
<file path=[Content_Types].xml><?xml version="1.0" encoding="utf-8"?>
<Types xmlns="http://schemas.openxmlformats.org/package/2006/content-types">
  <Default Extension="xml" ContentType="application/xml"/>
  <Default Extension="xlsx" ContentType="application/vnd.openxmlformats-officedocument.spreadsheetml.sheet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6" r:id="rId1"/>
  </p:sldMasterIdLst>
  <p:notesMasterIdLst>
    <p:notesMasterId r:id="rId44"/>
  </p:notesMasterIdLst>
  <p:handoutMasterIdLst>
    <p:handoutMasterId r:id="rId45"/>
  </p:handoutMasterIdLst>
  <p:sldIdLst>
    <p:sldId id="525" r:id="rId2"/>
    <p:sldId id="509" r:id="rId3"/>
    <p:sldId id="485" r:id="rId4"/>
    <p:sldId id="515" r:id="rId5"/>
    <p:sldId id="484" r:id="rId6"/>
    <p:sldId id="505" r:id="rId7"/>
    <p:sldId id="502" r:id="rId8"/>
    <p:sldId id="503" r:id="rId9"/>
    <p:sldId id="529" r:id="rId10"/>
    <p:sldId id="506" r:id="rId11"/>
    <p:sldId id="508" r:id="rId12"/>
    <p:sldId id="512" r:id="rId13"/>
    <p:sldId id="519" r:id="rId14"/>
    <p:sldId id="517" r:id="rId15"/>
    <p:sldId id="483" r:id="rId16"/>
    <p:sldId id="507" r:id="rId17"/>
    <p:sldId id="511" r:id="rId18"/>
    <p:sldId id="504" r:id="rId19"/>
    <p:sldId id="526" r:id="rId20"/>
    <p:sldId id="524" r:id="rId21"/>
    <p:sldId id="498" r:id="rId22"/>
    <p:sldId id="527" r:id="rId23"/>
    <p:sldId id="496" r:id="rId24"/>
    <p:sldId id="489" r:id="rId25"/>
    <p:sldId id="487" r:id="rId26"/>
    <p:sldId id="479" r:id="rId27"/>
    <p:sldId id="521" r:id="rId28"/>
    <p:sldId id="493" r:id="rId29"/>
    <p:sldId id="514" r:id="rId30"/>
    <p:sldId id="528" r:id="rId31"/>
    <p:sldId id="256" r:id="rId32"/>
    <p:sldId id="257" r:id="rId33"/>
    <p:sldId id="258" r:id="rId34"/>
    <p:sldId id="259" r:id="rId35"/>
    <p:sldId id="268" r:id="rId36"/>
    <p:sldId id="261" r:id="rId37"/>
    <p:sldId id="262" r:id="rId38"/>
    <p:sldId id="263" r:id="rId39"/>
    <p:sldId id="264" r:id="rId40"/>
    <p:sldId id="265" r:id="rId41"/>
    <p:sldId id="266" r:id="rId42"/>
    <p:sldId id="267" r:id="rId43"/>
  </p:sldIdLst>
  <p:sldSz cx="12192000" cy="6858000"/>
  <p:notesSz cx="6858000" cy="9144000"/>
  <p:defaultTextStyle>
    <a:defPPr>
      <a:defRPr lang="en-US"/>
    </a:defPPr>
    <a:lvl1pPr marL="0" algn="l" defTabSz="914354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178" algn="l" defTabSz="914354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354" algn="l" defTabSz="914354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532" algn="l" defTabSz="914354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709" algn="l" defTabSz="914354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886" algn="l" defTabSz="914354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062" algn="l" defTabSz="914354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240" algn="l" defTabSz="914354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418" algn="l" defTabSz="914354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712" userDrawn="1">
          <p15:clr>
            <a:srgbClr val="A4A3A4"/>
          </p15:clr>
        </p15:guide>
        <p15:guide id="3" pos="456" userDrawn="1">
          <p15:clr>
            <a:srgbClr val="A4A3A4"/>
          </p15:clr>
        </p15:guide>
        <p15:guide id="4" pos="7224" userDrawn="1">
          <p15:clr>
            <a:srgbClr val="A4A3A4"/>
          </p15:clr>
        </p15:guide>
        <p15:guide id="5" orient="horz" pos="3840" userDrawn="1">
          <p15:clr>
            <a:srgbClr val="A4A3A4"/>
          </p15:clr>
        </p15:guide>
        <p15:guide id="6" orient="horz" pos="480" userDrawn="1">
          <p15:clr>
            <a:srgbClr val="A4A3A4"/>
          </p15:clr>
        </p15:guide>
        <p15:guide id="7" orient="horz" pos="1608" userDrawn="1">
          <p15:clr>
            <a:srgbClr val="A4A3A4"/>
          </p15:clr>
        </p15:guide>
        <p15:guide id="8" pos="2712" userDrawn="1">
          <p15:clr>
            <a:srgbClr val="A4A3A4"/>
          </p15:clr>
        </p15:guide>
        <p15:guide id="9" pos="4968" userDrawn="1">
          <p15:clr>
            <a:srgbClr val="A4A3A4"/>
          </p15:clr>
        </p15:guide>
        <p15:guide id="10" orient="horz" pos="2160" userDrawn="1">
          <p15:clr>
            <a:srgbClr val="A4A3A4"/>
          </p15:clr>
        </p15:guide>
        <p15:guide id="11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59FD6"/>
    <a:srgbClr val="000000"/>
    <a:srgbClr val="ADB5DF"/>
    <a:srgbClr val="6472C3"/>
    <a:srgbClr val="0EAAE3"/>
    <a:srgbClr val="262626"/>
    <a:srgbClr val="FCFCFC"/>
    <a:srgbClr val="DCDEE0"/>
    <a:srgbClr val="AAB3BA"/>
    <a:srgbClr val="DDDDD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14"/>
    <p:restoredTop sz="94249" autoAdjust="0"/>
  </p:normalViewPr>
  <p:slideViewPr>
    <p:cSldViewPr snapToGrid="0">
      <p:cViewPr varScale="1">
        <p:scale>
          <a:sx n="193" d="100"/>
          <a:sy n="193" d="100"/>
        </p:scale>
        <p:origin x="552" y="208"/>
      </p:cViewPr>
      <p:guideLst>
        <p:guide orient="horz" pos="2712"/>
        <p:guide pos="456"/>
        <p:guide pos="7224"/>
        <p:guide orient="horz" pos="3840"/>
        <p:guide orient="horz" pos="480"/>
        <p:guide orient="horz" pos="1608"/>
        <p:guide pos="2712"/>
        <p:guide pos="4968"/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30" d="100"/>
        <a:sy n="30" d="100"/>
      </p:scale>
      <p:origin x="0" y="0"/>
    </p:cViewPr>
  </p:sorterViewPr>
  <p:notesViewPr>
    <p:cSldViewPr snapToGrid="0">
      <p:cViewPr varScale="1">
        <p:scale>
          <a:sx n="52" d="100"/>
          <a:sy n="52" d="100"/>
        </p:scale>
        <p:origin x="2010" y="9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46" Type="http://schemas.openxmlformats.org/officeDocument/2006/relationships/presProps" Target="presProps.xml"/><Relationship Id="rId47" Type="http://schemas.openxmlformats.org/officeDocument/2006/relationships/viewProps" Target="viewProps.xml"/><Relationship Id="rId48" Type="http://schemas.openxmlformats.org/officeDocument/2006/relationships/theme" Target="theme/theme1.xml"/><Relationship Id="rId49" Type="http://schemas.openxmlformats.org/officeDocument/2006/relationships/tableStyles" Target="tableStyles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notesMaster" Target="notesMasters/notesMaster1.xml"/><Relationship Id="rId45" Type="http://schemas.openxmlformats.org/officeDocument/2006/relationships/handoutMaster" Target="handoutMasters/handout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ID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plotArea>
      <c:layout>
        <c:manualLayout>
          <c:layoutTarget val="inner"/>
          <c:xMode val="edge"/>
          <c:yMode val="edge"/>
          <c:x val="0.0525464941696999"/>
          <c:y val="0.0253533873179034"/>
          <c:w val="0.9474535058303"/>
          <c:h val="0.888975539292824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Rival Company</c:v>
                </c:pt>
              </c:strCache>
            </c:strRef>
          </c:tx>
          <c:spPr>
            <a:solidFill>
              <a:schemeClr val="tx1"/>
            </a:solidFill>
            <a:ln>
              <a:noFill/>
            </a:ln>
          </c:spPr>
          <c:invertIfNegative val="0"/>
          <c:dPt>
            <c:idx val="1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0-C50F-411C-A784-F9C6893A37DF}"/>
              </c:ext>
            </c:extLst>
          </c:dPt>
          <c:dPt>
            <c:idx val="2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1-C50F-411C-A784-F9C6893A37DF}"/>
              </c:ext>
            </c:extLst>
          </c:dPt>
          <c:dPt>
            <c:idx val="3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2-C50F-411C-A784-F9C6893A37DF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900">
                    <a:solidFill>
                      <a:schemeClr val="tx2">
                        <a:lumMod val="50000"/>
                        <a:lumOff val="50000"/>
                      </a:schemeClr>
                    </a:solidFill>
                    <a:latin typeface="Arimo" panose="020B0604020202020204" pitchFamily="34" charset="0"/>
                    <a:ea typeface="Arimo" panose="020B0604020202020204" pitchFamily="34" charset="0"/>
                    <a:cs typeface="Arimo" panose="020B0604020202020204" pitchFamily="34" charset="0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</c:ext>
            </c:extLst>
          </c:dLbls>
          <c:cat>
            <c:numRef>
              <c:f>Sheet1!$A$2:$A$6</c:f>
              <c:numCache>
                <c:formatCode>General</c:formatCode>
                <c:ptCount val="5"/>
                <c:pt idx="0">
                  <c:v>2020.0</c:v>
                </c:pt>
                <c:pt idx="1">
                  <c:v>2019.0</c:v>
                </c:pt>
                <c:pt idx="2">
                  <c:v>2018.0</c:v>
                </c:pt>
                <c:pt idx="3">
                  <c:v>2017.0</c:v>
                </c:pt>
                <c:pt idx="4">
                  <c:v>2016.0</c:v>
                </c:pt>
              </c:numCache>
            </c:numRef>
          </c:cat>
          <c:val>
            <c:numRef>
              <c:f>Sheet1!$B$2:$B$6</c:f>
              <c:numCache>
                <c:formatCode>#,##0</c:formatCode>
                <c:ptCount val="5"/>
                <c:pt idx="0">
                  <c:v>803.0</c:v>
                </c:pt>
                <c:pt idx="1">
                  <c:v>759.0</c:v>
                </c:pt>
                <c:pt idx="2" formatCode="General">
                  <c:v>1093.0</c:v>
                </c:pt>
                <c:pt idx="3" formatCode="General">
                  <c:v>1020.0</c:v>
                </c:pt>
                <c:pt idx="4" formatCode="General">
                  <c:v>603.0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C50F-411C-A784-F9C6893A37DF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Our Company</c:v>
                </c:pt>
              </c:strCache>
            </c:strRef>
          </c:tx>
          <c:spPr>
            <a:solidFill>
              <a:schemeClr val="accent4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900">
                    <a:solidFill>
                      <a:schemeClr val="tx2">
                        <a:lumMod val="50000"/>
                        <a:lumOff val="50000"/>
                      </a:schemeClr>
                    </a:solidFill>
                    <a:latin typeface="Arimo" panose="020B0604020202020204" pitchFamily="34" charset="0"/>
                    <a:ea typeface="Arimo" panose="020B0604020202020204" pitchFamily="34" charset="0"/>
                    <a:cs typeface="Arimo" panose="020B0604020202020204" pitchFamily="34" charset="0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</c:ext>
            </c:extLst>
          </c:dLbls>
          <c:cat>
            <c:numRef>
              <c:f>Sheet1!$A$2:$A$6</c:f>
              <c:numCache>
                <c:formatCode>General</c:formatCode>
                <c:ptCount val="5"/>
                <c:pt idx="0">
                  <c:v>2020.0</c:v>
                </c:pt>
                <c:pt idx="1">
                  <c:v>2019.0</c:v>
                </c:pt>
                <c:pt idx="2">
                  <c:v>2018.0</c:v>
                </c:pt>
                <c:pt idx="3">
                  <c:v>2017.0</c:v>
                </c:pt>
                <c:pt idx="4">
                  <c:v>2016.0</c:v>
                </c:pt>
              </c:numCache>
            </c:numRef>
          </c:cat>
          <c:val>
            <c:numRef>
              <c:f>Sheet1!$C$2:$C$6</c:f>
              <c:numCache>
                <c:formatCode>#,##0</c:formatCode>
                <c:ptCount val="5"/>
                <c:pt idx="0">
                  <c:v>821.0</c:v>
                </c:pt>
                <c:pt idx="1">
                  <c:v>954.0</c:v>
                </c:pt>
                <c:pt idx="2" formatCode="General">
                  <c:v>1297.0</c:v>
                </c:pt>
                <c:pt idx="3" formatCode="General">
                  <c:v>897.0</c:v>
                </c:pt>
                <c:pt idx="4" formatCode="General">
                  <c:v>594.0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C50F-411C-A784-F9C6893A37DF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00"/>
        <c:axId val="-2108913552"/>
        <c:axId val="-2109644368"/>
      </c:barChart>
      <c:catAx>
        <c:axId val="-210891355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>
            <a:solidFill>
              <a:schemeClr val="bg1">
                <a:lumMod val="75000"/>
              </a:schemeClr>
            </a:solidFill>
          </a:ln>
        </c:spPr>
        <c:txPr>
          <a:bodyPr/>
          <a:lstStyle/>
          <a:p>
            <a:pPr>
              <a:defRPr sz="900">
                <a:solidFill>
                  <a:schemeClr val="tx2">
                    <a:lumMod val="50000"/>
                    <a:lumOff val="50000"/>
                  </a:schemeClr>
                </a:solidFill>
                <a:latin typeface="Arimo" panose="020B0604020202020204" pitchFamily="34" charset="0"/>
                <a:ea typeface="Arimo" panose="020B0604020202020204" pitchFamily="34" charset="0"/>
                <a:cs typeface="Arimo" panose="020B0604020202020204" pitchFamily="34" charset="0"/>
              </a:defRPr>
            </a:pPr>
            <a:endParaRPr lang="en-US"/>
          </a:p>
        </c:txPr>
        <c:crossAx val="-2109644368"/>
        <c:crosses val="autoZero"/>
        <c:auto val="1"/>
        <c:lblAlgn val="ctr"/>
        <c:lblOffset val="100"/>
        <c:noMultiLvlLbl val="0"/>
      </c:catAx>
      <c:valAx>
        <c:axId val="-2109644368"/>
        <c:scaling>
          <c:orientation val="minMax"/>
        </c:scaling>
        <c:delete val="0"/>
        <c:axPos val="l"/>
        <c:numFmt formatCode="#,##0" sourceLinked="1"/>
        <c:majorTickMark val="out"/>
        <c:minorTickMark val="none"/>
        <c:tickLblPos val="nextTo"/>
        <c:spPr>
          <a:ln>
            <a:solidFill>
              <a:schemeClr val="bg1">
                <a:lumMod val="75000"/>
              </a:schemeClr>
            </a:solidFill>
          </a:ln>
        </c:spPr>
        <c:txPr>
          <a:bodyPr/>
          <a:lstStyle/>
          <a:p>
            <a:pPr>
              <a:defRPr sz="900">
                <a:solidFill>
                  <a:schemeClr val="tx2">
                    <a:lumMod val="50000"/>
                    <a:lumOff val="50000"/>
                  </a:schemeClr>
                </a:solidFill>
                <a:latin typeface="Arimo" panose="020B0604020202020204" pitchFamily="34" charset="0"/>
                <a:ea typeface="Arimo" panose="020B0604020202020204" pitchFamily="34" charset="0"/>
                <a:cs typeface="Arimo" panose="020B0604020202020204" pitchFamily="34" charset="0"/>
              </a:defRPr>
            </a:pPr>
            <a:endParaRPr lang="en-US"/>
          </a:p>
        </c:txPr>
        <c:crossAx val="-2108913552"/>
        <c:crosses val="autoZero"/>
        <c:crossBetween val="between"/>
      </c:valAx>
      <c:spPr>
        <a:ln>
          <a:noFill/>
        </a:ln>
      </c:spPr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ID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0"/>
          <c:y val="0.00133891098079248"/>
          <c:w val="0.992944367743457"/>
          <c:h val="0.998661089019207"/>
        </c:manualLayout>
      </c:layout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olidFill>
              <a:srgbClr val="7D8993"/>
            </a:solidFill>
          </c:spPr>
          <c:dPt>
            <c:idx val="0"/>
            <c:bubble3D val="0"/>
            <c:spPr>
              <a:solidFill>
                <a:schemeClr val="bg1">
                  <a:lumMod val="85000"/>
                </a:schemeClr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5B51-41F3-A501-ADF872ADA936}"/>
              </c:ext>
            </c:extLst>
          </c:dPt>
          <c:dPt>
            <c:idx val="1"/>
            <c:bubble3D val="0"/>
            <c:spPr>
              <a:solidFill>
                <a:schemeClr val="tx1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5B51-41F3-A501-ADF872ADA936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28.0</c:v>
                </c:pt>
                <c:pt idx="1">
                  <c:v>72.0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5B51-41F3-A501-ADF872ADA93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180"/>
      </c:pieChart>
      <c:spPr>
        <a:noFill/>
        <a:ln>
          <a:noFill/>
        </a:ln>
        <a:effectLst/>
      </c:spPr>
    </c:plotArea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ID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0"/>
          <c:y val="0.00133891098079248"/>
          <c:w val="0.992944367743457"/>
          <c:h val="0.998661089019207"/>
        </c:manualLayout>
      </c:layout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olidFill>
              <a:srgbClr val="7D8993"/>
            </a:solidFill>
          </c:spPr>
          <c:dPt>
            <c:idx val="0"/>
            <c:bubble3D val="0"/>
            <c:spPr>
              <a:solidFill>
                <a:schemeClr val="bg1">
                  <a:lumMod val="85000"/>
                </a:schemeClr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A6F1-46A0-842A-D73F4D9F79C4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A6F1-46A0-842A-D73F4D9F79C4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13.0</c:v>
                </c:pt>
                <c:pt idx="1">
                  <c:v>87.0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A6F1-46A0-842A-D73F4D9F79C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90"/>
      </c:pieChart>
      <c:spPr>
        <a:noFill/>
        <a:ln>
          <a:noFill/>
        </a:ln>
        <a:effectLst/>
      </c:spPr>
    </c:plotArea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110298A-A03F-418F-998A-F7CA54F8BF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848948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d-ID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FFFF55F-8596-4ED6-A487-C5C49AFFE812}" type="datetimeFigureOut">
              <a:rPr lang="id-ID" smtClean="0"/>
              <a:t>19/11/20</a:t>
            </a:fld>
            <a:endParaRPr lang="id-ID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d-ID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350106B-FE1C-4EDD-AE60-AB8F600726B4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9323570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831370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xmlns="" id="{4C313347-FD2D-4E62-8685-46C204A0F1F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73061" y="1974574"/>
            <a:ext cx="4833681" cy="4502424"/>
          </a:xfrm>
          <a:custGeom>
            <a:avLst/>
            <a:gdLst>
              <a:gd name="connsiteX0" fmla="*/ 0 w 4833681"/>
              <a:gd name="connsiteY0" fmla="*/ 0 h 4502424"/>
              <a:gd name="connsiteX1" fmla="*/ 4833681 w 4833681"/>
              <a:gd name="connsiteY1" fmla="*/ 0 h 4502424"/>
              <a:gd name="connsiteX2" fmla="*/ 4833681 w 4833681"/>
              <a:gd name="connsiteY2" fmla="*/ 4502424 h 4502424"/>
              <a:gd name="connsiteX3" fmla="*/ 0 w 4833681"/>
              <a:gd name="connsiteY3" fmla="*/ 4502424 h 45024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33681" h="4502424">
                <a:moveTo>
                  <a:pt x="0" y="0"/>
                </a:moveTo>
                <a:lnTo>
                  <a:pt x="4833681" y="0"/>
                </a:lnTo>
                <a:lnTo>
                  <a:pt x="4833681" y="4502424"/>
                </a:lnTo>
                <a:lnTo>
                  <a:pt x="0" y="4502424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id-ID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xmlns="" id="{4303838D-1584-4D1C-B1A8-836AE2933FE9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5206743" y="1974574"/>
            <a:ext cx="3618658" cy="1932339"/>
          </a:xfrm>
          <a:custGeom>
            <a:avLst/>
            <a:gdLst>
              <a:gd name="connsiteX0" fmla="*/ 0 w 3618658"/>
              <a:gd name="connsiteY0" fmla="*/ 0 h 1932339"/>
              <a:gd name="connsiteX1" fmla="*/ 3618658 w 3618658"/>
              <a:gd name="connsiteY1" fmla="*/ 0 h 1932339"/>
              <a:gd name="connsiteX2" fmla="*/ 3618658 w 3618658"/>
              <a:gd name="connsiteY2" fmla="*/ 1932339 h 1932339"/>
              <a:gd name="connsiteX3" fmla="*/ 0 w 3618658"/>
              <a:gd name="connsiteY3" fmla="*/ 1932339 h 19323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18658" h="1932339">
                <a:moveTo>
                  <a:pt x="0" y="0"/>
                </a:moveTo>
                <a:lnTo>
                  <a:pt x="3618658" y="0"/>
                </a:lnTo>
                <a:lnTo>
                  <a:pt x="3618658" y="1932339"/>
                </a:lnTo>
                <a:lnTo>
                  <a:pt x="0" y="193233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id-ID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xmlns="" id="{652D3F61-2F34-4628-BE36-F8FC7356C28E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5206743" y="3906913"/>
            <a:ext cx="3618658" cy="2570085"/>
          </a:xfrm>
          <a:custGeom>
            <a:avLst/>
            <a:gdLst>
              <a:gd name="connsiteX0" fmla="*/ 0 w 3618658"/>
              <a:gd name="connsiteY0" fmla="*/ 0 h 2570085"/>
              <a:gd name="connsiteX1" fmla="*/ 3618658 w 3618658"/>
              <a:gd name="connsiteY1" fmla="*/ 0 h 2570085"/>
              <a:gd name="connsiteX2" fmla="*/ 3618658 w 3618658"/>
              <a:gd name="connsiteY2" fmla="*/ 2570085 h 2570085"/>
              <a:gd name="connsiteX3" fmla="*/ 0 w 3618658"/>
              <a:gd name="connsiteY3" fmla="*/ 2570085 h 25700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18658" h="2570085">
                <a:moveTo>
                  <a:pt x="0" y="0"/>
                </a:moveTo>
                <a:lnTo>
                  <a:pt x="3618658" y="0"/>
                </a:lnTo>
                <a:lnTo>
                  <a:pt x="3618658" y="2570085"/>
                </a:lnTo>
                <a:lnTo>
                  <a:pt x="0" y="2570085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id-ID"/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xmlns="" id="{C34D7646-8A28-49E6-A260-2935B9BEFC35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8825400" y="1974574"/>
            <a:ext cx="2993536" cy="4502423"/>
          </a:xfrm>
          <a:custGeom>
            <a:avLst/>
            <a:gdLst>
              <a:gd name="connsiteX0" fmla="*/ 0 w 2993536"/>
              <a:gd name="connsiteY0" fmla="*/ 0 h 4502423"/>
              <a:gd name="connsiteX1" fmla="*/ 2993536 w 2993536"/>
              <a:gd name="connsiteY1" fmla="*/ 0 h 4502423"/>
              <a:gd name="connsiteX2" fmla="*/ 2993536 w 2993536"/>
              <a:gd name="connsiteY2" fmla="*/ 4502423 h 4502423"/>
              <a:gd name="connsiteX3" fmla="*/ 0 w 2993536"/>
              <a:gd name="connsiteY3" fmla="*/ 4502423 h 45024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93536" h="4502423">
                <a:moveTo>
                  <a:pt x="0" y="0"/>
                </a:moveTo>
                <a:lnTo>
                  <a:pt x="2993536" y="0"/>
                </a:lnTo>
                <a:lnTo>
                  <a:pt x="2993536" y="4502423"/>
                </a:lnTo>
                <a:lnTo>
                  <a:pt x="0" y="4502423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2601568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xmlns="" id="{416827AF-BEB4-436A-8487-90A3B307ADCF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0" y="452019"/>
            <a:ext cx="12192000" cy="3907946"/>
          </a:xfrm>
          <a:custGeom>
            <a:avLst/>
            <a:gdLst>
              <a:gd name="connsiteX0" fmla="*/ 0 w 12192000"/>
              <a:gd name="connsiteY0" fmla="*/ 0 h 3907946"/>
              <a:gd name="connsiteX1" fmla="*/ 12192000 w 12192000"/>
              <a:gd name="connsiteY1" fmla="*/ 0 h 3907946"/>
              <a:gd name="connsiteX2" fmla="*/ 12192000 w 12192000"/>
              <a:gd name="connsiteY2" fmla="*/ 3907946 h 3907946"/>
              <a:gd name="connsiteX3" fmla="*/ 0 w 12192000"/>
              <a:gd name="connsiteY3" fmla="*/ 3907946 h 39079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3907946">
                <a:moveTo>
                  <a:pt x="0" y="0"/>
                </a:moveTo>
                <a:lnTo>
                  <a:pt x="12192000" y="0"/>
                </a:lnTo>
                <a:lnTo>
                  <a:pt x="12192000" y="3907946"/>
                </a:lnTo>
                <a:lnTo>
                  <a:pt x="0" y="3907946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58697470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xmlns="" id="{D790689C-33C9-4D66-969E-EA7C94B9692D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2286000" y="0"/>
            <a:ext cx="9906000" cy="6858000"/>
          </a:xfrm>
          <a:custGeom>
            <a:avLst/>
            <a:gdLst>
              <a:gd name="connsiteX0" fmla="*/ 0 w 9906000"/>
              <a:gd name="connsiteY0" fmla="*/ 0 h 6858000"/>
              <a:gd name="connsiteX1" fmla="*/ 9906000 w 9906000"/>
              <a:gd name="connsiteY1" fmla="*/ 0 h 6858000"/>
              <a:gd name="connsiteX2" fmla="*/ 9906000 w 9906000"/>
              <a:gd name="connsiteY2" fmla="*/ 6858000 h 6858000"/>
              <a:gd name="connsiteX3" fmla="*/ 0 w 9906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906000" h="6858000">
                <a:moveTo>
                  <a:pt x="0" y="0"/>
                </a:moveTo>
                <a:lnTo>
                  <a:pt x="9906000" y="0"/>
                </a:lnTo>
                <a:lnTo>
                  <a:pt x="9906000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96075297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4">
            <a:extLst>
              <a:ext uri="{FF2B5EF4-FFF2-40B4-BE49-F238E27FC236}">
                <a16:creationId xmlns:a16="http://schemas.microsoft.com/office/drawing/2014/main" xmlns="" id="{DED7B382-2852-4A75-B7CB-C40B1217671D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8784185" y="0"/>
            <a:ext cx="3407814" cy="6858000"/>
          </a:xfrm>
          <a:custGeom>
            <a:avLst/>
            <a:gdLst>
              <a:gd name="connsiteX0" fmla="*/ 0 w 3407814"/>
              <a:gd name="connsiteY0" fmla="*/ 0 h 6858000"/>
              <a:gd name="connsiteX1" fmla="*/ 3407814 w 3407814"/>
              <a:gd name="connsiteY1" fmla="*/ 0 h 6858000"/>
              <a:gd name="connsiteX2" fmla="*/ 3407814 w 3407814"/>
              <a:gd name="connsiteY2" fmla="*/ 6858000 h 6858000"/>
              <a:gd name="connsiteX3" fmla="*/ 0 w 3407814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07814" h="6858000">
                <a:moveTo>
                  <a:pt x="0" y="0"/>
                </a:moveTo>
                <a:lnTo>
                  <a:pt x="3407814" y="0"/>
                </a:lnTo>
                <a:lnTo>
                  <a:pt x="3407814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>
                <a:solidFill>
                  <a:schemeClr val="accent4"/>
                </a:solidFill>
              </a:defRPr>
            </a:lvl1pPr>
          </a:lstStyle>
          <a:p>
            <a:r>
              <a:rPr lang="en-US" dirty="0"/>
              <a:t>Picture</a:t>
            </a:r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398276821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xmlns="" id="{8674F7B6-C912-4410-8E27-9EA221DDDAD0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315339" y="3231872"/>
            <a:ext cx="2624328" cy="2625102"/>
          </a:xfrm>
          <a:custGeom>
            <a:avLst/>
            <a:gdLst>
              <a:gd name="connsiteX0" fmla="*/ 0 w 2743200"/>
              <a:gd name="connsiteY0" fmla="*/ 0 h 2743200"/>
              <a:gd name="connsiteX1" fmla="*/ 2743200 w 2743200"/>
              <a:gd name="connsiteY1" fmla="*/ 0 h 2743200"/>
              <a:gd name="connsiteX2" fmla="*/ 2743200 w 2743200"/>
              <a:gd name="connsiteY2" fmla="*/ 2743200 h 2743200"/>
              <a:gd name="connsiteX3" fmla="*/ 0 w 2743200"/>
              <a:gd name="connsiteY3" fmla="*/ 2743200 h 2743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43200" h="2743200">
                <a:moveTo>
                  <a:pt x="0" y="0"/>
                </a:moveTo>
                <a:lnTo>
                  <a:pt x="2743200" y="0"/>
                </a:lnTo>
                <a:lnTo>
                  <a:pt x="2743200" y="2743200"/>
                </a:lnTo>
                <a:lnTo>
                  <a:pt x="0" y="27432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>
                <a:solidFill>
                  <a:schemeClr val="accent4"/>
                </a:solidFill>
              </a:defRPr>
            </a:lvl1pPr>
          </a:lstStyle>
          <a:p>
            <a:r>
              <a:rPr lang="en-US" dirty="0"/>
              <a:t>Picture</a:t>
            </a:r>
            <a:endParaRPr lang="id-ID" dirty="0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xmlns="" id="{4B0FD8ED-4ACE-4A22-A022-72B5B742C8DA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5134818" y="3231872"/>
            <a:ext cx="2624328" cy="2625102"/>
          </a:xfrm>
          <a:custGeom>
            <a:avLst/>
            <a:gdLst>
              <a:gd name="connsiteX0" fmla="*/ 0 w 2743200"/>
              <a:gd name="connsiteY0" fmla="*/ 0 h 2743200"/>
              <a:gd name="connsiteX1" fmla="*/ 2743200 w 2743200"/>
              <a:gd name="connsiteY1" fmla="*/ 0 h 2743200"/>
              <a:gd name="connsiteX2" fmla="*/ 2743200 w 2743200"/>
              <a:gd name="connsiteY2" fmla="*/ 2743200 h 2743200"/>
              <a:gd name="connsiteX3" fmla="*/ 0 w 2743200"/>
              <a:gd name="connsiteY3" fmla="*/ 2743200 h 2743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43200" h="2743200">
                <a:moveTo>
                  <a:pt x="0" y="0"/>
                </a:moveTo>
                <a:lnTo>
                  <a:pt x="2743200" y="0"/>
                </a:lnTo>
                <a:lnTo>
                  <a:pt x="2743200" y="2743200"/>
                </a:lnTo>
                <a:lnTo>
                  <a:pt x="0" y="27432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>
                <a:solidFill>
                  <a:schemeClr val="accent4"/>
                </a:solidFill>
              </a:defRPr>
            </a:lvl1pPr>
          </a:lstStyle>
          <a:p>
            <a:r>
              <a:rPr lang="en-US" dirty="0"/>
              <a:t>Picture</a:t>
            </a:r>
            <a:endParaRPr lang="id-ID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xmlns="" id="{3DA2A61C-084A-45DB-A481-D7D70422EA8D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1005841" y="1001026"/>
            <a:ext cx="3572784" cy="4855948"/>
          </a:xfrm>
          <a:custGeom>
            <a:avLst/>
            <a:gdLst>
              <a:gd name="connsiteX0" fmla="*/ 0 w 3326295"/>
              <a:gd name="connsiteY0" fmla="*/ 0 h 5092147"/>
              <a:gd name="connsiteX1" fmla="*/ 3326295 w 3326295"/>
              <a:gd name="connsiteY1" fmla="*/ 0 h 5092147"/>
              <a:gd name="connsiteX2" fmla="*/ 3326295 w 3326295"/>
              <a:gd name="connsiteY2" fmla="*/ 5092147 h 5092147"/>
              <a:gd name="connsiteX3" fmla="*/ 0 w 3326295"/>
              <a:gd name="connsiteY3" fmla="*/ 5092147 h 50921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26295" h="5092147">
                <a:moveTo>
                  <a:pt x="0" y="0"/>
                </a:moveTo>
                <a:lnTo>
                  <a:pt x="3326295" y="0"/>
                </a:lnTo>
                <a:lnTo>
                  <a:pt x="3326295" y="5092147"/>
                </a:lnTo>
                <a:lnTo>
                  <a:pt x="0" y="509214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>
                <a:solidFill>
                  <a:schemeClr val="accent4"/>
                </a:solidFill>
              </a:defRPr>
            </a:lvl1pPr>
          </a:lstStyle>
          <a:p>
            <a:r>
              <a:rPr lang="en-US" dirty="0"/>
              <a:t>Picture</a:t>
            </a:r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145673363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xmlns="" id="{381AEE75-C4C1-42A5-8174-8A70B728D8DE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3997680" y="1871153"/>
            <a:ext cx="2286000" cy="2305879"/>
          </a:xfrm>
          <a:custGeom>
            <a:avLst/>
            <a:gdLst>
              <a:gd name="connsiteX0" fmla="*/ 0 w 2286000"/>
              <a:gd name="connsiteY0" fmla="*/ 0 h 2305879"/>
              <a:gd name="connsiteX1" fmla="*/ 2286000 w 2286000"/>
              <a:gd name="connsiteY1" fmla="*/ 0 h 2305879"/>
              <a:gd name="connsiteX2" fmla="*/ 2286000 w 2286000"/>
              <a:gd name="connsiteY2" fmla="*/ 2305879 h 2305879"/>
              <a:gd name="connsiteX3" fmla="*/ 0 w 2286000"/>
              <a:gd name="connsiteY3" fmla="*/ 2305879 h 23058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86000" h="2305879">
                <a:moveTo>
                  <a:pt x="0" y="0"/>
                </a:moveTo>
                <a:lnTo>
                  <a:pt x="2286000" y="0"/>
                </a:lnTo>
                <a:lnTo>
                  <a:pt x="2286000" y="2305879"/>
                </a:lnTo>
                <a:lnTo>
                  <a:pt x="0" y="230587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>
                <a:solidFill>
                  <a:schemeClr val="accent4"/>
                </a:solidFill>
              </a:defRPr>
            </a:lvl1pPr>
          </a:lstStyle>
          <a:p>
            <a:r>
              <a:rPr lang="en-US" dirty="0"/>
              <a:t>Picture</a:t>
            </a:r>
            <a:endParaRPr lang="id-ID" dirty="0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xmlns="" id="{B9D17CD5-EB35-4469-8AC9-6E6630D64BF5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1522836" y="1871153"/>
            <a:ext cx="2286000" cy="2305879"/>
          </a:xfrm>
          <a:custGeom>
            <a:avLst/>
            <a:gdLst>
              <a:gd name="connsiteX0" fmla="*/ 0 w 2286000"/>
              <a:gd name="connsiteY0" fmla="*/ 0 h 2305879"/>
              <a:gd name="connsiteX1" fmla="*/ 2286000 w 2286000"/>
              <a:gd name="connsiteY1" fmla="*/ 0 h 2305879"/>
              <a:gd name="connsiteX2" fmla="*/ 2286000 w 2286000"/>
              <a:gd name="connsiteY2" fmla="*/ 2305879 h 2305879"/>
              <a:gd name="connsiteX3" fmla="*/ 0 w 2286000"/>
              <a:gd name="connsiteY3" fmla="*/ 2305879 h 23058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86000" h="2305879">
                <a:moveTo>
                  <a:pt x="0" y="0"/>
                </a:moveTo>
                <a:lnTo>
                  <a:pt x="2286000" y="0"/>
                </a:lnTo>
                <a:lnTo>
                  <a:pt x="2286000" y="2305879"/>
                </a:lnTo>
                <a:lnTo>
                  <a:pt x="0" y="230587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>
                <a:solidFill>
                  <a:schemeClr val="accent4"/>
                </a:solidFill>
              </a:defRPr>
            </a:lvl1pPr>
          </a:lstStyle>
          <a:p>
            <a:r>
              <a:rPr lang="en-US" dirty="0"/>
              <a:t>Picture</a:t>
            </a:r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356139580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xmlns="" id="{E158A413-0912-43E0-B50C-D58232C12AA1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723900" y="762000"/>
            <a:ext cx="6432274" cy="3438939"/>
          </a:xfrm>
          <a:custGeom>
            <a:avLst/>
            <a:gdLst>
              <a:gd name="connsiteX0" fmla="*/ 0 w 6432274"/>
              <a:gd name="connsiteY0" fmla="*/ 0 h 3438939"/>
              <a:gd name="connsiteX1" fmla="*/ 6432274 w 6432274"/>
              <a:gd name="connsiteY1" fmla="*/ 0 h 3438939"/>
              <a:gd name="connsiteX2" fmla="*/ 6432274 w 6432274"/>
              <a:gd name="connsiteY2" fmla="*/ 3438939 h 3438939"/>
              <a:gd name="connsiteX3" fmla="*/ 0 w 6432274"/>
              <a:gd name="connsiteY3" fmla="*/ 3438939 h 34389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432274" h="3438939">
                <a:moveTo>
                  <a:pt x="0" y="0"/>
                </a:moveTo>
                <a:lnTo>
                  <a:pt x="6432274" y="0"/>
                </a:lnTo>
                <a:lnTo>
                  <a:pt x="6432274" y="3438939"/>
                </a:lnTo>
                <a:lnTo>
                  <a:pt x="0" y="343893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>
                <a:solidFill>
                  <a:schemeClr val="accent4"/>
                </a:solidFill>
              </a:defRPr>
            </a:lvl1pPr>
          </a:lstStyle>
          <a:p>
            <a:r>
              <a:rPr lang="en-US" dirty="0"/>
              <a:t>Picture</a:t>
            </a:r>
            <a:endParaRPr lang="id-ID" dirty="0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xmlns="" id="{5BCC0F8C-78E6-4355-BB84-E26375005E31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7880080" y="2481469"/>
            <a:ext cx="3588019" cy="3584448"/>
          </a:xfrm>
          <a:custGeom>
            <a:avLst/>
            <a:gdLst>
              <a:gd name="connsiteX0" fmla="*/ 0 w 3588019"/>
              <a:gd name="connsiteY0" fmla="*/ 0 h 3584448"/>
              <a:gd name="connsiteX1" fmla="*/ 3588019 w 3588019"/>
              <a:gd name="connsiteY1" fmla="*/ 0 h 3584448"/>
              <a:gd name="connsiteX2" fmla="*/ 3588019 w 3588019"/>
              <a:gd name="connsiteY2" fmla="*/ 3584448 h 3584448"/>
              <a:gd name="connsiteX3" fmla="*/ 0 w 3588019"/>
              <a:gd name="connsiteY3" fmla="*/ 3584448 h 35844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88019" h="3584448">
                <a:moveTo>
                  <a:pt x="0" y="0"/>
                </a:moveTo>
                <a:lnTo>
                  <a:pt x="3588019" y="0"/>
                </a:lnTo>
                <a:lnTo>
                  <a:pt x="3588019" y="3584448"/>
                </a:lnTo>
                <a:lnTo>
                  <a:pt x="0" y="358444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>
                <a:solidFill>
                  <a:schemeClr val="accent4"/>
                </a:solidFill>
              </a:defRPr>
            </a:lvl1pPr>
          </a:lstStyle>
          <a:p>
            <a:r>
              <a:rPr lang="en-US" dirty="0"/>
              <a:t>Picture</a:t>
            </a:r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397217980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xmlns="" id="{72485093-F980-4AF7-8605-2206765CCE90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3551582" y="1143066"/>
            <a:ext cx="2438400" cy="4571867"/>
          </a:xfrm>
          <a:custGeom>
            <a:avLst/>
            <a:gdLst>
              <a:gd name="connsiteX0" fmla="*/ 0 w 2438400"/>
              <a:gd name="connsiteY0" fmla="*/ 0 h 4571867"/>
              <a:gd name="connsiteX1" fmla="*/ 2438400 w 2438400"/>
              <a:gd name="connsiteY1" fmla="*/ 0 h 4571867"/>
              <a:gd name="connsiteX2" fmla="*/ 2438400 w 2438400"/>
              <a:gd name="connsiteY2" fmla="*/ 4571867 h 4571867"/>
              <a:gd name="connsiteX3" fmla="*/ 0 w 2438400"/>
              <a:gd name="connsiteY3" fmla="*/ 4571867 h 45718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38400" h="4571867">
                <a:moveTo>
                  <a:pt x="0" y="0"/>
                </a:moveTo>
                <a:lnTo>
                  <a:pt x="2438400" y="0"/>
                </a:lnTo>
                <a:lnTo>
                  <a:pt x="2438400" y="4571867"/>
                </a:lnTo>
                <a:lnTo>
                  <a:pt x="0" y="457186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>
                <a:solidFill>
                  <a:schemeClr val="accent4"/>
                </a:solidFill>
              </a:defRPr>
            </a:lvl1pPr>
          </a:lstStyle>
          <a:p>
            <a:r>
              <a:rPr lang="en-US" dirty="0"/>
              <a:t>Picture</a:t>
            </a:r>
            <a:endParaRPr lang="id-ID" dirty="0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xmlns="" id="{4080A98C-B85E-444F-A00B-725CCA64B82A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914399" y="1143066"/>
            <a:ext cx="2438400" cy="3216899"/>
          </a:xfrm>
          <a:custGeom>
            <a:avLst/>
            <a:gdLst>
              <a:gd name="connsiteX0" fmla="*/ 0 w 2438400"/>
              <a:gd name="connsiteY0" fmla="*/ 0 h 3216899"/>
              <a:gd name="connsiteX1" fmla="*/ 2438400 w 2438400"/>
              <a:gd name="connsiteY1" fmla="*/ 0 h 3216899"/>
              <a:gd name="connsiteX2" fmla="*/ 2438400 w 2438400"/>
              <a:gd name="connsiteY2" fmla="*/ 3216899 h 3216899"/>
              <a:gd name="connsiteX3" fmla="*/ 0 w 2438400"/>
              <a:gd name="connsiteY3" fmla="*/ 3216899 h 32168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38400" h="3216899">
                <a:moveTo>
                  <a:pt x="0" y="0"/>
                </a:moveTo>
                <a:lnTo>
                  <a:pt x="2438400" y="0"/>
                </a:lnTo>
                <a:lnTo>
                  <a:pt x="2438400" y="3216899"/>
                </a:lnTo>
                <a:lnTo>
                  <a:pt x="0" y="321689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>
                <a:solidFill>
                  <a:schemeClr val="accent4"/>
                </a:solidFill>
              </a:defRPr>
            </a:lvl1pPr>
          </a:lstStyle>
          <a:p>
            <a:r>
              <a:rPr lang="en-US" dirty="0"/>
              <a:t>Picture</a:t>
            </a:r>
            <a:endParaRPr lang="id-ID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xmlns="" id="{ADDCF28F-098D-4380-A749-50FEA82EDEED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6188765" y="2498034"/>
            <a:ext cx="2438400" cy="3216899"/>
          </a:xfrm>
          <a:custGeom>
            <a:avLst/>
            <a:gdLst>
              <a:gd name="connsiteX0" fmla="*/ 0 w 2438400"/>
              <a:gd name="connsiteY0" fmla="*/ 0 h 3216899"/>
              <a:gd name="connsiteX1" fmla="*/ 2438400 w 2438400"/>
              <a:gd name="connsiteY1" fmla="*/ 0 h 3216899"/>
              <a:gd name="connsiteX2" fmla="*/ 2438400 w 2438400"/>
              <a:gd name="connsiteY2" fmla="*/ 3216899 h 3216899"/>
              <a:gd name="connsiteX3" fmla="*/ 0 w 2438400"/>
              <a:gd name="connsiteY3" fmla="*/ 3216899 h 32168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38400" h="3216899">
                <a:moveTo>
                  <a:pt x="0" y="0"/>
                </a:moveTo>
                <a:lnTo>
                  <a:pt x="2438400" y="0"/>
                </a:lnTo>
                <a:lnTo>
                  <a:pt x="2438400" y="3216899"/>
                </a:lnTo>
                <a:lnTo>
                  <a:pt x="0" y="321689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>
                <a:solidFill>
                  <a:schemeClr val="accent4"/>
                </a:solidFill>
              </a:defRPr>
            </a:lvl1pPr>
          </a:lstStyle>
          <a:p>
            <a:r>
              <a:rPr lang="en-US" dirty="0"/>
              <a:t>Picture</a:t>
            </a:r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97402432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xmlns="" id="{D6486268-FC30-427A-BF0F-86DCF8BE0FC2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981946" y="978408"/>
            <a:ext cx="4239411" cy="3392555"/>
          </a:xfrm>
          <a:custGeom>
            <a:avLst/>
            <a:gdLst>
              <a:gd name="connsiteX0" fmla="*/ 0 w 4239411"/>
              <a:gd name="connsiteY0" fmla="*/ 0 h 3392555"/>
              <a:gd name="connsiteX1" fmla="*/ 4239411 w 4239411"/>
              <a:gd name="connsiteY1" fmla="*/ 0 h 3392555"/>
              <a:gd name="connsiteX2" fmla="*/ 4239411 w 4239411"/>
              <a:gd name="connsiteY2" fmla="*/ 3392555 h 3392555"/>
              <a:gd name="connsiteX3" fmla="*/ 0 w 4239411"/>
              <a:gd name="connsiteY3" fmla="*/ 3392555 h 33925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39411" h="3392555">
                <a:moveTo>
                  <a:pt x="0" y="0"/>
                </a:moveTo>
                <a:lnTo>
                  <a:pt x="4239411" y="0"/>
                </a:lnTo>
                <a:lnTo>
                  <a:pt x="4239411" y="3392555"/>
                </a:lnTo>
                <a:lnTo>
                  <a:pt x="0" y="339255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>
                <a:solidFill>
                  <a:schemeClr val="accent4"/>
                </a:solidFill>
              </a:defRPr>
            </a:lvl1pPr>
          </a:lstStyle>
          <a:p>
            <a:r>
              <a:rPr lang="en-US" dirty="0"/>
              <a:t>Picture</a:t>
            </a:r>
            <a:endParaRPr lang="id-ID" dirty="0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xmlns="" id="{77FDB6B1-34AD-4E0A-824E-59669FF8BBC1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5392430" y="978408"/>
            <a:ext cx="2686176" cy="3392555"/>
          </a:xfrm>
          <a:custGeom>
            <a:avLst/>
            <a:gdLst>
              <a:gd name="connsiteX0" fmla="*/ 0 w 2686176"/>
              <a:gd name="connsiteY0" fmla="*/ 0 h 3392555"/>
              <a:gd name="connsiteX1" fmla="*/ 2686176 w 2686176"/>
              <a:gd name="connsiteY1" fmla="*/ 0 h 3392555"/>
              <a:gd name="connsiteX2" fmla="*/ 2686176 w 2686176"/>
              <a:gd name="connsiteY2" fmla="*/ 3392555 h 3392555"/>
              <a:gd name="connsiteX3" fmla="*/ 0 w 2686176"/>
              <a:gd name="connsiteY3" fmla="*/ 3392555 h 33925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86176" h="3392555">
                <a:moveTo>
                  <a:pt x="0" y="0"/>
                </a:moveTo>
                <a:lnTo>
                  <a:pt x="2686176" y="0"/>
                </a:lnTo>
                <a:lnTo>
                  <a:pt x="2686176" y="3392555"/>
                </a:lnTo>
                <a:lnTo>
                  <a:pt x="0" y="339255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>
                <a:solidFill>
                  <a:schemeClr val="accent4"/>
                </a:solidFill>
              </a:defRPr>
            </a:lvl1pPr>
          </a:lstStyle>
          <a:p>
            <a:r>
              <a:rPr lang="en-US" dirty="0"/>
              <a:t>Picture</a:t>
            </a:r>
            <a:endParaRPr lang="id-ID" dirty="0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xmlns="" id="{C813D345-9CAD-4E05-B813-EFF9AE38D099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8249678" y="1719203"/>
            <a:ext cx="2743200" cy="2651760"/>
          </a:xfrm>
          <a:custGeom>
            <a:avLst/>
            <a:gdLst>
              <a:gd name="connsiteX0" fmla="*/ 0 w 2743200"/>
              <a:gd name="connsiteY0" fmla="*/ 0 h 2651760"/>
              <a:gd name="connsiteX1" fmla="*/ 2743200 w 2743200"/>
              <a:gd name="connsiteY1" fmla="*/ 0 h 2651760"/>
              <a:gd name="connsiteX2" fmla="*/ 2743200 w 2743200"/>
              <a:gd name="connsiteY2" fmla="*/ 2651760 h 2651760"/>
              <a:gd name="connsiteX3" fmla="*/ 0 w 2743200"/>
              <a:gd name="connsiteY3" fmla="*/ 2651760 h 2651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43200" h="2651760">
                <a:moveTo>
                  <a:pt x="0" y="0"/>
                </a:moveTo>
                <a:lnTo>
                  <a:pt x="2743200" y="0"/>
                </a:lnTo>
                <a:lnTo>
                  <a:pt x="2743200" y="2651760"/>
                </a:lnTo>
                <a:lnTo>
                  <a:pt x="0" y="265176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>
                <a:solidFill>
                  <a:schemeClr val="accent4"/>
                </a:solidFill>
              </a:defRPr>
            </a:lvl1pPr>
          </a:lstStyle>
          <a:p>
            <a:r>
              <a:rPr lang="en-US" dirty="0"/>
              <a:t>Picture</a:t>
            </a:r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316425300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xmlns="" id="{093D83E8-2F83-443E-82DA-8778ABD544E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4892703" y="1097280"/>
            <a:ext cx="6202017" cy="3723860"/>
          </a:xfrm>
          <a:custGeom>
            <a:avLst/>
            <a:gdLst>
              <a:gd name="connsiteX0" fmla="*/ 0 w 6202017"/>
              <a:gd name="connsiteY0" fmla="*/ 0 h 3723860"/>
              <a:gd name="connsiteX1" fmla="*/ 6202017 w 6202017"/>
              <a:gd name="connsiteY1" fmla="*/ 0 h 3723860"/>
              <a:gd name="connsiteX2" fmla="*/ 6202017 w 6202017"/>
              <a:gd name="connsiteY2" fmla="*/ 3723860 h 3723860"/>
              <a:gd name="connsiteX3" fmla="*/ 0 w 6202017"/>
              <a:gd name="connsiteY3" fmla="*/ 3723860 h 37238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202017" h="3723860">
                <a:moveTo>
                  <a:pt x="0" y="0"/>
                </a:moveTo>
                <a:lnTo>
                  <a:pt x="6202017" y="0"/>
                </a:lnTo>
                <a:lnTo>
                  <a:pt x="6202017" y="3723860"/>
                </a:lnTo>
                <a:lnTo>
                  <a:pt x="0" y="372386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>
                <a:solidFill>
                  <a:schemeClr val="accent4"/>
                </a:solidFill>
              </a:defRPr>
            </a:lvl1pPr>
          </a:lstStyle>
          <a:p>
            <a:r>
              <a:rPr lang="en-US" dirty="0"/>
              <a:t>Picture</a:t>
            </a:r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17900656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xmlns="" id="{2FEBF1AA-5511-4664-AC94-8FF51B1C5EA9}"/>
              </a:ext>
            </a:extLst>
          </p:cNvPr>
          <p:cNvSpPr/>
          <p:nvPr userDrawn="1"/>
        </p:nvSpPr>
        <p:spPr>
          <a:xfrm>
            <a:off x="0" y="0"/>
            <a:ext cx="12191999" cy="6858000"/>
          </a:xfrm>
          <a:prstGeom prst="rect">
            <a:avLst/>
          </a:prstGeom>
          <a:solidFill>
            <a:schemeClr val="tx2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011077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xmlns="" id="{F10AA124-0661-4494-869F-36E923AB757E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573320" y="3703321"/>
            <a:ext cx="3171213" cy="2121406"/>
          </a:xfrm>
          <a:custGeom>
            <a:avLst/>
            <a:gdLst>
              <a:gd name="connsiteX0" fmla="*/ 0 w 3171213"/>
              <a:gd name="connsiteY0" fmla="*/ 0 h 2121406"/>
              <a:gd name="connsiteX1" fmla="*/ 3171213 w 3171213"/>
              <a:gd name="connsiteY1" fmla="*/ 0 h 2121406"/>
              <a:gd name="connsiteX2" fmla="*/ 3171213 w 3171213"/>
              <a:gd name="connsiteY2" fmla="*/ 2121406 h 2121406"/>
              <a:gd name="connsiteX3" fmla="*/ 0 w 3171213"/>
              <a:gd name="connsiteY3" fmla="*/ 2121406 h 21214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71213" h="2121406">
                <a:moveTo>
                  <a:pt x="0" y="0"/>
                </a:moveTo>
                <a:lnTo>
                  <a:pt x="3171213" y="0"/>
                </a:lnTo>
                <a:lnTo>
                  <a:pt x="3171213" y="2121406"/>
                </a:lnTo>
                <a:lnTo>
                  <a:pt x="0" y="212140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>
                <a:solidFill>
                  <a:schemeClr val="accent4"/>
                </a:solidFill>
              </a:defRPr>
            </a:lvl1pPr>
          </a:lstStyle>
          <a:p>
            <a:r>
              <a:rPr lang="en-US" dirty="0"/>
              <a:t>Picture</a:t>
            </a:r>
            <a:endParaRPr lang="id-ID" dirty="0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xmlns="" id="{0997FA8B-ADF1-491F-A26F-6558665D4345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8447467" y="1033272"/>
            <a:ext cx="3171213" cy="4791456"/>
          </a:xfrm>
          <a:custGeom>
            <a:avLst/>
            <a:gdLst>
              <a:gd name="connsiteX0" fmla="*/ 0 w 3171213"/>
              <a:gd name="connsiteY0" fmla="*/ 0 h 4791456"/>
              <a:gd name="connsiteX1" fmla="*/ 3171213 w 3171213"/>
              <a:gd name="connsiteY1" fmla="*/ 0 h 4791456"/>
              <a:gd name="connsiteX2" fmla="*/ 3171213 w 3171213"/>
              <a:gd name="connsiteY2" fmla="*/ 4791456 h 4791456"/>
              <a:gd name="connsiteX3" fmla="*/ 0 w 3171213"/>
              <a:gd name="connsiteY3" fmla="*/ 4791456 h 47914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71213" h="4791456">
                <a:moveTo>
                  <a:pt x="0" y="0"/>
                </a:moveTo>
                <a:lnTo>
                  <a:pt x="3171213" y="0"/>
                </a:lnTo>
                <a:lnTo>
                  <a:pt x="3171213" y="4791456"/>
                </a:lnTo>
                <a:lnTo>
                  <a:pt x="0" y="479145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>
                <a:solidFill>
                  <a:schemeClr val="accent4"/>
                </a:solidFill>
              </a:defRPr>
            </a:lvl1pPr>
          </a:lstStyle>
          <a:p>
            <a:r>
              <a:rPr lang="en-US" dirty="0"/>
              <a:t>Picture</a:t>
            </a:r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364125739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xmlns="" id="{88AA91BD-4A38-4147-838B-410946561823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1855303" y="-1"/>
            <a:ext cx="4240694" cy="2395625"/>
          </a:xfrm>
          <a:custGeom>
            <a:avLst/>
            <a:gdLst>
              <a:gd name="connsiteX0" fmla="*/ 0 w 4240694"/>
              <a:gd name="connsiteY0" fmla="*/ 0 h 2395625"/>
              <a:gd name="connsiteX1" fmla="*/ 4240694 w 4240694"/>
              <a:gd name="connsiteY1" fmla="*/ 0 h 2395625"/>
              <a:gd name="connsiteX2" fmla="*/ 4240694 w 4240694"/>
              <a:gd name="connsiteY2" fmla="*/ 2395625 h 2395625"/>
              <a:gd name="connsiteX3" fmla="*/ 0 w 4240694"/>
              <a:gd name="connsiteY3" fmla="*/ 2395625 h 2395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40694" h="2395625">
                <a:moveTo>
                  <a:pt x="0" y="0"/>
                </a:moveTo>
                <a:lnTo>
                  <a:pt x="4240694" y="0"/>
                </a:lnTo>
                <a:lnTo>
                  <a:pt x="4240694" y="2395625"/>
                </a:lnTo>
                <a:lnTo>
                  <a:pt x="0" y="239562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>
                <a:solidFill>
                  <a:schemeClr val="accent4"/>
                </a:solidFill>
              </a:defRPr>
            </a:lvl1pPr>
          </a:lstStyle>
          <a:p>
            <a:r>
              <a:rPr lang="en-US" dirty="0"/>
              <a:t>Picture</a:t>
            </a:r>
            <a:endParaRPr lang="id-ID" dirty="0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xmlns="" id="{0C18DFA4-D2B1-4A5E-BE4D-C167386B902B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096001" y="-1"/>
            <a:ext cx="4240694" cy="2395625"/>
          </a:xfrm>
          <a:custGeom>
            <a:avLst/>
            <a:gdLst>
              <a:gd name="connsiteX0" fmla="*/ 0 w 4240694"/>
              <a:gd name="connsiteY0" fmla="*/ 0 h 2395625"/>
              <a:gd name="connsiteX1" fmla="*/ 4240694 w 4240694"/>
              <a:gd name="connsiteY1" fmla="*/ 0 h 2395625"/>
              <a:gd name="connsiteX2" fmla="*/ 4240694 w 4240694"/>
              <a:gd name="connsiteY2" fmla="*/ 2395625 h 2395625"/>
              <a:gd name="connsiteX3" fmla="*/ 0 w 4240694"/>
              <a:gd name="connsiteY3" fmla="*/ 2395625 h 2395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40694" h="2395625">
                <a:moveTo>
                  <a:pt x="0" y="0"/>
                </a:moveTo>
                <a:lnTo>
                  <a:pt x="4240694" y="0"/>
                </a:lnTo>
                <a:lnTo>
                  <a:pt x="4240694" y="2395625"/>
                </a:lnTo>
                <a:lnTo>
                  <a:pt x="0" y="239562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>
                <a:solidFill>
                  <a:schemeClr val="accent4"/>
                </a:solidFill>
              </a:defRPr>
            </a:lvl1pPr>
          </a:lstStyle>
          <a:p>
            <a:r>
              <a:rPr lang="en-US" dirty="0"/>
              <a:t>Picture</a:t>
            </a:r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40070944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9">
            <a:extLst>
              <a:ext uri="{FF2B5EF4-FFF2-40B4-BE49-F238E27FC236}">
                <a16:creationId xmlns:a16="http://schemas.microsoft.com/office/drawing/2014/main" xmlns="" id="{0AE035F1-461B-44F7-9451-52F4742FA8E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46449" y="2182686"/>
            <a:ext cx="3474720" cy="2442949"/>
          </a:xfrm>
          <a:custGeom>
            <a:avLst/>
            <a:gdLst>
              <a:gd name="connsiteX0" fmla="*/ 0 w 3474720"/>
              <a:gd name="connsiteY0" fmla="*/ 0 h 2442949"/>
              <a:gd name="connsiteX1" fmla="*/ 3474720 w 3474720"/>
              <a:gd name="connsiteY1" fmla="*/ 0 h 2442949"/>
              <a:gd name="connsiteX2" fmla="*/ 3474720 w 3474720"/>
              <a:gd name="connsiteY2" fmla="*/ 2442949 h 2442949"/>
              <a:gd name="connsiteX3" fmla="*/ 0 w 3474720"/>
              <a:gd name="connsiteY3" fmla="*/ 2442949 h 24429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74720" h="2442949">
                <a:moveTo>
                  <a:pt x="0" y="0"/>
                </a:moveTo>
                <a:lnTo>
                  <a:pt x="3474720" y="0"/>
                </a:lnTo>
                <a:lnTo>
                  <a:pt x="3474720" y="2442949"/>
                </a:lnTo>
                <a:lnTo>
                  <a:pt x="0" y="244294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id-ID"/>
          </a:p>
        </p:txBody>
      </p:sp>
      <p:sp>
        <p:nvSpPr>
          <p:cNvPr id="3" name="Picture Placeholder 10">
            <a:extLst>
              <a:ext uri="{FF2B5EF4-FFF2-40B4-BE49-F238E27FC236}">
                <a16:creationId xmlns:a16="http://schemas.microsoft.com/office/drawing/2014/main" xmlns="" id="{13058D9E-84E4-4663-8A33-001867CEB873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4358640" y="2182686"/>
            <a:ext cx="3474720" cy="2442949"/>
          </a:xfrm>
          <a:custGeom>
            <a:avLst/>
            <a:gdLst>
              <a:gd name="connsiteX0" fmla="*/ 0 w 3474720"/>
              <a:gd name="connsiteY0" fmla="*/ 0 h 2442949"/>
              <a:gd name="connsiteX1" fmla="*/ 3474720 w 3474720"/>
              <a:gd name="connsiteY1" fmla="*/ 0 h 2442949"/>
              <a:gd name="connsiteX2" fmla="*/ 3474720 w 3474720"/>
              <a:gd name="connsiteY2" fmla="*/ 2442949 h 2442949"/>
              <a:gd name="connsiteX3" fmla="*/ 0 w 3474720"/>
              <a:gd name="connsiteY3" fmla="*/ 2442949 h 24429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74720" h="2442949">
                <a:moveTo>
                  <a:pt x="0" y="0"/>
                </a:moveTo>
                <a:lnTo>
                  <a:pt x="3474720" y="0"/>
                </a:lnTo>
                <a:lnTo>
                  <a:pt x="3474720" y="2442949"/>
                </a:lnTo>
                <a:lnTo>
                  <a:pt x="0" y="244294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id-ID"/>
          </a:p>
        </p:txBody>
      </p:sp>
      <p:sp>
        <p:nvSpPr>
          <p:cNvPr id="4" name="Picture Placeholder 8">
            <a:extLst>
              <a:ext uri="{FF2B5EF4-FFF2-40B4-BE49-F238E27FC236}">
                <a16:creationId xmlns:a16="http://schemas.microsoft.com/office/drawing/2014/main" xmlns="" id="{6CEB06AD-01B7-4DC7-9022-D765EF06436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8070831" y="2182686"/>
            <a:ext cx="3474720" cy="2442949"/>
          </a:xfrm>
          <a:custGeom>
            <a:avLst/>
            <a:gdLst>
              <a:gd name="connsiteX0" fmla="*/ 0 w 3474720"/>
              <a:gd name="connsiteY0" fmla="*/ 0 h 2442949"/>
              <a:gd name="connsiteX1" fmla="*/ 3474720 w 3474720"/>
              <a:gd name="connsiteY1" fmla="*/ 0 h 2442949"/>
              <a:gd name="connsiteX2" fmla="*/ 3474720 w 3474720"/>
              <a:gd name="connsiteY2" fmla="*/ 2442949 h 2442949"/>
              <a:gd name="connsiteX3" fmla="*/ 0 w 3474720"/>
              <a:gd name="connsiteY3" fmla="*/ 2442949 h 24429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74720" h="2442949">
                <a:moveTo>
                  <a:pt x="0" y="0"/>
                </a:moveTo>
                <a:lnTo>
                  <a:pt x="3474720" y="0"/>
                </a:lnTo>
                <a:lnTo>
                  <a:pt x="3474720" y="2442949"/>
                </a:lnTo>
                <a:lnTo>
                  <a:pt x="0" y="244294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32638848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6">
            <a:extLst>
              <a:ext uri="{FF2B5EF4-FFF2-40B4-BE49-F238E27FC236}">
                <a16:creationId xmlns:a16="http://schemas.microsoft.com/office/drawing/2014/main" xmlns="" id="{9A2CEA13-7F5E-4E92-A884-896DB41C8F92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 bwMode="auto">
          <a:xfrm>
            <a:off x="0" y="3018182"/>
            <a:ext cx="3200400" cy="3200400"/>
          </a:xfrm>
          <a:custGeom>
            <a:avLst/>
            <a:gdLst>
              <a:gd name="connsiteX0" fmla="*/ 0 w 3200400"/>
              <a:gd name="connsiteY0" fmla="*/ 0 h 3200400"/>
              <a:gd name="connsiteX1" fmla="*/ 3200400 w 3200400"/>
              <a:gd name="connsiteY1" fmla="*/ 0 h 3200400"/>
              <a:gd name="connsiteX2" fmla="*/ 3200400 w 3200400"/>
              <a:gd name="connsiteY2" fmla="*/ 3200400 h 3200400"/>
              <a:gd name="connsiteX3" fmla="*/ 0 w 3200400"/>
              <a:gd name="connsiteY3" fmla="*/ 3200400 h 3200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0400" h="3200400">
                <a:moveTo>
                  <a:pt x="0" y="0"/>
                </a:moveTo>
                <a:lnTo>
                  <a:pt x="3200400" y="0"/>
                </a:lnTo>
                <a:lnTo>
                  <a:pt x="3200400" y="3200400"/>
                </a:lnTo>
                <a:lnTo>
                  <a:pt x="0" y="32004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3" name="Picture Placeholder 5">
            <a:extLst>
              <a:ext uri="{FF2B5EF4-FFF2-40B4-BE49-F238E27FC236}">
                <a16:creationId xmlns:a16="http://schemas.microsoft.com/office/drawing/2014/main" xmlns="" id="{8EAB98FE-A85D-4267-B50D-2B7F244439EA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 bwMode="auto">
          <a:xfrm>
            <a:off x="3392557" y="3018182"/>
            <a:ext cx="3200400" cy="3200400"/>
          </a:xfrm>
          <a:custGeom>
            <a:avLst/>
            <a:gdLst>
              <a:gd name="connsiteX0" fmla="*/ 0 w 3200400"/>
              <a:gd name="connsiteY0" fmla="*/ 0 h 3200400"/>
              <a:gd name="connsiteX1" fmla="*/ 3200400 w 3200400"/>
              <a:gd name="connsiteY1" fmla="*/ 0 h 3200400"/>
              <a:gd name="connsiteX2" fmla="*/ 3200400 w 3200400"/>
              <a:gd name="connsiteY2" fmla="*/ 3200400 h 3200400"/>
              <a:gd name="connsiteX3" fmla="*/ 0 w 3200400"/>
              <a:gd name="connsiteY3" fmla="*/ 3200400 h 3200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0400" h="3200400">
                <a:moveTo>
                  <a:pt x="0" y="0"/>
                </a:moveTo>
                <a:lnTo>
                  <a:pt x="3200400" y="0"/>
                </a:lnTo>
                <a:lnTo>
                  <a:pt x="3200400" y="3200400"/>
                </a:lnTo>
                <a:lnTo>
                  <a:pt x="0" y="32004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060119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xmlns="" id="{7E59B551-3AD6-4F7D-AC04-4E973896E63D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 bwMode="auto">
          <a:xfrm>
            <a:off x="3108959" y="2285998"/>
            <a:ext cx="3108960" cy="2286000"/>
          </a:xfrm>
          <a:custGeom>
            <a:avLst/>
            <a:gdLst>
              <a:gd name="connsiteX0" fmla="*/ 0 w 3108960"/>
              <a:gd name="connsiteY0" fmla="*/ 0 h 2286000"/>
              <a:gd name="connsiteX1" fmla="*/ 3108960 w 3108960"/>
              <a:gd name="connsiteY1" fmla="*/ 0 h 2286000"/>
              <a:gd name="connsiteX2" fmla="*/ 3108960 w 3108960"/>
              <a:gd name="connsiteY2" fmla="*/ 2286000 h 2286000"/>
              <a:gd name="connsiteX3" fmla="*/ 0 w 3108960"/>
              <a:gd name="connsiteY3" fmla="*/ 2286000 h 228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08960" h="2286000">
                <a:moveTo>
                  <a:pt x="0" y="0"/>
                </a:moveTo>
                <a:lnTo>
                  <a:pt x="3108960" y="0"/>
                </a:lnTo>
                <a:lnTo>
                  <a:pt x="3108960" y="2286000"/>
                </a:lnTo>
                <a:lnTo>
                  <a:pt x="0" y="22860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xmlns="" id="{18B3C0DD-8A1E-4A4D-B8EB-B723FD7FF11C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 bwMode="auto">
          <a:xfrm>
            <a:off x="-1" y="-1"/>
            <a:ext cx="3108960" cy="2286000"/>
          </a:xfrm>
          <a:custGeom>
            <a:avLst/>
            <a:gdLst>
              <a:gd name="connsiteX0" fmla="*/ 0 w 3108960"/>
              <a:gd name="connsiteY0" fmla="*/ 0 h 2286000"/>
              <a:gd name="connsiteX1" fmla="*/ 3108960 w 3108960"/>
              <a:gd name="connsiteY1" fmla="*/ 0 h 2286000"/>
              <a:gd name="connsiteX2" fmla="*/ 3108960 w 3108960"/>
              <a:gd name="connsiteY2" fmla="*/ 2286000 h 2286000"/>
              <a:gd name="connsiteX3" fmla="*/ 0 w 3108960"/>
              <a:gd name="connsiteY3" fmla="*/ 2286000 h 228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08960" h="2286000">
                <a:moveTo>
                  <a:pt x="0" y="0"/>
                </a:moveTo>
                <a:lnTo>
                  <a:pt x="3108960" y="0"/>
                </a:lnTo>
                <a:lnTo>
                  <a:pt x="3108960" y="2286000"/>
                </a:lnTo>
                <a:lnTo>
                  <a:pt x="0" y="22860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xmlns="" id="{6DF4CF5F-0A7C-4DA8-BBE2-729D7C67C06C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 bwMode="auto">
          <a:xfrm>
            <a:off x="-1" y="4572000"/>
            <a:ext cx="3108960" cy="2286000"/>
          </a:xfrm>
          <a:custGeom>
            <a:avLst/>
            <a:gdLst>
              <a:gd name="connsiteX0" fmla="*/ 0 w 3108960"/>
              <a:gd name="connsiteY0" fmla="*/ 0 h 2286000"/>
              <a:gd name="connsiteX1" fmla="*/ 3108960 w 3108960"/>
              <a:gd name="connsiteY1" fmla="*/ 0 h 2286000"/>
              <a:gd name="connsiteX2" fmla="*/ 3108960 w 3108960"/>
              <a:gd name="connsiteY2" fmla="*/ 2286000 h 2286000"/>
              <a:gd name="connsiteX3" fmla="*/ 0 w 3108960"/>
              <a:gd name="connsiteY3" fmla="*/ 2286000 h 228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08960" h="2286000">
                <a:moveTo>
                  <a:pt x="0" y="0"/>
                </a:moveTo>
                <a:lnTo>
                  <a:pt x="3108960" y="0"/>
                </a:lnTo>
                <a:lnTo>
                  <a:pt x="3108960" y="2286000"/>
                </a:lnTo>
                <a:lnTo>
                  <a:pt x="0" y="22860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470364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xmlns="" id="{33A401DC-C06E-4C47-A457-688E1349686C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 bwMode="auto">
          <a:xfrm>
            <a:off x="6228519" y="2493678"/>
            <a:ext cx="4673247" cy="3244512"/>
          </a:xfrm>
          <a:custGeom>
            <a:avLst/>
            <a:gdLst>
              <a:gd name="connsiteX0" fmla="*/ 0 w 4673247"/>
              <a:gd name="connsiteY0" fmla="*/ 0 h 3244512"/>
              <a:gd name="connsiteX1" fmla="*/ 4673247 w 4673247"/>
              <a:gd name="connsiteY1" fmla="*/ 0 h 3244512"/>
              <a:gd name="connsiteX2" fmla="*/ 4673247 w 4673247"/>
              <a:gd name="connsiteY2" fmla="*/ 3244512 h 3244512"/>
              <a:gd name="connsiteX3" fmla="*/ 0 w 4673247"/>
              <a:gd name="connsiteY3" fmla="*/ 3244512 h 32445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73247" h="3244512">
                <a:moveTo>
                  <a:pt x="0" y="0"/>
                </a:moveTo>
                <a:lnTo>
                  <a:pt x="4673247" y="0"/>
                </a:lnTo>
                <a:lnTo>
                  <a:pt x="4673247" y="3244512"/>
                </a:lnTo>
                <a:lnTo>
                  <a:pt x="0" y="3244512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646788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xmlns="" id="{DE4CC4A3-C51F-4102-B859-02A9D9B80DC3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 bwMode="auto">
          <a:xfrm>
            <a:off x="-1" y="-1"/>
            <a:ext cx="12192000" cy="3829878"/>
          </a:xfrm>
          <a:custGeom>
            <a:avLst/>
            <a:gdLst>
              <a:gd name="connsiteX0" fmla="*/ 0 w 12192000"/>
              <a:gd name="connsiteY0" fmla="*/ 0 h 3829878"/>
              <a:gd name="connsiteX1" fmla="*/ 12192000 w 12192000"/>
              <a:gd name="connsiteY1" fmla="*/ 0 h 3829878"/>
              <a:gd name="connsiteX2" fmla="*/ 12192000 w 12192000"/>
              <a:gd name="connsiteY2" fmla="*/ 3829878 h 3829878"/>
              <a:gd name="connsiteX3" fmla="*/ 0 w 12192000"/>
              <a:gd name="connsiteY3" fmla="*/ 3829878 h 38298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3829878">
                <a:moveTo>
                  <a:pt x="0" y="0"/>
                </a:moveTo>
                <a:lnTo>
                  <a:pt x="12192000" y="0"/>
                </a:lnTo>
                <a:lnTo>
                  <a:pt x="12192000" y="3829878"/>
                </a:lnTo>
                <a:lnTo>
                  <a:pt x="0" y="3829878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xmlns="" id="{18AFD11B-8904-4A84-A04C-C06BF14C74D6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 bwMode="auto">
          <a:xfrm>
            <a:off x="4249736" y="3183513"/>
            <a:ext cx="2111307" cy="1221377"/>
          </a:xfrm>
          <a:custGeom>
            <a:avLst/>
            <a:gdLst>
              <a:gd name="connsiteX0" fmla="*/ 0 w 2111307"/>
              <a:gd name="connsiteY0" fmla="*/ 0 h 1221377"/>
              <a:gd name="connsiteX1" fmla="*/ 2111307 w 2111307"/>
              <a:gd name="connsiteY1" fmla="*/ 0 h 1221377"/>
              <a:gd name="connsiteX2" fmla="*/ 2111307 w 2111307"/>
              <a:gd name="connsiteY2" fmla="*/ 1221377 h 1221377"/>
              <a:gd name="connsiteX3" fmla="*/ 0 w 2111307"/>
              <a:gd name="connsiteY3" fmla="*/ 1221377 h 12213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11307" h="1221377">
                <a:moveTo>
                  <a:pt x="0" y="0"/>
                </a:moveTo>
                <a:lnTo>
                  <a:pt x="2111307" y="0"/>
                </a:lnTo>
                <a:lnTo>
                  <a:pt x="2111307" y="1221377"/>
                </a:lnTo>
                <a:lnTo>
                  <a:pt x="0" y="1221377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xmlns="" id="{2B6C3072-A03C-4FC9-ACC1-75AEAD81E889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 bwMode="auto">
          <a:xfrm>
            <a:off x="1228241" y="3183513"/>
            <a:ext cx="2111307" cy="1221377"/>
          </a:xfrm>
          <a:custGeom>
            <a:avLst/>
            <a:gdLst>
              <a:gd name="connsiteX0" fmla="*/ 0 w 2111307"/>
              <a:gd name="connsiteY0" fmla="*/ 0 h 1221377"/>
              <a:gd name="connsiteX1" fmla="*/ 2111307 w 2111307"/>
              <a:gd name="connsiteY1" fmla="*/ 0 h 1221377"/>
              <a:gd name="connsiteX2" fmla="*/ 2111307 w 2111307"/>
              <a:gd name="connsiteY2" fmla="*/ 1221377 h 1221377"/>
              <a:gd name="connsiteX3" fmla="*/ 0 w 2111307"/>
              <a:gd name="connsiteY3" fmla="*/ 1221377 h 12213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11307" h="1221377">
                <a:moveTo>
                  <a:pt x="0" y="0"/>
                </a:moveTo>
                <a:lnTo>
                  <a:pt x="2111307" y="0"/>
                </a:lnTo>
                <a:lnTo>
                  <a:pt x="2111307" y="1221377"/>
                </a:lnTo>
                <a:lnTo>
                  <a:pt x="0" y="1221377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762562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xmlns="" id="{04DAA019-7035-407C-96E0-0EA1CA099EF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266122" y="965750"/>
            <a:ext cx="7659756" cy="4926496"/>
          </a:xfrm>
          <a:custGeom>
            <a:avLst/>
            <a:gdLst>
              <a:gd name="connsiteX0" fmla="*/ 0 w 7659756"/>
              <a:gd name="connsiteY0" fmla="*/ 0 h 4926496"/>
              <a:gd name="connsiteX1" fmla="*/ 7659756 w 7659756"/>
              <a:gd name="connsiteY1" fmla="*/ 0 h 4926496"/>
              <a:gd name="connsiteX2" fmla="*/ 7659756 w 7659756"/>
              <a:gd name="connsiteY2" fmla="*/ 4926496 h 4926496"/>
              <a:gd name="connsiteX3" fmla="*/ 0 w 7659756"/>
              <a:gd name="connsiteY3" fmla="*/ 4926496 h 49264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659756" h="4926496">
                <a:moveTo>
                  <a:pt x="0" y="0"/>
                </a:moveTo>
                <a:lnTo>
                  <a:pt x="7659756" y="0"/>
                </a:lnTo>
                <a:lnTo>
                  <a:pt x="7659756" y="4926496"/>
                </a:lnTo>
                <a:lnTo>
                  <a:pt x="0" y="4926496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267099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xmlns="" id="{BC8D7076-2818-4461-8DFA-E962D70DC44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373063" y="380998"/>
            <a:ext cx="5722937" cy="3048001"/>
          </a:xfrm>
          <a:custGeom>
            <a:avLst/>
            <a:gdLst>
              <a:gd name="connsiteX0" fmla="*/ 0 w 5722937"/>
              <a:gd name="connsiteY0" fmla="*/ 0 h 3048001"/>
              <a:gd name="connsiteX1" fmla="*/ 5722937 w 5722937"/>
              <a:gd name="connsiteY1" fmla="*/ 0 h 3048001"/>
              <a:gd name="connsiteX2" fmla="*/ 5722937 w 5722937"/>
              <a:gd name="connsiteY2" fmla="*/ 3048001 h 3048001"/>
              <a:gd name="connsiteX3" fmla="*/ 0 w 5722937"/>
              <a:gd name="connsiteY3" fmla="*/ 3048001 h 304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22937" h="3048001">
                <a:moveTo>
                  <a:pt x="0" y="0"/>
                </a:moveTo>
                <a:lnTo>
                  <a:pt x="5722937" y="0"/>
                </a:lnTo>
                <a:lnTo>
                  <a:pt x="5722937" y="3048001"/>
                </a:lnTo>
                <a:lnTo>
                  <a:pt x="0" y="3048001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xmlns="" id="{1D66A431-CFE4-46DB-803F-88B16BD9943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095998" y="3442252"/>
            <a:ext cx="5722937" cy="3047999"/>
          </a:xfrm>
          <a:custGeom>
            <a:avLst/>
            <a:gdLst>
              <a:gd name="connsiteX0" fmla="*/ 0 w 5722937"/>
              <a:gd name="connsiteY0" fmla="*/ 0 h 3047999"/>
              <a:gd name="connsiteX1" fmla="*/ 5722937 w 5722937"/>
              <a:gd name="connsiteY1" fmla="*/ 0 h 3047999"/>
              <a:gd name="connsiteX2" fmla="*/ 5722937 w 5722937"/>
              <a:gd name="connsiteY2" fmla="*/ 3047999 h 3047999"/>
              <a:gd name="connsiteX3" fmla="*/ 0 w 5722937"/>
              <a:gd name="connsiteY3" fmla="*/ 3047999 h 304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22937" h="3047999">
                <a:moveTo>
                  <a:pt x="0" y="0"/>
                </a:moveTo>
                <a:lnTo>
                  <a:pt x="5722937" y="0"/>
                </a:lnTo>
                <a:lnTo>
                  <a:pt x="5722937" y="3047999"/>
                </a:lnTo>
                <a:lnTo>
                  <a:pt x="0" y="304799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516017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xmlns="" id="{4AF954E4-1455-4E35-B894-56034954349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213112" y="3030582"/>
            <a:ext cx="3092463" cy="3301955"/>
          </a:xfrm>
          <a:custGeom>
            <a:avLst/>
            <a:gdLst>
              <a:gd name="connsiteX0" fmla="*/ 0 w 3092463"/>
              <a:gd name="connsiteY0" fmla="*/ 0 h 3301955"/>
              <a:gd name="connsiteX1" fmla="*/ 3092463 w 3092463"/>
              <a:gd name="connsiteY1" fmla="*/ 0 h 3301955"/>
              <a:gd name="connsiteX2" fmla="*/ 3092463 w 3092463"/>
              <a:gd name="connsiteY2" fmla="*/ 3301955 h 3301955"/>
              <a:gd name="connsiteX3" fmla="*/ 0 w 3092463"/>
              <a:gd name="connsiteY3" fmla="*/ 3301955 h 33019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92463" h="3301955">
                <a:moveTo>
                  <a:pt x="0" y="0"/>
                </a:moveTo>
                <a:lnTo>
                  <a:pt x="3092463" y="0"/>
                </a:lnTo>
                <a:lnTo>
                  <a:pt x="3092463" y="3301955"/>
                </a:lnTo>
                <a:lnTo>
                  <a:pt x="0" y="3301955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xmlns="" id="{63845FCC-A4D1-48F1-9774-EF73C264191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886575" y="525463"/>
            <a:ext cx="4765675" cy="3108325"/>
          </a:xfrm>
          <a:custGeom>
            <a:avLst/>
            <a:gdLst>
              <a:gd name="connsiteX0" fmla="*/ 0 w 4765675"/>
              <a:gd name="connsiteY0" fmla="*/ 0 h 3108325"/>
              <a:gd name="connsiteX1" fmla="*/ 4765675 w 4765675"/>
              <a:gd name="connsiteY1" fmla="*/ 0 h 3108325"/>
              <a:gd name="connsiteX2" fmla="*/ 4765675 w 4765675"/>
              <a:gd name="connsiteY2" fmla="*/ 3108325 h 3108325"/>
              <a:gd name="connsiteX3" fmla="*/ 0 w 4765675"/>
              <a:gd name="connsiteY3" fmla="*/ 3108325 h 31083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65675" h="3108325">
                <a:moveTo>
                  <a:pt x="0" y="0"/>
                </a:moveTo>
                <a:lnTo>
                  <a:pt x="4765675" y="0"/>
                </a:lnTo>
                <a:lnTo>
                  <a:pt x="4765675" y="3108325"/>
                </a:lnTo>
                <a:lnTo>
                  <a:pt x="0" y="3108325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6928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4">
            <a:extLst>
              <a:ext uri="{FF2B5EF4-FFF2-40B4-BE49-F238E27FC236}">
                <a16:creationId xmlns:a16="http://schemas.microsoft.com/office/drawing/2014/main" xmlns="" id="{3C1E0E71-5B85-406F-BE23-4D2270C4D18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 bwMode="auto">
          <a:xfrm>
            <a:off x="723900" y="762000"/>
            <a:ext cx="10744200" cy="5334000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3723893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xmlns="" id="{63885988-5584-4909-97F3-7EB34A9A572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143464" y="1702418"/>
            <a:ext cx="5048534" cy="3697183"/>
          </a:xfrm>
          <a:custGeom>
            <a:avLst/>
            <a:gdLst>
              <a:gd name="connsiteX0" fmla="*/ 0 w 5048534"/>
              <a:gd name="connsiteY0" fmla="*/ 0 h 3697183"/>
              <a:gd name="connsiteX1" fmla="*/ 5048534 w 5048534"/>
              <a:gd name="connsiteY1" fmla="*/ 0 h 3697183"/>
              <a:gd name="connsiteX2" fmla="*/ 5048534 w 5048534"/>
              <a:gd name="connsiteY2" fmla="*/ 3697183 h 3697183"/>
              <a:gd name="connsiteX3" fmla="*/ 0 w 5048534"/>
              <a:gd name="connsiteY3" fmla="*/ 3697183 h 36971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48534" h="3697183">
                <a:moveTo>
                  <a:pt x="0" y="0"/>
                </a:moveTo>
                <a:lnTo>
                  <a:pt x="5048534" y="0"/>
                </a:lnTo>
                <a:lnTo>
                  <a:pt x="5048534" y="3697183"/>
                </a:lnTo>
                <a:lnTo>
                  <a:pt x="0" y="3697183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15101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4">
            <a:extLst>
              <a:ext uri="{FF2B5EF4-FFF2-40B4-BE49-F238E27FC236}">
                <a16:creationId xmlns:a16="http://schemas.microsoft.com/office/drawing/2014/main" xmlns="" id="{5D615512-87BF-4489-94E7-1D77F81AEB49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 bwMode="auto">
          <a:xfrm>
            <a:off x="373062" y="380999"/>
            <a:ext cx="11445875" cy="6096000"/>
          </a:xfrm>
          <a:custGeom>
            <a:avLst/>
            <a:gdLst>
              <a:gd name="connsiteX0" fmla="*/ 0 w 11445875"/>
              <a:gd name="connsiteY0" fmla="*/ 0 h 6096000"/>
              <a:gd name="connsiteX1" fmla="*/ 11445875 w 11445875"/>
              <a:gd name="connsiteY1" fmla="*/ 0 h 6096000"/>
              <a:gd name="connsiteX2" fmla="*/ 11445875 w 11445875"/>
              <a:gd name="connsiteY2" fmla="*/ 6096000 h 6096000"/>
              <a:gd name="connsiteX3" fmla="*/ 0 w 11445875"/>
              <a:gd name="connsiteY3" fmla="*/ 6096000 h 609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445875" h="6096000">
                <a:moveTo>
                  <a:pt x="0" y="0"/>
                </a:moveTo>
                <a:lnTo>
                  <a:pt x="11445875" y="0"/>
                </a:lnTo>
                <a:lnTo>
                  <a:pt x="11445875" y="6096000"/>
                </a:lnTo>
                <a:lnTo>
                  <a:pt x="0" y="60960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50746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xmlns="" id="{C5E886AA-7533-444F-A04B-31EB6ECEE18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1"/>
            <a:ext cx="12192000" cy="6857999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9653109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3">
            <a:extLst>
              <a:ext uri="{FF2B5EF4-FFF2-40B4-BE49-F238E27FC236}">
                <a16:creationId xmlns:a16="http://schemas.microsoft.com/office/drawing/2014/main" xmlns="" id="{9B2BC907-E9E4-49DD-BC6F-DC6C33A5850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533922" y="0"/>
            <a:ext cx="5658078" cy="6858001"/>
          </a:xfrm>
          <a:custGeom>
            <a:avLst/>
            <a:gdLst>
              <a:gd name="connsiteX0" fmla="*/ 0 w 6787159"/>
              <a:gd name="connsiteY0" fmla="*/ 0 h 6858001"/>
              <a:gd name="connsiteX1" fmla="*/ 6787159 w 6787159"/>
              <a:gd name="connsiteY1" fmla="*/ 0 h 6858001"/>
              <a:gd name="connsiteX2" fmla="*/ 6787159 w 6787159"/>
              <a:gd name="connsiteY2" fmla="*/ 6858000 h 6858001"/>
              <a:gd name="connsiteX3" fmla="*/ 6096001 w 6787159"/>
              <a:gd name="connsiteY3" fmla="*/ 6858000 h 6858001"/>
              <a:gd name="connsiteX4" fmla="*/ 6096001 w 6787159"/>
              <a:gd name="connsiteY4" fmla="*/ 6858001 h 6858001"/>
              <a:gd name="connsiteX5" fmla="*/ 1930401 w 6787159"/>
              <a:gd name="connsiteY5" fmla="*/ 6858001 h 6858001"/>
              <a:gd name="connsiteX6" fmla="*/ 1930401 w 6787159"/>
              <a:gd name="connsiteY6" fmla="*/ 6858000 h 6858001"/>
              <a:gd name="connsiteX7" fmla="*/ 0 w 6787159"/>
              <a:gd name="connsiteY7" fmla="*/ 6858000 h 685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787159" h="6858001">
                <a:moveTo>
                  <a:pt x="0" y="0"/>
                </a:moveTo>
                <a:lnTo>
                  <a:pt x="6787159" y="0"/>
                </a:lnTo>
                <a:lnTo>
                  <a:pt x="6787159" y="6858000"/>
                </a:lnTo>
                <a:lnTo>
                  <a:pt x="6096001" y="6858000"/>
                </a:lnTo>
                <a:lnTo>
                  <a:pt x="6096001" y="6858001"/>
                </a:lnTo>
                <a:lnTo>
                  <a:pt x="1930401" y="6858001"/>
                </a:lnTo>
                <a:lnTo>
                  <a:pt x="1930401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9728197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9">
            <a:extLst>
              <a:ext uri="{FF2B5EF4-FFF2-40B4-BE49-F238E27FC236}">
                <a16:creationId xmlns:a16="http://schemas.microsoft.com/office/drawing/2014/main" xmlns="" id="{5035ED0E-2379-4791-A95C-6FFF0A7EA9C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" y="457199"/>
            <a:ext cx="3998684" cy="5943600"/>
          </a:xfrm>
          <a:custGeom>
            <a:avLst/>
            <a:gdLst>
              <a:gd name="connsiteX0" fmla="*/ 0 w 3541485"/>
              <a:gd name="connsiteY0" fmla="*/ 0 h 5943600"/>
              <a:gd name="connsiteX1" fmla="*/ 3541485 w 3541485"/>
              <a:gd name="connsiteY1" fmla="*/ 0 h 5943600"/>
              <a:gd name="connsiteX2" fmla="*/ 3541485 w 3541485"/>
              <a:gd name="connsiteY2" fmla="*/ 5943600 h 5943600"/>
              <a:gd name="connsiteX3" fmla="*/ 0 w 3541485"/>
              <a:gd name="connsiteY3" fmla="*/ 5943600 h 5943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41485" h="5943600">
                <a:moveTo>
                  <a:pt x="0" y="0"/>
                </a:moveTo>
                <a:lnTo>
                  <a:pt x="3541485" y="0"/>
                </a:lnTo>
                <a:lnTo>
                  <a:pt x="3541485" y="5943600"/>
                </a:lnTo>
                <a:lnTo>
                  <a:pt x="0" y="594360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id-ID"/>
          </a:p>
        </p:txBody>
      </p:sp>
      <p:sp>
        <p:nvSpPr>
          <p:cNvPr id="3" name="Picture Placeholder 8">
            <a:extLst>
              <a:ext uri="{FF2B5EF4-FFF2-40B4-BE49-F238E27FC236}">
                <a16:creationId xmlns:a16="http://schemas.microsoft.com/office/drawing/2014/main" xmlns="" id="{9A973484-5598-4CA1-BC7F-E368818F878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325258" y="457199"/>
            <a:ext cx="3541485" cy="5943600"/>
          </a:xfrm>
          <a:custGeom>
            <a:avLst/>
            <a:gdLst>
              <a:gd name="connsiteX0" fmla="*/ 0 w 3541485"/>
              <a:gd name="connsiteY0" fmla="*/ 0 h 5943600"/>
              <a:gd name="connsiteX1" fmla="*/ 3541485 w 3541485"/>
              <a:gd name="connsiteY1" fmla="*/ 0 h 5943600"/>
              <a:gd name="connsiteX2" fmla="*/ 3541485 w 3541485"/>
              <a:gd name="connsiteY2" fmla="*/ 5943600 h 5943600"/>
              <a:gd name="connsiteX3" fmla="*/ 0 w 3541485"/>
              <a:gd name="connsiteY3" fmla="*/ 5943600 h 5943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41485" h="5943600">
                <a:moveTo>
                  <a:pt x="0" y="0"/>
                </a:moveTo>
                <a:lnTo>
                  <a:pt x="3541485" y="0"/>
                </a:lnTo>
                <a:lnTo>
                  <a:pt x="3541485" y="5943600"/>
                </a:lnTo>
                <a:lnTo>
                  <a:pt x="0" y="594360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id-ID"/>
          </a:p>
        </p:txBody>
      </p:sp>
      <p:sp>
        <p:nvSpPr>
          <p:cNvPr id="4" name="Picture Placeholder 7">
            <a:extLst>
              <a:ext uri="{FF2B5EF4-FFF2-40B4-BE49-F238E27FC236}">
                <a16:creationId xmlns:a16="http://schemas.microsoft.com/office/drawing/2014/main" xmlns="" id="{1B7D53E2-34C5-4123-AB83-A681E17C4E0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8193316" y="457199"/>
            <a:ext cx="3998684" cy="5943600"/>
          </a:xfrm>
          <a:custGeom>
            <a:avLst/>
            <a:gdLst>
              <a:gd name="connsiteX0" fmla="*/ 0 w 3541485"/>
              <a:gd name="connsiteY0" fmla="*/ 0 h 5943600"/>
              <a:gd name="connsiteX1" fmla="*/ 3541485 w 3541485"/>
              <a:gd name="connsiteY1" fmla="*/ 0 h 5943600"/>
              <a:gd name="connsiteX2" fmla="*/ 3541485 w 3541485"/>
              <a:gd name="connsiteY2" fmla="*/ 5943600 h 5943600"/>
              <a:gd name="connsiteX3" fmla="*/ 0 w 3541485"/>
              <a:gd name="connsiteY3" fmla="*/ 5943600 h 5943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41485" h="5943600">
                <a:moveTo>
                  <a:pt x="0" y="0"/>
                </a:moveTo>
                <a:lnTo>
                  <a:pt x="3541485" y="0"/>
                </a:lnTo>
                <a:lnTo>
                  <a:pt x="3541485" y="5943600"/>
                </a:lnTo>
                <a:lnTo>
                  <a:pt x="0" y="594360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0898457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xmlns="" id="{263840CB-4A2D-4EEE-BC3E-E4AB3236FD89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143113" y="1721374"/>
            <a:ext cx="3942436" cy="2563227"/>
          </a:xfrm>
          <a:custGeom>
            <a:avLst/>
            <a:gdLst>
              <a:gd name="connsiteX0" fmla="*/ 0 w 3942436"/>
              <a:gd name="connsiteY0" fmla="*/ 0 h 2563227"/>
              <a:gd name="connsiteX1" fmla="*/ 3942436 w 3942436"/>
              <a:gd name="connsiteY1" fmla="*/ 0 h 2563227"/>
              <a:gd name="connsiteX2" fmla="*/ 3942436 w 3942436"/>
              <a:gd name="connsiteY2" fmla="*/ 2563227 h 2563227"/>
              <a:gd name="connsiteX3" fmla="*/ 0 w 3942436"/>
              <a:gd name="connsiteY3" fmla="*/ 2563227 h 25632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42436" h="2563227">
                <a:moveTo>
                  <a:pt x="0" y="0"/>
                </a:moveTo>
                <a:lnTo>
                  <a:pt x="3942436" y="0"/>
                </a:lnTo>
                <a:lnTo>
                  <a:pt x="3942436" y="2563227"/>
                </a:lnTo>
                <a:lnTo>
                  <a:pt x="0" y="2563227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7876122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xmlns="" id="{955B504A-3B00-440B-8252-82717C3924F8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451193" y="2428781"/>
            <a:ext cx="2145675" cy="3845841"/>
          </a:xfrm>
          <a:custGeom>
            <a:avLst/>
            <a:gdLst>
              <a:gd name="connsiteX0" fmla="*/ 0 w 2145675"/>
              <a:gd name="connsiteY0" fmla="*/ 0 h 3845841"/>
              <a:gd name="connsiteX1" fmla="*/ 2145675 w 2145675"/>
              <a:gd name="connsiteY1" fmla="*/ 0 h 3845841"/>
              <a:gd name="connsiteX2" fmla="*/ 2145675 w 2145675"/>
              <a:gd name="connsiteY2" fmla="*/ 3845841 h 3845841"/>
              <a:gd name="connsiteX3" fmla="*/ 0 w 2145675"/>
              <a:gd name="connsiteY3" fmla="*/ 3845841 h 38458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45675" h="3845841">
                <a:moveTo>
                  <a:pt x="0" y="0"/>
                </a:moveTo>
                <a:lnTo>
                  <a:pt x="2145675" y="0"/>
                </a:lnTo>
                <a:lnTo>
                  <a:pt x="2145675" y="3845841"/>
                </a:lnTo>
                <a:lnTo>
                  <a:pt x="0" y="3845841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5330477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20" Type="http://schemas.openxmlformats.org/officeDocument/2006/relationships/slideLayout" Target="../slideLayouts/slideLayout20.xml"/><Relationship Id="rId21" Type="http://schemas.openxmlformats.org/officeDocument/2006/relationships/slideLayout" Target="../slideLayouts/slideLayout21.xml"/><Relationship Id="rId22" Type="http://schemas.openxmlformats.org/officeDocument/2006/relationships/slideLayout" Target="../slideLayouts/slideLayout22.xml"/><Relationship Id="rId23" Type="http://schemas.openxmlformats.org/officeDocument/2006/relationships/slideLayout" Target="../slideLayouts/slideLayout23.xml"/><Relationship Id="rId24" Type="http://schemas.openxmlformats.org/officeDocument/2006/relationships/slideLayout" Target="../slideLayouts/slideLayout24.xml"/><Relationship Id="rId25" Type="http://schemas.openxmlformats.org/officeDocument/2006/relationships/slideLayout" Target="../slideLayouts/slideLayout25.xml"/><Relationship Id="rId26" Type="http://schemas.openxmlformats.org/officeDocument/2006/relationships/slideLayout" Target="../slideLayouts/slideLayout26.xml"/><Relationship Id="rId27" Type="http://schemas.openxmlformats.org/officeDocument/2006/relationships/slideLayout" Target="../slideLayouts/slideLayout27.xml"/><Relationship Id="rId28" Type="http://schemas.openxmlformats.org/officeDocument/2006/relationships/slideLayout" Target="../slideLayouts/slideLayout28.xml"/><Relationship Id="rId29" Type="http://schemas.openxmlformats.org/officeDocument/2006/relationships/slideLayout" Target="../slideLayouts/slideLayout29.xml"/><Relationship Id="rId30" Type="http://schemas.openxmlformats.org/officeDocument/2006/relationships/slideLayout" Target="../slideLayouts/slideLayout30.xml"/><Relationship Id="rId31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slideLayout" Target="../slideLayouts/slideLayout18.xml"/><Relationship Id="rId19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26343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6" r:id="rId1"/>
    <p:sldLayoutId id="2147483798" r:id="rId2"/>
    <p:sldLayoutId id="2147483785" r:id="rId3"/>
    <p:sldLayoutId id="2147483960" r:id="rId4"/>
    <p:sldLayoutId id="2147483736" r:id="rId5"/>
    <p:sldLayoutId id="2147483963" r:id="rId6"/>
    <p:sldLayoutId id="2147483964" r:id="rId7"/>
    <p:sldLayoutId id="2147483966" r:id="rId8"/>
    <p:sldLayoutId id="2147483968" r:id="rId9"/>
    <p:sldLayoutId id="2147483972" r:id="rId10"/>
    <p:sldLayoutId id="2147483974" r:id="rId11"/>
    <p:sldLayoutId id="2147483975" r:id="rId12"/>
    <p:sldLayoutId id="2147483978" r:id="rId13"/>
    <p:sldLayoutId id="2147483979" r:id="rId14"/>
    <p:sldLayoutId id="2147483980" r:id="rId15"/>
    <p:sldLayoutId id="2147483981" r:id="rId16"/>
    <p:sldLayoutId id="2147483982" r:id="rId17"/>
    <p:sldLayoutId id="2147483983" r:id="rId18"/>
    <p:sldLayoutId id="2147483984" r:id="rId19"/>
    <p:sldLayoutId id="2147483986" r:id="rId20"/>
    <p:sldLayoutId id="2147483987" r:id="rId21"/>
    <p:sldLayoutId id="2147483989" r:id="rId22"/>
    <p:sldLayoutId id="2147483990" r:id="rId23"/>
    <p:sldLayoutId id="2147483992" r:id="rId24"/>
    <p:sldLayoutId id="2147483994" r:id="rId25"/>
    <p:sldLayoutId id="2147483995" r:id="rId26"/>
    <p:sldLayoutId id="2147483996" r:id="rId27"/>
    <p:sldLayoutId id="2147483997" r:id="rId28"/>
    <p:sldLayoutId id="2147483998" r:id="rId29"/>
    <p:sldLayoutId id="2147483999" r:id="rId3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3840">
          <p15:clr>
            <a:srgbClr val="F26B43"/>
          </p15:clr>
        </p15:guide>
        <p15:guide id="2" pos="456">
          <p15:clr>
            <a:srgbClr val="F26B43"/>
          </p15:clr>
        </p15:guide>
        <p15:guide id="3" pos="2712">
          <p15:clr>
            <a:srgbClr val="F26B43"/>
          </p15:clr>
        </p15:guide>
        <p15:guide id="4" pos="4968">
          <p15:clr>
            <a:srgbClr val="F26B43"/>
          </p15:clr>
        </p15:guide>
        <p15:guide id="5" pos="7224">
          <p15:clr>
            <a:srgbClr val="F26B43"/>
          </p15:clr>
        </p15:guide>
        <p15:guide id="6" orient="horz" pos="2712">
          <p15:clr>
            <a:srgbClr val="F26B43"/>
          </p15:clr>
        </p15:guide>
        <p15:guide id="7" orient="horz" pos="1608">
          <p15:clr>
            <a:srgbClr val="F26B43"/>
          </p15:clr>
        </p15:guide>
        <p15:guide id="8" orient="horz" pos="480">
          <p15:clr>
            <a:srgbClr val="F26B43"/>
          </p15:clr>
        </p15:guide>
        <p15:guide id="9" pos="3840">
          <p15:clr>
            <a:srgbClr val="F26B43"/>
          </p15:clr>
        </p15:guide>
        <p15:guide id="10" orient="horz" pos="216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chart" Target="../charts/char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image" Target="../media/image1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4" Type="http://schemas.openxmlformats.org/officeDocument/2006/relationships/chart" Target="../charts/chart3.xml"/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2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xmlns="" id="{9B0A3DCF-D15B-4F22-A232-663A2849B47C}"/>
              </a:ext>
            </a:extLst>
          </p:cNvPr>
          <p:cNvSpPr txBox="1"/>
          <p:nvPr/>
        </p:nvSpPr>
        <p:spPr>
          <a:xfrm>
            <a:off x="926069" y="2274837"/>
            <a:ext cx="6879461" cy="2308324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ctr" anchorCtr="0">
            <a:spAutoFit/>
          </a:bodyPr>
          <a:lstStyle/>
          <a:p>
            <a:pPr>
              <a:lnSpc>
                <a:spcPts val="9000"/>
              </a:lnSpc>
            </a:pPr>
            <a:r>
              <a:rPr lang="en-US" sz="8000" b="1" dirty="0" err="1">
                <a:solidFill>
                  <a:schemeClr val="accent4"/>
                </a:solidFill>
                <a:latin typeface="Roboto Slab" pitchFamily="2" charset="0"/>
                <a:ea typeface="Roboto Slab" pitchFamily="2" charset="0"/>
              </a:rPr>
              <a:t>Muvio</a:t>
            </a:r>
            <a:endParaRPr lang="en-US" sz="8000" b="1" dirty="0">
              <a:solidFill>
                <a:schemeClr val="accent4"/>
              </a:solidFill>
              <a:latin typeface="Roboto Slab" pitchFamily="2" charset="0"/>
              <a:ea typeface="Roboto Slab" pitchFamily="2" charset="0"/>
            </a:endParaRPr>
          </a:p>
          <a:p>
            <a:pPr>
              <a:lnSpc>
                <a:spcPts val="9000"/>
              </a:lnSpc>
            </a:pPr>
            <a:r>
              <a:rPr lang="en-US" sz="8000" b="1" dirty="0">
                <a:solidFill>
                  <a:schemeClr val="accent4"/>
                </a:solidFill>
                <a:latin typeface="Roboto Slab" pitchFamily="2" charset="0"/>
                <a:ea typeface="Roboto Slab" pitchFamily="2" charset="0"/>
              </a:rPr>
              <a:t>Presentation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6E33E180-7FA4-4343-A55D-0C73A2BB5BE9}"/>
              </a:ext>
            </a:extLst>
          </p:cNvPr>
          <p:cNvSpPr txBox="1"/>
          <p:nvPr/>
        </p:nvSpPr>
        <p:spPr>
          <a:xfrm rot="16200000">
            <a:off x="10184474" y="4638510"/>
            <a:ext cx="2353586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W  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W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  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W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   .   M   U   V   I   O   .   C   O   M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xmlns="" id="{E3069CEE-ACA3-4D77-A236-95CD2F6B3355}"/>
              </a:ext>
            </a:extLst>
          </p:cNvPr>
          <p:cNvGrpSpPr/>
          <p:nvPr/>
        </p:nvGrpSpPr>
        <p:grpSpPr>
          <a:xfrm>
            <a:off x="10662036" y="965751"/>
            <a:ext cx="776175" cy="610680"/>
            <a:chOff x="10371181" y="1153457"/>
            <a:chExt cx="776175" cy="610680"/>
          </a:xfrm>
        </p:grpSpPr>
        <p:sp>
          <p:nvSpPr>
            <p:cNvPr id="4" name="TextBox 3">
              <a:extLst>
                <a:ext uri="{FF2B5EF4-FFF2-40B4-BE49-F238E27FC236}">
                  <a16:creationId xmlns:a16="http://schemas.microsoft.com/office/drawing/2014/main" xmlns="" id="{24386E9B-F656-4AF4-A25C-3E7F703F0FB9}"/>
                </a:ext>
              </a:extLst>
            </p:cNvPr>
            <p:cNvSpPr txBox="1"/>
            <p:nvPr/>
          </p:nvSpPr>
          <p:spPr>
            <a:xfrm>
              <a:off x="10699797" y="1153457"/>
              <a:ext cx="447559" cy="30534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ts val="1600"/>
                </a:lnSpc>
              </a:pPr>
              <a:r>
                <a:rPr lang="en-US" b="1" dirty="0">
                  <a:solidFill>
                    <a:schemeClr val="accent4"/>
                  </a:solidFill>
                  <a:latin typeface="Gudea" panose="02000000000000000000" pitchFamily="50" charset="0"/>
                  <a:ea typeface="PT Sans" panose="020B0503020203020204" pitchFamily="34" charset="0"/>
                </a:rPr>
                <a:t>76</a:t>
              </a:r>
              <a:endParaRPr lang="id-ID" b="1" dirty="0">
                <a:solidFill>
                  <a:schemeClr val="accent4"/>
                </a:solidFill>
                <a:latin typeface="Gudea" panose="02000000000000000000" pitchFamily="50" charset="0"/>
                <a:ea typeface="PT Sans" panose="020B0503020203020204" pitchFamily="34" charset="0"/>
              </a:endParaRPr>
            </a:p>
          </p:txBody>
        </p:sp>
        <p:sp>
          <p:nvSpPr>
            <p:cNvPr id="5" name="TextBox 4">
              <a:extLst>
                <a:ext uri="{FF2B5EF4-FFF2-40B4-BE49-F238E27FC236}">
                  <a16:creationId xmlns:a16="http://schemas.microsoft.com/office/drawing/2014/main" xmlns="" id="{735D3F75-087C-4509-A5CD-97A1534BBC6D}"/>
                </a:ext>
              </a:extLst>
            </p:cNvPr>
            <p:cNvSpPr txBox="1"/>
            <p:nvPr/>
          </p:nvSpPr>
          <p:spPr>
            <a:xfrm>
              <a:off x="10371181" y="1458797"/>
              <a:ext cx="776175" cy="30534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ts val="1600"/>
                </a:lnSpc>
              </a:pPr>
              <a:r>
                <a:rPr lang="id-ID" b="1" dirty="0">
                  <a:solidFill>
                    <a:schemeClr val="tx2">
                      <a:lumMod val="65000"/>
                      <a:lumOff val="35000"/>
                    </a:schemeClr>
                  </a:solidFill>
                  <a:latin typeface="Gudea" panose="02000000000000000000" pitchFamily="50" charset="0"/>
                  <a:ea typeface="PT Sans" panose="020B0503020203020204" pitchFamily="34" charset="0"/>
                </a:rPr>
                <a:t>ISSUE</a:t>
              </a:r>
            </a:p>
          </p:txBody>
        </p:sp>
      </p:grpSp>
      <p:sp>
        <p:nvSpPr>
          <p:cNvPr id="11" name="Rectangle 10">
            <a:extLst>
              <a:ext uri="{FF2B5EF4-FFF2-40B4-BE49-F238E27FC236}">
                <a16:creationId xmlns:a16="http://schemas.microsoft.com/office/drawing/2014/main" xmlns="" id="{CDB16AF2-BBC0-4D43-8AF0-89DCFDFC320D}"/>
              </a:ext>
            </a:extLst>
          </p:cNvPr>
          <p:cNvSpPr/>
          <p:nvPr/>
        </p:nvSpPr>
        <p:spPr>
          <a:xfrm>
            <a:off x="6096001" y="6373368"/>
            <a:ext cx="365760" cy="4846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Gudea" panose="02000000000000000000" pitchFamily="50" charset="0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xmlns="" id="{FF72A35D-B1E3-4D06-8C60-8696A6F8B33A}"/>
              </a:ext>
            </a:extLst>
          </p:cNvPr>
          <p:cNvSpPr/>
          <p:nvPr/>
        </p:nvSpPr>
        <p:spPr>
          <a:xfrm>
            <a:off x="6096001" y="-1757"/>
            <a:ext cx="365760" cy="4846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Gudea" panose="02000000000000000000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8385062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F9ED1E04-0B43-417F-8596-261031FDD39B}"/>
              </a:ext>
            </a:extLst>
          </p:cNvPr>
          <p:cNvSpPr txBox="1"/>
          <p:nvPr/>
        </p:nvSpPr>
        <p:spPr>
          <a:xfrm>
            <a:off x="6474615" y="1143066"/>
            <a:ext cx="3087758" cy="395173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ctr" anchorCtr="0">
            <a:spAutoFit/>
          </a:bodyPr>
          <a:lstStyle/>
          <a:p>
            <a:pPr>
              <a:lnSpc>
                <a:spcPts val="3000"/>
              </a:lnSpc>
            </a:pPr>
            <a:r>
              <a:rPr lang="en-US" sz="2800" b="1" dirty="0">
                <a:solidFill>
                  <a:schemeClr val="tx2">
                    <a:lumMod val="85000"/>
                    <a:lumOff val="15000"/>
                  </a:schemeClr>
                </a:solidFill>
                <a:latin typeface="Roboto Slab" pitchFamily="2" charset="0"/>
                <a:ea typeface="Roboto Slab" pitchFamily="2" charset="0"/>
                <a:cs typeface="Open Sans Extrabold" panose="020B0906030804020204" pitchFamily="34" charset="0"/>
              </a:rPr>
              <a:t>18 miles of books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xmlns="" id="{9B58FE6D-19A0-45BE-90A8-6AB6E7CB7449}"/>
              </a:ext>
            </a:extLst>
          </p:cNvPr>
          <p:cNvSpPr/>
          <p:nvPr/>
        </p:nvSpPr>
        <p:spPr>
          <a:xfrm>
            <a:off x="9240237" y="2964728"/>
            <a:ext cx="2312187" cy="228351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Interactively procrastinate high-payoff content without backward compatible data. Quickly cultivate optimal processes and tactical architectures completely.</a:t>
            </a:r>
          </a:p>
          <a:p>
            <a:pPr>
              <a:lnSpc>
                <a:spcPct val="150000"/>
              </a:lnSpc>
            </a:pPr>
            <a:endParaRPr lang="en-US" sz="1000" dirty="0">
              <a:solidFill>
                <a:schemeClr val="bg1">
                  <a:lumMod val="50000"/>
                </a:schemeClr>
              </a:solidFill>
              <a:latin typeface="Gudea" panose="02000000000000000000" pitchFamily="50" charset="0"/>
              <a:ea typeface="Arimo" panose="020B0604020202020204" pitchFamily="34" charset="0"/>
              <a:cs typeface="Arimo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Quickly disseminate superior deliverables whereas web-enabled applications. Quickly drive clicks and mortar catalysts for change. Continually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reintermediate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 integrated processes.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DEAAD86D-24D0-42FE-8A1E-DC9A23AA1E56}"/>
              </a:ext>
            </a:extLst>
          </p:cNvPr>
          <p:cNvSpPr txBox="1"/>
          <p:nvPr/>
        </p:nvSpPr>
        <p:spPr>
          <a:xfrm>
            <a:off x="914400" y="5576434"/>
            <a:ext cx="2377440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W  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W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  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W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   .   M   U   V   I   O   .   C   O   M</a:t>
            </a:r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8"/>
          </p:nvPr>
        </p:nvSpPr>
        <p:spPr/>
      </p:sp>
      <p:sp>
        <p:nvSpPr>
          <p:cNvPr id="3" name="Picture Placeholder 2"/>
          <p:cNvSpPr>
            <a:spLocks noGrp="1"/>
          </p:cNvSpPr>
          <p:nvPr>
            <p:ph type="pic" sz="quarter" idx="17"/>
          </p:nvPr>
        </p:nvSpPr>
        <p:spPr/>
      </p:sp>
      <p:sp>
        <p:nvSpPr>
          <p:cNvPr id="5" name="Picture Placeholder 4"/>
          <p:cNvSpPr>
            <a:spLocks noGrp="1"/>
          </p:cNvSpPr>
          <p:nvPr>
            <p:ph type="pic" sz="quarter" idx="19"/>
          </p:nvPr>
        </p:nvSpPr>
        <p:spPr/>
      </p:sp>
    </p:spTree>
    <p:extLst>
      <p:ext uri="{BB962C8B-B14F-4D97-AF65-F5344CB8AC3E}">
        <p14:creationId xmlns:p14="http://schemas.microsoft.com/office/powerpoint/2010/main" val="427542685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7B82AEB3-EDC4-40A5-8037-8CD70194EE56}"/>
              </a:ext>
            </a:extLst>
          </p:cNvPr>
          <p:cNvSpPr txBox="1"/>
          <p:nvPr/>
        </p:nvSpPr>
        <p:spPr>
          <a:xfrm>
            <a:off x="8615439" y="978408"/>
            <a:ext cx="2377440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W  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W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  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W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   .   M   U   V   I   O   .   C   O   M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xmlns="" id="{6E60DE8C-DA05-4154-8496-E14F611A5067}"/>
              </a:ext>
            </a:extLst>
          </p:cNvPr>
          <p:cNvSpPr/>
          <p:nvPr/>
        </p:nvSpPr>
        <p:spPr>
          <a:xfrm>
            <a:off x="4718173" y="5165222"/>
            <a:ext cx="2743199" cy="898516"/>
          </a:xfrm>
          <a:prstGeom prst="rect">
            <a:avLst/>
          </a:prstGeom>
          <a:ln>
            <a:noFill/>
          </a:ln>
        </p:spPr>
        <p:txBody>
          <a:bodyPr wrap="square" lIns="0" tIns="0" rIns="0" bIns="0" numCol="1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Interactively coordinate proactive e-commerce via process-centric outside the box  thinking pursue scalable customer service through. Collaboratively administrate empowered.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xmlns="" id="{CE180297-BC22-416E-A443-EDF6A10CCB8B}"/>
              </a:ext>
            </a:extLst>
          </p:cNvPr>
          <p:cNvSpPr txBox="1"/>
          <p:nvPr/>
        </p:nvSpPr>
        <p:spPr>
          <a:xfrm>
            <a:off x="981946" y="5037399"/>
            <a:ext cx="2947921" cy="1154162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ctr" anchorCtr="0">
            <a:spAutoFit/>
          </a:bodyPr>
          <a:lstStyle/>
          <a:p>
            <a:pPr>
              <a:lnSpc>
                <a:spcPts val="3000"/>
              </a:lnSpc>
            </a:pPr>
            <a:r>
              <a:rPr lang="en-US" sz="2800" b="1" dirty="0">
                <a:solidFill>
                  <a:schemeClr val="tx2">
                    <a:lumMod val="85000"/>
                    <a:lumOff val="15000"/>
                  </a:schemeClr>
                </a:solidFill>
                <a:latin typeface="Roboto Slab" pitchFamily="2" charset="0"/>
                <a:ea typeface="Roboto Slab" pitchFamily="2" charset="0"/>
                <a:cs typeface="Open Sans Extrabold" panose="020B0906030804020204" pitchFamily="34" charset="0"/>
              </a:rPr>
              <a:t>Whatever you're into get into Eason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xmlns="" id="{09A59DD9-8C66-4766-A7B1-44E3B6D01664}"/>
              </a:ext>
            </a:extLst>
          </p:cNvPr>
          <p:cNvSpPr/>
          <p:nvPr/>
        </p:nvSpPr>
        <p:spPr>
          <a:xfrm>
            <a:off x="8249678" y="5165222"/>
            <a:ext cx="2743199" cy="898516"/>
          </a:xfrm>
          <a:prstGeom prst="rect">
            <a:avLst/>
          </a:prstGeom>
        </p:spPr>
        <p:txBody>
          <a:bodyPr wrap="square" lIns="0" tIns="0" rIns="0" bIns="0" numCol="1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Proactively envisioned multimedia based expertise and cross-media growth strategies. Seamlessly visualize quality intellectual capital without superior collaboration agile provide.</a:t>
            </a:r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7"/>
          </p:nvPr>
        </p:nvSpPr>
        <p:spPr/>
      </p:sp>
      <p:sp>
        <p:nvSpPr>
          <p:cNvPr id="3" name="Picture Placeholder 2"/>
          <p:cNvSpPr>
            <a:spLocks noGrp="1"/>
          </p:cNvSpPr>
          <p:nvPr>
            <p:ph type="pic" sz="quarter" idx="18"/>
          </p:nvPr>
        </p:nvSpPr>
        <p:spPr/>
      </p:sp>
      <p:sp>
        <p:nvSpPr>
          <p:cNvPr id="4" name="Picture Placeholder 3"/>
          <p:cNvSpPr>
            <a:spLocks noGrp="1"/>
          </p:cNvSpPr>
          <p:nvPr>
            <p:ph type="pic" sz="quarter" idx="19"/>
          </p:nvPr>
        </p:nvSpPr>
        <p:spPr/>
      </p:sp>
    </p:spTree>
    <p:extLst>
      <p:ext uri="{BB962C8B-B14F-4D97-AF65-F5344CB8AC3E}">
        <p14:creationId xmlns:p14="http://schemas.microsoft.com/office/powerpoint/2010/main" val="341763939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xmlns="" id="{3C2306CB-D055-49D5-9518-212875263349}"/>
              </a:ext>
            </a:extLst>
          </p:cNvPr>
          <p:cNvSpPr/>
          <p:nvPr/>
        </p:nvSpPr>
        <p:spPr>
          <a:xfrm>
            <a:off x="3051259" y="4217928"/>
            <a:ext cx="6089482" cy="1356462"/>
          </a:xfrm>
          <a:prstGeom prst="rect">
            <a:avLst/>
          </a:prstGeom>
        </p:spPr>
        <p:txBody>
          <a:bodyPr wrap="square" lIns="0" tIns="0" rIns="0" bIns="0" numCol="1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Proactively envisioned multimedia based expertise and cross-media growth strategies. Seamlessly visualize quality intellectual capital without superior agile frameworks to provide a robust.</a:t>
            </a:r>
          </a:p>
          <a:p>
            <a:pPr algn="ctr">
              <a:lnSpc>
                <a:spcPct val="150000"/>
              </a:lnSpc>
            </a:pPr>
            <a:endParaRPr lang="en-US" sz="1000" dirty="0">
              <a:solidFill>
                <a:schemeClr val="bg1">
                  <a:lumMod val="50000"/>
                </a:schemeClr>
              </a:solidFill>
              <a:latin typeface="Gudea" panose="02000000000000000000" pitchFamily="50" charset="0"/>
              <a:ea typeface="Arimo" panose="020B0604020202020204" pitchFamily="34" charset="0"/>
              <a:cs typeface="Arimo" panose="020B0604020202020204" pitchFamily="34" charset="0"/>
            </a:endParaRPr>
          </a:p>
          <a:p>
            <a:pPr algn="ctr">
              <a:lnSpc>
                <a:spcPct val="150000"/>
              </a:lnSpc>
            </a:pP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Interactively procrastinate high-payoff content without backward compatible data. Quickly cultivate optimal processes tactical quickly disseminate superior deliverables whereas web-enabled applications. Quickly drive clicks-and-mortar catalysts book store.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1FC64616-D7DA-42D6-98CC-7A45FCD40C17}"/>
              </a:ext>
            </a:extLst>
          </p:cNvPr>
          <p:cNvSpPr txBox="1"/>
          <p:nvPr/>
        </p:nvSpPr>
        <p:spPr>
          <a:xfrm>
            <a:off x="3051259" y="3679232"/>
            <a:ext cx="6089482" cy="384721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ctr" anchorCtr="0">
            <a:spAutoFit/>
          </a:bodyPr>
          <a:lstStyle/>
          <a:p>
            <a:pPr algn="ctr">
              <a:lnSpc>
                <a:spcPts val="3000"/>
              </a:lnSpc>
            </a:pPr>
            <a:r>
              <a:rPr lang="en-US" sz="2800" b="1" dirty="0">
                <a:solidFill>
                  <a:schemeClr val="tx2">
                    <a:lumMod val="85000"/>
                    <a:lumOff val="15000"/>
                  </a:schemeClr>
                </a:solidFill>
                <a:latin typeface="Roboto Slab" pitchFamily="2" charset="0"/>
                <a:ea typeface="Roboto Slab" pitchFamily="2" charset="0"/>
              </a:rPr>
              <a:t>A world of books for young and old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xmlns="" id="{0FBE2BFA-559B-4C6D-8D81-0AEC3FEB4EBB}"/>
              </a:ext>
            </a:extLst>
          </p:cNvPr>
          <p:cNvSpPr/>
          <p:nvPr/>
        </p:nvSpPr>
        <p:spPr>
          <a:xfrm>
            <a:off x="2551043" y="3279198"/>
            <a:ext cx="7089913" cy="1828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Gudea" panose="02000000000000000000" pitchFamily="50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CF2951E5-4A4A-4B19-A0D1-3DE351A60E73}"/>
              </a:ext>
            </a:extLst>
          </p:cNvPr>
          <p:cNvSpPr/>
          <p:nvPr/>
        </p:nvSpPr>
        <p:spPr>
          <a:xfrm>
            <a:off x="2551043" y="5956137"/>
            <a:ext cx="7089913" cy="1828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Gudea" panose="02000000000000000000" pitchFamily="50" charset="0"/>
            </a:endParaRPr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7"/>
          </p:nvPr>
        </p:nvSpPr>
        <p:spPr/>
      </p:sp>
      <p:sp>
        <p:nvSpPr>
          <p:cNvPr id="8" name="Picture Placeholder 7"/>
          <p:cNvSpPr>
            <a:spLocks noGrp="1"/>
          </p:cNvSpPr>
          <p:nvPr>
            <p:ph type="pic" sz="quarter" idx="18"/>
          </p:nvPr>
        </p:nvSpPr>
        <p:spPr/>
      </p:sp>
    </p:spTree>
    <p:extLst>
      <p:ext uri="{BB962C8B-B14F-4D97-AF65-F5344CB8AC3E}">
        <p14:creationId xmlns:p14="http://schemas.microsoft.com/office/powerpoint/2010/main" val="405619392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xmlns="" id="{AE550FDB-184D-4B71-BEF1-A8468C7F0661}"/>
              </a:ext>
            </a:extLst>
          </p:cNvPr>
          <p:cNvSpPr/>
          <p:nvPr/>
        </p:nvSpPr>
        <p:spPr>
          <a:xfrm>
            <a:off x="8565142" y="0"/>
            <a:ext cx="3626858" cy="6857999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Gudea" panose="02000000000000000000" pitchFamily="50" charset="0"/>
              <a:ea typeface="Arimo" panose="020B0604020202020204" pitchFamily="34" charset="0"/>
              <a:cs typeface="Arimo" panose="020B0604020202020204" pitchFamily="34" charset="0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xmlns="" id="{B042899E-F893-493B-B5D5-9CBA30559DC5}"/>
              </a:ext>
            </a:extLst>
          </p:cNvPr>
          <p:cNvSpPr/>
          <p:nvPr/>
        </p:nvSpPr>
        <p:spPr>
          <a:xfrm>
            <a:off x="4705311" y="1287602"/>
            <a:ext cx="6196455" cy="433132"/>
          </a:xfrm>
          <a:prstGeom prst="rect">
            <a:avLst/>
          </a:prstGeom>
        </p:spPr>
        <p:txBody>
          <a:bodyPr wrap="square" lIns="0" tIns="0" rIns="0" bIns="0" numCol="1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Proactively envisioned multimedia based expertise and cross-media growth strategies. Seamlessly visualize quality intellectual capital without superior collaboration. Leverage agile frameworks to provide a robust.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FF817C7C-C3E0-45E8-9DF0-9BC7719BD0CC}"/>
              </a:ext>
            </a:extLst>
          </p:cNvPr>
          <p:cNvSpPr txBox="1"/>
          <p:nvPr/>
        </p:nvSpPr>
        <p:spPr>
          <a:xfrm>
            <a:off x="4706613" y="772945"/>
            <a:ext cx="6193851" cy="394019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ctr" anchorCtr="0">
            <a:spAutoFit/>
          </a:bodyPr>
          <a:lstStyle/>
          <a:p>
            <a:pPr algn="r">
              <a:lnSpc>
                <a:spcPts val="3000"/>
              </a:lnSpc>
            </a:pPr>
            <a:r>
              <a:rPr lang="en-US" sz="2800" b="1" dirty="0">
                <a:solidFill>
                  <a:schemeClr val="tx2">
                    <a:lumMod val="85000"/>
                    <a:lumOff val="15000"/>
                  </a:schemeClr>
                </a:solidFill>
                <a:latin typeface="Roboto Slab" pitchFamily="2" charset="0"/>
                <a:ea typeface="Roboto Slab" pitchFamily="2" charset="0"/>
                <a:cs typeface="Arimo" panose="020B0604020202020204" pitchFamily="34" charset="0"/>
              </a:rPr>
              <a:t>Our Profile Leader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B0C4685E-1F05-4DDD-ADFB-CF45306DA2C3}"/>
              </a:ext>
            </a:extLst>
          </p:cNvPr>
          <p:cNvSpPr txBox="1"/>
          <p:nvPr/>
        </p:nvSpPr>
        <p:spPr>
          <a:xfrm rot="16200000">
            <a:off x="10358163" y="4046685"/>
            <a:ext cx="2377440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W  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W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  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W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   .   M   U   V   I   O   .   C   O   M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E11F5642-5226-4B83-A96B-943ED5586F4B}"/>
              </a:ext>
            </a:extLst>
          </p:cNvPr>
          <p:cNvSpPr txBox="1"/>
          <p:nvPr/>
        </p:nvSpPr>
        <p:spPr>
          <a:xfrm>
            <a:off x="1303748" y="2831864"/>
            <a:ext cx="3621024" cy="246221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1600" b="1" dirty="0">
                <a:solidFill>
                  <a:schemeClr val="tx2">
                    <a:lumMod val="75000"/>
                    <a:lumOff val="25000"/>
                  </a:schemeClr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Tania Williamson</a:t>
            </a:r>
            <a:endParaRPr lang="id-ID" sz="1600" b="1" dirty="0">
              <a:solidFill>
                <a:schemeClr val="tx2">
                  <a:lumMod val="75000"/>
                  <a:lumOff val="25000"/>
                </a:schemeClr>
              </a:solidFill>
              <a:latin typeface="Gudea" panose="02000000000000000000" pitchFamily="50" charset="0"/>
              <a:ea typeface="Arimo" panose="020B0604020202020204" pitchFamily="34" charset="0"/>
              <a:cs typeface="Arimo" panose="020B0604020202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8EF284A5-F644-4E60-A699-74AAD685A6D2}"/>
              </a:ext>
            </a:extLst>
          </p:cNvPr>
          <p:cNvSpPr txBox="1"/>
          <p:nvPr/>
        </p:nvSpPr>
        <p:spPr>
          <a:xfrm>
            <a:off x="1303748" y="3078085"/>
            <a:ext cx="3621024" cy="184666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1200" dirty="0">
                <a:solidFill>
                  <a:schemeClr val="tx2">
                    <a:lumMod val="50000"/>
                    <a:lumOff val="50000"/>
                  </a:schemeClr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General Manager</a:t>
            </a:r>
            <a:endParaRPr lang="id-ID" sz="1200" dirty="0">
              <a:solidFill>
                <a:schemeClr val="tx2">
                  <a:lumMod val="50000"/>
                  <a:lumOff val="50000"/>
                </a:schemeClr>
              </a:solidFill>
              <a:latin typeface="Gudea" panose="02000000000000000000" pitchFamily="50" charset="0"/>
              <a:ea typeface="Arimo" panose="020B0604020202020204" pitchFamily="34" charset="0"/>
              <a:cs typeface="Arimo" panose="020B0604020202020204" pitchFamily="34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xmlns="" id="{2873D8FA-3504-4A82-9FF4-CB8DC04A0AA3}"/>
              </a:ext>
            </a:extLst>
          </p:cNvPr>
          <p:cNvSpPr/>
          <p:nvPr/>
        </p:nvSpPr>
        <p:spPr>
          <a:xfrm>
            <a:off x="1303748" y="3451032"/>
            <a:ext cx="3621024" cy="66396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Dramatic visualize to p</a:t>
            </a:r>
            <a:r>
              <a:rPr lang="en-US" altLang="en-US" sz="1000" dirty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redominate extensible testing. 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Interactively coordinate proactive e-commerce. </a:t>
            </a:r>
            <a:r>
              <a:rPr lang="en-US" altLang="en-US" sz="1000" dirty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Predominate extensible testing procedures for reliable good u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ser generated normal.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3D05BA8D-64E9-4ED2-8689-0F146B431AFA}"/>
              </a:ext>
            </a:extLst>
          </p:cNvPr>
          <p:cNvSpPr txBox="1"/>
          <p:nvPr/>
        </p:nvSpPr>
        <p:spPr>
          <a:xfrm flipH="1">
            <a:off x="3336774" y="4324966"/>
            <a:ext cx="1587997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1100" dirty="0">
                <a:solidFill>
                  <a:schemeClr val="tx2">
                    <a:lumMod val="50000"/>
                    <a:lumOff val="50000"/>
                  </a:schemeClr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Team Work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xmlns="" id="{FB665129-8A6D-40A6-8B42-6A4556ADCE95}"/>
              </a:ext>
            </a:extLst>
          </p:cNvPr>
          <p:cNvCxnSpPr>
            <a:cxnSpLocks/>
          </p:cNvCxnSpPr>
          <p:nvPr/>
        </p:nvCxnSpPr>
        <p:spPr>
          <a:xfrm flipH="1">
            <a:off x="2449523" y="4589555"/>
            <a:ext cx="2475248" cy="0"/>
          </a:xfrm>
          <a:prstGeom prst="line">
            <a:avLst/>
          </a:prstGeom>
          <a:ln w="76200" cap="rnd" cmpd="sng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29E20780-8BE7-4F7F-8E6C-B7EC31823575}"/>
              </a:ext>
            </a:extLst>
          </p:cNvPr>
          <p:cNvSpPr txBox="1"/>
          <p:nvPr/>
        </p:nvSpPr>
        <p:spPr>
          <a:xfrm flipH="1">
            <a:off x="1931169" y="4512222"/>
            <a:ext cx="347472" cy="1615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JM" sz="1050" dirty="0">
                <a:solidFill>
                  <a:schemeClr val="tx2">
                    <a:lumMod val="50000"/>
                    <a:lumOff val="50000"/>
                  </a:schemeClr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95%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9BC82656-C926-4F1F-9FFD-E4AFB80E7CAE}"/>
              </a:ext>
            </a:extLst>
          </p:cNvPr>
          <p:cNvSpPr txBox="1"/>
          <p:nvPr/>
        </p:nvSpPr>
        <p:spPr>
          <a:xfrm flipH="1">
            <a:off x="3336774" y="4693534"/>
            <a:ext cx="1587997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1100" dirty="0">
                <a:solidFill>
                  <a:schemeClr val="tx2">
                    <a:lumMod val="50000"/>
                    <a:lumOff val="50000"/>
                  </a:schemeClr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Leaders Team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xmlns="" id="{26EFCB06-2B03-44D6-94C4-304F0EC8C236}"/>
              </a:ext>
            </a:extLst>
          </p:cNvPr>
          <p:cNvCxnSpPr>
            <a:cxnSpLocks/>
          </p:cNvCxnSpPr>
          <p:nvPr/>
        </p:nvCxnSpPr>
        <p:spPr>
          <a:xfrm flipH="1">
            <a:off x="2213244" y="4954384"/>
            <a:ext cx="2711527" cy="0"/>
          </a:xfrm>
          <a:prstGeom prst="line">
            <a:avLst/>
          </a:prstGeom>
          <a:ln w="76200" cap="rnd" cmpd="sng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xmlns="" id="{7A3F4429-BA5B-4955-8334-A33ACD28852F}"/>
              </a:ext>
            </a:extLst>
          </p:cNvPr>
          <p:cNvSpPr txBox="1"/>
          <p:nvPr/>
        </p:nvSpPr>
        <p:spPr>
          <a:xfrm flipH="1">
            <a:off x="1694840" y="4873593"/>
            <a:ext cx="347472" cy="1615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JM" sz="1050" dirty="0">
                <a:solidFill>
                  <a:schemeClr val="tx2">
                    <a:lumMod val="50000"/>
                    <a:lumOff val="50000"/>
                  </a:schemeClr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100%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xmlns="" id="{4365FDAA-ECD9-4A18-87A5-7ED158E473CB}"/>
              </a:ext>
            </a:extLst>
          </p:cNvPr>
          <p:cNvSpPr txBox="1"/>
          <p:nvPr/>
        </p:nvSpPr>
        <p:spPr>
          <a:xfrm flipH="1">
            <a:off x="3336774" y="5054905"/>
            <a:ext cx="1587997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1100" dirty="0">
                <a:solidFill>
                  <a:schemeClr val="tx2">
                    <a:lumMod val="50000"/>
                    <a:lumOff val="50000"/>
                  </a:schemeClr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Technical Support</a:t>
            </a: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xmlns="" id="{23613508-2E39-4378-825E-2F88CBE044C1}"/>
              </a:ext>
            </a:extLst>
          </p:cNvPr>
          <p:cNvCxnSpPr>
            <a:cxnSpLocks/>
          </p:cNvCxnSpPr>
          <p:nvPr/>
        </p:nvCxnSpPr>
        <p:spPr>
          <a:xfrm flipH="1">
            <a:off x="2861086" y="5319494"/>
            <a:ext cx="2063685" cy="0"/>
          </a:xfrm>
          <a:prstGeom prst="line">
            <a:avLst/>
          </a:prstGeom>
          <a:ln w="76200" cap="rnd" cmpd="sng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xmlns="" id="{D5463D3E-0530-45CC-8D95-8951446945D3}"/>
              </a:ext>
            </a:extLst>
          </p:cNvPr>
          <p:cNvSpPr txBox="1"/>
          <p:nvPr/>
        </p:nvSpPr>
        <p:spPr>
          <a:xfrm flipH="1">
            <a:off x="2302239" y="5238421"/>
            <a:ext cx="347472" cy="1615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JM" sz="1050" dirty="0">
                <a:solidFill>
                  <a:schemeClr val="tx2">
                    <a:lumMod val="50000"/>
                    <a:lumOff val="50000"/>
                  </a:schemeClr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85%</a:t>
            </a:r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20"/>
          </p:nvPr>
        </p:nvSpPr>
        <p:spPr/>
      </p:sp>
    </p:spTree>
    <p:extLst>
      <p:ext uri="{BB962C8B-B14F-4D97-AF65-F5344CB8AC3E}">
        <p14:creationId xmlns:p14="http://schemas.microsoft.com/office/powerpoint/2010/main" val="427911529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xmlns="" id="{1725EF4F-07FC-4844-A268-EAF8C7ECA391}"/>
              </a:ext>
            </a:extLst>
          </p:cNvPr>
          <p:cNvSpPr/>
          <p:nvPr/>
        </p:nvSpPr>
        <p:spPr>
          <a:xfrm>
            <a:off x="3108960" y="-1"/>
            <a:ext cx="3108960" cy="2286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  <a:latin typeface="Gudea" panose="02000000000000000000" pitchFamily="50" charset="0"/>
              <a:ea typeface="Arimo" panose="020B0604020202020204" pitchFamily="34" charset="0"/>
              <a:cs typeface="Arimo" panose="020B0604020202020204" pitchFamily="34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xmlns="" id="{4733B2E2-A734-41E6-BC60-DBF4CCEC1FCB}"/>
              </a:ext>
            </a:extLst>
          </p:cNvPr>
          <p:cNvSpPr/>
          <p:nvPr/>
        </p:nvSpPr>
        <p:spPr>
          <a:xfrm>
            <a:off x="0" y="2285998"/>
            <a:ext cx="3108960" cy="228600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  <a:latin typeface="Gudea" panose="02000000000000000000" pitchFamily="50" charset="0"/>
              <a:ea typeface="Arimo" panose="020B0604020202020204" pitchFamily="34" charset="0"/>
              <a:cs typeface="Arimo" panose="020B0604020202020204" pitchFamily="34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xmlns="" id="{61484FC5-66D7-401D-80FF-F905ADFA279D}"/>
              </a:ext>
            </a:extLst>
          </p:cNvPr>
          <p:cNvSpPr/>
          <p:nvPr/>
        </p:nvSpPr>
        <p:spPr>
          <a:xfrm>
            <a:off x="3108959" y="4572001"/>
            <a:ext cx="3108960" cy="2286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  <a:latin typeface="Gudea" panose="02000000000000000000" pitchFamily="50" charset="0"/>
              <a:ea typeface="Arimo" panose="020B0604020202020204" pitchFamily="34" charset="0"/>
              <a:cs typeface="Arimo" panose="020B0604020202020204" pitchFamily="34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xmlns="" id="{A98FDDDB-5924-4C12-85EE-51BCE0CF919D}"/>
              </a:ext>
            </a:extLst>
          </p:cNvPr>
          <p:cNvSpPr txBox="1"/>
          <p:nvPr/>
        </p:nvSpPr>
        <p:spPr>
          <a:xfrm>
            <a:off x="3585554" y="537772"/>
            <a:ext cx="2157984" cy="246221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ctr" defTabSz="9143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b="1" dirty="0">
                <a:solidFill>
                  <a:schemeClr val="bg1"/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Wilbert Alvarez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xmlns="" id="{7813316C-F077-4F2E-A49F-2D8879982404}"/>
              </a:ext>
            </a:extLst>
          </p:cNvPr>
          <p:cNvSpPr/>
          <p:nvPr/>
        </p:nvSpPr>
        <p:spPr>
          <a:xfrm>
            <a:off x="3585554" y="1084262"/>
            <a:ext cx="2155773" cy="66396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50000"/>
              </a:lnSpc>
              <a:defRPr/>
            </a:pPr>
            <a:r>
              <a:rPr lang="en-US" sz="1000" dirty="0">
                <a:solidFill>
                  <a:schemeClr val="bg1"/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Capitalize on low hanging fruit to identify a ballpark value content in provide a robust strategies. 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xmlns="" id="{B5426BC8-CCE6-44B6-ADCE-50FE6BC894F4}"/>
              </a:ext>
            </a:extLst>
          </p:cNvPr>
          <p:cNvSpPr txBox="1"/>
          <p:nvPr/>
        </p:nvSpPr>
        <p:spPr>
          <a:xfrm>
            <a:off x="3583343" y="783993"/>
            <a:ext cx="2157984" cy="184666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ctr" defTabSz="9143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>
                <a:solidFill>
                  <a:schemeClr val="bg1"/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General Manager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xmlns="" id="{007DF781-2135-40B4-9463-A9A3EEEB4A2D}"/>
              </a:ext>
            </a:extLst>
          </p:cNvPr>
          <p:cNvSpPr txBox="1"/>
          <p:nvPr/>
        </p:nvSpPr>
        <p:spPr>
          <a:xfrm>
            <a:off x="3585553" y="5109774"/>
            <a:ext cx="2157984" cy="246221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ctr" defTabSz="9143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b="1" dirty="0">
                <a:solidFill>
                  <a:schemeClr val="bg1"/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Andrew Newton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xmlns="" id="{53F88D69-5382-4F0F-AB06-4322DBD216F0}"/>
              </a:ext>
            </a:extLst>
          </p:cNvPr>
          <p:cNvSpPr/>
          <p:nvPr/>
        </p:nvSpPr>
        <p:spPr>
          <a:xfrm>
            <a:off x="3585553" y="5656264"/>
            <a:ext cx="2155773" cy="66396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50000"/>
              </a:lnSpc>
              <a:defRPr/>
            </a:pPr>
            <a:r>
              <a:rPr lang="en-US" sz="1000" dirty="0">
                <a:solidFill>
                  <a:schemeClr val="bg1"/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Capitalize on low hanging fruit to identify a ballpark value content in provide a robust strategies. 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xmlns="" id="{B13EF7A5-BCE9-4B69-AA08-D90011DD36CF}"/>
              </a:ext>
            </a:extLst>
          </p:cNvPr>
          <p:cNvSpPr txBox="1"/>
          <p:nvPr/>
        </p:nvSpPr>
        <p:spPr>
          <a:xfrm>
            <a:off x="3583342" y="5355995"/>
            <a:ext cx="2157984" cy="184666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ctr" defTabSz="9143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 err="1">
                <a:solidFill>
                  <a:schemeClr val="bg1"/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Techinal</a:t>
            </a:r>
            <a:endParaRPr lang="en-US" sz="1200" dirty="0">
              <a:solidFill>
                <a:schemeClr val="bg1"/>
              </a:solidFill>
              <a:latin typeface="Gudea" panose="02000000000000000000" pitchFamily="50" charset="0"/>
              <a:ea typeface="Arimo" panose="020B0604020202020204" pitchFamily="34" charset="0"/>
              <a:cs typeface="Arimo" panose="020B0604020202020204" pitchFamily="34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xmlns="" id="{BE1077D9-2488-4332-9CEC-1BC27E854CD5}"/>
              </a:ext>
            </a:extLst>
          </p:cNvPr>
          <p:cNvSpPr txBox="1"/>
          <p:nvPr/>
        </p:nvSpPr>
        <p:spPr>
          <a:xfrm>
            <a:off x="476594" y="2823772"/>
            <a:ext cx="2157984" cy="246221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ctr" defTabSz="9143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b="1" dirty="0">
                <a:solidFill>
                  <a:schemeClr val="bg1"/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Tricia Rodriguez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xmlns="" id="{869AC3F3-46B6-460E-BE7F-FA9F0E844CA5}"/>
              </a:ext>
            </a:extLst>
          </p:cNvPr>
          <p:cNvSpPr/>
          <p:nvPr/>
        </p:nvSpPr>
        <p:spPr>
          <a:xfrm>
            <a:off x="476594" y="3370262"/>
            <a:ext cx="2155773" cy="66396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50000"/>
              </a:lnSpc>
              <a:defRPr/>
            </a:pPr>
            <a:r>
              <a:rPr lang="en-US" sz="1000" dirty="0">
                <a:solidFill>
                  <a:schemeClr val="bg1"/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Capitalize on low hanging fruit to identify a ballpark value content in provide a robust strategies. 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xmlns="" id="{6B6DBCA0-1F55-4701-9A78-45B3AB2DAC31}"/>
              </a:ext>
            </a:extLst>
          </p:cNvPr>
          <p:cNvSpPr txBox="1"/>
          <p:nvPr/>
        </p:nvSpPr>
        <p:spPr>
          <a:xfrm>
            <a:off x="474383" y="3069993"/>
            <a:ext cx="2157984" cy="184666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ctr" defTabSz="9143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>
                <a:solidFill>
                  <a:schemeClr val="bg1"/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Accounting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xmlns="" id="{04CA0AF0-6518-430E-9B07-806A0337AE35}"/>
              </a:ext>
            </a:extLst>
          </p:cNvPr>
          <p:cNvSpPr/>
          <p:nvPr/>
        </p:nvSpPr>
        <p:spPr>
          <a:xfrm>
            <a:off x="7504983" y="2416865"/>
            <a:ext cx="3403268" cy="227979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Synergistically evolve 2.0 technologies rather than just in time initiatives. Quickly deploy strategic networks with compelling  e-business. Credibly pontificate highly efficient manufactured products and enabled data.</a:t>
            </a:r>
          </a:p>
          <a:p>
            <a:pPr algn="r">
              <a:lnSpc>
                <a:spcPct val="150000"/>
              </a:lnSpc>
            </a:pPr>
            <a:endParaRPr lang="en-US" sz="1000" dirty="0">
              <a:solidFill>
                <a:schemeClr val="bg1">
                  <a:lumMod val="50000"/>
                </a:schemeClr>
              </a:solidFill>
              <a:latin typeface="Gudea" panose="02000000000000000000" pitchFamily="50" charset="0"/>
              <a:ea typeface="Arimo" panose="020B0604020202020204" pitchFamily="34" charset="0"/>
              <a:cs typeface="Arimo" panose="020B0604020202020204" pitchFamily="34" charset="0"/>
            </a:endParaRPr>
          </a:p>
          <a:p>
            <a:pPr algn="r">
              <a:lnSpc>
                <a:spcPct val="150000"/>
              </a:lnSpc>
            </a:pP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Objectively integrate emerging core competencies before process-centric communities. Dramatically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evisculate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 holistic innovation rather than client-centric data. Progressively maintain extensive objectively pursue diverse catalysts for change content in provide a robust strategies. 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xmlns="" id="{EE3189B8-6C79-41E7-AC4F-C1D3778ACADA}"/>
              </a:ext>
            </a:extLst>
          </p:cNvPr>
          <p:cNvSpPr txBox="1"/>
          <p:nvPr/>
        </p:nvSpPr>
        <p:spPr>
          <a:xfrm>
            <a:off x="7504982" y="1624367"/>
            <a:ext cx="3403269" cy="394019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ctr" anchorCtr="0">
            <a:spAutoFit/>
          </a:bodyPr>
          <a:lstStyle/>
          <a:p>
            <a:pPr algn="r">
              <a:lnSpc>
                <a:spcPts val="3000"/>
              </a:lnSpc>
            </a:pPr>
            <a:r>
              <a:rPr lang="en-US" sz="2800" b="1" dirty="0">
                <a:solidFill>
                  <a:schemeClr val="tx2">
                    <a:lumMod val="85000"/>
                    <a:lumOff val="15000"/>
                  </a:schemeClr>
                </a:solidFill>
                <a:latin typeface="Roboto Slab" pitchFamily="2" charset="0"/>
                <a:ea typeface="Roboto Slab" pitchFamily="2" charset="0"/>
              </a:rPr>
              <a:t>Our Team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xmlns="" id="{3692D309-1E5E-45AF-B6C8-599044EC1FD6}"/>
              </a:ext>
            </a:extLst>
          </p:cNvPr>
          <p:cNvSpPr txBox="1"/>
          <p:nvPr/>
        </p:nvSpPr>
        <p:spPr>
          <a:xfrm>
            <a:off x="8439371" y="5095135"/>
            <a:ext cx="2468880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W  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W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  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W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   .   M   U   V   I   O   .   C   O   M</a:t>
            </a:r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21"/>
          </p:nvPr>
        </p:nvSpPr>
        <p:spPr/>
      </p:sp>
      <p:sp>
        <p:nvSpPr>
          <p:cNvPr id="4" name="Picture Placeholder 3"/>
          <p:cNvSpPr>
            <a:spLocks noGrp="1"/>
          </p:cNvSpPr>
          <p:nvPr>
            <p:ph type="pic" sz="quarter" idx="20"/>
          </p:nvPr>
        </p:nvSpPr>
        <p:spPr/>
      </p:sp>
      <p:sp>
        <p:nvSpPr>
          <p:cNvPr id="6" name="Picture Placeholder 5"/>
          <p:cNvSpPr>
            <a:spLocks noGrp="1"/>
          </p:cNvSpPr>
          <p:nvPr>
            <p:ph type="pic" sz="quarter" idx="22"/>
          </p:nvPr>
        </p:nvSpPr>
        <p:spPr/>
      </p:sp>
    </p:spTree>
    <p:extLst>
      <p:ext uri="{BB962C8B-B14F-4D97-AF65-F5344CB8AC3E}">
        <p14:creationId xmlns:p14="http://schemas.microsoft.com/office/powerpoint/2010/main" val="244112608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xmlns="" id="{7DA64B4B-D359-4C0D-AD3A-2E6C5A4DD0E2}"/>
              </a:ext>
            </a:extLst>
          </p:cNvPr>
          <p:cNvSpPr/>
          <p:nvPr/>
        </p:nvSpPr>
        <p:spPr>
          <a:xfrm>
            <a:off x="723900" y="762000"/>
            <a:ext cx="10744200" cy="6096000"/>
          </a:xfrm>
          <a:prstGeom prst="rect">
            <a:avLst/>
          </a:prstGeom>
          <a:solidFill>
            <a:schemeClr val="tx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xmlns="" id="{702CD796-9D38-4719-86DE-C29087FCBCF2}"/>
              </a:ext>
            </a:extLst>
          </p:cNvPr>
          <p:cNvSpPr/>
          <p:nvPr/>
        </p:nvSpPr>
        <p:spPr>
          <a:xfrm>
            <a:off x="5314121" y="4740323"/>
            <a:ext cx="5430827" cy="135646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dirty="0">
                <a:solidFill>
                  <a:schemeClr val="bg1"/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Synergistically evolve 2.0 technologies rather than just in time initiatives. Quickly deploy strategic networks with compelling. Credibly pontificate highly efficient manufactured products.</a:t>
            </a:r>
          </a:p>
          <a:p>
            <a:pPr>
              <a:lnSpc>
                <a:spcPct val="150000"/>
              </a:lnSpc>
            </a:pPr>
            <a:endParaRPr lang="en-US" sz="1000" dirty="0">
              <a:solidFill>
                <a:schemeClr val="bg1"/>
              </a:solidFill>
              <a:latin typeface="Gudea" panose="02000000000000000000" pitchFamily="50" charset="0"/>
              <a:ea typeface="Arimo" panose="020B0604020202020204" pitchFamily="34" charset="0"/>
              <a:cs typeface="Arimo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en-US" sz="1000" dirty="0">
                <a:solidFill>
                  <a:schemeClr val="bg1"/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Objectively integrate emerging core competencies before process-centric communities. Dramatically </a:t>
            </a:r>
            <a:r>
              <a:rPr lang="en-US" sz="1000" dirty="0" err="1">
                <a:solidFill>
                  <a:schemeClr val="bg1"/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evisculate</a:t>
            </a:r>
            <a:r>
              <a:rPr lang="en-US" sz="1000" dirty="0">
                <a:solidFill>
                  <a:schemeClr val="bg1"/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 holistic innovation rather than client-centric data. Progressively maintain extensive objectively pursue diverse catalysts for change for interoperable.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60C04151-EED1-4DEE-B87C-3BB9F03881F0}"/>
              </a:ext>
            </a:extLst>
          </p:cNvPr>
          <p:cNvSpPr txBox="1"/>
          <p:nvPr/>
        </p:nvSpPr>
        <p:spPr>
          <a:xfrm>
            <a:off x="1452056" y="1529427"/>
            <a:ext cx="7401263" cy="666849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ctr" anchorCtr="0">
            <a:spAutoFit/>
          </a:bodyPr>
          <a:lstStyle/>
          <a:p>
            <a:pPr>
              <a:lnSpc>
                <a:spcPts val="5200"/>
              </a:lnSpc>
            </a:pPr>
            <a:r>
              <a:rPr lang="en-US" sz="4800" b="1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  <a:cs typeface="Arimo" panose="020B0604020202020204" pitchFamily="34" charset="0"/>
              </a:rPr>
              <a:t>This Is Break Section</a:t>
            </a:r>
          </a:p>
        </p:txBody>
      </p:sp>
    </p:spTree>
    <p:extLst>
      <p:ext uri="{BB962C8B-B14F-4D97-AF65-F5344CB8AC3E}">
        <p14:creationId xmlns:p14="http://schemas.microsoft.com/office/powerpoint/2010/main" val="190312794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xmlns="" id="{7176B85F-5F64-4061-B688-57D2BDFFD1B6}"/>
              </a:ext>
            </a:extLst>
          </p:cNvPr>
          <p:cNvSpPr/>
          <p:nvPr/>
        </p:nvSpPr>
        <p:spPr>
          <a:xfrm>
            <a:off x="6472525" y="1871153"/>
            <a:ext cx="4196637" cy="230587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Gudea" panose="02000000000000000000" pitchFamily="50" charset="0"/>
            </a:endParaRPr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xmlns="" id="{BB117E90-8A4D-4654-A930-C3C6477747C6}"/>
              </a:ext>
            </a:extLst>
          </p:cNvPr>
          <p:cNvSpPr/>
          <p:nvPr/>
        </p:nvSpPr>
        <p:spPr>
          <a:xfrm>
            <a:off x="1522836" y="5179157"/>
            <a:ext cx="560428" cy="558038"/>
          </a:xfrm>
          <a:prstGeom prst="round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  <a:latin typeface="Gudea" panose="02000000000000000000" pitchFamily="50" charset="0"/>
              <a:ea typeface="Arimo" panose="020B0604020202020204" pitchFamily="34" charset="0"/>
              <a:cs typeface="Arimo" panose="020B0604020202020204" pitchFamily="34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xmlns="" id="{2F23BBD5-C9B9-4EF7-B7FA-59A007681AF5}"/>
              </a:ext>
            </a:extLst>
          </p:cNvPr>
          <p:cNvSpPr txBox="1"/>
          <p:nvPr/>
        </p:nvSpPr>
        <p:spPr>
          <a:xfrm>
            <a:off x="2316993" y="5179157"/>
            <a:ext cx="3061587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400" b="1" dirty="0">
                <a:solidFill>
                  <a:schemeClr val="tx2">
                    <a:lumMod val="65000"/>
                    <a:lumOff val="35000"/>
                  </a:schemeClr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Special Book Name</a:t>
            </a:r>
          </a:p>
        </p:txBody>
      </p:sp>
      <p:sp>
        <p:nvSpPr>
          <p:cNvPr id="19" name="7 CuadroTexto">
            <a:extLst>
              <a:ext uri="{FF2B5EF4-FFF2-40B4-BE49-F238E27FC236}">
                <a16:creationId xmlns:a16="http://schemas.microsoft.com/office/drawing/2014/main" xmlns="" id="{C6D27176-EABC-4239-A27F-A3E2485B5AC9}"/>
              </a:ext>
            </a:extLst>
          </p:cNvPr>
          <p:cNvSpPr txBox="1"/>
          <p:nvPr/>
        </p:nvSpPr>
        <p:spPr>
          <a:xfrm>
            <a:off x="2316995" y="5419024"/>
            <a:ext cx="3061587" cy="436851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Leverage agile frameworks to provide a robust synopsis for high level views new normal that has.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xmlns="" id="{655560C8-E471-46C3-9414-319360D35D09}"/>
              </a:ext>
            </a:extLst>
          </p:cNvPr>
          <p:cNvSpPr txBox="1"/>
          <p:nvPr/>
        </p:nvSpPr>
        <p:spPr>
          <a:xfrm>
            <a:off x="1574450" y="5335066"/>
            <a:ext cx="457200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01</a:t>
            </a:r>
          </a:p>
        </p:txBody>
      </p:sp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xmlns="" id="{DE273E5D-60D7-4C70-A5CA-44CF3B5C6447}"/>
              </a:ext>
            </a:extLst>
          </p:cNvPr>
          <p:cNvSpPr/>
          <p:nvPr/>
        </p:nvSpPr>
        <p:spPr>
          <a:xfrm>
            <a:off x="6813416" y="5179157"/>
            <a:ext cx="560428" cy="558038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  <a:latin typeface="Gudea" panose="02000000000000000000" pitchFamily="50" charset="0"/>
              <a:ea typeface="Arimo" panose="020B0604020202020204" pitchFamily="34" charset="0"/>
              <a:cs typeface="Arimo" panose="020B0604020202020204" pitchFamily="34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xmlns="" id="{A284C135-7AB7-416B-B984-1996CD3EED7A}"/>
              </a:ext>
            </a:extLst>
          </p:cNvPr>
          <p:cNvSpPr txBox="1"/>
          <p:nvPr/>
        </p:nvSpPr>
        <p:spPr>
          <a:xfrm>
            <a:off x="7607573" y="5179157"/>
            <a:ext cx="3061587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400" b="1" dirty="0">
                <a:solidFill>
                  <a:schemeClr val="tx2">
                    <a:lumMod val="65000"/>
                    <a:lumOff val="35000"/>
                  </a:schemeClr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Special Book Name</a:t>
            </a:r>
          </a:p>
        </p:txBody>
      </p:sp>
      <p:sp>
        <p:nvSpPr>
          <p:cNvPr id="24" name="7 CuadroTexto">
            <a:extLst>
              <a:ext uri="{FF2B5EF4-FFF2-40B4-BE49-F238E27FC236}">
                <a16:creationId xmlns:a16="http://schemas.microsoft.com/office/drawing/2014/main" xmlns="" id="{E91228EA-18FE-48A0-BDB0-EC7CCFAF2E3B}"/>
              </a:ext>
            </a:extLst>
          </p:cNvPr>
          <p:cNvSpPr txBox="1"/>
          <p:nvPr/>
        </p:nvSpPr>
        <p:spPr>
          <a:xfrm>
            <a:off x="7607575" y="5419024"/>
            <a:ext cx="3061587" cy="436851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Leverage agile frameworks to provide a robust synopsis for high level views new normal that has.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xmlns="" id="{418D77A7-E3D5-47B6-86E3-9E22F9211708}"/>
              </a:ext>
            </a:extLst>
          </p:cNvPr>
          <p:cNvSpPr txBox="1"/>
          <p:nvPr/>
        </p:nvSpPr>
        <p:spPr>
          <a:xfrm>
            <a:off x="6865030" y="5335066"/>
            <a:ext cx="457200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02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xmlns="" id="{0A6F4EBD-F0E8-48C7-820E-98CF18E0F613}"/>
              </a:ext>
            </a:extLst>
          </p:cNvPr>
          <p:cNvSpPr txBox="1"/>
          <p:nvPr/>
        </p:nvSpPr>
        <p:spPr>
          <a:xfrm>
            <a:off x="2703224" y="740419"/>
            <a:ext cx="6785550" cy="394019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ctr" anchorCtr="0">
            <a:spAutoFit/>
          </a:bodyPr>
          <a:lstStyle/>
          <a:p>
            <a:pPr algn="ctr">
              <a:lnSpc>
                <a:spcPts val="3000"/>
              </a:lnSpc>
            </a:pPr>
            <a:r>
              <a:rPr lang="en-US" sz="2800" b="1" dirty="0">
                <a:solidFill>
                  <a:schemeClr val="tx2">
                    <a:lumMod val="85000"/>
                    <a:lumOff val="15000"/>
                  </a:schemeClr>
                </a:solidFill>
                <a:latin typeface="Roboto Slab" pitchFamily="2" charset="0"/>
                <a:ea typeface="Roboto Slab" pitchFamily="2" charset="0"/>
              </a:rPr>
              <a:t>Our Promotion</a:t>
            </a:r>
          </a:p>
        </p:txBody>
      </p:sp>
      <p:sp>
        <p:nvSpPr>
          <p:cNvPr id="13" name="7 CuadroTexto">
            <a:extLst>
              <a:ext uri="{FF2B5EF4-FFF2-40B4-BE49-F238E27FC236}">
                <a16:creationId xmlns:a16="http://schemas.microsoft.com/office/drawing/2014/main" xmlns="" id="{71A4DA46-8103-4C71-80E8-7F046F8A3A02}"/>
              </a:ext>
            </a:extLst>
          </p:cNvPr>
          <p:cNvSpPr txBox="1"/>
          <p:nvPr/>
        </p:nvSpPr>
        <p:spPr>
          <a:xfrm>
            <a:off x="7070883" y="3010554"/>
            <a:ext cx="2999921" cy="667683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dirty="0">
                <a:solidFill>
                  <a:schemeClr val="bg1"/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Leverage agile frameworks to provide a robust synopsis for high level views new normal cultivate one-to-one service </a:t>
            </a:r>
            <a:r>
              <a:rPr lang="en-US" altLang="en-US" sz="1000" dirty="0">
                <a:solidFill>
                  <a:schemeClr val="bg1"/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reliable good </a:t>
            </a:r>
            <a:r>
              <a:rPr lang="en-US" sz="1000" dirty="0">
                <a:solidFill>
                  <a:schemeClr val="bg1"/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uniquely.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xmlns="" id="{9508FFC3-EA5A-4F00-AC93-24FDB8AFCCA0}"/>
              </a:ext>
            </a:extLst>
          </p:cNvPr>
          <p:cNvSpPr txBox="1"/>
          <p:nvPr/>
        </p:nvSpPr>
        <p:spPr>
          <a:xfrm>
            <a:off x="7070883" y="2369947"/>
            <a:ext cx="2999921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400" b="1" dirty="0">
                <a:solidFill>
                  <a:schemeClr val="bg1"/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Special Book For This Week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xmlns="" id="{C831199A-A8EB-4A00-9462-F6A301E1F380}"/>
              </a:ext>
            </a:extLst>
          </p:cNvPr>
          <p:cNvSpPr txBox="1"/>
          <p:nvPr/>
        </p:nvSpPr>
        <p:spPr>
          <a:xfrm>
            <a:off x="7070883" y="2609814"/>
            <a:ext cx="2999921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000" b="1" dirty="0">
                <a:solidFill>
                  <a:schemeClr val="bg1"/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$26</a:t>
            </a:r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8"/>
          </p:nvPr>
        </p:nvSpPr>
        <p:spPr/>
      </p:sp>
      <p:sp>
        <p:nvSpPr>
          <p:cNvPr id="4" name="Picture Placeholder 3"/>
          <p:cNvSpPr>
            <a:spLocks noGrp="1"/>
          </p:cNvSpPr>
          <p:nvPr>
            <p:ph type="pic" sz="quarter" idx="17"/>
          </p:nvPr>
        </p:nvSpPr>
        <p:spPr/>
      </p:sp>
    </p:spTree>
    <p:extLst>
      <p:ext uri="{BB962C8B-B14F-4D97-AF65-F5344CB8AC3E}">
        <p14:creationId xmlns:p14="http://schemas.microsoft.com/office/powerpoint/2010/main" val="97302396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F0B356D1-0FBC-4D1A-A865-A20F66EBC058}"/>
              </a:ext>
            </a:extLst>
          </p:cNvPr>
          <p:cNvSpPr/>
          <p:nvPr/>
        </p:nvSpPr>
        <p:spPr>
          <a:xfrm>
            <a:off x="4034028" y="1033272"/>
            <a:ext cx="4123944" cy="4791456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  <a:latin typeface="Gudea" panose="02000000000000000000" pitchFamily="50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AD100385-C7D3-41B0-9199-F6A416E0DC25}"/>
              </a:ext>
            </a:extLst>
          </p:cNvPr>
          <p:cNvSpPr txBox="1"/>
          <p:nvPr/>
        </p:nvSpPr>
        <p:spPr>
          <a:xfrm>
            <a:off x="4732915" y="1693311"/>
            <a:ext cx="2726170" cy="769441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ctr" anchorCtr="0">
            <a:spAutoFit/>
          </a:bodyPr>
          <a:lstStyle/>
          <a:p>
            <a:pPr algn="ctr">
              <a:lnSpc>
                <a:spcPts val="3000"/>
              </a:lnSpc>
            </a:pPr>
            <a:r>
              <a:rPr lang="en-US" sz="2800" b="1" dirty="0">
                <a:solidFill>
                  <a:schemeClr val="tx2">
                    <a:lumMod val="85000"/>
                    <a:lumOff val="15000"/>
                  </a:schemeClr>
                </a:solidFill>
                <a:latin typeface="Roboto Slab" pitchFamily="2" charset="0"/>
                <a:ea typeface="Roboto Slab" pitchFamily="2" charset="0"/>
                <a:cs typeface="Open Sans Extrabold" panose="020B0906030804020204" pitchFamily="34" charset="0"/>
              </a:rPr>
              <a:t>Top </a:t>
            </a:r>
            <a:r>
              <a:rPr lang="en-US" sz="2800" b="1" dirty="0" err="1">
                <a:solidFill>
                  <a:schemeClr val="tx2">
                    <a:lumMod val="85000"/>
                    <a:lumOff val="15000"/>
                  </a:schemeClr>
                </a:solidFill>
                <a:latin typeface="Roboto Slab" pitchFamily="2" charset="0"/>
                <a:ea typeface="Roboto Slab" pitchFamily="2" charset="0"/>
                <a:cs typeface="Open Sans Extrabold" panose="020B0906030804020204" pitchFamily="34" charset="0"/>
              </a:rPr>
              <a:t>Sellings</a:t>
            </a:r>
            <a:r>
              <a:rPr lang="en-US" sz="2800" b="1" dirty="0">
                <a:solidFill>
                  <a:schemeClr val="tx2">
                    <a:lumMod val="85000"/>
                    <a:lumOff val="15000"/>
                  </a:schemeClr>
                </a:solidFill>
                <a:latin typeface="Roboto Slab" pitchFamily="2" charset="0"/>
                <a:ea typeface="Roboto Slab" pitchFamily="2" charset="0"/>
                <a:cs typeface="Open Sans Extrabold" panose="020B0906030804020204" pitchFamily="34" charset="0"/>
              </a:rPr>
              <a:t> Book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xmlns="" id="{B1822978-FF57-48E2-B6F4-DD4CE4FA64CE}"/>
              </a:ext>
            </a:extLst>
          </p:cNvPr>
          <p:cNvSpPr/>
          <p:nvPr/>
        </p:nvSpPr>
        <p:spPr>
          <a:xfrm>
            <a:off x="4732915" y="2650347"/>
            <a:ext cx="2726170" cy="251434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Synergistically evolve 2.0 technologies rather than just in time initiatives quickly deploy.</a:t>
            </a:r>
          </a:p>
          <a:p>
            <a:pPr algn="ctr">
              <a:lnSpc>
                <a:spcPct val="150000"/>
              </a:lnSpc>
            </a:pPr>
            <a:endParaRPr lang="en-US" sz="1000" dirty="0">
              <a:solidFill>
                <a:schemeClr val="bg1">
                  <a:lumMod val="50000"/>
                </a:schemeClr>
              </a:solidFill>
              <a:latin typeface="Gudea" panose="02000000000000000000" pitchFamily="50" charset="0"/>
              <a:ea typeface="Arimo" panose="020B0604020202020204" pitchFamily="34" charset="0"/>
              <a:cs typeface="Arimo" panose="020B0604020202020204" pitchFamily="34" charset="0"/>
            </a:endParaRPr>
          </a:p>
          <a:p>
            <a:pPr algn="ctr">
              <a:lnSpc>
                <a:spcPct val="150000"/>
              </a:lnSpc>
            </a:pP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Dynamically target high-payoff intellectual capital for customized technologies. Objectively integrate emerging core competencies process.</a:t>
            </a:r>
          </a:p>
          <a:p>
            <a:pPr algn="ctr">
              <a:lnSpc>
                <a:spcPct val="150000"/>
              </a:lnSpc>
            </a:pPr>
            <a:endParaRPr lang="en-US" sz="1000" dirty="0">
              <a:solidFill>
                <a:schemeClr val="bg1">
                  <a:lumMod val="50000"/>
                </a:schemeClr>
              </a:solidFill>
              <a:latin typeface="Gudea" panose="02000000000000000000" pitchFamily="50" charset="0"/>
              <a:ea typeface="Arimo" panose="020B0604020202020204" pitchFamily="34" charset="0"/>
              <a:cs typeface="Arimo" panose="020B0604020202020204" pitchFamily="34" charset="0"/>
            </a:endParaRPr>
          </a:p>
          <a:p>
            <a:pPr algn="ctr">
              <a:lnSpc>
                <a:spcPct val="150000"/>
              </a:lnSpc>
            </a:pP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Objectively pursue diverse catalysts for change for interoperable meta-services. Proactively fabricate one-to-one materials via effective e-business rather than high standards.</a:t>
            </a:r>
          </a:p>
        </p:txBody>
      </p:sp>
      <p:sp>
        <p:nvSpPr>
          <p:cNvPr id="6" name="Frame 5">
            <a:extLst>
              <a:ext uri="{FF2B5EF4-FFF2-40B4-BE49-F238E27FC236}">
                <a16:creationId xmlns:a16="http://schemas.microsoft.com/office/drawing/2014/main" xmlns="" id="{1377F085-3E39-4E82-874B-FCD784AA27BF}"/>
              </a:ext>
            </a:extLst>
          </p:cNvPr>
          <p:cNvSpPr/>
          <p:nvPr/>
        </p:nvSpPr>
        <p:spPr>
          <a:xfrm>
            <a:off x="4306957" y="1306996"/>
            <a:ext cx="3578087" cy="4244008"/>
          </a:xfrm>
          <a:prstGeom prst="frame">
            <a:avLst>
              <a:gd name="adj1" fmla="val 174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  <a:latin typeface="Gudea" panose="02000000000000000000" pitchFamily="50" charset="0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xmlns="" id="{07D32CA8-5DD3-42DA-9B9C-2562DF0DD6E2}"/>
              </a:ext>
            </a:extLst>
          </p:cNvPr>
          <p:cNvSpPr/>
          <p:nvPr/>
        </p:nvSpPr>
        <p:spPr>
          <a:xfrm>
            <a:off x="573320" y="1033272"/>
            <a:ext cx="3172968" cy="11887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  <a:latin typeface="Gudea" panose="02000000000000000000" pitchFamily="50" charset="0"/>
              <a:ea typeface="Arimo" panose="020B0604020202020204" pitchFamily="34" charset="0"/>
              <a:cs typeface="Arimo" panose="020B0604020202020204" pitchFamily="34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xmlns="" id="{CDD524B0-F36A-46DB-9246-CCE15F142494}"/>
              </a:ext>
            </a:extLst>
          </p:cNvPr>
          <p:cNvSpPr txBox="1"/>
          <p:nvPr/>
        </p:nvSpPr>
        <p:spPr>
          <a:xfrm>
            <a:off x="1283918" y="1361654"/>
            <a:ext cx="1751772" cy="32060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ts val="2500"/>
              </a:lnSpc>
            </a:pPr>
            <a:r>
              <a:rPr lang="en-US" sz="2400" b="1" dirty="0">
                <a:solidFill>
                  <a:schemeClr val="bg1"/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+99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xmlns="" id="{6E4EC7E8-C4FA-4F4F-BE68-C9A887C07819}"/>
              </a:ext>
            </a:extLst>
          </p:cNvPr>
          <p:cNvSpPr txBox="1"/>
          <p:nvPr/>
        </p:nvSpPr>
        <p:spPr>
          <a:xfrm>
            <a:off x="1283918" y="1682255"/>
            <a:ext cx="1751772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Title Goes Here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xmlns="" id="{9738D7CA-4BDB-4939-8C84-DF414EE5BDA4}"/>
              </a:ext>
            </a:extLst>
          </p:cNvPr>
          <p:cNvSpPr/>
          <p:nvPr/>
        </p:nvSpPr>
        <p:spPr>
          <a:xfrm>
            <a:off x="573320" y="2221993"/>
            <a:ext cx="3172968" cy="118872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  <a:latin typeface="Gudea" panose="02000000000000000000" pitchFamily="50" charset="0"/>
              <a:ea typeface="Arimo" panose="020B0604020202020204" pitchFamily="34" charset="0"/>
              <a:cs typeface="Arimo" panose="020B0604020202020204" pitchFamily="34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xmlns="" id="{AAE4C285-D8BB-461C-B45A-83D567965131}"/>
              </a:ext>
            </a:extLst>
          </p:cNvPr>
          <p:cNvSpPr txBox="1"/>
          <p:nvPr/>
        </p:nvSpPr>
        <p:spPr>
          <a:xfrm>
            <a:off x="1283918" y="2548330"/>
            <a:ext cx="1751772" cy="32060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ts val="2500"/>
              </a:lnSpc>
            </a:pPr>
            <a:r>
              <a:rPr lang="en-US" sz="2400" b="1" dirty="0">
                <a:solidFill>
                  <a:schemeClr val="bg1"/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+150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xmlns="" id="{A552CDB6-7F84-446E-AC54-E58E3C964129}"/>
              </a:ext>
            </a:extLst>
          </p:cNvPr>
          <p:cNvSpPr txBox="1"/>
          <p:nvPr/>
        </p:nvSpPr>
        <p:spPr>
          <a:xfrm>
            <a:off x="1283918" y="2868931"/>
            <a:ext cx="1751772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Title Goes Here</a:t>
            </a:r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7"/>
          </p:nvPr>
        </p:nvSpPr>
        <p:spPr/>
      </p:sp>
      <p:sp>
        <p:nvSpPr>
          <p:cNvPr id="5" name="Picture Placeholder 4"/>
          <p:cNvSpPr>
            <a:spLocks noGrp="1"/>
          </p:cNvSpPr>
          <p:nvPr>
            <p:ph type="pic" sz="quarter" idx="18"/>
          </p:nvPr>
        </p:nvSpPr>
        <p:spPr/>
      </p:sp>
    </p:spTree>
    <p:extLst>
      <p:ext uri="{BB962C8B-B14F-4D97-AF65-F5344CB8AC3E}">
        <p14:creationId xmlns:p14="http://schemas.microsoft.com/office/powerpoint/2010/main" val="85856137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7"/>
          </p:nvPr>
        </p:nvSpPr>
        <p:spPr/>
      </p:sp>
      <p:sp>
        <p:nvSpPr>
          <p:cNvPr id="8" name="Picture Placeholder 7"/>
          <p:cNvSpPr>
            <a:spLocks noGrp="1"/>
          </p:cNvSpPr>
          <p:nvPr>
            <p:ph type="pic" sz="quarter" idx="18"/>
          </p:nvPr>
        </p:nvSpPr>
        <p:spPr/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xmlns="" id="{6D26B09A-F6C3-4FB3-AB40-36007454AA9C}"/>
              </a:ext>
            </a:extLst>
          </p:cNvPr>
          <p:cNvSpPr/>
          <p:nvPr/>
        </p:nvSpPr>
        <p:spPr>
          <a:xfrm>
            <a:off x="5347739" y="3429000"/>
            <a:ext cx="2625101" cy="2625101"/>
          </a:xfrm>
          <a:prstGeom prst="rect">
            <a:avLst/>
          </a:prstGeom>
          <a:solidFill>
            <a:schemeClr val="tx2">
              <a:lumMod val="95000"/>
              <a:lumOff val="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Gudea" panose="02000000000000000000" pitchFamily="50" charset="0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xmlns="" id="{0C67F18B-D259-4647-98D3-69FDF093E29B}"/>
              </a:ext>
            </a:extLst>
          </p:cNvPr>
          <p:cNvSpPr/>
          <p:nvPr/>
        </p:nvSpPr>
        <p:spPr>
          <a:xfrm>
            <a:off x="8528260" y="3429000"/>
            <a:ext cx="2625101" cy="2625101"/>
          </a:xfrm>
          <a:prstGeom prst="rect">
            <a:avLst/>
          </a:prstGeom>
          <a:solidFill>
            <a:schemeClr val="tx2">
              <a:lumMod val="95000"/>
              <a:lumOff val="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Gudea" panose="02000000000000000000" pitchFamily="50" charset="0"/>
            </a:endParaRPr>
          </a:p>
        </p:txBody>
      </p:sp>
      <p:sp>
        <p:nvSpPr>
          <p:cNvPr id="12" name="Freeform 21">
            <a:extLst>
              <a:ext uri="{FF2B5EF4-FFF2-40B4-BE49-F238E27FC236}">
                <a16:creationId xmlns:a16="http://schemas.microsoft.com/office/drawing/2014/main" xmlns="" id="{C2A6F6CF-1C68-45AC-AE75-BAFFD2292567}"/>
              </a:ext>
            </a:extLst>
          </p:cNvPr>
          <p:cNvSpPr>
            <a:spLocks noChangeArrowheads="1"/>
          </p:cNvSpPr>
          <p:nvPr/>
        </p:nvSpPr>
        <p:spPr bwMode="auto">
          <a:xfrm>
            <a:off x="9474113" y="3712378"/>
            <a:ext cx="306007" cy="306007"/>
          </a:xfrm>
          <a:custGeom>
            <a:avLst/>
            <a:gdLst>
              <a:gd name="T0" fmla="*/ 583 w 1166"/>
              <a:gd name="T1" fmla="*/ 1050 h 1165"/>
              <a:gd name="T2" fmla="*/ 1050 w 1166"/>
              <a:gd name="T3" fmla="*/ 582 h 1165"/>
              <a:gd name="T4" fmla="*/ 583 w 1166"/>
              <a:gd name="T5" fmla="*/ 115 h 1165"/>
              <a:gd name="T6" fmla="*/ 115 w 1166"/>
              <a:gd name="T7" fmla="*/ 582 h 1165"/>
              <a:gd name="T8" fmla="*/ 583 w 1166"/>
              <a:gd name="T9" fmla="*/ 1050 h 1165"/>
              <a:gd name="T10" fmla="*/ 583 w 1166"/>
              <a:gd name="T11" fmla="*/ 0 h 1165"/>
              <a:gd name="T12" fmla="*/ 1165 w 1166"/>
              <a:gd name="T13" fmla="*/ 582 h 1165"/>
              <a:gd name="T14" fmla="*/ 583 w 1166"/>
              <a:gd name="T15" fmla="*/ 1164 h 1165"/>
              <a:gd name="T16" fmla="*/ 0 w 1166"/>
              <a:gd name="T17" fmla="*/ 582 h 1165"/>
              <a:gd name="T18" fmla="*/ 583 w 1166"/>
              <a:gd name="T19" fmla="*/ 0 h 1165"/>
              <a:gd name="T20" fmla="*/ 525 w 1166"/>
              <a:gd name="T21" fmla="*/ 290 h 1165"/>
              <a:gd name="T22" fmla="*/ 640 w 1166"/>
              <a:gd name="T23" fmla="*/ 290 h 1165"/>
              <a:gd name="T24" fmla="*/ 640 w 1166"/>
              <a:gd name="T25" fmla="*/ 640 h 1165"/>
              <a:gd name="T26" fmla="*/ 525 w 1166"/>
              <a:gd name="T27" fmla="*/ 640 h 1165"/>
              <a:gd name="T28" fmla="*/ 525 w 1166"/>
              <a:gd name="T29" fmla="*/ 290 h 1165"/>
              <a:gd name="T30" fmla="*/ 525 w 1166"/>
              <a:gd name="T31" fmla="*/ 757 h 1165"/>
              <a:gd name="T32" fmla="*/ 640 w 1166"/>
              <a:gd name="T33" fmla="*/ 757 h 1165"/>
              <a:gd name="T34" fmla="*/ 640 w 1166"/>
              <a:gd name="T35" fmla="*/ 875 h 1165"/>
              <a:gd name="T36" fmla="*/ 525 w 1166"/>
              <a:gd name="T37" fmla="*/ 875 h 1165"/>
              <a:gd name="T38" fmla="*/ 525 w 1166"/>
              <a:gd name="T39" fmla="*/ 757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166" h="1165">
                <a:moveTo>
                  <a:pt x="583" y="1050"/>
                </a:moveTo>
                <a:cubicBezTo>
                  <a:pt x="840" y="1050"/>
                  <a:pt x="1050" y="839"/>
                  <a:pt x="1050" y="582"/>
                </a:cubicBezTo>
                <a:cubicBezTo>
                  <a:pt x="1050" y="325"/>
                  <a:pt x="840" y="115"/>
                  <a:pt x="583" y="115"/>
                </a:cubicBezTo>
                <a:cubicBezTo>
                  <a:pt x="326" y="115"/>
                  <a:pt x="115" y="325"/>
                  <a:pt x="115" y="582"/>
                </a:cubicBezTo>
                <a:cubicBezTo>
                  <a:pt x="115" y="839"/>
                  <a:pt x="326" y="1050"/>
                  <a:pt x="583" y="1050"/>
                </a:cubicBezTo>
                <a:close/>
                <a:moveTo>
                  <a:pt x="583" y="0"/>
                </a:moveTo>
                <a:cubicBezTo>
                  <a:pt x="905" y="0"/>
                  <a:pt x="1165" y="259"/>
                  <a:pt x="1165" y="582"/>
                </a:cubicBezTo>
                <a:cubicBezTo>
                  <a:pt x="1165" y="905"/>
                  <a:pt x="906" y="1164"/>
                  <a:pt x="583" y="1164"/>
                </a:cubicBezTo>
                <a:cubicBezTo>
                  <a:pt x="261" y="1164"/>
                  <a:pt x="0" y="905"/>
                  <a:pt x="0" y="582"/>
                </a:cubicBezTo>
                <a:cubicBezTo>
                  <a:pt x="0" y="259"/>
                  <a:pt x="260" y="0"/>
                  <a:pt x="583" y="0"/>
                </a:cubicBezTo>
                <a:close/>
                <a:moveTo>
                  <a:pt x="525" y="290"/>
                </a:moveTo>
                <a:lnTo>
                  <a:pt x="640" y="290"/>
                </a:lnTo>
                <a:lnTo>
                  <a:pt x="640" y="640"/>
                </a:lnTo>
                <a:lnTo>
                  <a:pt x="525" y="640"/>
                </a:lnTo>
                <a:lnTo>
                  <a:pt x="525" y="290"/>
                </a:lnTo>
                <a:close/>
                <a:moveTo>
                  <a:pt x="525" y="757"/>
                </a:moveTo>
                <a:lnTo>
                  <a:pt x="640" y="757"/>
                </a:lnTo>
                <a:lnTo>
                  <a:pt x="640" y="875"/>
                </a:lnTo>
                <a:lnTo>
                  <a:pt x="525" y="875"/>
                </a:lnTo>
                <a:lnTo>
                  <a:pt x="525" y="75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>
              <a:solidFill>
                <a:schemeClr val="bg1"/>
              </a:solidFill>
              <a:latin typeface="Gudea" panose="02000000000000000000" pitchFamily="50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xmlns="" id="{5F4467E0-B819-4212-ABAD-EC2AE571982C}"/>
              </a:ext>
            </a:extLst>
          </p:cNvPr>
          <p:cNvSpPr txBox="1"/>
          <p:nvPr/>
        </p:nvSpPr>
        <p:spPr>
          <a:xfrm>
            <a:off x="8528263" y="4119223"/>
            <a:ext cx="2197709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Special Edition</a:t>
            </a:r>
          </a:p>
          <a:p>
            <a:pPr algn="ctr"/>
            <a:r>
              <a:rPr lang="en-US" sz="1600" b="1" dirty="0">
                <a:solidFill>
                  <a:schemeClr val="bg1"/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Book Name</a:t>
            </a:r>
          </a:p>
        </p:txBody>
      </p:sp>
      <p:sp>
        <p:nvSpPr>
          <p:cNvPr id="15" name="7 CuadroTexto">
            <a:extLst>
              <a:ext uri="{FF2B5EF4-FFF2-40B4-BE49-F238E27FC236}">
                <a16:creationId xmlns:a16="http://schemas.microsoft.com/office/drawing/2014/main" xmlns="" id="{5EE5D9BA-CB25-4107-B04F-0D5F105F39EC}"/>
              </a:ext>
            </a:extLst>
          </p:cNvPr>
          <p:cNvSpPr txBox="1"/>
          <p:nvPr/>
        </p:nvSpPr>
        <p:spPr>
          <a:xfrm>
            <a:off x="8528262" y="4712504"/>
            <a:ext cx="2197710" cy="663964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00" dirty="0">
                <a:solidFill>
                  <a:schemeClr val="bg1"/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Leverage agile frameworks to provide a robust synopsis for high level views new normal views new normal.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FD6B2C6C-7925-4EC3-B9EB-ADEA3952FF87}"/>
              </a:ext>
            </a:extLst>
          </p:cNvPr>
          <p:cNvSpPr txBox="1"/>
          <p:nvPr/>
        </p:nvSpPr>
        <p:spPr>
          <a:xfrm>
            <a:off x="5347741" y="4119223"/>
            <a:ext cx="2197709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Special Edition</a:t>
            </a:r>
          </a:p>
          <a:p>
            <a:pPr algn="ctr"/>
            <a:r>
              <a:rPr lang="en-US" sz="1600" b="1" dirty="0">
                <a:solidFill>
                  <a:schemeClr val="bg1"/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Book Name</a:t>
            </a:r>
          </a:p>
        </p:txBody>
      </p:sp>
      <p:sp>
        <p:nvSpPr>
          <p:cNvPr id="3" name="7 CuadroTexto">
            <a:extLst>
              <a:ext uri="{FF2B5EF4-FFF2-40B4-BE49-F238E27FC236}">
                <a16:creationId xmlns:a16="http://schemas.microsoft.com/office/drawing/2014/main" xmlns="" id="{11C5EAEA-4CDE-4058-96FF-765403CD841F}"/>
              </a:ext>
            </a:extLst>
          </p:cNvPr>
          <p:cNvSpPr txBox="1"/>
          <p:nvPr/>
        </p:nvSpPr>
        <p:spPr>
          <a:xfrm>
            <a:off x="5347740" y="4712504"/>
            <a:ext cx="2197710" cy="663964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00" dirty="0">
                <a:solidFill>
                  <a:schemeClr val="bg1"/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Leverage agile frameworks to provide a robust synopsis for high level views new normal views new normal.</a:t>
            </a:r>
          </a:p>
        </p:txBody>
      </p:sp>
      <p:sp>
        <p:nvSpPr>
          <p:cNvPr id="11" name="Freeform 20">
            <a:extLst>
              <a:ext uri="{FF2B5EF4-FFF2-40B4-BE49-F238E27FC236}">
                <a16:creationId xmlns:a16="http://schemas.microsoft.com/office/drawing/2014/main" xmlns="" id="{E6DEB26A-996E-4972-B79C-20DCE8136838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93592" y="3712378"/>
            <a:ext cx="306007" cy="306007"/>
          </a:xfrm>
          <a:custGeom>
            <a:avLst/>
            <a:gdLst>
              <a:gd name="T0" fmla="*/ 640 w 1166"/>
              <a:gd name="T1" fmla="*/ 640 h 1165"/>
              <a:gd name="T2" fmla="*/ 640 w 1166"/>
              <a:gd name="T3" fmla="*/ 290 h 1165"/>
              <a:gd name="T4" fmla="*/ 525 w 1166"/>
              <a:gd name="T5" fmla="*/ 290 h 1165"/>
              <a:gd name="T6" fmla="*/ 525 w 1166"/>
              <a:gd name="T7" fmla="*/ 640 h 1165"/>
              <a:gd name="T8" fmla="*/ 640 w 1166"/>
              <a:gd name="T9" fmla="*/ 640 h 1165"/>
              <a:gd name="T10" fmla="*/ 640 w 1166"/>
              <a:gd name="T11" fmla="*/ 875 h 1165"/>
              <a:gd name="T12" fmla="*/ 640 w 1166"/>
              <a:gd name="T13" fmla="*/ 757 h 1165"/>
              <a:gd name="T14" fmla="*/ 525 w 1166"/>
              <a:gd name="T15" fmla="*/ 757 h 1165"/>
              <a:gd name="T16" fmla="*/ 525 w 1166"/>
              <a:gd name="T17" fmla="*/ 875 h 1165"/>
              <a:gd name="T18" fmla="*/ 640 w 1166"/>
              <a:gd name="T19" fmla="*/ 875 h 1165"/>
              <a:gd name="T20" fmla="*/ 582 w 1166"/>
              <a:gd name="T21" fmla="*/ 0 h 1165"/>
              <a:gd name="T22" fmla="*/ 1165 w 1166"/>
              <a:gd name="T23" fmla="*/ 582 h 1165"/>
              <a:gd name="T24" fmla="*/ 582 w 1166"/>
              <a:gd name="T25" fmla="*/ 1164 h 1165"/>
              <a:gd name="T26" fmla="*/ 0 w 1166"/>
              <a:gd name="T27" fmla="*/ 582 h 1165"/>
              <a:gd name="T28" fmla="*/ 582 w 1166"/>
              <a:gd name="T29" fmla="*/ 0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166" h="1165">
                <a:moveTo>
                  <a:pt x="640" y="640"/>
                </a:moveTo>
                <a:lnTo>
                  <a:pt x="640" y="290"/>
                </a:lnTo>
                <a:lnTo>
                  <a:pt x="525" y="290"/>
                </a:lnTo>
                <a:lnTo>
                  <a:pt x="525" y="640"/>
                </a:lnTo>
                <a:lnTo>
                  <a:pt x="640" y="640"/>
                </a:lnTo>
                <a:close/>
                <a:moveTo>
                  <a:pt x="640" y="875"/>
                </a:moveTo>
                <a:lnTo>
                  <a:pt x="640" y="757"/>
                </a:lnTo>
                <a:lnTo>
                  <a:pt x="525" y="757"/>
                </a:lnTo>
                <a:lnTo>
                  <a:pt x="525" y="875"/>
                </a:lnTo>
                <a:lnTo>
                  <a:pt x="640" y="875"/>
                </a:lnTo>
                <a:close/>
                <a:moveTo>
                  <a:pt x="582" y="0"/>
                </a:moveTo>
                <a:cubicBezTo>
                  <a:pt x="905" y="0"/>
                  <a:pt x="1165" y="259"/>
                  <a:pt x="1165" y="582"/>
                </a:cubicBezTo>
                <a:cubicBezTo>
                  <a:pt x="1165" y="905"/>
                  <a:pt x="905" y="1164"/>
                  <a:pt x="582" y="1164"/>
                </a:cubicBezTo>
                <a:cubicBezTo>
                  <a:pt x="260" y="1164"/>
                  <a:pt x="0" y="905"/>
                  <a:pt x="0" y="582"/>
                </a:cubicBezTo>
                <a:cubicBezTo>
                  <a:pt x="0" y="259"/>
                  <a:pt x="260" y="0"/>
                  <a:pt x="58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>
              <a:solidFill>
                <a:schemeClr val="bg1"/>
              </a:solidFill>
              <a:latin typeface="Gudea" panose="02000000000000000000" pitchFamily="50" charset="0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xmlns="" id="{AF86870C-4EA5-4213-B4F4-FB263904204F}"/>
              </a:ext>
            </a:extLst>
          </p:cNvPr>
          <p:cNvSpPr/>
          <p:nvPr/>
        </p:nvSpPr>
        <p:spPr>
          <a:xfrm>
            <a:off x="5134045" y="1566881"/>
            <a:ext cx="5805623" cy="663964"/>
          </a:xfrm>
          <a:prstGeom prst="rect">
            <a:avLst/>
          </a:prstGeom>
          <a:ln>
            <a:noFill/>
          </a:ln>
        </p:spPr>
        <p:txBody>
          <a:bodyPr wrap="square" lIns="0" tIns="0" rIns="0" bIns="0" numCol="1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Interactively coordinate proactive e-commerce via process-centric outside the box  thinking pursue scalable customer service through. Collaboratively administrate empowered markets via plug-and-play networks. Dynamic procrastinate B2C users after installed.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xmlns="" id="{C340EDD0-8EC4-4154-8084-7D4BF9921720}"/>
              </a:ext>
            </a:extLst>
          </p:cNvPr>
          <p:cNvSpPr txBox="1"/>
          <p:nvPr/>
        </p:nvSpPr>
        <p:spPr>
          <a:xfrm>
            <a:off x="5134044" y="1001025"/>
            <a:ext cx="5805623" cy="395173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ctr" anchorCtr="0">
            <a:spAutoFit/>
          </a:bodyPr>
          <a:lstStyle/>
          <a:p>
            <a:pPr>
              <a:lnSpc>
                <a:spcPts val="3000"/>
              </a:lnSpc>
            </a:pPr>
            <a:r>
              <a:rPr lang="en-US" sz="2800" b="1" dirty="0">
                <a:solidFill>
                  <a:schemeClr val="tx2">
                    <a:lumMod val="85000"/>
                    <a:lumOff val="15000"/>
                  </a:schemeClr>
                </a:solidFill>
                <a:latin typeface="Roboto Slab" pitchFamily="2" charset="0"/>
                <a:ea typeface="Roboto Slab" pitchFamily="2" charset="0"/>
                <a:cs typeface="Open Sans Extrabold" panose="020B0906030804020204" pitchFamily="34" charset="0"/>
              </a:rPr>
              <a:t>Our Special Book For This Week</a:t>
            </a:r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9"/>
          </p:nvPr>
        </p:nvSpPr>
        <p:spPr/>
      </p:sp>
    </p:spTree>
    <p:extLst>
      <p:ext uri="{BB962C8B-B14F-4D97-AF65-F5344CB8AC3E}">
        <p14:creationId xmlns:p14="http://schemas.microsoft.com/office/powerpoint/2010/main" val="355832369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Picture Placeholder 3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xmlns="" id="{A4B6C509-6DAD-4691-950A-E7B6CFEE8465}"/>
              </a:ext>
            </a:extLst>
          </p:cNvPr>
          <p:cNvSpPr txBox="1"/>
          <p:nvPr/>
        </p:nvSpPr>
        <p:spPr>
          <a:xfrm>
            <a:off x="742451" y="751995"/>
            <a:ext cx="785177" cy="369332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ctr" anchorCtr="0">
            <a:spAutoFit/>
          </a:bodyPr>
          <a:lstStyle/>
          <a:p>
            <a:pPr algn="ctr"/>
            <a:r>
              <a:rPr lang="en-US" sz="2400" b="1" dirty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</a:rPr>
              <a:t>$ 499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xmlns="" id="{3F17F982-2B5F-4145-933C-DC584EFBC3EF}"/>
              </a:ext>
            </a:extLst>
          </p:cNvPr>
          <p:cNvSpPr txBox="1"/>
          <p:nvPr/>
        </p:nvSpPr>
        <p:spPr>
          <a:xfrm>
            <a:off x="742451" y="2565557"/>
            <a:ext cx="4984160" cy="492443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ctr" anchorCtr="0">
            <a:spAutoFit/>
          </a:bodyPr>
          <a:lstStyle/>
          <a:p>
            <a:r>
              <a:rPr lang="en-US" sz="3200" b="1" dirty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</a:rPr>
              <a:t>Your Book Name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xmlns="" id="{4BF63F59-865A-4058-A4E5-2941D5392FD7}"/>
              </a:ext>
            </a:extLst>
          </p:cNvPr>
          <p:cNvSpPr txBox="1"/>
          <p:nvPr/>
        </p:nvSpPr>
        <p:spPr>
          <a:xfrm>
            <a:off x="10664369" y="3813248"/>
            <a:ext cx="785177" cy="369332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ctr" anchorCtr="0">
            <a:spAutoFit/>
          </a:bodyPr>
          <a:lstStyle/>
          <a:p>
            <a:pPr algn="r"/>
            <a:r>
              <a:rPr lang="en-US" sz="2400" b="1" dirty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</a:rPr>
              <a:t>$ 499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xmlns="" id="{BD3F3848-2835-418A-B7B7-68830083B29E}"/>
              </a:ext>
            </a:extLst>
          </p:cNvPr>
          <p:cNvSpPr txBox="1"/>
          <p:nvPr/>
        </p:nvSpPr>
        <p:spPr>
          <a:xfrm>
            <a:off x="6465386" y="5626810"/>
            <a:ext cx="4984160" cy="492443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ctr" anchorCtr="0">
            <a:spAutoFit/>
          </a:bodyPr>
          <a:lstStyle/>
          <a:p>
            <a:pPr algn="r"/>
            <a:r>
              <a:rPr lang="en-US" sz="3200" b="1" dirty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</a:rPr>
              <a:t>Your Book Name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xmlns="" id="{0880C6CF-36EE-488B-B407-95FA91602CBB}"/>
              </a:ext>
            </a:extLst>
          </p:cNvPr>
          <p:cNvSpPr/>
          <p:nvPr/>
        </p:nvSpPr>
        <p:spPr>
          <a:xfrm>
            <a:off x="1135039" y="4338270"/>
            <a:ext cx="5511640" cy="1255961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US" dirty="0">
              <a:solidFill>
                <a:schemeClr val="bg1"/>
              </a:solidFill>
              <a:latin typeface="Gudea" panose="02000000000000000000" pitchFamily="50" charset="0"/>
              <a:ea typeface="PT Sans" panose="020B0503020203020204" pitchFamily="34" charset="0"/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xmlns="" id="{3E3CF5B2-ACB1-453B-B567-090A4408C24C}"/>
              </a:ext>
            </a:extLst>
          </p:cNvPr>
          <p:cNvSpPr/>
          <p:nvPr/>
        </p:nvSpPr>
        <p:spPr>
          <a:xfrm>
            <a:off x="1658073" y="4747825"/>
            <a:ext cx="4465571" cy="43685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000" dirty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</a:rPr>
              <a:t>Collaboratively administrate empowered markets via plug-and-play networks. Dynamic pro B2C users after installed base benefits.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xmlns="" id="{8CA6729D-5D39-4521-9F16-C7E2AFB8C831}"/>
              </a:ext>
            </a:extLst>
          </p:cNvPr>
          <p:cNvSpPr/>
          <p:nvPr/>
        </p:nvSpPr>
        <p:spPr>
          <a:xfrm>
            <a:off x="5545316" y="1277017"/>
            <a:ext cx="5511640" cy="125596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  <a:latin typeface="Gudea" panose="02000000000000000000" pitchFamily="50" charset="0"/>
              <a:ea typeface="PT Sans" panose="020B0503020203020204" pitchFamily="34" charset="0"/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xmlns="" id="{0F8B3378-DBD6-4BBD-9090-CD6C7D64C84C}"/>
              </a:ext>
            </a:extLst>
          </p:cNvPr>
          <p:cNvSpPr/>
          <p:nvPr/>
        </p:nvSpPr>
        <p:spPr>
          <a:xfrm>
            <a:off x="6068350" y="1686572"/>
            <a:ext cx="4465571" cy="43685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dirty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</a:rPr>
              <a:t>Collaboratively administrate empowered markets via plug-and-play networks. Dynamic pro B2C users after installed base benefits.</a:t>
            </a:r>
          </a:p>
        </p:txBody>
      </p:sp>
    </p:spTree>
    <p:extLst>
      <p:ext uri="{BB962C8B-B14F-4D97-AF65-F5344CB8AC3E}">
        <p14:creationId xmlns:p14="http://schemas.microsoft.com/office/powerpoint/2010/main" val="35301421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xmlns="" id="{66B5B2F8-148C-4502-97FA-4B40015DA1C0}"/>
              </a:ext>
            </a:extLst>
          </p:cNvPr>
          <p:cNvSpPr/>
          <p:nvPr/>
        </p:nvSpPr>
        <p:spPr>
          <a:xfrm>
            <a:off x="0" y="2419638"/>
            <a:ext cx="7845287" cy="443836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Gudea" panose="02000000000000000000" pitchFamily="50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A620F37C-71CC-4952-9492-DE1ED3BFF52E}"/>
              </a:ext>
            </a:extLst>
          </p:cNvPr>
          <p:cNvSpPr txBox="1"/>
          <p:nvPr/>
        </p:nvSpPr>
        <p:spPr>
          <a:xfrm>
            <a:off x="1111659" y="1097280"/>
            <a:ext cx="2669385" cy="778739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ctr" anchorCtr="0">
            <a:spAutoFit/>
          </a:bodyPr>
          <a:lstStyle/>
          <a:p>
            <a:pPr>
              <a:lnSpc>
                <a:spcPts val="3000"/>
              </a:lnSpc>
            </a:pPr>
            <a:r>
              <a:rPr lang="en-US" sz="2800" b="1" dirty="0">
                <a:solidFill>
                  <a:schemeClr val="tx2">
                    <a:lumMod val="85000"/>
                    <a:lumOff val="15000"/>
                  </a:schemeClr>
                </a:solidFill>
                <a:latin typeface="Roboto Slab" pitchFamily="2" charset="0"/>
                <a:ea typeface="Roboto Slab" pitchFamily="2" charset="0"/>
                <a:cs typeface="Open Sans Extrabold" panose="020B0906030804020204" pitchFamily="34" charset="0"/>
              </a:rPr>
              <a:t>Hello,</a:t>
            </a:r>
          </a:p>
          <a:p>
            <a:pPr>
              <a:lnSpc>
                <a:spcPts val="3000"/>
              </a:lnSpc>
            </a:pPr>
            <a:r>
              <a:rPr lang="en-US" sz="2800" b="1" dirty="0">
                <a:solidFill>
                  <a:schemeClr val="tx2">
                    <a:lumMod val="85000"/>
                    <a:lumOff val="15000"/>
                  </a:schemeClr>
                </a:solidFill>
                <a:latin typeface="Roboto Slab" pitchFamily="2" charset="0"/>
                <a:ea typeface="Roboto Slab" pitchFamily="2" charset="0"/>
                <a:cs typeface="Open Sans Extrabold" panose="020B0906030804020204" pitchFamily="34" charset="0"/>
              </a:rPr>
              <a:t>We Are </a:t>
            </a:r>
            <a:r>
              <a:rPr lang="en-US" sz="2800" b="1" dirty="0" err="1">
                <a:solidFill>
                  <a:schemeClr val="tx2">
                    <a:lumMod val="85000"/>
                    <a:lumOff val="15000"/>
                  </a:schemeClr>
                </a:solidFill>
                <a:latin typeface="Roboto Slab" pitchFamily="2" charset="0"/>
                <a:ea typeface="Roboto Slab" pitchFamily="2" charset="0"/>
                <a:cs typeface="Open Sans Extrabold" panose="020B0906030804020204" pitchFamily="34" charset="0"/>
              </a:rPr>
              <a:t>Muvio</a:t>
            </a:r>
            <a:r>
              <a:rPr lang="en-US" sz="2800" b="1" dirty="0">
                <a:solidFill>
                  <a:schemeClr val="tx2">
                    <a:lumMod val="85000"/>
                    <a:lumOff val="15000"/>
                  </a:schemeClr>
                </a:solidFill>
                <a:latin typeface="Roboto Slab" pitchFamily="2" charset="0"/>
                <a:ea typeface="Roboto Slab" pitchFamily="2" charset="0"/>
                <a:cs typeface="Open Sans Extrabold" panose="020B0906030804020204" pitchFamily="34" charset="0"/>
              </a:rPr>
              <a:t>!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xmlns="" id="{B40D0A16-0F69-4FBB-BA8A-4B753F8585DB}"/>
              </a:ext>
            </a:extLst>
          </p:cNvPr>
          <p:cNvSpPr/>
          <p:nvPr/>
        </p:nvSpPr>
        <p:spPr>
          <a:xfrm>
            <a:off x="1111659" y="3003014"/>
            <a:ext cx="2669385" cy="181812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Interactively procrastinate high-payoff content without backward compatible data. Quickly cultivate optimal processes and tactical.</a:t>
            </a:r>
          </a:p>
          <a:p>
            <a:pPr>
              <a:lnSpc>
                <a:spcPct val="150000"/>
              </a:lnSpc>
            </a:pPr>
            <a:endParaRPr lang="en-US" sz="1000" dirty="0">
              <a:solidFill>
                <a:schemeClr val="bg1">
                  <a:lumMod val="50000"/>
                </a:schemeClr>
              </a:solidFill>
              <a:latin typeface="Gudea" panose="02000000000000000000" pitchFamily="50" charset="0"/>
              <a:ea typeface="Arimo" panose="020B0604020202020204" pitchFamily="34" charset="0"/>
              <a:cs typeface="Arimo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Quickly disseminate superior deliverables whereas web-enabled applications. Quickly drive clicks and mortar catalysts for change. Continually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reintermediate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 integrated.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xmlns="" id="{BBDCBC68-6F95-4B01-95C8-28AD1E4B84ED}"/>
              </a:ext>
            </a:extLst>
          </p:cNvPr>
          <p:cNvSpPr/>
          <p:nvPr/>
        </p:nvSpPr>
        <p:spPr>
          <a:xfrm>
            <a:off x="1111659" y="5716459"/>
            <a:ext cx="9983061" cy="24622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r"/>
            <a:r>
              <a:rPr lang="en-US" sz="1600" i="1" dirty="0">
                <a:solidFill>
                  <a:schemeClr val="tx2">
                    <a:lumMod val="65000"/>
                    <a:lumOff val="35000"/>
                  </a:schemeClr>
                </a:solidFill>
                <a:latin typeface="Gudea" panose="02000000000000000000" pitchFamily="50" charset="0"/>
                <a:ea typeface="Pacifico" panose="02000000000000000000" pitchFamily="2" charset="0"/>
                <a:cs typeface="Arimo" panose="020B0604020202020204" pitchFamily="34" charset="0"/>
              </a:rPr>
              <a:t>“ To be fully seen by somebody, then, and be loved anyhow this is a human offering that can border on miraculous “</a:t>
            </a:r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7"/>
          </p:nvPr>
        </p:nvSpPr>
        <p:spPr/>
      </p:sp>
    </p:spTree>
    <p:extLst>
      <p:ext uri="{BB962C8B-B14F-4D97-AF65-F5344CB8AC3E}">
        <p14:creationId xmlns:p14="http://schemas.microsoft.com/office/powerpoint/2010/main" val="12141003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66DAD77A-C152-4B69-B0CB-7DF94D8D01A2}"/>
              </a:ext>
            </a:extLst>
          </p:cNvPr>
          <p:cNvSpPr/>
          <p:nvPr/>
        </p:nvSpPr>
        <p:spPr>
          <a:xfrm>
            <a:off x="4673462" y="2325757"/>
            <a:ext cx="2845076" cy="36576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Gudea" panose="02000000000000000000" pitchFamily="50" charset="0"/>
              <a:ea typeface="Arimo" panose="020B0604020202020204" pitchFamily="34" charset="0"/>
              <a:cs typeface="Arimo" panose="020B0604020202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D2BC56B4-62E5-456F-9B33-935509E178F4}"/>
              </a:ext>
            </a:extLst>
          </p:cNvPr>
          <p:cNvSpPr txBox="1"/>
          <p:nvPr/>
        </p:nvSpPr>
        <p:spPr>
          <a:xfrm>
            <a:off x="5108448" y="2573306"/>
            <a:ext cx="1975104" cy="492443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ctr" anchorCtr="0">
            <a:spAutoFit/>
          </a:bodyPr>
          <a:lstStyle/>
          <a:p>
            <a:pPr algn="ctr"/>
            <a:r>
              <a:rPr lang="en-US" sz="3200" b="1" dirty="0">
                <a:solidFill>
                  <a:schemeClr val="bg1"/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$240.00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xmlns="" id="{E32A4AA2-1ACE-40E6-8DDC-EE774F829472}"/>
              </a:ext>
            </a:extLst>
          </p:cNvPr>
          <p:cNvSpPr/>
          <p:nvPr/>
        </p:nvSpPr>
        <p:spPr>
          <a:xfrm>
            <a:off x="4673462" y="3313297"/>
            <a:ext cx="2845076" cy="4572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Gudea" panose="02000000000000000000" pitchFamily="50" charset="0"/>
              <a:ea typeface="Arimo" panose="020B0604020202020204" pitchFamily="34" charset="0"/>
              <a:cs typeface="Arimo" panose="020B0604020202020204" pitchFamily="34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xmlns="" id="{2A73AB5D-AB12-4BC1-9991-388F6BB6FA46}"/>
              </a:ext>
            </a:extLst>
          </p:cNvPr>
          <p:cNvSpPr/>
          <p:nvPr/>
        </p:nvSpPr>
        <p:spPr>
          <a:xfrm>
            <a:off x="7993131" y="2325757"/>
            <a:ext cx="2845076" cy="36576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Gudea" panose="02000000000000000000" pitchFamily="50" charset="0"/>
              <a:ea typeface="Arimo" panose="020B0604020202020204" pitchFamily="34" charset="0"/>
              <a:cs typeface="Arimo" panose="020B0604020202020204" pitchFamily="34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xmlns="" id="{7AA35A0B-DC60-43FA-A3DF-0831E98EB343}"/>
              </a:ext>
            </a:extLst>
          </p:cNvPr>
          <p:cNvSpPr txBox="1"/>
          <p:nvPr/>
        </p:nvSpPr>
        <p:spPr>
          <a:xfrm>
            <a:off x="8428117" y="2573306"/>
            <a:ext cx="1975104" cy="492443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ctr" anchorCtr="0">
            <a:spAutoFit/>
          </a:bodyPr>
          <a:lstStyle/>
          <a:p>
            <a:pPr algn="ctr"/>
            <a:r>
              <a:rPr lang="en-US" sz="3200" b="1" dirty="0">
                <a:solidFill>
                  <a:schemeClr val="accent4"/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$125.00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xmlns="" id="{14285FB8-E9C3-482D-8A3D-710A7E506458}"/>
              </a:ext>
            </a:extLst>
          </p:cNvPr>
          <p:cNvSpPr/>
          <p:nvPr/>
        </p:nvSpPr>
        <p:spPr>
          <a:xfrm>
            <a:off x="7993131" y="3313297"/>
            <a:ext cx="2845076" cy="4572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Gudea" panose="02000000000000000000" pitchFamily="50" charset="0"/>
              <a:ea typeface="Arimo" panose="020B0604020202020204" pitchFamily="34" charset="0"/>
              <a:cs typeface="Arimo" panose="020B0604020202020204" pitchFamily="34" charset="0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xmlns="" id="{E06B6589-92B3-4F6A-9B30-1E00F94C8ACB}"/>
              </a:ext>
            </a:extLst>
          </p:cNvPr>
          <p:cNvSpPr/>
          <p:nvPr/>
        </p:nvSpPr>
        <p:spPr>
          <a:xfrm>
            <a:off x="1353793" y="2325757"/>
            <a:ext cx="2845076" cy="36576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Gudea" panose="02000000000000000000" pitchFamily="50" charset="0"/>
              <a:ea typeface="Arimo" panose="020B0604020202020204" pitchFamily="34" charset="0"/>
              <a:cs typeface="Arimo" panose="020B0604020202020204" pitchFamily="34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xmlns="" id="{52671B3A-D7EB-4FB7-A1F0-977AE5CBF0F7}"/>
              </a:ext>
            </a:extLst>
          </p:cNvPr>
          <p:cNvSpPr txBox="1"/>
          <p:nvPr/>
        </p:nvSpPr>
        <p:spPr>
          <a:xfrm>
            <a:off x="1788779" y="2573306"/>
            <a:ext cx="1975104" cy="492443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ctr" anchorCtr="0">
            <a:spAutoFit/>
          </a:bodyPr>
          <a:lstStyle/>
          <a:p>
            <a:pPr algn="ctr"/>
            <a:r>
              <a:rPr lang="en-US" sz="3200" b="1" dirty="0">
                <a:solidFill>
                  <a:schemeClr val="accent2"/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$180.00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xmlns="" id="{FA26C1B9-4A56-432A-B8F4-8781D375F23B}"/>
              </a:ext>
            </a:extLst>
          </p:cNvPr>
          <p:cNvSpPr/>
          <p:nvPr/>
        </p:nvSpPr>
        <p:spPr>
          <a:xfrm>
            <a:off x="5108448" y="3786773"/>
            <a:ext cx="1975104" cy="1125629"/>
          </a:xfrm>
          <a:prstGeom prst="rect">
            <a:avLst/>
          </a:prstGeom>
        </p:spPr>
        <p:txBody>
          <a:bodyPr wrap="square" lIns="0" tIns="0" rIns="0" bIns="0" numCol="1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00" dirty="0">
                <a:solidFill>
                  <a:schemeClr val="bg1"/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Proactively envisioned multimedia based expertise and cross-media growth strategies. Seamlessly visualize quality intellectual capital without superior.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xmlns="" id="{E08E9E06-4705-4C4C-8BF9-8574A816FBA2}"/>
              </a:ext>
            </a:extLst>
          </p:cNvPr>
          <p:cNvSpPr/>
          <p:nvPr/>
        </p:nvSpPr>
        <p:spPr>
          <a:xfrm>
            <a:off x="8428117" y="3786773"/>
            <a:ext cx="1975104" cy="1125629"/>
          </a:xfrm>
          <a:prstGeom prst="rect">
            <a:avLst/>
          </a:prstGeom>
        </p:spPr>
        <p:txBody>
          <a:bodyPr wrap="square" lIns="0" tIns="0" rIns="0" bIns="0" numCol="1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Proactively envisioned multimedia based expertise and cross-media growth strategies. Seamlessly visualize quality intellectual capital without superior.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xmlns="" id="{DC1700BE-E437-440E-B676-C01F7F1B73D0}"/>
              </a:ext>
            </a:extLst>
          </p:cNvPr>
          <p:cNvSpPr/>
          <p:nvPr/>
        </p:nvSpPr>
        <p:spPr>
          <a:xfrm>
            <a:off x="1788779" y="3786773"/>
            <a:ext cx="1975104" cy="1125629"/>
          </a:xfrm>
          <a:prstGeom prst="rect">
            <a:avLst/>
          </a:prstGeom>
        </p:spPr>
        <p:txBody>
          <a:bodyPr wrap="square" lIns="0" tIns="0" rIns="0" bIns="0" numCol="1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Proactively envisioned multimedia based expertise and cross-media growth strategies. Seamlessly visualize quality intellectual capital without superior.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xmlns="" id="{85802B42-D966-4F3F-BDB5-B38AD67CDED8}"/>
              </a:ext>
            </a:extLst>
          </p:cNvPr>
          <p:cNvSpPr/>
          <p:nvPr/>
        </p:nvSpPr>
        <p:spPr>
          <a:xfrm>
            <a:off x="1353793" y="3313297"/>
            <a:ext cx="2845076" cy="4572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Gudea" panose="02000000000000000000" pitchFamily="50" charset="0"/>
              <a:ea typeface="Arimo" panose="020B0604020202020204" pitchFamily="34" charset="0"/>
              <a:cs typeface="Arimo" panose="020B0604020202020204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16518CE9-0C9E-4640-95E7-E9453CEB51BF}"/>
              </a:ext>
            </a:extLst>
          </p:cNvPr>
          <p:cNvSpPr txBox="1"/>
          <p:nvPr/>
        </p:nvSpPr>
        <p:spPr>
          <a:xfrm>
            <a:off x="5108448" y="5340158"/>
            <a:ext cx="1975104" cy="215444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ctr" anchorCtr="0">
            <a:spAutoFit/>
          </a:bodyPr>
          <a:lstStyle/>
          <a:p>
            <a:pPr algn="ctr"/>
            <a:r>
              <a:rPr lang="en-US" sz="1400" b="1" dirty="0">
                <a:solidFill>
                  <a:schemeClr val="bg1"/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Gold Package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xmlns="" id="{FB81F7C0-6F9E-42C8-BC78-F4C2D382895A}"/>
              </a:ext>
            </a:extLst>
          </p:cNvPr>
          <p:cNvSpPr txBox="1"/>
          <p:nvPr/>
        </p:nvSpPr>
        <p:spPr>
          <a:xfrm>
            <a:off x="8428117" y="5340158"/>
            <a:ext cx="1975104" cy="215444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ctr" anchorCtr="0">
            <a:spAutoFit/>
          </a:bodyPr>
          <a:lstStyle/>
          <a:p>
            <a:pPr algn="ctr"/>
            <a:r>
              <a:rPr lang="en-US" sz="1400" b="1" dirty="0">
                <a:solidFill>
                  <a:schemeClr val="tx2">
                    <a:lumMod val="75000"/>
                    <a:lumOff val="25000"/>
                  </a:schemeClr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Silver Package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xmlns="" id="{06590B7C-010C-4B4D-9E85-8C4D61833C84}"/>
              </a:ext>
            </a:extLst>
          </p:cNvPr>
          <p:cNvSpPr txBox="1"/>
          <p:nvPr/>
        </p:nvSpPr>
        <p:spPr>
          <a:xfrm>
            <a:off x="1788779" y="5340158"/>
            <a:ext cx="1975104" cy="215444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ctr" anchorCtr="0">
            <a:spAutoFit/>
          </a:bodyPr>
          <a:lstStyle/>
          <a:p>
            <a:pPr algn="ctr"/>
            <a:r>
              <a:rPr lang="en-US" sz="1400" b="1" dirty="0">
                <a:solidFill>
                  <a:schemeClr val="tx2">
                    <a:lumMod val="75000"/>
                    <a:lumOff val="25000"/>
                  </a:schemeClr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Bronze Package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xmlns="" id="{5D974131-8806-40C8-B029-333D8488ADF0}"/>
              </a:ext>
            </a:extLst>
          </p:cNvPr>
          <p:cNvSpPr/>
          <p:nvPr/>
        </p:nvSpPr>
        <p:spPr>
          <a:xfrm>
            <a:off x="2703224" y="1182995"/>
            <a:ext cx="6785550" cy="436851"/>
          </a:xfrm>
          <a:prstGeom prst="rect">
            <a:avLst/>
          </a:prstGeom>
        </p:spPr>
        <p:txBody>
          <a:bodyPr wrap="square" lIns="0" tIns="0" rIns="0" bIns="0" numCol="1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Proactively envisioned multimedia based expertise and cross-media growth strategies. Seamlessly visualize quality intellectual capital without superior collaboration. Leverage agile frameworks to provide a robust.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xmlns="" id="{44BEF194-22C8-4924-A666-EDDA9A2B60BD}"/>
              </a:ext>
            </a:extLst>
          </p:cNvPr>
          <p:cNvSpPr txBox="1"/>
          <p:nvPr/>
        </p:nvSpPr>
        <p:spPr>
          <a:xfrm>
            <a:off x="2703224" y="705911"/>
            <a:ext cx="6785550" cy="394019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ctr" anchorCtr="0">
            <a:spAutoFit/>
          </a:bodyPr>
          <a:lstStyle/>
          <a:p>
            <a:pPr algn="ctr">
              <a:lnSpc>
                <a:spcPts val="3000"/>
              </a:lnSpc>
            </a:pPr>
            <a:r>
              <a:rPr lang="en-US" sz="2800" b="1" dirty="0">
                <a:solidFill>
                  <a:schemeClr val="tx2">
                    <a:lumMod val="85000"/>
                    <a:lumOff val="15000"/>
                  </a:schemeClr>
                </a:solidFill>
                <a:latin typeface="Roboto Slab" pitchFamily="2" charset="0"/>
                <a:ea typeface="Roboto Slab" pitchFamily="2" charset="0"/>
              </a:rPr>
              <a:t>Pricing List Table Plan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xmlns="" id="{3A9841D2-68A2-43D9-8BCC-D045D6508D83}"/>
              </a:ext>
            </a:extLst>
          </p:cNvPr>
          <p:cNvSpPr txBox="1"/>
          <p:nvPr/>
        </p:nvSpPr>
        <p:spPr>
          <a:xfrm>
            <a:off x="4907280" y="6351429"/>
            <a:ext cx="2377440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W  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W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  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W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   .   M   U   V   I   O   .   C   O   M</a:t>
            </a:r>
          </a:p>
        </p:txBody>
      </p:sp>
    </p:spTree>
    <p:extLst>
      <p:ext uri="{BB962C8B-B14F-4D97-AF65-F5344CB8AC3E}">
        <p14:creationId xmlns:p14="http://schemas.microsoft.com/office/powerpoint/2010/main" val="330948654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xmlns="" id="{6CC0CA68-34B5-4A2C-8833-EBA1C18E6642}"/>
              </a:ext>
            </a:extLst>
          </p:cNvPr>
          <p:cNvSpPr/>
          <p:nvPr/>
        </p:nvSpPr>
        <p:spPr>
          <a:xfrm>
            <a:off x="2584174" y="249029"/>
            <a:ext cx="9906000" cy="6858000"/>
          </a:xfrm>
          <a:prstGeom prst="rect">
            <a:avLst/>
          </a:prstGeom>
          <a:solidFill>
            <a:schemeClr val="tx2">
              <a:lumMod val="95000"/>
              <a:lumOff val="5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Gudea" panose="02000000000000000000" pitchFamily="50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xmlns="" id="{1EDF3C07-4ADE-42D6-B1EF-44700E4F1323}"/>
              </a:ext>
            </a:extLst>
          </p:cNvPr>
          <p:cNvSpPr/>
          <p:nvPr/>
        </p:nvSpPr>
        <p:spPr>
          <a:xfrm>
            <a:off x="0" y="4822"/>
            <a:ext cx="2286000" cy="171907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Gudea" panose="02000000000000000000" pitchFamily="50" charset="0"/>
              <a:ea typeface="Arimo" panose="020B0604020202020204" pitchFamily="34" charset="0"/>
              <a:cs typeface="Arimo" panose="020B0604020202020204" pitchFamily="34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33CBE5FC-226F-4B78-BFBC-6C166D252F2A}"/>
              </a:ext>
            </a:extLst>
          </p:cNvPr>
          <p:cNvSpPr/>
          <p:nvPr/>
        </p:nvSpPr>
        <p:spPr>
          <a:xfrm>
            <a:off x="0" y="1723894"/>
            <a:ext cx="2286000" cy="170992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Gudea" panose="02000000000000000000" pitchFamily="50" charset="0"/>
              <a:ea typeface="Arimo" panose="020B0604020202020204" pitchFamily="34" charset="0"/>
              <a:cs typeface="Arimo" panose="020B0604020202020204" pitchFamily="34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xmlns="" id="{5C4C4985-8EE5-482F-8B85-DF2FDA3B8DF0}"/>
              </a:ext>
            </a:extLst>
          </p:cNvPr>
          <p:cNvSpPr/>
          <p:nvPr/>
        </p:nvSpPr>
        <p:spPr>
          <a:xfrm>
            <a:off x="0" y="5134106"/>
            <a:ext cx="2286000" cy="1728716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Gudea" panose="02000000000000000000" pitchFamily="50" charset="0"/>
              <a:ea typeface="Arimo" panose="020B0604020202020204" pitchFamily="34" charset="0"/>
              <a:cs typeface="Arimo" panose="020B0604020202020204" pitchFamily="34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xmlns="" id="{75C074F7-4C7D-48A0-80B1-D5196751BE00}"/>
              </a:ext>
            </a:extLst>
          </p:cNvPr>
          <p:cNvSpPr/>
          <p:nvPr/>
        </p:nvSpPr>
        <p:spPr>
          <a:xfrm>
            <a:off x="0" y="3424178"/>
            <a:ext cx="2286000" cy="1709928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Gudea" panose="02000000000000000000" pitchFamily="50" charset="0"/>
              <a:ea typeface="Arimo" panose="020B0604020202020204" pitchFamily="34" charset="0"/>
              <a:cs typeface="Arimo" panose="020B0604020202020204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ACE6B0A9-9EF5-4CED-9252-2C93AF455251}"/>
              </a:ext>
            </a:extLst>
          </p:cNvPr>
          <p:cNvSpPr txBox="1"/>
          <p:nvPr/>
        </p:nvSpPr>
        <p:spPr>
          <a:xfrm>
            <a:off x="407506" y="4136964"/>
            <a:ext cx="1470990" cy="51296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ts val="4000"/>
              </a:lnSpc>
            </a:pPr>
            <a:r>
              <a:rPr lang="en-US" sz="3600" b="1" dirty="0">
                <a:solidFill>
                  <a:schemeClr val="tx2">
                    <a:lumMod val="65000"/>
                    <a:lumOff val="35000"/>
                  </a:schemeClr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1000+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114E0559-CED8-4D8F-8A2A-91B3D7D2C689}"/>
              </a:ext>
            </a:extLst>
          </p:cNvPr>
          <p:cNvSpPr txBox="1"/>
          <p:nvPr/>
        </p:nvSpPr>
        <p:spPr>
          <a:xfrm>
            <a:off x="407506" y="4648250"/>
            <a:ext cx="1470990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600" dirty="0">
                <a:solidFill>
                  <a:schemeClr val="tx2">
                    <a:lumMod val="65000"/>
                    <a:lumOff val="35000"/>
                  </a:schemeClr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Book Name Here</a:t>
            </a:r>
          </a:p>
        </p:txBody>
      </p:sp>
      <p:sp>
        <p:nvSpPr>
          <p:cNvPr id="5" name="Freeform 56">
            <a:extLst>
              <a:ext uri="{FF2B5EF4-FFF2-40B4-BE49-F238E27FC236}">
                <a16:creationId xmlns:a16="http://schemas.microsoft.com/office/drawing/2014/main" xmlns="" id="{8056F8F6-3EF5-4D3C-B2E4-B7613AB64B3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7504" y="3663813"/>
            <a:ext cx="429768" cy="429768"/>
          </a:xfrm>
          <a:custGeom>
            <a:avLst/>
            <a:gdLst>
              <a:gd name="T0" fmla="*/ 815 w 1166"/>
              <a:gd name="T1" fmla="*/ 232 h 1166"/>
              <a:gd name="T2" fmla="*/ 815 w 1166"/>
              <a:gd name="T3" fmla="*/ 156 h 1166"/>
              <a:gd name="T4" fmla="*/ 1009 w 1166"/>
              <a:gd name="T5" fmla="*/ 350 h 1166"/>
              <a:gd name="T6" fmla="*/ 932 w 1166"/>
              <a:gd name="T7" fmla="*/ 350 h 1166"/>
              <a:gd name="T8" fmla="*/ 815 w 1166"/>
              <a:gd name="T9" fmla="*/ 232 h 1166"/>
              <a:gd name="T10" fmla="*/ 582 w 1166"/>
              <a:gd name="T11" fmla="*/ 990 h 1166"/>
              <a:gd name="T12" fmla="*/ 875 w 1166"/>
              <a:gd name="T13" fmla="*/ 700 h 1166"/>
              <a:gd name="T14" fmla="*/ 582 w 1166"/>
              <a:gd name="T15" fmla="*/ 407 h 1166"/>
              <a:gd name="T16" fmla="*/ 290 w 1166"/>
              <a:gd name="T17" fmla="*/ 700 h 1166"/>
              <a:gd name="T18" fmla="*/ 582 w 1166"/>
              <a:gd name="T19" fmla="*/ 990 h 1166"/>
              <a:gd name="T20" fmla="*/ 1165 w 1166"/>
              <a:gd name="T21" fmla="*/ 407 h 1166"/>
              <a:gd name="T22" fmla="*/ 1165 w 1166"/>
              <a:gd name="T23" fmla="*/ 1050 h 1166"/>
              <a:gd name="T24" fmla="*/ 1050 w 1166"/>
              <a:gd name="T25" fmla="*/ 1165 h 1166"/>
              <a:gd name="T26" fmla="*/ 115 w 1166"/>
              <a:gd name="T27" fmla="*/ 1165 h 1166"/>
              <a:gd name="T28" fmla="*/ 0 w 1166"/>
              <a:gd name="T29" fmla="*/ 1050 h 1166"/>
              <a:gd name="T30" fmla="*/ 0 w 1166"/>
              <a:gd name="T31" fmla="*/ 350 h 1166"/>
              <a:gd name="T32" fmla="*/ 115 w 1166"/>
              <a:gd name="T33" fmla="*/ 232 h 1166"/>
              <a:gd name="T34" fmla="*/ 301 w 1166"/>
              <a:gd name="T35" fmla="*/ 232 h 1166"/>
              <a:gd name="T36" fmla="*/ 407 w 1166"/>
              <a:gd name="T37" fmla="*/ 115 h 1166"/>
              <a:gd name="T38" fmla="*/ 757 w 1166"/>
              <a:gd name="T39" fmla="*/ 115 h 1166"/>
              <a:gd name="T40" fmla="*/ 757 w 1166"/>
              <a:gd name="T41" fmla="*/ 290 h 1166"/>
              <a:gd name="T42" fmla="*/ 875 w 1166"/>
              <a:gd name="T43" fmla="*/ 407 h 1166"/>
              <a:gd name="T44" fmla="*/ 1165 w 1166"/>
              <a:gd name="T45" fmla="*/ 407 h 1166"/>
              <a:gd name="T46" fmla="*/ 815 w 1166"/>
              <a:gd name="T47" fmla="*/ 77 h 1166"/>
              <a:gd name="T48" fmla="*/ 815 w 1166"/>
              <a:gd name="T49" fmla="*/ 0 h 1166"/>
              <a:gd name="T50" fmla="*/ 1165 w 1166"/>
              <a:gd name="T51" fmla="*/ 350 h 1166"/>
              <a:gd name="T52" fmla="*/ 1088 w 1166"/>
              <a:gd name="T53" fmla="*/ 350 h 1166"/>
              <a:gd name="T54" fmla="*/ 815 w 1166"/>
              <a:gd name="T55" fmla="*/ 77 h 1166"/>
              <a:gd name="T56" fmla="*/ 397 w 1166"/>
              <a:gd name="T57" fmla="*/ 700 h 1166"/>
              <a:gd name="T58" fmla="*/ 582 w 1166"/>
              <a:gd name="T59" fmla="*/ 511 h 1166"/>
              <a:gd name="T60" fmla="*/ 768 w 1166"/>
              <a:gd name="T61" fmla="*/ 700 h 1166"/>
              <a:gd name="T62" fmla="*/ 582 w 1166"/>
              <a:gd name="T63" fmla="*/ 886 h 1166"/>
              <a:gd name="T64" fmla="*/ 397 w 1166"/>
              <a:gd name="T65" fmla="*/ 700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166" h="1166">
                <a:moveTo>
                  <a:pt x="815" y="232"/>
                </a:moveTo>
                <a:lnTo>
                  <a:pt x="815" y="156"/>
                </a:lnTo>
                <a:cubicBezTo>
                  <a:pt x="922" y="156"/>
                  <a:pt x="1009" y="243"/>
                  <a:pt x="1009" y="350"/>
                </a:cubicBezTo>
                <a:lnTo>
                  <a:pt x="932" y="350"/>
                </a:lnTo>
                <a:cubicBezTo>
                  <a:pt x="932" y="284"/>
                  <a:pt x="881" y="232"/>
                  <a:pt x="815" y="232"/>
                </a:cubicBezTo>
                <a:close/>
                <a:moveTo>
                  <a:pt x="582" y="990"/>
                </a:moveTo>
                <a:cubicBezTo>
                  <a:pt x="744" y="990"/>
                  <a:pt x="875" y="861"/>
                  <a:pt x="875" y="700"/>
                </a:cubicBezTo>
                <a:cubicBezTo>
                  <a:pt x="875" y="539"/>
                  <a:pt x="743" y="407"/>
                  <a:pt x="582" y="407"/>
                </a:cubicBezTo>
                <a:cubicBezTo>
                  <a:pt x="420" y="407"/>
                  <a:pt x="290" y="539"/>
                  <a:pt x="290" y="700"/>
                </a:cubicBezTo>
                <a:cubicBezTo>
                  <a:pt x="290" y="861"/>
                  <a:pt x="421" y="990"/>
                  <a:pt x="582" y="990"/>
                </a:cubicBezTo>
                <a:close/>
                <a:moveTo>
                  <a:pt x="1165" y="407"/>
                </a:moveTo>
                <a:lnTo>
                  <a:pt x="1165" y="1050"/>
                </a:lnTo>
                <a:cubicBezTo>
                  <a:pt x="1165" y="1113"/>
                  <a:pt x="1113" y="1165"/>
                  <a:pt x="1050" y="1165"/>
                </a:cubicBezTo>
                <a:lnTo>
                  <a:pt x="115" y="1165"/>
                </a:lnTo>
                <a:cubicBezTo>
                  <a:pt x="52" y="1165"/>
                  <a:pt x="0" y="1113"/>
                  <a:pt x="0" y="1050"/>
                </a:cubicBezTo>
                <a:lnTo>
                  <a:pt x="0" y="350"/>
                </a:lnTo>
                <a:cubicBezTo>
                  <a:pt x="0" y="287"/>
                  <a:pt x="52" y="232"/>
                  <a:pt x="115" y="232"/>
                </a:cubicBezTo>
                <a:lnTo>
                  <a:pt x="301" y="232"/>
                </a:lnTo>
                <a:lnTo>
                  <a:pt x="407" y="115"/>
                </a:lnTo>
                <a:lnTo>
                  <a:pt x="757" y="115"/>
                </a:lnTo>
                <a:lnTo>
                  <a:pt x="757" y="290"/>
                </a:lnTo>
                <a:cubicBezTo>
                  <a:pt x="823" y="290"/>
                  <a:pt x="875" y="342"/>
                  <a:pt x="875" y="407"/>
                </a:cubicBezTo>
                <a:lnTo>
                  <a:pt x="1165" y="407"/>
                </a:lnTo>
                <a:close/>
                <a:moveTo>
                  <a:pt x="815" y="77"/>
                </a:moveTo>
                <a:lnTo>
                  <a:pt x="815" y="0"/>
                </a:lnTo>
                <a:cubicBezTo>
                  <a:pt x="1009" y="0"/>
                  <a:pt x="1165" y="156"/>
                  <a:pt x="1165" y="350"/>
                </a:cubicBezTo>
                <a:lnTo>
                  <a:pt x="1088" y="350"/>
                </a:lnTo>
                <a:cubicBezTo>
                  <a:pt x="1088" y="200"/>
                  <a:pt x="965" y="77"/>
                  <a:pt x="815" y="77"/>
                </a:cubicBezTo>
                <a:close/>
                <a:moveTo>
                  <a:pt x="397" y="700"/>
                </a:moveTo>
                <a:cubicBezTo>
                  <a:pt x="397" y="596"/>
                  <a:pt x="478" y="511"/>
                  <a:pt x="582" y="511"/>
                </a:cubicBezTo>
                <a:cubicBezTo>
                  <a:pt x="685" y="511"/>
                  <a:pt x="768" y="596"/>
                  <a:pt x="768" y="700"/>
                </a:cubicBezTo>
                <a:cubicBezTo>
                  <a:pt x="768" y="804"/>
                  <a:pt x="685" y="886"/>
                  <a:pt x="582" y="886"/>
                </a:cubicBezTo>
                <a:cubicBezTo>
                  <a:pt x="478" y="886"/>
                  <a:pt x="397" y="804"/>
                  <a:pt x="397" y="700"/>
                </a:cubicBezTo>
                <a:close/>
              </a:path>
            </a:pathLst>
          </a:custGeom>
          <a:solidFill>
            <a:schemeClr val="tx2">
              <a:lumMod val="75000"/>
              <a:lumOff val="2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>
              <a:latin typeface="Gudea" panose="02000000000000000000" pitchFamily="50" charset="0"/>
              <a:ea typeface="Arimo" panose="020B0604020202020204" pitchFamily="34" charset="0"/>
              <a:cs typeface="Arimo" panose="020B0604020202020204" pitchFamily="34" charset="0"/>
            </a:endParaRPr>
          </a:p>
        </p:txBody>
      </p:sp>
      <p:sp>
        <p:nvSpPr>
          <p:cNvPr id="12" name="Freeform 60">
            <a:extLst>
              <a:ext uri="{FF2B5EF4-FFF2-40B4-BE49-F238E27FC236}">
                <a16:creationId xmlns:a16="http://schemas.microsoft.com/office/drawing/2014/main" xmlns="" id="{F1DBC024-4264-4E2A-B2BB-BCBCF01CFF0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7506" y="1963529"/>
            <a:ext cx="429768" cy="429768"/>
          </a:xfrm>
          <a:custGeom>
            <a:avLst/>
            <a:gdLst>
              <a:gd name="T0" fmla="*/ 1050 w 1165"/>
              <a:gd name="T1" fmla="*/ 700 h 1109"/>
              <a:gd name="T2" fmla="*/ 1050 w 1165"/>
              <a:gd name="T3" fmla="*/ 350 h 1109"/>
              <a:gd name="T4" fmla="*/ 875 w 1165"/>
              <a:gd name="T5" fmla="*/ 350 h 1109"/>
              <a:gd name="T6" fmla="*/ 875 w 1165"/>
              <a:gd name="T7" fmla="*/ 465 h 1109"/>
              <a:gd name="T8" fmla="*/ 757 w 1165"/>
              <a:gd name="T9" fmla="*/ 465 h 1109"/>
              <a:gd name="T10" fmla="*/ 757 w 1165"/>
              <a:gd name="T11" fmla="*/ 350 h 1109"/>
              <a:gd name="T12" fmla="*/ 407 w 1165"/>
              <a:gd name="T13" fmla="*/ 350 h 1109"/>
              <a:gd name="T14" fmla="*/ 407 w 1165"/>
              <a:gd name="T15" fmla="*/ 465 h 1109"/>
              <a:gd name="T16" fmla="*/ 289 w 1165"/>
              <a:gd name="T17" fmla="*/ 465 h 1109"/>
              <a:gd name="T18" fmla="*/ 289 w 1165"/>
              <a:gd name="T19" fmla="*/ 350 h 1109"/>
              <a:gd name="T20" fmla="*/ 114 w 1165"/>
              <a:gd name="T21" fmla="*/ 350 h 1109"/>
              <a:gd name="T22" fmla="*/ 114 w 1165"/>
              <a:gd name="T23" fmla="*/ 700 h 1109"/>
              <a:gd name="T24" fmla="*/ 1050 w 1165"/>
              <a:gd name="T25" fmla="*/ 700 h 1109"/>
              <a:gd name="T26" fmla="*/ 1050 w 1165"/>
              <a:gd name="T27" fmla="*/ 990 h 1109"/>
              <a:gd name="T28" fmla="*/ 1050 w 1165"/>
              <a:gd name="T29" fmla="*/ 875 h 1109"/>
              <a:gd name="T30" fmla="*/ 114 w 1165"/>
              <a:gd name="T31" fmla="*/ 875 h 1109"/>
              <a:gd name="T32" fmla="*/ 114 w 1165"/>
              <a:gd name="T33" fmla="*/ 990 h 1109"/>
              <a:gd name="T34" fmla="*/ 1050 w 1165"/>
              <a:gd name="T35" fmla="*/ 990 h 1109"/>
              <a:gd name="T36" fmla="*/ 407 w 1165"/>
              <a:gd name="T37" fmla="*/ 115 h 1109"/>
              <a:gd name="T38" fmla="*/ 407 w 1165"/>
              <a:gd name="T39" fmla="*/ 233 h 1109"/>
              <a:gd name="T40" fmla="*/ 757 w 1165"/>
              <a:gd name="T41" fmla="*/ 233 h 1109"/>
              <a:gd name="T42" fmla="*/ 757 w 1165"/>
              <a:gd name="T43" fmla="*/ 115 h 1109"/>
              <a:gd name="T44" fmla="*/ 407 w 1165"/>
              <a:gd name="T45" fmla="*/ 115 h 1109"/>
              <a:gd name="T46" fmla="*/ 1164 w 1165"/>
              <a:gd name="T47" fmla="*/ 350 h 1109"/>
              <a:gd name="T48" fmla="*/ 1164 w 1165"/>
              <a:gd name="T49" fmla="*/ 990 h 1109"/>
              <a:gd name="T50" fmla="*/ 1050 w 1165"/>
              <a:gd name="T51" fmla="*/ 1108 h 1109"/>
              <a:gd name="T52" fmla="*/ 114 w 1165"/>
              <a:gd name="T53" fmla="*/ 1108 h 1109"/>
              <a:gd name="T54" fmla="*/ 0 w 1165"/>
              <a:gd name="T55" fmla="*/ 990 h 1109"/>
              <a:gd name="T56" fmla="*/ 0 w 1165"/>
              <a:gd name="T57" fmla="*/ 350 h 1109"/>
              <a:gd name="T58" fmla="*/ 114 w 1165"/>
              <a:gd name="T59" fmla="*/ 233 h 1109"/>
              <a:gd name="T60" fmla="*/ 289 w 1165"/>
              <a:gd name="T61" fmla="*/ 233 h 1109"/>
              <a:gd name="T62" fmla="*/ 289 w 1165"/>
              <a:gd name="T63" fmla="*/ 115 h 1109"/>
              <a:gd name="T64" fmla="*/ 407 w 1165"/>
              <a:gd name="T65" fmla="*/ 0 h 1109"/>
              <a:gd name="T66" fmla="*/ 757 w 1165"/>
              <a:gd name="T67" fmla="*/ 0 h 1109"/>
              <a:gd name="T68" fmla="*/ 875 w 1165"/>
              <a:gd name="T69" fmla="*/ 115 h 1109"/>
              <a:gd name="T70" fmla="*/ 875 w 1165"/>
              <a:gd name="T71" fmla="*/ 233 h 1109"/>
              <a:gd name="T72" fmla="*/ 1050 w 1165"/>
              <a:gd name="T73" fmla="*/ 233 h 1109"/>
              <a:gd name="T74" fmla="*/ 1164 w 1165"/>
              <a:gd name="T75" fmla="*/ 350 h 11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165" h="1109">
                <a:moveTo>
                  <a:pt x="1050" y="700"/>
                </a:moveTo>
                <a:lnTo>
                  <a:pt x="1050" y="350"/>
                </a:lnTo>
                <a:lnTo>
                  <a:pt x="875" y="350"/>
                </a:lnTo>
                <a:lnTo>
                  <a:pt x="875" y="465"/>
                </a:lnTo>
                <a:lnTo>
                  <a:pt x="757" y="465"/>
                </a:lnTo>
                <a:lnTo>
                  <a:pt x="757" y="350"/>
                </a:lnTo>
                <a:lnTo>
                  <a:pt x="407" y="350"/>
                </a:lnTo>
                <a:lnTo>
                  <a:pt x="407" y="465"/>
                </a:lnTo>
                <a:lnTo>
                  <a:pt x="289" y="465"/>
                </a:lnTo>
                <a:lnTo>
                  <a:pt x="289" y="350"/>
                </a:lnTo>
                <a:lnTo>
                  <a:pt x="114" y="350"/>
                </a:lnTo>
                <a:lnTo>
                  <a:pt x="114" y="700"/>
                </a:lnTo>
                <a:lnTo>
                  <a:pt x="1050" y="700"/>
                </a:lnTo>
                <a:close/>
                <a:moveTo>
                  <a:pt x="1050" y="990"/>
                </a:moveTo>
                <a:lnTo>
                  <a:pt x="1050" y="875"/>
                </a:lnTo>
                <a:lnTo>
                  <a:pt x="114" y="875"/>
                </a:lnTo>
                <a:lnTo>
                  <a:pt x="114" y="990"/>
                </a:lnTo>
                <a:lnTo>
                  <a:pt x="1050" y="990"/>
                </a:lnTo>
                <a:close/>
                <a:moveTo>
                  <a:pt x="407" y="115"/>
                </a:moveTo>
                <a:lnTo>
                  <a:pt x="407" y="233"/>
                </a:lnTo>
                <a:lnTo>
                  <a:pt x="757" y="233"/>
                </a:lnTo>
                <a:lnTo>
                  <a:pt x="757" y="115"/>
                </a:lnTo>
                <a:lnTo>
                  <a:pt x="407" y="115"/>
                </a:lnTo>
                <a:close/>
                <a:moveTo>
                  <a:pt x="1164" y="350"/>
                </a:moveTo>
                <a:lnTo>
                  <a:pt x="1164" y="990"/>
                </a:lnTo>
                <a:cubicBezTo>
                  <a:pt x="1164" y="1056"/>
                  <a:pt x="1115" y="1108"/>
                  <a:pt x="1050" y="1108"/>
                </a:cubicBezTo>
                <a:lnTo>
                  <a:pt x="114" y="1108"/>
                </a:lnTo>
                <a:cubicBezTo>
                  <a:pt x="49" y="1108"/>
                  <a:pt x="0" y="1056"/>
                  <a:pt x="0" y="990"/>
                </a:cubicBezTo>
                <a:lnTo>
                  <a:pt x="0" y="350"/>
                </a:lnTo>
                <a:cubicBezTo>
                  <a:pt x="0" y="285"/>
                  <a:pt x="49" y="233"/>
                  <a:pt x="114" y="233"/>
                </a:cubicBezTo>
                <a:lnTo>
                  <a:pt x="289" y="233"/>
                </a:lnTo>
                <a:lnTo>
                  <a:pt x="289" y="115"/>
                </a:lnTo>
                <a:cubicBezTo>
                  <a:pt x="289" y="50"/>
                  <a:pt x="341" y="0"/>
                  <a:pt x="407" y="0"/>
                </a:cubicBezTo>
                <a:lnTo>
                  <a:pt x="757" y="0"/>
                </a:lnTo>
                <a:cubicBezTo>
                  <a:pt x="823" y="0"/>
                  <a:pt x="875" y="50"/>
                  <a:pt x="875" y="115"/>
                </a:cubicBezTo>
                <a:lnTo>
                  <a:pt x="875" y="233"/>
                </a:lnTo>
                <a:lnTo>
                  <a:pt x="1050" y="233"/>
                </a:lnTo>
                <a:cubicBezTo>
                  <a:pt x="1115" y="233"/>
                  <a:pt x="1164" y="285"/>
                  <a:pt x="1164" y="35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>
              <a:solidFill>
                <a:schemeClr val="bg1"/>
              </a:solidFill>
              <a:latin typeface="Gudea" panose="02000000000000000000" pitchFamily="50" charset="0"/>
              <a:ea typeface="Karla" pitchFamily="2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xmlns="" id="{7239753B-28BA-414F-B6E7-ED55E08BCCCF}"/>
              </a:ext>
            </a:extLst>
          </p:cNvPr>
          <p:cNvSpPr txBox="1"/>
          <p:nvPr/>
        </p:nvSpPr>
        <p:spPr>
          <a:xfrm>
            <a:off x="407506" y="2436680"/>
            <a:ext cx="1470990" cy="51296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ts val="4000"/>
              </a:lnSpc>
            </a:pPr>
            <a:r>
              <a:rPr lang="en-US" sz="3600" b="1" dirty="0">
                <a:solidFill>
                  <a:schemeClr val="bg1"/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1500+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xmlns="" id="{0B5ED25D-284E-47A2-ABA7-F4C11082010A}"/>
              </a:ext>
            </a:extLst>
          </p:cNvPr>
          <p:cNvSpPr txBox="1"/>
          <p:nvPr/>
        </p:nvSpPr>
        <p:spPr>
          <a:xfrm>
            <a:off x="407506" y="2947966"/>
            <a:ext cx="1470990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Book Name Here</a:t>
            </a:r>
          </a:p>
        </p:txBody>
      </p:sp>
      <p:sp>
        <p:nvSpPr>
          <p:cNvPr id="13" name="Freeform 61">
            <a:extLst>
              <a:ext uri="{FF2B5EF4-FFF2-40B4-BE49-F238E27FC236}">
                <a16:creationId xmlns:a16="http://schemas.microsoft.com/office/drawing/2014/main" xmlns="" id="{20B59439-B160-4DA4-8FE1-ADDD0703B6E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7506" y="249029"/>
            <a:ext cx="429768" cy="429768"/>
          </a:xfrm>
          <a:custGeom>
            <a:avLst/>
            <a:gdLst>
              <a:gd name="T0" fmla="*/ 1050 w 1166"/>
              <a:gd name="T1" fmla="*/ 465 h 1165"/>
              <a:gd name="T2" fmla="*/ 1050 w 1166"/>
              <a:gd name="T3" fmla="*/ 115 h 1165"/>
              <a:gd name="T4" fmla="*/ 115 w 1166"/>
              <a:gd name="T5" fmla="*/ 115 h 1165"/>
              <a:gd name="T6" fmla="*/ 115 w 1166"/>
              <a:gd name="T7" fmla="*/ 465 h 1165"/>
              <a:gd name="T8" fmla="*/ 1050 w 1166"/>
              <a:gd name="T9" fmla="*/ 465 h 1165"/>
              <a:gd name="T10" fmla="*/ 1050 w 1166"/>
              <a:gd name="T11" fmla="*/ 757 h 1165"/>
              <a:gd name="T12" fmla="*/ 1050 w 1166"/>
              <a:gd name="T13" fmla="*/ 639 h 1165"/>
              <a:gd name="T14" fmla="*/ 115 w 1166"/>
              <a:gd name="T15" fmla="*/ 639 h 1165"/>
              <a:gd name="T16" fmla="*/ 115 w 1166"/>
              <a:gd name="T17" fmla="*/ 757 h 1165"/>
              <a:gd name="T18" fmla="*/ 1050 w 1166"/>
              <a:gd name="T19" fmla="*/ 757 h 1165"/>
              <a:gd name="T20" fmla="*/ 1050 w 1166"/>
              <a:gd name="T21" fmla="*/ 0 h 1165"/>
              <a:gd name="T22" fmla="*/ 1165 w 1166"/>
              <a:gd name="T23" fmla="*/ 115 h 1165"/>
              <a:gd name="T24" fmla="*/ 1165 w 1166"/>
              <a:gd name="T25" fmla="*/ 757 h 1165"/>
              <a:gd name="T26" fmla="*/ 1050 w 1166"/>
              <a:gd name="T27" fmla="*/ 875 h 1165"/>
              <a:gd name="T28" fmla="*/ 815 w 1166"/>
              <a:gd name="T29" fmla="*/ 875 h 1165"/>
              <a:gd name="T30" fmla="*/ 815 w 1166"/>
              <a:gd name="T31" fmla="*/ 1164 h 1165"/>
              <a:gd name="T32" fmla="*/ 583 w 1166"/>
              <a:gd name="T33" fmla="*/ 1050 h 1165"/>
              <a:gd name="T34" fmla="*/ 350 w 1166"/>
              <a:gd name="T35" fmla="*/ 1164 h 1165"/>
              <a:gd name="T36" fmla="*/ 350 w 1166"/>
              <a:gd name="T37" fmla="*/ 875 h 1165"/>
              <a:gd name="T38" fmla="*/ 115 w 1166"/>
              <a:gd name="T39" fmla="*/ 875 h 1165"/>
              <a:gd name="T40" fmla="*/ 0 w 1166"/>
              <a:gd name="T41" fmla="*/ 757 h 1165"/>
              <a:gd name="T42" fmla="*/ 0 w 1166"/>
              <a:gd name="T43" fmla="*/ 115 h 1165"/>
              <a:gd name="T44" fmla="*/ 115 w 1166"/>
              <a:gd name="T45" fmla="*/ 0 h 1165"/>
              <a:gd name="T46" fmla="*/ 1050 w 1166"/>
              <a:gd name="T47" fmla="*/ 0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166" h="1165">
                <a:moveTo>
                  <a:pt x="1050" y="465"/>
                </a:moveTo>
                <a:lnTo>
                  <a:pt x="1050" y="115"/>
                </a:lnTo>
                <a:lnTo>
                  <a:pt x="115" y="115"/>
                </a:lnTo>
                <a:lnTo>
                  <a:pt x="115" y="465"/>
                </a:lnTo>
                <a:lnTo>
                  <a:pt x="1050" y="465"/>
                </a:lnTo>
                <a:close/>
                <a:moveTo>
                  <a:pt x="1050" y="757"/>
                </a:moveTo>
                <a:lnTo>
                  <a:pt x="1050" y="639"/>
                </a:lnTo>
                <a:lnTo>
                  <a:pt x="115" y="639"/>
                </a:lnTo>
                <a:lnTo>
                  <a:pt x="115" y="757"/>
                </a:lnTo>
                <a:lnTo>
                  <a:pt x="1050" y="757"/>
                </a:lnTo>
                <a:close/>
                <a:moveTo>
                  <a:pt x="1050" y="0"/>
                </a:moveTo>
                <a:cubicBezTo>
                  <a:pt x="1116" y="0"/>
                  <a:pt x="1165" y="49"/>
                  <a:pt x="1165" y="115"/>
                </a:cubicBezTo>
                <a:lnTo>
                  <a:pt x="1165" y="757"/>
                </a:lnTo>
                <a:cubicBezTo>
                  <a:pt x="1165" y="823"/>
                  <a:pt x="1116" y="875"/>
                  <a:pt x="1050" y="875"/>
                </a:cubicBezTo>
                <a:lnTo>
                  <a:pt x="815" y="875"/>
                </a:lnTo>
                <a:lnTo>
                  <a:pt x="815" y="1164"/>
                </a:lnTo>
                <a:lnTo>
                  <a:pt x="583" y="1050"/>
                </a:lnTo>
                <a:lnTo>
                  <a:pt x="350" y="1164"/>
                </a:lnTo>
                <a:lnTo>
                  <a:pt x="350" y="875"/>
                </a:lnTo>
                <a:lnTo>
                  <a:pt x="115" y="875"/>
                </a:lnTo>
                <a:cubicBezTo>
                  <a:pt x="49" y="875"/>
                  <a:pt x="0" y="823"/>
                  <a:pt x="0" y="757"/>
                </a:cubicBezTo>
                <a:lnTo>
                  <a:pt x="0" y="115"/>
                </a:lnTo>
                <a:cubicBezTo>
                  <a:pt x="0" y="49"/>
                  <a:pt x="49" y="0"/>
                  <a:pt x="115" y="0"/>
                </a:cubicBezTo>
                <a:lnTo>
                  <a:pt x="1050" y="0"/>
                </a:lnTo>
                <a:close/>
              </a:path>
            </a:pathLst>
          </a:custGeom>
          <a:solidFill>
            <a:schemeClr val="tx2">
              <a:lumMod val="75000"/>
              <a:lumOff val="2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>
              <a:latin typeface="Gudea" panose="02000000000000000000" pitchFamily="50" charset="0"/>
              <a:ea typeface="Karla" pitchFamily="2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xmlns="" id="{565846EC-9A29-4E0E-93ED-E80C69E1CDA1}"/>
              </a:ext>
            </a:extLst>
          </p:cNvPr>
          <p:cNvSpPr txBox="1"/>
          <p:nvPr/>
        </p:nvSpPr>
        <p:spPr>
          <a:xfrm>
            <a:off x="407506" y="722180"/>
            <a:ext cx="1470990" cy="51296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ts val="4000"/>
              </a:lnSpc>
            </a:pPr>
            <a:r>
              <a:rPr lang="en-US" sz="3600" b="1" dirty="0">
                <a:solidFill>
                  <a:schemeClr val="tx2">
                    <a:lumMod val="65000"/>
                    <a:lumOff val="35000"/>
                  </a:schemeClr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2500+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xmlns="" id="{9988B1B6-A7E3-4353-BE02-A488D8DD1C33}"/>
              </a:ext>
            </a:extLst>
          </p:cNvPr>
          <p:cNvSpPr txBox="1"/>
          <p:nvPr/>
        </p:nvSpPr>
        <p:spPr>
          <a:xfrm>
            <a:off x="407506" y="1233466"/>
            <a:ext cx="1470990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600" dirty="0">
                <a:solidFill>
                  <a:schemeClr val="tx2">
                    <a:lumMod val="65000"/>
                    <a:lumOff val="35000"/>
                  </a:schemeClr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Book Name Here</a:t>
            </a:r>
          </a:p>
        </p:txBody>
      </p:sp>
      <p:sp>
        <p:nvSpPr>
          <p:cNvPr id="14" name="Freeform 7">
            <a:extLst>
              <a:ext uri="{FF2B5EF4-FFF2-40B4-BE49-F238E27FC236}">
                <a16:creationId xmlns:a16="http://schemas.microsoft.com/office/drawing/2014/main" xmlns="" id="{A04C7783-11AF-4F82-8F87-F2CAB7F1366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7506" y="5378313"/>
            <a:ext cx="429768" cy="429768"/>
          </a:xfrm>
          <a:custGeom>
            <a:avLst/>
            <a:gdLst>
              <a:gd name="T0" fmla="*/ 738 w 1166"/>
              <a:gd name="T1" fmla="*/ 167 h 1108"/>
              <a:gd name="T2" fmla="*/ 812 w 1166"/>
              <a:gd name="T3" fmla="*/ 383 h 1108"/>
              <a:gd name="T4" fmla="*/ 809 w 1166"/>
              <a:gd name="T5" fmla="*/ 407 h 1108"/>
              <a:gd name="T6" fmla="*/ 697 w 1166"/>
              <a:gd name="T7" fmla="*/ 407 h 1108"/>
              <a:gd name="T8" fmla="*/ 705 w 1166"/>
              <a:gd name="T9" fmla="*/ 374 h 1108"/>
              <a:gd name="T10" fmla="*/ 661 w 1166"/>
              <a:gd name="T11" fmla="*/ 243 h 1108"/>
              <a:gd name="T12" fmla="*/ 585 w 1166"/>
              <a:gd name="T13" fmla="*/ 24 h 1108"/>
              <a:gd name="T14" fmla="*/ 588 w 1166"/>
              <a:gd name="T15" fmla="*/ 0 h 1108"/>
              <a:gd name="T16" fmla="*/ 700 w 1166"/>
              <a:gd name="T17" fmla="*/ 0 h 1108"/>
              <a:gd name="T18" fmla="*/ 694 w 1166"/>
              <a:gd name="T19" fmla="*/ 35 h 1108"/>
              <a:gd name="T20" fmla="*/ 733 w 1166"/>
              <a:gd name="T21" fmla="*/ 164 h 1108"/>
              <a:gd name="T22" fmla="*/ 738 w 1166"/>
              <a:gd name="T23" fmla="*/ 167 h 1108"/>
              <a:gd name="T24" fmla="*/ 970 w 1166"/>
              <a:gd name="T25" fmla="*/ 167 h 1108"/>
              <a:gd name="T26" fmla="*/ 1047 w 1166"/>
              <a:gd name="T27" fmla="*/ 383 h 1108"/>
              <a:gd name="T28" fmla="*/ 1042 w 1166"/>
              <a:gd name="T29" fmla="*/ 407 h 1108"/>
              <a:gd name="T30" fmla="*/ 932 w 1166"/>
              <a:gd name="T31" fmla="*/ 407 h 1108"/>
              <a:gd name="T32" fmla="*/ 938 w 1166"/>
              <a:gd name="T33" fmla="*/ 374 h 1108"/>
              <a:gd name="T34" fmla="*/ 899 w 1166"/>
              <a:gd name="T35" fmla="*/ 246 h 1108"/>
              <a:gd name="T36" fmla="*/ 894 w 1166"/>
              <a:gd name="T37" fmla="*/ 243 h 1108"/>
              <a:gd name="T38" fmla="*/ 817 w 1166"/>
              <a:gd name="T39" fmla="*/ 24 h 1108"/>
              <a:gd name="T40" fmla="*/ 823 w 1166"/>
              <a:gd name="T41" fmla="*/ 0 h 1108"/>
              <a:gd name="T42" fmla="*/ 932 w 1166"/>
              <a:gd name="T43" fmla="*/ 0 h 1108"/>
              <a:gd name="T44" fmla="*/ 927 w 1166"/>
              <a:gd name="T45" fmla="*/ 35 h 1108"/>
              <a:gd name="T46" fmla="*/ 965 w 1166"/>
              <a:gd name="T47" fmla="*/ 164 h 1108"/>
              <a:gd name="T48" fmla="*/ 970 w 1166"/>
              <a:gd name="T49" fmla="*/ 167 h 1108"/>
              <a:gd name="T50" fmla="*/ 990 w 1166"/>
              <a:gd name="T51" fmla="*/ 992 h 1108"/>
              <a:gd name="T52" fmla="*/ 990 w 1166"/>
              <a:gd name="T53" fmla="*/ 642 h 1108"/>
              <a:gd name="T54" fmla="*/ 875 w 1166"/>
              <a:gd name="T55" fmla="*/ 642 h 1108"/>
              <a:gd name="T56" fmla="*/ 875 w 1166"/>
              <a:gd name="T57" fmla="*/ 992 h 1108"/>
              <a:gd name="T58" fmla="*/ 990 w 1166"/>
              <a:gd name="T59" fmla="*/ 992 h 1108"/>
              <a:gd name="T60" fmla="*/ 757 w 1166"/>
              <a:gd name="T61" fmla="*/ 992 h 1108"/>
              <a:gd name="T62" fmla="*/ 757 w 1166"/>
              <a:gd name="T63" fmla="*/ 642 h 1108"/>
              <a:gd name="T64" fmla="*/ 640 w 1166"/>
              <a:gd name="T65" fmla="*/ 642 h 1108"/>
              <a:gd name="T66" fmla="*/ 640 w 1166"/>
              <a:gd name="T67" fmla="*/ 992 h 1108"/>
              <a:gd name="T68" fmla="*/ 757 w 1166"/>
              <a:gd name="T69" fmla="*/ 992 h 1108"/>
              <a:gd name="T70" fmla="*/ 525 w 1166"/>
              <a:gd name="T71" fmla="*/ 992 h 1108"/>
              <a:gd name="T72" fmla="*/ 525 w 1166"/>
              <a:gd name="T73" fmla="*/ 642 h 1108"/>
              <a:gd name="T74" fmla="*/ 407 w 1166"/>
              <a:gd name="T75" fmla="*/ 642 h 1108"/>
              <a:gd name="T76" fmla="*/ 407 w 1166"/>
              <a:gd name="T77" fmla="*/ 992 h 1108"/>
              <a:gd name="T78" fmla="*/ 525 w 1166"/>
              <a:gd name="T79" fmla="*/ 992 h 1108"/>
              <a:gd name="T80" fmla="*/ 290 w 1166"/>
              <a:gd name="T81" fmla="*/ 992 h 1108"/>
              <a:gd name="T82" fmla="*/ 290 w 1166"/>
              <a:gd name="T83" fmla="*/ 642 h 1108"/>
              <a:gd name="T84" fmla="*/ 175 w 1166"/>
              <a:gd name="T85" fmla="*/ 642 h 1108"/>
              <a:gd name="T86" fmla="*/ 175 w 1166"/>
              <a:gd name="T87" fmla="*/ 992 h 1108"/>
              <a:gd name="T88" fmla="*/ 290 w 1166"/>
              <a:gd name="T89" fmla="*/ 992 h 1108"/>
              <a:gd name="T90" fmla="*/ 533 w 1166"/>
              <a:gd name="T91" fmla="*/ 525 h 1108"/>
              <a:gd name="T92" fmla="*/ 1165 w 1166"/>
              <a:gd name="T93" fmla="*/ 525 h 1108"/>
              <a:gd name="T94" fmla="*/ 1165 w 1166"/>
              <a:gd name="T95" fmla="*/ 992 h 1108"/>
              <a:gd name="T96" fmla="*/ 1050 w 1166"/>
              <a:gd name="T97" fmla="*/ 1107 h 1108"/>
              <a:gd name="T98" fmla="*/ 115 w 1166"/>
              <a:gd name="T99" fmla="*/ 1107 h 1108"/>
              <a:gd name="T100" fmla="*/ 0 w 1166"/>
              <a:gd name="T101" fmla="*/ 992 h 1108"/>
              <a:gd name="T102" fmla="*/ 0 w 1166"/>
              <a:gd name="T103" fmla="*/ 525 h 1108"/>
              <a:gd name="T104" fmla="*/ 175 w 1166"/>
              <a:gd name="T105" fmla="*/ 525 h 1108"/>
              <a:gd name="T106" fmla="*/ 175 w 1166"/>
              <a:gd name="T107" fmla="*/ 481 h 1108"/>
              <a:gd name="T108" fmla="*/ 306 w 1166"/>
              <a:gd name="T109" fmla="*/ 350 h 1108"/>
              <a:gd name="T110" fmla="*/ 404 w 1166"/>
              <a:gd name="T111" fmla="*/ 393 h 1108"/>
              <a:gd name="T112" fmla="*/ 484 w 1166"/>
              <a:gd name="T113" fmla="*/ 484 h 1108"/>
              <a:gd name="T114" fmla="*/ 533 w 1166"/>
              <a:gd name="T115" fmla="*/ 525 h 1108"/>
              <a:gd name="T116" fmla="*/ 175 w 1166"/>
              <a:gd name="T117" fmla="*/ 175 h 1108"/>
              <a:gd name="T118" fmla="*/ 290 w 1166"/>
              <a:gd name="T119" fmla="*/ 57 h 1108"/>
              <a:gd name="T120" fmla="*/ 407 w 1166"/>
              <a:gd name="T121" fmla="*/ 175 h 1108"/>
              <a:gd name="T122" fmla="*/ 290 w 1166"/>
              <a:gd name="T123" fmla="*/ 292 h 1108"/>
              <a:gd name="T124" fmla="*/ 175 w 1166"/>
              <a:gd name="T125" fmla="*/ 175 h 1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166" h="1108">
                <a:moveTo>
                  <a:pt x="738" y="167"/>
                </a:moveTo>
                <a:cubicBezTo>
                  <a:pt x="798" y="224"/>
                  <a:pt x="823" y="303"/>
                  <a:pt x="812" y="383"/>
                </a:cubicBezTo>
                <a:lnTo>
                  <a:pt x="809" y="407"/>
                </a:lnTo>
                <a:lnTo>
                  <a:pt x="697" y="407"/>
                </a:lnTo>
                <a:lnTo>
                  <a:pt x="705" y="374"/>
                </a:lnTo>
                <a:cubicBezTo>
                  <a:pt x="714" y="327"/>
                  <a:pt x="696" y="278"/>
                  <a:pt x="661" y="243"/>
                </a:cubicBezTo>
                <a:cubicBezTo>
                  <a:pt x="601" y="183"/>
                  <a:pt x="574" y="104"/>
                  <a:pt x="585" y="24"/>
                </a:cubicBezTo>
                <a:lnTo>
                  <a:pt x="588" y="0"/>
                </a:lnTo>
                <a:lnTo>
                  <a:pt x="700" y="0"/>
                </a:lnTo>
                <a:lnTo>
                  <a:pt x="694" y="35"/>
                </a:lnTo>
                <a:cubicBezTo>
                  <a:pt x="686" y="82"/>
                  <a:pt x="700" y="128"/>
                  <a:pt x="733" y="164"/>
                </a:cubicBezTo>
                <a:lnTo>
                  <a:pt x="738" y="167"/>
                </a:lnTo>
                <a:close/>
                <a:moveTo>
                  <a:pt x="970" y="167"/>
                </a:moveTo>
                <a:cubicBezTo>
                  <a:pt x="1031" y="224"/>
                  <a:pt x="1058" y="303"/>
                  <a:pt x="1047" y="383"/>
                </a:cubicBezTo>
                <a:lnTo>
                  <a:pt x="1042" y="407"/>
                </a:lnTo>
                <a:lnTo>
                  <a:pt x="932" y="407"/>
                </a:lnTo>
                <a:lnTo>
                  <a:pt x="938" y="374"/>
                </a:lnTo>
                <a:cubicBezTo>
                  <a:pt x="946" y="328"/>
                  <a:pt x="932" y="281"/>
                  <a:pt x="899" y="246"/>
                </a:cubicBezTo>
                <a:lnTo>
                  <a:pt x="894" y="243"/>
                </a:lnTo>
                <a:cubicBezTo>
                  <a:pt x="834" y="183"/>
                  <a:pt x="806" y="104"/>
                  <a:pt x="817" y="24"/>
                </a:cubicBezTo>
                <a:lnTo>
                  <a:pt x="823" y="0"/>
                </a:lnTo>
                <a:lnTo>
                  <a:pt x="932" y="0"/>
                </a:lnTo>
                <a:lnTo>
                  <a:pt x="927" y="35"/>
                </a:lnTo>
                <a:cubicBezTo>
                  <a:pt x="919" y="82"/>
                  <a:pt x="932" y="128"/>
                  <a:pt x="965" y="164"/>
                </a:cubicBezTo>
                <a:lnTo>
                  <a:pt x="970" y="167"/>
                </a:lnTo>
                <a:close/>
                <a:moveTo>
                  <a:pt x="990" y="992"/>
                </a:moveTo>
                <a:lnTo>
                  <a:pt x="990" y="642"/>
                </a:lnTo>
                <a:lnTo>
                  <a:pt x="875" y="642"/>
                </a:lnTo>
                <a:lnTo>
                  <a:pt x="875" y="992"/>
                </a:lnTo>
                <a:lnTo>
                  <a:pt x="990" y="992"/>
                </a:lnTo>
                <a:close/>
                <a:moveTo>
                  <a:pt x="757" y="992"/>
                </a:moveTo>
                <a:lnTo>
                  <a:pt x="757" y="642"/>
                </a:lnTo>
                <a:lnTo>
                  <a:pt x="640" y="642"/>
                </a:lnTo>
                <a:lnTo>
                  <a:pt x="640" y="992"/>
                </a:lnTo>
                <a:lnTo>
                  <a:pt x="757" y="992"/>
                </a:lnTo>
                <a:close/>
                <a:moveTo>
                  <a:pt x="525" y="992"/>
                </a:moveTo>
                <a:lnTo>
                  <a:pt x="525" y="642"/>
                </a:lnTo>
                <a:lnTo>
                  <a:pt x="407" y="642"/>
                </a:lnTo>
                <a:lnTo>
                  <a:pt x="407" y="992"/>
                </a:lnTo>
                <a:lnTo>
                  <a:pt x="525" y="992"/>
                </a:lnTo>
                <a:close/>
                <a:moveTo>
                  <a:pt x="290" y="992"/>
                </a:moveTo>
                <a:lnTo>
                  <a:pt x="290" y="642"/>
                </a:lnTo>
                <a:lnTo>
                  <a:pt x="175" y="642"/>
                </a:lnTo>
                <a:lnTo>
                  <a:pt x="175" y="992"/>
                </a:lnTo>
                <a:lnTo>
                  <a:pt x="290" y="992"/>
                </a:lnTo>
                <a:close/>
                <a:moveTo>
                  <a:pt x="533" y="525"/>
                </a:moveTo>
                <a:lnTo>
                  <a:pt x="1165" y="525"/>
                </a:lnTo>
                <a:lnTo>
                  <a:pt x="1165" y="992"/>
                </a:lnTo>
                <a:cubicBezTo>
                  <a:pt x="1165" y="1055"/>
                  <a:pt x="1113" y="1107"/>
                  <a:pt x="1050" y="1107"/>
                </a:cubicBezTo>
                <a:lnTo>
                  <a:pt x="115" y="1107"/>
                </a:lnTo>
                <a:cubicBezTo>
                  <a:pt x="52" y="1107"/>
                  <a:pt x="0" y="1055"/>
                  <a:pt x="0" y="992"/>
                </a:cubicBezTo>
                <a:lnTo>
                  <a:pt x="0" y="525"/>
                </a:lnTo>
                <a:lnTo>
                  <a:pt x="175" y="525"/>
                </a:lnTo>
                <a:lnTo>
                  <a:pt x="175" y="481"/>
                </a:lnTo>
                <a:cubicBezTo>
                  <a:pt x="175" y="410"/>
                  <a:pt x="235" y="350"/>
                  <a:pt x="306" y="350"/>
                </a:cubicBezTo>
                <a:cubicBezTo>
                  <a:pt x="348" y="350"/>
                  <a:pt x="383" y="372"/>
                  <a:pt x="404" y="393"/>
                </a:cubicBezTo>
                <a:lnTo>
                  <a:pt x="484" y="484"/>
                </a:lnTo>
                <a:cubicBezTo>
                  <a:pt x="497" y="500"/>
                  <a:pt x="514" y="511"/>
                  <a:pt x="533" y="525"/>
                </a:cubicBezTo>
                <a:close/>
                <a:moveTo>
                  <a:pt x="175" y="175"/>
                </a:moveTo>
                <a:cubicBezTo>
                  <a:pt x="175" y="109"/>
                  <a:pt x="225" y="57"/>
                  <a:pt x="290" y="57"/>
                </a:cubicBezTo>
                <a:cubicBezTo>
                  <a:pt x="356" y="57"/>
                  <a:pt x="407" y="109"/>
                  <a:pt x="407" y="175"/>
                </a:cubicBezTo>
                <a:cubicBezTo>
                  <a:pt x="407" y="240"/>
                  <a:pt x="356" y="292"/>
                  <a:pt x="290" y="292"/>
                </a:cubicBezTo>
                <a:cubicBezTo>
                  <a:pt x="225" y="292"/>
                  <a:pt x="175" y="240"/>
                  <a:pt x="175" y="175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>
              <a:solidFill>
                <a:schemeClr val="bg1"/>
              </a:solidFill>
              <a:latin typeface="Gudea" panose="02000000000000000000" pitchFamily="50" charset="0"/>
              <a:ea typeface="Karla" pitchFamily="2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xmlns="" id="{24B30CD6-27A9-43DE-88F9-B82437FB00E8}"/>
              </a:ext>
            </a:extLst>
          </p:cNvPr>
          <p:cNvSpPr txBox="1"/>
          <p:nvPr/>
        </p:nvSpPr>
        <p:spPr>
          <a:xfrm>
            <a:off x="407506" y="5851464"/>
            <a:ext cx="1470990" cy="51296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ts val="4000"/>
              </a:lnSpc>
            </a:pPr>
            <a:r>
              <a:rPr lang="en-US" sz="3600" b="1" dirty="0">
                <a:solidFill>
                  <a:schemeClr val="bg1"/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500+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xmlns="" id="{21F02679-C745-4F50-9A35-25D8A724E9A2}"/>
              </a:ext>
            </a:extLst>
          </p:cNvPr>
          <p:cNvSpPr txBox="1"/>
          <p:nvPr/>
        </p:nvSpPr>
        <p:spPr>
          <a:xfrm>
            <a:off x="407506" y="6362750"/>
            <a:ext cx="1470990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Book Name Here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xmlns="" id="{86CD2441-AA32-4D23-84C1-B6A723F164B2}"/>
              </a:ext>
            </a:extLst>
          </p:cNvPr>
          <p:cNvSpPr/>
          <p:nvPr/>
        </p:nvSpPr>
        <p:spPr>
          <a:xfrm>
            <a:off x="6001179" y="5278328"/>
            <a:ext cx="5276421" cy="667683"/>
          </a:xfrm>
          <a:prstGeom prst="rect">
            <a:avLst/>
          </a:prstGeom>
          <a:ln>
            <a:noFill/>
          </a:ln>
        </p:spPr>
        <p:txBody>
          <a:bodyPr wrap="square" lIns="0" tIns="0" rIns="0" bIns="0" numCol="1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000" dirty="0">
                <a:solidFill>
                  <a:schemeClr val="bg1"/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Interactively coordinate great proactive e-commerce via process-centric outside the box  thinking pursue scalable customer service through. Collaboratively administrate empowered markets via plug-and-play networks. Dynamic procrastinate B2C users after installed.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xmlns="" id="{6E2A3584-367E-48F0-B458-E4788377B9BF}"/>
              </a:ext>
            </a:extLst>
          </p:cNvPr>
          <p:cNvSpPr txBox="1"/>
          <p:nvPr/>
        </p:nvSpPr>
        <p:spPr>
          <a:xfrm>
            <a:off x="6001178" y="4712472"/>
            <a:ext cx="5276421" cy="395173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ctr" anchorCtr="0">
            <a:spAutoFit/>
          </a:bodyPr>
          <a:lstStyle/>
          <a:p>
            <a:pPr algn="r">
              <a:lnSpc>
                <a:spcPts val="3000"/>
              </a:lnSpc>
            </a:pPr>
            <a:r>
              <a:rPr lang="en-US" sz="2800" b="1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  <a:cs typeface="Open Sans Extrabold" panose="020B0906030804020204" pitchFamily="34" charset="0"/>
              </a:rPr>
              <a:t>Our Fact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xmlns="" id="{75D7E491-BB58-4F7A-8EF7-36CE08CE1DC2}"/>
              </a:ext>
            </a:extLst>
          </p:cNvPr>
          <p:cNvSpPr txBox="1"/>
          <p:nvPr/>
        </p:nvSpPr>
        <p:spPr>
          <a:xfrm>
            <a:off x="8900159" y="909578"/>
            <a:ext cx="2377440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900" dirty="0">
                <a:solidFill>
                  <a:schemeClr val="bg1"/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W   </a:t>
            </a:r>
            <a:r>
              <a:rPr lang="en-US" sz="900" dirty="0" err="1">
                <a:solidFill>
                  <a:schemeClr val="bg1"/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W</a:t>
            </a:r>
            <a:r>
              <a:rPr lang="en-US" sz="900" dirty="0">
                <a:solidFill>
                  <a:schemeClr val="bg1"/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   </a:t>
            </a:r>
            <a:r>
              <a:rPr lang="en-US" sz="900" dirty="0" err="1">
                <a:solidFill>
                  <a:schemeClr val="bg1"/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W</a:t>
            </a:r>
            <a:r>
              <a:rPr lang="en-US" sz="900" dirty="0">
                <a:solidFill>
                  <a:schemeClr val="bg1"/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   .   M   U   V   I   O   .   C   O   M</a:t>
            </a:r>
          </a:p>
        </p:txBody>
      </p:sp>
    </p:spTree>
    <p:extLst>
      <p:ext uri="{BB962C8B-B14F-4D97-AF65-F5344CB8AC3E}">
        <p14:creationId xmlns:p14="http://schemas.microsoft.com/office/powerpoint/2010/main" val="78346876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1">
            <a:extLst>
              <a:ext uri="{FF2B5EF4-FFF2-40B4-BE49-F238E27FC236}">
                <a16:creationId xmlns:a16="http://schemas.microsoft.com/office/drawing/2014/main" xmlns="" id="{D549702A-076F-437C-A090-271936C39D6B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85898" y="2455682"/>
            <a:ext cx="3594644" cy="1746294"/>
          </a:xfrm>
          <a:custGeom>
            <a:avLst/>
            <a:gdLst>
              <a:gd name="T0" fmla="*/ 12922 w 15377"/>
              <a:gd name="T1" fmla="*/ 1617 h 7471"/>
              <a:gd name="T2" fmla="*/ 14774 w 15377"/>
              <a:gd name="T3" fmla="*/ 5560 h 7471"/>
              <a:gd name="T4" fmla="*/ 7851 w 15377"/>
              <a:gd name="T5" fmla="*/ 4544 h 7471"/>
              <a:gd name="T6" fmla="*/ 2783 w 15377"/>
              <a:gd name="T7" fmla="*/ 7470 h 7471"/>
              <a:gd name="T8" fmla="*/ 2815 w 15377"/>
              <a:gd name="T9" fmla="*/ 1617 h 7471"/>
              <a:gd name="T10" fmla="*/ 12922 w 15377"/>
              <a:gd name="T11" fmla="*/ 1617 h 74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5377" h="7471">
                <a:moveTo>
                  <a:pt x="12922" y="1617"/>
                </a:moveTo>
                <a:cubicBezTo>
                  <a:pt x="14761" y="2685"/>
                  <a:pt x="15376" y="4194"/>
                  <a:pt x="14774" y="5560"/>
                </a:cubicBezTo>
                <a:lnTo>
                  <a:pt x="7851" y="4544"/>
                </a:lnTo>
                <a:lnTo>
                  <a:pt x="2783" y="7470"/>
                </a:lnTo>
                <a:cubicBezTo>
                  <a:pt x="0" y="5854"/>
                  <a:pt x="15" y="3233"/>
                  <a:pt x="2815" y="1617"/>
                </a:cubicBezTo>
                <a:cubicBezTo>
                  <a:pt x="5615" y="0"/>
                  <a:pt x="10139" y="0"/>
                  <a:pt x="12922" y="1617"/>
                </a:cubicBezTo>
              </a:path>
            </a:pathLst>
          </a:custGeom>
          <a:solidFill>
            <a:schemeClr val="tx1">
              <a:lumMod val="60000"/>
              <a:lumOff val="4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>
              <a:latin typeface="Gudea" panose="02000000000000000000" pitchFamily="50" charset="0"/>
              <a:ea typeface="PT Sans" panose="020B0503020203020204" pitchFamily="34" charset="0"/>
            </a:endParaRPr>
          </a:p>
        </p:txBody>
      </p:sp>
      <p:sp>
        <p:nvSpPr>
          <p:cNvPr id="3" name="Freeform 2">
            <a:extLst>
              <a:ext uri="{FF2B5EF4-FFF2-40B4-BE49-F238E27FC236}">
                <a16:creationId xmlns:a16="http://schemas.microsoft.com/office/drawing/2014/main" xmlns="" id="{4A838B36-9878-473F-B197-A641F45F2E03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21878" y="3517478"/>
            <a:ext cx="1618466" cy="783461"/>
          </a:xfrm>
          <a:custGeom>
            <a:avLst/>
            <a:gdLst>
              <a:gd name="T0" fmla="*/ 6923 w 6924"/>
              <a:gd name="T1" fmla="*/ 1016 h 3350"/>
              <a:gd name="T2" fmla="*/ 0 w 6924"/>
              <a:gd name="T3" fmla="*/ 0 h 3350"/>
              <a:gd name="T4" fmla="*/ 0 w 6924"/>
              <a:gd name="T5" fmla="*/ 0 h 3350"/>
              <a:gd name="T6" fmla="*/ 0 w 6924"/>
              <a:gd name="T7" fmla="*/ 2333 h 3350"/>
              <a:gd name="T8" fmla="*/ 6923 w 6924"/>
              <a:gd name="T9" fmla="*/ 3349 h 3350"/>
              <a:gd name="T10" fmla="*/ 6923 w 6924"/>
              <a:gd name="T11" fmla="*/ 1016 h 33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924" h="3350">
                <a:moveTo>
                  <a:pt x="6923" y="1016"/>
                </a:moveTo>
                <a:lnTo>
                  <a:pt x="0" y="0"/>
                </a:lnTo>
                <a:lnTo>
                  <a:pt x="0" y="0"/>
                </a:lnTo>
                <a:lnTo>
                  <a:pt x="0" y="2333"/>
                </a:lnTo>
                <a:lnTo>
                  <a:pt x="6923" y="3349"/>
                </a:lnTo>
                <a:lnTo>
                  <a:pt x="6923" y="1016"/>
                </a:lnTo>
              </a:path>
            </a:pathLst>
          </a:custGeom>
          <a:solidFill>
            <a:schemeClr val="tx1"/>
          </a:solidFill>
          <a:ln>
            <a:noFill/>
          </a:ln>
          <a:effectLst/>
        </p:spPr>
        <p:txBody>
          <a:bodyPr wrap="none" anchor="ctr"/>
          <a:lstStyle/>
          <a:p>
            <a:endParaRPr lang="en-US">
              <a:latin typeface="Gudea" panose="02000000000000000000" pitchFamily="50" charset="0"/>
              <a:ea typeface="PT Sans" panose="020B0503020203020204" pitchFamily="34" charset="0"/>
            </a:endParaRPr>
          </a:p>
        </p:txBody>
      </p:sp>
      <p:sp>
        <p:nvSpPr>
          <p:cNvPr id="4" name="Freeform 3">
            <a:extLst>
              <a:ext uri="{FF2B5EF4-FFF2-40B4-BE49-F238E27FC236}">
                <a16:creationId xmlns:a16="http://schemas.microsoft.com/office/drawing/2014/main" xmlns="" id="{AF18F783-F85B-4811-ABC0-90E60701A537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37408" y="3517478"/>
            <a:ext cx="1185501" cy="1229828"/>
          </a:xfrm>
          <a:custGeom>
            <a:avLst/>
            <a:gdLst>
              <a:gd name="T0" fmla="*/ 0 w 5069"/>
              <a:gd name="T1" fmla="*/ 2926 h 5260"/>
              <a:gd name="T2" fmla="*/ 0 w 5069"/>
              <a:gd name="T3" fmla="*/ 5259 h 5260"/>
              <a:gd name="T4" fmla="*/ 5068 w 5069"/>
              <a:gd name="T5" fmla="*/ 2333 h 5260"/>
              <a:gd name="T6" fmla="*/ 5068 w 5069"/>
              <a:gd name="T7" fmla="*/ 0 h 5260"/>
              <a:gd name="T8" fmla="*/ 0 w 5069"/>
              <a:gd name="T9" fmla="*/ 2926 h 52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069" h="5260">
                <a:moveTo>
                  <a:pt x="0" y="2926"/>
                </a:moveTo>
                <a:lnTo>
                  <a:pt x="0" y="5259"/>
                </a:lnTo>
                <a:lnTo>
                  <a:pt x="5068" y="2333"/>
                </a:lnTo>
                <a:lnTo>
                  <a:pt x="5068" y="0"/>
                </a:lnTo>
                <a:lnTo>
                  <a:pt x="0" y="2926"/>
                </a:lnTo>
              </a:path>
            </a:pathLst>
          </a:custGeom>
          <a:solidFill>
            <a:schemeClr val="tx1"/>
          </a:solidFill>
          <a:ln>
            <a:noFill/>
          </a:ln>
          <a:effectLst/>
        </p:spPr>
        <p:txBody>
          <a:bodyPr wrap="none" anchor="ctr"/>
          <a:lstStyle/>
          <a:p>
            <a:endParaRPr lang="en-US">
              <a:latin typeface="Gudea" panose="02000000000000000000" pitchFamily="50" charset="0"/>
              <a:ea typeface="PT Sans" panose="020B0503020203020204" pitchFamily="34" charset="0"/>
            </a:endParaRPr>
          </a:p>
        </p:txBody>
      </p:sp>
      <p:sp>
        <p:nvSpPr>
          <p:cNvPr id="5" name="Freeform 4">
            <a:extLst>
              <a:ext uri="{FF2B5EF4-FFF2-40B4-BE49-F238E27FC236}">
                <a16:creationId xmlns:a16="http://schemas.microsoft.com/office/drawing/2014/main" xmlns="" id="{5B04C392-757F-4AB3-8523-F0285BACE35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951868" y="3539126"/>
            <a:ext cx="485540" cy="1209211"/>
          </a:xfrm>
          <a:custGeom>
            <a:avLst/>
            <a:gdLst>
              <a:gd name="T0" fmla="*/ 3 w 2078"/>
              <a:gd name="T1" fmla="*/ 0 h 5171"/>
              <a:gd name="T2" fmla="*/ 1 w 2078"/>
              <a:gd name="T3" fmla="*/ 0 h 5171"/>
              <a:gd name="T4" fmla="*/ 1 w 2078"/>
              <a:gd name="T5" fmla="*/ 2217 h 5171"/>
              <a:gd name="T6" fmla="*/ 1 w 2078"/>
              <a:gd name="T7" fmla="*/ 2279 h 5171"/>
              <a:gd name="T8" fmla="*/ 1 w 2078"/>
              <a:gd name="T9" fmla="*/ 2303 h 5171"/>
              <a:gd name="T10" fmla="*/ 2 w 2078"/>
              <a:gd name="T11" fmla="*/ 2303 h 5171"/>
              <a:gd name="T12" fmla="*/ 2077 w 2078"/>
              <a:gd name="T13" fmla="*/ 5170 h 5171"/>
              <a:gd name="T14" fmla="*/ 2077 w 2078"/>
              <a:gd name="T15" fmla="*/ 5170 h 5171"/>
              <a:gd name="T16" fmla="*/ 2077 w 2078"/>
              <a:gd name="T17" fmla="*/ 2837 h 5171"/>
              <a:gd name="T18" fmla="*/ 3 w 2078"/>
              <a:gd name="T19" fmla="*/ 0 h 51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078" h="5171">
                <a:moveTo>
                  <a:pt x="3" y="0"/>
                </a:moveTo>
                <a:lnTo>
                  <a:pt x="1" y="0"/>
                </a:lnTo>
                <a:lnTo>
                  <a:pt x="1" y="2217"/>
                </a:lnTo>
                <a:cubicBezTo>
                  <a:pt x="0" y="2238"/>
                  <a:pt x="1" y="2259"/>
                  <a:pt x="1" y="2279"/>
                </a:cubicBezTo>
                <a:lnTo>
                  <a:pt x="1" y="2303"/>
                </a:lnTo>
                <a:lnTo>
                  <a:pt x="2" y="2303"/>
                </a:lnTo>
                <a:cubicBezTo>
                  <a:pt x="22" y="3342"/>
                  <a:pt x="712" y="4377"/>
                  <a:pt x="2077" y="5170"/>
                </a:cubicBezTo>
                <a:lnTo>
                  <a:pt x="2077" y="5170"/>
                </a:lnTo>
                <a:lnTo>
                  <a:pt x="2077" y="2837"/>
                </a:lnTo>
                <a:cubicBezTo>
                  <a:pt x="725" y="2052"/>
                  <a:pt x="35" y="1029"/>
                  <a:pt x="3" y="0"/>
                </a:cubicBezTo>
              </a:path>
            </a:pathLst>
          </a:custGeom>
          <a:solidFill>
            <a:schemeClr val="tx1"/>
          </a:solidFill>
          <a:ln>
            <a:noFill/>
          </a:ln>
          <a:effectLst/>
        </p:spPr>
        <p:txBody>
          <a:bodyPr wrap="none" anchor="ctr"/>
          <a:lstStyle/>
          <a:p>
            <a:endParaRPr lang="en-US">
              <a:latin typeface="Gudea" panose="02000000000000000000" pitchFamily="50" charset="0"/>
              <a:ea typeface="PT Sans" panose="020B0503020203020204" pitchFamily="34" charset="0"/>
            </a:endParaRPr>
          </a:p>
        </p:txBody>
      </p:sp>
      <p:sp>
        <p:nvSpPr>
          <p:cNvPr id="6" name="Freeform 5">
            <a:extLst>
              <a:ext uri="{FF2B5EF4-FFF2-40B4-BE49-F238E27FC236}">
                <a16:creationId xmlns:a16="http://schemas.microsoft.com/office/drawing/2014/main" xmlns="" id="{E9EE4134-B8E4-41EB-9F6B-49ADB37100C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240344" y="3521601"/>
            <a:ext cx="52574" cy="779338"/>
          </a:xfrm>
          <a:custGeom>
            <a:avLst/>
            <a:gdLst>
              <a:gd name="T0" fmla="*/ 0 w 224"/>
              <a:gd name="T1" fmla="*/ 1000 h 3334"/>
              <a:gd name="T2" fmla="*/ 0 w 224"/>
              <a:gd name="T3" fmla="*/ 3333 h 3334"/>
              <a:gd name="T4" fmla="*/ 223 w 224"/>
              <a:gd name="T5" fmla="*/ 2304 h 3334"/>
              <a:gd name="T6" fmla="*/ 223 w 224"/>
              <a:gd name="T7" fmla="*/ 2304 h 3334"/>
              <a:gd name="T8" fmla="*/ 223 w 224"/>
              <a:gd name="T9" fmla="*/ 0 h 3334"/>
              <a:gd name="T10" fmla="*/ 222 w 224"/>
              <a:gd name="T11" fmla="*/ 0 h 3334"/>
              <a:gd name="T12" fmla="*/ 0 w 224"/>
              <a:gd name="T13" fmla="*/ 1000 h 33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24" h="3334">
                <a:moveTo>
                  <a:pt x="0" y="1000"/>
                </a:moveTo>
                <a:lnTo>
                  <a:pt x="0" y="3333"/>
                </a:lnTo>
                <a:cubicBezTo>
                  <a:pt x="148" y="2995"/>
                  <a:pt x="223" y="2649"/>
                  <a:pt x="223" y="2304"/>
                </a:cubicBezTo>
                <a:lnTo>
                  <a:pt x="223" y="2304"/>
                </a:lnTo>
                <a:lnTo>
                  <a:pt x="223" y="0"/>
                </a:lnTo>
                <a:lnTo>
                  <a:pt x="222" y="0"/>
                </a:lnTo>
                <a:cubicBezTo>
                  <a:pt x="218" y="336"/>
                  <a:pt x="144" y="672"/>
                  <a:pt x="0" y="1000"/>
                </a:cubicBezTo>
              </a:path>
            </a:pathLst>
          </a:custGeom>
          <a:solidFill>
            <a:schemeClr val="tx1"/>
          </a:solidFill>
          <a:ln>
            <a:noFill/>
          </a:ln>
          <a:effectLst/>
        </p:spPr>
        <p:txBody>
          <a:bodyPr wrap="none" anchor="ctr"/>
          <a:lstStyle/>
          <a:p>
            <a:endParaRPr lang="en-US">
              <a:latin typeface="Gudea" panose="02000000000000000000" pitchFamily="50" charset="0"/>
              <a:ea typeface="PT Sans" panose="020B0503020203020204" pitchFamily="34" charset="0"/>
            </a:endParaRPr>
          </a:p>
        </p:txBody>
      </p:sp>
      <p:sp>
        <p:nvSpPr>
          <p:cNvPr id="7" name="Freeform 6">
            <a:extLst>
              <a:ext uri="{FF2B5EF4-FFF2-40B4-BE49-F238E27FC236}">
                <a16:creationId xmlns:a16="http://schemas.microsoft.com/office/drawing/2014/main" xmlns="" id="{5031C02E-3672-4F16-8D26-A7D88E9D1D48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85898" y="2756696"/>
            <a:ext cx="1383428" cy="1446310"/>
          </a:xfrm>
          <a:custGeom>
            <a:avLst/>
            <a:gdLst>
              <a:gd name="T0" fmla="*/ 3463 w 5917"/>
              <a:gd name="T1" fmla="*/ 0 h 6185"/>
              <a:gd name="T2" fmla="*/ 2815 w 5917"/>
              <a:gd name="T3" fmla="*/ 331 h 6185"/>
              <a:gd name="T4" fmla="*/ 2783 w 5917"/>
              <a:gd name="T5" fmla="*/ 6184 h 6185"/>
              <a:gd name="T6" fmla="*/ 5916 w 5917"/>
              <a:gd name="T7" fmla="*/ 4376 h 6185"/>
              <a:gd name="T8" fmla="*/ 3463 w 5917"/>
              <a:gd name="T9" fmla="*/ 0 h 61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917" h="6185">
                <a:moveTo>
                  <a:pt x="3463" y="0"/>
                </a:moveTo>
                <a:cubicBezTo>
                  <a:pt x="3239" y="102"/>
                  <a:pt x="3022" y="211"/>
                  <a:pt x="2815" y="331"/>
                </a:cubicBezTo>
                <a:cubicBezTo>
                  <a:pt x="15" y="1947"/>
                  <a:pt x="0" y="4568"/>
                  <a:pt x="2783" y="6184"/>
                </a:cubicBezTo>
                <a:lnTo>
                  <a:pt x="5916" y="4376"/>
                </a:lnTo>
                <a:cubicBezTo>
                  <a:pt x="4110" y="2772"/>
                  <a:pt x="3604" y="936"/>
                  <a:pt x="3463" y="0"/>
                </a:cubicBezTo>
              </a:path>
            </a:pathLst>
          </a:custGeom>
          <a:solidFill>
            <a:schemeClr val="tx1">
              <a:lumMod val="60000"/>
              <a:lumOff val="4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>
              <a:latin typeface="Gudea" panose="02000000000000000000" pitchFamily="50" charset="0"/>
              <a:ea typeface="PT Sans" panose="020B0503020203020204" pitchFamily="34" charset="0"/>
            </a:endParaRPr>
          </a:p>
        </p:txBody>
      </p:sp>
      <p:sp>
        <p:nvSpPr>
          <p:cNvPr id="8" name="Freeform 7">
            <a:extLst>
              <a:ext uri="{FF2B5EF4-FFF2-40B4-BE49-F238E27FC236}">
                <a16:creationId xmlns:a16="http://schemas.microsoft.com/office/drawing/2014/main" xmlns="" id="{3E816C4E-C1A3-45CE-B6A9-28D1CB4CC97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980733" y="3508200"/>
            <a:ext cx="2226679" cy="707177"/>
          </a:xfrm>
          <a:custGeom>
            <a:avLst/>
            <a:gdLst>
              <a:gd name="T0" fmla="*/ 9526 w 9527"/>
              <a:gd name="T1" fmla="*/ 411 h 3024"/>
              <a:gd name="T2" fmla="*/ 8269 w 9527"/>
              <a:gd name="T3" fmla="*/ 252 h 3024"/>
              <a:gd name="T4" fmla="*/ 7028 w 9527"/>
              <a:gd name="T5" fmla="*/ 86 h 3024"/>
              <a:gd name="T6" fmla="*/ 4514 w 9527"/>
              <a:gd name="T7" fmla="*/ 1556 h 3024"/>
              <a:gd name="T8" fmla="*/ 3245 w 9527"/>
              <a:gd name="T9" fmla="*/ 2285 h 3024"/>
              <a:gd name="T10" fmla="*/ 1974 w 9527"/>
              <a:gd name="T11" fmla="*/ 3009 h 3024"/>
              <a:gd name="T12" fmla="*/ 1950 w 9527"/>
              <a:gd name="T13" fmla="*/ 3023 h 3024"/>
              <a:gd name="T14" fmla="*/ 1928 w 9527"/>
              <a:gd name="T15" fmla="*/ 3009 h 3024"/>
              <a:gd name="T16" fmla="*/ 1614 w 9527"/>
              <a:gd name="T17" fmla="*/ 2809 h 3024"/>
              <a:gd name="T18" fmla="*/ 1313 w 9527"/>
              <a:gd name="T19" fmla="*/ 2591 h 3024"/>
              <a:gd name="T20" fmla="*/ 1167 w 9527"/>
              <a:gd name="T21" fmla="*/ 2474 h 3024"/>
              <a:gd name="T22" fmla="*/ 1026 w 9527"/>
              <a:gd name="T23" fmla="*/ 2354 h 3024"/>
              <a:gd name="T24" fmla="*/ 890 w 9527"/>
              <a:gd name="T25" fmla="*/ 2227 h 3024"/>
              <a:gd name="T26" fmla="*/ 760 w 9527"/>
              <a:gd name="T27" fmla="*/ 2094 h 3024"/>
              <a:gd name="T28" fmla="*/ 636 w 9527"/>
              <a:gd name="T29" fmla="*/ 1956 h 3024"/>
              <a:gd name="T30" fmla="*/ 518 w 9527"/>
              <a:gd name="T31" fmla="*/ 1811 h 3024"/>
              <a:gd name="T32" fmla="*/ 409 w 9527"/>
              <a:gd name="T33" fmla="*/ 1661 h 3024"/>
              <a:gd name="T34" fmla="*/ 307 w 9527"/>
              <a:gd name="T35" fmla="*/ 1506 h 3024"/>
              <a:gd name="T36" fmla="*/ 131 w 9527"/>
              <a:gd name="T37" fmla="*/ 1179 h 3024"/>
              <a:gd name="T38" fmla="*/ 0 w 9527"/>
              <a:gd name="T39" fmla="*/ 833 h 3024"/>
              <a:gd name="T40" fmla="*/ 148 w 9527"/>
              <a:gd name="T41" fmla="*/ 1171 h 3024"/>
              <a:gd name="T42" fmla="*/ 334 w 9527"/>
              <a:gd name="T43" fmla="*/ 1488 h 3024"/>
              <a:gd name="T44" fmla="*/ 440 w 9527"/>
              <a:gd name="T45" fmla="*/ 1638 h 3024"/>
              <a:gd name="T46" fmla="*/ 554 w 9527"/>
              <a:gd name="T47" fmla="*/ 1783 h 3024"/>
              <a:gd name="T48" fmla="*/ 675 w 9527"/>
              <a:gd name="T49" fmla="*/ 1921 h 3024"/>
              <a:gd name="T50" fmla="*/ 802 w 9527"/>
              <a:gd name="T51" fmla="*/ 2053 h 3024"/>
              <a:gd name="T52" fmla="*/ 934 w 9527"/>
              <a:gd name="T53" fmla="*/ 2181 h 3024"/>
              <a:gd name="T54" fmla="*/ 1071 w 9527"/>
              <a:gd name="T55" fmla="*/ 2303 h 3024"/>
              <a:gd name="T56" fmla="*/ 1212 w 9527"/>
              <a:gd name="T57" fmla="*/ 2419 h 3024"/>
              <a:gd name="T58" fmla="*/ 1358 w 9527"/>
              <a:gd name="T59" fmla="*/ 2530 h 3024"/>
              <a:gd name="T60" fmla="*/ 1660 w 9527"/>
              <a:gd name="T61" fmla="*/ 2738 h 3024"/>
              <a:gd name="T62" fmla="*/ 1951 w 9527"/>
              <a:gd name="T63" fmla="*/ 2915 h 3024"/>
              <a:gd name="T64" fmla="*/ 3191 w 9527"/>
              <a:gd name="T65" fmla="*/ 2192 h 3024"/>
              <a:gd name="T66" fmla="*/ 4457 w 9527"/>
              <a:gd name="T67" fmla="*/ 1457 h 3024"/>
              <a:gd name="T68" fmla="*/ 6999 w 9527"/>
              <a:gd name="T69" fmla="*/ 7 h 3024"/>
              <a:gd name="T70" fmla="*/ 7012 w 9527"/>
              <a:gd name="T71" fmla="*/ 0 h 3024"/>
              <a:gd name="T72" fmla="*/ 7025 w 9527"/>
              <a:gd name="T73" fmla="*/ 2 h 3024"/>
              <a:gd name="T74" fmla="*/ 8276 w 9527"/>
              <a:gd name="T75" fmla="*/ 202 h 3024"/>
              <a:gd name="T76" fmla="*/ 9526 w 9527"/>
              <a:gd name="T77" fmla="*/ 411 h 30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9527" h="3024">
                <a:moveTo>
                  <a:pt x="9526" y="411"/>
                </a:moveTo>
                <a:lnTo>
                  <a:pt x="8269" y="252"/>
                </a:lnTo>
                <a:lnTo>
                  <a:pt x="7028" y="86"/>
                </a:lnTo>
                <a:cubicBezTo>
                  <a:pt x="6195" y="584"/>
                  <a:pt x="5352" y="1066"/>
                  <a:pt x="4514" y="1556"/>
                </a:cubicBezTo>
                <a:lnTo>
                  <a:pt x="3245" y="2285"/>
                </a:lnTo>
                <a:lnTo>
                  <a:pt x="1974" y="3009"/>
                </a:lnTo>
                <a:lnTo>
                  <a:pt x="1950" y="3023"/>
                </a:lnTo>
                <a:lnTo>
                  <a:pt x="1928" y="3009"/>
                </a:lnTo>
                <a:cubicBezTo>
                  <a:pt x="1822" y="2944"/>
                  <a:pt x="1716" y="2879"/>
                  <a:pt x="1614" y="2809"/>
                </a:cubicBezTo>
                <a:cubicBezTo>
                  <a:pt x="1511" y="2739"/>
                  <a:pt x="1410" y="2667"/>
                  <a:pt x="1313" y="2591"/>
                </a:cubicBezTo>
                <a:cubicBezTo>
                  <a:pt x="1264" y="2552"/>
                  <a:pt x="1214" y="2515"/>
                  <a:pt x="1167" y="2474"/>
                </a:cubicBezTo>
                <a:cubicBezTo>
                  <a:pt x="1120" y="2434"/>
                  <a:pt x="1071" y="2396"/>
                  <a:pt x="1026" y="2354"/>
                </a:cubicBezTo>
                <a:cubicBezTo>
                  <a:pt x="981" y="2311"/>
                  <a:pt x="934" y="2271"/>
                  <a:pt x="890" y="2227"/>
                </a:cubicBezTo>
                <a:cubicBezTo>
                  <a:pt x="847" y="2182"/>
                  <a:pt x="801" y="2140"/>
                  <a:pt x="760" y="2094"/>
                </a:cubicBezTo>
                <a:cubicBezTo>
                  <a:pt x="718" y="2048"/>
                  <a:pt x="675" y="2004"/>
                  <a:pt x="636" y="1956"/>
                </a:cubicBezTo>
                <a:cubicBezTo>
                  <a:pt x="597" y="1907"/>
                  <a:pt x="555" y="1862"/>
                  <a:pt x="518" y="1811"/>
                </a:cubicBezTo>
                <a:cubicBezTo>
                  <a:pt x="482" y="1761"/>
                  <a:pt x="442" y="1713"/>
                  <a:pt x="409" y="1661"/>
                </a:cubicBezTo>
                <a:cubicBezTo>
                  <a:pt x="374" y="1610"/>
                  <a:pt x="338" y="1559"/>
                  <a:pt x="307" y="1506"/>
                </a:cubicBezTo>
                <a:cubicBezTo>
                  <a:pt x="241" y="1401"/>
                  <a:pt x="183" y="1291"/>
                  <a:pt x="131" y="1179"/>
                </a:cubicBezTo>
                <a:cubicBezTo>
                  <a:pt x="79" y="1067"/>
                  <a:pt x="38" y="950"/>
                  <a:pt x="0" y="833"/>
                </a:cubicBezTo>
                <a:cubicBezTo>
                  <a:pt x="43" y="949"/>
                  <a:pt x="91" y="1062"/>
                  <a:pt x="148" y="1171"/>
                </a:cubicBezTo>
                <a:cubicBezTo>
                  <a:pt x="203" y="1281"/>
                  <a:pt x="265" y="1387"/>
                  <a:pt x="334" y="1488"/>
                </a:cubicBezTo>
                <a:cubicBezTo>
                  <a:pt x="367" y="1540"/>
                  <a:pt x="404" y="1589"/>
                  <a:pt x="440" y="1638"/>
                </a:cubicBezTo>
                <a:cubicBezTo>
                  <a:pt x="475" y="1689"/>
                  <a:pt x="516" y="1735"/>
                  <a:pt x="554" y="1783"/>
                </a:cubicBezTo>
                <a:cubicBezTo>
                  <a:pt x="592" y="1831"/>
                  <a:pt x="635" y="1875"/>
                  <a:pt x="675" y="1921"/>
                </a:cubicBezTo>
                <a:cubicBezTo>
                  <a:pt x="715" y="1967"/>
                  <a:pt x="760" y="2009"/>
                  <a:pt x="802" y="2053"/>
                </a:cubicBezTo>
                <a:cubicBezTo>
                  <a:pt x="844" y="2098"/>
                  <a:pt x="890" y="2138"/>
                  <a:pt x="934" y="2181"/>
                </a:cubicBezTo>
                <a:cubicBezTo>
                  <a:pt x="977" y="2224"/>
                  <a:pt x="1025" y="2262"/>
                  <a:pt x="1071" y="2303"/>
                </a:cubicBezTo>
                <a:cubicBezTo>
                  <a:pt x="1116" y="2344"/>
                  <a:pt x="1165" y="2381"/>
                  <a:pt x="1212" y="2419"/>
                </a:cubicBezTo>
                <a:cubicBezTo>
                  <a:pt x="1259" y="2458"/>
                  <a:pt x="1309" y="2494"/>
                  <a:pt x="1358" y="2530"/>
                </a:cubicBezTo>
                <a:cubicBezTo>
                  <a:pt x="1456" y="2604"/>
                  <a:pt x="1557" y="2672"/>
                  <a:pt x="1660" y="2738"/>
                </a:cubicBezTo>
                <a:cubicBezTo>
                  <a:pt x="1755" y="2801"/>
                  <a:pt x="1853" y="2858"/>
                  <a:pt x="1951" y="2915"/>
                </a:cubicBezTo>
                <a:lnTo>
                  <a:pt x="3191" y="2192"/>
                </a:lnTo>
                <a:lnTo>
                  <a:pt x="4457" y="1457"/>
                </a:lnTo>
                <a:cubicBezTo>
                  <a:pt x="5305" y="974"/>
                  <a:pt x="6148" y="483"/>
                  <a:pt x="6999" y="7"/>
                </a:cubicBezTo>
                <a:lnTo>
                  <a:pt x="7012" y="0"/>
                </a:lnTo>
                <a:lnTo>
                  <a:pt x="7025" y="2"/>
                </a:lnTo>
                <a:lnTo>
                  <a:pt x="8276" y="202"/>
                </a:lnTo>
                <a:lnTo>
                  <a:pt x="9526" y="411"/>
                </a:lnTo>
              </a:path>
            </a:pathLst>
          </a:custGeom>
          <a:solidFill>
            <a:schemeClr val="tx1">
              <a:lumMod val="40000"/>
              <a:lumOff val="6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>
              <a:latin typeface="Gudea" panose="02000000000000000000" pitchFamily="50" charset="0"/>
              <a:ea typeface="PT Sans" panose="020B0503020203020204" pitchFamily="34" charset="0"/>
            </a:endParaRPr>
          </a:p>
        </p:txBody>
      </p:sp>
      <p:sp>
        <p:nvSpPr>
          <p:cNvPr id="9" name="Freeform 8">
            <a:extLst>
              <a:ext uri="{FF2B5EF4-FFF2-40B4-BE49-F238E27FC236}">
                <a16:creationId xmlns:a16="http://schemas.microsoft.com/office/drawing/2014/main" xmlns="" id="{0F04002F-6795-47B3-8243-EE9677EB00B6}"/>
              </a:ext>
            </a:extLst>
          </p:cNvPr>
          <p:cNvSpPr>
            <a:spLocks noChangeArrowheads="1"/>
          </p:cNvSpPr>
          <p:nvPr/>
        </p:nvSpPr>
        <p:spPr bwMode="auto">
          <a:xfrm>
            <a:off x="6951868" y="4795757"/>
            <a:ext cx="1782374" cy="897887"/>
          </a:xfrm>
          <a:custGeom>
            <a:avLst/>
            <a:gdLst>
              <a:gd name="T0" fmla="*/ 0 w 7624"/>
              <a:gd name="T1" fmla="*/ 0 h 3841"/>
              <a:gd name="T2" fmla="*/ 0 w 7624"/>
              <a:gd name="T3" fmla="*/ 2334 h 3841"/>
              <a:gd name="T4" fmla="*/ 7623 w 7624"/>
              <a:gd name="T5" fmla="*/ 3268 h 3841"/>
              <a:gd name="T6" fmla="*/ 7623 w 7624"/>
              <a:gd name="T7" fmla="*/ 935 h 3841"/>
              <a:gd name="T8" fmla="*/ 0 w 7624"/>
              <a:gd name="T9" fmla="*/ 0 h 38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624" h="3841">
                <a:moveTo>
                  <a:pt x="0" y="0"/>
                </a:moveTo>
                <a:lnTo>
                  <a:pt x="0" y="2334"/>
                </a:lnTo>
                <a:cubicBezTo>
                  <a:pt x="2056" y="3529"/>
                  <a:pt x="5064" y="3840"/>
                  <a:pt x="7623" y="3268"/>
                </a:cubicBezTo>
                <a:lnTo>
                  <a:pt x="7623" y="935"/>
                </a:lnTo>
                <a:cubicBezTo>
                  <a:pt x="5064" y="1507"/>
                  <a:pt x="2056" y="1196"/>
                  <a:pt x="0" y="0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>
              <a:latin typeface="Gudea" panose="02000000000000000000" pitchFamily="50" charset="0"/>
              <a:ea typeface="PT Sans" panose="020B0503020203020204" pitchFamily="34" charset="0"/>
            </a:endParaRPr>
          </a:p>
        </p:txBody>
      </p:sp>
      <p:sp>
        <p:nvSpPr>
          <p:cNvPr id="10" name="Freeform 9">
            <a:extLst>
              <a:ext uri="{FF2B5EF4-FFF2-40B4-BE49-F238E27FC236}">
                <a16:creationId xmlns:a16="http://schemas.microsoft.com/office/drawing/2014/main" xmlns="" id="{E8FE6652-F3A2-414D-B1B6-F9DE3501B8E0}"/>
              </a:ext>
            </a:extLst>
          </p:cNvPr>
          <p:cNvSpPr>
            <a:spLocks noChangeArrowheads="1"/>
          </p:cNvSpPr>
          <p:nvPr/>
        </p:nvSpPr>
        <p:spPr bwMode="auto">
          <a:xfrm>
            <a:off x="6951868" y="4111259"/>
            <a:ext cx="1782374" cy="1037055"/>
          </a:xfrm>
          <a:custGeom>
            <a:avLst/>
            <a:gdLst>
              <a:gd name="T0" fmla="*/ 7623 w 7624"/>
              <a:gd name="T1" fmla="*/ 3861 h 4434"/>
              <a:gd name="T2" fmla="*/ 5069 w 7624"/>
              <a:gd name="T3" fmla="*/ 0 h 4434"/>
              <a:gd name="T4" fmla="*/ 0 w 7624"/>
              <a:gd name="T5" fmla="*/ 2926 h 4434"/>
              <a:gd name="T6" fmla="*/ 7623 w 7624"/>
              <a:gd name="T7" fmla="*/ 3861 h 44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624" h="4434">
                <a:moveTo>
                  <a:pt x="7623" y="3861"/>
                </a:moveTo>
                <a:lnTo>
                  <a:pt x="5069" y="0"/>
                </a:lnTo>
                <a:lnTo>
                  <a:pt x="0" y="2926"/>
                </a:lnTo>
                <a:cubicBezTo>
                  <a:pt x="2056" y="4122"/>
                  <a:pt x="5064" y="4433"/>
                  <a:pt x="7623" y="3861"/>
                </a:cubicBezTo>
              </a:path>
            </a:pathLst>
          </a:cu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>
              <a:latin typeface="Gudea" panose="02000000000000000000" pitchFamily="50" charset="0"/>
              <a:ea typeface="PT Sans" panose="020B0503020203020204" pitchFamily="34" charset="0"/>
            </a:endParaRPr>
          </a:p>
        </p:txBody>
      </p:sp>
      <p:sp>
        <p:nvSpPr>
          <p:cNvPr id="11" name="Freeform 10">
            <a:extLst>
              <a:ext uri="{FF2B5EF4-FFF2-40B4-BE49-F238E27FC236}">
                <a16:creationId xmlns:a16="http://schemas.microsoft.com/office/drawing/2014/main" xmlns="" id="{27F97830-7584-47A0-995B-62964D70B75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951868" y="4375161"/>
            <a:ext cx="1782374" cy="772122"/>
          </a:xfrm>
          <a:custGeom>
            <a:avLst/>
            <a:gdLst>
              <a:gd name="T0" fmla="*/ 7623 w 7624"/>
              <a:gd name="T1" fmla="*/ 2732 h 3305"/>
              <a:gd name="T2" fmla="*/ 7167 w 7624"/>
              <a:gd name="T3" fmla="*/ 2043 h 3305"/>
              <a:gd name="T4" fmla="*/ 3113 w 7624"/>
              <a:gd name="T5" fmla="*/ 0 h 3305"/>
              <a:gd name="T6" fmla="*/ 0 w 7624"/>
              <a:gd name="T7" fmla="*/ 1797 h 3305"/>
              <a:gd name="T8" fmla="*/ 7623 w 7624"/>
              <a:gd name="T9" fmla="*/ 2732 h 33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624" h="3305">
                <a:moveTo>
                  <a:pt x="7623" y="2732"/>
                </a:moveTo>
                <a:lnTo>
                  <a:pt x="7167" y="2043"/>
                </a:lnTo>
                <a:cubicBezTo>
                  <a:pt x="5185" y="1843"/>
                  <a:pt x="3916" y="954"/>
                  <a:pt x="3113" y="0"/>
                </a:cubicBezTo>
                <a:lnTo>
                  <a:pt x="0" y="1797"/>
                </a:lnTo>
                <a:cubicBezTo>
                  <a:pt x="2056" y="2993"/>
                  <a:pt x="5064" y="3304"/>
                  <a:pt x="7623" y="2732"/>
                </a:cubicBezTo>
              </a:path>
            </a:pathLst>
          </a:cu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>
              <a:latin typeface="Gudea" panose="02000000000000000000" pitchFamily="50" charset="0"/>
              <a:ea typeface="PT Sans" panose="020B0503020203020204" pitchFamily="34" charset="0"/>
            </a:endParaRPr>
          </a:p>
        </p:txBody>
      </p:sp>
      <p:sp>
        <p:nvSpPr>
          <p:cNvPr id="12" name="Freeform 11">
            <a:extLst>
              <a:ext uri="{FF2B5EF4-FFF2-40B4-BE49-F238E27FC236}">
                <a16:creationId xmlns:a16="http://schemas.microsoft.com/office/drawing/2014/main" xmlns="" id="{7D30EBD2-A3E7-4910-9AFE-DD53CE07D84F}"/>
              </a:ext>
            </a:extLst>
          </p:cNvPr>
          <p:cNvSpPr>
            <a:spLocks noChangeArrowheads="1"/>
          </p:cNvSpPr>
          <p:nvPr/>
        </p:nvSpPr>
        <p:spPr bwMode="auto">
          <a:xfrm>
            <a:off x="6951868" y="4795757"/>
            <a:ext cx="1782374" cy="294829"/>
          </a:xfrm>
          <a:custGeom>
            <a:avLst/>
            <a:gdLst>
              <a:gd name="T0" fmla="*/ 0 w 7624"/>
              <a:gd name="T1" fmla="*/ 0 h 1263"/>
              <a:gd name="T2" fmla="*/ 302 w 7624"/>
              <a:gd name="T3" fmla="*/ 150 h 1263"/>
              <a:gd name="T4" fmla="*/ 653 w 7624"/>
              <a:gd name="T5" fmla="*/ 310 h 1263"/>
              <a:gd name="T6" fmla="*/ 1118 w 7624"/>
              <a:gd name="T7" fmla="*/ 493 h 1263"/>
              <a:gd name="T8" fmla="*/ 1679 w 7624"/>
              <a:gd name="T9" fmla="*/ 680 h 1263"/>
              <a:gd name="T10" fmla="*/ 1991 w 7624"/>
              <a:gd name="T11" fmla="*/ 764 h 1263"/>
              <a:gd name="T12" fmla="*/ 2318 w 7624"/>
              <a:gd name="T13" fmla="*/ 846 h 1263"/>
              <a:gd name="T14" fmla="*/ 2657 w 7624"/>
              <a:gd name="T15" fmla="*/ 922 h 1263"/>
              <a:gd name="T16" fmla="*/ 3009 w 7624"/>
              <a:gd name="T17" fmla="*/ 984 h 1263"/>
              <a:gd name="T18" fmla="*/ 3367 w 7624"/>
              <a:gd name="T19" fmla="*/ 1038 h 1263"/>
              <a:gd name="T20" fmla="*/ 3730 w 7624"/>
              <a:gd name="T21" fmla="*/ 1082 h 1263"/>
              <a:gd name="T22" fmla="*/ 4094 w 7624"/>
              <a:gd name="T23" fmla="*/ 1119 h 1263"/>
              <a:gd name="T24" fmla="*/ 4456 w 7624"/>
              <a:gd name="T25" fmla="*/ 1142 h 1263"/>
              <a:gd name="T26" fmla="*/ 4813 w 7624"/>
              <a:gd name="T27" fmla="*/ 1155 h 1263"/>
              <a:gd name="T28" fmla="*/ 5161 w 7624"/>
              <a:gd name="T29" fmla="*/ 1161 h 1263"/>
              <a:gd name="T30" fmla="*/ 5821 w 7624"/>
              <a:gd name="T31" fmla="*/ 1143 h 1263"/>
              <a:gd name="T32" fmla="*/ 6126 w 7624"/>
              <a:gd name="T33" fmla="*/ 1127 h 1263"/>
              <a:gd name="T34" fmla="*/ 6411 w 7624"/>
              <a:gd name="T35" fmla="*/ 1101 h 1263"/>
              <a:gd name="T36" fmla="*/ 6909 w 7624"/>
              <a:gd name="T37" fmla="*/ 1045 h 1263"/>
              <a:gd name="T38" fmla="*/ 7290 w 7624"/>
              <a:gd name="T39" fmla="*/ 989 h 1263"/>
              <a:gd name="T40" fmla="*/ 7623 w 7624"/>
              <a:gd name="T41" fmla="*/ 935 h 1263"/>
              <a:gd name="T42" fmla="*/ 7294 w 7624"/>
              <a:gd name="T43" fmla="*/ 1012 h 1263"/>
              <a:gd name="T44" fmla="*/ 6915 w 7624"/>
              <a:gd name="T45" fmla="*/ 1088 h 1263"/>
              <a:gd name="T46" fmla="*/ 6681 w 7624"/>
              <a:gd name="T47" fmla="*/ 1131 h 1263"/>
              <a:gd name="T48" fmla="*/ 6419 w 7624"/>
              <a:gd name="T49" fmla="*/ 1166 h 1263"/>
              <a:gd name="T50" fmla="*/ 6133 w 7624"/>
              <a:gd name="T51" fmla="*/ 1202 h 1263"/>
              <a:gd name="T52" fmla="*/ 5826 w 7624"/>
              <a:gd name="T53" fmla="*/ 1228 h 1263"/>
              <a:gd name="T54" fmla="*/ 5162 w 7624"/>
              <a:gd name="T55" fmla="*/ 1262 h 1263"/>
              <a:gd name="T56" fmla="*/ 4811 w 7624"/>
              <a:gd name="T57" fmla="*/ 1260 h 1263"/>
              <a:gd name="T58" fmla="*/ 4451 w 7624"/>
              <a:gd name="T59" fmla="*/ 1250 h 1263"/>
              <a:gd name="T60" fmla="*/ 4085 w 7624"/>
              <a:gd name="T61" fmla="*/ 1231 h 1263"/>
              <a:gd name="T62" fmla="*/ 3718 w 7624"/>
              <a:gd name="T63" fmla="*/ 1198 h 1263"/>
              <a:gd name="T64" fmla="*/ 3352 w 7624"/>
              <a:gd name="T65" fmla="*/ 1149 h 1263"/>
              <a:gd name="T66" fmla="*/ 2990 w 7624"/>
              <a:gd name="T67" fmla="*/ 1091 h 1263"/>
              <a:gd name="T68" fmla="*/ 2636 w 7624"/>
              <a:gd name="T69" fmla="*/ 1024 h 1263"/>
              <a:gd name="T70" fmla="*/ 2294 w 7624"/>
              <a:gd name="T71" fmla="*/ 944 h 1263"/>
              <a:gd name="T72" fmla="*/ 1966 w 7624"/>
              <a:gd name="T73" fmla="*/ 856 h 1263"/>
              <a:gd name="T74" fmla="*/ 1654 w 7624"/>
              <a:gd name="T75" fmla="*/ 761 h 1263"/>
              <a:gd name="T76" fmla="*/ 1095 w 7624"/>
              <a:gd name="T77" fmla="*/ 554 h 1263"/>
              <a:gd name="T78" fmla="*/ 635 w 7624"/>
              <a:gd name="T79" fmla="*/ 349 h 1263"/>
              <a:gd name="T80" fmla="*/ 291 w 7624"/>
              <a:gd name="T81" fmla="*/ 170 h 1263"/>
              <a:gd name="T82" fmla="*/ 0 w 7624"/>
              <a:gd name="T83" fmla="*/ 0 h 12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7624" h="1263">
                <a:moveTo>
                  <a:pt x="0" y="0"/>
                </a:moveTo>
                <a:cubicBezTo>
                  <a:pt x="0" y="0"/>
                  <a:pt x="109" y="55"/>
                  <a:pt x="302" y="150"/>
                </a:cubicBezTo>
                <a:cubicBezTo>
                  <a:pt x="396" y="202"/>
                  <a:pt x="517" y="250"/>
                  <a:pt x="653" y="310"/>
                </a:cubicBezTo>
                <a:cubicBezTo>
                  <a:pt x="789" y="372"/>
                  <a:pt x="947" y="428"/>
                  <a:pt x="1118" y="493"/>
                </a:cubicBezTo>
                <a:cubicBezTo>
                  <a:pt x="1288" y="563"/>
                  <a:pt x="1480" y="614"/>
                  <a:pt x="1679" y="680"/>
                </a:cubicBezTo>
                <a:cubicBezTo>
                  <a:pt x="1780" y="710"/>
                  <a:pt x="1885" y="735"/>
                  <a:pt x="1991" y="764"/>
                </a:cubicBezTo>
                <a:cubicBezTo>
                  <a:pt x="2097" y="792"/>
                  <a:pt x="2205" y="823"/>
                  <a:pt x="2318" y="846"/>
                </a:cubicBezTo>
                <a:cubicBezTo>
                  <a:pt x="2429" y="871"/>
                  <a:pt x="2543" y="896"/>
                  <a:pt x="2657" y="922"/>
                </a:cubicBezTo>
                <a:cubicBezTo>
                  <a:pt x="2773" y="942"/>
                  <a:pt x="2891" y="963"/>
                  <a:pt x="3009" y="984"/>
                </a:cubicBezTo>
                <a:cubicBezTo>
                  <a:pt x="3127" y="1008"/>
                  <a:pt x="3247" y="1022"/>
                  <a:pt x="3367" y="1038"/>
                </a:cubicBezTo>
                <a:cubicBezTo>
                  <a:pt x="3488" y="1053"/>
                  <a:pt x="3608" y="1073"/>
                  <a:pt x="3730" y="1082"/>
                </a:cubicBezTo>
                <a:cubicBezTo>
                  <a:pt x="3852" y="1094"/>
                  <a:pt x="3973" y="1106"/>
                  <a:pt x="4094" y="1119"/>
                </a:cubicBezTo>
                <a:cubicBezTo>
                  <a:pt x="4215" y="1129"/>
                  <a:pt x="4336" y="1134"/>
                  <a:pt x="4456" y="1142"/>
                </a:cubicBezTo>
                <a:cubicBezTo>
                  <a:pt x="4576" y="1150"/>
                  <a:pt x="4695" y="1155"/>
                  <a:pt x="4813" y="1155"/>
                </a:cubicBezTo>
                <a:cubicBezTo>
                  <a:pt x="4930" y="1157"/>
                  <a:pt x="5047" y="1159"/>
                  <a:pt x="5161" y="1161"/>
                </a:cubicBezTo>
                <a:cubicBezTo>
                  <a:pt x="5390" y="1152"/>
                  <a:pt x="5611" y="1158"/>
                  <a:pt x="5821" y="1143"/>
                </a:cubicBezTo>
                <a:cubicBezTo>
                  <a:pt x="5926" y="1137"/>
                  <a:pt x="6028" y="1132"/>
                  <a:pt x="6126" y="1127"/>
                </a:cubicBezTo>
                <a:cubicBezTo>
                  <a:pt x="6225" y="1118"/>
                  <a:pt x="6320" y="1109"/>
                  <a:pt x="6411" y="1101"/>
                </a:cubicBezTo>
                <a:cubicBezTo>
                  <a:pt x="6594" y="1085"/>
                  <a:pt x="6761" y="1065"/>
                  <a:pt x="6909" y="1045"/>
                </a:cubicBezTo>
                <a:cubicBezTo>
                  <a:pt x="7056" y="1027"/>
                  <a:pt x="7185" y="1010"/>
                  <a:pt x="7290" y="989"/>
                </a:cubicBezTo>
                <a:cubicBezTo>
                  <a:pt x="7502" y="954"/>
                  <a:pt x="7623" y="935"/>
                  <a:pt x="7623" y="935"/>
                </a:cubicBezTo>
                <a:cubicBezTo>
                  <a:pt x="7623" y="935"/>
                  <a:pt x="7503" y="963"/>
                  <a:pt x="7294" y="1012"/>
                </a:cubicBezTo>
                <a:cubicBezTo>
                  <a:pt x="7190" y="1038"/>
                  <a:pt x="7062" y="1062"/>
                  <a:pt x="6915" y="1088"/>
                </a:cubicBezTo>
                <a:cubicBezTo>
                  <a:pt x="6842" y="1101"/>
                  <a:pt x="6763" y="1116"/>
                  <a:pt x="6681" y="1131"/>
                </a:cubicBezTo>
                <a:cubicBezTo>
                  <a:pt x="6598" y="1145"/>
                  <a:pt x="6510" y="1153"/>
                  <a:pt x="6419" y="1166"/>
                </a:cubicBezTo>
                <a:cubicBezTo>
                  <a:pt x="6327" y="1177"/>
                  <a:pt x="6232" y="1189"/>
                  <a:pt x="6133" y="1202"/>
                </a:cubicBezTo>
                <a:cubicBezTo>
                  <a:pt x="6034" y="1210"/>
                  <a:pt x="5932" y="1219"/>
                  <a:pt x="5826" y="1228"/>
                </a:cubicBezTo>
                <a:cubicBezTo>
                  <a:pt x="5616" y="1250"/>
                  <a:pt x="5393" y="1253"/>
                  <a:pt x="5162" y="1262"/>
                </a:cubicBezTo>
                <a:cubicBezTo>
                  <a:pt x="5047" y="1261"/>
                  <a:pt x="4929" y="1261"/>
                  <a:pt x="4811" y="1260"/>
                </a:cubicBezTo>
                <a:cubicBezTo>
                  <a:pt x="4692" y="1261"/>
                  <a:pt x="4572" y="1258"/>
                  <a:pt x="4451" y="1250"/>
                </a:cubicBezTo>
                <a:cubicBezTo>
                  <a:pt x="4330" y="1244"/>
                  <a:pt x="4207" y="1240"/>
                  <a:pt x="4085" y="1231"/>
                </a:cubicBezTo>
                <a:cubicBezTo>
                  <a:pt x="3963" y="1220"/>
                  <a:pt x="3840" y="1209"/>
                  <a:pt x="3718" y="1198"/>
                </a:cubicBezTo>
                <a:cubicBezTo>
                  <a:pt x="3595" y="1188"/>
                  <a:pt x="3473" y="1165"/>
                  <a:pt x="3352" y="1149"/>
                </a:cubicBezTo>
                <a:cubicBezTo>
                  <a:pt x="3230" y="1132"/>
                  <a:pt x="3109" y="1116"/>
                  <a:pt x="2990" y="1091"/>
                </a:cubicBezTo>
                <a:cubicBezTo>
                  <a:pt x="2871" y="1069"/>
                  <a:pt x="2753" y="1046"/>
                  <a:pt x="2636" y="1024"/>
                </a:cubicBezTo>
                <a:cubicBezTo>
                  <a:pt x="2521" y="997"/>
                  <a:pt x="2406" y="970"/>
                  <a:pt x="2294" y="944"/>
                </a:cubicBezTo>
                <a:cubicBezTo>
                  <a:pt x="2181" y="919"/>
                  <a:pt x="2072" y="889"/>
                  <a:pt x="1966" y="856"/>
                </a:cubicBezTo>
                <a:cubicBezTo>
                  <a:pt x="1859" y="823"/>
                  <a:pt x="1754" y="794"/>
                  <a:pt x="1654" y="761"/>
                </a:cubicBezTo>
                <a:cubicBezTo>
                  <a:pt x="1455" y="687"/>
                  <a:pt x="1264" y="630"/>
                  <a:pt x="1095" y="554"/>
                </a:cubicBezTo>
                <a:cubicBezTo>
                  <a:pt x="924" y="485"/>
                  <a:pt x="768" y="419"/>
                  <a:pt x="635" y="349"/>
                </a:cubicBezTo>
                <a:cubicBezTo>
                  <a:pt x="501" y="281"/>
                  <a:pt x="382" y="227"/>
                  <a:pt x="291" y="170"/>
                </a:cubicBezTo>
                <a:cubicBezTo>
                  <a:pt x="106" y="62"/>
                  <a:pt x="0" y="0"/>
                  <a:pt x="0" y="0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>
              <a:latin typeface="Gudea" panose="02000000000000000000" pitchFamily="50" charset="0"/>
              <a:ea typeface="PT Sans" panose="020B0503020203020204" pitchFamily="34" charset="0"/>
            </a:endParaRPr>
          </a:p>
        </p:txBody>
      </p:sp>
      <p:sp>
        <p:nvSpPr>
          <p:cNvPr id="13" name="Freeform 12">
            <a:extLst>
              <a:ext uri="{FF2B5EF4-FFF2-40B4-BE49-F238E27FC236}">
                <a16:creationId xmlns:a16="http://schemas.microsoft.com/office/drawing/2014/main" xmlns="" id="{3A382CB6-693B-4E60-AC86-C930F6D767BE}"/>
              </a:ext>
            </a:extLst>
          </p:cNvPr>
          <p:cNvSpPr>
            <a:spLocks noChangeArrowheads="1"/>
          </p:cNvSpPr>
          <p:nvPr/>
        </p:nvSpPr>
        <p:spPr bwMode="auto">
          <a:xfrm>
            <a:off x="9108963" y="4643188"/>
            <a:ext cx="221637" cy="221637"/>
          </a:xfrm>
          <a:custGeom>
            <a:avLst/>
            <a:gdLst>
              <a:gd name="T0" fmla="*/ 473 w 948"/>
              <a:gd name="T1" fmla="*/ 947 h 948"/>
              <a:gd name="T2" fmla="*/ 0 w 948"/>
              <a:gd name="T3" fmla="*/ 947 h 948"/>
              <a:gd name="T4" fmla="*/ 0 w 948"/>
              <a:gd name="T5" fmla="*/ 0 h 948"/>
              <a:gd name="T6" fmla="*/ 947 w 948"/>
              <a:gd name="T7" fmla="*/ 0 h 948"/>
              <a:gd name="T8" fmla="*/ 947 w 948"/>
              <a:gd name="T9" fmla="*/ 947 h 948"/>
              <a:gd name="T10" fmla="*/ 473 w 948"/>
              <a:gd name="T11" fmla="*/ 947 h 9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948" h="948">
                <a:moveTo>
                  <a:pt x="473" y="947"/>
                </a:moveTo>
                <a:lnTo>
                  <a:pt x="0" y="947"/>
                </a:lnTo>
                <a:lnTo>
                  <a:pt x="0" y="0"/>
                </a:lnTo>
                <a:lnTo>
                  <a:pt x="947" y="0"/>
                </a:lnTo>
                <a:lnTo>
                  <a:pt x="947" y="947"/>
                </a:lnTo>
                <a:lnTo>
                  <a:pt x="473" y="947"/>
                </a:lnTo>
              </a:path>
            </a:pathLst>
          </a:custGeom>
          <a:solidFill>
            <a:schemeClr val="tx1"/>
          </a:solidFill>
          <a:ln>
            <a:noFill/>
          </a:ln>
          <a:effectLst/>
        </p:spPr>
        <p:txBody>
          <a:bodyPr wrap="none" anchor="ctr"/>
          <a:lstStyle/>
          <a:p>
            <a:endParaRPr lang="en-US">
              <a:latin typeface="Gudea" panose="02000000000000000000" pitchFamily="50" charset="0"/>
              <a:ea typeface="PT Sans" panose="020B0503020203020204" pitchFamily="34" charset="0"/>
            </a:endParaRP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xmlns="" id="{6569743F-6CEF-4103-9EB1-BF27D6D6F23B}"/>
              </a:ext>
            </a:extLst>
          </p:cNvPr>
          <p:cNvSpPr/>
          <p:nvPr/>
        </p:nvSpPr>
        <p:spPr>
          <a:xfrm>
            <a:off x="773100" y="2762310"/>
            <a:ext cx="917523" cy="917523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  <a:latin typeface="Gudea" panose="02000000000000000000" pitchFamily="50" charset="0"/>
              <a:ea typeface="PT Sans" panose="020B0503020203020204" pitchFamily="34" charset="0"/>
            </a:endParaRPr>
          </a:p>
        </p:txBody>
      </p:sp>
      <p:sp>
        <p:nvSpPr>
          <p:cNvPr id="15" name="Freeform 43">
            <a:extLst>
              <a:ext uri="{FF2B5EF4-FFF2-40B4-BE49-F238E27FC236}">
                <a16:creationId xmlns:a16="http://schemas.microsoft.com/office/drawing/2014/main" xmlns="" id="{9E14C68D-C0DD-4CFA-8CCE-ECF2BC158DA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27919" y="3017129"/>
            <a:ext cx="407885" cy="407885"/>
          </a:xfrm>
          <a:custGeom>
            <a:avLst/>
            <a:gdLst>
              <a:gd name="T0" fmla="*/ 457 w 1166"/>
              <a:gd name="T1" fmla="*/ 1151 h 1166"/>
              <a:gd name="T2" fmla="*/ 738 w 1166"/>
              <a:gd name="T3" fmla="*/ 665 h 1166"/>
              <a:gd name="T4" fmla="*/ 951 w 1166"/>
              <a:gd name="T5" fmla="*/ 1034 h 1166"/>
              <a:gd name="T6" fmla="*/ 582 w 1166"/>
              <a:gd name="T7" fmla="*/ 1165 h 1166"/>
              <a:gd name="T8" fmla="*/ 457 w 1166"/>
              <a:gd name="T9" fmla="*/ 1151 h 1166"/>
              <a:gd name="T10" fmla="*/ 25 w 1166"/>
              <a:gd name="T11" fmla="*/ 758 h 1166"/>
              <a:gd name="T12" fmla="*/ 591 w 1166"/>
              <a:gd name="T13" fmla="*/ 758 h 1166"/>
              <a:gd name="T14" fmla="*/ 375 w 1166"/>
              <a:gd name="T15" fmla="*/ 1127 h 1166"/>
              <a:gd name="T16" fmla="*/ 25 w 1166"/>
              <a:gd name="T17" fmla="*/ 758 h 1166"/>
              <a:gd name="T18" fmla="*/ 153 w 1166"/>
              <a:gd name="T19" fmla="*/ 189 h 1166"/>
              <a:gd name="T20" fmla="*/ 448 w 1166"/>
              <a:gd name="T21" fmla="*/ 700 h 1166"/>
              <a:gd name="T22" fmla="*/ 11 w 1166"/>
              <a:gd name="T23" fmla="*/ 700 h 1166"/>
              <a:gd name="T24" fmla="*/ 0 w 1166"/>
              <a:gd name="T25" fmla="*/ 583 h 1166"/>
              <a:gd name="T26" fmla="*/ 153 w 1166"/>
              <a:gd name="T27" fmla="*/ 189 h 1166"/>
              <a:gd name="T28" fmla="*/ 1154 w 1166"/>
              <a:gd name="T29" fmla="*/ 465 h 1166"/>
              <a:gd name="T30" fmla="*/ 1165 w 1166"/>
              <a:gd name="T31" fmla="*/ 583 h 1166"/>
              <a:gd name="T32" fmla="*/ 1012 w 1166"/>
              <a:gd name="T33" fmla="*/ 976 h 1166"/>
              <a:gd name="T34" fmla="*/ 733 w 1166"/>
              <a:gd name="T35" fmla="*/ 495 h 1166"/>
              <a:gd name="T36" fmla="*/ 716 w 1166"/>
              <a:gd name="T37" fmla="*/ 465 h 1166"/>
              <a:gd name="T38" fmla="*/ 1154 w 1166"/>
              <a:gd name="T39" fmla="*/ 465 h 1166"/>
              <a:gd name="T40" fmla="*/ 1140 w 1166"/>
              <a:gd name="T41" fmla="*/ 408 h 1166"/>
              <a:gd name="T42" fmla="*/ 574 w 1166"/>
              <a:gd name="T43" fmla="*/ 408 h 1166"/>
              <a:gd name="T44" fmla="*/ 790 w 1166"/>
              <a:gd name="T45" fmla="*/ 38 h 1166"/>
              <a:gd name="T46" fmla="*/ 1140 w 1166"/>
              <a:gd name="T47" fmla="*/ 408 h 1166"/>
              <a:gd name="T48" fmla="*/ 432 w 1166"/>
              <a:gd name="T49" fmla="*/ 495 h 1166"/>
              <a:gd name="T50" fmla="*/ 426 w 1166"/>
              <a:gd name="T51" fmla="*/ 501 h 1166"/>
              <a:gd name="T52" fmla="*/ 213 w 1166"/>
              <a:gd name="T53" fmla="*/ 131 h 1166"/>
              <a:gd name="T54" fmla="*/ 582 w 1166"/>
              <a:gd name="T55" fmla="*/ 0 h 1166"/>
              <a:gd name="T56" fmla="*/ 708 w 1166"/>
              <a:gd name="T57" fmla="*/ 14 h 1166"/>
              <a:gd name="T58" fmla="*/ 432 w 1166"/>
              <a:gd name="T59" fmla="*/ 495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166" h="1166">
                <a:moveTo>
                  <a:pt x="457" y="1151"/>
                </a:moveTo>
                <a:cubicBezTo>
                  <a:pt x="550" y="989"/>
                  <a:pt x="643" y="826"/>
                  <a:pt x="738" y="665"/>
                </a:cubicBezTo>
                <a:lnTo>
                  <a:pt x="951" y="1034"/>
                </a:lnTo>
                <a:cubicBezTo>
                  <a:pt x="850" y="1116"/>
                  <a:pt x="722" y="1165"/>
                  <a:pt x="582" y="1165"/>
                </a:cubicBezTo>
                <a:cubicBezTo>
                  <a:pt x="539" y="1165"/>
                  <a:pt x="498" y="1159"/>
                  <a:pt x="457" y="1151"/>
                </a:cubicBezTo>
                <a:close/>
                <a:moveTo>
                  <a:pt x="25" y="758"/>
                </a:moveTo>
                <a:lnTo>
                  <a:pt x="591" y="758"/>
                </a:lnTo>
                <a:lnTo>
                  <a:pt x="375" y="1127"/>
                </a:lnTo>
                <a:cubicBezTo>
                  <a:pt x="208" y="1064"/>
                  <a:pt x="79" y="927"/>
                  <a:pt x="25" y="758"/>
                </a:cubicBezTo>
                <a:close/>
                <a:moveTo>
                  <a:pt x="153" y="189"/>
                </a:moveTo>
                <a:cubicBezTo>
                  <a:pt x="251" y="359"/>
                  <a:pt x="349" y="530"/>
                  <a:pt x="448" y="700"/>
                </a:cubicBezTo>
                <a:lnTo>
                  <a:pt x="11" y="700"/>
                </a:lnTo>
                <a:cubicBezTo>
                  <a:pt x="3" y="662"/>
                  <a:pt x="0" y="624"/>
                  <a:pt x="0" y="583"/>
                </a:cubicBezTo>
                <a:cubicBezTo>
                  <a:pt x="0" y="429"/>
                  <a:pt x="57" y="293"/>
                  <a:pt x="153" y="189"/>
                </a:cubicBezTo>
                <a:close/>
                <a:moveTo>
                  <a:pt x="1154" y="465"/>
                </a:moveTo>
                <a:cubicBezTo>
                  <a:pt x="1162" y="503"/>
                  <a:pt x="1165" y="542"/>
                  <a:pt x="1165" y="583"/>
                </a:cubicBezTo>
                <a:cubicBezTo>
                  <a:pt x="1165" y="736"/>
                  <a:pt x="1107" y="872"/>
                  <a:pt x="1012" y="976"/>
                </a:cubicBezTo>
                <a:lnTo>
                  <a:pt x="733" y="495"/>
                </a:lnTo>
                <a:lnTo>
                  <a:pt x="716" y="465"/>
                </a:lnTo>
                <a:lnTo>
                  <a:pt x="1154" y="465"/>
                </a:lnTo>
                <a:close/>
                <a:moveTo>
                  <a:pt x="1140" y="408"/>
                </a:moveTo>
                <a:lnTo>
                  <a:pt x="574" y="408"/>
                </a:lnTo>
                <a:lnTo>
                  <a:pt x="790" y="38"/>
                </a:lnTo>
                <a:cubicBezTo>
                  <a:pt x="957" y="101"/>
                  <a:pt x="1085" y="238"/>
                  <a:pt x="1140" y="408"/>
                </a:cubicBezTo>
                <a:close/>
                <a:moveTo>
                  <a:pt x="432" y="495"/>
                </a:moveTo>
                <a:lnTo>
                  <a:pt x="426" y="501"/>
                </a:lnTo>
                <a:lnTo>
                  <a:pt x="213" y="131"/>
                </a:lnTo>
                <a:cubicBezTo>
                  <a:pt x="314" y="49"/>
                  <a:pt x="443" y="0"/>
                  <a:pt x="582" y="0"/>
                </a:cubicBezTo>
                <a:cubicBezTo>
                  <a:pt x="626" y="0"/>
                  <a:pt x="667" y="6"/>
                  <a:pt x="708" y="14"/>
                </a:cubicBezTo>
                <a:lnTo>
                  <a:pt x="432" y="49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>
              <a:solidFill>
                <a:schemeClr val="accent3"/>
              </a:solidFill>
              <a:latin typeface="Gudea" panose="02000000000000000000" pitchFamily="50" charset="0"/>
              <a:ea typeface="PT Sans" panose="020B0503020203020204" pitchFamily="34" charset="0"/>
            </a:endParaRP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xmlns="" id="{FA26A689-D502-4653-8ADC-BE67821C32ED}"/>
              </a:ext>
            </a:extLst>
          </p:cNvPr>
          <p:cNvSpPr/>
          <p:nvPr/>
        </p:nvSpPr>
        <p:spPr>
          <a:xfrm>
            <a:off x="773100" y="4376936"/>
            <a:ext cx="917523" cy="917523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  <a:latin typeface="Gudea" panose="02000000000000000000" pitchFamily="50" charset="0"/>
              <a:ea typeface="PT Sans" panose="020B0503020203020204" pitchFamily="34" charset="0"/>
            </a:endParaRPr>
          </a:p>
        </p:txBody>
      </p:sp>
      <p:sp>
        <p:nvSpPr>
          <p:cNvPr id="17" name="Freeform 14">
            <a:extLst>
              <a:ext uri="{FF2B5EF4-FFF2-40B4-BE49-F238E27FC236}">
                <a16:creationId xmlns:a16="http://schemas.microsoft.com/office/drawing/2014/main" xmlns="" id="{067D9E2E-17F7-45C8-92B1-31D80570662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27919" y="4631755"/>
            <a:ext cx="407885" cy="407885"/>
          </a:xfrm>
          <a:custGeom>
            <a:avLst/>
            <a:gdLst>
              <a:gd name="T0" fmla="*/ 902 w 1166"/>
              <a:gd name="T1" fmla="*/ 757 h 1165"/>
              <a:gd name="T2" fmla="*/ 758 w 1166"/>
              <a:gd name="T3" fmla="*/ 757 h 1165"/>
              <a:gd name="T4" fmla="*/ 758 w 1166"/>
              <a:gd name="T5" fmla="*/ 525 h 1165"/>
              <a:gd name="T6" fmla="*/ 640 w 1166"/>
              <a:gd name="T7" fmla="*/ 525 h 1165"/>
              <a:gd name="T8" fmla="*/ 640 w 1166"/>
              <a:gd name="T9" fmla="*/ 757 h 1165"/>
              <a:gd name="T10" fmla="*/ 495 w 1166"/>
              <a:gd name="T11" fmla="*/ 757 h 1165"/>
              <a:gd name="T12" fmla="*/ 700 w 1166"/>
              <a:gd name="T13" fmla="*/ 962 h 1165"/>
              <a:gd name="T14" fmla="*/ 902 w 1166"/>
              <a:gd name="T15" fmla="*/ 757 h 1165"/>
              <a:gd name="T16" fmla="*/ 263 w 1166"/>
              <a:gd name="T17" fmla="*/ 407 h 1165"/>
              <a:gd name="T18" fmla="*/ 408 w 1166"/>
              <a:gd name="T19" fmla="*/ 407 h 1165"/>
              <a:gd name="T20" fmla="*/ 408 w 1166"/>
              <a:gd name="T21" fmla="*/ 639 h 1165"/>
              <a:gd name="T22" fmla="*/ 525 w 1166"/>
              <a:gd name="T23" fmla="*/ 639 h 1165"/>
              <a:gd name="T24" fmla="*/ 525 w 1166"/>
              <a:gd name="T25" fmla="*/ 407 h 1165"/>
              <a:gd name="T26" fmla="*/ 670 w 1166"/>
              <a:gd name="T27" fmla="*/ 407 h 1165"/>
              <a:gd name="T28" fmla="*/ 465 w 1166"/>
              <a:gd name="T29" fmla="*/ 202 h 1165"/>
              <a:gd name="T30" fmla="*/ 263 w 1166"/>
              <a:gd name="T31" fmla="*/ 407 h 1165"/>
              <a:gd name="T32" fmla="*/ 583 w 1166"/>
              <a:gd name="T33" fmla="*/ 0 h 1165"/>
              <a:gd name="T34" fmla="*/ 1165 w 1166"/>
              <a:gd name="T35" fmla="*/ 582 h 1165"/>
              <a:gd name="T36" fmla="*/ 583 w 1166"/>
              <a:gd name="T37" fmla="*/ 1164 h 1165"/>
              <a:gd name="T38" fmla="*/ 0 w 1166"/>
              <a:gd name="T39" fmla="*/ 582 h 1165"/>
              <a:gd name="T40" fmla="*/ 583 w 1166"/>
              <a:gd name="T41" fmla="*/ 0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166" h="1165">
                <a:moveTo>
                  <a:pt x="902" y="757"/>
                </a:moveTo>
                <a:lnTo>
                  <a:pt x="758" y="757"/>
                </a:lnTo>
                <a:lnTo>
                  <a:pt x="758" y="525"/>
                </a:lnTo>
                <a:lnTo>
                  <a:pt x="640" y="525"/>
                </a:lnTo>
                <a:lnTo>
                  <a:pt x="640" y="757"/>
                </a:lnTo>
                <a:lnTo>
                  <a:pt x="495" y="757"/>
                </a:lnTo>
                <a:lnTo>
                  <a:pt x="700" y="962"/>
                </a:lnTo>
                <a:lnTo>
                  <a:pt x="902" y="757"/>
                </a:lnTo>
                <a:close/>
                <a:moveTo>
                  <a:pt x="263" y="407"/>
                </a:moveTo>
                <a:lnTo>
                  <a:pt x="408" y="407"/>
                </a:lnTo>
                <a:lnTo>
                  <a:pt x="408" y="639"/>
                </a:lnTo>
                <a:lnTo>
                  <a:pt x="525" y="639"/>
                </a:lnTo>
                <a:lnTo>
                  <a:pt x="525" y="407"/>
                </a:lnTo>
                <a:lnTo>
                  <a:pt x="670" y="407"/>
                </a:lnTo>
                <a:lnTo>
                  <a:pt x="465" y="202"/>
                </a:lnTo>
                <a:lnTo>
                  <a:pt x="263" y="407"/>
                </a:lnTo>
                <a:close/>
                <a:moveTo>
                  <a:pt x="583" y="0"/>
                </a:moveTo>
                <a:cubicBezTo>
                  <a:pt x="905" y="0"/>
                  <a:pt x="1165" y="259"/>
                  <a:pt x="1165" y="582"/>
                </a:cubicBezTo>
                <a:cubicBezTo>
                  <a:pt x="1165" y="905"/>
                  <a:pt x="905" y="1164"/>
                  <a:pt x="583" y="1164"/>
                </a:cubicBezTo>
                <a:cubicBezTo>
                  <a:pt x="260" y="1164"/>
                  <a:pt x="0" y="905"/>
                  <a:pt x="0" y="582"/>
                </a:cubicBezTo>
                <a:cubicBezTo>
                  <a:pt x="0" y="259"/>
                  <a:pt x="260" y="0"/>
                  <a:pt x="583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>
              <a:solidFill>
                <a:schemeClr val="accent3"/>
              </a:solidFill>
              <a:latin typeface="Gudea" panose="02000000000000000000" pitchFamily="50" charset="0"/>
              <a:ea typeface="PT Sans" panose="020B0503020203020204" pitchFamily="34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xmlns="" id="{31DD7F92-A784-44D3-9831-41C83155A387}"/>
              </a:ext>
            </a:extLst>
          </p:cNvPr>
          <p:cNvSpPr txBox="1"/>
          <p:nvPr/>
        </p:nvSpPr>
        <p:spPr>
          <a:xfrm>
            <a:off x="2194482" y="2743279"/>
            <a:ext cx="3835468" cy="246221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r>
              <a:rPr lang="en-US" sz="1600" b="1" dirty="0">
                <a:solidFill>
                  <a:schemeClr val="tx2">
                    <a:lumMod val="65000"/>
                    <a:lumOff val="35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Times Sans Serif" panose="02020603050405020304" pitchFamily="18" charset="0"/>
              </a:rPr>
              <a:t>Your Title Goes Here</a:t>
            </a:r>
          </a:p>
        </p:txBody>
      </p:sp>
      <p:sp>
        <p:nvSpPr>
          <p:cNvPr id="19" name="7 CuadroTexto">
            <a:extLst>
              <a:ext uri="{FF2B5EF4-FFF2-40B4-BE49-F238E27FC236}">
                <a16:creationId xmlns:a16="http://schemas.microsoft.com/office/drawing/2014/main" xmlns="" id="{2C3C0497-0E84-4A31-B07F-787A7B3D44E2}"/>
              </a:ext>
            </a:extLst>
          </p:cNvPr>
          <p:cNvSpPr txBox="1"/>
          <p:nvPr/>
        </p:nvSpPr>
        <p:spPr>
          <a:xfrm>
            <a:off x="2194482" y="3354636"/>
            <a:ext cx="3835468" cy="436851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</a:rPr>
              <a:t>Leverage agile frameworks to provide a robust synopsis for high level views new normal views new normal that 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Latha" panose="020B0502040204020203" pitchFamily="34" charset="0"/>
              </a:rPr>
              <a:t>ensure 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Arimo" panose="020B0604020202020204" pitchFamily="34" charset="0"/>
              </a:rPr>
              <a:t>coordinate..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xmlns="" id="{94E1F8F0-2014-4D85-964F-65EA126F0573}"/>
              </a:ext>
            </a:extLst>
          </p:cNvPr>
          <p:cNvSpPr txBox="1"/>
          <p:nvPr/>
        </p:nvSpPr>
        <p:spPr>
          <a:xfrm>
            <a:off x="4384030" y="3064346"/>
            <a:ext cx="1645920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id-ID" sz="1400" b="1" dirty="0">
                <a:solidFill>
                  <a:schemeClr val="tx2">
                    <a:lumMod val="65000"/>
                    <a:lumOff val="35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Lato" panose="020F0502020204030203" pitchFamily="34" charset="0"/>
              </a:rPr>
              <a:t>+ $</a:t>
            </a:r>
            <a:r>
              <a:rPr lang="en-US" sz="1400" b="1" dirty="0">
                <a:solidFill>
                  <a:schemeClr val="tx2">
                    <a:lumMod val="65000"/>
                    <a:lumOff val="35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Lato" panose="020F0502020204030203" pitchFamily="34" charset="0"/>
              </a:rPr>
              <a:t>415</a:t>
            </a:r>
            <a:r>
              <a:rPr lang="id-ID" sz="1400" b="1" dirty="0">
                <a:solidFill>
                  <a:schemeClr val="tx2">
                    <a:lumMod val="65000"/>
                    <a:lumOff val="35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Lato" panose="020F0502020204030203" pitchFamily="34" charset="0"/>
              </a:rPr>
              <a:t>.000</a:t>
            </a:r>
            <a:endParaRPr lang="en-US" sz="1400" b="1" dirty="0">
              <a:solidFill>
                <a:schemeClr val="tx2">
                  <a:lumMod val="65000"/>
                  <a:lumOff val="35000"/>
                </a:schemeClr>
              </a:solidFill>
              <a:latin typeface="Gudea" panose="02000000000000000000" pitchFamily="50" charset="0"/>
              <a:ea typeface="PT Sans" panose="020B0503020203020204" pitchFamily="34" charset="0"/>
              <a:cs typeface="Lato" panose="020F0502020204030203" pitchFamily="34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xmlns="" id="{C112AF66-7374-4794-8A92-E25DB7DC8328}"/>
              </a:ext>
            </a:extLst>
          </p:cNvPr>
          <p:cNvSpPr txBox="1"/>
          <p:nvPr/>
        </p:nvSpPr>
        <p:spPr>
          <a:xfrm>
            <a:off x="2194482" y="3064346"/>
            <a:ext cx="1645920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400" b="1" dirty="0">
                <a:solidFill>
                  <a:schemeClr val="tx2">
                    <a:lumMod val="65000"/>
                    <a:lumOff val="35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Lato" panose="020F0502020204030203" pitchFamily="34" charset="0"/>
              </a:rPr>
              <a:t>2019 Income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xmlns="" id="{AB025029-1697-4E41-8760-78146CA2AD35}"/>
              </a:ext>
            </a:extLst>
          </p:cNvPr>
          <p:cNvSpPr txBox="1"/>
          <p:nvPr/>
        </p:nvSpPr>
        <p:spPr>
          <a:xfrm>
            <a:off x="2194482" y="4357905"/>
            <a:ext cx="3835468" cy="246221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r>
              <a:rPr lang="en-US" sz="1600" b="1" dirty="0">
                <a:solidFill>
                  <a:schemeClr val="tx2">
                    <a:lumMod val="65000"/>
                    <a:lumOff val="35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Times Sans Serif" panose="02020603050405020304" pitchFamily="18" charset="0"/>
              </a:rPr>
              <a:t>Your Title Goes Here</a:t>
            </a:r>
          </a:p>
        </p:txBody>
      </p:sp>
      <p:sp>
        <p:nvSpPr>
          <p:cNvPr id="23" name="7 CuadroTexto">
            <a:extLst>
              <a:ext uri="{FF2B5EF4-FFF2-40B4-BE49-F238E27FC236}">
                <a16:creationId xmlns:a16="http://schemas.microsoft.com/office/drawing/2014/main" xmlns="" id="{4CCA2D56-31B1-4118-9CC5-8B946B640ACA}"/>
              </a:ext>
            </a:extLst>
          </p:cNvPr>
          <p:cNvSpPr txBox="1"/>
          <p:nvPr/>
        </p:nvSpPr>
        <p:spPr>
          <a:xfrm>
            <a:off x="2194482" y="4969262"/>
            <a:ext cx="3835468" cy="436851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</a:rPr>
              <a:t>Leverage agile frameworks to provide a robust synopsis for high level views new normal views new normal that 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Latha" panose="020B0502040204020203" pitchFamily="34" charset="0"/>
              </a:rPr>
              <a:t>ensure 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Arimo" panose="020B0604020202020204" pitchFamily="34" charset="0"/>
              </a:rPr>
              <a:t>coordinate..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xmlns="" id="{79B138F2-1852-42B1-BF36-007A458122D1}"/>
              </a:ext>
            </a:extLst>
          </p:cNvPr>
          <p:cNvSpPr txBox="1"/>
          <p:nvPr/>
        </p:nvSpPr>
        <p:spPr>
          <a:xfrm>
            <a:off x="4384030" y="4678972"/>
            <a:ext cx="1645920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id-ID" sz="1400" b="1" dirty="0">
                <a:solidFill>
                  <a:schemeClr val="tx2">
                    <a:lumMod val="65000"/>
                    <a:lumOff val="35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Lato" panose="020F0502020204030203" pitchFamily="34" charset="0"/>
              </a:rPr>
              <a:t>+ $</a:t>
            </a:r>
            <a:r>
              <a:rPr lang="en-US" sz="1400" b="1" dirty="0">
                <a:solidFill>
                  <a:schemeClr val="tx2">
                    <a:lumMod val="65000"/>
                    <a:lumOff val="35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Lato" panose="020F0502020204030203" pitchFamily="34" charset="0"/>
              </a:rPr>
              <a:t>735</a:t>
            </a:r>
            <a:r>
              <a:rPr lang="id-ID" sz="1400" b="1" dirty="0">
                <a:solidFill>
                  <a:schemeClr val="tx2">
                    <a:lumMod val="65000"/>
                    <a:lumOff val="35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Lato" panose="020F0502020204030203" pitchFamily="34" charset="0"/>
              </a:rPr>
              <a:t>.000</a:t>
            </a:r>
            <a:endParaRPr lang="en-US" sz="1400" b="1" dirty="0">
              <a:solidFill>
                <a:schemeClr val="tx2">
                  <a:lumMod val="65000"/>
                  <a:lumOff val="35000"/>
                </a:schemeClr>
              </a:solidFill>
              <a:latin typeface="Gudea" panose="02000000000000000000" pitchFamily="50" charset="0"/>
              <a:ea typeface="PT Sans" panose="020B0503020203020204" pitchFamily="34" charset="0"/>
              <a:cs typeface="Lato" panose="020F0502020204030203" pitchFamily="34" charset="0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xmlns="" id="{4192990C-86C2-44BA-928F-1226B040B436}"/>
              </a:ext>
            </a:extLst>
          </p:cNvPr>
          <p:cNvSpPr txBox="1"/>
          <p:nvPr/>
        </p:nvSpPr>
        <p:spPr>
          <a:xfrm>
            <a:off x="2194482" y="4678972"/>
            <a:ext cx="1645920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400" b="1" dirty="0">
                <a:solidFill>
                  <a:schemeClr val="tx2">
                    <a:lumMod val="65000"/>
                    <a:lumOff val="35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Lato" panose="020F0502020204030203" pitchFamily="34" charset="0"/>
              </a:rPr>
              <a:t>2020 Income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xmlns="" id="{C79E4C06-599F-4395-B1B4-1215A030F980}"/>
              </a:ext>
            </a:extLst>
          </p:cNvPr>
          <p:cNvSpPr/>
          <p:nvPr/>
        </p:nvSpPr>
        <p:spPr>
          <a:xfrm>
            <a:off x="9536190" y="4560606"/>
            <a:ext cx="1882709" cy="600870"/>
          </a:xfrm>
          <a:prstGeom prst="rect">
            <a:avLst/>
          </a:prstGeom>
        </p:spPr>
        <p:txBody>
          <a:bodyPr wrap="square" lIns="0" tIns="0" rIns="0" bIns="0" numCol="1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Arimo" panose="020B0604020202020204" pitchFamily="34" charset="0"/>
              </a:rPr>
              <a:t>Proactively envisioned multimedia based expertise and cross media growth quality 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</a:rPr>
              <a:t>intellectual.</a:t>
            </a:r>
            <a:endParaRPr lang="en-US" sz="900" dirty="0">
              <a:solidFill>
                <a:schemeClr val="bg1">
                  <a:lumMod val="50000"/>
                </a:schemeClr>
              </a:solidFill>
              <a:latin typeface="Gudea" panose="02000000000000000000" pitchFamily="50" charset="0"/>
              <a:ea typeface="PT Sans" panose="020B0503020203020204" pitchFamily="34" charset="0"/>
              <a:cs typeface="Arimo" panose="020B0604020202020204" pitchFamily="34" charset="0"/>
            </a:endParaRPr>
          </a:p>
        </p:txBody>
      </p:sp>
      <p:sp>
        <p:nvSpPr>
          <p:cNvPr id="27" name="Freeform 12">
            <a:extLst>
              <a:ext uri="{FF2B5EF4-FFF2-40B4-BE49-F238E27FC236}">
                <a16:creationId xmlns:a16="http://schemas.microsoft.com/office/drawing/2014/main" xmlns="" id="{3459D08A-7BC1-49D6-A1A8-E5766AB35495}"/>
              </a:ext>
            </a:extLst>
          </p:cNvPr>
          <p:cNvSpPr>
            <a:spLocks noChangeArrowheads="1"/>
          </p:cNvSpPr>
          <p:nvPr/>
        </p:nvSpPr>
        <p:spPr bwMode="auto">
          <a:xfrm>
            <a:off x="9108963" y="5488630"/>
            <a:ext cx="221637" cy="221637"/>
          </a:xfrm>
          <a:custGeom>
            <a:avLst/>
            <a:gdLst>
              <a:gd name="T0" fmla="*/ 473 w 948"/>
              <a:gd name="T1" fmla="*/ 947 h 948"/>
              <a:gd name="T2" fmla="*/ 0 w 948"/>
              <a:gd name="T3" fmla="*/ 947 h 948"/>
              <a:gd name="T4" fmla="*/ 0 w 948"/>
              <a:gd name="T5" fmla="*/ 0 h 948"/>
              <a:gd name="T6" fmla="*/ 947 w 948"/>
              <a:gd name="T7" fmla="*/ 0 h 948"/>
              <a:gd name="T8" fmla="*/ 947 w 948"/>
              <a:gd name="T9" fmla="*/ 947 h 948"/>
              <a:gd name="T10" fmla="*/ 473 w 948"/>
              <a:gd name="T11" fmla="*/ 947 h 9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948" h="948">
                <a:moveTo>
                  <a:pt x="473" y="947"/>
                </a:moveTo>
                <a:lnTo>
                  <a:pt x="0" y="947"/>
                </a:lnTo>
                <a:lnTo>
                  <a:pt x="0" y="0"/>
                </a:lnTo>
                <a:lnTo>
                  <a:pt x="947" y="0"/>
                </a:lnTo>
                <a:lnTo>
                  <a:pt x="947" y="947"/>
                </a:lnTo>
                <a:lnTo>
                  <a:pt x="473" y="947"/>
                </a:ln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>
              <a:latin typeface="Gudea" panose="02000000000000000000" pitchFamily="50" charset="0"/>
              <a:ea typeface="PT Sans" panose="020B0503020203020204" pitchFamily="34" charset="0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xmlns="" id="{C1CB50B8-7266-4DAE-B931-FA1646A91998}"/>
              </a:ext>
            </a:extLst>
          </p:cNvPr>
          <p:cNvSpPr/>
          <p:nvPr/>
        </p:nvSpPr>
        <p:spPr>
          <a:xfrm>
            <a:off x="9536190" y="5406048"/>
            <a:ext cx="1882709" cy="600870"/>
          </a:xfrm>
          <a:prstGeom prst="rect">
            <a:avLst/>
          </a:prstGeom>
        </p:spPr>
        <p:txBody>
          <a:bodyPr wrap="square" lIns="0" tIns="0" rIns="0" bIns="0" numCol="1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Arimo" panose="020B0604020202020204" pitchFamily="34" charset="0"/>
              </a:rPr>
              <a:t>Proactively envisioned multimedia based expertise and cross media growth quality 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</a:rPr>
              <a:t>intellectual.</a:t>
            </a:r>
            <a:endParaRPr lang="en-US" sz="900" dirty="0">
              <a:solidFill>
                <a:schemeClr val="bg1">
                  <a:lumMod val="50000"/>
                </a:schemeClr>
              </a:solidFill>
              <a:latin typeface="Gudea" panose="02000000000000000000" pitchFamily="50" charset="0"/>
              <a:ea typeface="PT Sans" panose="020B0503020203020204" pitchFamily="34" charset="0"/>
              <a:cs typeface="Arimo" panose="020B0604020202020204" pitchFamily="34" charset="0"/>
            </a:endParaRP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xmlns="" id="{B1CA4CC7-3ED2-437B-B4B5-0AA36903FC75}"/>
              </a:ext>
            </a:extLst>
          </p:cNvPr>
          <p:cNvSpPr/>
          <p:nvPr/>
        </p:nvSpPr>
        <p:spPr>
          <a:xfrm>
            <a:off x="2214162" y="1266521"/>
            <a:ext cx="7763677" cy="43685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Latha" panose="020B0502040204020203" pitchFamily="34" charset="0"/>
              </a:rPr>
              <a:t>Bring the table win-win survival strategies ensure proactive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Latha" panose="020B0502040204020203" pitchFamily="34" charset="0"/>
              </a:rPr>
              <a:t>dominan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Latha" panose="020B0502040204020203" pitchFamily="34" charset="0"/>
              </a:rPr>
              <a:t>. At the end of the day, going forward, for new normal that has evolved from runway heading to our solution 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</a:rPr>
              <a:t>administrate. 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Seamlessly visualize quality intellectual capital without superior frameworks.</a:t>
            </a:r>
            <a:endParaRPr lang="en-US" sz="1000" dirty="0">
              <a:solidFill>
                <a:schemeClr val="bg1">
                  <a:lumMod val="50000"/>
                </a:schemeClr>
              </a:solidFill>
              <a:latin typeface="Gudea" panose="02000000000000000000" pitchFamily="50" charset="0"/>
              <a:ea typeface="PT Sans" panose="020B0503020203020204" pitchFamily="34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xmlns="" id="{E9F6AF31-0232-4D6E-B2BC-7ADF58BF01F6}"/>
              </a:ext>
            </a:extLst>
          </p:cNvPr>
          <p:cNvSpPr txBox="1"/>
          <p:nvPr/>
        </p:nvSpPr>
        <p:spPr>
          <a:xfrm>
            <a:off x="2214162" y="752309"/>
            <a:ext cx="7763677" cy="384721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ctr" anchorCtr="0">
            <a:spAutoFit/>
          </a:bodyPr>
          <a:lstStyle/>
          <a:p>
            <a:pPr algn="ctr">
              <a:lnSpc>
                <a:spcPts val="3000"/>
              </a:lnSpc>
            </a:pPr>
            <a:r>
              <a:rPr lang="en-US" sz="2800" b="1" dirty="0">
                <a:solidFill>
                  <a:schemeClr val="tx2">
                    <a:lumMod val="85000"/>
                    <a:lumOff val="15000"/>
                  </a:schemeClr>
                </a:solidFill>
                <a:latin typeface="Roboto Slab" pitchFamily="2" charset="0"/>
                <a:ea typeface="Roboto Slab" pitchFamily="2" charset="0"/>
              </a:rPr>
              <a:t>Infographic Slide</a:t>
            </a:r>
          </a:p>
        </p:txBody>
      </p:sp>
    </p:spTree>
    <p:extLst>
      <p:ext uri="{BB962C8B-B14F-4D97-AF65-F5344CB8AC3E}">
        <p14:creationId xmlns:p14="http://schemas.microsoft.com/office/powerpoint/2010/main" val="403567946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xmlns="" id="{B01F8F67-34C0-4A6F-9A3F-4A0CA0888540}"/>
              </a:ext>
            </a:extLst>
          </p:cNvPr>
          <p:cNvSpPr/>
          <p:nvPr/>
        </p:nvSpPr>
        <p:spPr>
          <a:xfrm>
            <a:off x="245165" y="662230"/>
            <a:ext cx="12192000" cy="3907946"/>
          </a:xfrm>
          <a:prstGeom prst="rect">
            <a:avLst/>
          </a:prstGeom>
          <a:solidFill>
            <a:schemeClr val="tx2">
              <a:lumMod val="95000"/>
              <a:lumOff val="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Gudea" panose="02000000000000000000" pitchFamily="50" charset="0"/>
            </a:endParaRP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xmlns="" id="{5763F2E7-86F6-41A8-A6A8-E6FF5980431F}"/>
              </a:ext>
            </a:extLst>
          </p:cNvPr>
          <p:cNvSpPr/>
          <p:nvPr/>
        </p:nvSpPr>
        <p:spPr>
          <a:xfrm>
            <a:off x="1189383" y="3048000"/>
            <a:ext cx="9813234" cy="335798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Gudea" panose="02000000000000000000" pitchFamily="50" charset="0"/>
            </a:endParaRPr>
          </a:p>
        </p:txBody>
      </p:sp>
      <p:graphicFrame>
        <p:nvGraphicFramePr>
          <p:cNvPr id="38" name="Chart 37">
            <a:extLst>
              <a:ext uri="{FF2B5EF4-FFF2-40B4-BE49-F238E27FC236}">
                <a16:creationId xmlns:a16="http://schemas.microsoft.com/office/drawing/2014/main" xmlns="" id="{A3B345DA-CAC4-4256-BBDB-983332459E7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666170320"/>
              </p:ext>
            </p:extLst>
          </p:nvPr>
        </p:nvGraphicFramePr>
        <p:xfrm>
          <a:off x="1630018" y="3468420"/>
          <a:ext cx="6346670" cy="251713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9" name="TextBox 38">
            <a:extLst>
              <a:ext uri="{FF2B5EF4-FFF2-40B4-BE49-F238E27FC236}">
                <a16:creationId xmlns:a16="http://schemas.microsoft.com/office/drawing/2014/main" xmlns="" id="{ED496C53-11D9-424C-A8C5-30BF95DBA1DA}"/>
              </a:ext>
            </a:extLst>
          </p:cNvPr>
          <p:cNvSpPr txBox="1"/>
          <p:nvPr/>
        </p:nvSpPr>
        <p:spPr>
          <a:xfrm>
            <a:off x="9098943" y="4263278"/>
            <a:ext cx="146304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d-ID" b="1" dirty="0">
                <a:solidFill>
                  <a:schemeClr val="tx2">
                    <a:lumMod val="65000"/>
                    <a:lumOff val="35000"/>
                  </a:schemeClr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+ </a:t>
            </a:r>
            <a:r>
              <a:rPr lang="en-US" b="1" dirty="0">
                <a:solidFill>
                  <a:schemeClr val="tx2">
                    <a:lumMod val="65000"/>
                    <a:lumOff val="35000"/>
                  </a:schemeClr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4</a:t>
            </a:r>
            <a:r>
              <a:rPr lang="id-ID" b="1" dirty="0">
                <a:solidFill>
                  <a:schemeClr val="tx2">
                    <a:lumMod val="65000"/>
                    <a:lumOff val="35000"/>
                  </a:schemeClr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.000</a:t>
            </a:r>
            <a:endParaRPr lang="en-US" b="1" dirty="0">
              <a:solidFill>
                <a:schemeClr val="tx2">
                  <a:lumMod val="65000"/>
                  <a:lumOff val="35000"/>
                </a:schemeClr>
              </a:solidFill>
              <a:latin typeface="Gudea" panose="02000000000000000000" pitchFamily="50" charset="0"/>
              <a:ea typeface="Arimo" panose="020B0604020202020204" pitchFamily="34" charset="0"/>
              <a:cs typeface="Arimo" panose="020B0604020202020204" pitchFamily="34" charset="0"/>
            </a:endParaRP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xmlns="" id="{0805ED10-A6B9-4AFF-91FE-0216469C636E}"/>
              </a:ext>
            </a:extLst>
          </p:cNvPr>
          <p:cNvSpPr/>
          <p:nvPr/>
        </p:nvSpPr>
        <p:spPr>
          <a:xfrm>
            <a:off x="8678247" y="4265064"/>
            <a:ext cx="273427" cy="273427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2">
                  <a:lumMod val="65000"/>
                  <a:lumOff val="35000"/>
                </a:schemeClr>
              </a:solidFill>
              <a:latin typeface="Gudea" panose="02000000000000000000" pitchFamily="50" charset="0"/>
              <a:ea typeface="Arimo" panose="020B0604020202020204" pitchFamily="34" charset="0"/>
              <a:cs typeface="Arimo" panose="020B0604020202020204" pitchFamily="34" charset="0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xmlns="" id="{6B64027C-7883-4111-835A-1B37DEC5311F}"/>
              </a:ext>
            </a:extLst>
          </p:cNvPr>
          <p:cNvSpPr txBox="1"/>
          <p:nvPr/>
        </p:nvSpPr>
        <p:spPr>
          <a:xfrm>
            <a:off x="8678247" y="3925074"/>
            <a:ext cx="1883736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600" b="1" dirty="0">
                <a:solidFill>
                  <a:schemeClr val="tx2">
                    <a:lumMod val="65000"/>
                    <a:lumOff val="35000"/>
                  </a:schemeClr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Female Customers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xmlns="" id="{51FE67C6-9961-40F2-BD37-9D31DF39D65E}"/>
              </a:ext>
            </a:extLst>
          </p:cNvPr>
          <p:cNvSpPr txBox="1"/>
          <p:nvPr/>
        </p:nvSpPr>
        <p:spPr>
          <a:xfrm>
            <a:off x="9098943" y="5251904"/>
            <a:ext cx="146304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d-ID" b="1" dirty="0">
                <a:solidFill>
                  <a:schemeClr val="tx2">
                    <a:lumMod val="65000"/>
                    <a:lumOff val="35000"/>
                  </a:schemeClr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+ </a:t>
            </a:r>
            <a:r>
              <a:rPr lang="en-US" b="1" dirty="0">
                <a:solidFill>
                  <a:schemeClr val="tx2">
                    <a:lumMod val="65000"/>
                    <a:lumOff val="35000"/>
                  </a:schemeClr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3</a:t>
            </a:r>
            <a:r>
              <a:rPr lang="id-ID" b="1" dirty="0">
                <a:solidFill>
                  <a:schemeClr val="tx2">
                    <a:lumMod val="65000"/>
                    <a:lumOff val="35000"/>
                  </a:schemeClr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.000</a:t>
            </a:r>
            <a:endParaRPr lang="en-US" b="1" dirty="0">
              <a:solidFill>
                <a:schemeClr val="tx2">
                  <a:lumMod val="65000"/>
                  <a:lumOff val="35000"/>
                </a:schemeClr>
              </a:solidFill>
              <a:latin typeface="Gudea" panose="02000000000000000000" pitchFamily="50" charset="0"/>
              <a:ea typeface="Arimo" panose="020B0604020202020204" pitchFamily="34" charset="0"/>
              <a:cs typeface="Arimo" panose="020B0604020202020204" pitchFamily="34" charset="0"/>
            </a:endParaRP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xmlns="" id="{C49575B3-7C97-42A1-8C89-8DFA499ABCA1}"/>
              </a:ext>
            </a:extLst>
          </p:cNvPr>
          <p:cNvSpPr/>
          <p:nvPr/>
        </p:nvSpPr>
        <p:spPr>
          <a:xfrm>
            <a:off x="8678247" y="5253690"/>
            <a:ext cx="273427" cy="273427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>
                  <a:lumMod val="65000"/>
                  <a:lumOff val="35000"/>
                </a:schemeClr>
              </a:solidFill>
              <a:latin typeface="Gudea" panose="02000000000000000000" pitchFamily="50" charset="0"/>
              <a:ea typeface="Arimo" panose="020B0604020202020204" pitchFamily="34" charset="0"/>
              <a:cs typeface="Arimo" panose="020B0604020202020204" pitchFamily="34" charset="0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xmlns="" id="{5AF1EA19-AD0C-4078-9116-99749B026A7F}"/>
              </a:ext>
            </a:extLst>
          </p:cNvPr>
          <p:cNvSpPr txBox="1"/>
          <p:nvPr/>
        </p:nvSpPr>
        <p:spPr>
          <a:xfrm>
            <a:off x="8678247" y="4913700"/>
            <a:ext cx="1883736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600" b="1" dirty="0">
                <a:solidFill>
                  <a:schemeClr val="tx2">
                    <a:lumMod val="65000"/>
                    <a:lumOff val="35000"/>
                  </a:schemeClr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Male Customers</a:t>
            </a: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xmlns="" id="{85C634AB-6A32-4AEB-BB27-7CBF49719150}"/>
              </a:ext>
            </a:extLst>
          </p:cNvPr>
          <p:cNvSpPr/>
          <p:nvPr/>
        </p:nvSpPr>
        <p:spPr>
          <a:xfrm>
            <a:off x="2290495" y="1771770"/>
            <a:ext cx="7611007" cy="436851"/>
          </a:xfrm>
          <a:prstGeom prst="rect">
            <a:avLst/>
          </a:prstGeom>
        </p:spPr>
        <p:txBody>
          <a:bodyPr wrap="square" lIns="0" tIns="0" rIns="0" bIns="0" numCol="1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00" dirty="0">
                <a:solidFill>
                  <a:schemeClr val="bg1"/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Proactively envisioned multimedia based expertise and cross-media growth strategies. Seamlessly visualize quality intellectual capital without superior collaboration and idea-sharing.  Interactively coordinate proactive e-commerce via process.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xmlns="" id="{CC492EA4-22ED-4AFB-AA80-03A2BC3FF889}"/>
              </a:ext>
            </a:extLst>
          </p:cNvPr>
          <p:cNvSpPr txBox="1"/>
          <p:nvPr/>
        </p:nvSpPr>
        <p:spPr>
          <a:xfrm>
            <a:off x="2290495" y="1291399"/>
            <a:ext cx="7611006" cy="394019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ctr" anchorCtr="0">
            <a:spAutoFit/>
          </a:bodyPr>
          <a:lstStyle/>
          <a:p>
            <a:pPr algn="ctr">
              <a:lnSpc>
                <a:spcPts val="3000"/>
              </a:lnSpc>
            </a:pPr>
            <a:r>
              <a:rPr lang="en-US" sz="2800" b="1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  <a:cs typeface="Arimo" panose="020B0604020202020204" pitchFamily="34" charset="0"/>
              </a:rPr>
              <a:t>Visitors Database</a:t>
            </a:r>
          </a:p>
        </p:txBody>
      </p:sp>
    </p:spTree>
    <p:extLst>
      <p:ext uri="{BB962C8B-B14F-4D97-AF65-F5344CB8AC3E}">
        <p14:creationId xmlns:p14="http://schemas.microsoft.com/office/powerpoint/2010/main" val="137326908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9B65E763-0EB7-4894-BE4B-DA36BAD5E8F3}"/>
              </a:ext>
            </a:extLst>
          </p:cNvPr>
          <p:cNvSpPr/>
          <p:nvPr/>
        </p:nvSpPr>
        <p:spPr>
          <a:xfrm>
            <a:off x="576469" y="2473978"/>
            <a:ext cx="11039061" cy="364668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Gudea" panose="02000000000000000000" pitchFamily="50" charset="0"/>
            </a:endParaRPr>
          </a:p>
        </p:txBody>
      </p:sp>
      <p:pic>
        <p:nvPicPr>
          <p:cNvPr id="2" name="Picture 1" descr="iPhone-6-Flat-Mockup---Black.png">
            <a:extLst>
              <a:ext uri="{FF2B5EF4-FFF2-40B4-BE49-F238E27FC236}">
                <a16:creationId xmlns:a16="http://schemas.microsoft.com/office/drawing/2014/main" xmlns="" id="{D0382E39-FA00-498D-B82C-573AAAB053F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5237" y="1740930"/>
            <a:ext cx="2462794" cy="5117070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3A2D7F92-77D4-43D1-BF3F-061C5D5AFA71}"/>
              </a:ext>
            </a:extLst>
          </p:cNvPr>
          <p:cNvSpPr/>
          <p:nvPr/>
        </p:nvSpPr>
        <p:spPr>
          <a:xfrm>
            <a:off x="4323704" y="2936987"/>
            <a:ext cx="3220278" cy="1228311"/>
          </a:xfrm>
          <a:prstGeom prst="rect">
            <a:avLst/>
          </a:prstGeom>
          <a:noFill/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Gudea" panose="02000000000000000000" pitchFamily="50" charset="0"/>
              <a:ea typeface="Arimo" panose="020B0604020202020204" pitchFamily="34" charset="0"/>
              <a:cs typeface="Arimo" panose="020B0604020202020204" pitchFamily="34" charset="0"/>
            </a:endParaRPr>
          </a:p>
        </p:txBody>
      </p:sp>
      <p:sp>
        <p:nvSpPr>
          <p:cNvPr id="8" name="Freeform 52">
            <a:extLst>
              <a:ext uri="{FF2B5EF4-FFF2-40B4-BE49-F238E27FC236}">
                <a16:creationId xmlns:a16="http://schemas.microsoft.com/office/drawing/2014/main" xmlns="" id="{DEAA22D1-8ED0-4FDD-95F0-CFFC303FA3C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27967" y="3240639"/>
            <a:ext cx="529266" cy="621006"/>
          </a:xfrm>
          <a:custGeom>
            <a:avLst/>
            <a:gdLst>
              <a:gd name="T0" fmla="*/ 730 w 994"/>
              <a:gd name="T1" fmla="*/ 232 h 1165"/>
              <a:gd name="T2" fmla="*/ 612 w 994"/>
              <a:gd name="T3" fmla="*/ 114 h 1165"/>
              <a:gd name="T4" fmla="*/ 730 w 994"/>
              <a:gd name="T5" fmla="*/ 0 h 1165"/>
              <a:gd name="T6" fmla="*/ 848 w 994"/>
              <a:gd name="T7" fmla="*/ 114 h 1165"/>
              <a:gd name="T8" fmla="*/ 730 w 994"/>
              <a:gd name="T9" fmla="*/ 232 h 1165"/>
              <a:gd name="T10" fmla="*/ 205 w 994"/>
              <a:gd name="T11" fmla="*/ 232 h 1165"/>
              <a:gd name="T12" fmla="*/ 87 w 994"/>
              <a:gd name="T13" fmla="*/ 114 h 1165"/>
              <a:gd name="T14" fmla="*/ 205 w 994"/>
              <a:gd name="T15" fmla="*/ 0 h 1165"/>
              <a:gd name="T16" fmla="*/ 323 w 994"/>
              <a:gd name="T17" fmla="*/ 114 h 1165"/>
              <a:gd name="T18" fmla="*/ 205 w 994"/>
              <a:gd name="T19" fmla="*/ 232 h 1165"/>
              <a:gd name="T20" fmla="*/ 818 w 994"/>
              <a:gd name="T21" fmla="*/ 1164 h 1165"/>
              <a:gd name="T22" fmla="*/ 643 w 994"/>
              <a:gd name="T23" fmla="*/ 1164 h 1165"/>
              <a:gd name="T24" fmla="*/ 643 w 994"/>
              <a:gd name="T25" fmla="*/ 814 h 1165"/>
              <a:gd name="T26" fmla="*/ 468 w 994"/>
              <a:gd name="T27" fmla="*/ 814 h 1165"/>
              <a:gd name="T28" fmla="*/ 615 w 994"/>
              <a:gd name="T29" fmla="*/ 371 h 1165"/>
              <a:gd name="T30" fmla="*/ 727 w 994"/>
              <a:gd name="T31" fmla="*/ 289 h 1165"/>
              <a:gd name="T32" fmla="*/ 733 w 994"/>
              <a:gd name="T33" fmla="*/ 289 h 1165"/>
              <a:gd name="T34" fmla="*/ 845 w 994"/>
              <a:gd name="T35" fmla="*/ 371 h 1165"/>
              <a:gd name="T36" fmla="*/ 993 w 994"/>
              <a:gd name="T37" fmla="*/ 814 h 1165"/>
              <a:gd name="T38" fmla="*/ 818 w 994"/>
              <a:gd name="T39" fmla="*/ 814 h 1165"/>
              <a:gd name="T40" fmla="*/ 818 w 994"/>
              <a:gd name="T41" fmla="*/ 1164 h 1165"/>
              <a:gd name="T42" fmla="*/ 87 w 994"/>
              <a:gd name="T43" fmla="*/ 1164 h 1165"/>
              <a:gd name="T44" fmla="*/ 87 w 994"/>
              <a:gd name="T45" fmla="*/ 727 h 1165"/>
              <a:gd name="T46" fmla="*/ 0 w 994"/>
              <a:gd name="T47" fmla="*/ 727 h 1165"/>
              <a:gd name="T48" fmla="*/ 0 w 994"/>
              <a:gd name="T49" fmla="*/ 407 h 1165"/>
              <a:gd name="T50" fmla="*/ 118 w 994"/>
              <a:gd name="T51" fmla="*/ 289 h 1165"/>
              <a:gd name="T52" fmla="*/ 293 w 994"/>
              <a:gd name="T53" fmla="*/ 289 h 1165"/>
              <a:gd name="T54" fmla="*/ 410 w 994"/>
              <a:gd name="T55" fmla="*/ 407 h 1165"/>
              <a:gd name="T56" fmla="*/ 410 w 994"/>
              <a:gd name="T57" fmla="*/ 727 h 1165"/>
              <a:gd name="T58" fmla="*/ 323 w 994"/>
              <a:gd name="T59" fmla="*/ 727 h 1165"/>
              <a:gd name="T60" fmla="*/ 323 w 994"/>
              <a:gd name="T61" fmla="*/ 1164 h 1165"/>
              <a:gd name="T62" fmla="*/ 87 w 994"/>
              <a:gd name="T63" fmla="*/ 1164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994" h="1165">
                <a:moveTo>
                  <a:pt x="730" y="232"/>
                </a:moveTo>
                <a:cubicBezTo>
                  <a:pt x="664" y="232"/>
                  <a:pt x="612" y="180"/>
                  <a:pt x="612" y="114"/>
                </a:cubicBezTo>
                <a:cubicBezTo>
                  <a:pt x="612" y="49"/>
                  <a:pt x="664" y="0"/>
                  <a:pt x="730" y="0"/>
                </a:cubicBezTo>
                <a:cubicBezTo>
                  <a:pt x="796" y="0"/>
                  <a:pt x="848" y="49"/>
                  <a:pt x="848" y="114"/>
                </a:cubicBezTo>
                <a:cubicBezTo>
                  <a:pt x="848" y="180"/>
                  <a:pt x="796" y="232"/>
                  <a:pt x="730" y="232"/>
                </a:cubicBezTo>
                <a:close/>
                <a:moveTo>
                  <a:pt x="205" y="232"/>
                </a:moveTo>
                <a:cubicBezTo>
                  <a:pt x="139" y="232"/>
                  <a:pt x="87" y="180"/>
                  <a:pt x="87" y="114"/>
                </a:cubicBezTo>
                <a:cubicBezTo>
                  <a:pt x="87" y="49"/>
                  <a:pt x="139" y="0"/>
                  <a:pt x="205" y="0"/>
                </a:cubicBezTo>
                <a:cubicBezTo>
                  <a:pt x="271" y="0"/>
                  <a:pt x="323" y="49"/>
                  <a:pt x="323" y="114"/>
                </a:cubicBezTo>
                <a:cubicBezTo>
                  <a:pt x="323" y="180"/>
                  <a:pt x="271" y="232"/>
                  <a:pt x="205" y="232"/>
                </a:cubicBezTo>
                <a:close/>
                <a:moveTo>
                  <a:pt x="818" y="1164"/>
                </a:moveTo>
                <a:lnTo>
                  <a:pt x="643" y="1164"/>
                </a:lnTo>
                <a:lnTo>
                  <a:pt x="643" y="814"/>
                </a:lnTo>
                <a:lnTo>
                  <a:pt x="468" y="814"/>
                </a:lnTo>
                <a:lnTo>
                  <a:pt x="615" y="371"/>
                </a:lnTo>
                <a:cubicBezTo>
                  <a:pt x="632" y="325"/>
                  <a:pt x="678" y="289"/>
                  <a:pt x="727" y="289"/>
                </a:cubicBezTo>
                <a:lnTo>
                  <a:pt x="733" y="289"/>
                </a:lnTo>
                <a:cubicBezTo>
                  <a:pt x="782" y="289"/>
                  <a:pt x="828" y="325"/>
                  <a:pt x="845" y="371"/>
                </a:cubicBezTo>
                <a:lnTo>
                  <a:pt x="993" y="814"/>
                </a:lnTo>
                <a:lnTo>
                  <a:pt x="818" y="814"/>
                </a:lnTo>
                <a:lnTo>
                  <a:pt x="818" y="1164"/>
                </a:lnTo>
                <a:close/>
                <a:moveTo>
                  <a:pt x="87" y="1164"/>
                </a:moveTo>
                <a:lnTo>
                  <a:pt x="87" y="727"/>
                </a:lnTo>
                <a:lnTo>
                  <a:pt x="0" y="727"/>
                </a:lnTo>
                <a:lnTo>
                  <a:pt x="0" y="407"/>
                </a:lnTo>
                <a:cubicBezTo>
                  <a:pt x="0" y="344"/>
                  <a:pt x="55" y="289"/>
                  <a:pt x="118" y="289"/>
                </a:cubicBezTo>
                <a:lnTo>
                  <a:pt x="293" y="289"/>
                </a:lnTo>
                <a:cubicBezTo>
                  <a:pt x="355" y="289"/>
                  <a:pt x="410" y="344"/>
                  <a:pt x="410" y="407"/>
                </a:cubicBezTo>
                <a:lnTo>
                  <a:pt x="410" y="727"/>
                </a:lnTo>
                <a:lnTo>
                  <a:pt x="323" y="727"/>
                </a:lnTo>
                <a:lnTo>
                  <a:pt x="323" y="1164"/>
                </a:lnTo>
                <a:lnTo>
                  <a:pt x="87" y="1164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>
              <a:solidFill>
                <a:schemeClr val="bg1"/>
              </a:solidFill>
              <a:latin typeface="Gudea" panose="02000000000000000000" pitchFamily="50" charset="0"/>
              <a:ea typeface="Arimo" panose="020B0604020202020204" pitchFamily="34" charset="0"/>
              <a:cs typeface="Arimo" panose="020B0604020202020204" pitchFamily="34" charset="0"/>
            </a:endParaRPr>
          </a:p>
        </p:txBody>
      </p:sp>
      <p:sp>
        <p:nvSpPr>
          <p:cNvPr id="9" name="TextBox 28">
            <a:extLst>
              <a:ext uri="{FF2B5EF4-FFF2-40B4-BE49-F238E27FC236}">
                <a16:creationId xmlns:a16="http://schemas.microsoft.com/office/drawing/2014/main" xmlns="" id="{4780A3AF-682B-4B64-920E-F53A12140DB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22829" y="3206976"/>
            <a:ext cx="1816890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altLang="en-US" sz="1400" b="1" dirty="0">
                <a:solidFill>
                  <a:schemeClr val="tx2">
                    <a:lumMod val="65000"/>
                    <a:lumOff val="35000"/>
                  </a:schemeClr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Content Name Here</a:t>
            </a:r>
          </a:p>
        </p:txBody>
      </p:sp>
      <p:sp>
        <p:nvSpPr>
          <p:cNvPr id="10" name="7 CuadroTexto">
            <a:extLst>
              <a:ext uri="{FF2B5EF4-FFF2-40B4-BE49-F238E27FC236}">
                <a16:creationId xmlns:a16="http://schemas.microsoft.com/office/drawing/2014/main" xmlns="" id="{2C10F6D1-466B-4F09-80FB-6C4803E1271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22829" y="3462176"/>
            <a:ext cx="1816890" cy="4331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en-US" sz="1000" dirty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Predominate extensible testing procedures for reliable good.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xmlns="" id="{C28D821B-E370-4224-A8DD-7C1D05EC0759}"/>
              </a:ext>
            </a:extLst>
          </p:cNvPr>
          <p:cNvSpPr/>
          <p:nvPr/>
        </p:nvSpPr>
        <p:spPr>
          <a:xfrm>
            <a:off x="7809578" y="2936987"/>
            <a:ext cx="3220278" cy="122831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Gudea" panose="02000000000000000000" pitchFamily="50" charset="0"/>
              <a:ea typeface="Arimo" panose="020B0604020202020204" pitchFamily="34" charset="0"/>
              <a:cs typeface="Arimo" panose="020B0604020202020204" pitchFamily="34" charset="0"/>
            </a:endParaRPr>
          </a:p>
        </p:txBody>
      </p:sp>
      <p:sp>
        <p:nvSpPr>
          <p:cNvPr id="12" name="TextBox 28">
            <a:extLst>
              <a:ext uri="{FF2B5EF4-FFF2-40B4-BE49-F238E27FC236}">
                <a16:creationId xmlns:a16="http://schemas.microsoft.com/office/drawing/2014/main" xmlns="" id="{B3DB3804-04BE-4AFC-B170-E40E14D2B83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908703" y="3206976"/>
            <a:ext cx="1816890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en-US" altLang="en-US" sz="1400" b="1" dirty="0">
                <a:solidFill>
                  <a:schemeClr val="tx2">
                    <a:lumMod val="65000"/>
                    <a:lumOff val="35000"/>
                  </a:schemeClr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Content Name Here</a:t>
            </a:r>
          </a:p>
        </p:txBody>
      </p:sp>
      <p:sp>
        <p:nvSpPr>
          <p:cNvPr id="13" name="7 CuadroTexto">
            <a:extLst>
              <a:ext uri="{FF2B5EF4-FFF2-40B4-BE49-F238E27FC236}">
                <a16:creationId xmlns:a16="http://schemas.microsoft.com/office/drawing/2014/main" xmlns="" id="{828E0EBE-0FFD-4C39-8512-29FB71B6704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908703" y="3462176"/>
            <a:ext cx="1816890" cy="4331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en-US" sz="1000" dirty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Predominate extensible testing procedures for reliable good.</a:t>
            </a:r>
          </a:p>
        </p:txBody>
      </p:sp>
      <p:sp>
        <p:nvSpPr>
          <p:cNvPr id="14" name="Freeform 62">
            <a:extLst>
              <a:ext uri="{FF2B5EF4-FFF2-40B4-BE49-F238E27FC236}">
                <a16:creationId xmlns:a16="http://schemas.microsoft.com/office/drawing/2014/main" xmlns="" id="{24117831-D266-4882-B158-D7B5728ED1B5}"/>
              </a:ext>
            </a:extLst>
          </p:cNvPr>
          <p:cNvSpPr>
            <a:spLocks noChangeArrowheads="1"/>
          </p:cNvSpPr>
          <p:nvPr/>
        </p:nvSpPr>
        <p:spPr bwMode="auto">
          <a:xfrm>
            <a:off x="8177354" y="3240246"/>
            <a:ext cx="465753" cy="621792"/>
          </a:xfrm>
          <a:custGeom>
            <a:avLst/>
            <a:gdLst>
              <a:gd name="T0" fmla="*/ 407 w 939"/>
              <a:gd name="T1" fmla="*/ 1042 h 1254"/>
              <a:gd name="T2" fmla="*/ 0 w 939"/>
              <a:gd name="T3" fmla="*/ 963 h 1254"/>
              <a:gd name="T4" fmla="*/ 22 w 939"/>
              <a:gd name="T5" fmla="*/ 845 h 1254"/>
              <a:gd name="T6" fmla="*/ 309 w 939"/>
              <a:gd name="T7" fmla="*/ 903 h 1254"/>
              <a:gd name="T8" fmla="*/ 402 w 939"/>
              <a:gd name="T9" fmla="*/ 430 h 1254"/>
              <a:gd name="T10" fmla="*/ 295 w 939"/>
              <a:gd name="T11" fmla="*/ 471 h 1254"/>
              <a:gd name="T12" fmla="*/ 295 w 939"/>
              <a:gd name="T13" fmla="*/ 670 h 1254"/>
              <a:gd name="T14" fmla="*/ 180 w 939"/>
              <a:gd name="T15" fmla="*/ 670 h 1254"/>
              <a:gd name="T16" fmla="*/ 180 w 939"/>
              <a:gd name="T17" fmla="*/ 397 h 1254"/>
              <a:gd name="T18" fmla="*/ 484 w 939"/>
              <a:gd name="T19" fmla="*/ 268 h 1254"/>
              <a:gd name="T20" fmla="*/ 530 w 939"/>
              <a:gd name="T21" fmla="*/ 263 h 1254"/>
              <a:gd name="T22" fmla="*/ 629 w 939"/>
              <a:gd name="T23" fmla="*/ 320 h 1254"/>
              <a:gd name="T24" fmla="*/ 686 w 939"/>
              <a:gd name="T25" fmla="*/ 413 h 1254"/>
              <a:gd name="T26" fmla="*/ 938 w 939"/>
              <a:gd name="T27" fmla="*/ 553 h 1254"/>
              <a:gd name="T28" fmla="*/ 938 w 939"/>
              <a:gd name="T29" fmla="*/ 670 h 1254"/>
              <a:gd name="T30" fmla="*/ 618 w 939"/>
              <a:gd name="T31" fmla="*/ 525 h 1254"/>
              <a:gd name="T32" fmla="*/ 582 w 939"/>
              <a:gd name="T33" fmla="*/ 700 h 1254"/>
              <a:gd name="T34" fmla="*/ 705 w 939"/>
              <a:gd name="T35" fmla="*/ 815 h 1254"/>
              <a:gd name="T36" fmla="*/ 705 w 939"/>
              <a:gd name="T37" fmla="*/ 1253 h 1254"/>
              <a:gd name="T38" fmla="*/ 588 w 939"/>
              <a:gd name="T39" fmla="*/ 1253 h 1254"/>
              <a:gd name="T40" fmla="*/ 588 w 939"/>
              <a:gd name="T41" fmla="*/ 903 h 1254"/>
              <a:gd name="T42" fmla="*/ 465 w 939"/>
              <a:gd name="T43" fmla="*/ 788 h 1254"/>
              <a:gd name="T44" fmla="*/ 407 w 939"/>
              <a:gd name="T45" fmla="*/ 1042 h 1254"/>
              <a:gd name="T46" fmla="*/ 618 w 939"/>
              <a:gd name="T47" fmla="*/ 233 h 1254"/>
              <a:gd name="T48" fmla="*/ 500 w 939"/>
              <a:gd name="T49" fmla="*/ 115 h 1254"/>
              <a:gd name="T50" fmla="*/ 618 w 939"/>
              <a:gd name="T51" fmla="*/ 0 h 1254"/>
              <a:gd name="T52" fmla="*/ 733 w 939"/>
              <a:gd name="T53" fmla="*/ 115 h 1254"/>
              <a:gd name="T54" fmla="*/ 618 w 939"/>
              <a:gd name="T55" fmla="*/ 233 h 12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939" h="1254">
                <a:moveTo>
                  <a:pt x="407" y="1042"/>
                </a:moveTo>
                <a:lnTo>
                  <a:pt x="0" y="963"/>
                </a:lnTo>
                <a:lnTo>
                  <a:pt x="22" y="845"/>
                </a:lnTo>
                <a:lnTo>
                  <a:pt x="309" y="903"/>
                </a:lnTo>
                <a:lnTo>
                  <a:pt x="402" y="430"/>
                </a:lnTo>
                <a:lnTo>
                  <a:pt x="295" y="471"/>
                </a:lnTo>
                <a:lnTo>
                  <a:pt x="295" y="670"/>
                </a:lnTo>
                <a:lnTo>
                  <a:pt x="180" y="670"/>
                </a:lnTo>
                <a:lnTo>
                  <a:pt x="180" y="397"/>
                </a:lnTo>
                <a:lnTo>
                  <a:pt x="484" y="268"/>
                </a:lnTo>
                <a:cubicBezTo>
                  <a:pt x="500" y="268"/>
                  <a:pt x="514" y="263"/>
                  <a:pt x="530" y="263"/>
                </a:cubicBezTo>
                <a:cubicBezTo>
                  <a:pt x="571" y="263"/>
                  <a:pt x="604" y="285"/>
                  <a:pt x="629" y="320"/>
                </a:cubicBezTo>
                <a:lnTo>
                  <a:pt x="686" y="413"/>
                </a:lnTo>
                <a:cubicBezTo>
                  <a:pt x="733" y="495"/>
                  <a:pt x="826" y="553"/>
                  <a:pt x="938" y="553"/>
                </a:cubicBezTo>
                <a:lnTo>
                  <a:pt x="938" y="670"/>
                </a:lnTo>
                <a:cubicBezTo>
                  <a:pt x="809" y="670"/>
                  <a:pt x="695" y="613"/>
                  <a:pt x="618" y="525"/>
                </a:cubicBezTo>
                <a:lnTo>
                  <a:pt x="582" y="700"/>
                </a:lnTo>
                <a:lnTo>
                  <a:pt x="705" y="815"/>
                </a:lnTo>
                <a:lnTo>
                  <a:pt x="705" y="1253"/>
                </a:lnTo>
                <a:lnTo>
                  <a:pt x="588" y="1253"/>
                </a:lnTo>
                <a:lnTo>
                  <a:pt x="588" y="903"/>
                </a:lnTo>
                <a:lnTo>
                  <a:pt x="465" y="788"/>
                </a:lnTo>
                <a:lnTo>
                  <a:pt x="407" y="1042"/>
                </a:lnTo>
                <a:close/>
                <a:moveTo>
                  <a:pt x="618" y="233"/>
                </a:moveTo>
                <a:cubicBezTo>
                  <a:pt x="555" y="233"/>
                  <a:pt x="500" y="178"/>
                  <a:pt x="500" y="115"/>
                </a:cubicBezTo>
                <a:cubicBezTo>
                  <a:pt x="500" y="52"/>
                  <a:pt x="555" y="0"/>
                  <a:pt x="618" y="0"/>
                </a:cubicBezTo>
                <a:cubicBezTo>
                  <a:pt x="681" y="0"/>
                  <a:pt x="733" y="52"/>
                  <a:pt x="733" y="115"/>
                </a:cubicBezTo>
                <a:cubicBezTo>
                  <a:pt x="733" y="178"/>
                  <a:pt x="681" y="233"/>
                  <a:pt x="618" y="233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>
              <a:solidFill>
                <a:schemeClr val="bg1"/>
              </a:solidFill>
              <a:latin typeface="Gudea" panose="02000000000000000000" pitchFamily="50" charset="0"/>
              <a:ea typeface="Arimo" panose="020B0604020202020204" pitchFamily="34" charset="0"/>
              <a:cs typeface="Arimo" panose="020B0604020202020204" pitchFamily="34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xmlns="" id="{5AD8C5C7-4E8B-4AC9-AAC1-9A0CA1BBD30E}"/>
              </a:ext>
            </a:extLst>
          </p:cNvPr>
          <p:cNvSpPr/>
          <p:nvPr/>
        </p:nvSpPr>
        <p:spPr>
          <a:xfrm>
            <a:off x="4323704" y="4429340"/>
            <a:ext cx="3220278" cy="122831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Gudea" panose="02000000000000000000" pitchFamily="50" charset="0"/>
              <a:ea typeface="Arimo" panose="020B0604020202020204" pitchFamily="34" charset="0"/>
              <a:cs typeface="Arimo" panose="020B0604020202020204" pitchFamily="34" charset="0"/>
            </a:endParaRPr>
          </a:p>
        </p:txBody>
      </p:sp>
      <p:sp>
        <p:nvSpPr>
          <p:cNvPr id="16" name="TextBox 28">
            <a:extLst>
              <a:ext uri="{FF2B5EF4-FFF2-40B4-BE49-F238E27FC236}">
                <a16:creationId xmlns:a16="http://schemas.microsoft.com/office/drawing/2014/main" xmlns="" id="{C7E43F15-BC15-4008-AD7E-A61DCF0326A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22829" y="4699329"/>
            <a:ext cx="1816890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en-US" altLang="en-US" sz="1400" b="1" dirty="0">
                <a:solidFill>
                  <a:schemeClr val="tx2">
                    <a:lumMod val="65000"/>
                    <a:lumOff val="35000"/>
                  </a:schemeClr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Content Name Here</a:t>
            </a:r>
          </a:p>
        </p:txBody>
      </p:sp>
      <p:sp>
        <p:nvSpPr>
          <p:cNvPr id="17" name="7 CuadroTexto">
            <a:extLst>
              <a:ext uri="{FF2B5EF4-FFF2-40B4-BE49-F238E27FC236}">
                <a16:creationId xmlns:a16="http://schemas.microsoft.com/office/drawing/2014/main" xmlns="" id="{D01E9CB0-61BA-4D67-92B9-4FF7E31C494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22829" y="4954529"/>
            <a:ext cx="1816890" cy="4331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en-US" sz="1000" dirty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Predominate extensible testing procedures for reliable good.</a:t>
            </a:r>
          </a:p>
        </p:txBody>
      </p:sp>
      <p:sp>
        <p:nvSpPr>
          <p:cNvPr id="18" name="Freeform 84">
            <a:extLst>
              <a:ext uri="{FF2B5EF4-FFF2-40B4-BE49-F238E27FC236}">
                <a16:creationId xmlns:a16="http://schemas.microsoft.com/office/drawing/2014/main" xmlns="" id="{43A950D1-F1F3-4861-8C1E-2CF061C029E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27967" y="4732599"/>
            <a:ext cx="529266" cy="621792"/>
          </a:xfrm>
          <a:custGeom>
            <a:avLst/>
            <a:gdLst>
              <a:gd name="T0" fmla="*/ 1049 w 1050"/>
              <a:gd name="T1" fmla="*/ 407 h 1165"/>
              <a:gd name="T2" fmla="*/ 699 w 1050"/>
              <a:gd name="T3" fmla="*/ 407 h 1165"/>
              <a:gd name="T4" fmla="*/ 699 w 1050"/>
              <a:gd name="T5" fmla="*/ 1164 h 1165"/>
              <a:gd name="T6" fmla="*/ 582 w 1050"/>
              <a:gd name="T7" fmla="*/ 1164 h 1165"/>
              <a:gd name="T8" fmla="*/ 582 w 1050"/>
              <a:gd name="T9" fmla="*/ 814 h 1165"/>
              <a:gd name="T10" fmla="*/ 467 w 1050"/>
              <a:gd name="T11" fmla="*/ 814 h 1165"/>
              <a:gd name="T12" fmla="*/ 467 w 1050"/>
              <a:gd name="T13" fmla="*/ 1164 h 1165"/>
              <a:gd name="T14" fmla="*/ 349 w 1050"/>
              <a:gd name="T15" fmla="*/ 1164 h 1165"/>
              <a:gd name="T16" fmla="*/ 349 w 1050"/>
              <a:gd name="T17" fmla="*/ 407 h 1165"/>
              <a:gd name="T18" fmla="*/ 0 w 1050"/>
              <a:gd name="T19" fmla="*/ 407 h 1165"/>
              <a:gd name="T20" fmla="*/ 0 w 1050"/>
              <a:gd name="T21" fmla="*/ 289 h 1165"/>
              <a:gd name="T22" fmla="*/ 1049 w 1050"/>
              <a:gd name="T23" fmla="*/ 289 h 1165"/>
              <a:gd name="T24" fmla="*/ 1049 w 1050"/>
              <a:gd name="T25" fmla="*/ 407 h 1165"/>
              <a:gd name="T26" fmla="*/ 524 w 1050"/>
              <a:gd name="T27" fmla="*/ 0 h 1165"/>
              <a:gd name="T28" fmla="*/ 642 w 1050"/>
              <a:gd name="T29" fmla="*/ 115 h 1165"/>
              <a:gd name="T30" fmla="*/ 524 w 1050"/>
              <a:gd name="T31" fmla="*/ 232 h 1165"/>
              <a:gd name="T32" fmla="*/ 407 w 1050"/>
              <a:gd name="T33" fmla="*/ 115 h 1165"/>
              <a:gd name="T34" fmla="*/ 524 w 1050"/>
              <a:gd name="T35" fmla="*/ 0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050" h="1165">
                <a:moveTo>
                  <a:pt x="1049" y="407"/>
                </a:moveTo>
                <a:lnTo>
                  <a:pt x="699" y="407"/>
                </a:lnTo>
                <a:lnTo>
                  <a:pt x="699" y="1164"/>
                </a:lnTo>
                <a:lnTo>
                  <a:pt x="582" y="1164"/>
                </a:lnTo>
                <a:lnTo>
                  <a:pt x="582" y="814"/>
                </a:lnTo>
                <a:lnTo>
                  <a:pt x="467" y="814"/>
                </a:lnTo>
                <a:lnTo>
                  <a:pt x="467" y="1164"/>
                </a:lnTo>
                <a:lnTo>
                  <a:pt x="349" y="1164"/>
                </a:lnTo>
                <a:lnTo>
                  <a:pt x="349" y="407"/>
                </a:lnTo>
                <a:lnTo>
                  <a:pt x="0" y="407"/>
                </a:lnTo>
                <a:lnTo>
                  <a:pt x="0" y="289"/>
                </a:lnTo>
                <a:lnTo>
                  <a:pt x="1049" y="289"/>
                </a:lnTo>
                <a:lnTo>
                  <a:pt x="1049" y="407"/>
                </a:lnTo>
                <a:close/>
                <a:moveTo>
                  <a:pt x="524" y="0"/>
                </a:moveTo>
                <a:cubicBezTo>
                  <a:pt x="587" y="0"/>
                  <a:pt x="642" y="52"/>
                  <a:pt x="642" y="115"/>
                </a:cubicBezTo>
                <a:cubicBezTo>
                  <a:pt x="642" y="177"/>
                  <a:pt x="587" y="232"/>
                  <a:pt x="524" y="232"/>
                </a:cubicBezTo>
                <a:cubicBezTo>
                  <a:pt x="461" y="232"/>
                  <a:pt x="407" y="177"/>
                  <a:pt x="407" y="115"/>
                </a:cubicBezTo>
                <a:cubicBezTo>
                  <a:pt x="407" y="52"/>
                  <a:pt x="461" y="0"/>
                  <a:pt x="524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>
              <a:latin typeface="Gudea" panose="02000000000000000000" pitchFamily="50" charset="0"/>
              <a:ea typeface="Arimo" panose="020B0604020202020204" pitchFamily="34" charset="0"/>
              <a:cs typeface="Arimo" panose="020B0604020202020204" pitchFamily="34" charset="0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xmlns="" id="{0065817F-2842-410F-B433-A24B7BDACF30}"/>
              </a:ext>
            </a:extLst>
          </p:cNvPr>
          <p:cNvSpPr/>
          <p:nvPr/>
        </p:nvSpPr>
        <p:spPr>
          <a:xfrm>
            <a:off x="7809578" y="4429340"/>
            <a:ext cx="3220278" cy="1228311"/>
          </a:xfrm>
          <a:prstGeom prst="rect">
            <a:avLst/>
          </a:prstGeom>
          <a:noFill/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Gudea" panose="02000000000000000000" pitchFamily="50" charset="0"/>
              <a:ea typeface="Arimo" panose="020B0604020202020204" pitchFamily="34" charset="0"/>
              <a:cs typeface="Arimo" panose="020B0604020202020204" pitchFamily="34" charset="0"/>
            </a:endParaRPr>
          </a:p>
        </p:txBody>
      </p:sp>
      <p:sp>
        <p:nvSpPr>
          <p:cNvPr id="20" name="TextBox 28">
            <a:extLst>
              <a:ext uri="{FF2B5EF4-FFF2-40B4-BE49-F238E27FC236}">
                <a16:creationId xmlns:a16="http://schemas.microsoft.com/office/drawing/2014/main" xmlns="" id="{BB7E70A8-C9F0-43F0-88CB-88B4A10E5DE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908703" y="4699329"/>
            <a:ext cx="1816890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en-US" altLang="en-US" sz="1400" b="1" dirty="0">
                <a:solidFill>
                  <a:schemeClr val="tx2">
                    <a:lumMod val="65000"/>
                    <a:lumOff val="35000"/>
                  </a:schemeClr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Content Name Here</a:t>
            </a:r>
          </a:p>
        </p:txBody>
      </p:sp>
      <p:sp>
        <p:nvSpPr>
          <p:cNvPr id="21" name="7 CuadroTexto">
            <a:extLst>
              <a:ext uri="{FF2B5EF4-FFF2-40B4-BE49-F238E27FC236}">
                <a16:creationId xmlns:a16="http://schemas.microsoft.com/office/drawing/2014/main" xmlns="" id="{0CDA64E6-5EE2-4FCE-966B-68740F1D1AE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908703" y="4954529"/>
            <a:ext cx="1816890" cy="4331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en-US" sz="1000" dirty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Predominate extensible testing procedures for reliable good.</a:t>
            </a:r>
          </a:p>
        </p:txBody>
      </p:sp>
      <p:sp>
        <p:nvSpPr>
          <p:cNvPr id="22" name="Freeform 70">
            <a:extLst>
              <a:ext uri="{FF2B5EF4-FFF2-40B4-BE49-F238E27FC236}">
                <a16:creationId xmlns:a16="http://schemas.microsoft.com/office/drawing/2014/main" xmlns="" id="{C0718A5E-1507-4326-95A5-71310792B635}"/>
              </a:ext>
            </a:extLst>
          </p:cNvPr>
          <p:cNvSpPr>
            <a:spLocks noChangeArrowheads="1"/>
          </p:cNvSpPr>
          <p:nvPr/>
        </p:nvSpPr>
        <p:spPr bwMode="auto">
          <a:xfrm>
            <a:off x="8269771" y="4732599"/>
            <a:ext cx="373336" cy="621792"/>
          </a:xfrm>
          <a:custGeom>
            <a:avLst/>
            <a:gdLst>
              <a:gd name="T0" fmla="*/ 57 w 758"/>
              <a:gd name="T1" fmla="*/ 1255 h 1256"/>
              <a:gd name="T2" fmla="*/ 221 w 758"/>
              <a:gd name="T3" fmla="*/ 432 h 1256"/>
              <a:gd name="T4" fmla="*/ 117 w 758"/>
              <a:gd name="T5" fmla="*/ 473 h 1256"/>
              <a:gd name="T6" fmla="*/ 117 w 758"/>
              <a:gd name="T7" fmla="*/ 670 h 1256"/>
              <a:gd name="T8" fmla="*/ 0 w 758"/>
              <a:gd name="T9" fmla="*/ 670 h 1256"/>
              <a:gd name="T10" fmla="*/ 0 w 758"/>
              <a:gd name="T11" fmla="*/ 396 h 1256"/>
              <a:gd name="T12" fmla="*/ 303 w 758"/>
              <a:gd name="T13" fmla="*/ 268 h 1256"/>
              <a:gd name="T14" fmla="*/ 350 w 758"/>
              <a:gd name="T15" fmla="*/ 263 h 1256"/>
              <a:gd name="T16" fmla="*/ 448 w 758"/>
              <a:gd name="T17" fmla="*/ 320 h 1256"/>
              <a:gd name="T18" fmla="*/ 508 w 758"/>
              <a:gd name="T19" fmla="*/ 413 h 1256"/>
              <a:gd name="T20" fmla="*/ 757 w 758"/>
              <a:gd name="T21" fmla="*/ 555 h 1256"/>
              <a:gd name="T22" fmla="*/ 757 w 758"/>
              <a:gd name="T23" fmla="*/ 670 h 1256"/>
              <a:gd name="T24" fmla="*/ 437 w 758"/>
              <a:gd name="T25" fmla="*/ 525 h 1256"/>
              <a:gd name="T26" fmla="*/ 402 w 758"/>
              <a:gd name="T27" fmla="*/ 700 h 1256"/>
              <a:gd name="T28" fmla="*/ 525 w 758"/>
              <a:gd name="T29" fmla="*/ 818 h 1256"/>
              <a:gd name="T30" fmla="*/ 525 w 758"/>
              <a:gd name="T31" fmla="*/ 1255 h 1256"/>
              <a:gd name="T32" fmla="*/ 407 w 758"/>
              <a:gd name="T33" fmla="*/ 1255 h 1256"/>
              <a:gd name="T34" fmla="*/ 407 w 758"/>
              <a:gd name="T35" fmla="*/ 905 h 1256"/>
              <a:gd name="T36" fmla="*/ 287 w 758"/>
              <a:gd name="T37" fmla="*/ 787 h 1256"/>
              <a:gd name="T38" fmla="*/ 180 w 758"/>
              <a:gd name="T39" fmla="*/ 1255 h 1256"/>
              <a:gd name="T40" fmla="*/ 57 w 758"/>
              <a:gd name="T41" fmla="*/ 1255 h 1256"/>
              <a:gd name="T42" fmla="*/ 437 w 758"/>
              <a:gd name="T43" fmla="*/ 232 h 1256"/>
              <a:gd name="T44" fmla="*/ 320 w 758"/>
              <a:gd name="T45" fmla="*/ 118 h 1256"/>
              <a:gd name="T46" fmla="*/ 437 w 758"/>
              <a:gd name="T47" fmla="*/ 0 h 1256"/>
              <a:gd name="T48" fmla="*/ 555 w 758"/>
              <a:gd name="T49" fmla="*/ 118 h 1256"/>
              <a:gd name="T50" fmla="*/ 437 w 758"/>
              <a:gd name="T51" fmla="*/ 232 h 12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758" h="1256">
                <a:moveTo>
                  <a:pt x="57" y="1255"/>
                </a:moveTo>
                <a:lnTo>
                  <a:pt x="221" y="432"/>
                </a:lnTo>
                <a:lnTo>
                  <a:pt x="117" y="473"/>
                </a:lnTo>
                <a:lnTo>
                  <a:pt x="117" y="670"/>
                </a:lnTo>
                <a:lnTo>
                  <a:pt x="0" y="670"/>
                </a:lnTo>
                <a:lnTo>
                  <a:pt x="0" y="396"/>
                </a:lnTo>
                <a:lnTo>
                  <a:pt x="303" y="268"/>
                </a:lnTo>
                <a:cubicBezTo>
                  <a:pt x="320" y="268"/>
                  <a:pt x="333" y="263"/>
                  <a:pt x="350" y="263"/>
                </a:cubicBezTo>
                <a:cubicBezTo>
                  <a:pt x="391" y="263"/>
                  <a:pt x="424" y="284"/>
                  <a:pt x="448" y="320"/>
                </a:cubicBezTo>
                <a:lnTo>
                  <a:pt x="508" y="413"/>
                </a:lnTo>
                <a:cubicBezTo>
                  <a:pt x="555" y="495"/>
                  <a:pt x="645" y="555"/>
                  <a:pt x="757" y="555"/>
                </a:cubicBezTo>
                <a:lnTo>
                  <a:pt x="757" y="670"/>
                </a:lnTo>
                <a:cubicBezTo>
                  <a:pt x="629" y="670"/>
                  <a:pt x="514" y="612"/>
                  <a:pt x="437" y="525"/>
                </a:cubicBezTo>
                <a:lnTo>
                  <a:pt x="402" y="700"/>
                </a:lnTo>
                <a:lnTo>
                  <a:pt x="525" y="818"/>
                </a:lnTo>
                <a:lnTo>
                  <a:pt x="525" y="1255"/>
                </a:lnTo>
                <a:lnTo>
                  <a:pt x="407" y="1255"/>
                </a:lnTo>
                <a:lnTo>
                  <a:pt x="407" y="905"/>
                </a:lnTo>
                <a:lnTo>
                  <a:pt x="287" y="787"/>
                </a:lnTo>
                <a:lnTo>
                  <a:pt x="180" y="1255"/>
                </a:lnTo>
                <a:lnTo>
                  <a:pt x="57" y="1255"/>
                </a:lnTo>
                <a:close/>
                <a:moveTo>
                  <a:pt x="437" y="232"/>
                </a:moveTo>
                <a:cubicBezTo>
                  <a:pt x="374" y="232"/>
                  <a:pt x="320" y="181"/>
                  <a:pt x="320" y="118"/>
                </a:cubicBezTo>
                <a:cubicBezTo>
                  <a:pt x="320" y="55"/>
                  <a:pt x="374" y="0"/>
                  <a:pt x="437" y="0"/>
                </a:cubicBezTo>
                <a:cubicBezTo>
                  <a:pt x="500" y="0"/>
                  <a:pt x="555" y="55"/>
                  <a:pt x="555" y="118"/>
                </a:cubicBezTo>
                <a:cubicBezTo>
                  <a:pt x="555" y="181"/>
                  <a:pt x="500" y="232"/>
                  <a:pt x="437" y="232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>
              <a:latin typeface="Gudea" panose="02000000000000000000" pitchFamily="50" charset="0"/>
              <a:ea typeface="Arimo" panose="020B0604020202020204" pitchFamily="34" charset="0"/>
              <a:cs typeface="Arimo" panose="020B0604020202020204" pitchFamily="34" charset="0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xmlns="" id="{DDA1AFAC-B27C-4C03-8588-001CA0EEA3C8}"/>
              </a:ext>
            </a:extLst>
          </p:cNvPr>
          <p:cNvSpPr txBox="1"/>
          <p:nvPr/>
        </p:nvSpPr>
        <p:spPr>
          <a:xfrm>
            <a:off x="4323704" y="754709"/>
            <a:ext cx="6300416" cy="384721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ctr" anchorCtr="0">
            <a:spAutoFit/>
          </a:bodyPr>
          <a:lstStyle/>
          <a:p>
            <a:pPr>
              <a:lnSpc>
                <a:spcPts val="3000"/>
              </a:lnSpc>
            </a:pPr>
            <a:r>
              <a:rPr lang="en-US" sz="2800" b="1" dirty="0">
                <a:solidFill>
                  <a:schemeClr val="tx2">
                    <a:lumMod val="85000"/>
                    <a:lumOff val="15000"/>
                  </a:schemeClr>
                </a:solidFill>
                <a:latin typeface="Roboto Slab" pitchFamily="2" charset="0"/>
                <a:ea typeface="Roboto Slab" pitchFamily="2" charset="0"/>
              </a:rPr>
              <a:t>Our </a:t>
            </a:r>
            <a:r>
              <a:rPr lang="en-US" sz="2800" b="1" dirty="0" err="1">
                <a:solidFill>
                  <a:schemeClr val="tx2">
                    <a:lumMod val="85000"/>
                    <a:lumOff val="15000"/>
                  </a:schemeClr>
                </a:solidFill>
                <a:latin typeface="Roboto Slab" pitchFamily="2" charset="0"/>
                <a:ea typeface="Roboto Slab" pitchFamily="2" charset="0"/>
              </a:rPr>
              <a:t>Produact</a:t>
            </a:r>
            <a:r>
              <a:rPr lang="en-US" sz="2800" b="1" dirty="0">
                <a:solidFill>
                  <a:schemeClr val="tx2">
                    <a:lumMod val="85000"/>
                    <a:lumOff val="15000"/>
                  </a:schemeClr>
                </a:solidFill>
                <a:latin typeface="Roboto Slab" pitchFamily="2" charset="0"/>
                <a:ea typeface="Roboto Slab" pitchFamily="2" charset="0"/>
              </a:rPr>
              <a:t> In Your Phone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xmlns="" id="{CA94EC74-247C-4BC1-91D0-A9E9D231DA08}"/>
              </a:ext>
            </a:extLst>
          </p:cNvPr>
          <p:cNvSpPr/>
          <p:nvPr/>
        </p:nvSpPr>
        <p:spPr>
          <a:xfrm>
            <a:off x="4323703" y="1286139"/>
            <a:ext cx="6291287" cy="4331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Collaboratively administrate empowered markets via plug and play networks. Dynamic procrastinate B2C users after installed base benefits dramatic visualize. Standards in web-readiness integrated schemas.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423715096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xmlns="" id="{688BFC80-C533-41A0-83D5-DE3C5AE9224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48" t="8144" r="7869" b="10794"/>
          <a:stretch>
            <a:fillRect/>
          </a:stretch>
        </p:blipFill>
        <p:spPr bwMode="auto">
          <a:xfrm>
            <a:off x="969971" y="1558964"/>
            <a:ext cx="4315369" cy="3740071"/>
          </a:xfrm>
          <a:custGeom>
            <a:avLst/>
            <a:gdLst>
              <a:gd name="connsiteX0" fmla="*/ 0 w 4368800"/>
              <a:gd name="connsiteY0" fmla="*/ 0 h 3773715"/>
              <a:gd name="connsiteX1" fmla="*/ 4368800 w 4368800"/>
              <a:gd name="connsiteY1" fmla="*/ 0 h 3773715"/>
              <a:gd name="connsiteX2" fmla="*/ 4368800 w 4368800"/>
              <a:gd name="connsiteY2" fmla="*/ 3773715 h 3773715"/>
              <a:gd name="connsiteX3" fmla="*/ 0 w 4368800"/>
              <a:gd name="connsiteY3" fmla="*/ 3773715 h 37737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368800" h="3773715">
                <a:moveTo>
                  <a:pt x="0" y="0"/>
                </a:moveTo>
                <a:lnTo>
                  <a:pt x="4368800" y="0"/>
                </a:lnTo>
                <a:lnTo>
                  <a:pt x="4368800" y="3773715"/>
                </a:lnTo>
                <a:lnTo>
                  <a:pt x="0" y="3773715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4F592D97-70C7-4083-9D1F-C341DF97A6D2}"/>
              </a:ext>
            </a:extLst>
          </p:cNvPr>
          <p:cNvSpPr txBox="1"/>
          <p:nvPr/>
        </p:nvSpPr>
        <p:spPr>
          <a:xfrm>
            <a:off x="6555485" y="1051662"/>
            <a:ext cx="4366373" cy="769441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ctr" anchorCtr="0">
            <a:spAutoFit/>
          </a:bodyPr>
          <a:lstStyle/>
          <a:p>
            <a:pPr>
              <a:lnSpc>
                <a:spcPts val="3000"/>
              </a:lnSpc>
            </a:pPr>
            <a:r>
              <a:rPr lang="en-US" sz="2800" b="1" dirty="0">
                <a:solidFill>
                  <a:schemeClr val="tx2">
                    <a:lumMod val="85000"/>
                    <a:lumOff val="15000"/>
                  </a:schemeClr>
                </a:solidFill>
                <a:latin typeface="Roboto Slab" pitchFamily="2" charset="0"/>
                <a:ea typeface="Roboto Slab" pitchFamily="2" charset="0"/>
              </a:rPr>
              <a:t>Our </a:t>
            </a:r>
            <a:r>
              <a:rPr lang="en-US" sz="2800" b="1" dirty="0" err="1">
                <a:solidFill>
                  <a:schemeClr val="tx2">
                    <a:lumMod val="85000"/>
                    <a:lumOff val="15000"/>
                  </a:schemeClr>
                </a:solidFill>
                <a:latin typeface="Roboto Slab" pitchFamily="2" charset="0"/>
                <a:ea typeface="Roboto Slab" pitchFamily="2" charset="0"/>
              </a:rPr>
              <a:t>Produact</a:t>
            </a:r>
            <a:endParaRPr lang="en-US" sz="2800" b="1" dirty="0">
              <a:solidFill>
                <a:schemeClr val="tx2">
                  <a:lumMod val="85000"/>
                  <a:lumOff val="15000"/>
                </a:schemeClr>
              </a:solidFill>
              <a:latin typeface="Roboto Slab" pitchFamily="2" charset="0"/>
              <a:ea typeface="Roboto Slab" pitchFamily="2" charset="0"/>
            </a:endParaRPr>
          </a:p>
          <a:p>
            <a:pPr>
              <a:lnSpc>
                <a:spcPts val="3000"/>
              </a:lnSpc>
            </a:pPr>
            <a:r>
              <a:rPr lang="en-US" sz="2800" b="1" dirty="0">
                <a:solidFill>
                  <a:schemeClr val="tx2">
                    <a:lumMod val="85000"/>
                    <a:lumOff val="15000"/>
                  </a:schemeClr>
                </a:solidFill>
                <a:latin typeface="Roboto Slab" pitchFamily="2" charset="0"/>
                <a:ea typeface="Roboto Slab" pitchFamily="2" charset="0"/>
              </a:rPr>
              <a:t>In Your </a:t>
            </a:r>
            <a:r>
              <a:rPr lang="en-US" sz="2800" b="1" dirty="0" err="1">
                <a:solidFill>
                  <a:schemeClr val="tx2">
                    <a:lumMod val="85000"/>
                    <a:lumOff val="15000"/>
                  </a:schemeClr>
                </a:solidFill>
                <a:latin typeface="Roboto Slab" pitchFamily="2" charset="0"/>
                <a:ea typeface="Roboto Slab" pitchFamily="2" charset="0"/>
              </a:rPr>
              <a:t>Dekstop</a:t>
            </a:r>
            <a:endParaRPr lang="en-US" sz="2800" b="1" dirty="0">
              <a:solidFill>
                <a:schemeClr val="tx2">
                  <a:lumMod val="85000"/>
                  <a:lumOff val="15000"/>
                </a:schemeClr>
              </a:solidFill>
              <a:latin typeface="Roboto Slab" pitchFamily="2" charset="0"/>
              <a:ea typeface="Roboto Slab" pitchFamily="2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4CC86FC5-129A-423F-9D05-0290567FE3DE}"/>
              </a:ext>
            </a:extLst>
          </p:cNvPr>
          <p:cNvSpPr/>
          <p:nvPr/>
        </p:nvSpPr>
        <p:spPr>
          <a:xfrm>
            <a:off x="6555485" y="2009407"/>
            <a:ext cx="4360046" cy="66768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Collaboratively administrate empowered markets via plug and play networks for dynamic procrastinate B2C users after installed. Base benefits dramatic visualize standards in web-readiness integrated schemas.</a:t>
            </a:r>
          </a:p>
        </p:txBody>
      </p:sp>
      <p:graphicFrame>
        <p:nvGraphicFramePr>
          <p:cNvPr id="8" name="Chart 7">
            <a:extLst>
              <a:ext uri="{FF2B5EF4-FFF2-40B4-BE49-F238E27FC236}">
                <a16:creationId xmlns:a16="http://schemas.microsoft.com/office/drawing/2014/main" xmlns="" id="{F85FF138-9FA1-4929-AB25-302742A27CD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19740211"/>
              </p:ext>
            </p:extLst>
          </p:nvPr>
        </p:nvGraphicFramePr>
        <p:xfrm>
          <a:off x="6555484" y="3041719"/>
          <a:ext cx="1153918" cy="115039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9" name="Oval 8">
            <a:extLst>
              <a:ext uri="{FF2B5EF4-FFF2-40B4-BE49-F238E27FC236}">
                <a16:creationId xmlns:a16="http://schemas.microsoft.com/office/drawing/2014/main" xmlns="" id="{F28BBE1B-9D3F-4EAC-90A9-EC5CEB086757}"/>
              </a:ext>
            </a:extLst>
          </p:cNvPr>
          <p:cNvSpPr/>
          <p:nvPr/>
        </p:nvSpPr>
        <p:spPr>
          <a:xfrm>
            <a:off x="6652383" y="3136858"/>
            <a:ext cx="960120" cy="96012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Gudea" panose="02000000000000000000" pitchFamily="50" charset="0"/>
              <a:ea typeface="Arimo" panose="020B0604020202020204" pitchFamily="34" charset="0"/>
              <a:cs typeface="Arimo" panose="020B0604020202020204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196020C8-7ED9-4BAD-9075-EFF1D98F1963}"/>
              </a:ext>
            </a:extLst>
          </p:cNvPr>
          <p:cNvSpPr txBox="1"/>
          <p:nvPr/>
        </p:nvSpPr>
        <p:spPr>
          <a:xfrm>
            <a:off x="6880611" y="3463030"/>
            <a:ext cx="50366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AU" sz="1400" b="1" dirty="0">
                <a:solidFill>
                  <a:schemeClr val="tx2">
                    <a:lumMod val="65000"/>
                    <a:lumOff val="35000"/>
                  </a:schemeClr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72%</a:t>
            </a:r>
            <a:endParaRPr lang="en-US" sz="1400" b="1" dirty="0">
              <a:solidFill>
                <a:schemeClr val="tx2">
                  <a:lumMod val="65000"/>
                  <a:lumOff val="35000"/>
                </a:schemeClr>
              </a:solidFill>
              <a:latin typeface="Gudea" panose="02000000000000000000" pitchFamily="50" charset="0"/>
              <a:ea typeface="Arimo" panose="020B0604020202020204" pitchFamily="34" charset="0"/>
              <a:cs typeface="Arimo" panose="020B0604020202020204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CE65BEE6-F7B3-4839-87B9-3CE465CBDF1C}"/>
              </a:ext>
            </a:extLst>
          </p:cNvPr>
          <p:cNvSpPr txBox="1"/>
          <p:nvPr/>
        </p:nvSpPr>
        <p:spPr>
          <a:xfrm>
            <a:off x="8055164" y="3163143"/>
            <a:ext cx="2605069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400" b="1" dirty="0" err="1">
                <a:solidFill>
                  <a:schemeClr val="tx2">
                    <a:lumMod val="65000"/>
                    <a:lumOff val="35000"/>
                  </a:schemeClr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Mens</a:t>
            </a:r>
            <a:r>
              <a:rPr lang="en-US" sz="1400" b="1" dirty="0">
                <a:solidFill>
                  <a:schemeClr val="tx2">
                    <a:lumMod val="65000"/>
                    <a:lumOff val="35000"/>
                  </a:schemeClr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 Customer in 2021</a:t>
            </a:r>
          </a:p>
        </p:txBody>
      </p:sp>
      <p:sp>
        <p:nvSpPr>
          <p:cNvPr id="12" name="7 CuadroTexto">
            <a:extLst>
              <a:ext uri="{FF2B5EF4-FFF2-40B4-BE49-F238E27FC236}">
                <a16:creationId xmlns:a16="http://schemas.microsoft.com/office/drawing/2014/main" xmlns="" id="{258D76BF-6A75-4D0D-A492-8715C83111B1}"/>
              </a:ext>
            </a:extLst>
          </p:cNvPr>
          <p:cNvSpPr txBox="1"/>
          <p:nvPr/>
        </p:nvSpPr>
        <p:spPr>
          <a:xfrm>
            <a:off x="8055167" y="3403010"/>
            <a:ext cx="2605070" cy="667683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Leverage agile frameworks to provide a robust synopsis for high level views. Capitalize on low hanging administrate empowered.</a:t>
            </a:r>
          </a:p>
        </p:txBody>
      </p:sp>
      <p:graphicFrame>
        <p:nvGraphicFramePr>
          <p:cNvPr id="13" name="Chart 12">
            <a:extLst>
              <a:ext uri="{FF2B5EF4-FFF2-40B4-BE49-F238E27FC236}">
                <a16:creationId xmlns:a16="http://schemas.microsoft.com/office/drawing/2014/main" xmlns="" id="{89838A85-5741-4D69-8E89-33A4A9B5FAD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025622524"/>
              </p:ext>
            </p:extLst>
          </p:nvPr>
        </p:nvGraphicFramePr>
        <p:xfrm>
          <a:off x="6555484" y="4655941"/>
          <a:ext cx="1153918" cy="115039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4" name="Oval 13">
            <a:extLst>
              <a:ext uri="{FF2B5EF4-FFF2-40B4-BE49-F238E27FC236}">
                <a16:creationId xmlns:a16="http://schemas.microsoft.com/office/drawing/2014/main" xmlns="" id="{52DFFF1F-E82D-478C-AF7F-094C48C95FF0}"/>
              </a:ext>
            </a:extLst>
          </p:cNvPr>
          <p:cNvSpPr/>
          <p:nvPr/>
        </p:nvSpPr>
        <p:spPr>
          <a:xfrm>
            <a:off x="6652383" y="4751080"/>
            <a:ext cx="960120" cy="96012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Gudea" panose="02000000000000000000" pitchFamily="50" charset="0"/>
              <a:ea typeface="Arimo" panose="020B0604020202020204" pitchFamily="34" charset="0"/>
              <a:cs typeface="Arimo" panose="020B0604020202020204" pitchFamily="34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xmlns="" id="{2231DD37-D4D8-42AE-8E95-4607887F471E}"/>
              </a:ext>
            </a:extLst>
          </p:cNvPr>
          <p:cNvSpPr txBox="1"/>
          <p:nvPr/>
        </p:nvSpPr>
        <p:spPr>
          <a:xfrm>
            <a:off x="6876603" y="5077252"/>
            <a:ext cx="51167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AU" sz="1400" b="1" dirty="0">
                <a:solidFill>
                  <a:schemeClr val="tx2">
                    <a:lumMod val="65000"/>
                    <a:lumOff val="35000"/>
                  </a:schemeClr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87%</a:t>
            </a:r>
            <a:endParaRPr lang="en-US" sz="1400" b="1" dirty="0">
              <a:solidFill>
                <a:schemeClr val="tx2">
                  <a:lumMod val="65000"/>
                  <a:lumOff val="35000"/>
                </a:schemeClr>
              </a:solidFill>
              <a:latin typeface="Gudea" panose="02000000000000000000" pitchFamily="50" charset="0"/>
              <a:ea typeface="Arimo" panose="020B0604020202020204" pitchFamily="34" charset="0"/>
              <a:cs typeface="Arimo" panose="020B0604020202020204" pitchFamily="34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xmlns="" id="{C62E49A1-D73D-40BA-930A-2C77667A0B3D}"/>
              </a:ext>
            </a:extLst>
          </p:cNvPr>
          <p:cNvSpPr txBox="1"/>
          <p:nvPr/>
        </p:nvSpPr>
        <p:spPr>
          <a:xfrm>
            <a:off x="8055164" y="4777365"/>
            <a:ext cx="2605069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400" b="1" dirty="0" err="1">
                <a:solidFill>
                  <a:schemeClr val="tx2">
                    <a:lumMod val="65000"/>
                    <a:lumOff val="35000"/>
                  </a:schemeClr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Womens</a:t>
            </a:r>
            <a:r>
              <a:rPr lang="en-US" sz="1400" b="1" dirty="0">
                <a:solidFill>
                  <a:schemeClr val="tx2">
                    <a:lumMod val="65000"/>
                    <a:lumOff val="35000"/>
                  </a:schemeClr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 Customer in 2021</a:t>
            </a:r>
          </a:p>
        </p:txBody>
      </p:sp>
      <p:sp>
        <p:nvSpPr>
          <p:cNvPr id="17" name="7 CuadroTexto">
            <a:extLst>
              <a:ext uri="{FF2B5EF4-FFF2-40B4-BE49-F238E27FC236}">
                <a16:creationId xmlns:a16="http://schemas.microsoft.com/office/drawing/2014/main" xmlns="" id="{DD3FA137-0644-4467-8362-15591C5D3890}"/>
              </a:ext>
            </a:extLst>
          </p:cNvPr>
          <p:cNvSpPr txBox="1"/>
          <p:nvPr/>
        </p:nvSpPr>
        <p:spPr>
          <a:xfrm>
            <a:off x="8055167" y="5017232"/>
            <a:ext cx="2605070" cy="667683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Leverage agile frameworks to provide a robust synopsis for high level views. Capitalize on low hanging administrate empowered.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21142951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1E564EA6-5765-4A85-B599-9D3A7C12E753}"/>
              </a:ext>
            </a:extLst>
          </p:cNvPr>
          <p:cNvSpPr/>
          <p:nvPr/>
        </p:nvSpPr>
        <p:spPr>
          <a:xfrm>
            <a:off x="6907548" y="294004"/>
            <a:ext cx="5658077" cy="6858000"/>
          </a:xfrm>
          <a:prstGeom prst="rect">
            <a:avLst/>
          </a:prstGeom>
          <a:solidFill>
            <a:schemeClr val="tx2">
              <a:lumMod val="95000"/>
              <a:lumOff val="5000"/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Gudea" panose="02000000000000000000" pitchFamily="50" charset="0"/>
              <a:ea typeface="Arimo" panose="020B0604020202020204" pitchFamily="34" charset="0"/>
              <a:cs typeface="Arimo" panose="020B060402020202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1CD7617C-D6C7-4423-BF32-F4587498507A}"/>
              </a:ext>
            </a:extLst>
          </p:cNvPr>
          <p:cNvSpPr txBox="1"/>
          <p:nvPr/>
        </p:nvSpPr>
        <p:spPr>
          <a:xfrm>
            <a:off x="8813463" y="1300228"/>
            <a:ext cx="2468880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900" dirty="0">
                <a:solidFill>
                  <a:schemeClr val="bg1"/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W   </a:t>
            </a:r>
            <a:r>
              <a:rPr lang="en-US" sz="900" dirty="0" err="1">
                <a:solidFill>
                  <a:schemeClr val="bg1"/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W</a:t>
            </a:r>
            <a:r>
              <a:rPr lang="en-US" sz="900" dirty="0">
                <a:solidFill>
                  <a:schemeClr val="bg1"/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   </a:t>
            </a:r>
            <a:r>
              <a:rPr lang="en-US" sz="900" dirty="0" err="1">
                <a:solidFill>
                  <a:schemeClr val="bg1"/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W</a:t>
            </a:r>
            <a:r>
              <a:rPr lang="en-US" sz="900" dirty="0">
                <a:solidFill>
                  <a:schemeClr val="bg1"/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   .   M   U   V   I   O   .   C   O   M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968312AC-EA90-4258-A015-3A12EA9A7974}"/>
              </a:ext>
            </a:extLst>
          </p:cNvPr>
          <p:cNvSpPr/>
          <p:nvPr/>
        </p:nvSpPr>
        <p:spPr>
          <a:xfrm>
            <a:off x="7443514" y="3135256"/>
            <a:ext cx="3838896" cy="663964"/>
          </a:xfrm>
          <a:prstGeom prst="rect">
            <a:avLst/>
          </a:prstGeom>
        </p:spPr>
        <p:txBody>
          <a:bodyPr wrap="square" lIns="0" tIns="0" rIns="0" bIns="0" numCol="1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dirty="0">
                <a:solidFill>
                  <a:schemeClr val="bg1"/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Proactively envisioned multimedia based expertise and cross-media growth strategies. Seamlessly visualize quality intellectual capital without superior collaboration globally incubate standards.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4A589DE8-500C-48B0-A1DA-1BAADFA77700}"/>
              </a:ext>
            </a:extLst>
          </p:cNvPr>
          <p:cNvSpPr txBox="1"/>
          <p:nvPr/>
        </p:nvSpPr>
        <p:spPr>
          <a:xfrm>
            <a:off x="7443513" y="2750493"/>
            <a:ext cx="3838830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600" b="1" dirty="0">
                <a:solidFill>
                  <a:schemeClr val="bg1"/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Our Income Is Based On Area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307B4262-2825-43DF-AD69-6E4C17938844}"/>
              </a:ext>
            </a:extLst>
          </p:cNvPr>
          <p:cNvSpPr txBox="1"/>
          <p:nvPr/>
        </p:nvSpPr>
        <p:spPr>
          <a:xfrm>
            <a:off x="7443514" y="4533242"/>
            <a:ext cx="1758174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400" b="1" dirty="0">
                <a:solidFill>
                  <a:schemeClr val="bg1"/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75% Sales</a:t>
            </a:r>
          </a:p>
        </p:txBody>
      </p:sp>
      <p:sp>
        <p:nvSpPr>
          <p:cNvPr id="10" name="7 CuadroTexto">
            <a:extLst>
              <a:ext uri="{FF2B5EF4-FFF2-40B4-BE49-F238E27FC236}">
                <a16:creationId xmlns:a16="http://schemas.microsoft.com/office/drawing/2014/main" xmlns="" id="{57856F8D-9AEA-4A31-80B9-07ECCFDB8DCE}"/>
              </a:ext>
            </a:extLst>
          </p:cNvPr>
          <p:cNvSpPr txBox="1"/>
          <p:nvPr/>
        </p:nvSpPr>
        <p:spPr>
          <a:xfrm>
            <a:off x="7443514" y="4804663"/>
            <a:ext cx="1758174" cy="663964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en-US" sz="1000" dirty="0">
                <a:solidFill>
                  <a:schemeClr val="bg1"/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Predominate extensible testing procedures for reliable good </a:t>
            </a:r>
            <a:r>
              <a:rPr lang="en-US" sz="1000" dirty="0">
                <a:solidFill>
                  <a:schemeClr val="bg1"/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uniquely matrix sound.</a:t>
            </a:r>
            <a:endParaRPr lang="en-US" altLang="en-US" sz="1000" dirty="0">
              <a:solidFill>
                <a:schemeClr val="bg1"/>
              </a:solidFill>
              <a:latin typeface="Gudea" panose="02000000000000000000" pitchFamily="50" charset="0"/>
              <a:ea typeface="Arimo" panose="020B0604020202020204" pitchFamily="34" charset="0"/>
              <a:cs typeface="Arimo" panose="020B0604020202020204" pitchFamily="34" charset="0"/>
            </a:endParaRPr>
          </a:p>
        </p:txBody>
      </p:sp>
      <p:sp>
        <p:nvSpPr>
          <p:cNvPr id="11" name="Freeform 131">
            <a:extLst>
              <a:ext uri="{FF2B5EF4-FFF2-40B4-BE49-F238E27FC236}">
                <a16:creationId xmlns:a16="http://schemas.microsoft.com/office/drawing/2014/main" xmlns="" id="{447AA539-8614-4B03-92FC-27E649A8F563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43514" y="4075861"/>
            <a:ext cx="358541" cy="406346"/>
          </a:xfrm>
          <a:custGeom>
            <a:avLst/>
            <a:gdLst>
              <a:gd name="T0" fmla="*/ 817 w 1050"/>
              <a:gd name="T1" fmla="*/ 468 h 1168"/>
              <a:gd name="T2" fmla="*/ 817 w 1050"/>
              <a:gd name="T3" fmla="*/ 350 h 1168"/>
              <a:gd name="T4" fmla="*/ 232 w 1050"/>
              <a:gd name="T5" fmla="*/ 350 h 1168"/>
              <a:gd name="T6" fmla="*/ 232 w 1050"/>
              <a:gd name="T7" fmla="*/ 468 h 1168"/>
              <a:gd name="T8" fmla="*/ 817 w 1050"/>
              <a:gd name="T9" fmla="*/ 468 h 1168"/>
              <a:gd name="T10" fmla="*/ 817 w 1050"/>
              <a:gd name="T11" fmla="*/ 700 h 1168"/>
              <a:gd name="T12" fmla="*/ 817 w 1050"/>
              <a:gd name="T13" fmla="*/ 585 h 1168"/>
              <a:gd name="T14" fmla="*/ 232 w 1050"/>
              <a:gd name="T15" fmla="*/ 585 h 1168"/>
              <a:gd name="T16" fmla="*/ 232 w 1050"/>
              <a:gd name="T17" fmla="*/ 700 h 1168"/>
              <a:gd name="T18" fmla="*/ 817 w 1050"/>
              <a:gd name="T19" fmla="*/ 700 h 1168"/>
              <a:gd name="T20" fmla="*/ 642 w 1050"/>
              <a:gd name="T21" fmla="*/ 935 h 1168"/>
              <a:gd name="T22" fmla="*/ 642 w 1050"/>
              <a:gd name="T23" fmla="*/ 818 h 1168"/>
              <a:gd name="T24" fmla="*/ 232 w 1050"/>
              <a:gd name="T25" fmla="*/ 818 h 1168"/>
              <a:gd name="T26" fmla="*/ 232 w 1050"/>
              <a:gd name="T27" fmla="*/ 935 h 1168"/>
              <a:gd name="T28" fmla="*/ 642 w 1050"/>
              <a:gd name="T29" fmla="*/ 935 h 1168"/>
              <a:gd name="T30" fmla="*/ 525 w 1050"/>
              <a:gd name="T31" fmla="*/ 118 h 1168"/>
              <a:gd name="T32" fmla="*/ 467 w 1050"/>
              <a:gd name="T33" fmla="*/ 175 h 1168"/>
              <a:gd name="T34" fmla="*/ 525 w 1050"/>
              <a:gd name="T35" fmla="*/ 235 h 1168"/>
              <a:gd name="T36" fmla="*/ 582 w 1050"/>
              <a:gd name="T37" fmla="*/ 175 h 1168"/>
              <a:gd name="T38" fmla="*/ 525 w 1050"/>
              <a:gd name="T39" fmla="*/ 118 h 1168"/>
              <a:gd name="T40" fmla="*/ 1049 w 1050"/>
              <a:gd name="T41" fmla="*/ 235 h 1168"/>
              <a:gd name="T42" fmla="*/ 1049 w 1050"/>
              <a:gd name="T43" fmla="*/ 1050 h 1168"/>
              <a:gd name="T44" fmla="*/ 932 w 1050"/>
              <a:gd name="T45" fmla="*/ 1167 h 1168"/>
              <a:gd name="T46" fmla="*/ 117 w 1050"/>
              <a:gd name="T47" fmla="*/ 1167 h 1168"/>
              <a:gd name="T48" fmla="*/ 0 w 1050"/>
              <a:gd name="T49" fmla="*/ 1050 h 1168"/>
              <a:gd name="T50" fmla="*/ 0 w 1050"/>
              <a:gd name="T51" fmla="*/ 235 h 1168"/>
              <a:gd name="T52" fmla="*/ 117 w 1050"/>
              <a:gd name="T53" fmla="*/ 118 h 1168"/>
              <a:gd name="T54" fmla="*/ 361 w 1050"/>
              <a:gd name="T55" fmla="*/ 118 h 1168"/>
              <a:gd name="T56" fmla="*/ 525 w 1050"/>
              <a:gd name="T57" fmla="*/ 0 h 1168"/>
              <a:gd name="T58" fmla="*/ 689 w 1050"/>
              <a:gd name="T59" fmla="*/ 118 h 1168"/>
              <a:gd name="T60" fmla="*/ 932 w 1050"/>
              <a:gd name="T61" fmla="*/ 118 h 1168"/>
              <a:gd name="T62" fmla="*/ 1049 w 1050"/>
              <a:gd name="T63" fmla="*/ 235 h 1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050" h="1168">
                <a:moveTo>
                  <a:pt x="817" y="468"/>
                </a:moveTo>
                <a:lnTo>
                  <a:pt x="817" y="350"/>
                </a:lnTo>
                <a:lnTo>
                  <a:pt x="232" y="350"/>
                </a:lnTo>
                <a:lnTo>
                  <a:pt x="232" y="468"/>
                </a:lnTo>
                <a:lnTo>
                  <a:pt x="817" y="468"/>
                </a:lnTo>
                <a:close/>
                <a:moveTo>
                  <a:pt x="817" y="700"/>
                </a:moveTo>
                <a:lnTo>
                  <a:pt x="817" y="585"/>
                </a:lnTo>
                <a:lnTo>
                  <a:pt x="232" y="585"/>
                </a:lnTo>
                <a:lnTo>
                  <a:pt x="232" y="700"/>
                </a:lnTo>
                <a:lnTo>
                  <a:pt x="817" y="700"/>
                </a:lnTo>
                <a:close/>
                <a:moveTo>
                  <a:pt x="642" y="935"/>
                </a:moveTo>
                <a:lnTo>
                  <a:pt x="642" y="818"/>
                </a:lnTo>
                <a:lnTo>
                  <a:pt x="232" y="818"/>
                </a:lnTo>
                <a:lnTo>
                  <a:pt x="232" y="935"/>
                </a:lnTo>
                <a:lnTo>
                  <a:pt x="642" y="935"/>
                </a:lnTo>
                <a:close/>
                <a:moveTo>
                  <a:pt x="525" y="118"/>
                </a:moveTo>
                <a:cubicBezTo>
                  <a:pt x="493" y="118"/>
                  <a:pt x="467" y="143"/>
                  <a:pt x="467" y="175"/>
                </a:cubicBezTo>
                <a:cubicBezTo>
                  <a:pt x="467" y="208"/>
                  <a:pt x="493" y="235"/>
                  <a:pt x="525" y="235"/>
                </a:cubicBezTo>
                <a:cubicBezTo>
                  <a:pt x="558" y="235"/>
                  <a:pt x="582" y="208"/>
                  <a:pt x="582" y="175"/>
                </a:cubicBezTo>
                <a:cubicBezTo>
                  <a:pt x="582" y="143"/>
                  <a:pt x="558" y="118"/>
                  <a:pt x="525" y="118"/>
                </a:cubicBezTo>
                <a:close/>
                <a:moveTo>
                  <a:pt x="1049" y="235"/>
                </a:moveTo>
                <a:lnTo>
                  <a:pt x="1049" y="1050"/>
                </a:lnTo>
                <a:cubicBezTo>
                  <a:pt x="1049" y="1113"/>
                  <a:pt x="995" y="1167"/>
                  <a:pt x="932" y="1167"/>
                </a:cubicBezTo>
                <a:lnTo>
                  <a:pt x="117" y="1167"/>
                </a:lnTo>
                <a:cubicBezTo>
                  <a:pt x="55" y="1167"/>
                  <a:pt x="0" y="1113"/>
                  <a:pt x="0" y="1050"/>
                </a:cubicBezTo>
                <a:lnTo>
                  <a:pt x="0" y="235"/>
                </a:lnTo>
                <a:cubicBezTo>
                  <a:pt x="0" y="173"/>
                  <a:pt x="55" y="118"/>
                  <a:pt x="117" y="118"/>
                </a:cubicBezTo>
                <a:lnTo>
                  <a:pt x="361" y="118"/>
                </a:lnTo>
                <a:cubicBezTo>
                  <a:pt x="385" y="50"/>
                  <a:pt x="449" y="0"/>
                  <a:pt x="525" y="0"/>
                </a:cubicBezTo>
                <a:cubicBezTo>
                  <a:pt x="602" y="0"/>
                  <a:pt x="664" y="50"/>
                  <a:pt x="689" y="118"/>
                </a:cubicBezTo>
                <a:lnTo>
                  <a:pt x="932" y="118"/>
                </a:lnTo>
                <a:cubicBezTo>
                  <a:pt x="995" y="118"/>
                  <a:pt x="1049" y="173"/>
                  <a:pt x="1049" y="235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>
              <a:solidFill>
                <a:schemeClr val="bg1"/>
              </a:solidFill>
              <a:latin typeface="Gudea" panose="02000000000000000000" pitchFamily="50" charset="0"/>
              <a:ea typeface="Arimo" panose="020B0604020202020204" pitchFamily="34" charset="0"/>
              <a:cs typeface="Arimo" panose="020B0604020202020204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FE0AD6B8-D029-48B1-9938-804AB9068DA5}"/>
              </a:ext>
            </a:extLst>
          </p:cNvPr>
          <p:cNvSpPr txBox="1"/>
          <p:nvPr/>
        </p:nvSpPr>
        <p:spPr>
          <a:xfrm>
            <a:off x="9364746" y="4538577"/>
            <a:ext cx="1758174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400" b="1" dirty="0">
                <a:solidFill>
                  <a:schemeClr val="bg1"/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82% Sales</a:t>
            </a:r>
          </a:p>
        </p:txBody>
      </p:sp>
      <p:sp>
        <p:nvSpPr>
          <p:cNvPr id="13" name="7 CuadroTexto">
            <a:extLst>
              <a:ext uri="{FF2B5EF4-FFF2-40B4-BE49-F238E27FC236}">
                <a16:creationId xmlns:a16="http://schemas.microsoft.com/office/drawing/2014/main" xmlns="" id="{8BE0D2D9-1E6E-4564-8643-9AB53837053C}"/>
              </a:ext>
            </a:extLst>
          </p:cNvPr>
          <p:cNvSpPr txBox="1"/>
          <p:nvPr/>
        </p:nvSpPr>
        <p:spPr>
          <a:xfrm>
            <a:off x="9364746" y="4809998"/>
            <a:ext cx="1758174" cy="663964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en-US" sz="1000" dirty="0">
                <a:solidFill>
                  <a:schemeClr val="bg1"/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Predominate extensible testing procedures for reliable good </a:t>
            </a:r>
            <a:r>
              <a:rPr lang="en-US" sz="1000" dirty="0">
                <a:solidFill>
                  <a:schemeClr val="bg1"/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uniquely matrix sound.</a:t>
            </a:r>
            <a:endParaRPr lang="en-US" altLang="en-US" sz="1000" dirty="0">
              <a:solidFill>
                <a:schemeClr val="bg1"/>
              </a:solidFill>
              <a:latin typeface="Gudea" panose="02000000000000000000" pitchFamily="50" charset="0"/>
              <a:ea typeface="Arimo" panose="020B0604020202020204" pitchFamily="34" charset="0"/>
              <a:cs typeface="Arimo" panose="020B0604020202020204" pitchFamily="34" charset="0"/>
            </a:endParaRPr>
          </a:p>
        </p:txBody>
      </p:sp>
      <p:sp>
        <p:nvSpPr>
          <p:cNvPr id="14" name="Freeform 132">
            <a:extLst>
              <a:ext uri="{FF2B5EF4-FFF2-40B4-BE49-F238E27FC236}">
                <a16:creationId xmlns:a16="http://schemas.microsoft.com/office/drawing/2014/main" xmlns="" id="{FB59AE08-60B9-4C05-81F0-4A8128EB39B3}"/>
              </a:ext>
            </a:extLst>
          </p:cNvPr>
          <p:cNvSpPr>
            <a:spLocks noChangeArrowheads="1"/>
          </p:cNvSpPr>
          <p:nvPr/>
        </p:nvSpPr>
        <p:spPr bwMode="auto">
          <a:xfrm>
            <a:off x="9364746" y="4075861"/>
            <a:ext cx="358541" cy="406346"/>
          </a:xfrm>
          <a:custGeom>
            <a:avLst/>
            <a:gdLst>
              <a:gd name="T0" fmla="*/ 407 w 1050"/>
              <a:gd name="T1" fmla="*/ 935 h 1168"/>
              <a:gd name="T2" fmla="*/ 874 w 1050"/>
              <a:gd name="T3" fmla="*/ 468 h 1168"/>
              <a:gd name="T4" fmla="*/ 792 w 1050"/>
              <a:gd name="T5" fmla="*/ 386 h 1168"/>
              <a:gd name="T6" fmla="*/ 407 w 1050"/>
              <a:gd name="T7" fmla="*/ 768 h 1168"/>
              <a:gd name="T8" fmla="*/ 257 w 1050"/>
              <a:gd name="T9" fmla="*/ 618 h 1168"/>
              <a:gd name="T10" fmla="*/ 175 w 1050"/>
              <a:gd name="T11" fmla="*/ 700 h 1168"/>
              <a:gd name="T12" fmla="*/ 407 w 1050"/>
              <a:gd name="T13" fmla="*/ 935 h 1168"/>
              <a:gd name="T14" fmla="*/ 524 w 1050"/>
              <a:gd name="T15" fmla="*/ 118 h 1168"/>
              <a:gd name="T16" fmla="*/ 467 w 1050"/>
              <a:gd name="T17" fmla="*/ 175 h 1168"/>
              <a:gd name="T18" fmla="*/ 524 w 1050"/>
              <a:gd name="T19" fmla="*/ 235 h 1168"/>
              <a:gd name="T20" fmla="*/ 582 w 1050"/>
              <a:gd name="T21" fmla="*/ 175 h 1168"/>
              <a:gd name="T22" fmla="*/ 524 w 1050"/>
              <a:gd name="T23" fmla="*/ 118 h 1168"/>
              <a:gd name="T24" fmla="*/ 1049 w 1050"/>
              <a:gd name="T25" fmla="*/ 235 h 1168"/>
              <a:gd name="T26" fmla="*/ 1049 w 1050"/>
              <a:gd name="T27" fmla="*/ 1050 h 1168"/>
              <a:gd name="T28" fmla="*/ 932 w 1050"/>
              <a:gd name="T29" fmla="*/ 1167 h 1168"/>
              <a:gd name="T30" fmla="*/ 117 w 1050"/>
              <a:gd name="T31" fmla="*/ 1167 h 1168"/>
              <a:gd name="T32" fmla="*/ 0 w 1050"/>
              <a:gd name="T33" fmla="*/ 1050 h 1168"/>
              <a:gd name="T34" fmla="*/ 0 w 1050"/>
              <a:gd name="T35" fmla="*/ 235 h 1168"/>
              <a:gd name="T36" fmla="*/ 117 w 1050"/>
              <a:gd name="T37" fmla="*/ 118 h 1168"/>
              <a:gd name="T38" fmla="*/ 360 w 1050"/>
              <a:gd name="T39" fmla="*/ 118 h 1168"/>
              <a:gd name="T40" fmla="*/ 524 w 1050"/>
              <a:gd name="T41" fmla="*/ 0 h 1168"/>
              <a:gd name="T42" fmla="*/ 688 w 1050"/>
              <a:gd name="T43" fmla="*/ 118 h 1168"/>
              <a:gd name="T44" fmla="*/ 932 w 1050"/>
              <a:gd name="T45" fmla="*/ 118 h 1168"/>
              <a:gd name="T46" fmla="*/ 1049 w 1050"/>
              <a:gd name="T47" fmla="*/ 235 h 1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050" h="1168">
                <a:moveTo>
                  <a:pt x="407" y="935"/>
                </a:moveTo>
                <a:lnTo>
                  <a:pt x="874" y="468"/>
                </a:lnTo>
                <a:lnTo>
                  <a:pt x="792" y="386"/>
                </a:lnTo>
                <a:lnTo>
                  <a:pt x="407" y="768"/>
                </a:lnTo>
                <a:lnTo>
                  <a:pt x="257" y="618"/>
                </a:lnTo>
                <a:lnTo>
                  <a:pt x="175" y="700"/>
                </a:lnTo>
                <a:lnTo>
                  <a:pt x="407" y="935"/>
                </a:lnTo>
                <a:close/>
                <a:moveTo>
                  <a:pt x="524" y="118"/>
                </a:moveTo>
                <a:cubicBezTo>
                  <a:pt x="492" y="118"/>
                  <a:pt x="467" y="143"/>
                  <a:pt x="467" y="175"/>
                </a:cubicBezTo>
                <a:cubicBezTo>
                  <a:pt x="467" y="208"/>
                  <a:pt x="492" y="235"/>
                  <a:pt x="524" y="235"/>
                </a:cubicBezTo>
                <a:cubicBezTo>
                  <a:pt x="557" y="235"/>
                  <a:pt x="582" y="208"/>
                  <a:pt x="582" y="175"/>
                </a:cubicBezTo>
                <a:cubicBezTo>
                  <a:pt x="582" y="143"/>
                  <a:pt x="557" y="118"/>
                  <a:pt x="524" y="118"/>
                </a:cubicBezTo>
                <a:close/>
                <a:moveTo>
                  <a:pt x="1049" y="235"/>
                </a:moveTo>
                <a:lnTo>
                  <a:pt x="1049" y="1050"/>
                </a:lnTo>
                <a:cubicBezTo>
                  <a:pt x="1049" y="1113"/>
                  <a:pt x="995" y="1167"/>
                  <a:pt x="932" y="1167"/>
                </a:cubicBezTo>
                <a:lnTo>
                  <a:pt x="117" y="1167"/>
                </a:lnTo>
                <a:cubicBezTo>
                  <a:pt x="54" y="1167"/>
                  <a:pt x="0" y="1113"/>
                  <a:pt x="0" y="1050"/>
                </a:cubicBezTo>
                <a:lnTo>
                  <a:pt x="0" y="235"/>
                </a:lnTo>
                <a:cubicBezTo>
                  <a:pt x="0" y="173"/>
                  <a:pt x="54" y="118"/>
                  <a:pt x="117" y="118"/>
                </a:cubicBezTo>
                <a:lnTo>
                  <a:pt x="360" y="118"/>
                </a:lnTo>
                <a:cubicBezTo>
                  <a:pt x="385" y="50"/>
                  <a:pt x="448" y="0"/>
                  <a:pt x="524" y="0"/>
                </a:cubicBezTo>
                <a:cubicBezTo>
                  <a:pt x="601" y="0"/>
                  <a:pt x="664" y="50"/>
                  <a:pt x="688" y="118"/>
                </a:cubicBezTo>
                <a:lnTo>
                  <a:pt x="932" y="118"/>
                </a:lnTo>
                <a:cubicBezTo>
                  <a:pt x="995" y="118"/>
                  <a:pt x="1049" y="173"/>
                  <a:pt x="1049" y="235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>
              <a:solidFill>
                <a:schemeClr val="bg1"/>
              </a:solidFill>
              <a:latin typeface="Gudea" panose="02000000000000000000" pitchFamily="50" charset="0"/>
              <a:ea typeface="Arimo" panose="020B0604020202020204" pitchFamily="34" charset="0"/>
              <a:cs typeface="Arimo" panose="020B0604020202020204" pitchFamily="34" charset="0"/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xmlns="" id="{27F4E6C5-AD6F-4DD0-AE07-3AA74F9BB258}"/>
              </a:ext>
            </a:extLst>
          </p:cNvPr>
          <p:cNvGrpSpPr/>
          <p:nvPr/>
        </p:nvGrpSpPr>
        <p:grpSpPr>
          <a:xfrm>
            <a:off x="712105" y="742583"/>
            <a:ext cx="5109715" cy="961860"/>
            <a:chOff x="712105" y="904079"/>
            <a:chExt cx="5109715" cy="961860"/>
          </a:xfrm>
        </p:grpSpPr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xmlns="" id="{9D4EB922-84F3-40BD-B780-3A22B3754E90}"/>
                </a:ext>
              </a:extLst>
            </p:cNvPr>
            <p:cNvSpPr/>
            <p:nvPr/>
          </p:nvSpPr>
          <p:spPr>
            <a:xfrm>
              <a:off x="712105" y="1432807"/>
              <a:ext cx="5109715" cy="433132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000" dirty="0">
                  <a:solidFill>
                    <a:schemeClr val="bg1">
                      <a:lumMod val="50000"/>
                    </a:schemeClr>
                  </a:solidFill>
                  <a:latin typeface="Gudea" panose="02000000000000000000" pitchFamily="50" charset="0"/>
                  <a:ea typeface="Arimo" panose="020B0604020202020204" pitchFamily="34" charset="0"/>
                  <a:cs typeface="Arimo" panose="020B0604020202020204" pitchFamily="34" charset="0"/>
                </a:rPr>
                <a:t>Bring the table win-win survival strategies ensure proactive </a:t>
              </a:r>
              <a:r>
                <a:rPr lang="en-US" sz="1000" dirty="0" err="1">
                  <a:solidFill>
                    <a:schemeClr val="bg1">
                      <a:lumMod val="50000"/>
                    </a:schemeClr>
                  </a:solidFill>
                  <a:latin typeface="Gudea" panose="02000000000000000000" pitchFamily="50" charset="0"/>
                  <a:ea typeface="Arimo" panose="020B0604020202020204" pitchFamily="34" charset="0"/>
                  <a:cs typeface="Arimo" panose="020B0604020202020204" pitchFamily="34" charset="0"/>
                </a:rPr>
                <a:t>dominan</a:t>
              </a:r>
              <a:r>
                <a:rPr lang="en-US" sz="1000" dirty="0">
                  <a:solidFill>
                    <a:schemeClr val="bg1">
                      <a:lumMod val="50000"/>
                    </a:schemeClr>
                  </a:solidFill>
                  <a:latin typeface="Gudea" panose="02000000000000000000" pitchFamily="50" charset="0"/>
                  <a:ea typeface="Arimo" panose="020B0604020202020204" pitchFamily="34" charset="0"/>
                  <a:cs typeface="Arimo" panose="020B0604020202020204" pitchFamily="34" charset="0"/>
                </a:rPr>
                <a:t>. At the end of the day, going forward, for new normal that has evolved from runway heading.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xmlns="" id="{0710A38A-A430-454D-ABC8-110ED3616636}"/>
                </a:ext>
              </a:extLst>
            </p:cNvPr>
            <p:cNvSpPr txBox="1"/>
            <p:nvPr/>
          </p:nvSpPr>
          <p:spPr>
            <a:xfrm>
              <a:off x="712105" y="904079"/>
              <a:ext cx="5109715" cy="44210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0" tIns="0" rIns="0" bIns="0" rtlCol="0" anchor="ctr" anchorCtr="0">
              <a:spAutoFit/>
            </a:bodyPr>
            <a:lstStyle/>
            <a:p>
              <a:pPr>
                <a:lnSpc>
                  <a:spcPts val="3500"/>
                </a:lnSpc>
              </a:pPr>
              <a:r>
                <a:rPr lang="en-US" sz="2800" b="1" dirty="0">
                  <a:solidFill>
                    <a:schemeClr val="tx2">
                      <a:lumMod val="85000"/>
                      <a:lumOff val="15000"/>
                    </a:schemeClr>
                  </a:solidFill>
                  <a:latin typeface="Roboto Slab" pitchFamily="2" charset="0"/>
                  <a:ea typeface="Roboto Slab" pitchFamily="2" charset="0"/>
                  <a:cs typeface="Arimo" panose="020B0604020202020204" pitchFamily="34" charset="0"/>
                </a:rPr>
                <a:t>Our Location</a:t>
              </a:r>
            </a:p>
          </p:txBody>
        </p:sp>
      </p:grpSp>
      <p:sp>
        <p:nvSpPr>
          <p:cNvPr id="17" name="TextBox 16">
            <a:extLst>
              <a:ext uri="{FF2B5EF4-FFF2-40B4-BE49-F238E27FC236}">
                <a16:creationId xmlns:a16="http://schemas.microsoft.com/office/drawing/2014/main" xmlns="" id="{86B95BFF-49AB-47D1-A9DF-51044BFDCA24}"/>
              </a:ext>
            </a:extLst>
          </p:cNvPr>
          <p:cNvSpPr txBox="1"/>
          <p:nvPr/>
        </p:nvSpPr>
        <p:spPr>
          <a:xfrm>
            <a:off x="712105" y="2968685"/>
            <a:ext cx="1886771" cy="215444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1400" b="1" dirty="0">
                <a:solidFill>
                  <a:schemeClr val="tx2">
                    <a:lumMod val="65000"/>
                    <a:lumOff val="35000"/>
                  </a:schemeClr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Book Store Name</a:t>
            </a:r>
          </a:p>
        </p:txBody>
      </p:sp>
      <p:sp>
        <p:nvSpPr>
          <p:cNvPr id="18" name="7 CuadroTexto">
            <a:extLst>
              <a:ext uri="{FF2B5EF4-FFF2-40B4-BE49-F238E27FC236}">
                <a16:creationId xmlns:a16="http://schemas.microsoft.com/office/drawing/2014/main" xmlns="" id="{AC804169-0810-4BD4-84A0-77F25EC0E03E}"/>
              </a:ext>
            </a:extLst>
          </p:cNvPr>
          <p:cNvSpPr txBox="1"/>
          <p:nvPr/>
        </p:nvSpPr>
        <p:spPr>
          <a:xfrm>
            <a:off x="712105" y="3289872"/>
            <a:ext cx="1886771" cy="433132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>
            <a:spAutoFit/>
          </a:bodyPr>
          <a:lstStyle/>
          <a:p>
            <a:pPr algn="r">
              <a:lnSpc>
                <a:spcPct val="150000"/>
              </a:lnSpc>
              <a:defRPr/>
            </a:pP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Make a type specimen book</a:t>
            </a:r>
            <a:r>
              <a:rPr lang="id-ID" sz="1000" dirty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 amet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 unknown printer took.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xmlns="" id="{57128DE7-A084-47AD-BA95-3BE4ABF32CB2}"/>
              </a:ext>
            </a:extLst>
          </p:cNvPr>
          <p:cNvSpPr txBox="1"/>
          <p:nvPr/>
        </p:nvSpPr>
        <p:spPr>
          <a:xfrm>
            <a:off x="712105" y="4975122"/>
            <a:ext cx="1886771" cy="215444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1400" b="1" dirty="0">
                <a:solidFill>
                  <a:schemeClr val="tx2">
                    <a:lumMod val="65000"/>
                    <a:lumOff val="35000"/>
                  </a:schemeClr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Book Store Name</a:t>
            </a:r>
          </a:p>
        </p:txBody>
      </p:sp>
      <p:sp>
        <p:nvSpPr>
          <p:cNvPr id="20" name="7 CuadroTexto">
            <a:extLst>
              <a:ext uri="{FF2B5EF4-FFF2-40B4-BE49-F238E27FC236}">
                <a16:creationId xmlns:a16="http://schemas.microsoft.com/office/drawing/2014/main" xmlns="" id="{67D79BC3-C8CD-4CCA-90F2-7A5222861895}"/>
              </a:ext>
            </a:extLst>
          </p:cNvPr>
          <p:cNvSpPr txBox="1"/>
          <p:nvPr/>
        </p:nvSpPr>
        <p:spPr>
          <a:xfrm>
            <a:off x="712105" y="5296309"/>
            <a:ext cx="1886771" cy="433132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>
            <a:spAutoFit/>
          </a:bodyPr>
          <a:lstStyle/>
          <a:p>
            <a:pPr algn="r">
              <a:lnSpc>
                <a:spcPct val="150000"/>
              </a:lnSpc>
              <a:defRPr/>
            </a:pP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Make a type specimen book</a:t>
            </a:r>
            <a:r>
              <a:rPr lang="id-ID" sz="1000" dirty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 </a:t>
            </a:r>
            <a:r>
              <a:rPr lang="id-ID" sz="1000" dirty="0" err="1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amet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 unknown printer took.</a:t>
            </a: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xmlns="" id="{B305134B-2316-417B-AE22-18EDB8969095}"/>
              </a:ext>
            </a:extLst>
          </p:cNvPr>
          <p:cNvGrpSpPr/>
          <p:nvPr/>
        </p:nvGrpSpPr>
        <p:grpSpPr>
          <a:xfrm>
            <a:off x="3154028" y="2306923"/>
            <a:ext cx="2667792" cy="3610609"/>
            <a:chOff x="4087813" y="2463800"/>
            <a:chExt cx="2003425" cy="2711450"/>
          </a:xfrm>
          <a:solidFill>
            <a:schemeClr val="bg1">
              <a:lumMod val="65000"/>
            </a:schemeClr>
          </a:solidFill>
        </p:grpSpPr>
        <p:sp>
          <p:nvSpPr>
            <p:cNvPr id="22" name="Freeform 1">
              <a:extLst>
                <a:ext uri="{FF2B5EF4-FFF2-40B4-BE49-F238E27FC236}">
                  <a16:creationId xmlns:a16="http://schemas.microsoft.com/office/drawing/2014/main" xmlns="" id="{9695EBCB-FAEA-4F42-8709-E4C1DAE93AA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26025" y="3884613"/>
              <a:ext cx="6350" cy="4762"/>
            </a:xfrm>
            <a:custGeom>
              <a:avLst/>
              <a:gdLst>
                <a:gd name="T0" fmla="*/ 17 w 18"/>
                <a:gd name="T1" fmla="*/ 13 h 14"/>
                <a:gd name="T2" fmla="*/ 16 w 18"/>
                <a:gd name="T3" fmla="*/ 12 h 14"/>
                <a:gd name="T4" fmla="*/ 16 w 18"/>
                <a:gd name="T5" fmla="*/ 5 h 14"/>
                <a:gd name="T6" fmla="*/ 13 w 18"/>
                <a:gd name="T7" fmla="*/ 0 h 14"/>
                <a:gd name="T8" fmla="*/ 11 w 18"/>
                <a:gd name="T9" fmla="*/ 0 h 14"/>
                <a:gd name="T10" fmla="*/ 7 w 18"/>
                <a:gd name="T11" fmla="*/ 0 h 14"/>
                <a:gd name="T12" fmla="*/ 0 w 18"/>
                <a:gd name="T13" fmla="*/ 2 h 14"/>
                <a:gd name="T14" fmla="*/ 2 w 18"/>
                <a:gd name="T15" fmla="*/ 9 h 14"/>
                <a:gd name="T16" fmla="*/ 3 w 18"/>
                <a:gd name="T17" fmla="*/ 10 h 14"/>
                <a:gd name="T18" fmla="*/ 13 w 18"/>
                <a:gd name="T19" fmla="*/ 11 h 14"/>
                <a:gd name="T20" fmla="*/ 17 w 18"/>
                <a:gd name="T21" fmla="*/ 1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8" h="14">
                  <a:moveTo>
                    <a:pt x="17" y="13"/>
                  </a:moveTo>
                  <a:cubicBezTo>
                    <a:pt x="16" y="13"/>
                    <a:pt x="16" y="12"/>
                    <a:pt x="16" y="12"/>
                  </a:cubicBezTo>
                  <a:cubicBezTo>
                    <a:pt x="16" y="11"/>
                    <a:pt x="16" y="7"/>
                    <a:pt x="16" y="5"/>
                  </a:cubicBezTo>
                  <a:lnTo>
                    <a:pt x="13" y="0"/>
                  </a:lnTo>
                  <a:lnTo>
                    <a:pt x="11" y="0"/>
                  </a:lnTo>
                  <a:lnTo>
                    <a:pt x="7" y="0"/>
                  </a:lnTo>
                  <a:lnTo>
                    <a:pt x="0" y="2"/>
                  </a:lnTo>
                  <a:lnTo>
                    <a:pt x="2" y="9"/>
                  </a:lnTo>
                  <a:lnTo>
                    <a:pt x="3" y="10"/>
                  </a:lnTo>
                  <a:lnTo>
                    <a:pt x="13" y="11"/>
                  </a:lnTo>
                  <a:cubicBezTo>
                    <a:pt x="14" y="12"/>
                    <a:pt x="16" y="12"/>
                    <a:pt x="17" y="13"/>
                  </a:cubicBezTo>
                </a:path>
              </a:pathLst>
            </a:custGeom>
            <a:grpFill/>
            <a:ln w="9525" cap="flat">
              <a:noFill/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endParaRPr>
            </a:p>
          </p:txBody>
        </p:sp>
        <p:sp>
          <p:nvSpPr>
            <p:cNvPr id="23" name="Freeform 2">
              <a:extLst>
                <a:ext uri="{FF2B5EF4-FFF2-40B4-BE49-F238E27FC236}">
                  <a16:creationId xmlns:a16="http://schemas.microsoft.com/office/drawing/2014/main" xmlns="" id="{AD6FE073-0C34-404A-A5E1-12AAF596FE9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68875" y="3713163"/>
              <a:ext cx="601663" cy="488950"/>
            </a:xfrm>
            <a:custGeom>
              <a:avLst/>
              <a:gdLst>
                <a:gd name="T0" fmla="*/ 1231 w 1672"/>
                <a:gd name="T1" fmla="*/ 1101 h 1359"/>
                <a:gd name="T2" fmla="*/ 1299 w 1672"/>
                <a:gd name="T3" fmla="*/ 1040 h 1359"/>
                <a:gd name="T4" fmla="*/ 1373 w 1672"/>
                <a:gd name="T5" fmla="*/ 991 h 1359"/>
                <a:gd name="T6" fmla="*/ 1443 w 1672"/>
                <a:gd name="T7" fmla="*/ 915 h 1359"/>
                <a:gd name="T8" fmla="*/ 1439 w 1672"/>
                <a:gd name="T9" fmla="*/ 845 h 1359"/>
                <a:gd name="T10" fmla="*/ 1531 w 1672"/>
                <a:gd name="T11" fmla="*/ 766 h 1359"/>
                <a:gd name="T12" fmla="*/ 1647 w 1672"/>
                <a:gd name="T13" fmla="*/ 719 h 1359"/>
                <a:gd name="T14" fmla="*/ 1611 w 1672"/>
                <a:gd name="T15" fmla="*/ 643 h 1359"/>
                <a:gd name="T16" fmla="*/ 1455 w 1672"/>
                <a:gd name="T17" fmla="*/ 582 h 1359"/>
                <a:gd name="T18" fmla="*/ 1406 w 1672"/>
                <a:gd name="T19" fmla="*/ 687 h 1359"/>
                <a:gd name="T20" fmla="*/ 1288 w 1672"/>
                <a:gd name="T21" fmla="*/ 667 h 1359"/>
                <a:gd name="T22" fmla="*/ 1189 w 1672"/>
                <a:gd name="T23" fmla="*/ 595 h 1359"/>
                <a:gd name="T24" fmla="*/ 1091 w 1672"/>
                <a:gd name="T25" fmla="*/ 528 h 1359"/>
                <a:gd name="T26" fmla="*/ 943 w 1672"/>
                <a:gd name="T27" fmla="*/ 528 h 1359"/>
                <a:gd name="T28" fmla="*/ 896 w 1672"/>
                <a:gd name="T29" fmla="*/ 428 h 1359"/>
                <a:gd name="T30" fmla="*/ 941 w 1672"/>
                <a:gd name="T31" fmla="*/ 347 h 1359"/>
                <a:gd name="T32" fmla="*/ 650 w 1672"/>
                <a:gd name="T33" fmla="*/ 159 h 1359"/>
                <a:gd name="T34" fmla="*/ 618 w 1672"/>
                <a:gd name="T35" fmla="*/ 46 h 1359"/>
                <a:gd name="T36" fmla="*/ 575 w 1672"/>
                <a:gd name="T37" fmla="*/ 15 h 1359"/>
                <a:gd name="T38" fmla="*/ 465 w 1672"/>
                <a:gd name="T39" fmla="*/ 71 h 1359"/>
                <a:gd name="T40" fmla="*/ 305 w 1672"/>
                <a:gd name="T41" fmla="*/ 47 h 1359"/>
                <a:gd name="T42" fmla="*/ 252 w 1672"/>
                <a:gd name="T43" fmla="*/ 137 h 1359"/>
                <a:gd name="T44" fmla="*/ 187 w 1672"/>
                <a:gd name="T45" fmla="*/ 153 h 1359"/>
                <a:gd name="T46" fmla="*/ 163 w 1672"/>
                <a:gd name="T47" fmla="*/ 198 h 1359"/>
                <a:gd name="T48" fmla="*/ 80 w 1672"/>
                <a:gd name="T49" fmla="*/ 212 h 1359"/>
                <a:gd name="T50" fmla="*/ 61 w 1672"/>
                <a:gd name="T51" fmla="*/ 325 h 1359"/>
                <a:gd name="T52" fmla="*/ 114 w 1672"/>
                <a:gd name="T53" fmla="*/ 367 h 1359"/>
                <a:gd name="T54" fmla="*/ 210 w 1672"/>
                <a:gd name="T55" fmla="*/ 424 h 1359"/>
                <a:gd name="T56" fmla="*/ 190 w 1672"/>
                <a:gd name="T57" fmla="*/ 504 h 1359"/>
                <a:gd name="T58" fmla="*/ 186 w 1672"/>
                <a:gd name="T59" fmla="*/ 558 h 1359"/>
                <a:gd name="T60" fmla="*/ 151 w 1672"/>
                <a:gd name="T61" fmla="*/ 623 h 1359"/>
                <a:gd name="T62" fmla="*/ 94 w 1672"/>
                <a:gd name="T63" fmla="*/ 631 h 1359"/>
                <a:gd name="T64" fmla="*/ 58 w 1672"/>
                <a:gd name="T65" fmla="*/ 681 h 1359"/>
                <a:gd name="T66" fmla="*/ 91 w 1672"/>
                <a:gd name="T67" fmla="*/ 755 h 1359"/>
                <a:gd name="T68" fmla="*/ 40 w 1672"/>
                <a:gd name="T69" fmla="*/ 805 h 1359"/>
                <a:gd name="T70" fmla="*/ 32 w 1672"/>
                <a:gd name="T71" fmla="*/ 875 h 1359"/>
                <a:gd name="T72" fmla="*/ 12 w 1672"/>
                <a:gd name="T73" fmla="*/ 950 h 1359"/>
                <a:gd name="T74" fmla="*/ 33 w 1672"/>
                <a:gd name="T75" fmla="*/ 927 h 1359"/>
                <a:gd name="T76" fmla="*/ 120 w 1672"/>
                <a:gd name="T77" fmla="*/ 950 h 1359"/>
                <a:gd name="T78" fmla="*/ 105 w 1672"/>
                <a:gd name="T79" fmla="*/ 1057 h 1359"/>
                <a:gd name="T80" fmla="*/ 202 w 1672"/>
                <a:gd name="T81" fmla="*/ 1046 h 1359"/>
                <a:gd name="T82" fmla="*/ 300 w 1672"/>
                <a:gd name="T83" fmla="*/ 1145 h 1359"/>
                <a:gd name="T84" fmla="*/ 354 w 1672"/>
                <a:gd name="T85" fmla="*/ 1196 h 1359"/>
                <a:gd name="T86" fmla="*/ 431 w 1672"/>
                <a:gd name="T87" fmla="*/ 1248 h 1359"/>
                <a:gd name="T88" fmla="*/ 444 w 1672"/>
                <a:gd name="T89" fmla="*/ 1333 h 1359"/>
                <a:gd name="T90" fmla="*/ 510 w 1672"/>
                <a:gd name="T91" fmla="*/ 1325 h 1359"/>
                <a:gd name="T92" fmla="*/ 575 w 1672"/>
                <a:gd name="T93" fmla="*/ 1323 h 1359"/>
                <a:gd name="T94" fmla="*/ 497 w 1672"/>
                <a:gd name="T95" fmla="*/ 1268 h 1359"/>
                <a:gd name="T96" fmla="*/ 534 w 1672"/>
                <a:gd name="T97" fmla="*/ 1199 h 1359"/>
                <a:gd name="T98" fmla="*/ 596 w 1672"/>
                <a:gd name="T99" fmla="*/ 1183 h 1359"/>
                <a:gd name="T100" fmla="*/ 691 w 1672"/>
                <a:gd name="T101" fmla="*/ 1214 h 1359"/>
                <a:gd name="T102" fmla="*/ 755 w 1672"/>
                <a:gd name="T103" fmla="*/ 1222 h 1359"/>
                <a:gd name="T104" fmla="*/ 791 w 1672"/>
                <a:gd name="T105" fmla="*/ 1292 h 1359"/>
                <a:gd name="T106" fmla="*/ 831 w 1672"/>
                <a:gd name="T107" fmla="*/ 1232 h 1359"/>
                <a:gd name="T108" fmla="*/ 824 w 1672"/>
                <a:gd name="T109" fmla="*/ 1133 h 1359"/>
                <a:gd name="T110" fmla="*/ 880 w 1672"/>
                <a:gd name="T111" fmla="*/ 1067 h 1359"/>
                <a:gd name="T112" fmla="*/ 938 w 1672"/>
                <a:gd name="T113" fmla="*/ 1138 h 1359"/>
                <a:gd name="T114" fmla="*/ 978 w 1672"/>
                <a:gd name="T115" fmla="*/ 1171 h 1359"/>
                <a:gd name="T116" fmla="*/ 1054 w 1672"/>
                <a:gd name="T117" fmla="*/ 1189 h 1359"/>
                <a:gd name="T118" fmla="*/ 1207 w 1672"/>
                <a:gd name="T119" fmla="*/ 1172 h 13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672" h="1359">
                  <a:moveTo>
                    <a:pt x="1214" y="1163"/>
                  </a:moveTo>
                  <a:lnTo>
                    <a:pt x="1214" y="1160"/>
                  </a:lnTo>
                  <a:cubicBezTo>
                    <a:pt x="1214" y="1159"/>
                    <a:pt x="1214" y="1158"/>
                    <a:pt x="1215" y="1156"/>
                  </a:cubicBezTo>
                  <a:lnTo>
                    <a:pt x="1216" y="1154"/>
                  </a:lnTo>
                  <a:cubicBezTo>
                    <a:pt x="1216" y="1153"/>
                    <a:pt x="1217" y="1152"/>
                    <a:pt x="1218" y="1151"/>
                  </a:cubicBezTo>
                  <a:lnTo>
                    <a:pt x="1229" y="1143"/>
                  </a:lnTo>
                  <a:lnTo>
                    <a:pt x="1237" y="1140"/>
                  </a:lnTo>
                  <a:lnTo>
                    <a:pt x="1238" y="1133"/>
                  </a:lnTo>
                  <a:cubicBezTo>
                    <a:pt x="1239" y="1131"/>
                    <a:pt x="1239" y="1130"/>
                    <a:pt x="1240" y="1129"/>
                  </a:cubicBezTo>
                  <a:lnTo>
                    <a:pt x="1244" y="1124"/>
                  </a:lnTo>
                  <a:lnTo>
                    <a:pt x="1243" y="1116"/>
                  </a:lnTo>
                  <a:lnTo>
                    <a:pt x="1234" y="1108"/>
                  </a:lnTo>
                  <a:cubicBezTo>
                    <a:pt x="1234" y="1108"/>
                    <a:pt x="1233" y="1107"/>
                    <a:pt x="1233" y="1106"/>
                  </a:cubicBezTo>
                  <a:lnTo>
                    <a:pt x="1232" y="1104"/>
                  </a:lnTo>
                  <a:cubicBezTo>
                    <a:pt x="1231" y="1103"/>
                    <a:pt x="1231" y="1102"/>
                    <a:pt x="1231" y="1101"/>
                  </a:cubicBezTo>
                  <a:lnTo>
                    <a:pt x="1231" y="1097"/>
                  </a:lnTo>
                  <a:lnTo>
                    <a:pt x="1233" y="1090"/>
                  </a:lnTo>
                  <a:lnTo>
                    <a:pt x="1237" y="1080"/>
                  </a:lnTo>
                  <a:lnTo>
                    <a:pt x="1244" y="1070"/>
                  </a:lnTo>
                  <a:cubicBezTo>
                    <a:pt x="1245" y="1069"/>
                    <a:pt x="1245" y="1069"/>
                    <a:pt x="1246" y="1068"/>
                  </a:cubicBezTo>
                  <a:lnTo>
                    <a:pt x="1260" y="1057"/>
                  </a:lnTo>
                  <a:lnTo>
                    <a:pt x="1269" y="1045"/>
                  </a:lnTo>
                  <a:cubicBezTo>
                    <a:pt x="1269" y="1044"/>
                    <a:pt x="1270" y="1043"/>
                    <a:pt x="1270" y="1043"/>
                  </a:cubicBezTo>
                  <a:lnTo>
                    <a:pt x="1271" y="1041"/>
                  </a:lnTo>
                  <a:cubicBezTo>
                    <a:pt x="1272" y="1040"/>
                    <a:pt x="1273" y="1039"/>
                    <a:pt x="1275" y="1038"/>
                  </a:cubicBezTo>
                  <a:lnTo>
                    <a:pt x="1277" y="1037"/>
                  </a:lnTo>
                  <a:lnTo>
                    <a:pt x="1284" y="1036"/>
                  </a:lnTo>
                  <a:cubicBezTo>
                    <a:pt x="1285" y="1036"/>
                    <a:pt x="1286" y="1036"/>
                    <a:pt x="1287" y="1036"/>
                  </a:cubicBezTo>
                  <a:lnTo>
                    <a:pt x="1297" y="1039"/>
                  </a:lnTo>
                  <a:cubicBezTo>
                    <a:pt x="1298" y="1039"/>
                    <a:pt x="1298" y="1040"/>
                    <a:pt x="1299" y="1040"/>
                  </a:cubicBezTo>
                  <a:cubicBezTo>
                    <a:pt x="1300" y="1041"/>
                    <a:pt x="1302" y="1043"/>
                    <a:pt x="1302" y="1043"/>
                  </a:cubicBezTo>
                  <a:lnTo>
                    <a:pt x="1309" y="1052"/>
                  </a:lnTo>
                  <a:lnTo>
                    <a:pt x="1311" y="1052"/>
                  </a:lnTo>
                  <a:lnTo>
                    <a:pt x="1314" y="1049"/>
                  </a:lnTo>
                  <a:lnTo>
                    <a:pt x="1327" y="1027"/>
                  </a:lnTo>
                  <a:cubicBezTo>
                    <a:pt x="1328" y="1025"/>
                    <a:pt x="1330" y="1024"/>
                    <a:pt x="1332" y="1023"/>
                  </a:cubicBezTo>
                  <a:lnTo>
                    <a:pt x="1342" y="1021"/>
                  </a:lnTo>
                  <a:cubicBezTo>
                    <a:pt x="1343" y="1021"/>
                    <a:pt x="1345" y="1021"/>
                    <a:pt x="1346" y="1022"/>
                  </a:cubicBezTo>
                  <a:lnTo>
                    <a:pt x="1351" y="1023"/>
                  </a:lnTo>
                  <a:cubicBezTo>
                    <a:pt x="1352" y="1024"/>
                    <a:pt x="1353" y="1024"/>
                    <a:pt x="1354" y="1025"/>
                  </a:cubicBezTo>
                  <a:lnTo>
                    <a:pt x="1356" y="1027"/>
                  </a:lnTo>
                  <a:lnTo>
                    <a:pt x="1357" y="1027"/>
                  </a:lnTo>
                  <a:lnTo>
                    <a:pt x="1370" y="1021"/>
                  </a:lnTo>
                  <a:lnTo>
                    <a:pt x="1374" y="1009"/>
                  </a:lnTo>
                  <a:lnTo>
                    <a:pt x="1373" y="991"/>
                  </a:lnTo>
                  <a:cubicBezTo>
                    <a:pt x="1373" y="989"/>
                    <a:pt x="1374" y="987"/>
                    <a:pt x="1375" y="985"/>
                  </a:cubicBezTo>
                  <a:lnTo>
                    <a:pt x="1393" y="963"/>
                  </a:lnTo>
                  <a:cubicBezTo>
                    <a:pt x="1393" y="962"/>
                    <a:pt x="1394" y="962"/>
                    <a:pt x="1395" y="961"/>
                  </a:cubicBezTo>
                  <a:lnTo>
                    <a:pt x="1398" y="960"/>
                  </a:lnTo>
                  <a:cubicBezTo>
                    <a:pt x="1399" y="960"/>
                    <a:pt x="1400" y="960"/>
                    <a:pt x="1401" y="960"/>
                  </a:cubicBezTo>
                  <a:lnTo>
                    <a:pt x="1411" y="959"/>
                  </a:lnTo>
                  <a:lnTo>
                    <a:pt x="1424" y="962"/>
                  </a:lnTo>
                  <a:lnTo>
                    <a:pt x="1439" y="960"/>
                  </a:lnTo>
                  <a:lnTo>
                    <a:pt x="1462" y="940"/>
                  </a:lnTo>
                  <a:lnTo>
                    <a:pt x="1468" y="929"/>
                  </a:lnTo>
                  <a:lnTo>
                    <a:pt x="1467" y="929"/>
                  </a:lnTo>
                  <a:lnTo>
                    <a:pt x="1456" y="928"/>
                  </a:lnTo>
                  <a:lnTo>
                    <a:pt x="1449" y="924"/>
                  </a:lnTo>
                  <a:cubicBezTo>
                    <a:pt x="1449" y="924"/>
                    <a:pt x="1448" y="923"/>
                    <a:pt x="1448" y="922"/>
                  </a:cubicBezTo>
                  <a:lnTo>
                    <a:pt x="1443" y="915"/>
                  </a:lnTo>
                  <a:lnTo>
                    <a:pt x="1438" y="899"/>
                  </a:lnTo>
                  <a:cubicBezTo>
                    <a:pt x="1438" y="898"/>
                    <a:pt x="1438" y="897"/>
                    <a:pt x="1438" y="896"/>
                  </a:cubicBezTo>
                  <a:lnTo>
                    <a:pt x="1441" y="885"/>
                  </a:lnTo>
                  <a:lnTo>
                    <a:pt x="1440" y="884"/>
                  </a:lnTo>
                  <a:lnTo>
                    <a:pt x="1434" y="885"/>
                  </a:lnTo>
                  <a:lnTo>
                    <a:pt x="1430" y="885"/>
                  </a:lnTo>
                  <a:cubicBezTo>
                    <a:pt x="1427" y="884"/>
                    <a:pt x="1424" y="882"/>
                    <a:pt x="1424" y="878"/>
                  </a:cubicBezTo>
                  <a:lnTo>
                    <a:pt x="1423" y="875"/>
                  </a:lnTo>
                  <a:cubicBezTo>
                    <a:pt x="1423" y="874"/>
                    <a:pt x="1423" y="873"/>
                    <a:pt x="1423" y="872"/>
                  </a:cubicBezTo>
                  <a:lnTo>
                    <a:pt x="1424" y="867"/>
                  </a:lnTo>
                  <a:lnTo>
                    <a:pt x="1429" y="854"/>
                  </a:lnTo>
                  <a:cubicBezTo>
                    <a:pt x="1429" y="853"/>
                    <a:pt x="1430" y="852"/>
                    <a:pt x="1431" y="852"/>
                  </a:cubicBezTo>
                  <a:lnTo>
                    <a:pt x="1434" y="848"/>
                  </a:lnTo>
                  <a:cubicBezTo>
                    <a:pt x="1435" y="848"/>
                    <a:pt x="1435" y="847"/>
                    <a:pt x="1436" y="847"/>
                  </a:cubicBezTo>
                  <a:lnTo>
                    <a:pt x="1439" y="845"/>
                  </a:lnTo>
                  <a:cubicBezTo>
                    <a:pt x="1440" y="844"/>
                    <a:pt x="1442" y="844"/>
                    <a:pt x="1443" y="844"/>
                  </a:cubicBezTo>
                  <a:lnTo>
                    <a:pt x="1445" y="844"/>
                  </a:lnTo>
                  <a:lnTo>
                    <a:pt x="1451" y="837"/>
                  </a:lnTo>
                  <a:lnTo>
                    <a:pt x="1445" y="835"/>
                  </a:lnTo>
                  <a:cubicBezTo>
                    <a:pt x="1444" y="834"/>
                    <a:pt x="1443" y="834"/>
                    <a:pt x="1442" y="833"/>
                  </a:cubicBezTo>
                  <a:lnTo>
                    <a:pt x="1435" y="824"/>
                  </a:lnTo>
                  <a:cubicBezTo>
                    <a:pt x="1433" y="823"/>
                    <a:pt x="1433" y="821"/>
                    <a:pt x="1433" y="818"/>
                  </a:cubicBezTo>
                  <a:lnTo>
                    <a:pt x="1434" y="809"/>
                  </a:lnTo>
                  <a:cubicBezTo>
                    <a:pt x="1434" y="805"/>
                    <a:pt x="1436" y="803"/>
                    <a:pt x="1439" y="802"/>
                  </a:cubicBezTo>
                  <a:lnTo>
                    <a:pt x="1484" y="788"/>
                  </a:lnTo>
                  <a:lnTo>
                    <a:pt x="1487" y="786"/>
                  </a:lnTo>
                  <a:lnTo>
                    <a:pt x="1506" y="771"/>
                  </a:lnTo>
                  <a:cubicBezTo>
                    <a:pt x="1506" y="770"/>
                    <a:pt x="1507" y="770"/>
                    <a:pt x="1508" y="769"/>
                  </a:cubicBezTo>
                  <a:lnTo>
                    <a:pt x="1512" y="768"/>
                  </a:lnTo>
                  <a:lnTo>
                    <a:pt x="1531" y="766"/>
                  </a:lnTo>
                  <a:cubicBezTo>
                    <a:pt x="1532" y="766"/>
                    <a:pt x="1533" y="766"/>
                    <a:pt x="1534" y="767"/>
                  </a:cubicBezTo>
                  <a:lnTo>
                    <a:pt x="1540" y="769"/>
                  </a:lnTo>
                  <a:lnTo>
                    <a:pt x="1547" y="758"/>
                  </a:lnTo>
                  <a:lnTo>
                    <a:pt x="1560" y="742"/>
                  </a:lnTo>
                  <a:cubicBezTo>
                    <a:pt x="1561" y="742"/>
                    <a:pt x="1562" y="741"/>
                    <a:pt x="1563" y="741"/>
                  </a:cubicBezTo>
                  <a:lnTo>
                    <a:pt x="1585" y="728"/>
                  </a:lnTo>
                  <a:lnTo>
                    <a:pt x="1586" y="722"/>
                  </a:lnTo>
                  <a:cubicBezTo>
                    <a:pt x="1586" y="720"/>
                    <a:pt x="1588" y="718"/>
                    <a:pt x="1590" y="717"/>
                  </a:cubicBezTo>
                  <a:cubicBezTo>
                    <a:pt x="1592" y="715"/>
                    <a:pt x="1595" y="715"/>
                    <a:pt x="1597" y="716"/>
                  </a:cubicBezTo>
                  <a:lnTo>
                    <a:pt x="1606" y="720"/>
                  </a:lnTo>
                  <a:lnTo>
                    <a:pt x="1618" y="719"/>
                  </a:lnTo>
                  <a:cubicBezTo>
                    <a:pt x="1619" y="719"/>
                    <a:pt x="1619" y="719"/>
                    <a:pt x="1620" y="719"/>
                  </a:cubicBezTo>
                  <a:lnTo>
                    <a:pt x="1639" y="721"/>
                  </a:lnTo>
                  <a:lnTo>
                    <a:pt x="1643" y="720"/>
                  </a:lnTo>
                  <a:cubicBezTo>
                    <a:pt x="1644" y="719"/>
                    <a:pt x="1646" y="719"/>
                    <a:pt x="1647" y="719"/>
                  </a:cubicBezTo>
                  <a:lnTo>
                    <a:pt x="1649" y="720"/>
                  </a:lnTo>
                  <a:cubicBezTo>
                    <a:pt x="1650" y="720"/>
                    <a:pt x="1651" y="720"/>
                    <a:pt x="1652" y="720"/>
                  </a:cubicBezTo>
                  <a:lnTo>
                    <a:pt x="1654" y="721"/>
                  </a:lnTo>
                  <a:cubicBezTo>
                    <a:pt x="1655" y="722"/>
                    <a:pt x="1656" y="722"/>
                    <a:pt x="1656" y="723"/>
                  </a:cubicBezTo>
                  <a:lnTo>
                    <a:pt x="1662" y="714"/>
                  </a:lnTo>
                  <a:cubicBezTo>
                    <a:pt x="1662" y="713"/>
                    <a:pt x="1663" y="713"/>
                    <a:pt x="1663" y="713"/>
                  </a:cubicBezTo>
                  <a:lnTo>
                    <a:pt x="1667" y="710"/>
                  </a:lnTo>
                  <a:cubicBezTo>
                    <a:pt x="1668" y="709"/>
                    <a:pt x="1668" y="709"/>
                    <a:pt x="1669" y="709"/>
                  </a:cubicBezTo>
                  <a:lnTo>
                    <a:pt x="1671" y="708"/>
                  </a:lnTo>
                  <a:lnTo>
                    <a:pt x="1659" y="682"/>
                  </a:lnTo>
                  <a:lnTo>
                    <a:pt x="1646" y="661"/>
                  </a:lnTo>
                  <a:lnTo>
                    <a:pt x="1630" y="652"/>
                  </a:lnTo>
                  <a:lnTo>
                    <a:pt x="1623" y="649"/>
                  </a:lnTo>
                  <a:lnTo>
                    <a:pt x="1613" y="644"/>
                  </a:lnTo>
                  <a:cubicBezTo>
                    <a:pt x="1612" y="644"/>
                    <a:pt x="1612" y="643"/>
                    <a:pt x="1611" y="643"/>
                  </a:cubicBezTo>
                  <a:lnTo>
                    <a:pt x="1603" y="635"/>
                  </a:lnTo>
                  <a:cubicBezTo>
                    <a:pt x="1602" y="634"/>
                    <a:pt x="1602" y="633"/>
                    <a:pt x="1601" y="632"/>
                  </a:cubicBezTo>
                  <a:lnTo>
                    <a:pt x="1595" y="617"/>
                  </a:lnTo>
                  <a:lnTo>
                    <a:pt x="1577" y="585"/>
                  </a:lnTo>
                  <a:cubicBezTo>
                    <a:pt x="1576" y="585"/>
                    <a:pt x="1576" y="584"/>
                    <a:pt x="1576" y="583"/>
                  </a:cubicBezTo>
                  <a:lnTo>
                    <a:pt x="1572" y="559"/>
                  </a:lnTo>
                  <a:lnTo>
                    <a:pt x="1484" y="533"/>
                  </a:lnTo>
                  <a:lnTo>
                    <a:pt x="1455" y="536"/>
                  </a:lnTo>
                  <a:cubicBezTo>
                    <a:pt x="1455" y="537"/>
                    <a:pt x="1455" y="538"/>
                    <a:pt x="1454" y="539"/>
                  </a:cubicBezTo>
                  <a:lnTo>
                    <a:pt x="1453" y="541"/>
                  </a:lnTo>
                  <a:lnTo>
                    <a:pt x="1444" y="558"/>
                  </a:lnTo>
                  <a:lnTo>
                    <a:pt x="1441" y="572"/>
                  </a:lnTo>
                  <a:lnTo>
                    <a:pt x="1447" y="575"/>
                  </a:lnTo>
                  <a:cubicBezTo>
                    <a:pt x="1448" y="575"/>
                    <a:pt x="1449" y="575"/>
                    <a:pt x="1449" y="576"/>
                  </a:cubicBezTo>
                  <a:lnTo>
                    <a:pt x="1455" y="582"/>
                  </a:lnTo>
                  <a:cubicBezTo>
                    <a:pt x="1456" y="583"/>
                    <a:pt x="1456" y="583"/>
                    <a:pt x="1457" y="584"/>
                  </a:cubicBezTo>
                  <a:lnTo>
                    <a:pt x="1459" y="590"/>
                  </a:lnTo>
                  <a:cubicBezTo>
                    <a:pt x="1460" y="591"/>
                    <a:pt x="1460" y="592"/>
                    <a:pt x="1460" y="592"/>
                  </a:cubicBezTo>
                  <a:lnTo>
                    <a:pt x="1461" y="596"/>
                  </a:lnTo>
                  <a:lnTo>
                    <a:pt x="1460" y="601"/>
                  </a:lnTo>
                  <a:cubicBezTo>
                    <a:pt x="1460" y="602"/>
                    <a:pt x="1460" y="603"/>
                    <a:pt x="1459" y="604"/>
                  </a:cubicBezTo>
                  <a:lnTo>
                    <a:pt x="1441" y="637"/>
                  </a:lnTo>
                  <a:lnTo>
                    <a:pt x="1424" y="657"/>
                  </a:lnTo>
                  <a:lnTo>
                    <a:pt x="1424" y="661"/>
                  </a:lnTo>
                  <a:lnTo>
                    <a:pt x="1425" y="668"/>
                  </a:lnTo>
                  <a:cubicBezTo>
                    <a:pt x="1426" y="671"/>
                    <a:pt x="1425" y="674"/>
                    <a:pt x="1423" y="676"/>
                  </a:cubicBezTo>
                  <a:lnTo>
                    <a:pt x="1412" y="685"/>
                  </a:lnTo>
                  <a:cubicBezTo>
                    <a:pt x="1411" y="686"/>
                    <a:pt x="1409" y="687"/>
                    <a:pt x="1407" y="687"/>
                  </a:cubicBezTo>
                  <a:lnTo>
                    <a:pt x="1407" y="687"/>
                  </a:lnTo>
                  <a:cubicBezTo>
                    <a:pt x="1406" y="687"/>
                    <a:pt x="1406" y="687"/>
                    <a:pt x="1406" y="687"/>
                  </a:cubicBezTo>
                  <a:lnTo>
                    <a:pt x="1401" y="687"/>
                  </a:lnTo>
                  <a:cubicBezTo>
                    <a:pt x="1398" y="686"/>
                    <a:pt x="1396" y="685"/>
                    <a:pt x="1395" y="682"/>
                  </a:cubicBezTo>
                  <a:lnTo>
                    <a:pt x="1391" y="676"/>
                  </a:lnTo>
                  <a:lnTo>
                    <a:pt x="1388" y="673"/>
                  </a:lnTo>
                  <a:lnTo>
                    <a:pt x="1378" y="663"/>
                  </a:lnTo>
                  <a:lnTo>
                    <a:pt x="1376" y="665"/>
                  </a:lnTo>
                  <a:lnTo>
                    <a:pt x="1369" y="669"/>
                  </a:lnTo>
                  <a:cubicBezTo>
                    <a:pt x="1368" y="670"/>
                    <a:pt x="1367" y="670"/>
                    <a:pt x="1366" y="670"/>
                  </a:cubicBezTo>
                  <a:lnTo>
                    <a:pt x="1363" y="671"/>
                  </a:lnTo>
                  <a:lnTo>
                    <a:pt x="1357" y="671"/>
                  </a:lnTo>
                  <a:cubicBezTo>
                    <a:pt x="1357" y="671"/>
                    <a:pt x="1356" y="671"/>
                    <a:pt x="1355" y="670"/>
                  </a:cubicBezTo>
                  <a:lnTo>
                    <a:pt x="1323" y="660"/>
                  </a:lnTo>
                  <a:lnTo>
                    <a:pt x="1323" y="660"/>
                  </a:lnTo>
                  <a:lnTo>
                    <a:pt x="1310" y="664"/>
                  </a:lnTo>
                  <a:lnTo>
                    <a:pt x="1288" y="667"/>
                  </a:lnTo>
                  <a:lnTo>
                    <a:pt x="1283" y="666"/>
                  </a:lnTo>
                  <a:cubicBezTo>
                    <a:pt x="1281" y="666"/>
                    <a:pt x="1279" y="665"/>
                    <a:pt x="1278" y="664"/>
                  </a:cubicBezTo>
                  <a:lnTo>
                    <a:pt x="1276" y="662"/>
                  </a:lnTo>
                  <a:cubicBezTo>
                    <a:pt x="1275" y="661"/>
                    <a:pt x="1274" y="659"/>
                    <a:pt x="1274" y="657"/>
                  </a:cubicBezTo>
                  <a:lnTo>
                    <a:pt x="1273" y="653"/>
                  </a:lnTo>
                  <a:lnTo>
                    <a:pt x="1257" y="644"/>
                  </a:lnTo>
                  <a:cubicBezTo>
                    <a:pt x="1256" y="644"/>
                    <a:pt x="1255" y="644"/>
                    <a:pt x="1255" y="643"/>
                  </a:cubicBezTo>
                  <a:lnTo>
                    <a:pt x="1249" y="636"/>
                  </a:lnTo>
                  <a:cubicBezTo>
                    <a:pt x="1248" y="635"/>
                    <a:pt x="1248" y="634"/>
                    <a:pt x="1247" y="632"/>
                  </a:cubicBezTo>
                  <a:lnTo>
                    <a:pt x="1245" y="624"/>
                  </a:lnTo>
                  <a:lnTo>
                    <a:pt x="1238" y="618"/>
                  </a:lnTo>
                  <a:lnTo>
                    <a:pt x="1209" y="605"/>
                  </a:lnTo>
                  <a:lnTo>
                    <a:pt x="1196" y="595"/>
                  </a:lnTo>
                  <a:lnTo>
                    <a:pt x="1192" y="594"/>
                  </a:lnTo>
                  <a:lnTo>
                    <a:pt x="1189" y="595"/>
                  </a:lnTo>
                  <a:lnTo>
                    <a:pt x="1141" y="599"/>
                  </a:lnTo>
                  <a:lnTo>
                    <a:pt x="1135" y="603"/>
                  </a:lnTo>
                  <a:cubicBezTo>
                    <a:pt x="1134" y="604"/>
                    <a:pt x="1132" y="605"/>
                    <a:pt x="1131" y="605"/>
                  </a:cubicBezTo>
                  <a:cubicBezTo>
                    <a:pt x="1130" y="605"/>
                    <a:pt x="1130" y="605"/>
                    <a:pt x="1129" y="605"/>
                  </a:cubicBezTo>
                  <a:cubicBezTo>
                    <a:pt x="1129" y="605"/>
                    <a:pt x="1128" y="605"/>
                    <a:pt x="1127" y="604"/>
                  </a:cubicBezTo>
                  <a:lnTo>
                    <a:pt x="1117" y="599"/>
                  </a:lnTo>
                  <a:lnTo>
                    <a:pt x="1111" y="592"/>
                  </a:lnTo>
                  <a:lnTo>
                    <a:pt x="1109" y="588"/>
                  </a:lnTo>
                  <a:lnTo>
                    <a:pt x="1107" y="577"/>
                  </a:lnTo>
                  <a:lnTo>
                    <a:pt x="1101" y="569"/>
                  </a:lnTo>
                  <a:cubicBezTo>
                    <a:pt x="1100" y="568"/>
                    <a:pt x="1100" y="567"/>
                    <a:pt x="1099" y="566"/>
                  </a:cubicBezTo>
                  <a:lnTo>
                    <a:pt x="1098" y="560"/>
                  </a:lnTo>
                  <a:lnTo>
                    <a:pt x="1093" y="551"/>
                  </a:lnTo>
                  <a:cubicBezTo>
                    <a:pt x="1092" y="550"/>
                    <a:pt x="1092" y="549"/>
                    <a:pt x="1092" y="548"/>
                  </a:cubicBezTo>
                  <a:lnTo>
                    <a:pt x="1091" y="528"/>
                  </a:lnTo>
                  <a:lnTo>
                    <a:pt x="1089" y="526"/>
                  </a:lnTo>
                  <a:lnTo>
                    <a:pt x="1079" y="520"/>
                  </a:lnTo>
                  <a:lnTo>
                    <a:pt x="1065" y="524"/>
                  </a:lnTo>
                  <a:cubicBezTo>
                    <a:pt x="1064" y="524"/>
                    <a:pt x="1064" y="524"/>
                    <a:pt x="1063" y="524"/>
                  </a:cubicBezTo>
                  <a:lnTo>
                    <a:pt x="1058" y="525"/>
                  </a:lnTo>
                  <a:lnTo>
                    <a:pt x="1044" y="523"/>
                  </a:lnTo>
                  <a:lnTo>
                    <a:pt x="1030" y="524"/>
                  </a:lnTo>
                  <a:lnTo>
                    <a:pt x="1002" y="521"/>
                  </a:lnTo>
                  <a:lnTo>
                    <a:pt x="998" y="522"/>
                  </a:lnTo>
                  <a:lnTo>
                    <a:pt x="992" y="528"/>
                  </a:lnTo>
                  <a:lnTo>
                    <a:pt x="984" y="531"/>
                  </a:lnTo>
                  <a:cubicBezTo>
                    <a:pt x="984" y="531"/>
                    <a:pt x="983" y="531"/>
                    <a:pt x="982" y="531"/>
                  </a:cubicBezTo>
                  <a:lnTo>
                    <a:pt x="949" y="529"/>
                  </a:lnTo>
                  <a:cubicBezTo>
                    <a:pt x="948" y="529"/>
                    <a:pt x="947" y="529"/>
                    <a:pt x="947" y="529"/>
                  </a:cubicBezTo>
                  <a:lnTo>
                    <a:pt x="943" y="528"/>
                  </a:lnTo>
                  <a:lnTo>
                    <a:pt x="932" y="522"/>
                  </a:lnTo>
                  <a:lnTo>
                    <a:pt x="930" y="519"/>
                  </a:lnTo>
                  <a:cubicBezTo>
                    <a:pt x="929" y="519"/>
                    <a:pt x="929" y="518"/>
                    <a:pt x="928" y="518"/>
                  </a:cubicBezTo>
                  <a:lnTo>
                    <a:pt x="926" y="512"/>
                  </a:lnTo>
                  <a:lnTo>
                    <a:pt x="923" y="504"/>
                  </a:lnTo>
                  <a:lnTo>
                    <a:pt x="921" y="493"/>
                  </a:lnTo>
                  <a:cubicBezTo>
                    <a:pt x="921" y="491"/>
                    <a:pt x="921" y="490"/>
                    <a:pt x="921" y="489"/>
                  </a:cubicBezTo>
                  <a:cubicBezTo>
                    <a:pt x="921" y="488"/>
                    <a:pt x="922" y="486"/>
                    <a:pt x="923" y="485"/>
                  </a:cubicBezTo>
                  <a:cubicBezTo>
                    <a:pt x="924" y="484"/>
                    <a:pt x="926" y="481"/>
                    <a:pt x="928" y="481"/>
                  </a:cubicBezTo>
                  <a:lnTo>
                    <a:pt x="928" y="480"/>
                  </a:lnTo>
                  <a:lnTo>
                    <a:pt x="927" y="469"/>
                  </a:lnTo>
                  <a:lnTo>
                    <a:pt x="924" y="458"/>
                  </a:lnTo>
                  <a:lnTo>
                    <a:pt x="911" y="437"/>
                  </a:lnTo>
                  <a:lnTo>
                    <a:pt x="907" y="432"/>
                  </a:lnTo>
                  <a:lnTo>
                    <a:pt x="896" y="428"/>
                  </a:lnTo>
                  <a:lnTo>
                    <a:pt x="881" y="418"/>
                  </a:lnTo>
                  <a:cubicBezTo>
                    <a:pt x="880" y="418"/>
                    <a:pt x="879" y="417"/>
                    <a:pt x="879" y="416"/>
                  </a:cubicBezTo>
                  <a:lnTo>
                    <a:pt x="873" y="410"/>
                  </a:lnTo>
                  <a:cubicBezTo>
                    <a:pt x="873" y="409"/>
                    <a:pt x="873" y="408"/>
                    <a:pt x="872" y="408"/>
                  </a:cubicBezTo>
                  <a:lnTo>
                    <a:pt x="871" y="403"/>
                  </a:lnTo>
                  <a:cubicBezTo>
                    <a:pt x="870" y="401"/>
                    <a:pt x="870" y="398"/>
                    <a:pt x="871" y="396"/>
                  </a:cubicBezTo>
                  <a:lnTo>
                    <a:pt x="876" y="388"/>
                  </a:lnTo>
                  <a:lnTo>
                    <a:pt x="880" y="383"/>
                  </a:lnTo>
                  <a:cubicBezTo>
                    <a:pt x="881" y="382"/>
                    <a:pt x="882" y="381"/>
                    <a:pt x="883" y="381"/>
                  </a:cubicBezTo>
                  <a:lnTo>
                    <a:pt x="887" y="379"/>
                  </a:lnTo>
                  <a:lnTo>
                    <a:pt x="914" y="375"/>
                  </a:lnTo>
                  <a:lnTo>
                    <a:pt x="929" y="366"/>
                  </a:lnTo>
                  <a:lnTo>
                    <a:pt x="934" y="361"/>
                  </a:lnTo>
                  <a:lnTo>
                    <a:pt x="939" y="354"/>
                  </a:lnTo>
                  <a:lnTo>
                    <a:pt x="941" y="347"/>
                  </a:lnTo>
                  <a:lnTo>
                    <a:pt x="909" y="299"/>
                  </a:lnTo>
                  <a:lnTo>
                    <a:pt x="893" y="269"/>
                  </a:lnTo>
                  <a:lnTo>
                    <a:pt x="863" y="246"/>
                  </a:lnTo>
                  <a:lnTo>
                    <a:pt x="849" y="241"/>
                  </a:lnTo>
                  <a:lnTo>
                    <a:pt x="794" y="233"/>
                  </a:lnTo>
                  <a:lnTo>
                    <a:pt x="769" y="234"/>
                  </a:lnTo>
                  <a:lnTo>
                    <a:pt x="674" y="222"/>
                  </a:lnTo>
                  <a:cubicBezTo>
                    <a:pt x="673" y="222"/>
                    <a:pt x="672" y="221"/>
                    <a:pt x="671" y="221"/>
                  </a:cubicBezTo>
                  <a:lnTo>
                    <a:pt x="655" y="212"/>
                  </a:lnTo>
                  <a:cubicBezTo>
                    <a:pt x="653" y="211"/>
                    <a:pt x="652" y="210"/>
                    <a:pt x="651" y="209"/>
                  </a:cubicBezTo>
                  <a:lnTo>
                    <a:pt x="647" y="199"/>
                  </a:lnTo>
                  <a:cubicBezTo>
                    <a:pt x="646" y="198"/>
                    <a:pt x="646" y="197"/>
                    <a:pt x="646" y="195"/>
                  </a:cubicBezTo>
                  <a:lnTo>
                    <a:pt x="646" y="179"/>
                  </a:lnTo>
                  <a:lnTo>
                    <a:pt x="650" y="161"/>
                  </a:lnTo>
                  <a:lnTo>
                    <a:pt x="650" y="159"/>
                  </a:lnTo>
                  <a:lnTo>
                    <a:pt x="645" y="152"/>
                  </a:lnTo>
                  <a:lnTo>
                    <a:pt x="634" y="128"/>
                  </a:lnTo>
                  <a:lnTo>
                    <a:pt x="634" y="123"/>
                  </a:lnTo>
                  <a:lnTo>
                    <a:pt x="635" y="106"/>
                  </a:lnTo>
                  <a:lnTo>
                    <a:pt x="635" y="105"/>
                  </a:lnTo>
                  <a:lnTo>
                    <a:pt x="633" y="104"/>
                  </a:lnTo>
                  <a:cubicBezTo>
                    <a:pt x="632" y="104"/>
                    <a:pt x="632" y="103"/>
                    <a:pt x="631" y="102"/>
                  </a:cubicBezTo>
                  <a:lnTo>
                    <a:pt x="628" y="98"/>
                  </a:lnTo>
                  <a:lnTo>
                    <a:pt x="623" y="90"/>
                  </a:lnTo>
                  <a:lnTo>
                    <a:pt x="614" y="63"/>
                  </a:lnTo>
                  <a:lnTo>
                    <a:pt x="613" y="56"/>
                  </a:lnTo>
                  <a:cubicBezTo>
                    <a:pt x="613" y="55"/>
                    <a:pt x="613" y="54"/>
                    <a:pt x="614" y="52"/>
                  </a:cubicBezTo>
                  <a:lnTo>
                    <a:pt x="615" y="50"/>
                  </a:lnTo>
                  <a:cubicBezTo>
                    <a:pt x="615" y="49"/>
                    <a:pt x="616" y="48"/>
                    <a:pt x="617" y="48"/>
                  </a:cubicBezTo>
                  <a:lnTo>
                    <a:pt x="618" y="46"/>
                  </a:lnTo>
                  <a:cubicBezTo>
                    <a:pt x="619" y="45"/>
                    <a:pt x="620" y="45"/>
                    <a:pt x="620" y="45"/>
                  </a:cubicBezTo>
                  <a:lnTo>
                    <a:pt x="622" y="44"/>
                  </a:lnTo>
                  <a:cubicBezTo>
                    <a:pt x="624" y="43"/>
                    <a:pt x="625" y="43"/>
                    <a:pt x="626" y="43"/>
                  </a:cubicBezTo>
                  <a:lnTo>
                    <a:pt x="633" y="44"/>
                  </a:lnTo>
                  <a:lnTo>
                    <a:pt x="638" y="46"/>
                  </a:lnTo>
                  <a:lnTo>
                    <a:pt x="638" y="46"/>
                  </a:lnTo>
                  <a:lnTo>
                    <a:pt x="634" y="35"/>
                  </a:lnTo>
                  <a:lnTo>
                    <a:pt x="629" y="34"/>
                  </a:lnTo>
                  <a:cubicBezTo>
                    <a:pt x="628" y="34"/>
                    <a:pt x="627" y="34"/>
                    <a:pt x="626" y="34"/>
                  </a:cubicBezTo>
                  <a:lnTo>
                    <a:pt x="606" y="25"/>
                  </a:lnTo>
                  <a:cubicBezTo>
                    <a:pt x="605" y="25"/>
                    <a:pt x="604" y="24"/>
                    <a:pt x="603" y="24"/>
                  </a:cubicBezTo>
                  <a:lnTo>
                    <a:pt x="598" y="18"/>
                  </a:lnTo>
                  <a:lnTo>
                    <a:pt x="586" y="19"/>
                  </a:lnTo>
                  <a:cubicBezTo>
                    <a:pt x="586" y="19"/>
                    <a:pt x="585" y="19"/>
                    <a:pt x="584" y="18"/>
                  </a:cubicBezTo>
                  <a:lnTo>
                    <a:pt x="575" y="15"/>
                  </a:lnTo>
                  <a:lnTo>
                    <a:pt x="554" y="3"/>
                  </a:lnTo>
                  <a:lnTo>
                    <a:pt x="501" y="5"/>
                  </a:lnTo>
                  <a:cubicBezTo>
                    <a:pt x="498" y="5"/>
                    <a:pt x="498" y="4"/>
                    <a:pt x="496" y="4"/>
                  </a:cubicBezTo>
                  <a:lnTo>
                    <a:pt x="491" y="0"/>
                  </a:lnTo>
                  <a:lnTo>
                    <a:pt x="466" y="14"/>
                  </a:lnTo>
                  <a:lnTo>
                    <a:pt x="458" y="25"/>
                  </a:lnTo>
                  <a:lnTo>
                    <a:pt x="468" y="40"/>
                  </a:lnTo>
                  <a:cubicBezTo>
                    <a:pt x="469" y="41"/>
                    <a:pt x="470" y="42"/>
                    <a:pt x="471" y="43"/>
                  </a:cubicBezTo>
                  <a:lnTo>
                    <a:pt x="472" y="45"/>
                  </a:lnTo>
                  <a:lnTo>
                    <a:pt x="473" y="51"/>
                  </a:lnTo>
                  <a:cubicBezTo>
                    <a:pt x="473" y="52"/>
                    <a:pt x="473" y="53"/>
                    <a:pt x="473" y="53"/>
                  </a:cubicBezTo>
                  <a:lnTo>
                    <a:pt x="472" y="62"/>
                  </a:lnTo>
                  <a:cubicBezTo>
                    <a:pt x="472" y="63"/>
                    <a:pt x="471" y="64"/>
                    <a:pt x="471" y="65"/>
                  </a:cubicBezTo>
                  <a:lnTo>
                    <a:pt x="469" y="68"/>
                  </a:lnTo>
                  <a:cubicBezTo>
                    <a:pt x="468" y="70"/>
                    <a:pt x="467" y="71"/>
                    <a:pt x="465" y="71"/>
                  </a:cubicBezTo>
                  <a:lnTo>
                    <a:pt x="462" y="73"/>
                  </a:lnTo>
                  <a:cubicBezTo>
                    <a:pt x="460" y="74"/>
                    <a:pt x="458" y="74"/>
                    <a:pt x="456" y="73"/>
                  </a:cubicBezTo>
                  <a:lnTo>
                    <a:pt x="450" y="70"/>
                  </a:lnTo>
                  <a:lnTo>
                    <a:pt x="442" y="61"/>
                  </a:lnTo>
                  <a:lnTo>
                    <a:pt x="441" y="62"/>
                  </a:lnTo>
                  <a:lnTo>
                    <a:pt x="408" y="77"/>
                  </a:lnTo>
                  <a:lnTo>
                    <a:pt x="387" y="79"/>
                  </a:lnTo>
                  <a:lnTo>
                    <a:pt x="378" y="78"/>
                  </a:lnTo>
                  <a:cubicBezTo>
                    <a:pt x="377" y="78"/>
                    <a:pt x="375" y="77"/>
                    <a:pt x="374" y="76"/>
                  </a:cubicBezTo>
                  <a:lnTo>
                    <a:pt x="353" y="58"/>
                  </a:lnTo>
                  <a:lnTo>
                    <a:pt x="325" y="44"/>
                  </a:lnTo>
                  <a:lnTo>
                    <a:pt x="323" y="45"/>
                  </a:lnTo>
                  <a:lnTo>
                    <a:pt x="313" y="47"/>
                  </a:lnTo>
                  <a:lnTo>
                    <a:pt x="305" y="47"/>
                  </a:lnTo>
                  <a:lnTo>
                    <a:pt x="305" y="47"/>
                  </a:lnTo>
                  <a:lnTo>
                    <a:pt x="306" y="54"/>
                  </a:lnTo>
                  <a:lnTo>
                    <a:pt x="303" y="68"/>
                  </a:lnTo>
                  <a:lnTo>
                    <a:pt x="297" y="86"/>
                  </a:lnTo>
                  <a:cubicBezTo>
                    <a:pt x="296" y="87"/>
                    <a:pt x="296" y="88"/>
                    <a:pt x="296" y="88"/>
                  </a:cubicBezTo>
                  <a:lnTo>
                    <a:pt x="291" y="94"/>
                  </a:lnTo>
                  <a:cubicBezTo>
                    <a:pt x="291" y="95"/>
                    <a:pt x="290" y="95"/>
                    <a:pt x="290" y="96"/>
                  </a:cubicBezTo>
                  <a:lnTo>
                    <a:pt x="280" y="104"/>
                  </a:lnTo>
                  <a:cubicBezTo>
                    <a:pt x="280" y="105"/>
                    <a:pt x="280" y="106"/>
                    <a:pt x="279" y="107"/>
                  </a:cubicBezTo>
                  <a:lnTo>
                    <a:pt x="278" y="109"/>
                  </a:lnTo>
                  <a:cubicBezTo>
                    <a:pt x="277" y="110"/>
                    <a:pt x="277" y="110"/>
                    <a:pt x="276" y="111"/>
                  </a:cubicBezTo>
                  <a:lnTo>
                    <a:pt x="274" y="112"/>
                  </a:lnTo>
                  <a:lnTo>
                    <a:pt x="259" y="121"/>
                  </a:lnTo>
                  <a:lnTo>
                    <a:pt x="257" y="123"/>
                  </a:lnTo>
                  <a:lnTo>
                    <a:pt x="254" y="134"/>
                  </a:lnTo>
                  <a:cubicBezTo>
                    <a:pt x="254" y="135"/>
                    <a:pt x="253" y="136"/>
                    <a:pt x="252" y="137"/>
                  </a:cubicBezTo>
                  <a:lnTo>
                    <a:pt x="250" y="139"/>
                  </a:lnTo>
                  <a:cubicBezTo>
                    <a:pt x="250" y="140"/>
                    <a:pt x="249" y="140"/>
                    <a:pt x="248" y="141"/>
                  </a:cubicBezTo>
                  <a:lnTo>
                    <a:pt x="242" y="143"/>
                  </a:lnTo>
                  <a:lnTo>
                    <a:pt x="212" y="161"/>
                  </a:lnTo>
                  <a:cubicBezTo>
                    <a:pt x="211" y="162"/>
                    <a:pt x="210" y="162"/>
                    <a:pt x="209" y="162"/>
                  </a:cubicBezTo>
                  <a:lnTo>
                    <a:pt x="203" y="162"/>
                  </a:lnTo>
                  <a:lnTo>
                    <a:pt x="203" y="162"/>
                  </a:lnTo>
                  <a:cubicBezTo>
                    <a:pt x="202" y="163"/>
                    <a:pt x="201" y="162"/>
                    <a:pt x="200" y="162"/>
                  </a:cubicBezTo>
                  <a:lnTo>
                    <a:pt x="200" y="162"/>
                  </a:lnTo>
                  <a:lnTo>
                    <a:pt x="198" y="161"/>
                  </a:lnTo>
                  <a:cubicBezTo>
                    <a:pt x="197" y="161"/>
                    <a:pt x="196" y="160"/>
                    <a:pt x="195" y="159"/>
                  </a:cubicBezTo>
                  <a:lnTo>
                    <a:pt x="193" y="158"/>
                  </a:lnTo>
                  <a:cubicBezTo>
                    <a:pt x="193" y="157"/>
                    <a:pt x="192" y="157"/>
                    <a:pt x="192" y="156"/>
                  </a:cubicBezTo>
                  <a:cubicBezTo>
                    <a:pt x="191" y="156"/>
                    <a:pt x="190" y="154"/>
                    <a:pt x="190" y="153"/>
                  </a:cubicBezTo>
                  <a:lnTo>
                    <a:pt x="187" y="153"/>
                  </a:lnTo>
                  <a:lnTo>
                    <a:pt x="185" y="156"/>
                  </a:lnTo>
                  <a:cubicBezTo>
                    <a:pt x="185" y="157"/>
                    <a:pt x="185" y="158"/>
                    <a:pt x="186" y="159"/>
                  </a:cubicBezTo>
                  <a:cubicBezTo>
                    <a:pt x="186" y="160"/>
                    <a:pt x="186" y="161"/>
                    <a:pt x="186" y="162"/>
                  </a:cubicBezTo>
                  <a:cubicBezTo>
                    <a:pt x="186" y="163"/>
                    <a:pt x="186" y="165"/>
                    <a:pt x="185" y="166"/>
                  </a:cubicBezTo>
                  <a:lnTo>
                    <a:pt x="179" y="178"/>
                  </a:lnTo>
                  <a:lnTo>
                    <a:pt x="176" y="182"/>
                  </a:lnTo>
                  <a:cubicBezTo>
                    <a:pt x="175" y="183"/>
                    <a:pt x="174" y="183"/>
                    <a:pt x="174" y="184"/>
                  </a:cubicBezTo>
                  <a:lnTo>
                    <a:pt x="170" y="186"/>
                  </a:lnTo>
                  <a:cubicBezTo>
                    <a:pt x="170" y="186"/>
                    <a:pt x="169" y="186"/>
                    <a:pt x="168" y="186"/>
                  </a:cubicBezTo>
                  <a:lnTo>
                    <a:pt x="165" y="187"/>
                  </a:lnTo>
                  <a:cubicBezTo>
                    <a:pt x="166" y="188"/>
                    <a:pt x="167" y="190"/>
                    <a:pt x="167" y="191"/>
                  </a:cubicBezTo>
                  <a:cubicBezTo>
                    <a:pt x="167" y="192"/>
                    <a:pt x="166" y="192"/>
                    <a:pt x="166" y="193"/>
                  </a:cubicBezTo>
                  <a:cubicBezTo>
                    <a:pt x="166" y="194"/>
                    <a:pt x="165" y="195"/>
                    <a:pt x="165" y="196"/>
                  </a:cubicBezTo>
                  <a:lnTo>
                    <a:pt x="165" y="196"/>
                  </a:lnTo>
                  <a:cubicBezTo>
                    <a:pt x="164" y="197"/>
                    <a:pt x="164" y="197"/>
                    <a:pt x="163" y="198"/>
                  </a:cubicBezTo>
                  <a:cubicBezTo>
                    <a:pt x="162" y="199"/>
                    <a:pt x="161" y="199"/>
                    <a:pt x="159" y="199"/>
                  </a:cubicBezTo>
                  <a:cubicBezTo>
                    <a:pt x="159" y="199"/>
                    <a:pt x="159" y="199"/>
                    <a:pt x="158" y="199"/>
                  </a:cubicBezTo>
                  <a:lnTo>
                    <a:pt x="158" y="199"/>
                  </a:lnTo>
                  <a:lnTo>
                    <a:pt x="127" y="198"/>
                  </a:lnTo>
                  <a:lnTo>
                    <a:pt x="124" y="199"/>
                  </a:lnTo>
                  <a:lnTo>
                    <a:pt x="118" y="207"/>
                  </a:lnTo>
                  <a:cubicBezTo>
                    <a:pt x="117" y="208"/>
                    <a:pt x="116" y="209"/>
                    <a:pt x="114" y="210"/>
                  </a:cubicBezTo>
                  <a:lnTo>
                    <a:pt x="111" y="210"/>
                  </a:lnTo>
                  <a:cubicBezTo>
                    <a:pt x="110" y="211"/>
                    <a:pt x="108" y="211"/>
                    <a:pt x="106" y="210"/>
                  </a:cubicBezTo>
                  <a:lnTo>
                    <a:pt x="104" y="209"/>
                  </a:lnTo>
                  <a:cubicBezTo>
                    <a:pt x="103" y="209"/>
                    <a:pt x="103" y="209"/>
                    <a:pt x="102" y="208"/>
                  </a:cubicBezTo>
                  <a:lnTo>
                    <a:pt x="95" y="202"/>
                  </a:lnTo>
                  <a:lnTo>
                    <a:pt x="92" y="204"/>
                  </a:lnTo>
                  <a:cubicBezTo>
                    <a:pt x="92" y="205"/>
                    <a:pt x="91" y="205"/>
                    <a:pt x="90" y="206"/>
                  </a:cubicBezTo>
                  <a:lnTo>
                    <a:pt x="80" y="212"/>
                  </a:lnTo>
                  <a:lnTo>
                    <a:pt x="73" y="219"/>
                  </a:lnTo>
                  <a:lnTo>
                    <a:pt x="31" y="255"/>
                  </a:lnTo>
                  <a:lnTo>
                    <a:pt x="28" y="262"/>
                  </a:lnTo>
                  <a:lnTo>
                    <a:pt x="32" y="278"/>
                  </a:lnTo>
                  <a:lnTo>
                    <a:pt x="37" y="283"/>
                  </a:lnTo>
                  <a:cubicBezTo>
                    <a:pt x="38" y="284"/>
                    <a:pt x="38" y="285"/>
                    <a:pt x="39" y="286"/>
                  </a:cubicBezTo>
                  <a:lnTo>
                    <a:pt x="42" y="300"/>
                  </a:lnTo>
                  <a:cubicBezTo>
                    <a:pt x="42" y="301"/>
                    <a:pt x="42" y="301"/>
                    <a:pt x="42" y="302"/>
                  </a:cubicBezTo>
                  <a:lnTo>
                    <a:pt x="42" y="307"/>
                  </a:lnTo>
                  <a:lnTo>
                    <a:pt x="44" y="308"/>
                  </a:lnTo>
                  <a:cubicBezTo>
                    <a:pt x="45" y="309"/>
                    <a:pt x="46" y="309"/>
                    <a:pt x="46" y="310"/>
                  </a:cubicBezTo>
                  <a:lnTo>
                    <a:pt x="50" y="312"/>
                  </a:lnTo>
                  <a:cubicBezTo>
                    <a:pt x="51" y="313"/>
                    <a:pt x="52" y="314"/>
                    <a:pt x="52" y="315"/>
                  </a:cubicBezTo>
                  <a:lnTo>
                    <a:pt x="57" y="322"/>
                  </a:lnTo>
                  <a:lnTo>
                    <a:pt x="61" y="325"/>
                  </a:lnTo>
                  <a:lnTo>
                    <a:pt x="66" y="324"/>
                  </a:lnTo>
                  <a:cubicBezTo>
                    <a:pt x="67" y="324"/>
                    <a:pt x="68" y="324"/>
                    <a:pt x="68" y="324"/>
                  </a:cubicBezTo>
                  <a:cubicBezTo>
                    <a:pt x="69" y="324"/>
                    <a:pt x="71" y="325"/>
                    <a:pt x="72" y="325"/>
                  </a:cubicBezTo>
                  <a:lnTo>
                    <a:pt x="84" y="330"/>
                  </a:lnTo>
                  <a:lnTo>
                    <a:pt x="92" y="331"/>
                  </a:lnTo>
                  <a:cubicBezTo>
                    <a:pt x="93" y="331"/>
                    <a:pt x="94" y="331"/>
                    <a:pt x="95" y="332"/>
                  </a:cubicBezTo>
                  <a:lnTo>
                    <a:pt x="100" y="334"/>
                  </a:lnTo>
                  <a:cubicBezTo>
                    <a:pt x="101" y="335"/>
                    <a:pt x="102" y="335"/>
                    <a:pt x="103" y="336"/>
                  </a:cubicBezTo>
                  <a:lnTo>
                    <a:pt x="105" y="339"/>
                  </a:lnTo>
                  <a:cubicBezTo>
                    <a:pt x="106" y="340"/>
                    <a:pt x="106" y="341"/>
                    <a:pt x="107" y="342"/>
                  </a:cubicBezTo>
                  <a:lnTo>
                    <a:pt x="107" y="345"/>
                  </a:lnTo>
                  <a:cubicBezTo>
                    <a:pt x="108" y="346"/>
                    <a:pt x="108" y="348"/>
                    <a:pt x="107" y="350"/>
                  </a:cubicBezTo>
                  <a:lnTo>
                    <a:pt x="104" y="358"/>
                  </a:lnTo>
                  <a:lnTo>
                    <a:pt x="105" y="360"/>
                  </a:lnTo>
                  <a:lnTo>
                    <a:pt x="114" y="367"/>
                  </a:lnTo>
                  <a:cubicBezTo>
                    <a:pt x="115" y="368"/>
                    <a:pt x="116" y="369"/>
                    <a:pt x="117" y="371"/>
                  </a:cubicBezTo>
                  <a:lnTo>
                    <a:pt x="118" y="375"/>
                  </a:lnTo>
                  <a:lnTo>
                    <a:pt x="120" y="386"/>
                  </a:lnTo>
                  <a:lnTo>
                    <a:pt x="124" y="387"/>
                  </a:lnTo>
                  <a:lnTo>
                    <a:pt x="140" y="394"/>
                  </a:lnTo>
                  <a:lnTo>
                    <a:pt x="150" y="396"/>
                  </a:lnTo>
                  <a:cubicBezTo>
                    <a:pt x="151" y="396"/>
                    <a:pt x="152" y="396"/>
                    <a:pt x="153" y="397"/>
                  </a:cubicBezTo>
                  <a:lnTo>
                    <a:pt x="160" y="402"/>
                  </a:lnTo>
                  <a:lnTo>
                    <a:pt x="166" y="401"/>
                  </a:lnTo>
                  <a:lnTo>
                    <a:pt x="173" y="402"/>
                  </a:lnTo>
                  <a:cubicBezTo>
                    <a:pt x="174" y="402"/>
                    <a:pt x="175" y="402"/>
                    <a:pt x="176" y="403"/>
                  </a:cubicBezTo>
                  <a:lnTo>
                    <a:pt x="185" y="408"/>
                  </a:lnTo>
                  <a:lnTo>
                    <a:pt x="192" y="415"/>
                  </a:lnTo>
                  <a:lnTo>
                    <a:pt x="203" y="421"/>
                  </a:lnTo>
                  <a:lnTo>
                    <a:pt x="210" y="424"/>
                  </a:lnTo>
                  <a:cubicBezTo>
                    <a:pt x="212" y="424"/>
                    <a:pt x="213" y="425"/>
                    <a:pt x="214" y="427"/>
                  </a:cubicBezTo>
                  <a:lnTo>
                    <a:pt x="215" y="429"/>
                  </a:lnTo>
                  <a:cubicBezTo>
                    <a:pt x="216" y="429"/>
                    <a:pt x="216" y="430"/>
                    <a:pt x="216" y="431"/>
                  </a:cubicBezTo>
                  <a:lnTo>
                    <a:pt x="217" y="433"/>
                  </a:lnTo>
                  <a:cubicBezTo>
                    <a:pt x="217" y="434"/>
                    <a:pt x="217" y="435"/>
                    <a:pt x="217" y="436"/>
                  </a:cubicBezTo>
                  <a:cubicBezTo>
                    <a:pt x="217" y="437"/>
                    <a:pt x="216" y="439"/>
                    <a:pt x="216" y="439"/>
                  </a:cubicBezTo>
                  <a:lnTo>
                    <a:pt x="214" y="445"/>
                  </a:lnTo>
                  <a:cubicBezTo>
                    <a:pt x="214" y="446"/>
                    <a:pt x="213" y="446"/>
                    <a:pt x="213" y="447"/>
                  </a:cubicBezTo>
                  <a:lnTo>
                    <a:pt x="204" y="457"/>
                  </a:lnTo>
                  <a:lnTo>
                    <a:pt x="201" y="468"/>
                  </a:lnTo>
                  <a:lnTo>
                    <a:pt x="201" y="473"/>
                  </a:lnTo>
                  <a:lnTo>
                    <a:pt x="198" y="494"/>
                  </a:lnTo>
                  <a:cubicBezTo>
                    <a:pt x="198" y="495"/>
                    <a:pt x="198" y="496"/>
                    <a:pt x="197" y="497"/>
                  </a:cubicBezTo>
                  <a:lnTo>
                    <a:pt x="195" y="501"/>
                  </a:lnTo>
                  <a:cubicBezTo>
                    <a:pt x="194" y="503"/>
                    <a:pt x="192" y="504"/>
                    <a:pt x="190" y="504"/>
                  </a:cubicBezTo>
                  <a:cubicBezTo>
                    <a:pt x="187" y="506"/>
                    <a:pt x="181" y="504"/>
                    <a:pt x="179" y="501"/>
                  </a:cubicBezTo>
                  <a:lnTo>
                    <a:pt x="178" y="499"/>
                  </a:lnTo>
                  <a:cubicBezTo>
                    <a:pt x="178" y="498"/>
                    <a:pt x="178" y="498"/>
                    <a:pt x="178" y="497"/>
                  </a:cubicBezTo>
                  <a:cubicBezTo>
                    <a:pt x="178" y="498"/>
                    <a:pt x="178" y="498"/>
                    <a:pt x="178" y="498"/>
                  </a:cubicBezTo>
                  <a:lnTo>
                    <a:pt x="178" y="502"/>
                  </a:lnTo>
                  <a:lnTo>
                    <a:pt x="175" y="512"/>
                  </a:lnTo>
                  <a:cubicBezTo>
                    <a:pt x="175" y="513"/>
                    <a:pt x="175" y="514"/>
                    <a:pt x="174" y="514"/>
                  </a:cubicBezTo>
                  <a:lnTo>
                    <a:pt x="166" y="527"/>
                  </a:lnTo>
                  <a:lnTo>
                    <a:pt x="163" y="540"/>
                  </a:lnTo>
                  <a:lnTo>
                    <a:pt x="161" y="549"/>
                  </a:lnTo>
                  <a:lnTo>
                    <a:pt x="166" y="550"/>
                  </a:lnTo>
                  <a:cubicBezTo>
                    <a:pt x="167" y="551"/>
                    <a:pt x="168" y="551"/>
                    <a:pt x="169" y="551"/>
                  </a:cubicBezTo>
                  <a:lnTo>
                    <a:pt x="175" y="557"/>
                  </a:lnTo>
                  <a:lnTo>
                    <a:pt x="183" y="557"/>
                  </a:lnTo>
                  <a:cubicBezTo>
                    <a:pt x="184" y="557"/>
                    <a:pt x="185" y="557"/>
                    <a:pt x="186" y="558"/>
                  </a:cubicBezTo>
                  <a:lnTo>
                    <a:pt x="188" y="559"/>
                  </a:lnTo>
                  <a:cubicBezTo>
                    <a:pt x="189" y="559"/>
                    <a:pt x="191" y="560"/>
                    <a:pt x="191" y="562"/>
                  </a:cubicBezTo>
                  <a:lnTo>
                    <a:pt x="193" y="563"/>
                  </a:lnTo>
                  <a:lnTo>
                    <a:pt x="195" y="569"/>
                  </a:lnTo>
                  <a:lnTo>
                    <a:pt x="201" y="578"/>
                  </a:lnTo>
                  <a:lnTo>
                    <a:pt x="202" y="583"/>
                  </a:lnTo>
                  <a:cubicBezTo>
                    <a:pt x="203" y="584"/>
                    <a:pt x="203" y="586"/>
                    <a:pt x="203" y="587"/>
                  </a:cubicBezTo>
                  <a:lnTo>
                    <a:pt x="202" y="590"/>
                  </a:lnTo>
                  <a:lnTo>
                    <a:pt x="190" y="617"/>
                  </a:lnTo>
                  <a:cubicBezTo>
                    <a:pt x="189" y="618"/>
                    <a:pt x="188" y="619"/>
                    <a:pt x="187" y="620"/>
                  </a:cubicBezTo>
                  <a:lnTo>
                    <a:pt x="185" y="621"/>
                  </a:lnTo>
                  <a:cubicBezTo>
                    <a:pt x="184" y="621"/>
                    <a:pt x="182" y="621"/>
                    <a:pt x="181" y="621"/>
                  </a:cubicBezTo>
                  <a:lnTo>
                    <a:pt x="167" y="621"/>
                  </a:lnTo>
                  <a:lnTo>
                    <a:pt x="151" y="623"/>
                  </a:lnTo>
                  <a:lnTo>
                    <a:pt x="151" y="623"/>
                  </a:lnTo>
                  <a:lnTo>
                    <a:pt x="143" y="621"/>
                  </a:lnTo>
                  <a:lnTo>
                    <a:pt x="138" y="617"/>
                  </a:lnTo>
                  <a:cubicBezTo>
                    <a:pt x="137" y="617"/>
                    <a:pt x="136" y="615"/>
                    <a:pt x="136" y="615"/>
                  </a:cubicBezTo>
                  <a:cubicBezTo>
                    <a:pt x="135" y="614"/>
                    <a:pt x="134" y="613"/>
                    <a:pt x="134" y="611"/>
                  </a:cubicBezTo>
                  <a:lnTo>
                    <a:pt x="134" y="611"/>
                  </a:lnTo>
                  <a:cubicBezTo>
                    <a:pt x="133" y="611"/>
                    <a:pt x="133" y="611"/>
                    <a:pt x="132" y="611"/>
                  </a:cubicBezTo>
                  <a:cubicBezTo>
                    <a:pt x="131" y="611"/>
                    <a:pt x="129" y="611"/>
                    <a:pt x="128" y="611"/>
                  </a:cubicBezTo>
                  <a:lnTo>
                    <a:pt x="122" y="609"/>
                  </a:lnTo>
                  <a:lnTo>
                    <a:pt x="105" y="609"/>
                  </a:lnTo>
                  <a:lnTo>
                    <a:pt x="102" y="610"/>
                  </a:lnTo>
                  <a:lnTo>
                    <a:pt x="90" y="618"/>
                  </a:lnTo>
                  <a:lnTo>
                    <a:pt x="90" y="626"/>
                  </a:lnTo>
                  <a:lnTo>
                    <a:pt x="90" y="628"/>
                  </a:lnTo>
                  <a:lnTo>
                    <a:pt x="92" y="629"/>
                  </a:lnTo>
                  <a:cubicBezTo>
                    <a:pt x="93" y="630"/>
                    <a:pt x="93" y="630"/>
                    <a:pt x="94" y="631"/>
                  </a:cubicBezTo>
                  <a:lnTo>
                    <a:pt x="100" y="642"/>
                  </a:lnTo>
                  <a:cubicBezTo>
                    <a:pt x="101" y="643"/>
                    <a:pt x="101" y="644"/>
                    <a:pt x="101" y="645"/>
                  </a:cubicBezTo>
                  <a:lnTo>
                    <a:pt x="103" y="657"/>
                  </a:lnTo>
                  <a:cubicBezTo>
                    <a:pt x="103" y="658"/>
                    <a:pt x="103" y="659"/>
                    <a:pt x="103" y="660"/>
                  </a:cubicBezTo>
                  <a:lnTo>
                    <a:pt x="102" y="665"/>
                  </a:lnTo>
                  <a:cubicBezTo>
                    <a:pt x="102" y="666"/>
                    <a:pt x="101" y="667"/>
                    <a:pt x="101" y="668"/>
                  </a:cubicBezTo>
                  <a:lnTo>
                    <a:pt x="99" y="671"/>
                  </a:lnTo>
                  <a:cubicBezTo>
                    <a:pt x="98" y="672"/>
                    <a:pt x="96" y="673"/>
                    <a:pt x="94" y="674"/>
                  </a:cubicBezTo>
                  <a:lnTo>
                    <a:pt x="85" y="677"/>
                  </a:lnTo>
                  <a:lnTo>
                    <a:pt x="76" y="678"/>
                  </a:lnTo>
                  <a:lnTo>
                    <a:pt x="56" y="676"/>
                  </a:lnTo>
                  <a:lnTo>
                    <a:pt x="57" y="678"/>
                  </a:lnTo>
                  <a:cubicBezTo>
                    <a:pt x="58" y="679"/>
                    <a:pt x="58" y="680"/>
                    <a:pt x="58" y="681"/>
                  </a:cubicBezTo>
                  <a:lnTo>
                    <a:pt x="58" y="682"/>
                  </a:lnTo>
                  <a:lnTo>
                    <a:pt x="58" y="681"/>
                  </a:lnTo>
                  <a:cubicBezTo>
                    <a:pt x="59" y="681"/>
                    <a:pt x="61" y="680"/>
                    <a:pt x="61" y="679"/>
                  </a:cubicBezTo>
                  <a:cubicBezTo>
                    <a:pt x="62" y="679"/>
                    <a:pt x="65" y="678"/>
                    <a:pt x="66" y="678"/>
                  </a:cubicBezTo>
                  <a:cubicBezTo>
                    <a:pt x="66" y="678"/>
                    <a:pt x="68" y="677"/>
                    <a:pt x="69" y="677"/>
                  </a:cubicBezTo>
                  <a:lnTo>
                    <a:pt x="71" y="677"/>
                  </a:lnTo>
                  <a:cubicBezTo>
                    <a:pt x="72" y="677"/>
                    <a:pt x="73" y="678"/>
                    <a:pt x="73" y="678"/>
                  </a:cubicBezTo>
                  <a:cubicBezTo>
                    <a:pt x="74" y="678"/>
                    <a:pt x="75" y="679"/>
                    <a:pt x="76" y="679"/>
                  </a:cubicBezTo>
                  <a:lnTo>
                    <a:pt x="78" y="680"/>
                  </a:lnTo>
                  <a:lnTo>
                    <a:pt x="85" y="684"/>
                  </a:lnTo>
                  <a:lnTo>
                    <a:pt x="92" y="691"/>
                  </a:lnTo>
                  <a:lnTo>
                    <a:pt x="98" y="700"/>
                  </a:lnTo>
                  <a:lnTo>
                    <a:pt x="103" y="712"/>
                  </a:lnTo>
                  <a:lnTo>
                    <a:pt x="107" y="717"/>
                  </a:lnTo>
                  <a:cubicBezTo>
                    <a:pt x="110" y="720"/>
                    <a:pt x="110" y="725"/>
                    <a:pt x="107" y="728"/>
                  </a:cubicBezTo>
                  <a:lnTo>
                    <a:pt x="90" y="750"/>
                  </a:lnTo>
                  <a:lnTo>
                    <a:pt x="91" y="755"/>
                  </a:lnTo>
                  <a:cubicBezTo>
                    <a:pt x="91" y="755"/>
                    <a:pt x="91" y="756"/>
                    <a:pt x="91" y="757"/>
                  </a:cubicBezTo>
                  <a:lnTo>
                    <a:pt x="91" y="767"/>
                  </a:lnTo>
                  <a:cubicBezTo>
                    <a:pt x="91" y="768"/>
                    <a:pt x="90" y="769"/>
                    <a:pt x="90" y="770"/>
                  </a:cubicBezTo>
                  <a:lnTo>
                    <a:pt x="88" y="773"/>
                  </a:lnTo>
                  <a:cubicBezTo>
                    <a:pt x="88" y="775"/>
                    <a:pt x="86" y="776"/>
                    <a:pt x="85" y="777"/>
                  </a:cubicBezTo>
                  <a:lnTo>
                    <a:pt x="82" y="778"/>
                  </a:lnTo>
                  <a:cubicBezTo>
                    <a:pt x="81" y="779"/>
                    <a:pt x="80" y="779"/>
                    <a:pt x="79" y="779"/>
                  </a:cubicBezTo>
                  <a:lnTo>
                    <a:pt x="75" y="780"/>
                  </a:lnTo>
                  <a:lnTo>
                    <a:pt x="65" y="784"/>
                  </a:lnTo>
                  <a:cubicBezTo>
                    <a:pt x="65" y="785"/>
                    <a:pt x="64" y="785"/>
                    <a:pt x="63" y="785"/>
                  </a:cubicBezTo>
                  <a:lnTo>
                    <a:pt x="52" y="786"/>
                  </a:lnTo>
                  <a:lnTo>
                    <a:pt x="44" y="790"/>
                  </a:lnTo>
                  <a:lnTo>
                    <a:pt x="44" y="793"/>
                  </a:lnTo>
                  <a:cubicBezTo>
                    <a:pt x="44" y="794"/>
                    <a:pt x="44" y="795"/>
                    <a:pt x="44" y="796"/>
                  </a:cubicBezTo>
                  <a:lnTo>
                    <a:pt x="40" y="805"/>
                  </a:lnTo>
                  <a:lnTo>
                    <a:pt x="40" y="806"/>
                  </a:lnTo>
                  <a:lnTo>
                    <a:pt x="40" y="809"/>
                  </a:lnTo>
                  <a:lnTo>
                    <a:pt x="42" y="819"/>
                  </a:lnTo>
                  <a:lnTo>
                    <a:pt x="42" y="824"/>
                  </a:lnTo>
                  <a:cubicBezTo>
                    <a:pt x="42" y="825"/>
                    <a:pt x="42" y="826"/>
                    <a:pt x="42" y="827"/>
                  </a:cubicBezTo>
                  <a:lnTo>
                    <a:pt x="41" y="829"/>
                  </a:lnTo>
                  <a:cubicBezTo>
                    <a:pt x="39" y="834"/>
                    <a:pt x="34" y="836"/>
                    <a:pt x="29" y="834"/>
                  </a:cubicBezTo>
                  <a:lnTo>
                    <a:pt x="28" y="835"/>
                  </a:lnTo>
                  <a:lnTo>
                    <a:pt x="32" y="839"/>
                  </a:lnTo>
                  <a:cubicBezTo>
                    <a:pt x="32" y="840"/>
                    <a:pt x="33" y="840"/>
                    <a:pt x="33" y="841"/>
                  </a:cubicBezTo>
                  <a:lnTo>
                    <a:pt x="35" y="846"/>
                  </a:lnTo>
                  <a:cubicBezTo>
                    <a:pt x="35" y="846"/>
                    <a:pt x="36" y="847"/>
                    <a:pt x="36" y="848"/>
                  </a:cubicBezTo>
                  <a:lnTo>
                    <a:pt x="36" y="857"/>
                  </a:lnTo>
                  <a:lnTo>
                    <a:pt x="34" y="868"/>
                  </a:lnTo>
                  <a:lnTo>
                    <a:pt x="32" y="875"/>
                  </a:lnTo>
                  <a:lnTo>
                    <a:pt x="21" y="897"/>
                  </a:lnTo>
                  <a:lnTo>
                    <a:pt x="22" y="901"/>
                  </a:lnTo>
                  <a:cubicBezTo>
                    <a:pt x="23" y="902"/>
                    <a:pt x="23" y="903"/>
                    <a:pt x="22" y="904"/>
                  </a:cubicBezTo>
                  <a:lnTo>
                    <a:pt x="22" y="906"/>
                  </a:lnTo>
                  <a:cubicBezTo>
                    <a:pt x="22" y="908"/>
                    <a:pt x="21" y="909"/>
                    <a:pt x="21" y="910"/>
                  </a:cubicBezTo>
                  <a:lnTo>
                    <a:pt x="14" y="918"/>
                  </a:lnTo>
                  <a:lnTo>
                    <a:pt x="5" y="926"/>
                  </a:lnTo>
                  <a:lnTo>
                    <a:pt x="1" y="937"/>
                  </a:lnTo>
                  <a:lnTo>
                    <a:pt x="1" y="940"/>
                  </a:lnTo>
                  <a:lnTo>
                    <a:pt x="1" y="944"/>
                  </a:lnTo>
                  <a:lnTo>
                    <a:pt x="0" y="953"/>
                  </a:lnTo>
                  <a:lnTo>
                    <a:pt x="4" y="951"/>
                  </a:lnTo>
                  <a:cubicBezTo>
                    <a:pt x="5" y="951"/>
                    <a:pt x="5" y="951"/>
                    <a:pt x="6" y="950"/>
                  </a:cubicBezTo>
                  <a:lnTo>
                    <a:pt x="8" y="950"/>
                  </a:lnTo>
                  <a:cubicBezTo>
                    <a:pt x="9" y="950"/>
                    <a:pt x="11" y="950"/>
                    <a:pt x="12" y="950"/>
                  </a:cubicBezTo>
                  <a:lnTo>
                    <a:pt x="14" y="951"/>
                  </a:lnTo>
                  <a:cubicBezTo>
                    <a:pt x="15" y="951"/>
                    <a:pt x="16" y="952"/>
                    <a:pt x="16" y="952"/>
                  </a:cubicBezTo>
                  <a:lnTo>
                    <a:pt x="30" y="960"/>
                  </a:lnTo>
                  <a:lnTo>
                    <a:pt x="32" y="960"/>
                  </a:lnTo>
                  <a:lnTo>
                    <a:pt x="34" y="956"/>
                  </a:lnTo>
                  <a:lnTo>
                    <a:pt x="28" y="947"/>
                  </a:lnTo>
                  <a:cubicBezTo>
                    <a:pt x="27" y="946"/>
                    <a:pt x="27" y="945"/>
                    <a:pt x="27" y="945"/>
                  </a:cubicBezTo>
                  <a:lnTo>
                    <a:pt x="27" y="942"/>
                  </a:lnTo>
                  <a:lnTo>
                    <a:pt x="27" y="942"/>
                  </a:lnTo>
                  <a:lnTo>
                    <a:pt x="27" y="937"/>
                  </a:lnTo>
                  <a:cubicBezTo>
                    <a:pt x="27" y="937"/>
                    <a:pt x="27" y="936"/>
                    <a:pt x="27" y="935"/>
                  </a:cubicBezTo>
                  <a:lnTo>
                    <a:pt x="28" y="933"/>
                  </a:lnTo>
                  <a:cubicBezTo>
                    <a:pt x="28" y="932"/>
                    <a:pt x="29" y="932"/>
                    <a:pt x="29" y="931"/>
                  </a:cubicBezTo>
                  <a:lnTo>
                    <a:pt x="31" y="929"/>
                  </a:lnTo>
                  <a:cubicBezTo>
                    <a:pt x="31" y="928"/>
                    <a:pt x="32" y="927"/>
                    <a:pt x="33" y="927"/>
                  </a:cubicBezTo>
                  <a:lnTo>
                    <a:pt x="36" y="926"/>
                  </a:lnTo>
                  <a:lnTo>
                    <a:pt x="50" y="921"/>
                  </a:lnTo>
                  <a:lnTo>
                    <a:pt x="57" y="916"/>
                  </a:lnTo>
                  <a:lnTo>
                    <a:pt x="62" y="914"/>
                  </a:lnTo>
                  <a:cubicBezTo>
                    <a:pt x="63" y="913"/>
                    <a:pt x="64" y="913"/>
                    <a:pt x="65" y="913"/>
                  </a:cubicBezTo>
                  <a:lnTo>
                    <a:pt x="69" y="913"/>
                  </a:lnTo>
                  <a:lnTo>
                    <a:pt x="73" y="913"/>
                  </a:lnTo>
                  <a:lnTo>
                    <a:pt x="85" y="917"/>
                  </a:lnTo>
                  <a:lnTo>
                    <a:pt x="94" y="918"/>
                  </a:lnTo>
                  <a:lnTo>
                    <a:pt x="101" y="920"/>
                  </a:lnTo>
                  <a:lnTo>
                    <a:pt x="109" y="925"/>
                  </a:lnTo>
                  <a:cubicBezTo>
                    <a:pt x="110" y="926"/>
                    <a:pt x="110" y="926"/>
                    <a:pt x="111" y="927"/>
                  </a:cubicBezTo>
                  <a:lnTo>
                    <a:pt x="112" y="930"/>
                  </a:lnTo>
                  <a:lnTo>
                    <a:pt x="119" y="948"/>
                  </a:lnTo>
                  <a:cubicBezTo>
                    <a:pt x="120" y="949"/>
                    <a:pt x="120" y="950"/>
                    <a:pt x="120" y="950"/>
                  </a:cubicBezTo>
                  <a:lnTo>
                    <a:pt x="121" y="973"/>
                  </a:lnTo>
                  <a:cubicBezTo>
                    <a:pt x="121" y="974"/>
                    <a:pt x="121" y="975"/>
                    <a:pt x="121" y="976"/>
                  </a:cubicBezTo>
                  <a:lnTo>
                    <a:pt x="118" y="981"/>
                  </a:lnTo>
                  <a:cubicBezTo>
                    <a:pt x="117" y="983"/>
                    <a:pt x="115" y="985"/>
                    <a:pt x="112" y="985"/>
                  </a:cubicBezTo>
                  <a:cubicBezTo>
                    <a:pt x="111" y="985"/>
                    <a:pt x="109" y="985"/>
                    <a:pt x="108" y="984"/>
                  </a:cubicBezTo>
                  <a:lnTo>
                    <a:pt x="108" y="984"/>
                  </a:lnTo>
                  <a:lnTo>
                    <a:pt x="103" y="990"/>
                  </a:lnTo>
                  <a:cubicBezTo>
                    <a:pt x="103" y="990"/>
                    <a:pt x="104" y="991"/>
                    <a:pt x="104" y="992"/>
                  </a:cubicBezTo>
                  <a:lnTo>
                    <a:pt x="105" y="999"/>
                  </a:lnTo>
                  <a:lnTo>
                    <a:pt x="104" y="1017"/>
                  </a:lnTo>
                  <a:lnTo>
                    <a:pt x="105" y="1026"/>
                  </a:lnTo>
                  <a:lnTo>
                    <a:pt x="109" y="1035"/>
                  </a:lnTo>
                  <a:cubicBezTo>
                    <a:pt x="110" y="1036"/>
                    <a:pt x="110" y="1037"/>
                    <a:pt x="110" y="1039"/>
                  </a:cubicBezTo>
                  <a:lnTo>
                    <a:pt x="109" y="1043"/>
                  </a:lnTo>
                  <a:lnTo>
                    <a:pt x="105" y="1057"/>
                  </a:lnTo>
                  <a:lnTo>
                    <a:pt x="128" y="1031"/>
                  </a:lnTo>
                  <a:lnTo>
                    <a:pt x="139" y="1023"/>
                  </a:lnTo>
                  <a:cubicBezTo>
                    <a:pt x="141" y="1022"/>
                    <a:pt x="143" y="1021"/>
                    <a:pt x="145" y="1022"/>
                  </a:cubicBezTo>
                  <a:cubicBezTo>
                    <a:pt x="147" y="1022"/>
                    <a:pt x="149" y="1023"/>
                    <a:pt x="151" y="1025"/>
                  </a:cubicBezTo>
                  <a:cubicBezTo>
                    <a:pt x="151" y="1026"/>
                    <a:pt x="153" y="1029"/>
                    <a:pt x="153" y="1031"/>
                  </a:cubicBezTo>
                  <a:lnTo>
                    <a:pt x="153" y="1033"/>
                  </a:lnTo>
                  <a:lnTo>
                    <a:pt x="153" y="1038"/>
                  </a:lnTo>
                  <a:lnTo>
                    <a:pt x="181" y="1035"/>
                  </a:lnTo>
                  <a:cubicBezTo>
                    <a:pt x="182" y="1035"/>
                    <a:pt x="182" y="1035"/>
                    <a:pt x="183" y="1035"/>
                  </a:cubicBezTo>
                  <a:lnTo>
                    <a:pt x="188" y="1036"/>
                  </a:lnTo>
                  <a:cubicBezTo>
                    <a:pt x="189" y="1036"/>
                    <a:pt x="190" y="1036"/>
                    <a:pt x="191" y="1037"/>
                  </a:cubicBezTo>
                  <a:lnTo>
                    <a:pt x="194" y="1038"/>
                  </a:lnTo>
                  <a:cubicBezTo>
                    <a:pt x="195" y="1039"/>
                    <a:pt x="196" y="1040"/>
                    <a:pt x="197" y="1041"/>
                  </a:cubicBezTo>
                  <a:lnTo>
                    <a:pt x="200" y="1045"/>
                  </a:lnTo>
                  <a:lnTo>
                    <a:pt x="202" y="1046"/>
                  </a:lnTo>
                  <a:lnTo>
                    <a:pt x="208" y="1053"/>
                  </a:lnTo>
                  <a:cubicBezTo>
                    <a:pt x="209" y="1054"/>
                    <a:pt x="209" y="1055"/>
                    <a:pt x="209" y="1056"/>
                  </a:cubicBezTo>
                  <a:lnTo>
                    <a:pt x="210" y="1061"/>
                  </a:lnTo>
                  <a:lnTo>
                    <a:pt x="214" y="1072"/>
                  </a:lnTo>
                  <a:lnTo>
                    <a:pt x="216" y="1073"/>
                  </a:lnTo>
                  <a:lnTo>
                    <a:pt x="264" y="1089"/>
                  </a:lnTo>
                  <a:lnTo>
                    <a:pt x="271" y="1093"/>
                  </a:lnTo>
                  <a:cubicBezTo>
                    <a:pt x="271" y="1094"/>
                    <a:pt x="272" y="1094"/>
                    <a:pt x="272" y="1094"/>
                  </a:cubicBezTo>
                  <a:lnTo>
                    <a:pt x="275" y="1098"/>
                  </a:lnTo>
                  <a:cubicBezTo>
                    <a:pt x="276" y="1099"/>
                    <a:pt x="277" y="1100"/>
                    <a:pt x="277" y="1101"/>
                  </a:cubicBezTo>
                  <a:lnTo>
                    <a:pt x="281" y="1115"/>
                  </a:lnTo>
                  <a:lnTo>
                    <a:pt x="280" y="1122"/>
                  </a:lnTo>
                  <a:lnTo>
                    <a:pt x="281" y="1124"/>
                  </a:lnTo>
                  <a:lnTo>
                    <a:pt x="292" y="1134"/>
                  </a:lnTo>
                  <a:lnTo>
                    <a:pt x="300" y="1145"/>
                  </a:lnTo>
                  <a:lnTo>
                    <a:pt x="315" y="1157"/>
                  </a:lnTo>
                  <a:cubicBezTo>
                    <a:pt x="316" y="1158"/>
                    <a:pt x="317" y="1159"/>
                    <a:pt x="318" y="1160"/>
                  </a:cubicBezTo>
                  <a:lnTo>
                    <a:pt x="319" y="1163"/>
                  </a:lnTo>
                  <a:cubicBezTo>
                    <a:pt x="320" y="1165"/>
                    <a:pt x="320" y="1167"/>
                    <a:pt x="320" y="1169"/>
                  </a:cubicBezTo>
                  <a:lnTo>
                    <a:pt x="319" y="1171"/>
                  </a:lnTo>
                  <a:cubicBezTo>
                    <a:pt x="319" y="1172"/>
                    <a:pt x="318" y="1173"/>
                    <a:pt x="317" y="1174"/>
                  </a:cubicBezTo>
                  <a:lnTo>
                    <a:pt x="314" y="1178"/>
                  </a:lnTo>
                  <a:lnTo>
                    <a:pt x="316" y="1181"/>
                  </a:lnTo>
                  <a:lnTo>
                    <a:pt x="326" y="1182"/>
                  </a:lnTo>
                  <a:lnTo>
                    <a:pt x="329" y="1182"/>
                  </a:lnTo>
                  <a:lnTo>
                    <a:pt x="339" y="1178"/>
                  </a:lnTo>
                  <a:cubicBezTo>
                    <a:pt x="342" y="1178"/>
                    <a:pt x="344" y="1178"/>
                    <a:pt x="346" y="1181"/>
                  </a:cubicBezTo>
                  <a:lnTo>
                    <a:pt x="347" y="1182"/>
                  </a:lnTo>
                  <a:cubicBezTo>
                    <a:pt x="348" y="1183"/>
                    <a:pt x="349" y="1184"/>
                    <a:pt x="349" y="1185"/>
                  </a:cubicBezTo>
                  <a:lnTo>
                    <a:pt x="354" y="1196"/>
                  </a:lnTo>
                  <a:lnTo>
                    <a:pt x="356" y="1199"/>
                  </a:lnTo>
                  <a:lnTo>
                    <a:pt x="372" y="1212"/>
                  </a:lnTo>
                  <a:cubicBezTo>
                    <a:pt x="372" y="1212"/>
                    <a:pt x="373" y="1213"/>
                    <a:pt x="373" y="1214"/>
                  </a:cubicBezTo>
                  <a:lnTo>
                    <a:pt x="375" y="1217"/>
                  </a:lnTo>
                  <a:cubicBezTo>
                    <a:pt x="375" y="1218"/>
                    <a:pt x="376" y="1218"/>
                    <a:pt x="376" y="1219"/>
                  </a:cubicBezTo>
                  <a:lnTo>
                    <a:pt x="376" y="1222"/>
                  </a:lnTo>
                  <a:lnTo>
                    <a:pt x="384" y="1223"/>
                  </a:lnTo>
                  <a:lnTo>
                    <a:pt x="387" y="1220"/>
                  </a:lnTo>
                  <a:cubicBezTo>
                    <a:pt x="388" y="1219"/>
                    <a:pt x="390" y="1218"/>
                    <a:pt x="391" y="1218"/>
                  </a:cubicBezTo>
                  <a:lnTo>
                    <a:pt x="401" y="1217"/>
                  </a:lnTo>
                  <a:cubicBezTo>
                    <a:pt x="405" y="1216"/>
                    <a:pt x="408" y="1218"/>
                    <a:pt x="410" y="1221"/>
                  </a:cubicBezTo>
                  <a:lnTo>
                    <a:pt x="417" y="1238"/>
                  </a:lnTo>
                  <a:lnTo>
                    <a:pt x="421" y="1242"/>
                  </a:lnTo>
                  <a:lnTo>
                    <a:pt x="428" y="1246"/>
                  </a:lnTo>
                  <a:cubicBezTo>
                    <a:pt x="429" y="1247"/>
                    <a:pt x="430" y="1247"/>
                    <a:pt x="431" y="1248"/>
                  </a:cubicBezTo>
                  <a:lnTo>
                    <a:pt x="433" y="1251"/>
                  </a:lnTo>
                  <a:cubicBezTo>
                    <a:pt x="433" y="1252"/>
                    <a:pt x="434" y="1253"/>
                    <a:pt x="434" y="1254"/>
                  </a:cubicBezTo>
                  <a:lnTo>
                    <a:pt x="440" y="1286"/>
                  </a:lnTo>
                  <a:lnTo>
                    <a:pt x="440" y="1292"/>
                  </a:lnTo>
                  <a:cubicBezTo>
                    <a:pt x="440" y="1293"/>
                    <a:pt x="439" y="1294"/>
                    <a:pt x="439" y="1295"/>
                  </a:cubicBezTo>
                  <a:lnTo>
                    <a:pt x="438" y="1298"/>
                  </a:lnTo>
                  <a:lnTo>
                    <a:pt x="438" y="1301"/>
                  </a:lnTo>
                  <a:cubicBezTo>
                    <a:pt x="438" y="1302"/>
                    <a:pt x="438" y="1303"/>
                    <a:pt x="437" y="1303"/>
                  </a:cubicBezTo>
                  <a:lnTo>
                    <a:pt x="436" y="1308"/>
                  </a:lnTo>
                  <a:lnTo>
                    <a:pt x="436" y="1310"/>
                  </a:lnTo>
                  <a:lnTo>
                    <a:pt x="438" y="1314"/>
                  </a:lnTo>
                  <a:lnTo>
                    <a:pt x="443" y="1324"/>
                  </a:lnTo>
                  <a:cubicBezTo>
                    <a:pt x="444" y="1325"/>
                    <a:pt x="444" y="1326"/>
                    <a:pt x="444" y="1327"/>
                  </a:cubicBezTo>
                  <a:lnTo>
                    <a:pt x="444" y="1331"/>
                  </a:lnTo>
                  <a:cubicBezTo>
                    <a:pt x="444" y="1331"/>
                    <a:pt x="444" y="1332"/>
                    <a:pt x="444" y="1333"/>
                  </a:cubicBezTo>
                  <a:lnTo>
                    <a:pt x="443" y="1336"/>
                  </a:lnTo>
                  <a:cubicBezTo>
                    <a:pt x="443" y="1337"/>
                    <a:pt x="443" y="1337"/>
                    <a:pt x="443" y="1338"/>
                  </a:cubicBezTo>
                  <a:lnTo>
                    <a:pt x="442" y="1339"/>
                  </a:lnTo>
                  <a:lnTo>
                    <a:pt x="446" y="1344"/>
                  </a:lnTo>
                  <a:lnTo>
                    <a:pt x="470" y="1344"/>
                  </a:lnTo>
                  <a:lnTo>
                    <a:pt x="470" y="1344"/>
                  </a:lnTo>
                  <a:lnTo>
                    <a:pt x="470" y="1344"/>
                  </a:lnTo>
                  <a:cubicBezTo>
                    <a:pt x="470" y="1344"/>
                    <a:pt x="471" y="1344"/>
                    <a:pt x="472" y="1344"/>
                  </a:cubicBezTo>
                  <a:lnTo>
                    <a:pt x="487" y="1349"/>
                  </a:lnTo>
                  <a:cubicBezTo>
                    <a:pt x="488" y="1349"/>
                    <a:pt x="489" y="1349"/>
                    <a:pt x="489" y="1350"/>
                  </a:cubicBezTo>
                  <a:lnTo>
                    <a:pt x="501" y="1358"/>
                  </a:lnTo>
                  <a:lnTo>
                    <a:pt x="501" y="1355"/>
                  </a:lnTo>
                  <a:lnTo>
                    <a:pt x="504" y="1334"/>
                  </a:lnTo>
                  <a:cubicBezTo>
                    <a:pt x="504" y="1333"/>
                    <a:pt x="505" y="1331"/>
                    <a:pt x="506" y="1330"/>
                  </a:cubicBezTo>
                  <a:lnTo>
                    <a:pt x="510" y="1325"/>
                  </a:lnTo>
                  <a:cubicBezTo>
                    <a:pt x="512" y="1323"/>
                    <a:pt x="514" y="1322"/>
                    <a:pt x="516" y="1322"/>
                  </a:cubicBezTo>
                  <a:lnTo>
                    <a:pt x="518" y="1322"/>
                  </a:lnTo>
                  <a:cubicBezTo>
                    <a:pt x="520" y="1322"/>
                    <a:pt x="520" y="1322"/>
                    <a:pt x="521" y="1322"/>
                  </a:cubicBezTo>
                  <a:lnTo>
                    <a:pt x="523" y="1323"/>
                  </a:lnTo>
                  <a:cubicBezTo>
                    <a:pt x="524" y="1323"/>
                    <a:pt x="525" y="1323"/>
                    <a:pt x="525" y="1324"/>
                  </a:cubicBezTo>
                  <a:cubicBezTo>
                    <a:pt x="526" y="1324"/>
                    <a:pt x="528" y="1326"/>
                    <a:pt x="528" y="1326"/>
                  </a:cubicBezTo>
                  <a:lnTo>
                    <a:pt x="529" y="1326"/>
                  </a:lnTo>
                  <a:lnTo>
                    <a:pt x="533" y="1326"/>
                  </a:lnTo>
                  <a:lnTo>
                    <a:pt x="551" y="1322"/>
                  </a:lnTo>
                  <a:cubicBezTo>
                    <a:pt x="552" y="1321"/>
                    <a:pt x="553" y="1321"/>
                    <a:pt x="555" y="1322"/>
                  </a:cubicBezTo>
                  <a:lnTo>
                    <a:pt x="557" y="1323"/>
                  </a:lnTo>
                  <a:lnTo>
                    <a:pt x="566" y="1327"/>
                  </a:lnTo>
                  <a:lnTo>
                    <a:pt x="572" y="1328"/>
                  </a:lnTo>
                  <a:lnTo>
                    <a:pt x="574" y="1328"/>
                  </a:lnTo>
                  <a:lnTo>
                    <a:pt x="575" y="1323"/>
                  </a:lnTo>
                  <a:lnTo>
                    <a:pt x="573" y="1315"/>
                  </a:lnTo>
                  <a:lnTo>
                    <a:pt x="557" y="1309"/>
                  </a:lnTo>
                  <a:lnTo>
                    <a:pt x="556" y="1308"/>
                  </a:lnTo>
                  <a:lnTo>
                    <a:pt x="552" y="1303"/>
                  </a:lnTo>
                  <a:cubicBezTo>
                    <a:pt x="551" y="1303"/>
                    <a:pt x="551" y="1302"/>
                    <a:pt x="551" y="1302"/>
                  </a:cubicBezTo>
                  <a:lnTo>
                    <a:pt x="549" y="1296"/>
                  </a:lnTo>
                  <a:lnTo>
                    <a:pt x="540" y="1296"/>
                  </a:lnTo>
                  <a:lnTo>
                    <a:pt x="532" y="1295"/>
                  </a:lnTo>
                  <a:cubicBezTo>
                    <a:pt x="531" y="1295"/>
                    <a:pt x="531" y="1294"/>
                    <a:pt x="530" y="1294"/>
                  </a:cubicBezTo>
                  <a:lnTo>
                    <a:pt x="525" y="1290"/>
                  </a:lnTo>
                  <a:lnTo>
                    <a:pt x="518" y="1281"/>
                  </a:lnTo>
                  <a:lnTo>
                    <a:pt x="511" y="1277"/>
                  </a:lnTo>
                  <a:lnTo>
                    <a:pt x="502" y="1272"/>
                  </a:lnTo>
                  <a:lnTo>
                    <a:pt x="499" y="1269"/>
                  </a:lnTo>
                  <a:cubicBezTo>
                    <a:pt x="498" y="1269"/>
                    <a:pt x="498" y="1268"/>
                    <a:pt x="497" y="1268"/>
                  </a:cubicBezTo>
                  <a:lnTo>
                    <a:pt x="495" y="1264"/>
                  </a:lnTo>
                  <a:cubicBezTo>
                    <a:pt x="494" y="1263"/>
                    <a:pt x="494" y="1261"/>
                    <a:pt x="494" y="1260"/>
                  </a:cubicBezTo>
                  <a:lnTo>
                    <a:pt x="493" y="1254"/>
                  </a:lnTo>
                  <a:lnTo>
                    <a:pt x="495" y="1230"/>
                  </a:lnTo>
                  <a:cubicBezTo>
                    <a:pt x="496" y="1229"/>
                    <a:pt x="496" y="1229"/>
                    <a:pt x="496" y="1228"/>
                  </a:cubicBezTo>
                  <a:lnTo>
                    <a:pt x="499" y="1222"/>
                  </a:lnTo>
                  <a:cubicBezTo>
                    <a:pt x="499" y="1222"/>
                    <a:pt x="499" y="1221"/>
                    <a:pt x="500" y="1220"/>
                  </a:cubicBezTo>
                  <a:lnTo>
                    <a:pt x="502" y="1217"/>
                  </a:lnTo>
                  <a:cubicBezTo>
                    <a:pt x="504" y="1216"/>
                    <a:pt x="505" y="1215"/>
                    <a:pt x="507" y="1215"/>
                  </a:cubicBezTo>
                  <a:lnTo>
                    <a:pt x="510" y="1214"/>
                  </a:lnTo>
                  <a:lnTo>
                    <a:pt x="514" y="1214"/>
                  </a:lnTo>
                  <a:cubicBezTo>
                    <a:pt x="515" y="1214"/>
                    <a:pt x="516" y="1214"/>
                    <a:pt x="517" y="1215"/>
                  </a:cubicBezTo>
                  <a:lnTo>
                    <a:pt x="523" y="1218"/>
                  </a:lnTo>
                  <a:lnTo>
                    <a:pt x="525" y="1214"/>
                  </a:lnTo>
                  <a:lnTo>
                    <a:pt x="534" y="1199"/>
                  </a:lnTo>
                  <a:lnTo>
                    <a:pt x="538" y="1194"/>
                  </a:lnTo>
                  <a:lnTo>
                    <a:pt x="542" y="1191"/>
                  </a:lnTo>
                  <a:cubicBezTo>
                    <a:pt x="544" y="1190"/>
                    <a:pt x="546" y="1190"/>
                    <a:pt x="548" y="1190"/>
                  </a:cubicBezTo>
                  <a:lnTo>
                    <a:pt x="550" y="1191"/>
                  </a:lnTo>
                  <a:lnTo>
                    <a:pt x="552" y="1191"/>
                  </a:lnTo>
                  <a:lnTo>
                    <a:pt x="559" y="1194"/>
                  </a:lnTo>
                  <a:lnTo>
                    <a:pt x="562" y="1193"/>
                  </a:lnTo>
                  <a:lnTo>
                    <a:pt x="573" y="1186"/>
                  </a:lnTo>
                  <a:cubicBezTo>
                    <a:pt x="574" y="1186"/>
                    <a:pt x="574" y="1185"/>
                    <a:pt x="575" y="1185"/>
                  </a:cubicBezTo>
                  <a:lnTo>
                    <a:pt x="577" y="1185"/>
                  </a:lnTo>
                  <a:cubicBezTo>
                    <a:pt x="578" y="1185"/>
                    <a:pt x="579" y="1185"/>
                    <a:pt x="580" y="1185"/>
                  </a:cubicBezTo>
                  <a:lnTo>
                    <a:pt x="588" y="1187"/>
                  </a:lnTo>
                  <a:lnTo>
                    <a:pt x="592" y="1185"/>
                  </a:lnTo>
                  <a:cubicBezTo>
                    <a:pt x="593" y="1184"/>
                    <a:pt x="594" y="1184"/>
                    <a:pt x="594" y="1184"/>
                  </a:cubicBezTo>
                  <a:lnTo>
                    <a:pt x="596" y="1183"/>
                  </a:lnTo>
                  <a:cubicBezTo>
                    <a:pt x="597" y="1183"/>
                    <a:pt x="598" y="1183"/>
                    <a:pt x="599" y="1183"/>
                  </a:cubicBezTo>
                  <a:cubicBezTo>
                    <a:pt x="600" y="1183"/>
                    <a:pt x="603" y="1183"/>
                    <a:pt x="604" y="1183"/>
                  </a:cubicBezTo>
                  <a:cubicBezTo>
                    <a:pt x="604" y="1183"/>
                    <a:pt x="606" y="1184"/>
                    <a:pt x="607" y="1185"/>
                  </a:cubicBezTo>
                  <a:lnTo>
                    <a:pt x="611" y="1189"/>
                  </a:lnTo>
                  <a:lnTo>
                    <a:pt x="615" y="1194"/>
                  </a:lnTo>
                  <a:lnTo>
                    <a:pt x="629" y="1189"/>
                  </a:lnTo>
                  <a:lnTo>
                    <a:pt x="635" y="1188"/>
                  </a:lnTo>
                  <a:cubicBezTo>
                    <a:pt x="636" y="1188"/>
                    <a:pt x="637" y="1188"/>
                    <a:pt x="638" y="1188"/>
                  </a:cubicBezTo>
                  <a:lnTo>
                    <a:pt x="643" y="1189"/>
                  </a:lnTo>
                  <a:cubicBezTo>
                    <a:pt x="645" y="1190"/>
                    <a:pt x="646" y="1191"/>
                    <a:pt x="647" y="1193"/>
                  </a:cubicBezTo>
                  <a:lnTo>
                    <a:pt x="664" y="1217"/>
                  </a:lnTo>
                  <a:cubicBezTo>
                    <a:pt x="665" y="1217"/>
                    <a:pt x="665" y="1216"/>
                    <a:pt x="666" y="1216"/>
                  </a:cubicBezTo>
                  <a:cubicBezTo>
                    <a:pt x="667" y="1214"/>
                    <a:pt x="669" y="1213"/>
                    <a:pt x="671" y="1212"/>
                  </a:cubicBezTo>
                  <a:cubicBezTo>
                    <a:pt x="672" y="1212"/>
                    <a:pt x="674" y="1212"/>
                    <a:pt x="675" y="1212"/>
                  </a:cubicBezTo>
                  <a:lnTo>
                    <a:pt x="691" y="1214"/>
                  </a:lnTo>
                  <a:cubicBezTo>
                    <a:pt x="692" y="1214"/>
                    <a:pt x="693" y="1215"/>
                    <a:pt x="694" y="1215"/>
                  </a:cubicBezTo>
                  <a:lnTo>
                    <a:pt x="699" y="1218"/>
                  </a:lnTo>
                  <a:lnTo>
                    <a:pt x="700" y="1219"/>
                  </a:lnTo>
                  <a:lnTo>
                    <a:pt x="704" y="1222"/>
                  </a:lnTo>
                  <a:cubicBezTo>
                    <a:pt x="704" y="1223"/>
                    <a:pt x="704" y="1224"/>
                    <a:pt x="705" y="1224"/>
                  </a:cubicBezTo>
                  <a:lnTo>
                    <a:pt x="706" y="1226"/>
                  </a:lnTo>
                  <a:lnTo>
                    <a:pt x="715" y="1223"/>
                  </a:lnTo>
                  <a:lnTo>
                    <a:pt x="723" y="1221"/>
                  </a:lnTo>
                  <a:lnTo>
                    <a:pt x="730" y="1214"/>
                  </a:lnTo>
                  <a:cubicBezTo>
                    <a:pt x="731" y="1213"/>
                    <a:pt x="732" y="1213"/>
                    <a:pt x="733" y="1212"/>
                  </a:cubicBezTo>
                  <a:lnTo>
                    <a:pt x="743" y="1210"/>
                  </a:lnTo>
                  <a:cubicBezTo>
                    <a:pt x="745" y="1210"/>
                    <a:pt x="747" y="1211"/>
                    <a:pt x="748" y="1212"/>
                  </a:cubicBezTo>
                  <a:lnTo>
                    <a:pt x="750" y="1213"/>
                  </a:lnTo>
                  <a:cubicBezTo>
                    <a:pt x="752" y="1214"/>
                    <a:pt x="753" y="1216"/>
                    <a:pt x="754" y="1218"/>
                  </a:cubicBezTo>
                  <a:lnTo>
                    <a:pt x="755" y="1222"/>
                  </a:lnTo>
                  <a:cubicBezTo>
                    <a:pt x="756" y="1222"/>
                    <a:pt x="757" y="1222"/>
                    <a:pt x="758" y="1223"/>
                  </a:cubicBezTo>
                  <a:lnTo>
                    <a:pt x="760" y="1223"/>
                  </a:lnTo>
                  <a:cubicBezTo>
                    <a:pt x="761" y="1224"/>
                    <a:pt x="762" y="1224"/>
                    <a:pt x="762" y="1225"/>
                  </a:cubicBezTo>
                  <a:lnTo>
                    <a:pt x="764" y="1226"/>
                  </a:lnTo>
                  <a:cubicBezTo>
                    <a:pt x="765" y="1227"/>
                    <a:pt x="765" y="1227"/>
                    <a:pt x="766" y="1228"/>
                  </a:cubicBezTo>
                  <a:lnTo>
                    <a:pt x="778" y="1250"/>
                  </a:lnTo>
                  <a:lnTo>
                    <a:pt x="779" y="1254"/>
                  </a:lnTo>
                  <a:cubicBezTo>
                    <a:pt x="779" y="1255"/>
                    <a:pt x="779" y="1256"/>
                    <a:pt x="779" y="1256"/>
                  </a:cubicBezTo>
                  <a:cubicBezTo>
                    <a:pt x="778" y="1257"/>
                    <a:pt x="778" y="1259"/>
                    <a:pt x="778" y="1259"/>
                  </a:cubicBezTo>
                  <a:lnTo>
                    <a:pt x="777" y="1261"/>
                  </a:lnTo>
                  <a:cubicBezTo>
                    <a:pt x="777" y="1262"/>
                    <a:pt x="776" y="1263"/>
                    <a:pt x="776" y="1263"/>
                  </a:cubicBezTo>
                  <a:lnTo>
                    <a:pt x="768" y="1272"/>
                  </a:lnTo>
                  <a:lnTo>
                    <a:pt x="769" y="1274"/>
                  </a:lnTo>
                  <a:lnTo>
                    <a:pt x="790" y="1294"/>
                  </a:lnTo>
                  <a:lnTo>
                    <a:pt x="791" y="1292"/>
                  </a:lnTo>
                  <a:cubicBezTo>
                    <a:pt x="792" y="1291"/>
                    <a:pt x="793" y="1290"/>
                    <a:pt x="795" y="1289"/>
                  </a:cubicBezTo>
                  <a:lnTo>
                    <a:pt x="798" y="1287"/>
                  </a:lnTo>
                  <a:cubicBezTo>
                    <a:pt x="801" y="1286"/>
                    <a:pt x="805" y="1286"/>
                    <a:pt x="807" y="1289"/>
                  </a:cubicBezTo>
                  <a:lnTo>
                    <a:pt x="814" y="1295"/>
                  </a:lnTo>
                  <a:lnTo>
                    <a:pt x="824" y="1297"/>
                  </a:lnTo>
                  <a:lnTo>
                    <a:pt x="823" y="1293"/>
                  </a:lnTo>
                  <a:cubicBezTo>
                    <a:pt x="823" y="1291"/>
                    <a:pt x="823" y="1290"/>
                    <a:pt x="823" y="1289"/>
                  </a:cubicBezTo>
                  <a:lnTo>
                    <a:pt x="825" y="1283"/>
                  </a:lnTo>
                  <a:lnTo>
                    <a:pt x="829" y="1274"/>
                  </a:lnTo>
                  <a:lnTo>
                    <a:pt x="826" y="1268"/>
                  </a:lnTo>
                  <a:cubicBezTo>
                    <a:pt x="825" y="1267"/>
                    <a:pt x="825" y="1265"/>
                    <a:pt x="825" y="1264"/>
                  </a:cubicBezTo>
                  <a:lnTo>
                    <a:pt x="825" y="1260"/>
                  </a:lnTo>
                  <a:lnTo>
                    <a:pt x="826" y="1254"/>
                  </a:lnTo>
                  <a:lnTo>
                    <a:pt x="832" y="1240"/>
                  </a:lnTo>
                  <a:lnTo>
                    <a:pt x="831" y="1232"/>
                  </a:lnTo>
                  <a:cubicBezTo>
                    <a:pt x="831" y="1232"/>
                    <a:pt x="831" y="1230"/>
                    <a:pt x="831" y="1229"/>
                  </a:cubicBezTo>
                  <a:cubicBezTo>
                    <a:pt x="831" y="1227"/>
                    <a:pt x="832" y="1225"/>
                    <a:pt x="834" y="1223"/>
                  </a:cubicBezTo>
                  <a:cubicBezTo>
                    <a:pt x="835" y="1223"/>
                    <a:pt x="836" y="1222"/>
                    <a:pt x="837" y="1222"/>
                  </a:cubicBezTo>
                  <a:lnTo>
                    <a:pt x="835" y="1210"/>
                  </a:lnTo>
                  <a:lnTo>
                    <a:pt x="832" y="1205"/>
                  </a:lnTo>
                  <a:cubicBezTo>
                    <a:pt x="831" y="1205"/>
                    <a:pt x="831" y="1204"/>
                    <a:pt x="831" y="1204"/>
                  </a:cubicBezTo>
                  <a:lnTo>
                    <a:pt x="829" y="1197"/>
                  </a:lnTo>
                  <a:lnTo>
                    <a:pt x="829" y="1191"/>
                  </a:lnTo>
                  <a:lnTo>
                    <a:pt x="825" y="1185"/>
                  </a:lnTo>
                  <a:cubicBezTo>
                    <a:pt x="825" y="1184"/>
                    <a:pt x="825" y="1183"/>
                    <a:pt x="825" y="1182"/>
                  </a:cubicBezTo>
                  <a:lnTo>
                    <a:pt x="825" y="1178"/>
                  </a:lnTo>
                  <a:lnTo>
                    <a:pt x="827" y="1158"/>
                  </a:lnTo>
                  <a:lnTo>
                    <a:pt x="822" y="1140"/>
                  </a:lnTo>
                  <a:cubicBezTo>
                    <a:pt x="822" y="1139"/>
                    <a:pt x="822" y="1137"/>
                    <a:pt x="823" y="1135"/>
                  </a:cubicBezTo>
                  <a:lnTo>
                    <a:pt x="824" y="1133"/>
                  </a:lnTo>
                  <a:lnTo>
                    <a:pt x="819" y="1118"/>
                  </a:lnTo>
                  <a:cubicBezTo>
                    <a:pt x="818" y="1114"/>
                    <a:pt x="820" y="1110"/>
                    <a:pt x="823" y="1109"/>
                  </a:cubicBezTo>
                  <a:lnTo>
                    <a:pt x="840" y="1101"/>
                  </a:lnTo>
                  <a:lnTo>
                    <a:pt x="852" y="1098"/>
                  </a:lnTo>
                  <a:lnTo>
                    <a:pt x="862" y="1091"/>
                  </a:lnTo>
                  <a:cubicBezTo>
                    <a:pt x="862" y="1090"/>
                    <a:pt x="862" y="1089"/>
                    <a:pt x="862" y="1089"/>
                  </a:cubicBezTo>
                  <a:lnTo>
                    <a:pt x="863" y="1087"/>
                  </a:lnTo>
                  <a:lnTo>
                    <a:pt x="863" y="1085"/>
                  </a:lnTo>
                  <a:cubicBezTo>
                    <a:pt x="863" y="1084"/>
                    <a:pt x="864" y="1083"/>
                    <a:pt x="864" y="1083"/>
                  </a:cubicBezTo>
                  <a:lnTo>
                    <a:pt x="866" y="1079"/>
                  </a:lnTo>
                  <a:cubicBezTo>
                    <a:pt x="867" y="1078"/>
                    <a:pt x="867" y="1077"/>
                    <a:pt x="868" y="1076"/>
                  </a:cubicBezTo>
                  <a:lnTo>
                    <a:pt x="871" y="1074"/>
                  </a:lnTo>
                  <a:cubicBezTo>
                    <a:pt x="872" y="1073"/>
                    <a:pt x="873" y="1073"/>
                    <a:pt x="874" y="1072"/>
                  </a:cubicBezTo>
                  <a:lnTo>
                    <a:pt x="876" y="1072"/>
                  </a:lnTo>
                  <a:lnTo>
                    <a:pt x="880" y="1067"/>
                  </a:lnTo>
                  <a:cubicBezTo>
                    <a:pt x="882" y="1065"/>
                    <a:pt x="884" y="1064"/>
                    <a:pt x="887" y="1064"/>
                  </a:cubicBezTo>
                  <a:lnTo>
                    <a:pt x="926" y="1066"/>
                  </a:lnTo>
                  <a:cubicBezTo>
                    <a:pt x="926" y="1066"/>
                    <a:pt x="927" y="1066"/>
                    <a:pt x="928" y="1066"/>
                  </a:cubicBezTo>
                  <a:lnTo>
                    <a:pt x="938" y="1070"/>
                  </a:lnTo>
                  <a:cubicBezTo>
                    <a:pt x="940" y="1070"/>
                    <a:pt x="941" y="1071"/>
                    <a:pt x="942" y="1073"/>
                  </a:cubicBezTo>
                  <a:lnTo>
                    <a:pt x="949" y="1086"/>
                  </a:lnTo>
                  <a:cubicBezTo>
                    <a:pt x="949" y="1087"/>
                    <a:pt x="950" y="1088"/>
                    <a:pt x="950" y="1088"/>
                  </a:cubicBezTo>
                  <a:cubicBezTo>
                    <a:pt x="950" y="1089"/>
                    <a:pt x="950" y="1093"/>
                    <a:pt x="950" y="1094"/>
                  </a:cubicBezTo>
                  <a:lnTo>
                    <a:pt x="950" y="1096"/>
                  </a:lnTo>
                  <a:cubicBezTo>
                    <a:pt x="950" y="1097"/>
                    <a:pt x="949" y="1099"/>
                    <a:pt x="948" y="1100"/>
                  </a:cubicBezTo>
                  <a:lnTo>
                    <a:pt x="947" y="1101"/>
                  </a:lnTo>
                  <a:cubicBezTo>
                    <a:pt x="946" y="1102"/>
                    <a:pt x="946" y="1103"/>
                    <a:pt x="945" y="1103"/>
                  </a:cubicBezTo>
                  <a:lnTo>
                    <a:pt x="939" y="1107"/>
                  </a:lnTo>
                  <a:lnTo>
                    <a:pt x="938" y="1136"/>
                  </a:lnTo>
                  <a:lnTo>
                    <a:pt x="938" y="1138"/>
                  </a:lnTo>
                  <a:lnTo>
                    <a:pt x="941" y="1139"/>
                  </a:lnTo>
                  <a:cubicBezTo>
                    <a:pt x="942" y="1140"/>
                    <a:pt x="942" y="1140"/>
                    <a:pt x="943" y="1140"/>
                  </a:cubicBezTo>
                  <a:lnTo>
                    <a:pt x="949" y="1145"/>
                  </a:lnTo>
                  <a:lnTo>
                    <a:pt x="953" y="1150"/>
                  </a:lnTo>
                  <a:cubicBezTo>
                    <a:pt x="954" y="1150"/>
                    <a:pt x="954" y="1150"/>
                    <a:pt x="955" y="1150"/>
                  </a:cubicBezTo>
                  <a:lnTo>
                    <a:pt x="957" y="1149"/>
                  </a:lnTo>
                  <a:cubicBezTo>
                    <a:pt x="958" y="1149"/>
                    <a:pt x="959" y="1149"/>
                    <a:pt x="959" y="1149"/>
                  </a:cubicBezTo>
                  <a:lnTo>
                    <a:pt x="962" y="1149"/>
                  </a:lnTo>
                  <a:cubicBezTo>
                    <a:pt x="963" y="1149"/>
                    <a:pt x="964" y="1149"/>
                    <a:pt x="965" y="1150"/>
                  </a:cubicBezTo>
                  <a:lnTo>
                    <a:pt x="969" y="1152"/>
                  </a:lnTo>
                  <a:cubicBezTo>
                    <a:pt x="970" y="1152"/>
                    <a:pt x="971" y="1153"/>
                    <a:pt x="972" y="1154"/>
                  </a:cubicBezTo>
                  <a:lnTo>
                    <a:pt x="974" y="1156"/>
                  </a:lnTo>
                  <a:cubicBezTo>
                    <a:pt x="974" y="1157"/>
                    <a:pt x="975" y="1157"/>
                    <a:pt x="975" y="1158"/>
                  </a:cubicBezTo>
                  <a:lnTo>
                    <a:pt x="976" y="1161"/>
                  </a:lnTo>
                  <a:lnTo>
                    <a:pt x="978" y="1171"/>
                  </a:lnTo>
                  <a:lnTo>
                    <a:pt x="978" y="1183"/>
                  </a:lnTo>
                  <a:lnTo>
                    <a:pt x="998" y="1197"/>
                  </a:lnTo>
                  <a:lnTo>
                    <a:pt x="1001" y="1197"/>
                  </a:lnTo>
                  <a:lnTo>
                    <a:pt x="1010" y="1194"/>
                  </a:lnTo>
                  <a:lnTo>
                    <a:pt x="1011" y="1191"/>
                  </a:lnTo>
                  <a:cubicBezTo>
                    <a:pt x="1011" y="1190"/>
                    <a:pt x="1012" y="1189"/>
                    <a:pt x="1012" y="1189"/>
                  </a:cubicBezTo>
                  <a:lnTo>
                    <a:pt x="1014" y="1187"/>
                  </a:lnTo>
                  <a:cubicBezTo>
                    <a:pt x="1014" y="1186"/>
                    <a:pt x="1015" y="1185"/>
                    <a:pt x="1016" y="1184"/>
                  </a:cubicBezTo>
                  <a:lnTo>
                    <a:pt x="1018" y="1183"/>
                  </a:lnTo>
                  <a:cubicBezTo>
                    <a:pt x="1019" y="1183"/>
                    <a:pt x="1020" y="1183"/>
                    <a:pt x="1021" y="1182"/>
                  </a:cubicBezTo>
                  <a:lnTo>
                    <a:pt x="1026" y="1182"/>
                  </a:lnTo>
                  <a:cubicBezTo>
                    <a:pt x="1027" y="1181"/>
                    <a:pt x="1028" y="1181"/>
                    <a:pt x="1029" y="1182"/>
                  </a:cubicBezTo>
                  <a:lnTo>
                    <a:pt x="1036" y="1182"/>
                  </a:lnTo>
                  <a:cubicBezTo>
                    <a:pt x="1037" y="1183"/>
                    <a:pt x="1038" y="1183"/>
                    <a:pt x="1038" y="1183"/>
                  </a:cubicBezTo>
                  <a:lnTo>
                    <a:pt x="1054" y="1189"/>
                  </a:lnTo>
                  <a:lnTo>
                    <a:pt x="1131" y="1173"/>
                  </a:lnTo>
                  <a:lnTo>
                    <a:pt x="1131" y="1171"/>
                  </a:lnTo>
                  <a:cubicBezTo>
                    <a:pt x="1132" y="1169"/>
                    <a:pt x="1134" y="1167"/>
                    <a:pt x="1137" y="1167"/>
                  </a:cubicBezTo>
                  <a:lnTo>
                    <a:pt x="1141" y="1165"/>
                  </a:lnTo>
                  <a:lnTo>
                    <a:pt x="1152" y="1164"/>
                  </a:lnTo>
                  <a:lnTo>
                    <a:pt x="1162" y="1164"/>
                  </a:lnTo>
                  <a:cubicBezTo>
                    <a:pt x="1164" y="1165"/>
                    <a:pt x="1166" y="1166"/>
                    <a:pt x="1167" y="1168"/>
                  </a:cubicBezTo>
                  <a:lnTo>
                    <a:pt x="1168" y="1170"/>
                  </a:lnTo>
                  <a:lnTo>
                    <a:pt x="1170" y="1173"/>
                  </a:lnTo>
                  <a:lnTo>
                    <a:pt x="1181" y="1178"/>
                  </a:lnTo>
                  <a:cubicBezTo>
                    <a:pt x="1182" y="1178"/>
                    <a:pt x="1183" y="1179"/>
                    <a:pt x="1184" y="1181"/>
                  </a:cubicBezTo>
                  <a:cubicBezTo>
                    <a:pt x="1184" y="1181"/>
                    <a:pt x="1184" y="1181"/>
                    <a:pt x="1184" y="1182"/>
                  </a:cubicBezTo>
                  <a:lnTo>
                    <a:pt x="1189" y="1179"/>
                  </a:lnTo>
                  <a:lnTo>
                    <a:pt x="1203" y="1175"/>
                  </a:lnTo>
                  <a:lnTo>
                    <a:pt x="1207" y="1172"/>
                  </a:lnTo>
                  <a:lnTo>
                    <a:pt x="1215" y="1168"/>
                  </a:lnTo>
                  <a:lnTo>
                    <a:pt x="1215" y="1167"/>
                  </a:lnTo>
                  <a:cubicBezTo>
                    <a:pt x="1214" y="1166"/>
                    <a:pt x="1214" y="1164"/>
                    <a:pt x="1214" y="1163"/>
                  </a:cubicBezTo>
                </a:path>
              </a:pathLst>
            </a:custGeom>
            <a:grpFill/>
            <a:ln w="9525" cap="flat">
              <a:noFill/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endParaRPr>
            </a:p>
          </p:txBody>
        </p:sp>
        <p:sp>
          <p:nvSpPr>
            <p:cNvPr id="24" name="Freeform 3">
              <a:extLst>
                <a:ext uri="{FF2B5EF4-FFF2-40B4-BE49-F238E27FC236}">
                  <a16:creationId xmlns:a16="http://schemas.microsoft.com/office/drawing/2014/main" xmlns="" id="{4ED12B60-C09E-450D-93F5-DADD9DC3C69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89475" y="2516188"/>
              <a:ext cx="547688" cy="569912"/>
            </a:xfrm>
            <a:custGeom>
              <a:avLst/>
              <a:gdLst>
                <a:gd name="T0" fmla="*/ 719 w 1522"/>
                <a:gd name="T1" fmla="*/ 1316 h 1585"/>
                <a:gd name="T2" fmla="*/ 795 w 1522"/>
                <a:gd name="T3" fmla="*/ 1298 h 1585"/>
                <a:gd name="T4" fmla="*/ 848 w 1522"/>
                <a:gd name="T5" fmla="*/ 1270 h 1585"/>
                <a:gd name="T6" fmla="*/ 894 w 1522"/>
                <a:gd name="T7" fmla="*/ 1221 h 1585"/>
                <a:gd name="T8" fmla="*/ 956 w 1522"/>
                <a:gd name="T9" fmla="*/ 1212 h 1585"/>
                <a:gd name="T10" fmla="*/ 960 w 1522"/>
                <a:gd name="T11" fmla="*/ 1247 h 1585"/>
                <a:gd name="T12" fmla="*/ 986 w 1522"/>
                <a:gd name="T13" fmla="*/ 1308 h 1585"/>
                <a:gd name="T14" fmla="*/ 976 w 1522"/>
                <a:gd name="T15" fmla="*/ 1375 h 1585"/>
                <a:gd name="T16" fmla="*/ 977 w 1522"/>
                <a:gd name="T17" fmla="*/ 1426 h 1585"/>
                <a:gd name="T18" fmla="*/ 1047 w 1522"/>
                <a:gd name="T19" fmla="*/ 1496 h 1585"/>
                <a:gd name="T20" fmla="*/ 1215 w 1522"/>
                <a:gd name="T21" fmla="*/ 1560 h 1585"/>
                <a:gd name="T22" fmla="*/ 1254 w 1522"/>
                <a:gd name="T23" fmla="*/ 1487 h 1585"/>
                <a:gd name="T24" fmla="*/ 1284 w 1522"/>
                <a:gd name="T25" fmla="*/ 1465 h 1585"/>
                <a:gd name="T26" fmla="*/ 1340 w 1522"/>
                <a:gd name="T27" fmla="*/ 1382 h 1585"/>
                <a:gd name="T28" fmla="*/ 1396 w 1522"/>
                <a:gd name="T29" fmla="*/ 1372 h 1585"/>
                <a:gd name="T30" fmla="*/ 1416 w 1522"/>
                <a:gd name="T31" fmla="*/ 1373 h 1585"/>
                <a:gd name="T32" fmla="*/ 1417 w 1522"/>
                <a:gd name="T33" fmla="*/ 1296 h 1585"/>
                <a:gd name="T34" fmla="*/ 1380 w 1522"/>
                <a:gd name="T35" fmla="*/ 1254 h 1585"/>
                <a:gd name="T36" fmla="*/ 1305 w 1522"/>
                <a:gd name="T37" fmla="*/ 1208 h 1585"/>
                <a:gd name="T38" fmla="*/ 1293 w 1522"/>
                <a:gd name="T39" fmla="*/ 1104 h 1585"/>
                <a:gd name="T40" fmla="*/ 1378 w 1522"/>
                <a:gd name="T41" fmla="*/ 1016 h 1585"/>
                <a:gd name="T42" fmla="*/ 1376 w 1522"/>
                <a:gd name="T43" fmla="*/ 978 h 1585"/>
                <a:gd name="T44" fmla="*/ 1312 w 1522"/>
                <a:gd name="T45" fmla="*/ 933 h 1585"/>
                <a:gd name="T46" fmla="*/ 1334 w 1522"/>
                <a:gd name="T47" fmla="*/ 831 h 1585"/>
                <a:gd name="T48" fmla="*/ 1392 w 1522"/>
                <a:gd name="T49" fmla="*/ 820 h 1585"/>
                <a:gd name="T50" fmla="*/ 1498 w 1522"/>
                <a:gd name="T51" fmla="*/ 677 h 1585"/>
                <a:gd name="T52" fmla="*/ 1504 w 1522"/>
                <a:gd name="T53" fmla="*/ 563 h 1585"/>
                <a:gd name="T54" fmla="*/ 1434 w 1522"/>
                <a:gd name="T55" fmla="*/ 553 h 1585"/>
                <a:gd name="T56" fmla="*/ 1287 w 1522"/>
                <a:gd name="T57" fmla="*/ 625 h 1585"/>
                <a:gd name="T58" fmla="*/ 1036 w 1522"/>
                <a:gd name="T59" fmla="*/ 488 h 1585"/>
                <a:gd name="T60" fmla="*/ 976 w 1522"/>
                <a:gd name="T61" fmla="*/ 554 h 1585"/>
                <a:gd name="T62" fmla="*/ 931 w 1522"/>
                <a:gd name="T63" fmla="*/ 583 h 1585"/>
                <a:gd name="T64" fmla="*/ 946 w 1522"/>
                <a:gd name="T65" fmla="*/ 535 h 1585"/>
                <a:gd name="T66" fmla="*/ 927 w 1522"/>
                <a:gd name="T67" fmla="*/ 435 h 1585"/>
                <a:gd name="T68" fmla="*/ 796 w 1522"/>
                <a:gd name="T69" fmla="*/ 419 h 1585"/>
                <a:gd name="T70" fmla="*/ 856 w 1522"/>
                <a:gd name="T71" fmla="*/ 261 h 1585"/>
                <a:gd name="T72" fmla="*/ 810 w 1522"/>
                <a:gd name="T73" fmla="*/ 245 h 1585"/>
                <a:gd name="T74" fmla="*/ 818 w 1522"/>
                <a:gd name="T75" fmla="*/ 207 h 1585"/>
                <a:gd name="T76" fmla="*/ 807 w 1522"/>
                <a:gd name="T77" fmla="*/ 131 h 1585"/>
                <a:gd name="T78" fmla="*/ 722 w 1522"/>
                <a:gd name="T79" fmla="*/ 142 h 1585"/>
                <a:gd name="T80" fmla="*/ 582 w 1522"/>
                <a:gd name="T81" fmla="*/ 72 h 1585"/>
                <a:gd name="T82" fmla="*/ 510 w 1522"/>
                <a:gd name="T83" fmla="*/ 101 h 1585"/>
                <a:gd name="T84" fmla="*/ 454 w 1522"/>
                <a:gd name="T85" fmla="*/ 99 h 1585"/>
                <a:gd name="T86" fmla="*/ 361 w 1522"/>
                <a:gd name="T87" fmla="*/ 88 h 1585"/>
                <a:gd name="T88" fmla="*/ 49 w 1522"/>
                <a:gd name="T89" fmla="*/ 17 h 1585"/>
                <a:gd name="T90" fmla="*/ 57 w 1522"/>
                <a:gd name="T91" fmla="*/ 147 h 1585"/>
                <a:gd name="T92" fmla="*/ 153 w 1522"/>
                <a:gd name="T93" fmla="*/ 291 h 1585"/>
                <a:gd name="T94" fmla="*/ 249 w 1522"/>
                <a:gd name="T95" fmla="*/ 408 h 1585"/>
                <a:gd name="T96" fmla="*/ 168 w 1522"/>
                <a:gd name="T97" fmla="*/ 513 h 1585"/>
                <a:gd name="T98" fmla="*/ 25 w 1522"/>
                <a:gd name="T99" fmla="*/ 539 h 1585"/>
                <a:gd name="T100" fmla="*/ 35 w 1522"/>
                <a:gd name="T101" fmla="*/ 574 h 1585"/>
                <a:gd name="T102" fmla="*/ 61 w 1522"/>
                <a:gd name="T103" fmla="*/ 632 h 1585"/>
                <a:gd name="T104" fmla="*/ 175 w 1522"/>
                <a:gd name="T105" fmla="*/ 623 h 1585"/>
                <a:gd name="T106" fmla="*/ 186 w 1522"/>
                <a:gd name="T107" fmla="*/ 666 h 1585"/>
                <a:gd name="T108" fmla="*/ 133 w 1522"/>
                <a:gd name="T109" fmla="*/ 734 h 1585"/>
                <a:gd name="T110" fmla="*/ 205 w 1522"/>
                <a:gd name="T111" fmla="*/ 776 h 1585"/>
                <a:gd name="T112" fmla="*/ 253 w 1522"/>
                <a:gd name="T113" fmla="*/ 834 h 1585"/>
                <a:gd name="T114" fmla="*/ 204 w 1522"/>
                <a:gd name="T115" fmla="*/ 918 h 1585"/>
                <a:gd name="T116" fmla="*/ 236 w 1522"/>
                <a:gd name="T117" fmla="*/ 1041 h 1585"/>
                <a:gd name="T118" fmla="*/ 396 w 1522"/>
                <a:gd name="T119" fmla="*/ 1051 h 1585"/>
                <a:gd name="T120" fmla="*/ 527 w 1522"/>
                <a:gd name="T121" fmla="*/ 1208 h 1585"/>
                <a:gd name="T122" fmla="*/ 659 w 1522"/>
                <a:gd name="T123" fmla="*/ 1368 h 15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522" h="1585">
                  <a:moveTo>
                    <a:pt x="688" y="1336"/>
                  </a:moveTo>
                  <a:lnTo>
                    <a:pt x="693" y="1330"/>
                  </a:lnTo>
                  <a:lnTo>
                    <a:pt x="695" y="1318"/>
                  </a:lnTo>
                  <a:cubicBezTo>
                    <a:pt x="696" y="1316"/>
                    <a:pt x="698" y="1314"/>
                    <a:pt x="701" y="1313"/>
                  </a:cubicBezTo>
                  <a:lnTo>
                    <a:pt x="703" y="1313"/>
                  </a:lnTo>
                  <a:cubicBezTo>
                    <a:pt x="704" y="1313"/>
                    <a:pt x="705" y="1313"/>
                    <a:pt x="706" y="1313"/>
                  </a:cubicBezTo>
                  <a:lnTo>
                    <a:pt x="709" y="1313"/>
                  </a:lnTo>
                  <a:lnTo>
                    <a:pt x="717" y="1315"/>
                  </a:lnTo>
                  <a:cubicBezTo>
                    <a:pt x="718" y="1315"/>
                    <a:pt x="718" y="1316"/>
                    <a:pt x="719" y="1316"/>
                  </a:cubicBezTo>
                  <a:lnTo>
                    <a:pt x="724" y="1319"/>
                  </a:lnTo>
                  <a:cubicBezTo>
                    <a:pt x="725" y="1319"/>
                    <a:pt x="725" y="1320"/>
                    <a:pt x="726" y="1320"/>
                  </a:cubicBezTo>
                  <a:lnTo>
                    <a:pt x="734" y="1327"/>
                  </a:lnTo>
                  <a:cubicBezTo>
                    <a:pt x="735" y="1329"/>
                    <a:pt x="736" y="1330"/>
                    <a:pt x="736" y="1332"/>
                  </a:cubicBezTo>
                  <a:lnTo>
                    <a:pt x="736" y="1335"/>
                  </a:lnTo>
                  <a:cubicBezTo>
                    <a:pt x="737" y="1336"/>
                    <a:pt x="736" y="1336"/>
                    <a:pt x="736" y="1337"/>
                  </a:cubicBezTo>
                  <a:lnTo>
                    <a:pt x="734" y="1348"/>
                  </a:lnTo>
                  <a:lnTo>
                    <a:pt x="736" y="1347"/>
                  </a:lnTo>
                  <a:lnTo>
                    <a:pt x="795" y="1298"/>
                  </a:lnTo>
                  <a:cubicBezTo>
                    <a:pt x="795" y="1297"/>
                    <a:pt x="796" y="1297"/>
                    <a:pt x="797" y="1297"/>
                  </a:cubicBezTo>
                  <a:lnTo>
                    <a:pt x="813" y="1292"/>
                  </a:lnTo>
                  <a:cubicBezTo>
                    <a:pt x="814" y="1291"/>
                    <a:pt x="816" y="1291"/>
                    <a:pt x="817" y="1292"/>
                  </a:cubicBezTo>
                  <a:lnTo>
                    <a:pt x="832" y="1295"/>
                  </a:lnTo>
                  <a:lnTo>
                    <a:pt x="833" y="1294"/>
                  </a:lnTo>
                  <a:lnTo>
                    <a:pt x="839" y="1280"/>
                  </a:lnTo>
                  <a:lnTo>
                    <a:pt x="842" y="1274"/>
                  </a:lnTo>
                  <a:cubicBezTo>
                    <a:pt x="843" y="1273"/>
                    <a:pt x="844" y="1273"/>
                    <a:pt x="844" y="1272"/>
                  </a:cubicBezTo>
                  <a:lnTo>
                    <a:pt x="848" y="1270"/>
                  </a:lnTo>
                  <a:cubicBezTo>
                    <a:pt x="848" y="1269"/>
                    <a:pt x="849" y="1269"/>
                    <a:pt x="850" y="1269"/>
                  </a:cubicBezTo>
                  <a:lnTo>
                    <a:pt x="862" y="1265"/>
                  </a:lnTo>
                  <a:lnTo>
                    <a:pt x="868" y="1265"/>
                  </a:lnTo>
                  <a:lnTo>
                    <a:pt x="874" y="1266"/>
                  </a:lnTo>
                  <a:lnTo>
                    <a:pt x="876" y="1264"/>
                  </a:lnTo>
                  <a:lnTo>
                    <a:pt x="884" y="1233"/>
                  </a:lnTo>
                  <a:cubicBezTo>
                    <a:pt x="884" y="1233"/>
                    <a:pt x="884" y="1232"/>
                    <a:pt x="885" y="1231"/>
                  </a:cubicBezTo>
                  <a:lnTo>
                    <a:pt x="891" y="1223"/>
                  </a:lnTo>
                  <a:cubicBezTo>
                    <a:pt x="891" y="1223"/>
                    <a:pt x="893" y="1222"/>
                    <a:pt x="894" y="1221"/>
                  </a:cubicBezTo>
                  <a:cubicBezTo>
                    <a:pt x="895" y="1221"/>
                    <a:pt x="898" y="1220"/>
                    <a:pt x="898" y="1220"/>
                  </a:cubicBezTo>
                  <a:cubicBezTo>
                    <a:pt x="899" y="1220"/>
                    <a:pt x="902" y="1220"/>
                    <a:pt x="902" y="1220"/>
                  </a:cubicBezTo>
                  <a:lnTo>
                    <a:pt x="931" y="1227"/>
                  </a:lnTo>
                  <a:lnTo>
                    <a:pt x="933" y="1226"/>
                  </a:lnTo>
                  <a:lnTo>
                    <a:pt x="943" y="1217"/>
                  </a:lnTo>
                  <a:lnTo>
                    <a:pt x="948" y="1214"/>
                  </a:lnTo>
                  <a:cubicBezTo>
                    <a:pt x="949" y="1213"/>
                    <a:pt x="949" y="1213"/>
                    <a:pt x="950" y="1213"/>
                  </a:cubicBezTo>
                  <a:lnTo>
                    <a:pt x="953" y="1212"/>
                  </a:lnTo>
                  <a:cubicBezTo>
                    <a:pt x="954" y="1212"/>
                    <a:pt x="955" y="1212"/>
                    <a:pt x="956" y="1212"/>
                  </a:cubicBezTo>
                  <a:lnTo>
                    <a:pt x="959" y="1212"/>
                  </a:lnTo>
                  <a:cubicBezTo>
                    <a:pt x="960" y="1212"/>
                    <a:pt x="960" y="1213"/>
                    <a:pt x="961" y="1213"/>
                  </a:cubicBezTo>
                  <a:lnTo>
                    <a:pt x="964" y="1214"/>
                  </a:lnTo>
                  <a:cubicBezTo>
                    <a:pt x="965" y="1214"/>
                    <a:pt x="966" y="1215"/>
                    <a:pt x="967" y="1217"/>
                  </a:cubicBezTo>
                  <a:cubicBezTo>
                    <a:pt x="968" y="1217"/>
                    <a:pt x="970" y="1220"/>
                    <a:pt x="970" y="1221"/>
                  </a:cubicBezTo>
                  <a:lnTo>
                    <a:pt x="970" y="1223"/>
                  </a:lnTo>
                  <a:cubicBezTo>
                    <a:pt x="971" y="1225"/>
                    <a:pt x="971" y="1226"/>
                    <a:pt x="970" y="1227"/>
                  </a:cubicBezTo>
                  <a:lnTo>
                    <a:pt x="968" y="1236"/>
                  </a:lnTo>
                  <a:lnTo>
                    <a:pt x="960" y="1247"/>
                  </a:lnTo>
                  <a:lnTo>
                    <a:pt x="953" y="1264"/>
                  </a:lnTo>
                  <a:lnTo>
                    <a:pt x="953" y="1265"/>
                  </a:lnTo>
                  <a:lnTo>
                    <a:pt x="974" y="1280"/>
                  </a:lnTo>
                  <a:cubicBezTo>
                    <a:pt x="974" y="1281"/>
                    <a:pt x="975" y="1282"/>
                    <a:pt x="975" y="1282"/>
                  </a:cubicBezTo>
                  <a:cubicBezTo>
                    <a:pt x="976" y="1283"/>
                    <a:pt x="977" y="1285"/>
                    <a:pt x="977" y="1286"/>
                  </a:cubicBezTo>
                  <a:lnTo>
                    <a:pt x="978" y="1301"/>
                  </a:lnTo>
                  <a:lnTo>
                    <a:pt x="982" y="1303"/>
                  </a:lnTo>
                  <a:cubicBezTo>
                    <a:pt x="983" y="1304"/>
                    <a:pt x="983" y="1305"/>
                    <a:pt x="984" y="1306"/>
                  </a:cubicBezTo>
                  <a:lnTo>
                    <a:pt x="986" y="1308"/>
                  </a:lnTo>
                  <a:cubicBezTo>
                    <a:pt x="986" y="1309"/>
                    <a:pt x="987" y="1310"/>
                    <a:pt x="987" y="1311"/>
                  </a:cubicBezTo>
                  <a:lnTo>
                    <a:pt x="988" y="1315"/>
                  </a:lnTo>
                  <a:cubicBezTo>
                    <a:pt x="988" y="1316"/>
                    <a:pt x="988" y="1317"/>
                    <a:pt x="988" y="1318"/>
                  </a:cubicBezTo>
                  <a:lnTo>
                    <a:pt x="986" y="1329"/>
                  </a:lnTo>
                  <a:lnTo>
                    <a:pt x="983" y="1338"/>
                  </a:lnTo>
                  <a:lnTo>
                    <a:pt x="981" y="1367"/>
                  </a:lnTo>
                  <a:cubicBezTo>
                    <a:pt x="981" y="1368"/>
                    <a:pt x="980" y="1370"/>
                    <a:pt x="980" y="1370"/>
                  </a:cubicBezTo>
                  <a:cubicBezTo>
                    <a:pt x="979" y="1371"/>
                    <a:pt x="979" y="1372"/>
                    <a:pt x="978" y="1373"/>
                  </a:cubicBezTo>
                  <a:lnTo>
                    <a:pt x="976" y="1375"/>
                  </a:lnTo>
                  <a:cubicBezTo>
                    <a:pt x="975" y="1375"/>
                    <a:pt x="973" y="1377"/>
                    <a:pt x="973" y="1377"/>
                  </a:cubicBezTo>
                  <a:lnTo>
                    <a:pt x="967" y="1380"/>
                  </a:lnTo>
                  <a:lnTo>
                    <a:pt x="957" y="1382"/>
                  </a:lnTo>
                  <a:lnTo>
                    <a:pt x="962" y="1401"/>
                  </a:lnTo>
                  <a:lnTo>
                    <a:pt x="963" y="1411"/>
                  </a:lnTo>
                  <a:lnTo>
                    <a:pt x="963" y="1419"/>
                  </a:lnTo>
                  <a:lnTo>
                    <a:pt x="964" y="1422"/>
                  </a:lnTo>
                  <a:lnTo>
                    <a:pt x="968" y="1424"/>
                  </a:lnTo>
                  <a:lnTo>
                    <a:pt x="977" y="1426"/>
                  </a:lnTo>
                  <a:cubicBezTo>
                    <a:pt x="978" y="1427"/>
                    <a:pt x="979" y="1428"/>
                    <a:pt x="980" y="1429"/>
                  </a:cubicBezTo>
                  <a:lnTo>
                    <a:pt x="986" y="1435"/>
                  </a:lnTo>
                  <a:lnTo>
                    <a:pt x="1000" y="1459"/>
                  </a:lnTo>
                  <a:lnTo>
                    <a:pt x="1012" y="1465"/>
                  </a:lnTo>
                  <a:lnTo>
                    <a:pt x="1018" y="1470"/>
                  </a:lnTo>
                  <a:lnTo>
                    <a:pt x="1037" y="1491"/>
                  </a:lnTo>
                  <a:lnTo>
                    <a:pt x="1037" y="1491"/>
                  </a:lnTo>
                  <a:cubicBezTo>
                    <a:pt x="1038" y="1490"/>
                    <a:pt x="1039" y="1491"/>
                    <a:pt x="1040" y="1491"/>
                  </a:cubicBezTo>
                  <a:cubicBezTo>
                    <a:pt x="1043" y="1491"/>
                    <a:pt x="1046" y="1494"/>
                    <a:pt x="1047" y="1496"/>
                  </a:cubicBezTo>
                  <a:lnTo>
                    <a:pt x="1049" y="1502"/>
                  </a:lnTo>
                  <a:lnTo>
                    <a:pt x="1051" y="1514"/>
                  </a:lnTo>
                  <a:lnTo>
                    <a:pt x="1058" y="1515"/>
                  </a:lnTo>
                  <a:cubicBezTo>
                    <a:pt x="1059" y="1515"/>
                    <a:pt x="1060" y="1515"/>
                    <a:pt x="1060" y="1515"/>
                  </a:cubicBezTo>
                  <a:lnTo>
                    <a:pt x="1082" y="1524"/>
                  </a:lnTo>
                  <a:lnTo>
                    <a:pt x="1169" y="1577"/>
                  </a:lnTo>
                  <a:lnTo>
                    <a:pt x="1190" y="1584"/>
                  </a:lnTo>
                  <a:lnTo>
                    <a:pt x="1204" y="1578"/>
                  </a:lnTo>
                  <a:lnTo>
                    <a:pt x="1215" y="1560"/>
                  </a:lnTo>
                  <a:lnTo>
                    <a:pt x="1217" y="1554"/>
                  </a:lnTo>
                  <a:lnTo>
                    <a:pt x="1217" y="1548"/>
                  </a:lnTo>
                  <a:lnTo>
                    <a:pt x="1217" y="1541"/>
                  </a:lnTo>
                  <a:lnTo>
                    <a:pt x="1223" y="1504"/>
                  </a:lnTo>
                  <a:cubicBezTo>
                    <a:pt x="1224" y="1503"/>
                    <a:pt x="1224" y="1502"/>
                    <a:pt x="1225" y="1502"/>
                  </a:cubicBezTo>
                  <a:lnTo>
                    <a:pt x="1227" y="1499"/>
                  </a:lnTo>
                  <a:lnTo>
                    <a:pt x="1232" y="1494"/>
                  </a:lnTo>
                  <a:lnTo>
                    <a:pt x="1242" y="1489"/>
                  </a:lnTo>
                  <a:lnTo>
                    <a:pt x="1254" y="1487"/>
                  </a:lnTo>
                  <a:cubicBezTo>
                    <a:pt x="1255" y="1487"/>
                    <a:pt x="1256" y="1487"/>
                    <a:pt x="1257" y="1487"/>
                  </a:cubicBezTo>
                  <a:lnTo>
                    <a:pt x="1259" y="1488"/>
                  </a:lnTo>
                  <a:lnTo>
                    <a:pt x="1263" y="1476"/>
                  </a:lnTo>
                  <a:cubicBezTo>
                    <a:pt x="1263" y="1475"/>
                    <a:pt x="1263" y="1474"/>
                    <a:pt x="1264" y="1474"/>
                  </a:cubicBezTo>
                  <a:lnTo>
                    <a:pt x="1265" y="1471"/>
                  </a:lnTo>
                  <a:cubicBezTo>
                    <a:pt x="1266" y="1471"/>
                    <a:pt x="1267" y="1470"/>
                    <a:pt x="1267" y="1470"/>
                  </a:cubicBezTo>
                  <a:lnTo>
                    <a:pt x="1270" y="1468"/>
                  </a:lnTo>
                  <a:cubicBezTo>
                    <a:pt x="1271" y="1467"/>
                    <a:pt x="1272" y="1467"/>
                    <a:pt x="1273" y="1466"/>
                  </a:cubicBezTo>
                  <a:lnTo>
                    <a:pt x="1284" y="1465"/>
                  </a:lnTo>
                  <a:lnTo>
                    <a:pt x="1294" y="1460"/>
                  </a:lnTo>
                  <a:lnTo>
                    <a:pt x="1301" y="1459"/>
                  </a:lnTo>
                  <a:lnTo>
                    <a:pt x="1328" y="1438"/>
                  </a:lnTo>
                  <a:lnTo>
                    <a:pt x="1335" y="1433"/>
                  </a:lnTo>
                  <a:cubicBezTo>
                    <a:pt x="1335" y="1433"/>
                    <a:pt x="1335" y="1433"/>
                    <a:pt x="1335" y="1432"/>
                  </a:cubicBezTo>
                  <a:lnTo>
                    <a:pt x="1338" y="1416"/>
                  </a:lnTo>
                  <a:lnTo>
                    <a:pt x="1343" y="1403"/>
                  </a:lnTo>
                  <a:lnTo>
                    <a:pt x="1340" y="1385"/>
                  </a:lnTo>
                  <a:cubicBezTo>
                    <a:pt x="1339" y="1384"/>
                    <a:pt x="1340" y="1383"/>
                    <a:pt x="1340" y="1382"/>
                  </a:cubicBezTo>
                  <a:lnTo>
                    <a:pt x="1341" y="1379"/>
                  </a:lnTo>
                  <a:cubicBezTo>
                    <a:pt x="1341" y="1378"/>
                    <a:pt x="1342" y="1377"/>
                    <a:pt x="1343" y="1376"/>
                  </a:cubicBezTo>
                  <a:lnTo>
                    <a:pt x="1345" y="1374"/>
                  </a:lnTo>
                  <a:cubicBezTo>
                    <a:pt x="1347" y="1373"/>
                    <a:pt x="1349" y="1372"/>
                    <a:pt x="1351" y="1372"/>
                  </a:cubicBezTo>
                  <a:lnTo>
                    <a:pt x="1356" y="1372"/>
                  </a:lnTo>
                  <a:cubicBezTo>
                    <a:pt x="1357" y="1372"/>
                    <a:pt x="1358" y="1372"/>
                    <a:pt x="1359" y="1373"/>
                  </a:cubicBezTo>
                  <a:lnTo>
                    <a:pt x="1366" y="1376"/>
                  </a:lnTo>
                  <a:lnTo>
                    <a:pt x="1392" y="1372"/>
                  </a:lnTo>
                  <a:lnTo>
                    <a:pt x="1396" y="1372"/>
                  </a:lnTo>
                  <a:cubicBezTo>
                    <a:pt x="1397" y="1372"/>
                    <a:pt x="1398" y="1372"/>
                    <a:pt x="1399" y="1372"/>
                  </a:cubicBezTo>
                  <a:lnTo>
                    <a:pt x="1401" y="1373"/>
                  </a:lnTo>
                  <a:cubicBezTo>
                    <a:pt x="1402" y="1373"/>
                    <a:pt x="1403" y="1374"/>
                    <a:pt x="1403" y="1374"/>
                  </a:cubicBezTo>
                  <a:lnTo>
                    <a:pt x="1405" y="1376"/>
                  </a:lnTo>
                  <a:cubicBezTo>
                    <a:pt x="1406" y="1376"/>
                    <a:pt x="1406" y="1377"/>
                    <a:pt x="1407" y="1378"/>
                  </a:cubicBezTo>
                  <a:lnTo>
                    <a:pt x="1409" y="1382"/>
                  </a:lnTo>
                  <a:cubicBezTo>
                    <a:pt x="1409" y="1381"/>
                    <a:pt x="1409" y="1381"/>
                    <a:pt x="1410" y="1381"/>
                  </a:cubicBezTo>
                  <a:cubicBezTo>
                    <a:pt x="1410" y="1379"/>
                    <a:pt x="1411" y="1376"/>
                    <a:pt x="1413" y="1375"/>
                  </a:cubicBezTo>
                  <a:lnTo>
                    <a:pt x="1416" y="1373"/>
                  </a:lnTo>
                  <a:lnTo>
                    <a:pt x="1415" y="1368"/>
                  </a:lnTo>
                  <a:lnTo>
                    <a:pt x="1408" y="1342"/>
                  </a:lnTo>
                  <a:lnTo>
                    <a:pt x="1408" y="1322"/>
                  </a:lnTo>
                  <a:cubicBezTo>
                    <a:pt x="1407" y="1319"/>
                    <a:pt x="1409" y="1316"/>
                    <a:pt x="1412" y="1314"/>
                  </a:cubicBezTo>
                  <a:lnTo>
                    <a:pt x="1417" y="1310"/>
                  </a:lnTo>
                  <a:lnTo>
                    <a:pt x="1418" y="1309"/>
                  </a:lnTo>
                  <a:lnTo>
                    <a:pt x="1417" y="1306"/>
                  </a:lnTo>
                  <a:lnTo>
                    <a:pt x="1418" y="1299"/>
                  </a:lnTo>
                  <a:lnTo>
                    <a:pt x="1417" y="1296"/>
                  </a:lnTo>
                  <a:lnTo>
                    <a:pt x="1413" y="1288"/>
                  </a:lnTo>
                  <a:cubicBezTo>
                    <a:pt x="1412" y="1288"/>
                    <a:pt x="1412" y="1287"/>
                    <a:pt x="1412" y="1286"/>
                  </a:cubicBezTo>
                  <a:lnTo>
                    <a:pt x="1411" y="1278"/>
                  </a:lnTo>
                  <a:lnTo>
                    <a:pt x="1411" y="1274"/>
                  </a:lnTo>
                  <a:lnTo>
                    <a:pt x="1408" y="1269"/>
                  </a:lnTo>
                  <a:lnTo>
                    <a:pt x="1401" y="1262"/>
                  </a:lnTo>
                  <a:lnTo>
                    <a:pt x="1396" y="1258"/>
                  </a:lnTo>
                  <a:lnTo>
                    <a:pt x="1382" y="1254"/>
                  </a:lnTo>
                  <a:lnTo>
                    <a:pt x="1380" y="1254"/>
                  </a:lnTo>
                  <a:lnTo>
                    <a:pt x="1372" y="1256"/>
                  </a:lnTo>
                  <a:cubicBezTo>
                    <a:pt x="1370" y="1257"/>
                    <a:pt x="1368" y="1257"/>
                    <a:pt x="1366" y="1256"/>
                  </a:cubicBezTo>
                  <a:lnTo>
                    <a:pt x="1362" y="1253"/>
                  </a:lnTo>
                  <a:lnTo>
                    <a:pt x="1353" y="1246"/>
                  </a:lnTo>
                  <a:lnTo>
                    <a:pt x="1339" y="1227"/>
                  </a:lnTo>
                  <a:lnTo>
                    <a:pt x="1330" y="1213"/>
                  </a:lnTo>
                  <a:lnTo>
                    <a:pt x="1316" y="1209"/>
                  </a:lnTo>
                  <a:lnTo>
                    <a:pt x="1312" y="1209"/>
                  </a:lnTo>
                  <a:lnTo>
                    <a:pt x="1305" y="1208"/>
                  </a:lnTo>
                  <a:cubicBezTo>
                    <a:pt x="1304" y="1208"/>
                    <a:pt x="1302" y="1207"/>
                    <a:pt x="1301" y="1206"/>
                  </a:cubicBezTo>
                  <a:cubicBezTo>
                    <a:pt x="1300" y="1206"/>
                    <a:pt x="1299" y="1204"/>
                    <a:pt x="1298" y="1203"/>
                  </a:cubicBezTo>
                  <a:cubicBezTo>
                    <a:pt x="1298" y="1202"/>
                    <a:pt x="1297" y="1199"/>
                    <a:pt x="1297" y="1197"/>
                  </a:cubicBezTo>
                  <a:lnTo>
                    <a:pt x="1297" y="1194"/>
                  </a:lnTo>
                  <a:lnTo>
                    <a:pt x="1304" y="1162"/>
                  </a:lnTo>
                  <a:lnTo>
                    <a:pt x="1305" y="1153"/>
                  </a:lnTo>
                  <a:lnTo>
                    <a:pt x="1299" y="1125"/>
                  </a:lnTo>
                  <a:lnTo>
                    <a:pt x="1293" y="1107"/>
                  </a:lnTo>
                  <a:lnTo>
                    <a:pt x="1293" y="1104"/>
                  </a:lnTo>
                  <a:lnTo>
                    <a:pt x="1293" y="1101"/>
                  </a:lnTo>
                  <a:lnTo>
                    <a:pt x="1296" y="1087"/>
                  </a:lnTo>
                  <a:lnTo>
                    <a:pt x="1301" y="1076"/>
                  </a:lnTo>
                  <a:cubicBezTo>
                    <a:pt x="1301" y="1075"/>
                    <a:pt x="1302" y="1074"/>
                    <a:pt x="1302" y="1073"/>
                  </a:cubicBezTo>
                  <a:lnTo>
                    <a:pt x="1309" y="1067"/>
                  </a:lnTo>
                  <a:lnTo>
                    <a:pt x="1323" y="1061"/>
                  </a:lnTo>
                  <a:lnTo>
                    <a:pt x="1334" y="1054"/>
                  </a:lnTo>
                  <a:lnTo>
                    <a:pt x="1362" y="1027"/>
                  </a:lnTo>
                  <a:lnTo>
                    <a:pt x="1378" y="1016"/>
                  </a:lnTo>
                  <a:cubicBezTo>
                    <a:pt x="1379" y="1016"/>
                    <a:pt x="1380" y="1015"/>
                    <a:pt x="1382" y="1015"/>
                  </a:cubicBezTo>
                  <a:lnTo>
                    <a:pt x="1384" y="1015"/>
                  </a:lnTo>
                  <a:cubicBezTo>
                    <a:pt x="1385" y="1015"/>
                    <a:pt x="1385" y="1015"/>
                    <a:pt x="1386" y="1015"/>
                  </a:cubicBezTo>
                  <a:cubicBezTo>
                    <a:pt x="1386" y="1015"/>
                    <a:pt x="1387" y="1015"/>
                    <a:pt x="1388" y="1015"/>
                  </a:cubicBezTo>
                  <a:lnTo>
                    <a:pt x="1387" y="1015"/>
                  </a:lnTo>
                  <a:cubicBezTo>
                    <a:pt x="1386" y="1014"/>
                    <a:pt x="1386" y="1012"/>
                    <a:pt x="1386" y="1010"/>
                  </a:cubicBezTo>
                  <a:lnTo>
                    <a:pt x="1386" y="986"/>
                  </a:lnTo>
                  <a:lnTo>
                    <a:pt x="1382" y="984"/>
                  </a:lnTo>
                  <a:cubicBezTo>
                    <a:pt x="1379" y="983"/>
                    <a:pt x="1377" y="981"/>
                    <a:pt x="1376" y="978"/>
                  </a:cubicBezTo>
                  <a:lnTo>
                    <a:pt x="1374" y="969"/>
                  </a:lnTo>
                  <a:lnTo>
                    <a:pt x="1373" y="957"/>
                  </a:lnTo>
                  <a:lnTo>
                    <a:pt x="1369" y="950"/>
                  </a:lnTo>
                  <a:lnTo>
                    <a:pt x="1348" y="952"/>
                  </a:lnTo>
                  <a:cubicBezTo>
                    <a:pt x="1347" y="952"/>
                    <a:pt x="1346" y="952"/>
                    <a:pt x="1345" y="952"/>
                  </a:cubicBezTo>
                  <a:lnTo>
                    <a:pt x="1328" y="946"/>
                  </a:lnTo>
                  <a:cubicBezTo>
                    <a:pt x="1327" y="946"/>
                    <a:pt x="1326" y="946"/>
                    <a:pt x="1325" y="945"/>
                  </a:cubicBezTo>
                  <a:lnTo>
                    <a:pt x="1314" y="935"/>
                  </a:lnTo>
                  <a:cubicBezTo>
                    <a:pt x="1313" y="935"/>
                    <a:pt x="1312" y="934"/>
                    <a:pt x="1312" y="933"/>
                  </a:cubicBezTo>
                  <a:lnTo>
                    <a:pt x="1303" y="918"/>
                  </a:lnTo>
                  <a:lnTo>
                    <a:pt x="1294" y="897"/>
                  </a:lnTo>
                  <a:cubicBezTo>
                    <a:pt x="1294" y="896"/>
                    <a:pt x="1294" y="895"/>
                    <a:pt x="1294" y="894"/>
                  </a:cubicBezTo>
                  <a:lnTo>
                    <a:pt x="1294" y="887"/>
                  </a:lnTo>
                  <a:cubicBezTo>
                    <a:pt x="1294" y="886"/>
                    <a:pt x="1294" y="884"/>
                    <a:pt x="1296" y="882"/>
                  </a:cubicBezTo>
                  <a:lnTo>
                    <a:pt x="1302" y="875"/>
                  </a:lnTo>
                  <a:lnTo>
                    <a:pt x="1328" y="836"/>
                  </a:lnTo>
                  <a:cubicBezTo>
                    <a:pt x="1328" y="835"/>
                    <a:pt x="1329" y="835"/>
                    <a:pt x="1330" y="834"/>
                  </a:cubicBezTo>
                  <a:lnTo>
                    <a:pt x="1334" y="831"/>
                  </a:lnTo>
                  <a:cubicBezTo>
                    <a:pt x="1336" y="830"/>
                    <a:pt x="1338" y="830"/>
                    <a:pt x="1340" y="830"/>
                  </a:cubicBezTo>
                  <a:lnTo>
                    <a:pt x="1345" y="831"/>
                  </a:lnTo>
                  <a:cubicBezTo>
                    <a:pt x="1347" y="831"/>
                    <a:pt x="1349" y="832"/>
                    <a:pt x="1350" y="833"/>
                  </a:cubicBezTo>
                  <a:lnTo>
                    <a:pt x="1352" y="836"/>
                  </a:lnTo>
                  <a:lnTo>
                    <a:pt x="1353" y="835"/>
                  </a:lnTo>
                  <a:cubicBezTo>
                    <a:pt x="1354" y="834"/>
                    <a:pt x="1356" y="834"/>
                    <a:pt x="1358" y="834"/>
                  </a:cubicBezTo>
                  <a:lnTo>
                    <a:pt x="1361" y="834"/>
                  </a:lnTo>
                  <a:lnTo>
                    <a:pt x="1385" y="826"/>
                  </a:lnTo>
                  <a:lnTo>
                    <a:pt x="1392" y="820"/>
                  </a:lnTo>
                  <a:lnTo>
                    <a:pt x="1416" y="790"/>
                  </a:lnTo>
                  <a:cubicBezTo>
                    <a:pt x="1417" y="789"/>
                    <a:pt x="1417" y="789"/>
                    <a:pt x="1418" y="788"/>
                  </a:cubicBezTo>
                  <a:lnTo>
                    <a:pt x="1486" y="744"/>
                  </a:lnTo>
                  <a:lnTo>
                    <a:pt x="1488" y="737"/>
                  </a:lnTo>
                  <a:cubicBezTo>
                    <a:pt x="1488" y="736"/>
                    <a:pt x="1489" y="735"/>
                    <a:pt x="1490" y="734"/>
                  </a:cubicBezTo>
                  <a:lnTo>
                    <a:pt x="1496" y="728"/>
                  </a:lnTo>
                  <a:lnTo>
                    <a:pt x="1500" y="721"/>
                  </a:lnTo>
                  <a:lnTo>
                    <a:pt x="1502" y="706"/>
                  </a:lnTo>
                  <a:lnTo>
                    <a:pt x="1498" y="677"/>
                  </a:lnTo>
                  <a:lnTo>
                    <a:pt x="1497" y="658"/>
                  </a:lnTo>
                  <a:cubicBezTo>
                    <a:pt x="1497" y="658"/>
                    <a:pt x="1498" y="657"/>
                    <a:pt x="1498" y="656"/>
                  </a:cubicBezTo>
                  <a:lnTo>
                    <a:pt x="1502" y="645"/>
                  </a:lnTo>
                  <a:lnTo>
                    <a:pt x="1497" y="627"/>
                  </a:lnTo>
                  <a:lnTo>
                    <a:pt x="1492" y="585"/>
                  </a:lnTo>
                  <a:lnTo>
                    <a:pt x="1486" y="570"/>
                  </a:lnTo>
                  <a:cubicBezTo>
                    <a:pt x="1484" y="567"/>
                    <a:pt x="1485" y="563"/>
                    <a:pt x="1487" y="561"/>
                  </a:cubicBezTo>
                  <a:cubicBezTo>
                    <a:pt x="1490" y="559"/>
                    <a:pt x="1493" y="558"/>
                    <a:pt x="1496" y="560"/>
                  </a:cubicBezTo>
                  <a:lnTo>
                    <a:pt x="1504" y="563"/>
                  </a:lnTo>
                  <a:lnTo>
                    <a:pt x="1506" y="559"/>
                  </a:lnTo>
                  <a:lnTo>
                    <a:pt x="1521" y="542"/>
                  </a:lnTo>
                  <a:lnTo>
                    <a:pt x="1517" y="540"/>
                  </a:lnTo>
                  <a:lnTo>
                    <a:pt x="1477" y="564"/>
                  </a:lnTo>
                  <a:cubicBezTo>
                    <a:pt x="1475" y="566"/>
                    <a:pt x="1471" y="566"/>
                    <a:pt x="1468" y="564"/>
                  </a:cubicBezTo>
                  <a:lnTo>
                    <a:pt x="1458" y="556"/>
                  </a:lnTo>
                  <a:lnTo>
                    <a:pt x="1451" y="559"/>
                  </a:lnTo>
                  <a:cubicBezTo>
                    <a:pt x="1449" y="559"/>
                    <a:pt x="1447" y="559"/>
                    <a:pt x="1445" y="558"/>
                  </a:cubicBezTo>
                  <a:lnTo>
                    <a:pt x="1434" y="553"/>
                  </a:lnTo>
                  <a:cubicBezTo>
                    <a:pt x="1433" y="553"/>
                    <a:pt x="1432" y="552"/>
                    <a:pt x="1431" y="551"/>
                  </a:cubicBezTo>
                  <a:lnTo>
                    <a:pt x="1415" y="553"/>
                  </a:lnTo>
                  <a:lnTo>
                    <a:pt x="1395" y="561"/>
                  </a:lnTo>
                  <a:lnTo>
                    <a:pt x="1376" y="574"/>
                  </a:lnTo>
                  <a:lnTo>
                    <a:pt x="1343" y="605"/>
                  </a:lnTo>
                  <a:lnTo>
                    <a:pt x="1321" y="619"/>
                  </a:lnTo>
                  <a:cubicBezTo>
                    <a:pt x="1320" y="619"/>
                    <a:pt x="1319" y="620"/>
                    <a:pt x="1318" y="620"/>
                  </a:cubicBezTo>
                  <a:lnTo>
                    <a:pt x="1290" y="625"/>
                  </a:lnTo>
                  <a:cubicBezTo>
                    <a:pt x="1289" y="625"/>
                    <a:pt x="1288" y="625"/>
                    <a:pt x="1287" y="625"/>
                  </a:cubicBezTo>
                  <a:lnTo>
                    <a:pt x="1262" y="619"/>
                  </a:lnTo>
                  <a:cubicBezTo>
                    <a:pt x="1260" y="618"/>
                    <a:pt x="1259" y="618"/>
                    <a:pt x="1258" y="617"/>
                  </a:cubicBezTo>
                  <a:lnTo>
                    <a:pt x="1205" y="566"/>
                  </a:lnTo>
                  <a:lnTo>
                    <a:pt x="1111" y="524"/>
                  </a:lnTo>
                  <a:cubicBezTo>
                    <a:pt x="1111" y="524"/>
                    <a:pt x="1110" y="524"/>
                    <a:pt x="1109" y="523"/>
                  </a:cubicBezTo>
                  <a:lnTo>
                    <a:pt x="1073" y="494"/>
                  </a:lnTo>
                  <a:lnTo>
                    <a:pt x="1062" y="488"/>
                  </a:lnTo>
                  <a:lnTo>
                    <a:pt x="1039" y="486"/>
                  </a:lnTo>
                  <a:lnTo>
                    <a:pt x="1036" y="488"/>
                  </a:lnTo>
                  <a:lnTo>
                    <a:pt x="1032" y="491"/>
                  </a:lnTo>
                  <a:lnTo>
                    <a:pt x="1025" y="502"/>
                  </a:lnTo>
                  <a:cubicBezTo>
                    <a:pt x="1024" y="503"/>
                    <a:pt x="1023" y="504"/>
                    <a:pt x="1023" y="505"/>
                  </a:cubicBezTo>
                  <a:lnTo>
                    <a:pt x="1014" y="510"/>
                  </a:lnTo>
                  <a:cubicBezTo>
                    <a:pt x="1013" y="510"/>
                    <a:pt x="1012" y="511"/>
                    <a:pt x="1011" y="511"/>
                  </a:cubicBezTo>
                  <a:lnTo>
                    <a:pt x="990" y="513"/>
                  </a:lnTo>
                  <a:lnTo>
                    <a:pt x="987" y="515"/>
                  </a:lnTo>
                  <a:lnTo>
                    <a:pt x="984" y="522"/>
                  </a:lnTo>
                  <a:lnTo>
                    <a:pt x="976" y="554"/>
                  </a:lnTo>
                  <a:lnTo>
                    <a:pt x="961" y="588"/>
                  </a:lnTo>
                  <a:cubicBezTo>
                    <a:pt x="961" y="589"/>
                    <a:pt x="961" y="590"/>
                    <a:pt x="960" y="590"/>
                  </a:cubicBezTo>
                  <a:lnTo>
                    <a:pt x="950" y="603"/>
                  </a:lnTo>
                  <a:cubicBezTo>
                    <a:pt x="949" y="604"/>
                    <a:pt x="948" y="604"/>
                    <a:pt x="947" y="605"/>
                  </a:cubicBezTo>
                  <a:lnTo>
                    <a:pt x="933" y="610"/>
                  </a:lnTo>
                  <a:cubicBezTo>
                    <a:pt x="930" y="611"/>
                    <a:pt x="927" y="610"/>
                    <a:pt x="924" y="608"/>
                  </a:cubicBezTo>
                  <a:cubicBezTo>
                    <a:pt x="922" y="605"/>
                    <a:pt x="922" y="601"/>
                    <a:pt x="924" y="598"/>
                  </a:cubicBezTo>
                  <a:lnTo>
                    <a:pt x="929" y="589"/>
                  </a:lnTo>
                  <a:lnTo>
                    <a:pt x="931" y="583"/>
                  </a:lnTo>
                  <a:lnTo>
                    <a:pt x="930" y="578"/>
                  </a:lnTo>
                  <a:lnTo>
                    <a:pt x="925" y="572"/>
                  </a:lnTo>
                  <a:cubicBezTo>
                    <a:pt x="922" y="570"/>
                    <a:pt x="922" y="566"/>
                    <a:pt x="924" y="563"/>
                  </a:cubicBezTo>
                  <a:lnTo>
                    <a:pt x="926" y="559"/>
                  </a:lnTo>
                  <a:lnTo>
                    <a:pt x="924" y="557"/>
                  </a:lnTo>
                  <a:cubicBezTo>
                    <a:pt x="923" y="555"/>
                    <a:pt x="922" y="552"/>
                    <a:pt x="923" y="550"/>
                  </a:cubicBezTo>
                  <a:cubicBezTo>
                    <a:pt x="924" y="548"/>
                    <a:pt x="926" y="546"/>
                    <a:pt x="928" y="545"/>
                  </a:cubicBezTo>
                  <a:lnTo>
                    <a:pt x="937" y="542"/>
                  </a:lnTo>
                  <a:lnTo>
                    <a:pt x="946" y="535"/>
                  </a:lnTo>
                  <a:lnTo>
                    <a:pt x="953" y="524"/>
                  </a:lnTo>
                  <a:lnTo>
                    <a:pt x="956" y="513"/>
                  </a:lnTo>
                  <a:lnTo>
                    <a:pt x="953" y="498"/>
                  </a:lnTo>
                  <a:lnTo>
                    <a:pt x="949" y="486"/>
                  </a:lnTo>
                  <a:cubicBezTo>
                    <a:pt x="948" y="485"/>
                    <a:pt x="948" y="484"/>
                    <a:pt x="948" y="483"/>
                  </a:cubicBezTo>
                  <a:lnTo>
                    <a:pt x="948" y="472"/>
                  </a:lnTo>
                  <a:cubicBezTo>
                    <a:pt x="948" y="470"/>
                    <a:pt x="949" y="468"/>
                    <a:pt x="951" y="466"/>
                  </a:cubicBezTo>
                  <a:lnTo>
                    <a:pt x="957" y="460"/>
                  </a:lnTo>
                  <a:lnTo>
                    <a:pt x="927" y="435"/>
                  </a:lnTo>
                  <a:lnTo>
                    <a:pt x="920" y="432"/>
                  </a:lnTo>
                  <a:lnTo>
                    <a:pt x="775" y="467"/>
                  </a:lnTo>
                  <a:cubicBezTo>
                    <a:pt x="773" y="467"/>
                    <a:pt x="771" y="467"/>
                    <a:pt x="769" y="466"/>
                  </a:cubicBezTo>
                  <a:lnTo>
                    <a:pt x="743" y="452"/>
                  </a:lnTo>
                  <a:cubicBezTo>
                    <a:pt x="741" y="451"/>
                    <a:pt x="739" y="448"/>
                    <a:pt x="739" y="445"/>
                  </a:cubicBezTo>
                  <a:lnTo>
                    <a:pt x="739" y="438"/>
                  </a:lnTo>
                  <a:cubicBezTo>
                    <a:pt x="739" y="434"/>
                    <a:pt x="742" y="430"/>
                    <a:pt x="746" y="430"/>
                  </a:cubicBezTo>
                  <a:lnTo>
                    <a:pt x="771" y="427"/>
                  </a:lnTo>
                  <a:lnTo>
                    <a:pt x="796" y="419"/>
                  </a:lnTo>
                  <a:lnTo>
                    <a:pt x="819" y="406"/>
                  </a:lnTo>
                  <a:lnTo>
                    <a:pt x="837" y="388"/>
                  </a:lnTo>
                  <a:lnTo>
                    <a:pt x="844" y="379"/>
                  </a:lnTo>
                  <a:lnTo>
                    <a:pt x="849" y="368"/>
                  </a:lnTo>
                  <a:lnTo>
                    <a:pt x="853" y="354"/>
                  </a:lnTo>
                  <a:lnTo>
                    <a:pt x="856" y="336"/>
                  </a:lnTo>
                  <a:lnTo>
                    <a:pt x="859" y="294"/>
                  </a:lnTo>
                  <a:lnTo>
                    <a:pt x="859" y="273"/>
                  </a:lnTo>
                  <a:lnTo>
                    <a:pt x="856" y="261"/>
                  </a:lnTo>
                  <a:cubicBezTo>
                    <a:pt x="856" y="259"/>
                    <a:pt x="856" y="258"/>
                    <a:pt x="856" y="257"/>
                  </a:cubicBezTo>
                  <a:lnTo>
                    <a:pt x="858" y="248"/>
                  </a:lnTo>
                  <a:lnTo>
                    <a:pt x="856" y="250"/>
                  </a:lnTo>
                  <a:cubicBezTo>
                    <a:pt x="855" y="251"/>
                    <a:pt x="853" y="252"/>
                    <a:pt x="850" y="252"/>
                  </a:cubicBezTo>
                  <a:cubicBezTo>
                    <a:pt x="848" y="252"/>
                    <a:pt x="846" y="250"/>
                    <a:pt x="845" y="249"/>
                  </a:cubicBezTo>
                  <a:lnTo>
                    <a:pt x="838" y="240"/>
                  </a:lnTo>
                  <a:lnTo>
                    <a:pt x="826" y="240"/>
                  </a:lnTo>
                  <a:lnTo>
                    <a:pt x="813" y="245"/>
                  </a:lnTo>
                  <a:cubicBezTo>
                    <a:pt x="812" y="245"/>
                    <a:pt x="811" y="245"/>
                    <a:pt x="810" y="245"/>
                  </a:cubicBezTo>
                  <a:lnTo>
                    <a:pt x="801" y="245"/>
                  </a:lnTo>
                  <a:cubicBezTo>
                    <a:pt x="796" y="244"/>
                    <a:pt x="793" y="241"/>
                    <a:pt x="793" y="236"/>
                  </a:cubicBezTo>
                  <a:lnTo>
                    <a:pt x="794" y="227"/>
                  </a:lnTo>
                  <a:cubicBezTo>
                    <a:pt x="794" y="225"/>
                    <a:pt x="794" y="224"/>
                    <a:pt x="795" y="222"/>
                  </a:cubicBezTo>
                  <a:lnTo>
                    <a:pt x="796" y="220"/>
                  </a:lnTo>
                  <a:cubicBezTo>
                    <a:pt x="798" y="218"/>
                    <a:pt x="801" y="217"/>
                    <a:pt x="803" y="217"/>
                  </a:cubicBezTo>
                  <a:lnTo>
                    <a:pt x="805" y="216"/>
                  </a:lnTo>
                  <a:cubicBezTo>
                    <a:pt x="806" y="215"/>
                    <a:pt x="807" y="214"/>
                    <a:pt x="809" y="214"/>
                  </a:cubicBezTo>
                  <a:lnTo>
                    <a:pt x="818" y="207"/>
                  </a:lnTo>
                  <a:cubicBezTo>
                    <a:pt x="819" y="205"/>
                    <a:pt x="819" y="203"/>
                    <a:pt x="821" y="202"/>
                  </a:cubicBezTo>
                  <a:cubicBezTo>
                    <a:pt x="823" y="200"/>
                    <a:pt x="826" y="199"/>
                    <a:pt x="828" y="200"/>
                  </a:cubicBezTo>
                  <a:lnTo>
                    <a:pt x="834" y="202"/>
                  </a:lnTo>
                  <a:lnTo>
                    <a:pt x="842" y="205"/>
                  </a:lnTo>
                  <a:lnTo>
                    <a:pt x="838" y="201"/>
                  </a:lnTo>
                  <a:lnTo>
                    <a:pt x="832" y="192"/>
                  </a:lnTo>
                  <a:lnTo>
                    <a:pt x="827" y="183"/>
                  </a:lnTo>
                  <a:lnTo>
                    <a:pt x="819" y="147"/>
                  </a:lnTo>
                  <a:lnTo>
                    <a:pt x="807" y="131"/>
                  </a:lnTo>
                  <a:lnTo>
                    <a:pt x="791" y="121"/>
                  </a:lnTo>
                  <a:lnTo>
                    <a:pt x="787" y="122"/>
                  </a:lnTo>
                  <a:lnTo>
                    <a:pt x="788" y="135"/>
                  </a:lnTo>
                  <a:cubicBezTo>
                    <a:pt x="789" y="139"/>
                    <a:pt x="787" y="142"/>
                    <a:pt x="783" y="144"/>
                  </a:cubicBezTo>
                  <a:lnTo>
                    <a:pt x="756" y="154"/>
                  </a:lnTo>
                  <a:lnTo>
                    <a:pt x="738" y="157"/>
                  </a:lnTo>
                  <a:cubicBezTo>
                    <a:pt x="735" y="158"/>
                    <a:pt x="732" y="157"/>
                    <a:pt x="730" y="154"/>
                  </a:cubicBezTo>
                  <a:lnTo>
                    <a:pt x="723" y="144"/>
                  </a:lnTo>
                  <a:cubicBezTo>
                    <a:pt x="723" y="144"/>
                    <a:pt x="723" y="143"/>
                    <a:pt x="722" y="142"/>
                  </a:cubicBezTo>
                  <a:lnTo>
                    <a:pt x="717" y="126"/>
                  </a:lnTo>
                  <a:lnTo>
                    <a:pt x="704" y="118"/>
                  </a:lnTo>
                  <a:lnTo>
                    <a:pt x="690" y="112"/>
                  </a:lnTo>
                  <a:lnTo>
                    <a:pt x="678" y="103"/>
                  </a:lnTo>
                  <a:lnTo>
                    <a:pt x="655" y="93"/>
                  </a:lnTo>
                  <a:lnTo>
                    <a:pt x="619" y="91"/>
                  </a:lnTo>
                  <a:cubicBezTo>
                    <a:pt x="619" y="91"/>
                    <a:pt x="618" y="91"/>
                    <a:pt x="617" y="90"/>
                  </a:cubicBezTo>
                  <a:lnTo>
                    <a:pt x="588" y="79"/>
                  </a:lnTo>
                  <a:cubicBezTo>
                    <a:pt x="585" y="78"/>
                    <a:pt x="582" y="76"/>
                    <a:pt x="582" y="72"/>
                  </a:cubicBezTo>
                  <a:lnTo>
                    <a:pt x="581" y="55"/>
                  </a:lnTo>
                  <a:lnTo>
                    <a:pt x="580" y="58"/>
                  </a:lnTo>
                  <a:cubicBezTo>
                    <a:pt x="579" y="60"/>
                    <a:pt x="577" y="61"/>
                    <a:pt x="576" y="62"/>
                  </a:cubicBezTo>
                  <a:lnTo>
                    <a:pt x="563" y="67"/>
                  </a:lnTo>
                  <a:lnTo>
                    <a:pt x="553" y="80"/>
                  </a:lnTo>
                  <a:cubicBezTo>
                    <a:pt x="552" y="80"/>
                    <a:pt x="551" y="81"/>
                    <a:pt x="550" y="82"/>
                  </a:cubicBezTo>
                  <a:lnTo>
                    <a:pt x="514" y="100"/>
                  </a:lnTo>
                  <a:cubicBezTo>
                    <a:pt x="513" y="101"/>
                    <a:pt x="511" y="101"/>
                    <a:pt x="510" y="101"/>
                  </a:cubicBezTo>
                  <a:lnTo>
                    <a:pt x="510" y="101"/>
                  </a:lnTo>
                  <a:lnTo>
                    <a:pt x="502" y="101"/>
                  </a:lnTo>
                  <a:lnTo>
                    <a:pt x="495" y="104"/>
                  </a:lnTo>
                  <a:cubicBezTo>
                    <a:pt x="493" y="104"/>
                    <a:pt x="492" y="104"/>
                    <a:pt x="491" y="104"/>
                  </a:cubicBezTo>
                  <a:lnTo>
                    <a:pt x="481" y="103"/>
                  </a:lnTo>
                  <a:cubicBezTo>
                    <a:pt x="479" y="103"/>
                    <a:pt x="477" y="102"/>
                    <a:pt x="476" y="101"/>
                  </a:cubicBezTo>
                  <a:lnTo>
                    <a:pt x="467" y="92"/>
                  </a:lnTo>
                  <a:lnTo>
                    <a:pt x="462" y="93"/>
                  </a:lnTo>
                  <a:lnTo>
                    <a:pt x="457" y="98"/>
                  </a:lnTo>
                  <a:cubicBezTo>
                    <a:pt x="456" y="98"/>
                    <a:pt x="455" y="99"/>
                    <a:pt x="454" y="99"/>
                  </a:cubicBezTo>
                  <a:lnTo>
                    <a:pt x="447" y="101"/>
                  </a:lnTo>
                  <a:lnTo>
                    <a:pt x="443" y="106"/>
                  </a:lnTo>
                  <a:cubicBezTo>
                    <a:pt x="442" y="107"/>
                    <a:pt x="440" y="108"/>
                    <a:pt x="438" y="108"/>
                  </a:cubicBezTo>
                  <a:lnTo>
                    <a:pt x="429" y="110"/>
                  </a:lnTo>
                  <a:lnTo>
                    <a:pt x="383" y="110"/>
                  </a:lnTo>
                  <a:cubicBezTo>
                    <a:pt x="382" y="110"/>
                    <a:pt x="381" y="110"/>
                    <a:pt x="380" y="109"/>
                  </a:cubicBezTo>
                  <a:lnTo>
                    <a:pt x="370" y="105"/>
                  </a:lnTo>
                  <a:cubicBezTo>
                    <a:pt x="368" y="104"/>
                    <a:pt x="366" y="102"/>
                    <a:pt x="365" y="100"/>
                  </a:cubicBezTo>
                  <a:lnTo>
                    <a:pt x="361" y="88"/>
                  </a:lnTo>
                  <a:lnTo>
                    <a:pt x="356" y="64"/>
                  </a:lnTo>
                  <a:lnTo>
                    <a:pt x="350" y="58"/>
                  </a:lnTo>
                  <a:lnTo>
                    <a:pt x="222" y="28"/>
                  </a:lnTo>
                  <a:lnTo>
                    <a:pt x="173" y="8"/>
                  </a:lnTo>
                  <a:lnTo>
                    <a:pt x="128" y="0"/>
                  </a:lnTo>
                  <a:lnTo>
                    <a:pt x="115" y="2"/>
                  </a:lnTo>
                  <a:lnTo>
                    <a:pt x="75" y="17"/>
                  </a:lnTo>
                  <a:cubicBezTo>
                    <a:pt x="74" y="18"/>
                    <a:pt x="73" y="18"/>
                    <a:pt x="72" y="18"/>
                  </a:cubicBezTo>
                  <a:lnTo>
                    <a:pt x="49" y="17"/>
                  </a:lnTo>
                  <a:cubicBezTo>
                    <a:pt x="48" y="17"/>
                    <a:pt x="48" y="17"/>
                    <a:pt x="47" y="16"/>
                  </a:cubicBezTo>
                  <a:lnTo>
                    <a:pt x="34" y="12"/>
                  </a:lnTo>
                  <a:lnTo>
                    <a:pt x="28" y="35"/>
                  </a:lnTo>
                  <a:lnTo>
                    <a:pt x="25" y="58"/>
                  </a:lnTo>
                  <a:lnTo>
                    <a:pt x="29" y="83"/>
                  </a:lnTo>
                  <a:lnTo>
                    <a:pt x="36" y="100"/>
                  </a:lnTo>
                  <a:lnTo>
                    <a:pt x="48" y="121"/>
                  </a:lnTo>
                  <a:lnTo>
                    <a:pt x="56" y="143"/>
                  </a:lnTo>
                  <a:cubicBezTo>
                    <a:pt x="57" y="144"/>
                    <a:pt x="57" y="146"/>
                    <a:pt x="57" y="147"/>
                  </a:cubicBezTo>
                  <a:lnTo>
                    <a:pt x="53" y="166"/>
                  </a:lnTo>
                  <a:lnTo>
                    <a:pt x="53" y="167"/>
                  </a:lnTo>
                  <a:lnTo>
                    <a:pt x="70" y="175"/>
                  </a:lnTo>
                  <a:cubicBezTo>
                    <a:pt x="70" y="176"/>
                    <a:pt x="71" y="176"/>
                    <a:pt x="71" y="176"/>
                  </a:cubicBezTo>
                  <a:lnTo>
                    <a:pt x="104" y="205"/>
                  </a:lnTo>
                  <a:lnTo>
                    <a:pt x="121" y="216"/>
                  </a:lnTo>
                  <a:cubicBezTo>
                    <a:pt x="122" y="216"/>
                    <a:pt x="123" y="217"/>
                    <a:pt x="124" y="219"/>
                  </a:cubicBezTo>
                  <a:lnTo>
                    <a:pt x="131" y="233"/>
                  </a:lnTo>
                  <a:lnTo>
                    <a:pt x="153" y="291"/>
                  </a:lnTo>
                  <a:cubicBezTo>
                    <a:pt x="154" y="294"/>
                    <a:pt x="153" y="298"/>
                    <a:pt x="151" y="300"/>
                  </a:cubicBezTo>
                  <a:lnTo>
                    <a:pt x="161" y="299"/>
                  </a:lnTo>
                  <a:cubicBezTo>
                    <a:pt x="163" y="299"/>
                    <a:pt x="165" y="300"/>
                    <a:pt x="166" y="301"/>
                  </a:cubicBezTo>
                  <a:lnTo>
                    <a:pt x="172" y="306"/>
                  </a:lnTo>
                  <a:cubicBezTo>
                    <a:pt x="173" y="307"/>
                    <a:pt x="174" y="309"/>
                    <a:pt x="175" y="310"/>
                  </a:cubicBezTo>
                  <a:lnTo>
                    <a:pt x="177" y="320"/>
                  </a:lnTo>
                  <a:lnTo>
                    <a:pt x="184" y="330"/>
                  </a:lnTo>
                  <a:lnTo>
                    <a:pt x="232" y="383"/>
                  </a:lnTo>
                  <a:lnTo>
                    <a:pt x="249" y="408"/>
                  </a:lnTo>
                  <a:cubicBezTo>
                    <a:pt x="250" y="409"/>
                    <a:pt x="250" y="411"/>
                    <a:pt x="250" y="412"/>
                  </a:cubicBezTo>
                  <a:lnTo>
                    <a:pt x="250" y="438"/>
                  </a:lnTo>
                  <a:lnTo>
                    <a:pt x="246" y="457"/>
                  </a:lnTo>
                  <a:cubicBezTo>
                    <a:pt x="245" y="458"/>
                    <a:pt x="244" y="460"/>
                    <a:pt x="243" y="461"/>
                  </a:cubicBezTo>
                  <a:lnTo>
                    <a:pt x="233" y="469"/>
                  </a:lnTo>
                  <a:lnTo>
                    <a:pt x="209" y="481"/>
                  </a:lnTo>
                  <a:lnTo>
                    <a:pt x="184" y="503"/>
                  </a:lnTo>
                  <a:lnTo>
                    <a:pt x="170" y="512"/>
                  </a:lnTo>
                  <a:cubicBezTo>
                    <a:pt x="169" y="512"/>
                    <a:pt x="169" y="513"/>
                    <a:pt x="168" y="513"/>
                  </a:cubicBezTo>
                  <a:lnTo>
                    <a:pt x="152" y="517"/>
                  </a:lnTo>
                  <a:cubicBezTo>
                    <a:pt x="152" y="517"/>
                    <a:pt x="151" y="517"/>
                    <a:pt x="150" y="517"/>
                  </a:cubicBezTo>
                  <a:lnTo>
                    <a:pt x="84" y="517"/>
                  </a:lnTo>
                  <a:lnTo>
                    <a:pt x="36" y="531"/>
                  </a:lnTo>
                  <a:cubicBezTo>
                    <a:pt x="34" y="531"/>
                    <a:pt x="32" y="531"/>
                    <a:pt x="31" y="530"/>
                  </a:cubicBezTo>
                  <a:lnTo>
                    <a:pt x="24" y="527"/>
                  </a:lnTo>
                  <a:lnTo>
                    <a:pt x="21" y="530"/>
                  </a:lnTo>
                  <a:lnTo>
                    <a:pt x="17" y="541"/>
                  </a:lnTo>
                  <a:cubicBezTo>
                    <a:pt x="19" y="539"/>
                    <a:pt x="22" y="538"/>
                    <a:pt x="25" y="539"/>
                  </a:cubicBezTo>
                  <a:lnTo>
                    <a:pt x="33" y="542"/>
                  </a:lnTo>
                  <a:cubicBezTo>
                    <a:pt x="34" y="542"/>
                    <a:pt x="35" y="543"/>
                    <a:pt x="36" y="543"/>
                  </a:cubicBezTo>
                  <a:lnTo>
                    <a:pt x="43" y="550"/>
                  </a:lnTo>
                  <a:lnTo>
                    <a:pt x="51" y="552"/>
                  </a:lnTo>
                  <a:cubicBezTo>
                    <a:pt x="55" y="553"/>
                    <a:pt x="58" y="556"/>
                    <a:pt x="58" y="560"/>
                  </a:cubicBezTo>
                  <a:lnTo>
                    <a:pt x="58" y="567"/>
                  </a:lnTo>
                  <a:cubicBezTo>
                    <a:pt x="58" y="569"/>
                    <a:pt x="57" y="571"/>
                    <a:pt x="55" y="573"/>
                  </a:cubicBezTo>
                  <a:cubicBezTo>
                    <a:pt x="54" y="574"/>
                    <a:pt x="52" y="575"/>
                    <a:pt x="49" y="575"/>
                  </a:cubicBezTo>
                  <a:lnTo>
                    <a:pt x="35" y="574"/>
                  </a:lnTo>
                  <a:lnTo>
                    <a:pt x="18" y="578"/>
                  </a:lnTo>
                  <a:lnTo>
                    <a:pt x="5" y="584"/>
                  </a:lnTo>
                  <a:lnTo>
                    <a:pt x="0" y="591"/>
                  </a:lnTo>
                  <a:lnTo>
                    <a:pt x="1" y="613"/>
                  </a:lnTo>
                  <a:lnTo>
                    <a:pt x="12" y="633"/>
                  </a:lnTo>
                  <a:lnTo>
                    <a:pt x="27" y="647"/>
                  </a:lnTo>
                  <a:lnTo>
                    <a:pt x="39" y="652"/>
                  </a:lnTo>
                  <a:lnTo>
                    <a:pt x="42" y="651"/>
                  </a:lnTo>
                  <a:lnTo>
                    <a:pt x="61" y="632"/>
                  </a:lnTo>
                  <a:cubicBezTo>
                    <a:pt x="62" y="632"/>
                    <a:pt x="63" y="631"/>
                    <a:pt x="64" y="631"/>
                  </a:cubicBezTo>
                  <a:lnTo>
                    <a:pt x="73" y="627"/>
                  </a:lnTo>
                  <a:cubicBezTo>
                    <a:pt x="74" y="626"/>
                    <a:pt x="76" y="626"/>
                    <a:pt x="77" y="626"/>
                  </a:cubicBezTo>
                  <a:lnTo>
                    <a:pt x="98" y="630"/>
                  </a:lnTo>
                  <a:lnTo>
                    <a:pt x="116" y="628"/>
                  </a:lnTo>
                  <a:lnTo>
                    <a:pt x="146" y="618"/>
                  </a:lnTo>
                  <a:lnTo>
                    <a:pt x="166" y="616"/>
                  </a:lnTo>
                  <a:cubicBezTo>
                    <a:pt x="169" y="615"/>
                    <a:pt x="171" y="617"/>
                    <a:pt x="173" y="619"/>
                  </a:cubicBezTo>
                  <a:cubicBezTo>
                    <a:pt x="174" y="620"/>
                    <a:pt x="175" y="621"/>
                    <a:pt x="175" y="623"/>
                  </a:cubicBezTo>
                  <a:lnTo>
                    <a:pt x="193" y="606"/>
                  </a:lnTo>
                  <a:cubicBezTo>
                    <a:pt x="195" y="605"/>
                    <a:pt x="196" y="605"/>
                    <a:pt x="197" y="604"/>
                  </a:cubicBezTo>
                  <a:lnTo>
                    <a:pt x="211" y="602"/>
                  </a:lnTo>
                  <a:cubicBezTo>
                    <a:pt x="214" y="601"/>
                    <a:pt x="217" y="601"/>
                    <a:pt x="219" y="604"/>
                  </a:cubicBezTo>
                  <a:cubicBezTo>
                    <a:pt x="221" y="606"/>
                    <a:pt x="221" y="610"/>
                    <a:pt x="220" y="612"/>
                  </a:cubicBezTo>
                  <a:lnTo>
                    <a:pt x="214" y="628"/>
                  </a:lnTo>
                  <a:lnTo>
                    <a:pt x="204" y="646"/>
                  </a:lnTo>
                  <a:lnTo>
                    <a:pt x="194" y="659"/>
                  </a:lnTo>
                  <a:lnTo>
                    <a:pt x="186" y="666"/>
                  </a:lnTo>
                  <a:cubicBezTo>
                    <a:pt x="185" y="667"/>
                    <a:pt x="184" y="668"/>
                    <a:pt x="182" y="668"/>
                  </a:cubicBezTo>
                  <a:lnTo>
                    <a:pt x="171" y="669"/>
                  </a:lnTo>
                  <a:lnTo>
                    <a:pt x="149" y="676"/>
                  </a:lnTo>
                  <a:lnTo>
                    <a:pt x="145" y="678"/>
                  </a:lnTo>
                  <a:lnTo>
                    <a:pt x="145" y="680"/>
                  </a:lnTo>
                  <a:lnTo>
                    <a:pt x="149" y="695"/>
                  </a:lnTo>
                  <a:cubicBezTo>
                    <a:pt x="150" y="697"/>
                    <a:pt x="150" y="698"/>
                    <a:pt x="149" y="700"/>
                  </a:cubicBezTo>
                  <a:lnTo>
                    <a:pt x="143" y="716"/>
                  </a:lnTo>
                  <a:lnTo>
                    <a:pt x="133" y="734"/>
                  </a:lnTo>
                  <a:lnTo>
                    <a:pt x="129" y="752"/>
                  </a:lnTo>
                  <a:lnTo>
                    <a:pt x="130" y="755"/>
                  </a:lnTo>
                  <a:lnTo>
                    <a:pt x="141" y="777"/>
                  </a:lnTo>
                  <a:lnTo>
                    <a:pt x="153" y="799"/>
                  </a:lnTo>
                  <a:lnTo>
                    <a:pt x="159" y="792"/>
                  </a:lnTo>
                  <a:cubicBezTo>
                    <a:pt x="160" y="791"/>
                    <a:pt x="161" y="791"/>
                    <a:pt x="162" y="790"/>
                  </a:cubicBezTo>
                  <a:lnTo>
                    <a:pt x="182" y="781"/>
                  </a:lnTo>
                  <a:cubicBezTo>
                    <a:pt x="182" y="780"/>
                    <a:pt x="183" y="780"/>
                    <a:pt x="184" y="780"/>
                  </a:cubicBezTo>
                  <a:lnTo>
                    <a:pt x="205" y="776"/>
                  </a:lnTo>
                  <a:cubicBezTo>
                    <a:pt x="206" y="776"/>
                    <a:pt x="207" y="776"/>
                    <a:pt x="209" y="776"/>
                  </a:cubicBezTo>
                  <a:lnTo>
                    <a:pt x="224" y="781"/>
                  </a:lnTo>
                  <a:cubicBezTo>
                    <a:pt x="227" y="782"/>
                    <a:pt x="229" y="785"/>
                    <a:pt x="229" y="788"/>
                  </a:cubicBezTo>
                  <a:lnTo>
                    <a:pt x="229" y="795"/>
                  </a:lnTo>
                  <a:lnTo>
                    <a:pt x="228" y="804"/>
                  </a:lnTo>
                  <a:lnTo>
                    <a:pt x="234" y="812"/>
                  </a:lnTo>
                  <a:lnTo>
                    <a:pt x="244" y="821"/>
                  </a:lnTo>
                  <a:cubicBezTo>
                    <a:pt x="245" y="822"/>
                    <a:pt x="245" y="822"/>
                    <a:pt x="246" y="823"/>
                  </a:cubicBezTo>
                  <a:lnTo>
                    <a:pt x="253" y="834"/>
                  </a:lnTo>
                  <a:cubicBezTo>
                    <a:pt x="254" y="835"/>
                    <a:pt x="254" y="836"/>
                    <a:pt x="254" y="838"/>
                  </a:cubicBezTo>
                  <a:lnTo>
                    <a:pt x="254" y="854"/>
                  </a:lnTo>
                  <a:lnTo>
                    <a:pt x="251" y="877"/>
                  </a:lnTo>
                  <a:lnTo>
                    <a:pt x="246" y="899"/>
                  </a:lnTo>
                  <a:lnTo>
                    <a:pt x="241" y="911"/>
                  </a:lnTo>
                  <a:cubicBezTo>
                    <a:pt x="240" y="913"/>
                    <a:pt x="239" y="914"/>
                    <a:pt x="237" y="915"/>
                  </a:cubicBezTo>
                  <a:lnTo>
                    <a:pt x="223" y="922"/>
                  </a:lnTo>
                  <a:cubicBezTo>
                    <a:pt x="222" y="923"/>
                    <a:pt x="219" y="923"/>
                    <a:pt x="217" y="922"/>
                  </a:cubicBezTo>
                  <a:lnTo>
                    <a:pt x="204" y="918"/>
                  </a:lnTo>
                  <a:cubicBezTo>
                    <a:pt x="204" y="917"/>
                    <a:pt x="203" y="917"/>
                    <a:pt x="202" y="917"/>
                  </a:cubicBezTo>
                  <a:lnTo>
                    <a:pt x="180" y="901"/>
                  </a:lnTo>
                  <a:lnTo>
                    <a:pt x="168" y="898"/>
                  </a:lnTo>
                  <a:lnTo>
                    <a:pt x="159" y="899"/>
                  </a:lnTo>
                  <a:lnTo>
                    <a:pt x="144" y="905"/>
                  </a:lnTo>
                  <a:lnTo>
                    <a:pt x="191" y="1000"/>
                  </a:lnTo>
                  <a:lnTo>
                    <a:pt x="210" y="1024"/>
                  </a:lnTo>
                  <a:lnTo>
                    <a:pt x="229" y="1038"/>
                  </a:lnTo>
                  <a:lnTo>
                    <a:pt x="236" y="1041"/>
                  </a:lnTo>
                  <a:lnTo>
                    <a:pt x="239" y="1036"/>
                  </a:lnTo>
                  <a:cubicBezTo>
                    <a:pt x="240" y="1035"/>
                    <a:pt x="241" y="1034"/>
                    <a:pt x="242" y="1033"/>
                  </a:cubicBezTo>
                  <a:lnTo>
                    <a:pt x="249" y="1029"/>
                  </a:lnTo>
                  <a:cubicBezTo>
                    <a:pt x="251" y="1027"/>
                    <a:pt x="253" y="1027"/>
                    <a:pt x="255" y="1028"/>
                  </a:cubicBezTo>
                  <a:lnTo>
                    <a:pt x="271" y="1032"/>
                  </a:lnTo>
                  <a:lnTo>
                    <a:pt x="294" y="1042"/>
                  </a:lnTo>
                  <a:lnTo>
                    <a:pt x="370" y="1044"/>
                  </a:lnTo>
                  <a:lnTo>
                    <a:pt x="394" y="1050"/>
                  </a:lnTo>
                  <a:cubicBezTo>
                    <a:pt x="395" y="1050"/>
                    <a:pt x="396" y="1050"/>
                    <a:pt x="396" y="1051"/>
                  </a:cubicBezTo>
                  <a:lnTo>
                    <a:pt x="419" y="1065"/>
                  </a:lnTo>
                  <a:lnTo>
                    <a:pt x="458" y="1098"/>
                  </a:lnTo>
                  <a:lnTo>
                    <a:pt x="479" y="1106"/>
                  </a:lnTo>
                  <a:cubicBezTo>
                    <a:pt x="482" y="1107"/>
                    <a:pt x="484" y="1110"/>
                    <a:pt x="484" y="1113"/>
                  </a:cubicBezTo>
                  <a:lnTo>
                    <a:pt x="485" y="1134"/>
                  </a:lnTo>
                  <a:lnTo>
                    <a:pt x="494" y="1165"/>
                  </a:lnTo>
                  <a:lnTo>
                    <a:pt x="507" y="1194"/>
                  </a:lnTo>
                  <a:lnTo>
                    <a:pt x="520" y="1205"/>
                  </a:lnTo>
                  <a:lnTo>
                    <a:pt x="527" y="1208"/>
                  </a:lnTo>
                  <a:lnTo>
                    <a:pt x="557" y="1224"/>
                  </a:lnTo>
                  <a:lnTo>
                    <a:pt x="565" y="1231"/>
                  </a:lnTo>
                  <a:cubicBezTo>
                    <a:pt x="566" y="1232"/>
                    <a:pt x="567" y="1234"/>
                    <a:pt x="567" y="1236"/>
                  </a:cubicBezTo>
                  <a:lnTo>
                    <a:pt x="570" y="1254"/>
                  </a:lnTo>
                  <a:lnTo>
                    <a:pt x="571" y="1282"/>
                  </a:lnTo>
                  <a:lnTo>
                    <a:pt x="578" y="1312"/>
                  </a:lnTo>
                  <a:lnTo>
                    <a:pt x="596" y="1332"/>
                  </a:lnTo>
                  <a:lnTo>
                    <a:pt x="639" y="1360"/>
                  </a:lnTo>
                  <a:lnTo>
                    <a:pt x="659" y="1368"/>
                  </a:lnTo>
                  <a:lnTo>
                    <a:pt x="680" y="1370"/>
                  </a:lnTo>
                  <a:lnTo>
                    <a:pt x="687" y="1338"/>
                  </a:lnTo>
                  <a:cubicBezTo>
                    <a:pt x="687" y="1337"/>
                    <a:pt x="687" y="1337"/>
                    <a:pt x="688" y="1336"/>
                  </a:cubicBezTo>
                </a:path>
              </a:pathLst>
            </a:custGeom>
            <a:grpFill/>
            <a:ln w="9525" cap="flat">
              <a:noFill/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endParaRPr>
            </a:p>
          </p:txBody>
        </p:sp>
        <p:sp>
          <p:nvSpPr>
            <p:cNvPr id="25" name="Freeform 4">
              <a:extLst>
                <a:ext uri="{FF2B5EF4-FFF2-40B4-BE49-F238E27FC236}">
                  <a16:creationId xmlns:a16="http://schemas.microsoft.com/office/drawing/2014/main" xmlns="" id="{D8476000-D02B-44C1-9399-72798796A14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37100" y="2657475"/>
              <a:ext cx="25400" cy="19050"/>
            </a:xfrm>
            <a:custGeom>
              <a:avLst/>
              <a:gdLst>
                <a:gd name="T0" fmla="*/ 68 w 69"/>
                <a:gd name="T1" fmla="*/ 4 h 52"/>
                <a:gd name="T2" fmla="*/ 53 w 69"/>
                <a:gd name="T3" fmla="*/ 0 h 52"/>
                <a:gd name="T4" fmla="*/ 32 w 69"/>
                <a:gd name="T5" fmla="*/ 2 h 52"/>
                <a:gd name="T6" fmla="*/ 13 w 69"/>
                <a:gd name="T7" fmla="*/ 10 h 52"/>
                <a:gd name="T8" fmla="*/ 0 w 69"/>
                <a:gd name="T9" fmla="*/ 22 h 52"/>
                <a:gd name="T10" fmla="*/ 1 w 69"/>
                <a:gd name="T11" fmla="*/ 24 h 52"/>
                <a:gd name="T12" fmla="*/ 4 w 69"/>
                <a:gd name="T13" fmla="*/ 30 h 52"/>
                <a:gd name="T14" fmla="*/ 4 w 69"/>
                <a:gd name="T15" fmla="*/ 35 h 52"/>
                <a:gd name="T16" fmla="*/ 3 w 69"/>
                <a:gd name="T17" fmla="*/ 41 h 52"/>
                <a:gd name="T18" fmla="*/ 0 w 69"/>
                <a:gd name="T19" fmla="*/ 46 h 52"/>
                <a:gd name="T20" fmla="*/ 1 w 69"/>
                <a:gd name="T21" fmla="*/ 48 h 52"/>
                <a:gd name="T22" fmla="*/ 9 w 69"/>
                <a:gd name="T23" fmla="*/ 51 h 52"/>
                <a:gd name="T24" fmla="*/ 32 w 69"/>
                <a:gd name="T25" fmla="*/ 49 h 52"/>
                <a:gd name="T26" fmla="*/ 44 w 69"/>
                <a:gd name="T27" fmla="*/ 44 h 52"/>
                <a:gd name="T28" fmla="*/ 51 w 69"/>
                <a:gd name="T29" fmla="*/ 33 h 52"/>
                <a:gd name="T30" fmla="*/ 59 w 69"/>
                <a:gd name="T31" fmla="*/ 21 h 52"/>
                <a:gd name="T32" fmla="*/ 60 w 69"/>
                <a:gd name="T33" fmla="*/ 19 h 52"/>
                <a:gd name="T34" fmla="*/ 68 w 69"/>
                <a:gd name="T35" fmla="*/ 11 h 52"/>
                <a:gd name="T36" fmla="*/ 68 w 69"/>
                <a:gd name="T37" fmla="*/ 9 h 52"/>
                <a:gd name="T38" fmla="*/ 68 w 69"/>
                <a:gd name="T39" fmla="*/ 4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69" h="52">
                  <a:moveTo>
                    <a:pt x="68" y="4"/>
                  </a:moveTo>
                  <a:lnTo>
                    <a:pt x="53" y="0"/>
                  </a:lnTo>
                  <a:lnTo>
                    <a:pt x="32" y="2"/>
                  </a:lnTo>
                  <a:lnTo>
                    <a:pt x="13" y="10"/>
                  </a:lnTo>
                  <a:lnTo>
                    <a:pt x="0" y="22"/>
                  </a:lnTo>
                  <a:cubicBezTo>
                    <a:pt x="1" y="23"/>
                    <a:pt x="1" y="23"/>
                    <a:pt x="1" y="24"/>
                  </a:cubicBezTo>
                  <a:lnTo>
                    <a:pt x="4" y="30"/>
                  </a:lnTo>
                  <a:cubicBezTo>
                    <a:pt x="5" y="32"/>
                    <a:pt x="5" y="33"/>
                    <a:pt x="4" y="35"/>
                  </a:cubicBezTo>
                  <a:lnTo>
                    <a:pt x="3" y="41"/>
                  </a:lnTo>
                  <a:cubicBezTo>
                    <a:pt x="3" y="43"/>
                    <a:pt x="2" y="45"/>
                    <a:pt x="0" y="46"/>
                  </a:cubicBezTo>
                  <a:lnTo>
                    <a:pt x="1" y="48"/>
                  </a:lnTo>
                  <a:lnTo>
                    <a:pt x="9" y="51"/>
                  </a:lnTo>
                  <a:lnTo>
                    <a:pt x="32" y="49"/>
                  </a:lnTo>
                  <a:lnTo>
                    <a:pt x="44" y="44"/>
                  </a:lnTo>
                  <a:lnTo>
                    <a:pt x="51" y="33"/>
                  </a:lnTo>
                  <a:lnTo>
                    <a:pt x="59" y="21"/>
                  </a:lnTo>
                  <a:cubicBezTo>
                    <a:pt x="59" y="20"/>
                    <a:pt x="59" y="20"/>
                    <a:pt x="60" y="19"/>
                  </a:cubicBezTo>
                  <a:lnTo>
                    <a:pt x="68" y="11"/>
                  </a:lnTo>
                  <a:lnTo>
                    <a:pt x="68" y="9"/>
                  </a:lnTo>
                  <a:lnTo>
                    <a:pt x="68" y="4"/>
                  </a:lnTo>
                </a:path>
              </a:pathLst>
            </a:custGeom>
            <a:grpFill/>
            <a:ln w="9525" cap="flat">
              <a:noFill/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endParaRPr>
            </a:p>
          </p:txBody>
        </p:sp>
        <p:sp>
          <p:nvSpPr>
            <p:cNvPr id="26" name="Freeform 5">
              <a:extLst>
                <a:ext uri="{FF2B5EF4-FFF2-40B4-BE49-F238E27FC236}">
                  <a16:creationId xmlns:a16="http://schemas.microsoft.com/office/drawing/2014/main" xmlns="" id="{B3FA72A8-F18B-4532-9815-52B6E1DAE92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22800" y="2595563"/>
              <a:ext cx="15875" cy="22225"/>
            </a:xfrm>
            <a:custGeom>
              <a:avLst/>
              <a:gdLst>
                <a:gd name="T0" fmla="*/ 0 w 44"/>
                <a:gd name="T1" fmla="*/ 20 h 63"/>
                <a:gd name="T2" fmla="*/ 9 w 44"/>
                <a:gd name="T3" fmla="*/ 33 h 63"/>
                <a:gd name="T4" fmla="*/ 20 w 44"/>
                <a:gd name="T5" fmla="*/ 53 h 63"/>
                <a:gd name="T6" fmla="*/ 30 w 44"/>
                <a:gd name="T7" fmla="*/ 62 h 63"/>
                <a:gd name="T8" fmla="*/ 43 w 44"/>
                <a:gd name="T9" fmla="*/ 58 h 63"/>
                <a:gd name="T10" fmla="*/ 42 w 44"/>
                <a:gd name="T11" fmla="*/ 57 h 63"/>
                <a:gd name="T12" fmla="*/ 39 w 44"/>
                <a:gd name="T13" fmla="*/ 54 h 63"/>
                <a:gd name="T14" fmla="*/ 10 w 44"/>
                <a:gd name="T15" fmla="*/ 0 h 63"/>
                <a:gd name="T16" fmla="*/ 0 w 44"/>
                <a:gd name="T17" fmla="*/ 2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4" h="63">
                  <a:moveTo>
                    <a:pt x="0" y="20"/>
                  </a:moveTo>
                  <a:lnTo>
                    <a:pt x="9" y="33"/>
                  </a:lnTo>
                  <a:lnTo>
                    <a:pt x="20" y="53"/>
                  </a:lnTo>
                  <a:lnTo>
                    <a:pt x="30" y="62"/>
                  </a:lnTo>
                  <a:lnTo>
                    <a:pt x="43" y="58"/>
                  </a:lnTo>
                  <a:lnTo>
                    <a:pt x="42" y="57"/>
                  </a:lnTo>
                  <a:cubicBezTo>
                    <a:pt x="40" y="56"/>
                    <a:pt x="39" y="55"/>
                    <a:pt x="39" y="54"/>
                  </a:cubicBezTo>
                  <a:lnTo>
                    <a:pt x="10" y="0"/>
                  </a:lnTo>
                  <a:lnTo>
                    <a:pt x="0" y="20"/>
                  </a:lnTo>
                </a:path>
              </a:pathLst>
            </a:custGeom>
            <a:grpFill/>
            <a:ln w="9525" cap="flat">
              <a:noFill/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endParaRPr>
            </a:p>
          </p:txBody>
        </p:sp>
        <p:sp>
          <p:nvSpPr>
            <p:cNvPr id="27" name="Freeform 6">
              <a:extLst>
                <a:ext uri="{FF2B5EF4-FFF2-40B4-BE49-F238E27FC236}">
                  <a16:creationId xmlns:a16="http://schemas.microsoft.com/office/drawing/2014/main" xmlns="" id="{B62EDBA0-3629-4570-8B5B-3B42A227921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37088" y="2463800"/>
              <a:ext cx="9525" cy="11113"/>
            </a:xfrm>
            <a:custGeom>
              <a:avLst/>
              <a:gdLst>
                <a:gd name="T0" fmla="*/ 24 w 28"/>
                <a:gd name="T1" fmla="*/ 16 h 31"/>
                <a:gd name="T2" fmla="*/ 27 w 28"/>
                <a:gd name="T3" fmla="*/ 7 h 31"/>
                <a:gd name="T4" fmla="*/ 25 w 28"/>
                <a:gd name="T5" fmla="*/ 1 h 31"/>
                <a:gd name="T6" fmla="*/ 13 w 28"/>
                <a:gd name="T7" fmla="*/ 0 h 31"/>
                <a:gd name="T8" fmla="*/ 13 w 28"/>
                <a:gd name="T9" fmla="*/ 0 h 31"/>
                <a:gd name="T10" fmla="*/ 8 w 28"/>
                <a:gd name="T11" fmla="*/ 5 h 31"/>
                <a:gd name="T12" fmla="*/ 0 w 28"/>
                <a:gd name="T13" fmla="*/ 30 h 31"/>
                <a:gd name="T14" fmla="*/ 2 w 28"/>
                <a:gd name="T15" fmla="*/ 28 h 31"/>
                <a:gd name="T16" fmla="*/ 24 w 28"/>
                <a:gd name="T17" fmla="*/ 16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" h="31">
                  <a:moveTo>
                    <a:pt x="24" y="16"/>
                  </a:moveTo>
                  <a:lnTo>
                    <a:pt x="27" y="7"/>
                  </a:lnTo>
                  <a:lnTo>
                    <a:pt x="25" y="1"/>
                  </a:lnTo>
                  <a:lnTo>
                    <a:pt x="13" y="0"/>
                  </a:lnTo>
                  <a:lnTo>
                    <a:pt x="13" y="0"/>
                  </a:lnTo>
                  <a:lnTo>
                    <a:pt x="8" y="5"/>
                  </a:lnTo>
                  <a:lnTo>
                    <a:pt x="0" y="30"/>
                  </a:lnTo>
                  <a:cubicBezTo>
                    <a:pt x="0" y="29"/>
                    <a:pt x="1" y="29"/>
                    <a:pt x="2" y="28"/>
                  </a:cubicBezTo>
                  <a:lnTo>
                    <a:pt x="24" y="16"/>
                  </a:lnTo>
                </a:path>
              </a:pathLst>
            </a:custGeom>
            <a:grpFill/>
            <a:ln w="9525" cap="flat">
              <a:noFill/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endParaRPr>
            </a:p>
          </p:txBody>
        </p:sp>
        <p:sp>
          <p:nvSpPr>
            <p:cNvPr id="28" name="Freeform 7">
              <a:extLst>
                <a:ext uri="{FF2B5EF4-FFF2-40B4-BE49-F238E27FC236}">
                  <a16:creationId xmlns:a16="http://schemas.microsoft.com/office/drawing/2014/main" xmlns="" id="{0BA06DCF-048C-4848-8837-081A31CF08E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21213" y="2492375"/>
              <a:ext cx="36512" cy="34925"/>
            </a:xfrm>
            <a:custGeom>
              <a:avLst/>
              <a:gdLst>
                <a:gd name="T0" fmla="*/ 82 w 102"/>
                <a:gd name="T1" fmla="*/ 85 h 95"/>
                <a:gd name="T2" fmla="*/ 52 w 102"/>
                <a:gd name="T3" fmla="*/ 77 h 95"/>
                <a:gd name="T4" fmla="*/ 49 w 102"/>
                <a:gd name="T5" fmla="*/ 75 h 95"/>
                <a:gd name="T6" fmla="*/ 28 w 102"/>
                <a:gd name="T7" fmla="*/ 56 h 95"/>
                <a:gd name="T8" fmla="*/ 26 w 102"/>
                <a:gd name="T9" fmla="*/ 49 h 95"/>
                <a:gd name="T10" fmla="*/ 29 w 102"/>
                <a:gd name="T11" fmla="*/ 13 h 95"/>
                <a:gd name="T12" fmla="*/ 26 w 102"/>
                <a:gd name="T13" fmla="*/ 0 h 95"/>
                <a:gd name="T14" fmla="*/ 7 w 102"/>
                <a:gd name="T15" fmla="*/ 53 h 95"/>
                <a:gd name="T16" fmla="*/ 1 w 102"/>
                <a:gd name="T17" fmla="*/ 75 h 95"/>
                <a:gd name="T18" fmla="*/ 0 w 102"/>
                <a:gd name="T19" fmla="*/ 94 h 95"/>
                <a:gd name="T20" fmla="*/ 19 w 102"/>
                <a:gd name="T21" fmla="*/ 81 h 95"/>
                <a:gd name="T22" fmla="*/ 24 w 102"/>
                <a:gd name="T23" fmla="*/ 78 h 95"/>
                <a:gd name="T24" fmla="*/ 27 w 102"/>
                <a:gd name="T25" fmla="*/ 77 h 95"/>
                <a:gd name="T26" fmla="*/ 33 w 102"/>
                <a:gd name="T27" fmla="*/ 77 h 95"/>
                <a:gd name="T28" fmla="*/ 37 w 102"/>
                <a:gd name="T29" fmla="*/ 78 h 95"/>
                <a:gd name="T30" fmla="*/ 42 w 102"/>
                <a:gd name="T31" fmla="*/ 81 h 95"/>
                <a:gd name="T32" fmla="*/ 45 w 102"/>
                <a:gd name="T33" fmla="*/ 84 h 95"/>
                <a:gd name="T34" fmla="*/ 49 w 102"/>
                <a:gd name="T35" fmla="*/ 91 h 95"/>
                <a:gd name="T36" fmla="*/ 88 w 102"/>
                <a:gd name="T37" fmla="*/ 91 h 95"/>
                <a:gd name="T38" fmla="*/ 95 w 102"/>
                <a:gd name="T39" fmla="*/ 89 h 95"/>
                <a:gd name="T40" fmla="*/ 101 w 102"/>
                <a:gd name="T41" fmla="*/ 84 h 95"/>
                <a:gd name="T42" fmla="*/ 84 w 102"/>
                <a:gd name="T43" fmla="*/ 85 h 95"/>
                <a:gd name="T44" fmla="*/ 82 w 102"/>
                <a:gd name="T45" fmla="*/ 85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02" h="95">
                  <a:moveTo>
                    <a:pt x="82" y="85"/>
                  </a:moveTo>
                  <a:lnTo>
                    <a:pt x="52" y="77"/>
                  </a:lnTo>
                  <a:cubicBezTo>
                    <a:pt x="51" y="77"/>
                    <a:pt x="50" y="76"/>
                    <a:pt x="49" y="75"/>
                  </a:cubicBezTo>
                  <a:lnTo>
                    <a:pt x="28" y="56"/>
                  </a:lnTo>
                  <a:cubicBezTo>
                    <a:pt x="26" y="54"/>
                    <a:pt x="25" y="52"/>
                    <a:pt x="26" y="49"/>
                  </a:cubicBezTo>
                  <a:lnTo>
                    <a:pt x="29" y="13"/>
                  </a:lnTo>
                  <a:lnTo>
                    <a:pt x="26" y="0"/>
                  </a:lnTo>
                  <a:lnTo>
                    <a:pt x="7" y="53"/>
                  </a:lnTo>
                  <a:lnTo>
                    <a:pt x="1" y="75"/>
                  </a:lnTo>
                  <a:lnTo>
                    <a:pt x="0" y="94"/>
                  </a:lnTo>
                  <a:lnTo>
                    <a:pt x="19" y="81"/>
                  </a:lnTo>
                  <a:lnTo>
                    <a:pt x="24" y="78"/>
                  </a:lnTo>
                  <a:cubicBezTo>
                    <a:pt x="25" y="78"/>
                    <a:pt x="26" y="78"/>
                    <a:pt x="27" y="77"/>
                  </a:cubicBezTo>
                  <a:lnTo>
                    <a:pt x="33" y="77"/>
                  </a:lnTo>
                  <a:cubicBezTo>
                    <a:pt x="34" y="77"/>
                    <a:pt x="35" y="77"/>
                    <a:pt x="37" y="78"/>
                  </a:cubicBezTo>
                  <a:lnTo>
                    <a:pt x="42" y="81"/>
                  </a:lnTo>
                  <a:cubicBezTo>
                    <a:pt x="43" y="81"/>
                    <a:pt x="44" y="82"/>
                    <a:pt x="45" y="84"/>
                  </a:cubicBezTo>
                  <a:lnTo>
                    <a:pt x="49" y="91"/>
                  </a:lnTo>
                  <a:lnTo>
                    <a:pt x="88" y="91"/>
                  </a:lnTo>
                  <a:lnTo>
                    <a:pt x="95" y="89"/>
                  </a:lnTo>
                  <a:lnTo>
                    <a:pt x="101" y="84"/>
                  </a:lnTo>
                  <a:lnTo>
                    <a:pt x="84" y="85"/>
                  </a:lnTo>
                  <a:cubicBezTo>
                    <a:pt x="83" y="85"/>
                    <a:pt x="82" y="85"/>
                    <a:pt x="82" y="85"/>
                  </a:cubicBezTo>
                </a:path>
              </a:pathLst>
            </a:custGeom>
            <a:grpFill/>
            <a:ln w="9525" cap="flat">
              <a:noFill/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endParaRPr>
            </a:p>
          </p:txBody>
        </p:sp>
        <p:sp>
          <p:nvSpPr>
            <p:cNvPr id="29" name="Freeform 8">
              <a:extLst>
                <a:ext uri="{FF2B5EF4-FFF2-40B4-BE49-F238E27FC236}">
                  <a16:creationId xmlns:a16="http://schemas.microsoft.com/office/drawing/2014/main" xmlns="" id="{355AB6FD-46FF-4A8D-92D5-AFF9A03C42E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16525" y="2655888"/>
              <a:ext cx="60325" cy="41275"/>
            </a:xfrm>
            <a:custGeom>
              <a:avLst/>
              <a:gdLst>
                <a:gd name="T0" fmla="*/ 1 w 166"/>
                <a:gd name="T1" fmla="*/ 64 h 113"/>
                <a:gd name="T2" fmla="*/ 4 w 166"/>
                <a:gd name="T3" fmla="*/ 64 h 113"/>
                <a:gd name="T4" fmla="*/ 11 w 166"/>
                <a:gd name="T5" fmla="*/ 69 h 113"/>
                <a:gd name="T6" fmla="*/ 12 w 166"/>
                <a:gd name="T7" fmla="*/ 72 h 113"/>
                <a:gd name="T8" fmla="*/ 15 w 166"/>
                <a:gd name="T9" fmla="*/ 70 h 113"/>
                <a:gd name="T10" fmla="*/ 21 w 166"/>
                <a:gd name="T11" fmla="*/ 68 h 113"/>
                <a:gd name="T12" fmla="*/ 24 w 166"/>
                <a:gd name="T13" fmla="*/ 68 h 113"/>
                <a:gd name="T14" fmla="*/ 40 w 166"/>
                <a:gd name="T15" fmla="*/ 68 h 113"/>
                <a:gd name="T16" fmla="*/ 42 w 166"/>
                <a:gd name="T17" fmla="*/ 69 h 113"/>
                <a:gd name="T18" fmla="*/ 51 w 166"/>
                <a:gd name="T19" fmla="*/ 72 h 113"/>
                <a:gd name="T20" fmla="*/ 56 w 166"/>
                <a:gd name="T21" fmla="*/ 77 h 113"/>
                <a:gd name="T22" fmla="*/ 59 w 166"/>
                <a:gd name="T23" fmla="*/ 85 h 113"/>
                <a:gd name="T24" fmla="*/ 59 w 166"/>
                <a:gd name="T25" fmla="*/ 88 h 113"/>
                <a:gd name="T26" fmla="*/ 58 w 166"/>
                <a:gd name="T27" fmla="*/ 107 h 113"/>
                <a:gd name="T28" fmla="*/ 61 w 166"/>
                <a:gd name="T29" fmla="*/ 110 h 113"/>
                <a:gd name="T30" fmla="*/ 73 w 166"/>
                <a:gd name="T31" fmla="*/ 112 h 113"/>
                <a:gd name="T32" fmla="*/ 84 w 166"/>
                <a:gd name="T33" fmla="*/ 112 h 113"/>
                <a:gd name="T34" fmla="*/ 84 w 166"/>
                <a:gd name="T35" fmla="*/ 111 h 113"/>
                <a:gd name="T36" fmla="*/ 88 w 166"/>
                <a:gd name="T37" fmla="*/ 106 h 113"/>
                <a:gd name="T38" fmla="*/ 99 w 166"/>
                <a:gd name="T39" fmla="*/ 99 h 113"/>
                <a:gd name="T40" fmla="*/ 104 w 166"/>
                <a:gd name="T41" fmla="*/ 98 h 113"/>
                <a:gd name="T42" fmla="*/ 165 w 166"/>
                <a:gd name="T43" fmla="*/ 109 h 113"/>
                <a:gd name="T44" fmla="*/ 127 w 166"/>
                <a:gd name="T45" fmla="*/ 38 h 113"/>
                <a:gd name="T46" fmla="*/ 123 w 166"/>
                <a:gd name="T47" fmla="*/ 32 h 113"/>
                <a:gd name="T48" fmla="*/ 110 w 166"/>
                <a:gd name="T49" fmla="*/ 21 h 113"/>
                <a:gd name="T50" fmla="*/ 61 w 166"/>
                <a:gd name="T51" fmla="*/ 0 h 113"/>
                <a:gd name="T52" fmla="*/ 36 w 166"/>
                <a:gd name="T53" fmla="*/ 4 h 113"/>
                <a:gd name="T54" fmla="*/ 16 w 166"/>
                <a:gd name="T55" fmla="*/ 24 h 113"/>
                <a:gd name="T56" fmla="*/ 0 w 166"/>
                <a:gd name="T57" fmla="*/ 63 h 113"/>
                <a:gd name="T58" fmla="*/ 0 w 166"/>
                <a:gd name="T59" fmla="*/ 64 h 113"/>
                <a:gd name="T60" fmla="*/ 1 w 166"/>
                <a:gd name="T61" fmla="*/ 64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66" h="113">
                  <a:moveTo>
                    <a:pt x="1" y="64"/>
                  </a:moveTo>
                  <a:lnTo>
                    <a:pt x="4" y="64"/>
                  </a:lnTo>
                  <a:cubicBezTo>
                    <a:pt x="7" y="64"/>
                    <a:pt x="10" y="66"/>
                    <a:pt x="11" y="69"/>
                  </a:cubicBezTo>
                  <a:lnTo>
                    <a:pt x="12" y="72"/>
                  </a:lnTo>
                  <a:cubicBezTo>
                    <a:pt x="13" y="71"/>
                    <a:pt x="14" y="71"/>
                    <a:pt x="15" y="70"/>
                  </a:cubicBezTo>
                  <a:lnTo>
                    <a:pt x="21" y="68"/>
                  </a:lnTo>
                  <a:cubicBezTo>
                    <a:pt x="22" y="68"/>
                    <a:pt x="23" y="68"/>
                    <a:pt x="24" y="68"/>
                  </a:cubicBezTo>
                  <a:lnTo>
                    <a:pt x="40" y="68"/>
                  </a:lnTo>
                  <a:cubicBezTo>
                    <a:pt x="41" y="68"/>
                    <a:pt x="42" y="69"/>
                    <a:pt x="42" y="69"/>
                  </a:cubicBezTo>
                  <a:lnTo>
                    <a:pt x="51" y="72"/>
                  </a:lnTo>
                  <a:cubicBezTo>
                    <a:pt x="53" y="73"/>
                    <a:pt x="55" y="75"/>
                    <a:pt x="56" y="77"/>
                  </a:cubicBezTo>
                  <a:lnTo>
                    <a:pt x="59" y="85"/>
                  </a:lnTo>
                  <a:cubicBezTo>
                    <a:pt x="59" y="86"/>
                    <a:pt x="59" y="87"/>
                    <a:pt x="59" y="88"/>
                  </a:cubicBezTo>
                  <a:lnTo>
                    <a:pt x="58" y="107"/>
                  </a:lnTo>
                  <a:lnTo>
                    <a:pt x="61" y="110"/>
                  </a:lnTo>
                  <a:lnTo>
                    <a:pt x="73" y="112"/>
                  </a:lnTo>
                  <a:lnTo>
                    <a:pt x="84" y="112"/>
                  </a:lnTo>
                  <a:cubicBezTo>
                    <a:pt x="84" y="111"/>
                    <a:pt x="84" y="111"/>
                    <a:pt x="84" y="111"/>
                  </a:cubicBezTo>
                  <a:cubicBezTo>
                    <a:pt x="85" y="109"/>
                    <a:pt x="86" y="107"/>
                    <a:pt x="88" y="106"/>
                  </a:cubicBezTo>
                  <a:lnTo>
                    <a:pt x="99" y="99"/>
                  </a:lnTo>
                  <a:cubicBezTo>
                    <a:pt x="101" y="99"/>
                    <a:pt x="103" y="98"/>
                    <a:pt x="104" y="98"/>
                  </a:cubicBezTo>
                  <a:lnTo>
                    <a:pt x="165" y="109"/>
                  </a:lnTo>
                  <a:lnTo>
                    <a:pt x="127" y="38"/>
                  </a:lnTo>
                  <a:lnTo>
                    <a:pt x="123" y="32"/>
                  </a:lnTo>
                  <a:lnTo>
                    <a:pt x="110" y="21"/>
                  </a:lnTo>
                  <a:lnTo>
                    <a:pt x="61" y="0"/>
                  </a:lnTo>
                  <a:lnTo>
                    <a:pt x="36" y="4"/>
                  </a:lnTo>
                  <a:lnTo>
                    <a:pt x="16" y="24"/>
                  </a:lnTo>
                  <a:lnTo>
                    <a:pt x="0" y="63"/>
                  </a:lnTo>
                  <a:lnTo>
                    <a:pt x="0" y="64"/>
                  </a:lnTo>
                  <a:lnTo>
                    <a:pt x="1" y="64"/>
                  </a:lnTo>
                </a:path>
              </a:pathLst>
            </a:custGeom>
            <a:grpFill/>
            <a:ln w="9525" cap="flat">
              <a:noFill/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endParaRPr>
            </a:p>
          </p:txBody>
        </p:sp>
        <p:sp>
          <p:nvSpPr>
            <p:cNvPr id="30" name="Freeform 9">
              <a:extLst>
                <a:ext uri="{FF2B5EF4-FFF2-40B4-BE49-F238E27FC236}">
                  <a16:creationId xmlns:a16="http://schemas.microsoft.com/office/drawing/2014/main" xmlns="" id="{FF1A1936-B562-4F05-99BB-656CF494B8E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87888" y="2649538"/>
              <a:ext cx="17462" cy="17462"/>
            </a:xfrm>
            <a:custGeom>
              <a:avLst/>
              <a:gdLst>
                <a:gd name="T0" fmla="*/ 9 w 48"/>
                <a:gd name="T1" fmla="*/ 49 h 50"/>
                <a:gd name="T2" fmla="*/ 17 w 48"/>
                <a:gd name="T3" fmla="*/ 49 h 50"/>
                <a:gd name="T4" fmla="*/ 31 w 48"/>
                <a:gd name="T5" fmla="*/ 41 h 50"/>
                <a:gd name="T6" fmla="*/ 43 w 48"/>
                <a:gd name="T7" fmla="*/ 22 h 50"/>
                <a:gd name="T8" fmla="*/ 47 w 48"/>
                <a:gd name="T9" fmla="*/ 0 h 50"/>
                <a:gd name="T10" fmla="*/ 10 w 48"/>
                <a:gd name="T11" fmla="*/ 17 h 50"/>
                <a:gd name="T12" fmla="*/ 3 w 48"/>
                <a:gd name="T13" fmla="*/ 23 h 50"/>
                <a:gd name="T14" fmla="*/ 0 w 48"/>
                <a:gd name="T15" fmla="*/ 34 h 50"/>
                <a:gd name="T16" fmla="*/ 4 w 48"/>
                <a:gd name="T17" fmla="*/ 45 h 50"/>
                <a:gd name="T18" fmla="*/ 9 w 48"/>
                <a:gd name="T19" fmla="*/ 49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8" h="50">
                  <a:moveTo>
                    <a:pt x="9" y="49"/>
                  </a:moveTo>
                  <a:lnTo>
                    <a:pt x="17" y="49"/>
                  </a:lnTo>
                  <a:lnTo>
                    <a:pt x="31" y="41"/>
                  </a:lnTo>
                  <a:lnTo>
                    <a:pt x="43" y="22"/>
                  </a:lnTo>
                  <a:lnTo>
                    <a:pt x="47" y="0"/>
                  </a:lnTo>
                  <a:lnTo>
                    <a:pt x="10" y="17"/>
                  </a:lnTo>
                  <a:lnTo>
                    <a:pt x="3" y="23"/>
                  </a:lnTo>
                  <a:lnTo>
                    <a:pt x="0" y="34"/>
                  </a:lnTo>
                  <a:lnTo>
                    <a:pt x="4" y="45"/>
                  </a:lnTo>
                  <a:lnTo>
                    <a:pt x="9" y="49"/>
                  </a:lnTo>
                </a:path>
              </a:pathLst>
            </a:custGeom>
            <a:grpFill/>
            <a:ln w="9525" cap="flat">
              <a:noFill/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endParaRPr>
            </a:p>
          </p:txBody>
        </p:sp>
        <p:sp>
          <p:nvSpPr>
            <p:cNvPr id="31" name="Freeform 10">
              <a:extLst>
                <a:ext uri="{FF2B5EF4-FFF2-40B4-BE49-F238E27FC236}">
                  <a16:creationId xmlns:a16="http://schemas.microsoft.com/office/drawing/2014/main" xmlns="" id="{B2F47929-EE13-45E4-8D0A-8A9FB0655B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45025" y="2573338"/>
              <a:ext cx="36513" cy="22225"/>
            </a:xfrm>
            <a:custGeom>
              <a:avLst/>
              <a:gdLst>
                <a:gd name="T0" fmla="*/ 83 w 103"/>
                <a:gd name="T1" fmla="*/ 2 h 60"/>
                <a:gd name="T2" fmla="*/ 51 w 103"/>
                <a:gd name="T3" fmla="*/ 0 h 60"/>
                <a:gd name="T4" fmla="*/ 33 w 103"/>
                <a:gd name="T5" fmla="*/ 1 h 60"/>
                <a:gd name="T6" fmla="*/ 19 w 103"/>
                <a:gd name="T7" fmla="*/ 7 h 60"/>
                <a:gd name="T8" fmla="*/ 7 w 103"/>
                <a:gd name="T9" fmla="*/ 18 h 60"/>
                <a:gd name="T10" fmla="*/ 0 w 103"/>
                <a:gd name="T11" fmla="*/ 33 h 60"/>
                <a:gd name="T12" fmla="*/ 28 w 103"/>
                <a:gd name="T13" fmla="*/ 50 h 60"/>
                <a:gd name="T14" fmla="*/ 44 w 103"/>
                <a:gd name="T15" fmla="*/ 55 h 60"/>
                <a:gd name="T16" fmla="*/ 57 w 103"/>
                <a:gd name="T17" fmla="*/ 50 h 60"/>
                <a:gd name="T18" fmla="*/ 65 w 103"/>
                <a:gd name="T19" fmla="*/ 52 h 60"/>
                <a:gd name="T20" fmla="*/ 70 w 103"/>
                <a:gd name="T21" fmla="*/ 55 h 60"/>
                <a:gd name="T22" fmla="*/ 77 w 103"/>
                <a:gd name="T23" fmla="*/ 58 h 60"/>
                <a:gd name="T24" fmla="*/ 84 w 103"/>
                <a:gd name="T25" fmla="*/ 59 h 60"/>
                <a:gd name="T26" fmla="*/ 88 w 103"/>
                <a:gd name="T27" fmla="*/ 58 h 60"/>
                <a:gd name="T28" fmla="*/ 91 w 103"/>
                <a:gd name="T29" fmla="*/ 53 h 60"/>
                <a:gd name="T30" fmla="*/ 98 w 103"/>
                <a:gd name="T31" fmla="*/ 34 h 60"/>
                <a:gd name="T32" fmla="*/ 102 w 103"/>
                <a:gd name="T33" fmla="*/ 26 h 60"/>
                <a:gd name="T34" fmla="*/ 102 w 103"/>
                <a:gd name="T35" fmla="*/ 23 h 60"/>
                <a:gd name="T36" fmla="*/ 94 w 103"/>
                <a:gd name="T37" fmla="*/ 8 h 60"/>
                <a:gd name="T38" fmla="*/ 83 w 103"/>
                <a:gd name="T39" fmla="*/ 2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03" h="60">
                  <a:moveTo>
                    <a:pt x="83" y="2"/>
                  </a:moveTo>
                  <a:lnTo>
                    <a:pt x="51" y="0"/>
                  </a:lnTo>
                  <a:lnTo>
                    <a:pt x="33" y="1"/>
                  </a:lnTo>
                  <a:lnTo>
                    <a:pt x="19" y="7"/>
                  </a:lnTo>
                  <a:lnTo>
                    <a:pt x="7" y="18"/>
                  </a:lnTo>
                  <a:lnTo>
                    <a:pt x="0" y="33"/>
                  </a:lnTo>
                  <a:lnTo>
                    <a:pt x="28" y="50"/>
                  </a:lnTo>
                  <a:lnTo>
                    <a:pt x="44" y="55"/>
                  </a:lnTo>
                  <a:lnTo>
                    <a:pt x="57" y="50"/>
                  </a:lnTo>
                  <a:cubicBezTo>
                    <a:pt x="60" y="49"/>
                    <a:pt x="63" y="50"/>
                    <a:pt x="65" y="52"/>
                  </a:cubicBezTo>
                  <a:lnTo>
                    <a:pt x="70" y="55"/>
                  </a:lnTo>
                  <a:lnTo>
                    <a:pt x="77" y="58"/>
                  </a:lnTo>
                  <a:lnTo>
                    <a:pt x="84" y="59"/>
                  </a:lnTo>
                  <a:lnTo>
                    <a:pt x="88" y="58"/>
                  </a:lnTo>
                  <a:lnTo>
                    <a:pt x="91" y="53"/>
                  </a:lnTo>
                  <a:lnTo>
                    <a:pt x="98" y="34"/>
                  </a:lnTo>
                  <a:lnTo>
                    <a:pt x="102" y="26"/>
                  </a:lnTo>
                  <a:lnTo>
                    <a:pt x="102" y="23"/>
                  </a:lnTo>
                  <a:lnTo>
                    <a:pt x="94" y="8"/>
                  </a:lnTo>
                  <a:lnTo>
                    <a:pt x="83" y="2"/>
                  </a:lnTo>
                </a:path>
              </a:pathLst>
            </a:custGeom>
            <a:grpFill/>
            <a:ln w="9525" cap="flat">
              <a:noFill/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endParaRPr>
            </a:p>
          </p:txBody>
        </p:sp>
        <p:sp>
          <p:nvSpPr>
            <p:cNvPr id="32" name="Freeform 11">
              <a:extLst>
                <a:ext uri="{FF2B5EF4-FFF2-40B4-BE49-F238E27FC236}">
                  <a16:creationId xmlns:a16="http://schemas.microsoft.com/office/drawing/2014/main" xmlns="" id="{5D9854BC-7E0A-4E6D-9E13-46149BFAB17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83125" y="2641600"/>
              <a:ext cx="30163" cy="31750"/>
            </a:xfrm>
            <a:custGeom>
              <a:avLst/>
              <a:gdLst>
                <a:gd name="T0" fmla="*/ 5 w 82"/>
                <a:gd name="T1" fmla="*/ 36 h 86"/>
                <a:gd name="T2" fmla="*/ 1 w 82"/>
                <a:gd name="T3" fmla="*/ 53 h 86"/>
                <a:gd name="T4" fmla="*/ 1 w 82"/>
                <a:gd name="T5" fmla="*/ 58 h 86"/>
                <a:gd name="T6" fmla="*/ 7 w 82"/>
                <a:gd name="T7" fmla="*/ 73 h 86"/>
                <a:gd name="T8" fmla="*/ 10 w 82"/>
                <a:gd name="T9" fmla="*/ 76 h 86"/>
                <a:gd name="T10" fmla="*/ 17 w 82"/>
                <a:gd name="T11" fmla="*/ 83 h 86"/>
                <a:gd name="T12" fmla="*/ 22 w 82"/>
                <a:gd name="T13" fmla="*/ 85 h 86"/>
                <a:gd name="T14" fmla="*/ 36 w 82"/>
                <a:gd name="T15" fmla="*/ 85 h 86"/>
                <a:gd name="T16" fmla="*/ 36 w 82"/>
                <a:gd name="T17" fmla="*/ 85 h 86"/>
                <a:gd name="T18" fmla="*/ 40 w 82"/>
                <a:gd name="T19" fmla="*/ 84 h 86"/>
                <a:gd name="T20" fmla="*/ 58 w 82"/>
                <a:gd name="T21" fmla="*/ 74 h 86"/>
                <a:gd name="T22" fmla="*/ 60 w 82"/>
                <a:gd name="T23" fmla="*/ 72 h 86"/>
                <a:gd name="T24" fmla="*/ 74 w 82"/>
                <a:gd name="T25" fmla="*/ 49 h 86"/>
                <a:gd name="T26" fmla="*/ 76 w 82"/>
                <a:gd name="T27" fmla="*/ 46 h 86"/>
                <a:gd name="T28" fmla="*/ 80 w 82"/>
                <a:gd name="T29" fmla="*/ 21 h 86"/>
                <a:gd name="T30" fmla="*/ 80 w 82"/>
                <a:gd name="T31" fmla="*/ 18 h 86"/>
                <a:gd name="T32" fmla="*/ 79 w 82"/>
                <a:gd name="T33" fmla="*/ 7 h 86"/>
                <a:gd name="T34" fmla="*/ 75 w 82"/>
                <a:gd name="T35" fmla="*/ 1 h 86"/>
                <a:gd name="T36" fmla="*/ 68 w 82"/>
                <a:gd name="T37" fmla="*/ 1 h 86"/>
                <a:gd name="T38" fmla="*/ 28 w 82"/>
                <a:gd name="T39" fmla="*/ 18 h 86"/>
                <a:gd name="T40" fmla="*/ 18 w 82"/>
                <a:gd name="T41" fmla="*/ 23 h 86"/>
                <a:gd name="T42" fmla="*/ 7 w 82"/>
                <a:gd name="T43" fmla="*/ 32 h 86"/>
                <a:gd name="T44" fmla="*/ 5 w 82"/>
                <a:gd name="T45" fmla="*/ 36 h 86"/>
                <a:gd name="T46" fmla="*/ 20 w 82"/>
                <a:gd name="T47" fmla="*/ 43 h 86"/>
                <a:gd name="T48" fmla="*/ 27 w 82"/>
                <a:gd name="T49" fmla="*/ 37 h 86"/>
                <a:gd name="T50" fmla="*/ 64 w 82"/>
                <a:gd name="T51" fmla="*/ 20 h 86"/>
                <a:gd name="T52" fmla="*/ 60 w 82"/>
                <a:gd name="T53" fmla="*/ 42 h 86"/>
                <a:gd name="T54" fmla="*/ 48 w 82"/>
                <a:gd name="T55" fmla="*/ 61 h 86"/>
                <a:gd name="T56" fmla="*/ 34 w 82"/>
                <a:gd name="T57" fmla="*/ 69 h 86"/>
                <a:gd name="T58" fmla="*/ 26 w 82"/>
                <a:gd name="T59" fmla="*/ 69 h 86"/>
                <a:gd name="T60" fmla="*/ 21 w 82"/>
                <a:gd name="T61" fmla="*/ 65 h 86"/>
                <a:gd name="T62" fmla="*/ 17 w 82"/>
                <a:gd name="T63" fmla="*/ 54 h 86"/>
                <a:gd name="T64" fmla="*/ 20 w 82"/>
                <a:gd name="T65" fmla="*/ 43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82" h="86">
                  <a:moveTo>
                    <a:pt x="5" y="36"/>
                  </a:moveTo>
                  <a:lnTo>
                    <a:pt x="1" y="53"/>
                  </a:lnTo>
                  <a:cubicBezTo>
                    <a:pt x="0" y="55"/>
                    <a:pt x="0" y="57"/>
                    <a:pt x="1" y="58"/>
                  </a:cubicBezTo>
                  <a:lnTo>
                    <a:pt x="7" y="73"/>
                  </a:lnTo>
                  <a:cubicBezTo>
                    <a:pt x="8" y="74"/>
                    <a:pt x="9" y="75"/>
                    <a:pt x="10" y="76"/>
                  </a:cubicBezTo>
                  <a:lnTo>
                    <a:pt x="17" y="83"/>
                  </a:lnTo>
                  <a:cubicBezTo>
                    <a:pt x="19" y="84"/>
                    <a:pt x="21" y="85"/>
                    <a:pt x="22" y="85"/>
                  </a:cubicBezTo>
                  <a:lnTo>
                    <a:pt x="36" y="85"/>
                  </a:lnTo>
                  <a:lnTo>
                    <a:pt x="36" y="85"/>
                  </a:lnTo>
                  <a:cubicBezTo>
                    <a:pt x="38" y="85"/>
                    <a:pt x="39" y="85"/>
                    <a:pt x="40" y="84"/>
                  </a:cubicBezTo>
                  <a:lnTo>
                    <a:pt x="58" y="74"/>
                  </a:lnTo>
                  <a:cubicBezTo>
                    <a:pt x="59" y="74"/>
                    <a:pt x="60" y="73"/>
                    <a:pt x="60" y="72"/>
                  </a:cubicBezTo>
                  <a:lnTo>
                    <a:pt x="74" y="49"/>
                  </a:lnTo>
                  <a:cubicBezTo>
                    <a:pt x="75" y="48"/>
                    <a:pt x="75" y="47"/>
                    <a:pt x="76" y="46"/>
                  </a:cubicBezTo>
                  <a:lnTo>
                    <a:pt x="80" y="21"/>
                  </a:lnTo>
                  <a:cubicBezTo>
                    <a:pt x="81" y="20"/>
                    <a:pt x="81" y="19"/>
                    <a:pt x="80" y="18"/>
                  </a:cubicBezTo>
                  <a:lnTo>
                    <a:pt x="79" y="7"/>
                  </a:lnTo>
                  <a:cubicBezTo>
                    <a:pt x="79" y="5"/>
                    <a:pt x="77" y="2"/>
                    <a:pt x="75" y="1"/>
                  </a:cubicBezTo>
                  <a:cubicBezTo>
                    <a:pt x="73" y="0"/>
                    <a:pt x="70" y="0"/>
                    <a:pt x="68" y="1"/>
                  </a:cubicBezTo>
                  <a:lnTo>
                    <a:pt x="28" y="18"/>
                  </a:lnTo>
                  <a:lnTo>
                    <a:pt x="18" y="23"/>
                  </a:lnTo>
                  <a:lnTo>
                    <a:pt x="7" y="32"/>
                  </a:lnTo>
                  <a:cubicBezTo>
                    <a:pt x="6" y="33"/>
                    <a:pt x="5" y="35"/>
                    <a:pt x="5" y="36"/>
                  </a:cubicBezTo>
                  <a:close/>
                  <a:moveTo>
                    <a:pt x="20" y="43"/>
                  </a:moveTo>
                  <a:lnTo>
                    <a:pt x="27" y="37"/>
                  </a:lnTo>
                  <a:lnTo>
                    <a:pt x="64" y="20"/>
                  </a:lnTo>
                  <a:lnTo>
                    <a:pt x="60" y="42"/>
                  </a:lnTo>
                  <a:lnTo>
                    <a:pt x="48" y="61"/>
                  </a:lnTo>
                  <a:lnTo>
                    <a:pt x="34" y="69"/>
                  </a:lnTo>
                  <a:lnTo>
                    <a:pt x="26" y="69"/>
                  </a:lnTo>
                  <a:lnTo>
                    <a:pt x="21" y="65"/>
                  </a:lnTo>
                  <a:lnTo>
                    <a:pt x="17" y="54"/>
                  </a:lnTo>
                  <a:lnTo>
                    <a:pt x="20" y="43"/>
                  </a:lnTo>
                  <a:close/>
                </a:path>
              </a:pathLst>
            </a:custGeom>
            <a:grpFill/>
            <a:ln w="9525" cap="flat">
              <a:noFill/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endParaRPr>
            </a:p>
          </p:txBody>
        </p:sp>
        <p:sp>
          <p:nvSpPr>
            <p:cNvPr id="33" name="Freeform 12">
              <a:extLst>
                <a:ext uri="{FF2B5EF4-FFF2-40B4-BE49-F238E27FC236}">
                  <a16:creationId xmlns:a16="http://schemas.microsoft.com/office/drawing/2014/main" xmlns="" id="{F6DA74E7-1D5D-473C-AE2D-B17B6DFDD3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25963" y="2778125"/>
              <a:ext cx="17462" cy="12700"/>
            </a:xfrm>
            <a:custGeom>
              <a:avLst/>
              <a:gdLst>
                <a:gd name="T0" fmla="*/ 6 w 50"/>
                <a:gd name="T1" fmla="*/ 18 h 35"/>
                <a:gd name="T2" fmla="*/ 9 w 50"/>
                <a:gd name="T3" fmla="*/ 24 h 35"/>
                <a:gd name="T4" fmla="*/ 12 w 50"/>
                <a:gd name="T5" fmla="*/ 27 h 35"/>
                <a:gd name="T6" fmla="*/ 12 w 50"/>
                <a:gd name="T7" fmla="*/ 28 h 35"/>
                <a:gd name="T8" fmla="*/ 17 w 50"/>
                <a:gd name="T9" fmla="*/ 33 h 35"/>
                <a:gd name="T10" fmla="*/ 20 w 50"/>
                <a:gd name="T11" fmla="*/ 34 h 35"/>
                <a:gd name="T12" fmla="*/ 25 w 50"/>
                <a:gd name="T13" fmla="*/ 32 h 35"/>
                <a:gd name="T14" fmla="*/ 28 w 50"/>
                <a:gd name="T15" fmla="*/ 30 h 35"/>
                <a:gd name="T16" fmla="*/ 31 w 50"/>
                <a:gd name="T17" fmla="*/ 25 h 35"/>
                <a:gd name="T18" fmla="*/ 32 w 50"/>
                <a:gd name="T19" fmla="*/ 25 h 35"/>
                <a:gd name="T20" fmla="*/ 34 w 50"/>
                <a:gd name="T21" fmla="*/ 24 h 35"/>
                <a:gd name="T22" fmla="*/ 43 w 50"/>
                <a:gd name="T23" fmla="*/ 21 h 35"/>
                <a:gd name="T24" fmla="*/ 48 w 50"/>
                <a:gd name="T25" fmla="*/ 17 h 35"/>
                <a:gd name="T26" fmla="*/ 48 w 50"/>
                <a:gd name="T27" fmla="*/ 11 h 35"/>
                <a:gd name="T28" fmla="*/ 46 w 50"/>
                <a:gd name="T29" fmla="*/ 5 h 35"/>
                <a:gd name="T30" fmla="*/ 46 w 50"/>
                <a:gd name="T31" fmla="*/ 5 h 35"/>
                <a:gd name="T32" fmla="*/ 45 w 50"/>
                <a:gd name="T33" fmla="*/ 3 h 35"/>
                <a:gd name="T34" fmla="*/ 45 w 50"/>
                <a:gd name="T35" fmla="*/ 3 h 35"/>
                <a:gd name="T36" fmla="*/ 45 w 50"/>
                <a:gd name="T37" fmla="*/ 3 h 35"/>
                <a:gd name="T38" fmla="*/ 42 w 50"/>
                <a:gd name="T39" fmla="*/ 1 h 35"/>
                <a:gd name="T40" fmla="*/ 42 w 50"/>
                <a:gd name="T41" fmla="*/ 1 h 35"/>
                <a:gd name="T42" fmla="*/ 42 w 50"/>
                <a:gd name="T43" fmla="*/ 1 h 35"/>
                <a:gd name="T44" fmla="*/ 42 w 50"/>
                <a:gd name="T45" fmla="*/ 1 h 35"/>
                <a:gd name="T46" fmla="*/ 39 w 50"/>
                <a:gd name="T47" fmla="*/ 0 h 35"/>
                <a:gd name="T48" fmla="*/ 36 w 50"/>
                <a:gd name="T49" fmla="*/ 0 h 35"/>
                <a:gd name="T50" fmla="*/ 26 w 50"/>
                <a:gd name="T51" fmla="*/ 4 h 35"/>
                <a:gd name="T52" fmla="*/ 24 w 50"/>
                <a:gd name="T53" fmla="*/ 4 h 35"/>
                <a:gd name="T54" fmla="*/ 23 w 50"/>
                <a:gd name="T55" fmla="*/ 3 h 35"/>
                <a:gd name="T56" fmla="*/ 17 w 50"/>
                <a:gd name="T57" fmla="*/ 1 h 35"/>
                <a:gd name="T58" fmla="*/ 8 w 50"/>
                <a:gd name="T59" fmla="*/ 2 h 35"/>
                <a:gd name="T60" fmla="*/ 1 w 50"/>
                <a:gd name="T61" fmla="*/ 7 h 35"/>
                <a:gd name="T62" fmla="*/ 3 w 50"/>
                <a:gd name="T63" fmla="*/ 15 h 35"/>
                <a:gd name="T64" fmla="*/ 6 w 50"/>
                <a:gd name="T65" fmla="*/ 18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50" h="35">
                  <a:moveTo>
                    <a:pt x="6" y="18"/>
                  </a:moveTo>
                  <a:lnTo>
                    <a:pt x="9" y="24"/>
                  </a:lnTo>
                  <a:cubicBezTo>
                    <a:pt x="10" y="25"/>
                    <a:pt x="11" y="27"/>
                    <a:pt x="12" y="27"/>
                  </a:cubicBezTo>
                  <a:lnTo>
                    <a:pt x="12" y="28"/>
                  </a:lnTo>
                  <a:cubicBezTo>
                    <a:pt x="13" y="30"/>
                    <a:pt x="15" y="32"/>
                    <a:pt x="17" y="33"/>
                  </a:cubicBezTo>
                  <a:cubicBezTo>
                    <a:pt x="18" y="34"/>
                    <a:pt x="19" y="34"/>
                    <a:pt x="20" y="34"/>
                  </a:cubicBezTo>
                  <a:cubicBezTo>
                    <a:pt x="22" y="34"/>
                    <a:pt x="24" y="33"/>
                    <a:pt x="25" y="32"/>
                  </a:cubicBezTo>
                  <a:lnTo>
                    <a:pt x="28" y="30"/>
                  </a:lnTo>
                  <a:cubicBezTo>
                    <a:pt x="30" y="28"/>
                    <a:pt x="31" y="27"/>
                    <a:pt x="31" y="25"/>
                  </a:cubicBezTo>
                  <a:lnTo>
                    <a:pt x="32" y="25"/>
                  </a:lnTo>
                  <a:cubicBezTo>
                    <a:pt x="33" y="25"/>
                    <a:pt x="33" y="24"/>
                    <a:pt x="34" y="24"/>
                  </a:cubicBezTo>
                  <a:lnTo>
                    <a:pt x="43" y="21"/>
                  </a:lnTo>
                  <a:cubicBezTo>
                    <a:pt x="45" y="21"/>
                    <a:pt x="47" y="19"/>
                    <a:pt x="48" y="17"/>
                  </a:cubicBezTo>
                  <a:cubicBezTo>
                    <a:pt x="49" y="15"/>
                    <a:pt x="49" y="13"/>
                    <a:pt x="48" y="11"/>
                  </a:cubicBezTo>
                  <a:lnTo>
                    <a:pt x="46" y="5"/>
                  </a:lnTo>
                  <a:lnTo>
                    <a:pt x="46" y="5"/>
                  </a:lnTo>
                  <a:cubicBezTo>
                    <a:pt x="46" y="4"/>
                    <a:pt x="45" y="4"/>
                    <a:pt x="45" y="3"/>
                  </a:cubicBezTo>
                  <a:lnTo>
                    <a:pt x="45" y="3"/>
                  </a:lnTo>
                  <a:lnTo>
                    <a:pt x="45" y="3"/>
                  </a:lnTo>
                  <a:cubicBezTo>
                    <a:pt x="44" y="2"/>
                    <a:pt x="43" y="1"/>
                    <a:pt x="42" y="1"/>
                  </a:cubicBezTo>
                  <a:lnTo>
                    <a:pt x="42" y="1"/>
                  </a:lnTo>
                  <a:lnTo>
                    <a:pt x="42" y="1"/>
                  </a:lnTo>
                  <a:lnTo>
                    <a:pt x="42" y="1"/>
                  </a:lnTo>
                  <a:cubicBezTo>
                    <a:pt x="41" y="0"/>
                    <a:pt x="40" y="0"/>
                    <a:pt x="39" y="0"/>
                  </a:cubicBezTo>
                  <a:cubicBezTo>
                    <a:pt x="38" y="0"/>
                    <a:pt x="37" y="0"/>
                    <a:pt x="36" y="0"/>
                  </a:cubicBezTo>
                  <a:lnTo>
                    <a:pt x="26" y="4"/>
                  </a:lnTo>
                  <a:cubicBezTo>
                    <a:pt x="25" y="4"/>
                    <a:pt x="25" y="4"/>
                    <a:pt x="24" y="4"/>
                  </a:cubicBezTo>
                  <a:lnTo>
                    <a:pt x="23" y="3"/>
                  </a:lnTo>
                  <a:cubicBezTo>
                    <a:pt x="22" y="2"/>
                    <a:pt x="19" y="0"/>
                    <a:pt x="17" y="1"/>
                  </a:cubicBezTo>
                  <a:lnTo>
                    <a:pt x="8" y="2"/>
                  </a:lnTo>
                  <a:cubicBezTo>
                    <a:pt x="5" y="2"/>
                    <a:pt x="2" y="4"/>
                    <a:pt x="1" y="7"/>
                  </a:cubicBezTo>
                  <a:cubicBezTo>
                    <a:pt x="0" y="10"/>
                    <a:pt x="1" y="13"/>
                    <a:pt x="3" y="15"/>
                  </a:cubicBezTo>
                  <a:lnTo>
                    <a:pt x="6" y="18"/>
                  </a:lnTo>
                </a:path>
              </a:pathLst>
            </a:custGeom>
            <a:grpFill/>
            <a:ln w="9525" cap="flat">
              <a:noFill/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endParaRPr>
            </a:p>
          </p:txBody>
        </p:sp>
        <p:sp>
          <p:nvSpPr>
            <p:cNvPr id="34" name="Freeform 13">
              <a:extLst>
                <a:ext uri="{FF2B5EF4-FFF2-40B4-BE49-F238E27FC236}">
                  <a16:creationId xmlns:a16="http://schemas.microsoft.com/office/drawing/2014/main" xmlns="" id="{54B04C7B-73E8-4339-8710-9124EB2DC4E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16450" y="2582863"/>
              <a:ext cx="30163" cy="42862"/>
            </a:xfrm>
            <a:custGeom>
              <a:avLst/>
              <a:gdLst>
                <a:gd name="T0" fmla="*/ 56 w 84"/>
                <a:gd name="T1" fmla="*/ 19 h 118"/>
                <a:gd name="T2" fmla="*/ 58 w 84"/>
                <a:gd name="T3" fmla="*/ 13 h 118"/>
                <a:gd name="T4" fmla="*/ 58 w 84"/>
                <a:gd name="T5" fmla="*/ 8 h 118"/>
                <a:gd name="T6" fmla="*/ 55 w 84"/>
                <a:gd name="T7" fmla="*/ 2 h 118"/>
                <a:gd name="T8" fmla="*/ 47 w 84"/>
                <a:gd name="T9" fmla="*/ 1 h 118"/>
                <a:gd name="T10" fmla="*/ 34 w 84"/>
                <a:gd name="T11" fmla="*/ 6 h 118"/>
                <a:gd name="T12" fmla="*/ 31 w 84"/>
                <a:gd name="T13" fmla="*/ 8 h 118"/>
                <a:gd name="T14" fmla="*/ 20 w 84"/>
                <a:gd name="T15" fmla="*/ 20 h 118"/>
                <a:gd name="T16" fmla="*/ 19 w 84"/>
                <a:gd name="T17" fmla="*/ 22 h 118"/>
                <a:gd name="T18" fmla="*/ 1 w 84"/>
                <a:gd name="T19" fmla="*/ 55 h 118"/>
                <a:gd name="T20" fmla="*/ 2 w 84"/>
                <a:gd name="T21" fmla="*/ 64 h 118"/>
                <a:gd name="T22" fmla="*/ 13 w 84"/>
                <a:gd name="T23" fmla="*/ 79 h 118"/>
                <a:gd name="T24" fmla="*/ 25 w 84"/>
                <a:gd name="T25" fmla="*/ 100 h 118"/>
                <a:gd name="T26" fmla="*/ 26 w 84"/>
                <a:gd name="T27" fmla="*/ 102 h 118"/>
                <a:gd name="T28" fmla="*/ 41 w 84"/>
                <a:gd name="T29" fmla="*/ 115 h 118"/>
                <a:gd name="T30" fmla="*/ 46 w 84"/>
                <a:gd name="T31" fmla="*/ 117 h 118"/>
                <a:gd name="T32" fmla="*/ 49 w 84"/>
                <a:gd name="T33" fmla="*/ 117 h 118"/>
                <a:gd name="T34" fmla="*/ 69 w 84"/>
                <a:gd name="T35" fmla="*/ 109 h 118"/>
                <a:gd name="T36" fmla="*/ 72 w 84"/>
                <a:gd name="T37" fmla="*/ 108 h 118"/>
                <a:gd name="T38" fmla="*/ 80 w 84"/>
                <a:gd name="T39" fmla="*/ 101 h 118"/>
                <a:gd name="T40" fmla="*/ 83 w 84"/>
                <a:gd name="T41" fmla="*/ 94 h 118"/>
                <a:gd name="T42" fmla="*/ 79 w 84"/>
                <a:gd name="T43" fmla="*/ 88 h 118"/>
                <a:gd name="T44" fmla="*/ 70 w 84"/>
                <a:gd name="T45" fmla="*/ 82 h 118"/>
                <a:gd name="T46" fmla="*/ 43 w 84"/>
                <a:gd name="T47" fmla="*/ 32 h 118"/>
                <a:gd name="T48" fmla="*/ 50 w 84"/>
                <a:gd name="T49" fmla="*/ 23 h 118"/>
                <a:gd name="T50" fmla="*/ 56 w 84"/>
                <a:gd name="T51" fmla="*/ 19 h 118"/>
                <a:gd name="T52" fmla="*/ 57 w 84"/>
                <a:gd name="T53" fmla="*/ 92 h 118"/>
                <a:gd name="T54" fmla="*/ 60 w 84"/>
                <a:gd name="T55" fmla="*/ 95 h 118"/>
                <a:gd name="T56" fmla="*/ 61 w 84"/>
                <a:gd name="T57" fmla="*/ 96 h 118"/>
                <a:gd name="T58" fmla="*/ 48 w 84"/>
                <a:gd name="T59" fmla="*/ 100 h 118"/>
                <a:gd name="T60" fmla="*/ 38 w 84"/>
                <a:gd name="T61" fmla="*/ 91 h 118"/>
                <a:gd name="T62" fmla="*/ 27 w 84"/>
                <a:gd name="T63" fmla="*/ 71 h 118"/>
                <a:gd name="T64" fmla="*/ 18 w 84"/>
                <a:gd name="T65" fmla="*/ 58 h 118"/>
                <a:gd name="T66" fmla="*/ 28 w 84"/>
                <a:gd name="T67" fmla="*/ 38 h 118"/>
                <a:gd name="T68" fmla="*/ 57 w 84"/>
                <a:gd name="T69" fmla="*/ 92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84" h="118">
                  <a:moveTo>
                    <a:pt x="56" y="19"/>
                  </a:moveTo>
                  <a:cubicBezTo>
                    <a:pt x="58" y="18"/>
                    <a:pt x="59" y="16"/>
                    <a:pt x="58" y="13"/>
                  </a:cubicBezTo>
                  <a:lnTo>
                    <a:pt x="58" y="8"/>
                  </a:lnTo>
                  <a:cubicBezTo>
                    <a:pt x="58" y="6"/>
                    <a:pt x="57" y="3"/>
                    <a:pt x="55" y="2"/>
                  </a:cubicBezTo>
                  <a:cubicBezTo>
                    <a:pt x="52" y="1"/>
                    <a:pt x="50" y="0"/>
                    <a:pt x="47" y="1"/>
                  </a:cubicBezTo>
                  <a:lnTo>
                    <a:pt x="34" y="6"/>
                  </a:lnTo>
                  <a:cubicBezTo>
                    <a:pt x="33" y="7"/>
                    <a:pt x="32" y="7"/>
                    <a:pt x="31" y="8"/>
                  </a:cubicBezTo>
                  <a:lnTo>
                    <a:pt x="20" y="20"/>
                  </a:lnTo>
                  <a:cubicBezTo>
                    <a:pt x="19" y="21"/>
                    <a:pt x="19" y="21"/>
                    <a:pt x="19" y="22"/>
                  </a:cubicBezTo>
                  <a:lnTo>
                    <a:pt x="1" y="55"/>
                  </a:lnTo>
                  <a:cubicBezTo>
                    <a:pt x="0" y="58"/>
                    <a:pt x="0" y="61"/>
                    <a:pt x="2" y="64"/>
                  </a:cubicBezTo>
                  <a:lnTo>
                    <a:pt x="13" y="79"/>
                  </a:lnTo>
                  <a:lnTo>
                    <a:pt x="25" y="100"/>
                  </a:lnTo>
                  <a:cubicBezTo>
                    <a:pt x="25" y="101"/>
                    <a:pt x="26" y="102"/>
                    <a:pt x="26" y="102"/>
                  </a:cubicBezTo>
                  <a:lnTo>
                    <a:pt x="41" y="115"/>
                  </a:lnTo>
                  <a:cubicBezTo>
                    <a:pt x="42" y="117"/>
                    <a:pt x="44" y="117"/>
                    <a:pt x="46" y="117"/>
                  </a:cubicBezTo>
                  <a:cubicBezTo>
                    <a:pt x="47" y="117"/>
                    <a:pt x="48" y="117"/>
                    <a:pt x="49" y="117"/>
                  </a:cubicBezTo>
                  <a:lnTo>
                    <a:pt x="69" y="109"/>
                  </a:lnTo>
                  <a:cubicBezTo>
                    <a:pt x="70" y="109"/>
                    <a:pt x="71" y="109"/>
                    <a:pt x="72" y="108"/>
                  </a:cubicBezTo>
                  <a:lnTo>
                    <a:pt x="80" y="101"/>
                  </a:lnTo>
                  <a:cubicBezTo>
                    <a:pt x="82" y="99"/>
                    <a:pt x="83" y="97"/>
                    <a:pt x="83" y="94"/>
                  </a:cubicBezTo>
                  <a:cubicBezTo>
                    <a:pt x="83" y="91"/>
                    <a:pt x="81" y="89"/>
                    <a:pt x="79" y="88"/>
                  </a:cubicBezTo>
                  <a:lnTo>
                    <a:pt x="70" y="82"/>
                  </a:lnTo>
                  <a:lnTo>
                    <a:pt x="43" y="32"/>
                  </a:lnTo>
                  <a:lnTo>
                    <a:pt x="50" y="23"/>
                  </a:lnTo>
                  <a:cubicBezTo>
                    <a:pt x="53" y="22"/>
                    <a:pt x="55" y="21"/>
                    <a:pt x="56" y="19"/>
                  </a:cubicBezTo>
                  <a:close/>
                  <a:moveTo>
                    <a:pt x="57" y="92"/>
                  </a:moveTo>
                  <a:cubicBezTo>
                    <a:pt x="57" y="93"/>
                    <a:pt x="58" y="94"/>
                    <a:pt x="60" y="95"/>
                  </a:cubicBezTo>
                  <a:lnTo>
                    <a:pt x="61" y="96"/>
                  </a:lnTo>
                  <a:lnTo>
                    <a:pt x="48" y="100"/>
                  </a:lnTo>
                  <a:lnTo>
                    <a:pt x="38" y="91"/>
                  </a:lnTo>
                  <a:lnTo>
                    <a:pt x="27" y="71"/>
                  </a:lnTo>
                  <a:lnTo>
                    <a:pt x="18" y="58"/>
                  </a:lnTo>
                  <a:lnTo>
                    <a:pt x="28" y="38"/>
                  </a:lnTo>
                  <a:lnTo>
                    <a:pt x="57" y="92"/>
                  </a:lnTo>
                  <a:close/>
                </a:path>
              </a:pathLst>
            </a:custGeom>
            <a:grpFill/>
            <a:ln w="9525" cap="flat">
              <a:noFill/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endParaRPr>
            </a:p>
          </p:txBody>
        </p:sp>
        <p:sp>
          <p:nvSpPr>
            <p:cNvPr id="35" name="Freeform 14">
              <a:extLst>
                <a:ext uri="{FF2B5EF4-FFF2-40B4-BE49-F238E27FC236}">
                  <a16:creationId xmlns:a16="http://schemas.microsoft.com/office/drawing/2014/main" xmlns="" id="{2BB31302-D124-4B64-B816-9BE6AAB4DCE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11763" y="2649538"/>
              <a:ext cx="73025" cy="52387"/>
            </a:xfrm>
            <a:custGeom>
              <a:avLst/>
              <a:gdLst>
                <a:gd name="T0" fmla="*/ 14 w 205"/>
                <a:gd name="T1" fmla="*/ 100 h 146"/>
                <a:gd name="T2" fmla="*/ 16 w 205"/>
                <a:gd name="T3" fmla="*/ 103 h 146"/>
                <a:gd name="T4" fmla="*/ 29 w 205"/>
                <a:gd name="T5" fmla="*/ 109 h 146"/>
                <a:gd name="T6" fmla="*/ 38 w 205"/>
                <a:gd name="T7" fmla="*/ 102 h 146"/>
                <a:gd name="T8" fmla="*/ 54 w 205"/>
                <a:gd name="T9" fmla="*/ 101 h 146"/>
                <a:gd name="T10" fmla="*/ 59 w 205"/>
                <a:gd name="T11" fmla="*/ 106 h 146"/>
                <a:gd name="T12" fmla="*/ 60 w 205"/>
                <a:gd name="T13" fmla="*/ 131 h 146"/>
                <a:gd name="T14" fmla="*/ 72 w 205"/>
                <a:gd name="T15" fmla="*/ 143 h 146"/>
                <a:gd name="T16" fmla="*/ 89 w 205"/>
                <a:gd name="T17" fmla="*/ 145 h 146"/>
                <a:gd name="T18" fmla="*/ 114 w 205"/>
                <a:gd name="T19" fmla="*/ 144 h 146"/>
                <a:gd name="T20" fmla="*/ 120 w 205"/>
                <a:gd name="T21" fmla="*/ 132 h 146"/>
                <a:gd name="T22" fmla="*/ 194 w 205"/>
                <a:gd name="T23" fmla="*/ 144 h 146"/>
                <a:gd name="T24" fmla="*/ 203 w 205"/>
                <a:gd name="T25" fmla="*/ 132 h 146"/>
                <a:gd name="T26" fmla="*/ 151 w 205"/>
                <a:gd name="T27" fmla="*/ 38 h 146"/>
                <a:gd name="T28" fmla="*/ 133 w 205"/>
                <a:gd name="T29" fmla="*/ 24 h 146"/>
                <a:gd name="T30" fmla="*/ 77 w 205"/>
                <a:gd name="T31" fmla="*/ 1 h 146"/>
                <a:gd name="T32" fmla="*/ 43 w 205"/>
                <a:gd name="T33" fmla="*/ 8 h 146"/>
                <a:gd name="T34" fmla="*/ 17 w 205"/>
                <a:gd name="T35" fmla="*/ 34 h 146"/>
                <a:gd name="T36" fmla="*/ 0 w 205"/>
                <a:gd name="T37" fmla="*/ 80 h 146"/>
                <a:gd name="T38" fmla="*/ 6 w 205"/>
                <a:gd name="T39" fmla="*/ 101 h 146"/>
                <a:gd name="T40" fmla="*/ 52 w 205"/>
                <a:gd name="T41" fmla="*/ 21 h 146"/>
                <a:gd name="T42" fmla="*/ 126 w 205"/>
                <a:gd name="T43" fmla="*/ 38 h 146"/>
                <a:gd name="T44" fmla="*/ 143 w 205"/>
                <a:gd name="T45" fmla="*/ 55 h 146"/>
                <a:gd name="T46" fmla="*/ 120 w 205"/>
                <a:gd name="T47" fmla="*/ 115 h 146"/>
                <a:gd name="T48" fmla="*/ 104 w 205"/>
                <a:gd name="T49" fmla="*/ 123 h 146"/>
                <a:gd name="T50" fmla="*/ 100 w 205"/>
                <a:gd name="T51" fmla="*/ 129 h 146"/>
                <a:gd name="T52" fmla="*/ 77 w 205"/>
                <a:gd name="T53" fmla="*/ 127 h 146"/>
                <a:gd name="T54" fmla="*/ 75 w 205"/>
                <a:gd name="T55" fmla="*/ 105 h 146"/>
                <a:gd name="T56" fmla="*/ 72 w 205"/>
                <a:gd name="T57" fmla="*/ 94 h 146"/>
                <a:gd name="T58" fmla="*/ 58 w 205"/>
                <a:gd name="T59" fmla="*/ 86 h 146"/>
                <a:gd name="T60" fmla="*/ 40 w 205"/>
                <a:gd name="T61" fmla="*/ 85 h 146"/>
                <a:gd name="T62" fmla="*/ 31 w 205"/>
                <a:gd name="T63" fmla="*/ 88 h 146"/>
                <a:gd name="T64" fmla="*/ 27 w 205"/>
                <a:gd name="T65" fmla="*/ 86 h 146"/>
                <a:gd name="T66" fmla="*/ 17 w 205"/>
                <a:gd name="T67" fmla="*/ 81 h 146"/>
                <a:gd name="T68" fmla="*/ 16 w 205"/>
                <a:gd name="T69" fmla="*/ 80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05" h="146">
                  <a:moveTo>
                    <a:pt x="6" y="101"/>
                  </a:moveTo>
                  <a:cubicBezTo>
                    <a:pt x="8" y="102"/>
                    <a:pt x="11" y="102"/>
                    <a:pt x="14" y="100"/>
                  </a:cubicBezTo>
                  <a:lnTo>
                    <a:pt x="15" y="99"/>
                  </a:lnTo>
                  <a:lnTo>
                    <a:pt x="16" y="103"/>
                  </a:lnTo>
                  <a:cubicBezTo>
                    <a:pt x="17" y="107"/>
                    <a:pt x="20" y="109"/>
                    <a:pt x="24" y="109"/>
                  </a:cubicBezTo>
                  <a:lnTo>
                    <a:pt x="29" y="109"/>
                  </a:lnTo>
                  <a:cubicBezTo>
                    <a:pt x="31" y="109"/>
                    <a:pt x="34" y="108"/>
                    <a:pt x="35" y="106"/>
                  </a:cubicBezTo>
                  <a:lnTo>
                    <a:pt x="38" y="102"/>
                  </a:lnTo>
                  <a:lnTo>
                    <a:pt x="41" y="101"/>
                  </a:lnTo>
                  <a:lnTo>
                    <a:pt x="54" y="101"/>
                  </a:lnTo>
                  <a:lnTo>
                    <a:pt x="58" y="103"/>
                  </a:lnTo>
                  <a:lnTo>
                    <a:pt x="59" y="106"/>
                  </a:lnTo>
                  <a:lnTo>
                    <a:pt x="58" y="126"/>
                  </a:lnTo>
                  <a:cubicBezTo>
                    <a:pt x="58" y="128"/>
                    <a:pt x="59" y="130"/>
                    <a:pt x="60" y="131"/>
                  </a:cubicBezTo>
                  <a:lnTo>
                    <a:pt x="67" y="140"/>
                  </a:lnTo>
                  <a:cubicBezTo>
                    <a:pt x="68" y="141"/>
                    <a:pt x="70" y="142"/>
                    <a:pt x="72" y="143"/>
                  </a:cubicBezTo>
                  <a:lnTo>
                    <a:pt x="87" y="145"/>
                  </a:lnTo>
                  <a:cubicBezTo>
                    <a:pt x="88" y="145"/>
                    <a:pt x="88" y="145"/>
                    <a:pt x="89" y="145"/>
                  </a:cubicBezTo>
                  <a:lnTo>
                    <a:pt x="89" y="145"/>
                  </a:lnTo>
                  <a:lnTo>
                    <a:pt x="114" y="144"/>
                  </a:lnTo>
                  <a:cubicBezTo>
                    <a:pt x="117" y="144"/>
                    <a:pt x="120" y="141"/>
                    <a:pt x="121" y="138"/>
                  </a:cubicBezTo>
                  <a:cubicBezTo>
                    <a:pt x="122" y="136"/>
                    <a:pt x="121" y="134"/>
                    <a:pt x="120" y="132"/>
                  </a:cubicBezTo>
                  <a:lnTo>
                    <a:pt x="121" y="132"/>
                  </a:lnTo>
                  <a:lnTo>
                    <a:pt x="194" y="144"/>
                  </a:lnTo>
                  <a:cubicBezTo>
                    <a:pt x="197" y="145"/>
                    <a:pt x="200" y="143"/>
                    <a:pt x="202" y="141"/>
                  </a:cubicBezTo>
                  <a:cubicBezTo>
                    <a:pt x="204" y="138"/>
                    <a:pt x="204" y="135"/>
                    <a:pt x="203" y="132"/>
                  </a:cubicBezTo>
                  <a:lnTo>
                    <a:pt x="157" y="46"/>
                  </a:lnTo>
                  <a:lnTo>
                    <a:pt x="151" y="38"/>
                  </a:lnTo>
                  <a:lnTo>
                    <a:pt x="135" y="25"/>
                  </a:lnTo>
                  <a:cubicBezTo>
                    <a:pt x="135" y="24"/>
                    <a:pt x="134" y="24"/>
                    <a:pt x="133" y="24"/>
                  </a:cubicBezTo>
                  <a:lnTo>
                    <a:pt x="81" y="1"/>
                  </a:lnTo>
                  <a:cubicBezTo>
                    <a:pt x="80" y="0"/>
                    <a:pt x="78" y="0"/>
                    <a:pt x="77" y="1"/>
                  </a:cubicBezTo>
                  <a:lnTo>
                    <a:pt x="47" y="6"/>
                  </a:lnTo>
                  <a:cubicBezTo>
                    <a:pt x="46" y="6"/>
                    <a:pt x="44" y="7"/>
                    <a:pt x="43" y="8"/>
                  </a:cubicBezTo>
                  <a:lnTo>
                    <a:pt x="19" y="31"/>
                  </a:lnTo>
                  <a:cubicBezTo>
                    <a:pt x="18" y="32"/>
                    <a:pt x="18" y="33"/>
                    <a:pt x="17" y="34"/>
                  </a:cubicBezTo>
                  <a:lnTo>
                    <a:pt x="0" y="76"/>
                  </a:lnTo>
                  <a:cubicBezTo>
                    <a:pt x="0" y="77"/>
                    <a:pt x="0" y="79"/>
                    <a:pt x="0" y="80"/>
                  </a:cubicBezTo>
                  <a:lnTo>
                    <a:pt x="2" y="94"/>
                  </a:lnTo>
                  <a:cubicBezTo>
                    <a:pt x="2" y="97"/>
                    <a:pt x="3" y="100"/>
                    <a:pt x="6" y="101"/>
                  </a:cubicBezTo>
                  <a:close/>
                  <a:moveTo>
                    <a:pt x="32" y="41"/>
                  </a:moveTo>
                  <a:lnTo>
                    <a:pt x="52" y="21"/>
                  </a:lnTo>
                  <a:lnTo>
                    <a:pt x="77" y="17"/>
                  </a:lnTo>
                  <a:lnTo>
                    <a:pt x="126" y="38"/>
                  </a:lnTo>
                  <a:lnTo>
                    <a:pt x="139" y="49"/>
                  </a:lnTo>
                  <a:lnTo>
                    <a:pt x="143" y="55"/>
                  </a:lnTo>
                  <a:lnTo>
                    <a:pt x="181" y="126"/>
                  </a:lnTo>
                  <a:lnTo>
                    <a:pt x="120" y="115"/>
                  </a:lnTo>
                  <a:cubicBezTo>
                    <a:pt x="119" y="115"/>
                    <a:pt x="117" y="116"/>
                    <a:pt x="115" y="116"/>
                  </a:cubicBezTo>
                  <a:lnTo>
                    <a:pt x="104" y="123"/>
                  </a:lnTo>
                  <a:cubicBezTo>
                    <a:pt x="102" y="124"/>
                    <a:pt x="101" y="126"/>
                    <a:pt x="100" y="128"/>
                  </a:cubicBezTo>
                  <a:cubicBezTo>
                    <a:pt x="100" y="128"/>
                    <a:pt x="100" y="128"/>
                    <a:pt x="100" y="129"/>
                  </a:cubicBezTo>
                  <a:lnTo>
                    <a:pt x="89" y="129"/>
                  </a:lnTo>
                  <a:lnTo>
                    <a:pt x="77" y="127"/>
                  </a:lnTo>
                  <a:lnTo>
                    <a:pt x="74" y="124"/>
                  </a:lnTo>
                  <a:lnTo>
                    <a:pt x="75" y="105"/>
                  </a:lnTo>
                  <a:cubicBezTo>
                    <a:pt x="75" y="104"/>
                    <a:pt x="75" y="103"/>
                    <a:pt x="75" y="102"/>
                  </a:cubicBezTo>
                  <a:lnTo>
                    <a:pt x="72" y="94"/>
                  </a:lnTo>
                  <a:cubicBezTo>
                    <a:pt x="71" y="92"/>
                    <a:pt x="69" y="90"/>
                    <a:pt x="67" y="89"/>
                  </a:cubicBezTo>
                  <a:lnTo>
                    <a:pt x="58" y="86"/>
                  </a:lnTo>
                  <a:cubicBezTo>
                    <a:pt x="58" y="86"/>
                    <a:pt x="57" y="85"/>
                    <a:pt x="56" y="85"/>
                  </a:cubicBezTo>
                  <a:lnTo>
                    <a:pt x="40" y="85"/>
                  </a:lnTo>
                  <a:cubicBezTo>
                    <a:pt x="39" y="85"/>
                    <a:pt x="38" y="85"/>
                    <a:pt x="37" y="85"/>
                  </a:cubicBezTo>
                  <a:lnTo>
                    <a:pt x="31" y="88"/>
                  </a:lnTo>
                  <a:cubicBezTo>
                    <a:pt x="30" y="88"/>
                    <a:pt x="29" y="88"/>
                    <a:pt x="28" y="89"/>
                  </a:cubicBezTo>
                  <a:lnTo>
                    <a:pt x="27" y="86"/>
                  </a:lnTo>
                  <a:cubicBezTo>
                    <a:pt x="26" y="83"/>
                    <a:pt x="23" y="81"/>
                    <a:pt x="20" y="81"/>
                  </a:cubicBezTo>
                  <a:lnTo>
                    <a:pt x="17" y="81"/>
                  </a:lnTo>
                  <a:lnTo>
                    <a:pt x="16" y="81"/>
                  </a:lnTo>
                  <a:lnTo>
                    <a:pt x="16" y="80"/>
                  </a:lnTo>
                  <a:lnTo>
                    <a:pt x="32" y="41"/>
                  </a:lnTo>
                  <a:close/>
                </a:path>
              </a:pathLst>
            </a:custGeom>
            <a:grpFill/>
            <a:ln w="9525" cap="flat">
              <a:noFill/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endParaRPr>
            </a:p>
          </p:txBody>
        </p:sp>
        <p:sp>
          <p:nvSpPr>
            <p:cNvPr id="36" name="Freeform 15">
              <a:extLst>
                <a:ext uri="{FF2B5EF4-FFF2-40B4-BE49-F238E27FC236}">
                  <a16:creationId xmlns:a16="http://schemas.microsoft.com/office/drawing/2014/main" xmlns="" id="{6F4B0C16-1110-4E06-95EB-2102B080344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38675" y="2566988"/>
              <a:ext cx="50800" cy="33337"/>
            </a:xfrm>
            <a:custGeom>
              <a:avLst/>
              <a:gdLst>
                <a:gd name="T0" fmla="*/ 126 w 139"/>
                <a:gd name="T1" fmla="*/ 14 h 92"/>
                <a:gd name="T2" fmla="*/ 124 w 139"/>
                <a:gd name="T3" fmla="*/ 12 h 92"/>
                <a:gd name="T4" fmla="*/ 110 w 139"/>
                <a:gd name="T5" fmla="*/ 3 h 92"/>
                <a:gd name="T6" fmla="*/ 106 w 139"/>
                <a:gd name="T7" fmla="*/ 2 h 92"/>
                <a:gd name="T8" fmla="*/ 71 w 139"/>
                <a:gd name="T9" fmla="*/ 0 h 92"/>
                <a:gd name="T10" fmla="*/ 51 w 139"/>
                <a:gd name="T11" fmla="*/ 2 h 92"/>
                <a:gd name="T12" fmla="*/ 48 w 139"/>
                <a:gd name="T13" fmla="*/ 2 h 92"/>
                <a:gd name="T14" fmla="*/ 32 w 139"/>
                <a:gd name="T15" fmla="*/ 9 h 92"/>
                <a:gd name="T16" fmla="*/ 29 w 139"/>
                <a:gd name="T17" fmla="*/ 10 h 92"/>
                <a:gd name="T18" fmla="*/ 15 w 139"/>
                <a:gd name="T19" fmla="*/ 24 h 92"/>
                <a:gd name="T20" fmla="*/ 14 w 139"/>
                <a:gd name="T21" fmla="*/ 26 h 92"/>
                <a:gd name="T22" fmla="*/ 2 w 139"/>
                <a:gd name="T23" fmla="*/ 48 h 92"/>
                <a:gd name="T24" fmla="*/ 5 w 139"/>
                <a:gd name="T25" fmla="*/ 58 h 92"/>
                <a:gd name="T26" fmla="*/ 40 w 139"/>
                <a:gd name="T27" fmla="*/ 80 h 92"/>
                <a:gd name="T28" fmla="*/ 42 w 139"/>
                <a:gd name="T29" fmla="*/ 81 h 92"/>
                <a:gd name="T30" fmla="*/ 62 w 139"/>
                <a:gd name="T31" fmla="*/ 87 h 92"/>
                <a:gd name="T32" fmla="*/ 67 w 139"/>
                <a:gd name="T33" fmla="*/ 87 h 92"/>
                <a:gd name="T34" fmla="*/ 79 w 139"/>
                <a:gd name="T35" fmla="*/ 83 h 92"/>
                <a:gd name="T36" fmla="*/ 80 w 139"/>
                <a:gd name="T37" fmla="*/ 84 h 92"/>
                <a:gd name="T38" fmla="*/ 82 w 139"/>
                <a:gd name="T39" fmla="*/ 86 h 92"/>
                <a:gd name="T40" fmla="*/ 92 w 139"/>
                <a:gd name="T41" fmla="*/ 89 h 92"/>
                <a:gd name="T42" fmla="*/ 94 w 139"/>
                <a:gd name="T43" fmla="*/ 90 h 92"/>
                <a:gd name="T44" fmla="*/ 104 w 139"/>
                <a:gd name="T45" fmla="*/ 91 h 92"/>
                <a:gd name="T46" fmla="*/ 105 w 139"/>
                <a:gd name="T47" fmla="*/ 91 h 92"/>
                <a:gd name="T48" fmla="*/ 107 w 139"/>
                <a:gd name="T49" fmla="*/ 91 h 92"/>
                <a:gd name="T50" fmla="*/ 116 w 139"/>
                <a:gd name="T51" fmla="*/ 88 h 92"/>
                <a:gd name="T52" fmla="*/ 120 w 139"/>
                <a:gd name="T53" fmla="*/ 85 h 92"/>
                <a:gd name="T54" fmla="*/ 125 w 139"/>
                <a:gd name="T55" fmla="*/ 78 h 92"/>
                <a:gd name="T56" fmla="*/ 126 w 139"/>
                <a:gd name="T57" fmla="*/ 76 h 92"/>
                <a:gd name="T58" fmla="*/ 132 w 139"/>
                <a:gd name="T59" fmla="*/ 57 h 92"/>
                <a:gd name="T60" fmla="*/ 137 w 139"/>
                <a:gd name="T61" fmla="*/ 49 h 92"/>
                <a:gd name="T62" fmla="*/ 138 w 139"/>
                <a:gd name="T63" fmla="*/ 44 h 92"/>
                <a:gd name="T64" fmla="*/ 138 w 139"/>
                <a:gd name="T65" fmla="*/ 37 h 92"/>
                <a:gd name="T66" fmla="*/ 137 w 139"/>
                <a:gd name="T67" fmla="*/ 33 h 92"/>
                <a:gd name="T68" fmla="*/ 126 w 139"/>
                <a:gd name="T69" fmla="*/ 14 h 92"/>
                <a:gd name="T70" fmla="*/ 122 w 139"/>
                <a:gd name="T71" fmla="*/ 42 h 92"/>
                <a:gd name="T72" fmla="*/ 118 w 139"/>
                <a:gd name="T73" fmla="*/ 50 h 92"/>
                <a:gd name="T74" fmla="*/ 111 w 139"/>
                <a:gd name="T75" fmla="*/ 69 h 92"/>
                <a:gd name="T76" fmla="*/ 108 w 139"/>
                <a:gd name="T77" fmla="*/ 74 h 92"/>
                <a:gd name="T78" fmla="*/ 104 w 139"/>
                <a:gd name="T79" fmla="*/ 75 h 92"/>
                <a:gd name="T80" fmla="*/ 97 w 139"/>
                <a:gd name="T81" fmla="*/ 74 h 92"/>
                <a:gd name="T82" fmla="*/ 89 w 139"/>
                <a:gd name="T83" fmla="*/ 71 h 92"/>
                <a:gd name="T84" fmla="*/ 85 w 139"/>
                <a:gd name="T85" fmla="*/ 68 h 92"/>
                <a:gd name="T86" fmla="*/ 77 w 139"/>
                <a:gd name="T87" fmla="*/ 66 h 92"/>
                <a:gd name="T88" fmla="*/ 64 w 139"/>
                <a:gd name="T89" fmla="*/ 71 h 92"/>
                <a:gd name="T90" fmla="*/ 48 w 139"/>
                <a:gd name="T91" fmla="*/ 66 h 92"/>
                <a:gd name="T92" fmla="*/ 20 w 139"/>
                <a:gd name="T93" fmla="*/ 49 h 92"/>
                <a:gd name="T94" fmla="*/ 27 w 139"/>
                <a:gd name="T95" fmla="*/ 34 h 92"/>
                <a:gd name="T96" fmla="*/ 39 w 139"/>
                <a:gd name="T97" fmla="*/ 23 h 92"/>
                <a:gd name="T98" fmla="*/ 53 w 139"/>
                <a:gd name="T99" fmla="*/ 17 h 92"/>
                <a:gd name="T100" fmla="*/ 71 w 139"/>
                <a:gd name="T101" fmla="*/ 16 h 92"/>
                <a:gd name="T102" fmla="*/ 103 w 139"/>
                <a:gd name="T103" fmla="*/ 18 h 92"/>
                <a:gd name="T104" fmla="*/ 114 w 139"/>
                <a:gd name="T105" fmla="*/ 24 h 92"/>
                <a:gd name="T106" fmla="*/ 122 w 139"/>
                <a:gd name="T107" fmla="*/ 39 h 92"/>
                <a:gd name="T108" fmla="*/ 122 w 139"/>
                <a:gd name="T109" fmla="*/ 42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39" h="92">
                  <a:moveTo>
                    <a:pt x="126" y="14"/>
                  </a:moveTo>
                  <a:cubicBezTo>
                    <a:pt x="126" y="13"/>
                    <a:pt x="125" y="12"/>
                    <a:pt x="124" y="12"/>
                  </a:cubicBezTo>
                  <a:lnTo>
                    <a:pt x="110" y="3"/>
                  </a:lnTo>
                  <a:cubicBezTo>
                    <a:pt x="109" y="2"/>
                    <a:pt x="107" y="2"/>
                    <a:pt x="106" y="2"/>
                  </a:cubicBezTo>
                  <a:lnTo>
                    <a:pt x="71" y="0"/>
                  </a:lnTo>
                  <a:lnTo>
                    <a:pt x="51" y="2"/>
                  </a:lnTo>
                  <a:cubicBezTo>
                    <a:pt x="50" y="2"/>
                    <a:pt x="49" y="2"/>
                    <a:pt x="48" y="2"/>
                  </a:cubicBezTo>
                  <a:lnTo>
                    <a:pt x="32" y="9"/>
                  </a:lnTo>
                  <a:cubicBezTo>
                    <a:pt x="31" y="9"/>
                    <a:pt x="30" y="10"/>
                    <a:pt x="29" y="10"/>
                  </a:cubicBezTo>
                  <a:lnTo>
                    <a:pt x="15" y="24"/>
                  </a:lnTo>
                  <a:cubicBezTo>
                    <a:pt x="15" y="24"/>
                    <a:pt x="14" y="25"/>
                    <a:pt x="14" y="26"/>
                  </a:cubicBezTo>
                  <a:lnTo>
                    <a:pt x="2" y="48"/>
                  </a:lnTo>
                  <a:cubicBezTo>
                    <a:pt x="0" y="52"/>
                    <a:pt x="1" y="56"/>
                    <a:pt x="5" y="58"/>
                  </a:cubicBezTo>
                  <a:lnTo>
                    <a:pt x="40" y="80"/>
                  </a:lnTo>
                  <a:cubicBezTo>
                    <a:pt x="41" y="81"/>
                    <a:pt x="41" y="81"/>
                    <a:pt x="42" y="81"/>
                  </a:cubicBezTo>
                  <a:lnTo>
                    <a:pt x="62" y="87"/>
                  </a:lnTo>
                  <a:cubicBezTo>
                    <a:pt x="64" y="88"/>
                    <a:pt x="65" y="88"/>
                    <a:pt x="67" y="87"/>
                  </a:cubicBezTo>
                  <a:lnTo>
                    <a:pt x="79" y="83"/>
                  </a:lnTo>
                  <a:lnTo>
                    <a:pt x="80" y="84"/>
                  </a:lnTo>
                  <a:cubicBezTo>
                    <a:pt x="81" y="85"/>
                    <a:pt x="82" y="85"/>
                    <a:pt x="82" y="86"/>
                  </a:cubicBezTo>
                  <a:lnTo>
                    <a:pt x="92" y="89"/>
                  </a:lnTo>
                  <a:cubicBezTo>
                    <a:pt x="92" y="90"/>
                    <a:pt x="93" y="90"/>
                    <a:pt x="94" y="90"/>
                  </a:cubicBezTo>
                  <a:lnTo>
                    <a:pt x="104" y="91"/>
                  </a:lnTo>
                  <a:lnTo>
                    <a:pt x="105" y="91"/>
                  </a:lnTo>
                  <a:cubicBezTo>
                    <a:pt x="106" y="91"/>
                    <a:pt x="107" y="91"/>
                    <a:pt x="107" y="91"/>
                  </a:cubicBezTo>
                  <a:lnTo>
                    <a:pt x="116" y="88"/>
                  </a:lnTo>
                  <a:cubicBezTo>
                    <a:pt x="117" y="87"/>
                    <a:pt x="119" y="86"/>
                    <a:pt x="120" y="85"/>
                  </a:cubicBezTo>
                  <a:lnTo>
                    <a:pt x="125" y="78"/>
                  </a:lnTo>
                  <a:cubicBezTo>
                    <a:pt x="125" y="77"/>
                    <a:pt x="126" y="76"/>
                    <a:pt x="126" y="76"/>
                  </a:cubicBezTo>
                  <a:lnTo>
                    <a:pt x="132" y="57"/>
                  </a:lnTo>
                  <a:lnTo>
                    <a:pt x="137" y="49"/>
                  </a:lnTo>
                  <a:cubicBezTo>
                    <a:pt x="138" y="47"/>
                    <a:pt x="138" y="46"/>
                    <a:pt x="138" y="44"/>
                  </a:cubicBezTo>
                  <a:lnTo>
                    <a:pt x="138" y="37"/>
                  </a:lnTo>
                  <a:cubicBezTo>
                    <a:pt x="138" y="36"/>
                    <a:pt x="138" y="34"/>
                    <a:pt x="137" y="33"/>
                  </a:cubicBezTo>
                  <a:lnTo>
                    <a:pt x="126" y="14"/>
                  </a:lnTo>
                  <a:close/>
                  <a:moveTo>
                    <a:pt x="122" y="42"/>
                  </a:moveTo>
                  <a:lnTo>
                    <a:pt x="118" y="50"/>
                  </a:lnTo>
                  <a:lnTo>
                    <a:pt x="111" y="69"/>
                  </a:lnTo>
                  <a:lnTo>
                    <a:pt x="108" y="74"/>
                  </a:lnTo>
                  <a:lnTo>
                    <a:pt x="104" y="75"/>
                  </a:lnTo>
                  <a:lnTo>
                    <a:pt x="97" y="74"/>
                  </a:lnTo>
                  <a:lnTo>
                    <a:pt x="89" y="71"/>
                  </a:lnTo>
                  <a:lnTo>
                    <a:pt x="85" y="68"/>
                  </a:lnTo>
                  <a:cubicBezTo>
                    <a:pt x="83" y="66"/>
                    <a:pt x="80" y="65"/>
                    <a:pt x="77" y="66"/>
                  </a:cubicBezTo>
                  <a:lnTo>
                    <a:pt x="64" y="71"/>
                  </a:lnTo>
                  <a:lnTo>
                    <a:pt x="48" y="66"/>
                  </a:lnTo>
                  <a:lnTo>
                    <a:pt x="20" y="49"/>
                  </a:lnTo>
                  <a:lnTo>
                    <a:pt x="27" y="34"/>
                  </a:lnTo>
                  <a:lnTo>
                    <a:pt x="39" y="23"/>
                  </a:lnTo>
                  <a:lnTo>
                    <a:pt x="53" y="17"/>
                  </a:lnTo>
                  <a:lnTo>
                    <a:pt x="71" y="16"/>
                  </a:lnTo>
                  <a:lnTo>
                    <a:pt x="103" y="18"/>
                  </a:lnTo>
                  <a:lnTo>
                    <a:pt x="114" y="24"/>
                  </a:lnTo>
                  <a:lnTo>
                    <a:pt x="122" y="39"/>
                  </a:lnTo>
                  <a:lnTo>
                    <a:pt x="122" y="42"/>
                  </a:lnTo>
                  <a:close/>
                </a:path>
              </a:pathLst>
            </a:custGeom>
            <a:grpFill/>
            <a:ln w="9525" cap="flat">
              <a:noFill/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endParaRPr>
            </a:p>
          </p:txBody>
        </p:sp>
        <p:sp>
          <p:nvSpPr>
            <p:cNvPr id="37" name="Freeform 16">
              <a:extLst>
                <a:ext uri="{FF2B5EF4-FFF2-40B4-BE49-F238E27FC236}">
                  <a16:creationId xmlns:a16="http://schemas.microsoft.com/office/drawing/2014/main" xmlns="" id="{D023E67A-7DBD-4AF9-8593-377481D89D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95825" y="2820988"/>
              <a:ext cx="14288" cy="20637"/>
            </a:xfrm>
            <a:custGeom>
              <a:avLst/>
              <a:gdLst>
                <a:gd name="T0" fmla="*/ 30 w 38"/>
                <a:gd name="T1" fmla="*/ 12 h 56"/>
                <a:gd name="T2" fmla="*/ 30 w 38"/>
                <a:gd name="T3" fmla="*/ 7 h 56"/>
                <a:gd name="T4" fmla="*/ 22 w 38"/>
                <a:gd name="T5" fmla="*/ 0 h 56"/>
                <a:gd name="T6" fmla="*/ 22 w 38"/>
                <a:gd name="T7" fmla="*/ 0 h 56"/>
                <a:gd name="T8" fmla="*/ 17 w 38"/>
                <a:gd name="T9" fmla="*/ 0 h 56"/>
                <a:gd name="T10" fmla="*/ 12 w 38"/>
                <a:gd name="T11" fmla="*/ 2 h 56"/>
                <a:gd name="T12" fmla="*/ 6 w 38"/>
                <a:gd name="T13" fmla="*/ 7 h 56"/>
                <a:gd name="T14" fmla="*/ 3 w 38"/>
                <a:gd name="T15" fmla="*/ 10 h 56"/>
                <a:gd name="T16" fmla="*/ 2 w 38"/>
                <a:gd name="T17" fmla="*/ 13 h 56"/>
                <a:gd name="T18" fmla="*/ 0 w 38"/>
                <a:gd name="T19" fmla="*/ 22 h 56"/>
                <a:gd name="T20" fmla="*/ 0 w 38"/>
                <a:gd name="T21" fmla="*/ 25 h 56"/>
                <a:gd name="T22" fmla="*/ 1 w 38"/>
                <a:gd name="T23" fmla="*/ 31 h 56"/>
                <a:gd name="T24" fmla="*/ 3 w 38"/>
                <a:gd name="T25" fmla="*/ 38 h 56"/>
                <a:gd name="T26" fmla="*/ 4 w 38"/>
                <a:gd name="T27" fmla="*/ 40 h 56"/>
                <a:gd name="T28" fmla="*/ 10 w 38"/>
                <a:gd name="T29" fmla="*/ 49 h 56"/>
                <a:gd name="T30" fmla="*/ 14 w 38"/>
                <a:gd name="T31" fmla="*/ 52 h 56"/>
                <a:gd name="T32" fmla="*/ 22 w 38"/>
                <a:gd name="T33" fmla="*/ 55 h 56"/>
                <a:gd name="T34" fmla="*/ 24 w 38"/>
                <a:gd name="T35" fmla="*/ 55 h 56"/>
                <a:gd name="T36" fmla="*/ 28 w 38"/>
                <a:gd name="T37" fmla="*/ 54 h 56"/>
                <a:gd name="T38" fmla="*/ 32 w 38"/>
                <a:gd name="T39" fmla="*/ 50 h 56"/>
                <a:gd name="T40" fmla="*/ 36 w 38"/>
                <a:gd name="T41" fmla="*/ 35 h 56"/>
                <a:gd name="T42" fmla="*/ 37 w 38"/>
                <a:gd name="T43" fmla="*/ 31 h 56"/>
                <a:gd name="T44" fmla="*/ 36 w 38"/>
                <a:gd name="T45" fmla="*/ 28 h 56"/>
                <a:gd name="T46" fmla="*/ 33 w 38"/>
                <a:gd name="T47" fmla="*/ 22 h 56"/>
                <a:gd name="T48" fmla="*/ 31 w 38"/>
                <a:gd name="T49" fmla="*/ 21 h 56"/>
                <a:gd name="T50" fmla="*/ 30 w 38"/>
                <a:gd name="T51" fmla="*/ 18 h 56"/>
                <a:gd name="T52" fmla="*/ 30 w 38"/>
                <a:gd name="T53" fmla="*/ 15 h 56"/>
                <a:gd name="T54" fmla="*/ 30 w 38"/>
                <a:gd name="T55" fmla="*/ 12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8" h="56">
                  <a:moveTo>
                    <a:pt x="30" y="12"/>
                  </a:moveTo>
                  <a:lnTo>
                    <a:pt x="30" y="7"/>
                  </a:lnTo>
                  <a:cubicBezTo>
                    <a:pt x="30" y="3"/>
                    <a:pt x="26" y="0"/>
                    <a:pt x="22" y="0"/>
                  </a:cubicBezTo>
                  <a:lnTo>
                    <a:pt x="22" y="0"/>
                  </a:lnTo>
                  <a:lnTo>
                    <a:pt x="17" y="0"/>
                  </a:lnTo>
                  <a:cubicBezTo>
                    <a:pt x="15" y="0"/>
                    <a:pt x="13" y="0"/>
                    <a:pt x="12" y="2"/>
                  </a:cubicBezTo>
                  <a:lnTo>
                    <a:pt x="6" y="7"/>
                  </a:lnTo>
                  <a:lnTo>
                    <a:pt x="3" y="10"/>
                  </a:lnTo>
                  <a:cubicBezTo>
                    <a:pt x="3" y="11"/>
                    <a:pt x="2" y="12"/>
                    <a:pt x="2" y="13"/>
                  </a:cubicBezTo>
                  <a:lnTo>
                    <a:pt x="0" y="22"/>
                  </a:lnTo>
                  <a:cubicBezTo>
                    <a:pt x="0" y="23"/>
                    <a:pt x="0" y="24"/>
                    <a:pt x="0" y="25"/>
                  </a:cubicBezTo>
                  <a:lnTo>
                    <a:pt x="1" y="31"/>
                  </a:lnTo>
                  <a:lnTo>
                    <a:pt x="3" y="38"/>
                  </a:lnTo>
                  <a:cubicBezTo>
                    <a:pt x="3" y="38"/>
                    <a:pt x="3" y="39"/>
                    <a:pt x="4" y="40"/>
                  </a:cubicBezTo>
                  <a:lnTo>
                    <a:pt x="10" y="49"/>
                  </a:lnTo>
                  <a:cubicBezTo>
                    <a:pt x="11" y="50"/>
                    <a:pt x="13" y="52"/>
                    <a:pt x="14" y="52"/>
                  </a:cubicBezTo>
                  <a:lnTo>
                    <a:pt x="22" y="55"/>
                  </a:lnTo>
                  <a:cubicBezTo>
                    <a:pt x="23" y="55"/>
                    <a:pt x="24" y="55"/>
                    <a:pt x="24" y="55"/>
                  </a:cubicBezTo>
                  <a:cubicBezTo>
                    <a:pt x="26" y="55"/>
                    <a:pt x="27" y="55"/>
                    <a:pt x="28" y="54"/>
                  </a:cubicBezTo>
                  <a:cubicBezTo>
                    <a:pt x="30" y="53"/>
                    <a:pt x="31" y="52"/>
                    <a:pt x="32" y="50"/>
                  </a:cubicBezTo>
                  <a:lnTo>
                    <a:pt x="36" y="35"/>
                  </a:lnTo>
                  <a:cubicBezTo>
                    <a:pt x="36" y="34"/>
                    <a:pt x="37" y="32"/>
                    <a:pt x="37" y="31"/>
                  </a:cubicBezTo>
                  <a:lnTo>
                    <a:pt x="36" y="28"/>
                  </a:lnTo>
                  <a:cubicBezTo>
                    <a:pt x="36" y="26"/>
                    <a:pt x="35" y="24"/>
                    <a:pt x="33" y="22"/>
                  </a:cubicBezTo>
                  <a:lnTo>
                    <a:pt x="31" y="21"/>
                  </a:lnTo>
                  <a:lnTo>
                    <a:pt x="30" y="18"/>
                  </a:lnTo>
                  <a:lnTo>
                    <a:pt x="30" y="15"/>
                  </a:lnTo>
                  <a:cubicBezTo>
                    <a:pt x="30" y="14"/>
                    <a:pt x="31" y="13"/>
                    <a:pt x="30" y="12"/>
                  </a:cubicBezTo>
                </a:path>
              </a:pathLst>
            </a:custGeom>
            <a:grpFill/>
            <a:ln w="9525" cap="flat">
              <a:noFill/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endParaRPr>
            </a:p>
          </p:txBody>
        </p:sp>
        <p:sp>
          <p:nvSpPr>
            <p:cNvPr id="38" name="Freeform 17">
              <a:extLst>
                <a:ext uri="{FF2B5EF4-FFF2-40B4-BE49-F238E27FC236}">
                  <a16:creationId xmlns:a16="http://schemas.microsoft.com/office/drawing/2014/main" xmlns="" id="{FE27AA7D-2893-4568-9801-18C09DBEB15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21275" y="3206750"/>
              <a:ext cx="577850" cy="747713"/>
            </a:xfrm>
            <a:custGeom>
              <a:avLst/>
              <a:gdLst>
                <a:gd name="T0" fmla="*/ 562 w 1606"/>
                <a:gd name="T1" fmla="*/ 107 h 2076"/>
                <a:gd name="T2" fmla="*/ 417 w 1606"/>
                <a:gd name="T3" fmla="*/ 173 h 2076"/>
                <a:gd name="T4" fmla="*/ 317 w 1606"/>
                <a:gd name="T5" fmla="*/ 150 h 2076"/>
                <a:gd name="T6" fmla="*/ 253 w 1606"/>
                <a:gd name="T7" fmla="*/ 166 h 2076"/>
                <a:gd name="T8" fmla="*/ 115 w 1606"/>
                <a:gd name="T9" fmla="*/ 211 h 2076"/>
                <a:gd name="T10" fmla="*/ 135 w 1606"/>
                <a:gd name="T11" fmla="*/ 292 h 2076"/>
                <a:gd name="T12" fmla="*/ 228 w 1606"/>
                <a:gd name="T13" fmla="*/ 414 h 2076"/>
                <a:gd name="T14" fmla="*/ 233 w 1606"/>
                <a:gd name="T15" fmla="*/ 496 h 2076"/>
                <a:gd name="T16" fmla="*/ 228 w 1606"/>
                <a:gd name="T17" fmla="*/ 563 h 2076"/>
                <a:gd name="T18" fmla="*/ 301 w 1606"/>
                <a:gd name="T19" fmla="*/ 692 h 2076"/>
                <a:gd name="T20" fmla="*/ 276 w 1606"/>
                <a:gd name="T21" fmla="*/ 721 h 2076"/>
                <a:gd name="T22" fmla="*/ 290 w 1606"/>
                <a:gd name="T23" fmla="*/ 773 h 2076"/>
                <a:gd name="T24" fmla="*/ 305 w 1606"/>
                <a:gd name="T25" fmla="*/ 829 h 2076"/>
                <a:gd name="T26" fmla="*/ 294 w 1606"/>
                <a:gd name="T27" fmla="*/ 872 h 2076"/>
                <a:gd name="T28" fmla="*/ 242 w 1606"/>
                <a:gd name="T29" fmla="*/ 978 h 2076"/>
                <a:gd name="T30" fmla="*/ 49 w 1606"/>
                <a:gd name="T31" fmla="*/ 1013 h 2076"/>
                <a:gd name="T32" fmla="*/ 31 w 1606"/>
                <a:gd name="T33" fmla="*/ 1074 h 2076"/>
                <a:gd name="T34" fmla="*/ 39 w 1606"/>
                <a:gd name="T35" fmla="*/ 1125 h 2076"/>
                <a:gd name="T36" fmla="*/ 20 w 1606"/>
                <a:gd name="T37" fmla="*/ 1184 h 2076"/>
                <a:gd name="T38" fmla="*/ 32 w 1606"/>
                <a:gd name="T39" fmla="*/ 1282 h 2076"/>
                <a:gd name="T40" fmla="*/ 133 w 1606"/>
                <a:gd name="T41" fmla="*/ 1393 h 2076"/>
                <a:gd name="T42" fmla="*/ 232 w 1606"/>
                <a:gd name="T43" fmla="*/ 1450 h 2076"/>
                <a:gd name="T44" fmla="*/ 224 w 1606"/>
                <a:gd name="T45" fmla="*/ 1500 h 2076"/>
                <a:gd name="T46" fmla="*/ 240 w 1606"/>
                <a:gd name="T47" fmla="*/ 1594 h 2076"/>
                <a:gd name="T48" fmla="*/ 536 w 1606"/>
                <a:gd name="T49" fmla="*/ 1756 h 2076"/>
                <a:gd name="T50" fmla="*/ 502 w 1606"/>
                <a:gd name="T51" fmla="*/ 1833 h 2076"/>
                <a:gd name="T52" fmla="*/ 563 w 1606"/>
                <a:gd name="T53" fmla="*/ 1920 h 2076"/>
                <a:gd name="T54" fmla="*/ 683 w 1606"/>
                <a:gd name="T55" fmla="*/ 1928 h 2076"/>
                <a:gd name="T56" fmla="*/ 769 w 1606"/>
                <a:gd name="T57" fmla="*/ 1984 h 2076"/>
                <a:gd name="T58" fmla="*/ 885 w 1606"/>
                <a:gd name="T59" fmla="*/ 2054 h 2076"/>
                <a:gd name="T60" fmla="*/ 965 w 1606"/>
                <a:gd name="T61" fmla="*/ 2056 h 2076"/>
                <a:gd name="T62" fmla="*/ 1009 w 1606"/>
                <a:gd name="T63" fmla="*/ 1991 h 2076"/>
                <a:gd name="T64" fmla="*/ 985 w 1606"/>
                <a:gd name="T65" fmla="*/ 1925 h 2076"/>
                <a:gd name="T66" fmla="*/ 948 w 1606"/>
                <a:gd name="T67" fmla="*/ 1851 h 2076"/>
                <a:gd name="T68" fmla="*/ 936 w 1606"/>
                <a:gd name="T69" fmla="*/ 1727 h 2076"/>
                <a:gd name="T70" fmla="*/ 958 w 1606"/>
                <a:gd name="T71" fmla="*/ 1652 h 2076"/>
                <a:gd name="T72" fmla="*/ 972 w 1606"/>
                <a:gd name="T73" fmla="*/ 1555 h 2076"/>
                <a:gd name="T74" fmla="*/ 1013 w 1606"/>
                <a:gd name="T75" fmla="*/ 1464 h 2076"/>
                <a:gd name="T76" fmla="*/ 1141 w 1606"/>
                <a:gd name="T77" fmla="*/ 1421 h 2076"/>
                <a:gd name="T78" fmla="*/ 1285 w 1606"/>
                <a:gd name="T79" fmla="*/ 1394 h 2076"/>
                <a:gd name="T80" fmla="*/ 1424 w 1606"/>
                <a:gd name="T81" fmla="*/ 1378 h 2076"/>
                <a:gd name="T82" fmla="*/ 1502 w 1606"/>
                <a:gd name="T83" fmla="*/ 1409 h 2076"/>
                <a:gd name="T84" fmla="*/ 1560 w 1606"/>
                <a:gd name="T85" fmla="*/ 1254 h 2076"/>
                <a:gd name="T86" fmla="*/ 1557 w 1606"/>
                <a:gd name="T87" fmla="*/ 1195 h 2076"/>
                <a:gd name="T88" fmla="*/ 1395 w 1606"/>
                <a:gd name="T89" fmla="*/ 1136 h 2076"/>
                <a:gd name="T90" fmla="*/ 1260 w 1606"/>
                <a:gd name="T91" fmla="*/ 1065 h 2076"/>
                <a:gd name="T92" fmla="*/ 1141 w 1606"/>
                <a:gd name="T93" fmla="*/ 1036 h 2076"/>
                <a:gd name="T94" fmla="*/ 1038 w 1606"/>
                <a:gd name="T95" fmla="*/ 937 h 2076"/>
                <a:gd name="T96" fmla="*/ 983 w 1606"/>
                <a:gd name="T97" fmla="*/ 831 h 2076"/>
                <a:gd name="T98" fmla="*/ 982 w 1606"/>
                <a:gd name="T99" fmla="*/ 731 h 2076"/>
                <a:gd name="T100" fmla="*/ 1011 w 1606"/>
                <a:gd name="T101" fmla="*/ 614 h 2076"/>
                <a:gd name="T102" fmla="*/ 1030 w 1606"/>
                <a:gd name="T103" fmla="*/ 538 h 2076"/>
                <a:gd name="T104" fmla="*/ 977 w 1606"/>
                <a:gd name="T105" fmla="*/ 536 h 2076"/>
                <a:gd name="T106" fmla="*/ 942 w 1606"/>
                <a:gd name="T107" fmla="*/ 502 h 2076"/>
                <a:gd name="T108" fmla="*/ 962 w 1606"/>
                <a:gd name="T109" fmla="*/ 400 h 2076"/>
                <a:gd name="T110" fmla="*/ 973 w 1606"/>
                <a:gd name="T111" fmla="*/ 320 h 2076"/>
                <a:gd name="T112" fmla="*/ 973 w 1606"/>
                <a:gd name="T113" fmla="*/ 263 h 2076"/>
                <a:gd name="T114" fmla="*/ 929 w 1606"/>
                <a:gd name="T115" fmla="*/ 184 h 2076"/>
                <a:gd name="T116" fmla="*/ 805 w 1606"/>
                <a:gd name="T117" fmla="*/ 151 h 2076"/>
                <a:gd name="T118" fmla="*/ 714 w 1606"/>
                <a:gd name="T119" fmla="*/ 56 h 2076"/>
                <a:gd name="T120" fmla="*/ 637 w 1606"/>
                <a:gd name="T121" fmla="*/ 31 h 20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606" h="2076">
                  <a:moveTo>
                    <a:pt x="600" y="39"/>
                  </a:moveTo>
                  <a:lnTo>
                    <a:pt x="594" y="43"/>
                  </a:lnTo>
                  <a:cubicBezTo>
                    <a:pt x="593" y="44"/>
                    <a:pt x="591" y="44"/>
                    <a:pt x="590" y="44"/>
                  </a:cubicBezTo>
                  <a:lnTo>
                    <a:pt x="582" y="45"/>
                  </a:lnTo>
                  <a:cubicBezTo>
                    <a:pt x="580" y="45"/>
                    <a:pt x="579" y="44"/>
                    <a:pt x="578" y="44"/>
                  </a:cubicBezTo>
                  <a:lnTo>
                    <a:pt x="574" y="42"/>
                  </a:lnTo>
                  <a:lnTo>
                    <a:pt x="569" y="45"/>
                  </a:lnTo>
                  <a:lnTo>
                    <a:pt x="566" y="55"/>
                  </a:lnTo>
                  <a:lnTo>
                    <a:pt x="563" y="74"/>
                  </a:lnTo>
                  <a:lnTo>
                    <a:pt x="564" y="87"/>
                  </a:lnTo>
                  <a:lnTo>
                    <a:pt x="567" y="97"/>
                  </a:lnTo>
                  <a:cubicBezTo>
                    <a:pt x="567" y="99"/>
                    <a:pt x="567" y="102"/>
                    <a:pt x="565" y="103"/>
                  </a:cubicBezTo>
                  <a:cubicBezTo>
                    <a:pt x="565" y="104"/>
                    <a:pt x="563" y="106"/>
                    <a:pt x="562" y="107"/>
                  </a:cubicBezTo>
                  <a:cubicBezTo>
                    <a:pt x="561" y="108"/>
                    <a:pt x="559" y="109"/>
                    <a:pt x="557" y="109"/>
                  </a:cubicBezTo>
                  <a:lnTo>
                    <a:pt x="544" y="110"/>
                  </a:lnTo>
                  <a:lnTo>
                    <a:pt x="510" y="142"/>
                  </a:lnTo>
                  <a:cubicBezTo>
                    <a:pt x="509" y="143"/>
                    <a:pt x="509" y="143"/>
                    <a:pt x="508" y="144"/>
                  </a:cubicBezTo>
                  <a:lnTo>
                    <a:pt x="506" y="145"/>
                  </a:lnTo>
                  <a:lnTo>
                    <a:pt x="483" y="151"/>
                  </a:lnTo>
                  <a:lnTo>
                    <a:pt x="447" y="167"/>
                  </a:lnTo>
                  <a:cubicBezTo>
                    <a:pt x="446" y="167"/>
                    <a:pt x="445" y="167"/>
                    <a:pt x="444" y="167"/>
                  </a:cubicBezTo>
                  <a:lnTo>
                    <a:pt x="432" y="168"/>
                  </a:lnTo>
                  <a:cubicBezTo>
                    <a:pt x="430" y="168"/>
                    <a:pt x="429" y="168"/>
                    <a:pt x="428" y="167"/>
                  </a:cubicBezTo>
                  <a:lnTo>
                    <a:pt x="426" y="166"/>
                  </a:lnTo>
                  <a:lnTo>
                    <a:pt x="419" y="172"/>
                  </a:lnTo>
                  <a:cubicBezTo>
                    <a:pt x="419" y="172"/>
                    <a:pt x="418" y="173"/>
                    <a:pt x="417" y="173"/>
                  </a:cubicBezTo>
                  <a:lnTo>
                    <a:pt x="413" y="174"/>
                  </a:lnTo>
                  <a:cubicBezTo>
                    <a:pt x="412" y="175"/>
                    <a:pt x="412" y="175"/>
                    <a:pt x="411" y="175"/>
                  </a:cubicBezTo>
                  <a:lnTo>
                    <a:pt x="408" y="175"/>
                  </a:lnTo>
                  <a:cubicBezTo>
                    <a:pt x="407" y="175"/>
                    <a:pt x="405" y="175"/>
                    <a:pt x="404" y="174"/>
                  </a:cubicBezTo>
                  <a:cubicBezTo>
                    <a:pt x="404" y="174"/>
                    <a:pt x="402" y="173"/>
                    <a:pt x="401" y="173"/>
                  </a:cubicBezTo>
                  <a:cubicBezTo>
                    <a:pt x="400" y="172"/>
                    <a:pt x="398" y="171"/>
                    <a:pt x="398" y="170"/>
                  </a:cubicBezTo>
                  <a:lnTo>
                    <a:pt x="394" y="162"/>
                  </a:lnTo>
                  <a:lnTo>
                    <a:pt x="387" y="160"/>
                  </a:lnTo>
                  <a:cubicBezTo>
                    <a:pt x="387" y="159"/>
                    <a:pt x="386" y="159"/>
                    <a:pt x="385" y="158"/>
                  </a:cubicBezTo>
                  <a:lnTo>
                    <a:pt x="380" y="153"/>
                  </a:lnTo>
                  <a:lnTo>
                    <a:pt x="353" y="148"/>
                  </a:lnTo>
                  <a:lnTo>
                    <a:pt x="319" y="150"/>
                  </a:lnTo>
                  <a:cubicBezTo>
                    <a:pt x="318" y="150"/>
                    <a:pt x="317" y="150"/>
                    <a:pt x="317" y="150"/>
                  </a:cubicBezTo>
                  <a:lnTo>
                    <a:pt x="312" y="149"/>
                  </a:lnTo>
                  <a:cubicBezTo>
                    <a:pt x="311" y="149"/>
                    <a:pt x="310" y="149"/>
                    <a:pt x="310" y="149"/>
                  </a:cubicBezTo>
                  <a:lnTo>
                    <a:pt x="299" y="143"/>
                  </a:lnTo>
                  <a:lnTo>
                    <a:pt x="282" y="138"/>
                  </a:lnTo>
                  <a:lnTo>
                    <a:pt x="273" y="138"/>
                  </a:lnTo>
                  <a:lnTo>
                    <a:pt x="264" y="139"/>
                  </a:lnTo>
                  <a:lnTo>
                    <a:pt x="259" y="142"/>
                  </a:lnTo>
                  <a:lnTo>
                    <a:pt x="257" y="151"/>
                  </a:lnTo>
                  <a:lnTo>
                    <a:pt x="257" y="156"/>
                  </a:lnTo>
                  <a:lnTo>
                    <a:pt x="257" y="158"/>
                  </a:lnTo>
                  <a:lnTo>
                    <a:pt x="255" y="162"/>
                  </a:lnTo>
                  <a:cubicBezTo>
                    <a:pt x="255" y="163"/>
                    <a:pt x="255" y="164"/>
                    <a:pt x="254" y="164"/>
                  </a:cubicBezTo>
                  <a:lnTo>
                    <a:pt x="253" y="166"/>
                  </a:lnTo>
                  <a:lnTo>
                    <a:pt x="241" y="176"/>
                  </a:lnTo>
                  <a:lnTo>
                    <a:pt x="236" y="183"/>
                  </a:lnTo>
                  <a:cubicBezTo>
                    <a:pt x="235" y="184"/>
                    <a:pt x="234" y="185"/>
                    <a:pt x="233" y="185"/>
                  </a:cubicBezTo>
                  <a:lnTo>
                    <a:pt x="221" y="191"/>
                  </a:lnTo>
                  <a:lnTo>
                    <a:pt x="203" y="197"/>
                  </a:lnTo>
                  <a:lnTo>
                    <a:pt x="195" y="201"/>
                  </a:lnTo>
                  <a:cubicBezTo>
                    <a:pt x="195" y="202"/>
                    <a:pt x="194" y="202"/>
                    <a:pt x="193" y="202"/>
                  </a:cubicBezTo>
                  <a:lnTo>
                    <a:pt x="185" y="204"/>
                  </a:lnTo>
                  <a:cubicBezTo>
                    <a:pt x="184" y="204"/>
                    <a:pt x="184" y="204"/>
                    <a:pt x="183" y="204"/>
                  </a:cubicBezTo>
                  <a:lnTo>
                    <a:pt x="183" y="204"/>
                  </a:lnTo>
                  <a:lnTo>
                    <a:pt x="157" y="203"/>
                  </a:lnTo>
                  <a:lnTo>
                    <a:pt x="130" y="205"/>
                  </a:lnTo>
                  <a:lnTo>
                    <a:pt x="115" y="211"/>
                  </a:lnTo>
                  <a:lnTo>
                    <a:pt x="115" y="211"/>
                  </a:lnTo>
                  <a:cubicBezTo>
                    <a:pt x="115" y="212"/>
                    <a:pt x="115" y="213"/>
                    <a:pt x="115" y="214"/>
                  </a:cubicBezTo>
                  <a:lnTo>
                    <a:pt x="115" y="217"/>
                  </a:lnTo>
                  <a:cubicBezTo>
                    <a:pt x="115" y="218"/>
                    <a:pt x="115" y="219"/>
                    <a:pt x="115" y="219"/>
                  </a:cubicBezTo>
                  <a:lnTo>
                    <a:pt x="113" y="226"/>
                  </a:lnTo>
                  <a:lnTo>
                    <a:pt x="115" y="242"/>
                  </a:lnTo>
                  <a:lnTo>
                    <a:pt x="113" y="255"/>
                  </a:lnTo>
                  <a:lnTo>
                    <a:pt x="114" y="259"/>
                  </a:lnTo>
                  <a:lnTo>
                    <a:pt x="116" y="262"/>
                  </a:lnTo>
                  <a:lnTo>
                    <a:pt x="125" y="280"/>
                  </a:lnTo>
                  <a:lnTo>
                    <a:pt x="132" y="288"/>
                  </a:lnTo>
                  <a:cubicBezTo>
                    <a:pt x="132" y="288"/>
                    <a:pt x="133" y="289"/>
                    <a:pt x="133" y="290"/>
                  </a:cubicBezTo>
                  <a:lnTo>
                    <a:pt x="135" y="292"/>
                  </a:lnTo>
                  <a:cubicBezTo>
                    <a:pt x="135" y="293"/>
                    <a:pt x="135" y="294"/>
                    <a:pt x="136" y="295"/>
                  </a:cubicBezTo>
                  <a:lnTo>
                    <a:pt x="137" y="309"/>
                  </a:lnTo>
                  <a:lnTo>
                    <a:pt x="141" y="320"/>
                  </a:lnTo>
                  <a:lnTo>
                    <a:pt x="145" y="320"/>
                  </a:lnTo>
                  <a:cubicBezTo>
                    <a:pt x="146" y="320"/>
                    <a:pt x="147" y="320"/>
                    <a:pt x="148" y="321"/>
                  </a:cubicBezTo>
                  <a:lnTo>
                    <a:pt x="158" y="327"/>
                  </a:lnTo>
                  <a:cubicBezTo>
                    <a:pt x="160" y="328"/>
                    <a:pt x="160" y="329"/>
                    <a:pt x="161" y="330"/>
                  </a:cubicBezTo>
                  <a:lnTo>
                    <a:pt x="190" y="389"/>
                  </a:lnTo>
                  <a:lnTo>
                    <a:pt x="212" y="422"/>
                  </a:lnTo>
                  <a:lnTo>
                    <a:pt x="220" y="416"/>
                  </a:lnTo>
                  <a:cubicBezTo>
                    <a:pt x="220" y="415"/>
                    <a:pt x="221" y="415"/>
                    <a:pt x="222" y="414"/>
                  </a:cubicBezTo>
                  <a:lnTo>
                    <a:pt x="225" y="414"/>
                  </a:lnTo>
                  <a:cubicBezTo>
                    <a:pt x="226" y="414"/>
                    <a:pt x="227" y="413"/>
                    <a:pt x="228" y="414"/>
                  </a:cubicBezTo>
                  <a:lnTo>
                    <a:pt x="232" y="414"/>
                  </a:lnTo>
                  <a:cubicBezTo>
                    <a:pt x="233" y="414"/>
                    <a:pt x="233" y="414"/>
                    <a:pt x="234" y="415"/>
                  </a:cubicBezTo>
                  <a:lnTo>
                    <a:pt x="240" y="417"/>
                  </a:lnTo>
                  <a:cubicBezTo>
                    <a:pt x="242" y="418"/>
                    <a:pt x="243" y="419"/>
                    <a:pt x="244" y="420"/>
                  </a:cubicBezTo>
                  <a:lnTo>
                    <a:pt x="246" y="423"/>
                  </a:lnTo>
                  <a:cubicBezTo>
                    <a:pt x="246" y="424"/>
                    <a:pt x="247" y="425"/>
                    <a:pt x="247" y="426"/>
                  </a:cubicBezTo>
                  <a:lnTo>
                    <a:pt x="247" y="429"/>
                  </a:lnTo>
                  <a:cubicBezTo>
                    <a:pt x="248" y="431"/>
                    <a:pt x="248" y="432"/>
                    <a:pt x="247" y="433"/>
                  </a:cubicBezTo>
                  <a:lnTo>
                    <a:pt x="245" y="439"/>
                  </a:lnTo>
                  <a:lnTo>
                    <a:pt x="241" y="445"/>
                  </a:lnTo>
                  <a:lnTo>
                    <a:pt x="228" y="462"/>
                  </a:lnTo>
                  <a:lnTo>
                    <a:pt x="228" y="476"/>
                  </a:lnTo>
                  <a:lnTo>
                    <a:pt x="233" y="496"/>
                  </a:lnTo>
                  <a:lnTo>
                    <a:pt x="239" y="503"/>
                  </a:lnTo>
                  <a:lnTo>
                    <a:pt x="260" y="538"/>
                  </a:lnTo>
                  <a:lnTo>
                    <a:pt x="262" y="544"/>
                  </a:lnTo>
                  <a:cubicBezTo>
                    <a:pt x="263" y="547"/>
                    <a:pt x="262" y="551"/>
                    <a:pt x="258" y="553"/>
                  </a:cubicBezTo>
                  <a:lnTo>
                    <a:pt x="257" y="554"/>
                  </a:lnTo>
                  <a:cubicBezTo>
                    <a:pt x="256" y="554"/>
                    <a:pt x="254" y="555"/>
                    <a:pt x="253" y="555"/>
                  </a:cubicBezTo>
                  <a:lnTo>
                    <a:pt x="250" y="555"/>
                  </a:lnTo>
                  <a:cubicBezTo>
                    <a:pt x="249" y="555"/>
                    <a:pt x="249" y="555"/>
                    <a:pt x="248" y="555"/>
                  </a:cubicBezTo>
                  <a:lnTo>
                    <a:pt x="237" y="552"/>
                  </a:lnTo>
                  <a:lnTo>
                    <a:pt x="233" y="553"/>
                  </a:lnTo>
                  <a:lnTo>
                    <a:pt x="229" y="558"/>
                  </a:lnTo>
                  <a:lnTo>
                    <a:pt x="229" y="560"/>
                  </a:lnTo>
                  <a:cubicBezTo>
                    <a:pt x="229" y="561"/>
                    <a:pt x="228" y="563"/>
                    <a:pt x="228" y="563"/>
                  </a:cubicBezTo>
                  <a:cubicBezTo>
                    <a:pt x="228" y="564"/>
                    <a:pt x="227" y="566"/>
                    <a:pt x="227" y="567"/>
                  </a:cubicBezTo>
                  <a:lnTo>
                    <a:pt x="225" y="570"/>
                  </a:lnTo>
                  <a:lnTo>
                    <a:pt x="224" y="579"/>
                  </a:lnTo>
                  <a:lnTo>
                    <a:pt x="272" y="639"/>
                  </a:lnTo>
                  <a:lnTo>
                    <a:pt x="278" y="641"/>
                  </a:lnTo>
                  <a:cubicBezTo>
                    <a:pt x="279" y="641"/>
                    <a:pt x="280" y="642"/>
                    <a:pt x="281" y="643"/>
                  </a:cubicBezTo>
                  <a:lnTo>
                    <a:pt x="299" y="658"/>
                  </a:lnTo>
                  <a:cubicBezTo>
                    <a:pt x="300" y="658"/>
                    <a:pt x="300" y="659"/>
                    <a:pt x="301" y="660"/>
                  </a:cubicBezTo>
                  <a:lnTo>
                    <a:pt x="305" y="668"/>
                  </a:lnTo>
                  <a:cubicBezTo>
                    <a:pt x="306" y="670"/>
                    <a:pt x="306" y="671"/>
                    <a:pt x="306" y="673"/>
                  </a:cubicBezTo>
                  <a:lnTo>
                    <a:pt x="303" y="686"/>
                  </a:lnTo>
                  <a:cubicBezTo>
                    <a:pt x="303" y="687"/>
                    <a:pt x="303" y="688"/>
                    <a:pt x="302" y="689"/>
                  </a:cubicBezTo>
                  <a:lnTo>
                    <a:pt x="301" y="692"/>
                  </a:lnTo>
                  <a:lnTo>
                    <a:pt x="300" y="693"/>
                  </a:lnTo>
                  <a:lnTo>
                    <a:pt x="298" y="695"/>
                  </a:lnTo>
                  <a:cubicBezTo>
                    <a:pt x="297" y="696"/>
                    <a:pt x="296" y="697"/>
                    <a:pt x="294" y="697"/>
                  </a:cubicBezTo>
                  <a:lnTo>
                    <a:pt x="284" y="700"/>
                  </a:lnTo>
                  <a:lnTo>
                    <a:pt x="266" y="703"/>
                  </a:lnTo>
                  <a:lnTo>
                    <a:pt x="261" y="705"/>
                  </a:lnTo>
                  <a:lnTo>
                    <a:pt x="262" y="709"/>
                  </a:lnTo>
                  <a:lnTo>
                    <a:pt x="264" y="710"/>
                  </a:lnTo>
                  <a:lnTo>
                    <a:pt x="270" y="713"/>
                  </a:lnTo>
                  <a:cubicBezTo>
                    <a:pt x="271" y="714"/>
                    <a:pt x="271" y="714"/>
                    <a:pt x="272" y="715"/>
                  </a:cubicBezTo>
                  <a:lnTo>
                    <a:pt x="273" y="716"/>
                  </a:lnTo>
                  <a:cubicBezTo>
                    <a:pt x="274" y="717"/>
                    <a:pt x="275" y="719"/>
                    <a:pt x="275" y="719"/>
                  </a:cubicBezTo>
                  <a:cubicBezTo>
                    <a:pt x="275" y="720"/>
                    <a:pt x="275" y="720"/>
                    <a:pt x="276" y="721"/>
                  </a:cubicBezTo>
                  <a:lnTo>
                    <a:pt x="278" y="728"/>
                  </a:lnTo>
                  <a:lnTo>
                    <a:pt x="281" y="733"/>
                  </a:lnTo>
                  <a:cubicBezTo>
                    <a:pt x="281" y="734"/>
                    <a:pt x="282" y="735"/>
                    <a:pt x="282" y="737"/>
                  </a:cubicBezTo>
                  <a:lnTo>
                    <a:pt x="282" y="740"/>
                  </a:lnTo>
                  <a:cubicBezTo>
                    <a:pt x="282" y="741"/>
                    <a:pt x="281" y="742"/>
                    <a:pt x="281" y="743"/>
                  </a:cubicBezTo>
                  <a:lnTo>
                    <a:pt x="280" y="745"/>
                  </a:lnTo>
                  <a:cubicBezTo>
                    <a:pt x="279" y="746"/>
                    <a:pt x="279" y="747"/>
                    <a:pt x="278" y="748"/>
                  </a:cubicBezTo>
                  <a:lnTo>
                    <a:pt x="271" y="754"/>
                  </a:lnTo>
                  <a:lnTo>
                    <a:pt x="281" y="768"/>
                  </a:lnTo>
                  <a:cubicBezTo>
                    <a:pt x="282" y="769"/>
                    <a:pt x="283" y="769"/>
                    <a:pt x="283" y="770"/>
                  </a:cubicBezTo>
                  <a:lnTo>
                    <a:pt x="284" y="773"/>
                  </a:lnTo>
                  <a:lnTo>
                    <a:pt x="285" y="773"/>
                  </a:lnTo>
                  <a:cubicBezTo>
                    <a:pt x="287" y="772"/>
                    <a:pt x="289" y="772"/>
                    <a:pt x="290" y="773"/>
                  </a:cubicBezTo>
                  <a:lnTo>
                    <a:pt x="293" y="774"/>
                  </a:lnTo>
                  <a:cubicBezTo>
                    <a:pt x="295" y="775"/>
                    <a:pt x="297" y="777"/>
                    <a:pt x="298" y="779"/>
                  </a:cubicBezTo>
                  <a:lnTo>
                    <a:pt x="299" y="782"/>
                  </a:lnTo>
                  <a:cubicBezTo>
                    <a:pt x="299" y="783"/>
                    <a:pt x="299" y="783"/>
                    <a:pt x="299" y="784"/>
                  </a:cubicBezTo>
                  <a:cubicBezTo>
                    <a:pt x="300" y="784"/>
                    <a:pt x="300" y="784"/>
                    <a:pt x="301" y="784"/>
                  </a:cubicBezTo>
                  <a:cubicBezTo>
                    <a:pt x="303" y="784"/>
                    <a:pt x="306" y="786"/>
                    <a:pt x="307" y="787"/>
                  </a:cubicBezTo>
                  <a:lnTo>
                    <a:pt x="310" y="791"/>
                  </a:lnTo>
                  <a:cubicBezTo>
                    <a:pt x="311" y="792"/>
                    <a:pt x="311" y="793"/>
                    <a:pt x="311" y="794"/>
                  </a:cubicBezTo>
                  <a:lnTo>
                    <a:pt x="313" y="802"/>
                  </a:lnTo>
                  <a:lnTo>
                    <a:pt x="312" y="816"/>
                  </a:lnTo>
                  <a:lnTo>
                    <a:pt x="310" y="824"/>
                  </a:lnTo>
                  <a:lnTo>
                    <a:pt x="307" y="827"/>
                  </a:lnTo>
                  <a:cubicBezTo>
                    <a:pt x="306" y="828"/>
                    <a:pt x="306" y="828"/>
                    <a:pt x="305" y="829"/>
                  </a:cubicBezTo>
                  <a:lnTo>
                    <a:pt x="301" y="831"/>
                  </a:lnTo>
                  <a:cubicBezTo>
                    <a:pt x="300" y="831"/>
                    <a:pt x="299" y="832"/>
                    <a:pt x="299" y="832"/>
                  </a:cubicBezTo>
                  <a:lnTo>
                    <a:pt x="290" y="833"/>
                  </a:lnTo>
                  <a:lnTo>
                    <a:pt x="279" y="839"/>
                  </a:lnTo>
                  <a:lnTo>
                    <a:pt x="278" y="841"/>
                  </a:lnTo>
                  <a:lnTo>
                    <a:pt x="273" y="854"/>
                  </a:lnTo>
                  <a:lnTo>
                    <a:pt x="279" y="861"/>
                  </a:lnTo>
                  <a:lnTo>
                    <a:pt x="280" y="861"/>
                  </a:lnTo>
                  <a:cubicBezTo>
                    <a:pt x="282" y="861"/>
                    <a:pt x="284" y="861"/>
                    <a:pt x="285" y="862"/>
                  </a:cubicBezTo>
                  <a:lnTo>
                    <a:pt x="288" y="863"/>
                  </a:lnTo>
                  <a:cubicBezTo>
                    <a:pt x="289" y="864"/>
                    <a:pt x="290" y="865"/>
                    <a:pt x="290" y="866"/>
                  </a:cubicBezTo>
                  <a:lnTo>
                    <a:pt x="293" y="869"/>
                  </a:lnTo>
                  <a:cubicBezTo>
                    <a:pt x="293" y="870"/>
                    <a:pt x="294" y="871"/>
                    <a:pt x="294" y="872"/>
                  </a:cubicBezTo>
                  <a:lnTo>
                    <a:pt x="296" y="882"/>
                  </a:lnTo>
                  <a:lnTo>
                    <a:pt x="297" y="889"/>
                  </a:lnTo>
                  <a:lnTo>
                    <a:pt x="295" y="895"/>
                  </a:lnTo>
                  <a:cubicBezTo>
                    <a:pt x="295" y="896"/>
                    <a:pt x="295" y="896"/>
                    <a:pt x="295" y="897"/>
                  </a:cubicBezTo>
                  <a:lnTo>
                    <a:pt x="283" y="915"/>
                  </a:lnTo>
                  <a:lnTo>
                    <a:pt x="267" y="929"/>
                  </a:lnTo>
                  <a:lnTo>
                    <a:pt x="253" y="937"/>
                  </a:lnTo>
                  <a:lnTo>
                    <a:pt x="230" y="944"/>
                  </a:lnTo>
                  <a:lnTo>
                    <a:pt x="238" y="950"/>
                  </a:lnTo>
                  <a:lnTo>
                    <a:pt x="240" y="952"/>
                  </a:lnTo>
                  <a:cubicBezTo>
                    <a:pt x="241" y="953"/>
                    <a:pt x="242" y="955"/>
                    <a:pt x="242" y="956"/>
                  </a:cubicBezTo>
                  <a:lnTo>
                    <a:pt x="243" y="964"/>
                  </a:lnTo>
                  <a:lnTo>
                    <a:pt x="242" y="978"/>
                  </a:lnTo>
                  <a:lnTo>
                    <a:pt x="240" y="983"/>
                  </a:lnTo>
                  <a:cubicBezTo>
                    <a:pt x="239" y="984"/>
                    <a:pt x="239" y="985"/>
                    <a:pt x="238" y="986"/>
                  </a:cubicBezTo>
                  <a:lnTo>
                    <a:pt x="232" y="990"/>
                  </a:lnTo>
                  <a:lnTo>
                    <a:pt x="228" y="991"/>
                  </a:lnTo>
                  <a:lnTo>
                    <a:pt x="220" y="991"/>
                  </a:lnTo>
                  <a:lnTo>
                    <a:pt x="190" y="991"/>
                  </a:lnTo>
                  <a:lnTo>
                    <a:pt x="179" y="992"/>
                  </a:lnTo>
                  <a:lnTo>
                    <a:pt x="165" y="998"/>
                  </a:lnTo>
                  <a:cubicBezTo>
                    <a:pt x="164" y="999"/>
                    <a:pt x="163" y="999"/>
                    <a:pt x="162" y="999"/>
                  </a:cubicBezTo>
                  <a:lnTo>
                    <a:pt x="81" y="999"/>
                  </a:lnTo>
                  <a:lnTo>
                    <a:pt x="49" y="1004"/>
                  </a:lnTo>
                  <a:lnTo>
                    <a:pt x="49" y="1008"/>
                  </a:lnTo>
                  <a:lnTo>
                    <a:pt x="49" y="1013"/>
                  </a:lnTo>
                  <a:cubicBezTo>
                    <a:pt x="48" y="1014"/>
                    <a:pt x="48" y="1015"/>
                    <a:pt x="47" y="1016"/>
                  </a:cubicBezTo>
                  <a:lnTo>
                    <a:pt x="37" y="1028"/>
                  </a:lnTo>
                  <a:lnTo>
                    <a:pt x="28" y="1036"/>
                  </a:lnTo>
                  <a:cubicBezTo>
                    <a:pt x="27" y="1037"/>
                    <a:pt x="27" y="1037"/>
                    <a:pt x="26" y="1037"/>
                  </a:cubicBezTo>
                  <a:lnTo>
                    <a:pt x="17" y="1040"/>
                  </a:lnTo>
                  <a:cubicBezTo>
                    <a:pt x="16" y="1040"/>
                    <a:pt x="15" y="1040"/>
                    <a:pt x="14" y="1040"/>
                  </a:cubicBezTo>
                  <a:lnTo>
                    <a:pt x="0" y="1039"/>
                  </a:lnTo>
                  <a:lnTo>
                    <a:pt x="9" y="1051"/>
                  </a:lnTo>
                  <a:cubicBezTo>
                    <a:pt x="9" y="1052"/>
                    <a:pt x="10" y="1054"/>
                    <a:pt x="10" y="1054"/>
                  </a:cubicBezTo>
                  <a:lnTo>
                    <a:pt x="11" y="1059"/>
                  </a:lnTo>
                  <a:lnTo>
                    <a:pt x="23" y="1064"/>
                  </a:lnTo>
                  <a:cubicBezTo>
                    <a:pt x="23" y="1065"/>
                    <a:pt x="24" y="1066"/>
                    <a:pt x="25" y="1066"/>
                  </a:cubicBezTo>
                  <a:lnTo>
                    <a:pt x="31" y="1074"/>
                  </a:lnTo>
                  <a:lnTo>
                    <a:pt x="33" y="1073"/>
                  </a:lnTo>
                  <a:cubicBezTo>
                    <a:pt x="34" y="1073"/>
                    <a:pt x="35" y="1073"/>
                    <a:pt x="36" y="1073"/>
                  </a:cubicBezTo>
                  <a:cubicBezTo>
                    <a:pt x="39" y="1073"/>
                    <a:pt x="43" y="1076"/>
                    <a:pt x="44" y="1078"/>
                  </a:cubicBezTo>
                  <a:cubicBezTo>
                    <a:pt x="45" y="1080"/>
                    <a:pt x="45" y="1083"/>
                    <a:pt x="45" y="1085"/>
                  </a:cubicBezTo>
                  <a:lnTo>
                    <a:pt x="44" y="1087"/>
                  </a:lnTo>
                  <a:cubicBezTo>
                    <a:pt x="44" y="1088"/>
                    <a:pt x="43" y="1089"/>
                    <a:pt x="42" y="1090"/>
                  </a:cubicBezTo>
                  <a:lnTo>
                    <a:pt x="41" y="1092"/>
                  </a:lnTo>
                  <a:cubicBezTo>
                    <a:pt x="40" y="1093"/>
                    <a:pt x="39" y="1093"/>
                    <a:pt x="38" y="1094"/>
                  </a:cubicBezTo>
                  <a:lnTo>
                    <a:pt x="30" y="1098"/>
                  </a:lnTo>
                  <a:lnTo>
                    <a:pt x="28" y="1100"/>
                  </a:lnTo>
                  <a:lnTo>
                    <a:pt x="26" y="1114"/>
                  </a:lnTo>
                  <a:lnTo>
                    <a:pt x="37" y="1122"/>
                  </a:lnTo>
                  <a:cubicBezTo>
                    <a:pt x="37" y="1123"/>
                    <a:pt x="38" y="1124"/>
                    <a:pt x="39" y="1125"/>
                  </a:cubicBezTo>
                  <a:lnTo>
                    <a:pt x="40" y="1129"/>
                  </a:lnTo>
                  <a:lnTo>
                    <a:pt x="43" y="1146"/>
                  </a:lnTo>
                  <a:lnTo>
                    <a:pt x="42" y="1157"/>
                  </a:lnTo>
                  <a:cubicBezTo>
                    <a:pt x="41" y="1158"/>
                    <a:pt x="41" y="1159"/>
                    <a:pt x="40" y="1160"/>
                  </a:cubicBezTo>
                  <a:lnTo>
                    <a:pt x="39" y="1161"/>
                  </a:lnTo>
                  <a:lnTo>
                    <a:pt x="37" y="1164"/>
                  </a:lnTo>
                  <a:lnTo>
                    <a:pt x="34" y="1171"/>
                  </a:lnTo>
                  <a:cubicBezTo>
                    <a:pt x="33" y="1172"/>
                    <a:pt x="33" y="1173"/>
                    <a:pt x="32" y="1173"/>
                  </a:cubicBezTo>
                  <a:lnTo>
                    <a:pt x="30" y="1175"/>
                  </a:lnTo>
                  <a:cubicBezTo>
                    <a:pt x="30" y="1175"/>
                    <a:pt x="29" y="1176"/>
                    <a:pt x="28" y="1176"/>
                  </a:cubicBezTo>
                  <a:lnTo>
                    <a:pt x="23" y="1178"/>
                  </a:lnTo>
                  <a:lnTo>
                    <a:pt x="21" y="1183"/>
                  </a:lnTo>
                  <a:cubicBezTo>
                    <a:pt x="21" y="1183"/>
                    <a:pt x="21" y="1184"/>
                    <a:pt x="20" y="1184"/>
                  </a:cubicBezTo>
                  <a:lnTo>
                    <a:pt x="18" y="1187"/>
                  </a:lnTo>
                  <a:cubicBezTo>
                    <a:pt x="18" y="1187"/>
                    <a:pt x="18" y="1188"/>
                    <a:pt x="17" y="1188"/>
                  </a:cubicBezTo>
                  <a:lnTo>
                    <a:pt x="15" y="1190"/>
                  </a:lnTo>
                  <a:lnTo>
                    <a:pt x="5" y="1195"/>
                  </a:lnTo>
                  <a:lnTo>
                    <a:pt x="5" y="1208"/>
                  </a:lnTo>
                  <a:lnTo>
                    <a:pt x="4" y="1233"/>
                  </a:lnTo>
                  <a:lnTo>
                    <a:pt x="4" y="1235"/>
                  </a:lnTo>
                  <a:cubicBezTo>
                    <a:pt x="4" y="1235"/>
                    <a:pt x="4" y="1236"/>
                    <a:pt x="5" y="1236"/>
                  </a:cubicBezTo>
                  <a:lnTo>
                    <a:pt x="5" y="1239"/>
                  </a:lnTo>
                  <a:lnTo>
                    <a:pt x="7" y="1254"/>
                  </a:lnTo>
                  <a:lnTo>
                    <a:pt x="26" y="1272"/>
                  </a:lnTo>
                  <a:cubicBezTo>
                    <a:pt x="27" y="1272"/>
                    <a:pt x="28" y="1273"/>
                    <a:pt x="28" y="1274"/>
                  </a:cubicBezTo>
                  <a:lnTo>
                    <a:pt x="32" y="1282"/>
                  </a:lnTo>
                  <a:lnTo>
                    <a:pt x="35" y="1295"/>
                  </a:lnTo>
                  <a:lnTo>
                    <a:pt x="39" y="1300"/>
                  </a:lnTo>
                  <a:cubicBezTo>
                    <a:pt x="40" y="1301"/>
                    <a:pt x="40" y="1301"/>
                    <a:pt x="40" y="1302"/>
                  </a:cubicBezTo>
                  <a:lnTo>
                    <a:pt x="43" y="1310"/>
                  </a:lnTo>
                  <a:lnTo>
                    <a:pt x="50" y="1316"/>
                  </a:lnTo>
                  <a:cubicBezTo>
                    <a:pt x="51" y="1316"/>
                    <a:pt x="51" y="1317"/>
                    <a:pt x="52" y="1317"/>
                  </a:cubicBezTo>
                  <a:lnTo>
                    <a:pt x="56" y="1325"/>
                  </a:lnTo>
                  <a:lnTo>
                    <a:pt x="59" y="1335"/>
                  </a:lnTo>
                  <a:lnTo>
                    <a:pt x="60" y="1341"/>
                  </a:lnTo>
                  <a:lnTo>
                    <a:pt x="60" y="1363"/>
                  </a:lnTo>
                  <a:lnTo>
                    <a:pt x="75" y="1391"/>
                  </a:lnTo>
                  <a:lnTo>
                    <a:pt x="81" y="1395"/>
                  </a:lnTo>
                  <a:lnTo>
                    <a:pt x="133" y="1393"/>
                  </a:lnTo>
                  <a:cubicBezTo>
                    <a:pt x="134" y="1394"/>
                    <a:pt x="135" y="1394"/>
                    <a:pt x="136" y="1394"/>
                  </a:cubicBezTo>
                  <a:lnTo>
                    <a:pt x="146" y="1398"/>
                  </a:lnTo>
                  <a:lnTo>
                    <a:pt x="165" y="1409"/>
                  </a:lnTo>
                  <a:lnTo>
                    <a:pt x="179" y="1408"/>
                  </a:lnTo>
                  <a:cubicBezTo>
                    <a:pt x="180" y="1408"/>
                    <a:pt x="183" y="1409"/>
                    <a:pt x="185" y="1411"/>
                  </a:cubicBezTo>
                  <a:lnTo>
                    <a:pt x="191" y="1417"/>
                  </a:lnTo>
                  <a:lnTo>
                    <a:pt x="209" y="1425"/>
                  </a:lnTo>
                  <a:lnTo>
                    <a:pt x="215" y="1425"/>
                  </a:lnTo>
                  <a:cubicBezTo>
                    <a:pt x="217" y="1425"/>
                    <a:pt x="219" y="1425"/>
                    <a:pt x="220" y="1426"/>
                  </a:cubicBezTo>
                  <a:lnTo>
                    <a:pt x="223" y="1429"/>
                  </a:lnTo>
                  <a:cubicBezTo>
                    <a:pt x="223" y="1429"/>
                    <a:pt x="224" y="1430"/>
                    <a:pt x="225" y="1431"/>
                  </a:cubicBezTo>
                  <a:lnTo>
                    <a:pt x="227" y="1434"/>
                  </a:lnTo>
                  <a:lnTo>
                    <a:pt x="232" y="1450"/>
                  </a:lnTo>
                  <a:lnTo>
                    <a:pt x="232" y="1456"/>
                  </a:lnTo>
                  <a:cubicBezTo>
                    <a:pt x="232" y="1458"/>
                    <a:pt x="231" y="1460"/>
                    <a:pt x="230" y="1461"/>
                  </a:cubicBezTo>
                  <a:lnTo>
                    <a:pt x="228" y="1464"/>
                  </a:lnTo>
                  <a:cubicBezTo>
                    <a:pt x="227" y="1465"/>
                    <a:pt x="226" y="1466"/>
                    <a:pt x="225" y="1466"/>
                  </a:cubicBezTo>
                  <a:lnTo>
                    <a:pt x="222" y="1468"/>
                  </a:lnTo>
                  <a:cubicBezTo>
                    <a:pt x="221" y="1468"/>
                    <a:pt x="220" y="1468"/>
                    <a:pt x="219" y="1468"/>
                  </a:cubicBezTo>
                  <a:lnTo>
                    <a:pt x="216" y="1469"/>
                  </a:lnTo>
                  <a:cubicBezTo>
                    <a:pt x="215" y="1469"/>
                    <a:pt x="214" y="1469"/>
                    <a:pt x="213" y="1468"/>
                  </a:cubicBezTo>
                  <a:lnTo>
                    <a:pt x="208" y="1466"/>
                  </a:lnTo>
                  <a:lnTo>
                    <a:pt x="208" y="1467"/>
                  </a:lnTo>
                  <a:lnTo>
                    <a:pt x="209" y="1473"/>
                  </a:lnTo>
                  <a:lnTo>
                    <a:pt x="222" y="1498"/>
                  </a:lnTo>
                  <a:lnTo>
                    <a:pt x="224" y="1500"/>
                  </a:lnTo>
                  <a:cubicBezTo>
                    <a:pt x="225" y="1500"/>
                    <a:pt x="226" y="1502"/>
                    <a:pt x="227" y="1503"/>
                  </a:cubicBezTo>
                  <a:lnTo>
                    <a:pt x="228" y="1506"/>
                  </a:lnTo>
                  <a:cubicBezTo>
                    <a:pt x="228" y="1506"/>
                    <a:pt x="229" y="1507"/>
                    <a:pt x="229" y="1508"/>
                  </a:cubicBezTo>
                  <a:lnTo>
                    <a:pt x="229" y="1512"/>
                  </a:lnTo>
                  <a:lnTo>
                    <a:pt x="228" y="1530"/>
                  </a:lnTo>
                  <a:lnTo>
                    <a:pt x="230" y="1536"/>
                  </a:lnTo>
                  <a:lnTo>
                    <a:pt x="237" y="1550"/>
                  </a:lnTo>
                  <a:lnTo>
                    <a:pt x="241" y="1556"/>
                  </a:lnTo>
                  <a:cubicBezTo>
                    <a:pt x="242" y="1557"/>
                    <a:pt x="242" y="1558"/>
                    <a:pt x="243" y="1559"/>
                  </a:cubicBezTo>
                  <a:lnTo>
                    <a:pt x="244" y="1561"/>
                  </a:lnTo>
                  <a:lnTo>
                    <a:pt x="244" y="1567"/>
                  </a:lnTo>
                  <a:cubicBezTo>
                    <a:pt x="244" y="1568"/>
                    <a:pt x="244" y="1568"/>
                    <a:pt x="244" y="1569"/>
                  </a:cubicBezTo>
                  <a:lnTo>
                    <a:pt x="240" y="1594"/>
                  </a:lnTo>
                  <a:lnTo>
                    <a:pt x="240" y="1600"/>
                  </a:lnTo>
                  <a:lnTo>
                    <a:pt x="243" y="1605"/>
                  </a:lnTo>
                  <a:lnTo>
                    <a:pt x="255" y="1612"/>
                  </a:lnTo>
                  <a:lnTo>
                    <a:pt x="348" y="1624"/>
                  </a:lnTo>
                  <a:lnTo>
                    <a:pt x="373" y="1623"/>
                  </a:lnTo>
                  <a:lnTo>
                    <a:pt x="430" y="1632"/>
                  </a:lnTo>
                  <a:lnTo>
                    <a:pt x="448" y="1637"/>
                  </a:lnTo>
                  <a:cubicBezTo>
                    <a:pt x="448" y="1638"/>
                    <a:pt x="449" y="1638"/>
                    <a:pt x="450" y="1639"/>
                  </a:cubicBezTo>
                  <a:lnTo>
                    <a:pt x="482" y="1664"/>
                  </a:lnTo>
                  <a:cubicBezTo>
                    <a:pt x="483" y="1664"/>
                    <a:pt x="483" y="1665"/>
                    <a:pt x="484" y="1666"/>
                  </a:cubicBezTo>
                  <a:lnTo>
                    <a:pt x="501" y="1697"/>
                  </a:lnTo>
                  <a:lnTo>
                    <a:pt x="535" y="1748"/>
                  </a:lnTo>
                  <a:cubicBezTo>
                    <a:pt x="537" y="1750"/>
                    <a:pt x="537" y="1753"/>
                    <a:pt x="536" y="1756"/>
                  </a:cubicBezTo>
                  <a:lnTo>
                    <a:pt x="531" y="1768"/>
                  </a:lnTo>
                  <a:lnTo>
                    <a:pt x="524" y="1777"/>
                  </a:lnTo>
                  <a:lnTo>
                    <a:pt x="516" y="1785"/>
                  </a:lnTo>
                  <a:lnTo>
                    <a:pt x="499" y="1795"/>
                  </a:lnTo>
                  <a:cubicBezTo>
                    <a:pt x="498" y="1796"/>
                    <a:pt x="497" y="1796"/>
                    <a:pt x="496" y="1796"/>
                  </a:cubicBezTo>
                  <a:lnTo>
                    <a:pt x="469" y="1801"/>
                  </a:lnTo>
                  <a:lnTo>
                    <a:pt x="465" y="1807"/>
                  </a:lnTo>
                  <a:lnTo>
                    <a:pt x="465" y="1807"/>
                  </a:lnTo>
                  <a:lnTo>
                    <a:pt x="469" y="1812"/>
                  </a:lnTo>
                  <a:lnTo>
                    <a:pt x="481" y="1820"/>
                  </a:lnTo>
                  <a:lnTo>
                    <a:pt x="493" y="1824"/>
                  </a:lnTo>
                  <a:cubicBezTo>
                    <a:pt x="494" y="1825"/>
                    <a:pt x="495" y="1826"/>
                    <a:pt x="496" y="1826"/>
                  </a:cubicBezTo>
                  <a:lnTo>
                    <a:pt x="502" y="1833"/>
                  </a:lnTo>
                  <a:lnTo>
                    <a:pt x="516" y="1857"/>
                  </a:lnTo>
                  <a:cubicBezTo>
                    <a:pt x="516" y="1858"/>
                    <a:pt x="517" y="1858"/>
                    <a:pt x="517" y="1859"/>
                  </a:cubicBezTo>
                  <a:lnTo>
                    <a:pt x="521" y="1880"/>
                  </a:lnTo>
                  <a:lnTo>
                    <a:pt x="522" y="1886"/>
                  </a:lnTo>
                  <a:lnTo>
                    <a:pt x="522" y="1891"/>
                  </a:lnTo>
                  <a:cubicBezTo>
                    <a:pt x="522" y="1892"/>
                    <a:pt x="521" y="1893"/>
                    <a:pt x="521" y="1894"/>
                  </a:cubicBezTo>
                  <a:lnTo>
                    <a:pt x="520" y="1896"/>
                  </a:lnTo>
                  <a:cubicBezTo>
                    <a:pt x="519" y="1898"/>
                    <a:pt x="518" y="1899"/>
                    <a:pt x="516" y="1900"/>
                  </a:cubicBezTo>
                  <a:lnTo>
                    <a:pt x="516" y="1900"/>
                  </a:lnTo>
                  <a:lnTo>
                    <a:pt x="522" y="1917"/>
                  </a:lnTo>
                  <a:lnTo>
                    <a:pt x="529" y="1920"/>
                  </a:lnTo>
                  <a:lnTo>
                    <a:pt x="560" y="1921"/>
                  </a:lnTo>
                  <a:lnTo>
                    <a:pt x="563" y="1920"/>
                  </a:lnTo>
                  <a:lnTo>
                    <a:pt x="567" y="1916"/>
                  </a:lnTo>
                  <a:lnTo>
                    <a:pt x="573" y="1912"/>
                  </a:lnTo>
                  <a:lnTo>
                    <a:pt x="577" y="1911"/>
                  </a:lnTo>
                  <a:cubicBezTo>
                    <a:pt x="578" y="1911"/>
                    <a:pt x="579" y="1910"/>
                    <a:pt x="580" y="1911"/>
                  </a:cubicBezTo>
                  <a:lnTo>
                    <a:pt x="608" y="1915"/>
                  </a:lnTo>
                  <a:lnTo>
                    <a:pt x="623" y="1914"/>
                  </a:lnTo>
                  <a:lnTo>
                    <a:pt x="636" y="1915"/>
                  </a:lnTo>
                  <a:lnTo>
                    <a:pt x="655" y="1910"/>
                  </a:lnTo>
                  <a:cubicBezTo>
                    <a:pt x="656" y="1910"/>
                    <a:pt x="658" y="1910"/>
                    <a:pt x="659" y="1910"/>
                  </a:cubicBezTo>
                  <a:lnTo>
                    <a:pt x="667" y="1912"/>
                  </a:lnTo>
                  <a:lnTo>
                    <a:pt x="678" y="1920"/>
                  </a:lnTo>
                  <a:lnTo>
                    <a:pt x="682" y="1925"/>
                  </a:lnTo>
                  <a:cubicBezTo>
                    <a:pt x="682" y="1926"/>
                    <a:pt x="683" y="1927"/>
                    <a:pt x="683" y="1928"/>
                  </a:cubicBezTo>
                  <a:lnTo>
                    <a:pt x="685" y="1932"/>
                  </a:lnTo>
                  <a:cubicBezTo>
                    <a:pt x="685" y="1933"/>
                    <a:pt x="685" y="1933"/>
                    <a:pt x="685" y="1934"/>
                  </a:cubicBezTo>
                  <a:lnTo>
                    <a:pt x="686" y="1951"/>
                  </a:lnTo>
                  <a:lnTo>
                    <a:pt x="690" y="1959"/>
                  </a:lnTo>
                  <a:cubicBezTo>
                    <a:pt x="691" y="1959"/>
                    <a:pt x="691" y="1960"/>
                    <a:pt x="691" y="1961"/>
                  </a:cubicBezTo>
                  <a:lnTo>
                    <a:pt x="692" y="1966"/>
                  </a:lnTo>
                  <a:lnTo>
                    <a:pt x="699" y="1976"/>
                  </a:lnTo>
                  <a:lnTo>
                    <a:pt x="701" y="1980"/>
                  </a:lnTo>
                  <a:lnTo>
                    <a:pt x="704" y="1992"/>
                  </a:lnTo>
                  <a:lnTo>
                    <a:pt x="707" y="1994"/>
                  </a:lnTo>
                  <a:lnTo>
                    <a:pt x="711" y="1991"/>
                  </a:lnTo>
                  <a:cubicBezTo>
                    <a:pt x="712" y="1990"/>
                    <a:pt x="714" y="1989"/>
                    <a:pt x="715" y="1989"/>
                  </a:cubicBezTo>
                  <a:lnTo>
                    <a:pt x="769" y="1984"/>
                  </a:lnTo>
                  <a:cubicBezTo>
                    <a:pt x="770" y="1984"/>
                    <a:pt x="771" y="1984"/>
                    <a:pt x="772" y="1984"/>
                  </a:cubicBezTo>
                  <a:lnTo>
                    <a:pt x="779" y="1986"/>
                  </a:lnTo>
                  <a:cubicBezTo>
                    <a:pt x="780" y="1986"/>
                    <a:pt x="781" y="1986"/>
                    <a:pt x="782" y="1987"/>
                  </a:cubicBezTo>
                  <a:lnTo>
                    <a:pt x="796" y="1997"/>
                  </a:lnTo>
                  <a:lnTo>
                    <a:pt x="824" y="2010"/>
                  </a:lnTo>
                  <a:cubicBezTo>
                    <a:pt x="824" y="2010"/>
                    <a:pt x="825" y="2011"/>
                    <a:pt x="826" y="2011"/>
                  </a:cubicBezTo>
                  <a:lnTo>
                    <a:pt x="835" y="2020"/>
                  </a:lnTo>
                  <a:cubicBezTo>
                    <a:pt x="836" y="2021"/>
                    <a:pt x="837" y="2022"/>
                    <a:pt x="837" y="2023"/>
                  </a:cubicBezTo>
                  <a:lnTo>
                    <a:pt x="843" y="2037"/>
                  </a:lnTo>
                  <a:lnTo>
                    <a:pt x="862" y="2047"/>
                  </a:lnTo>
                  <a:cubicBezTo>
                    <a:pt x="864" y="2048"/>
                    <a:pt x="866" y="2050"/>
                    <a:pt x="866" y="2053"/>
                  </a:cubicBezTo>
                  <a:lnTo>
                    <a:pt x="867" y="2056"/>
                  </a:lnTo>
                  <a:lnTo>
                    <a:pt x="885" y="2054"/>
                  </a:lnTo>
                  <a:lnTo>
                    <a:pt x="895" y="2051"/>
                  </a:lnTo>
                  <a:cubicBezTo>
                    <a:pt x="896" y="2050"/>
                    <a:pt x="898" y="2049"/>
                    <a:pt x="899" y="2050"/>
                  </a:cubicBezTo>
                  <a:lnTo>
                    <a:pt x="904" y="2050"/>
                  </a:lnTo>
                  <a:cubicBezTo>
                    <a:pt x="905" y="2050"/>
                    <a:pt x="906" y="2050"/>
                    <a:pt x="906" y="2050"/>
                  </a:cubicBezTo>
                  <a:lnTo>
                    <a:pt x="939" y="2061"/>
                  </a:lnTo>
                  <a:lnTo>
                    <a:pt x="944" y="2058"/>
                  </a:lnTo>
                  <a:lnTo>
                    <a:pt x="948" y="2054"/>
                  </a:lnTo>
                  <a:cubicBezTo>
                    <a:pt x="949" y="2053"/>
                    <a:pt x="951" y="2052"/>
                    <a:pt x="953" y="2052"/>
                  </a:cubicBezTo>
                  <a:lnTo>
                    <a:pt x="953" y="2052"/>
                  </a:lnTo>
                  <a:lnTo>
                    <a:pt x="956" y="2052"/>
                  </a:lnTo>
                  <a:cubicBezTo>
                    <a:pt x="957" y="2052"/>
                    <a:pt x="958" y="2053"/>
                    <a:pt x="959" y="2053"/>
                  </a:cubicBezTo>
                  <a:lnTo>
                    <a:pt x="962" y="2054"/>
                  </a:lnTo>
                  <a:cubicBezTo>
                    <a:pt x="963" y="2055"/>
                    <a:pt x="964" y="2055"/>
                    <a:pt x="965" y="2056"/>
                  </a:cubicBezTo>
                  <a:lnTo>
                    <a:pt x="980" y="2070"/>
                  </a:lnTo>
                  <a:cubicBezTo>
                    <a:pt x="981" y="2071"/>
                    <a:pt x="982" y="2072"/>
                    <a:pt x="982" y="2073"/>
                  </a:cubicBezTo>
                  <a:lnTo>
                    <a:pt x="984" y="2075"/>
                  </a:lnTo>
                  <a:lnTo>
                    <a:pt x="987" y="2073"/>
                  </a:lnTo>
                  <a:lnTo>
                    <a:pt x="986" y="2070"/>
                  </a:lnTo>
                  <a:cubicBezTo>
                    <a:pt x="985" y="2069"/>
                    <a:pt x="985" y="2068"/>
                    <a:pt x="985" y="2066"/>
                  </a:cubicBezTo>
                  <a:lnTo>
                    <a:pt x="987" y="2058"/>
                  </a:lnTo>
                  <a:cubicBezTo>
                    <a:pt x="987" y="2057"/>
                    <a:pt x="987" y="2056"/>
                    <a:pt x="988" y="2055"/>
                  </a:cubicBezTo>
                  <a:lnTo>
                    <a:pt x="1009" y="2028"/>
                  </a:lnTo>
                  <a:lnTo>
                    <a:pt x="1023" y="2002"/>
                  </a:lnTo>
                  <a:lnTo>
                    <a:pt x="1022" y="2002"/>
                  </a:lnTo>
                  <a:lnTo>
                    <a:pt x="1018" y="1995"/>
                  </a:lnTo>
                  <a:lnTo>
                    <a:pt x="1009" y="1991"/>
                  </a:lnTo>
                  <a:cubicBezTo>
                    <a:pt x="1007" y="1991"/>
                    <a:pt x="1006" y="1989"/>
                    <a:pt x="1005" y="1987"/>
                  </a:cubicBezTo>
                  <a:lnTo>
                    <a:pt x="1004" y="1984"/>
                  </a:lnTo>
                  <a:cubicBezTo>
                    <a:pt x="1003" y="1983"/>
                    <a:pt x="1003" y="1982"/>
                    <a:pt x="1003" y="1980"/>
                  </a:cubicBezTo>
                  <a:lnTo>
                    <a:pt x="1003" y="1974"/>
                  </a:lnTo>
                  <a:lnTo>
                    <a:pt x="1006" y="1959"/>
                  </a:lnTo>
                  <a:cubicBezTo>
                    <a:pt x="1007" y="1958"/>
                    <a:pt x="1007" y="1958"/>
                    <a:pt x="1007" y="1957"/>
                  </a:cubicBezTo>
                  <a:lnTo>
                    <a:pt x="1016" y="1941"/>
                  </a:lnTo>
                  <a:lnTo>
                    <a:pt x="996" y="1937"/>
                  </a:lnTo>
                  <a:cubicBezTo>
                    <a:pt x="995" y="1937"/>
                    <a:pt x="994" y="1937"/>
                    <a:pt x="993" y="1936"/>
                  </a:cubicBezTo>
                  <a:lnTo>
                    <a:pt x="990" y="1933"/>
                  </a:lnTo>
                  <a:cubicBezTo>
                    <a:pt x="989" y="1933"/>
                    <a:pt x="989" y="1932"/>
                    <a:pt x="988" y="1931"/>
                  </a:cubicBezTo>
                  <a:lnTo>
                    <a:pt x="986" y="1928"/>
                  </a:lnTo>
                  <a:cubicBezTo>
                    <a:pt x="986" y="1927"/>
                    <a:pt x="986" y="1926"/>
                    <a:pt x="985" y="1925"/>
                  </a:cubicBezTo>
                  <a:lnTo>
                    <a:pt x="984" y="1917"/>
                  </a:lnTo>
                  <a:cubicBezTo>
                    <a:pt x="984" y="1917"/>
                    <a:pt x="983" y="1916"/>
                    <a:pt x="983" y="1915"/>
                  </a:cubicBezTo>
                  <a:lnTo>
                    <a:pt x="984" y="1912"/>
                  </a:lnTo>
                  <a:lnTo>
                    <a:pt x="983" y="1911"/>
                  </a:lnTo>
                  <a:lnTo>
                    <a:pt x="982" y="1909"/>
                  </a:lnTo>
                  <a:lnTo>
                    <a:pt x="972" y="1901"/>
                  </a:lnTo>
                  <a:cubicBezTo>
                    <a:pt x="971" y="1900"/>
                    <a:pt x="971" y="1899"/>
                    <a:pt x="970" y="1898"/>
                  </a:cubicBezTo>
                  <a:lnTo>
                    <a:pt x="964" y="1887"/>
                  </a:lnTo>
                  <a:cubicBezTo>
                    <a:pt x="964" y="1885"/>
                    <a:pt x="963" y="1884"/>
                    <a:pt x="964" y="1882"/>
                  </a:cubicBezTo>
                  <a:lnTo>
                    <a:pt x="966" y="1863"/>
                  </a:lnTo>
                  <a:lnTo>
                    <a:pt x="959" y="1861"/>
                  </a:lnTo>
                  <a:lnTo>
                    <a:pt x="953" y="1858"/>
                  </a:lnTo>
                  <a:cubicBezTo>
                    <a:pt x="950" y="1857"/>
                    <a:pt x="948" y="1854"/>
                    <a:pt x="948" y="1851"/>
                  </a:cubicBezTo>
                  <a:lnTo>
                    <a:pt x="947" y="1844"/>
                  </a:lnTo>
                  <a:cubicBezTo>
                    <a:pt x="947" y="1842"/>
                    <a:pt x="948" y="1840"/>
                    <a:pt x="949" y="1839"/>
                  </a:cubicBezTo>
                  <a:lnTo>
                    <a:pt x="957" y="1825"/>
                  </a:lnTo>
                  <a:lnTo>
                    <a:pt x="957" y="1823"/>
                  </a:lnTo>
                  <a:lnTo>
                    <a:pt x="955" y="1797"/>
                  </a:lnTo>
                  <a:lnTo>
                    <a:pt x="953" y="1790"/>
                  </a:lnTo>
                  <a:lnTo>
                    <a:pt x="942" y="1775"/>
                  </a:lnTo>
                  <a:cubicBezTo>
                    <a:pt x="941" y="1774"/>
                    <a:pt x="941" y="1773"/>
                    <a:pt x="941" y="1771"/>
                  </a:cubicBezTo>
                  <a:lnTo>
                    <a:pt x="940" y="1751"/>
                  </a:lnTo>
                  <a:lnTo>
                    <a:pt x="936" y="1742"/>
                  </a:lnTo>
                  <a:lnTo>
                    <a:pt x="936" y="1740"/>
                  </a:lnTo>
                  <a:lnTo>
                    <a:pt x="935" y="1733"/>
                  </a:lnTo>
                  <a:lnTo>
                    <a:pt x="936" y="1727"/>
                  </a:lnTo>
                  <a:lnTo>
                    <a:pt x="938" y="1720"/>
                  </a:lnTo>
                  <a:lnTo>
                    <a:pt x="944" y="1708"/>
                  </a:lnTo>
                  <a:cubicBezTo>
                    <a:pt x="945" y="1707"/>
                    <a:pt x="945" y="1707"/>
                    <a:pt x="945" y="1706"/>
                  </a:cubicBezTo>
                  <a:lnTo>
                    <a:pt x="949" y="1702"/>
                  </a:lnTo>
                  <a:cubicBezTo>
                    <a:pt x="950" y="1702"/>
                    <a:pt x="950" y="1701"/>
                    <a:pt x="951" y="1701"/>
                  </a:cubicBezTo>
                  <a:lnTo>
                    <a:pt x="955" y="1699"/>
                  </a:lnTo>
                  <a:cubicBezTo>
                    <a:pt x="956" y="1698"/>
                    <a:pt x="957" y="1698"/>
                    <a:pt x="958" y="1698"/>
                  </a:cubicBezTo>
                  <a:lnTo>
                    <a:pt x="966" y="1696"/>
                  </a:lnTo>
                  <a:lnTo>
                    <a:pt x="968" y="1688"/>
                  </a:lnTo>
                  <a:lnTo>
                    <a:pt x="968" y="1683"/>
                  </a:lnTo>
                  <a:lnTo>
                    <a:pt x="967" y="1677"/>
                  </a:lnTo>
                  <a:lnTo>
                    <a:pt x="958" y="1655"/>
                  </a:lnTo>
                  <a:cubicBezTo>
                    <a:pt x="958" y="1654"/>
                    <a:pt x="958" y="1653"/>
                    <a:pt x="958" y="1652"/>
                  </a:cubicBezTo>
                  <a:lnTo>
                    <a:pt x="958" y="1637"/>
                  </a:lnTo>
                  <a:lnTo>
                    <a:pt x="957" y="1617"/>
                  </a:lnTo>
                  <a:lnTo>
                    <a:pt x="952" y="1607"/>
                  </a:lnTo>
                  <a:cubicBezTo>
                    <a:pt x="951" y="1606"/>
                    <a:pt x="951" y="1605"/>
                    <a:pt x="951" y="1605"/>
                  </a:cubicBezTo>
                  <a:lnTo>
                    <a:pt x="951" y="1602"/>
                  </a:lnTo>
                  <a:lnTo>
                    <a:pt x="950" y="1585"/>
                  </a:lnTo>
                  <a:cubicBezTo>
                    <a:pt x="949" y="1584"/>
                    <a:pt x="949" y="1583"/>
                    <a:pt x="950" y="1582"/>
                  </a:cubicBezTo>
                  <a:lnTo>
                    <a:pt x="950" y="1580"/>
                  </a:lnTo>
                  <a:cubicBezTo>
                    <a:pt x="950" y="1578"/>
                    <a:pt x="951" y="1577"/>
                    <a:pt x="952" y="1575"/>
                  </a:cubicBezTo>
                  <a:lnTo>
                    <a:pt x="955" y="1572"/>
                  </a:lnTo>
                  <a:lnTo>
                    <a:pt x="963" y="1566"/>
                  </a:lnTo>
                  <a:lnTo>
                    <a:pt x="968" y="1558"/>
                  </a:lnTo>
                  <a:lnTo>
                    <a:pt x="972" y="1555"/>
                  </a:lnTo>
                  <a:lnTo>
                    <a:pt x="974" y="1547"/>
                  </a:lnTo>
                  <a:lnTo>
                    <a:pt x="973" y="1503"/>
                  </a:lnTo>
                  <a:cubicBezTo>
                    <a:pt x="973" y="1501"/>
                    <a:pt x="974" y="1498"/>
                    <a:pt x="976" y="1497"/>
                  </a:cubicBezTo>
                  <a:lnTo>
                    <a:pt x="993" y="1482"/>
                  </a:lnTo>
                  <a:lnTo>
                    <a:pt x="995" y="1473"/>
                  </a:lnTo>
                  <a:cubicBezTo>
                    <a:pt x="995" y="1472"/>
                    <a:pt x="995" y="1471"/>
                    <a:pt x="996" y="1471"/>
                  </a:cubicBezTo>
                  <a:lnTo>
                    <a:pt x="997" y="1469"/>
                  </a:lnTo>
                  <a:cubicBezTo>
                    <a:pt x="997" y="1467"/>
                    <a:pt x="998" y="1466"/>
                    <a:pt x="999" y="1466"/>
                  </a:cubicBezTo>
                  <a:lnTo>
                    <a:pt x="1001" y="1464"/>
                  </a:lnTo>
                  <a:cubicBezTo>
                    <a:pt x="1002" y="1463"/>
                    <a:pt x="1003" y="1463"/>
                    <a:pt x="1004" y="1463"/>
                  </a:cubicBezTo>
                  <a:lnTo>
                    <a:pt x="1004" y="1463"/>
                  </a:lnTo>
                  <a:cubicBezTo>
                    <a:pt x="1006" y="1462"/>
                    <a:pt x="1007" y="1462"/>
                    <a:pt x="1008" y="1463"/>
                  </a:cubicBezTo>
                  <a:lnTo>
                    <a:pt x="1013" y="1464"/>
                  </a:lnTo>
                  <a:lnTo>
                    <a:pt x="1020" y="1468"/>
                  </a:lnTo>
                  <a:lnTo>
                    <a:pt x="1027" y="1471"/>
                  </a:lnTo>
                  <a:lnTo>
                    <a:pt x="1043" y="1473"/>
                  </a:lnTo>
                  <a:lnTo>
                    <a:pt x="1046" y="1472"/>
                  </a:lnTo>
                  <a:lnTo>
                    <a:pt x="1076" y="1458"/>
                  </a:lnTo>
                  <a:cubicBezTo>
                    <a:pt x="1077" y="1457"/>
                    <a:pt x="1078" y="1457"/>
                    <a:pt x="1079" y="1457"/>
                  </a:cubicBezTo>
                  <a:lnTo>
                    <a:pt x="1121" y="1453"/>
                  </a:lnTo>
                  <a:lnTo>
                    <a:pt x="1122" y="1449"/>
                  </a:lnTo>
                  <a:lnTo>
                    <a:pt x="1125" y="1431"/>
                  </a:lnTo>
                  <a:cubicBezTo>
                    <a:pt x="1125" y="1428"/>
                    <a:pt x="1127" y="1426"/>
                    <a:pt x="1129" y="1425"/>
                  </a:cubicBezTo>
                  <a:lnTo>
                    <a:pt x="1135" y="1422"/>
                  </a:lnTo>
                  <a:cubicBezTo>
                    <a:pt x="1136" y="1422"/>
                    <a:pt x="1136" y="1422"/>
                    <a:pt x="1137" y="1422"/>
                  </a:cubicBezTo>
                  <a:lnTo>
                    <a:pt x="1141" y="1421"/>
                  </a:lnTo>
                  <a:lnTo>
                    <a:pt x="1187" y="1424"/>
                  </a:lnTo>
                  <a:cubicBezTo>
                    <a:pt x="1189" y="1424"/>
                    <a:pt x="1190" y="1424"/>
                    <a:pt x="1191" y="1425"/>
                  </a:cubicBezTo>
                  <a:lnTo>
                    <a:pt x="1196" y="1429"/>
                  </a:lnTo>
                  <a:lnTo>
                    <a:pt x="1252" y="1419"/>
                  </a:lnTo>
                  <a:cubicBezTo>
                    <a:pt x="1253" y="1419"/>
                    <a:pt x="1254" y="1419"/>
                    <a:pt x="1256" y="1420"/>
                  </a:cubicBezTo>
                  <a:lnTo>
                    <a:pt x="1258" y="1420"/>
                  </a:lnTo>
                  <a:cubicBezTo>
                    <a:pt x="1260" y="1421"/>
                    <a:pt x="1261" y="1422"/>
                    <a:pt x="1262" y="1423"/>
                  </a:cubicBezTo>
                  <a:lnTo>
                    <a:pt x="1263" y="1424"/>
                  </a:lnTo>
                  <a:lnTo>
                    <a:pt x="1269" y="1420"/>
                  </a:lnTo>
                  <a:lnTo>
                    <a:pt x="1272" y="1417"/>
                  </a:lnTo>
                  <a:lnTo>
                    <a:pt x="1276" y="1408"/>
                  </a:lnTo>
                  <a:lnTo>
                    <a:pt x="1282" y="1397"/>
                  </a:lnTo>
                  <a:cubicBezTo>
                    <a:pt x="1283" y="1396"/>
                    <a:pt x="1284" y="1395"/>
                    <a:pt x="1285" y="1394"/>
                  </a:cubicBezTo>
                  <a:lnTo>
                    <a:pt x="1294" y="1389"/>
                  </a:lnTo>
                  <a:cubicBezTo>
                    <a:pt x="1296" y="1388"/>
                    <a:pt x="1297" y="1388"/>
                    <a:pt x="1299" y="1388"/>
                  </a:cubicBezTo>
                  <a:lnTo>
                    <a:pt x="1322" y="1391"/>
                  </a:lnTo>
                  <a:cubicBezTo>
                    <a:pt x="1322" y="1391"/>
                    <a:pt x="1323" y="1392"/>
                    <a:pt x="1324" y="1392"/>
                  </a:cubicBezTo>
                  <a:lnTo>
                    <a:pt x="1338" y="1398"/>
                  </a:lnTo>
                  <a:lnTo>
                    <a:pt x="1346" y="1395"/>
                  </a:lnTo>
                  <a:lnTo>
                    <a:pt x="1376" y="1369"/>
                  </a:lnTo>
                  <a:lnTo>
                    <a:pt x="1381" y="1362"/>
                  </a:lnTo>
                  <a:cubicBezTo>
                    <a:pt x="1382" y="1360"/>
                    <a:pt x="1384" y="1359"/>
                    <a:pt x="1387" y="1359"/>
                  </a:cubicBezTo>
                  <a:lnTo>
                    <a:pt x="1404" y="1357"/>
                  </a:lnTo>
                  <a:cubicBezTo>
                    <a:pt x="1408" y="1356"/>
                    <a:pt x="1411" y="1358"/>
                    <a:pt x="1412" y="1361"/>
                  </a:cubicBezTo>
                  <a:lnTo>
                    <a:pt x="1418" y="1374"/>
                  </a:lnTo>
                  <a:lnTo>
                    <a:pt x="1424" y="1378"/>
                  </a:lnTo>
                  <a:lnTo>
                    <a:pt x="1432" y="1380"/>
                  </a:lnTo>
                  <a:lnTo>
                    <a:pt x="1437" y="1381"/>
                  </a:lnTo>
                  <a:cubicBezTo>
                    <a:pt x="1438" y="1381"/>
                    <a:pt x="1439" y="1382"/>
                    <a:pt x="1440" y="1382"/>
                  </a:cubicBezTo>
                  <a:lnTo>
                    <a:pt x="1453" y="1389"/>
                  </a:lnTo>
                  <a:cubicBezTo>
                    <a:pt x="1454" y="1390"/>
                    <a:pt x="1455" y="1390"/>
                    <a:pt x="1456" y="1391"/>
                  </a:cubicBezTo>
                  <a:lnTo>
                    <a:pt x="1461" y="1398"/>
                  </a:lnTo>
                  <a:lnTo>
                    <a:pt x="1462" y="1397"/>
                  </a:lnTo>
                  <a:lnTo>
                    <a:pt x="1468" y="1392"/>
                  </a:lnTo>
                  <a:lnTo>
                    <a:pt x="1474" y="1390"/>
                  </a:lnTo>
                  <a:cubicBezTo>
                    <a:pt x="1476" y="1389"/>
                    <a:pt x="1478" y="1389"/>
                    <a:pt x="1480" y="1390"/>
                  </a:cubicBezTo>
                  <a:lnTo>
                    <a:pt x="1484" y="1392"/>
                  </a:lnTo>
                  <a:lnTo>
                    <a:pt x="1490" y="1396"/>
                  </a:lnTo>
                  <a:lnTo>
                    <a:pt x="1502" y="1409"/>
                  </a:lnTo>
                  <a:lnTo>
                    <a:pt x="1505" y="1409"/>
                  </a:lnTo>
                  <a:lnTo>
                    <a:pt x="1515" y="1392"/>
                  </a:lnTo>
                  <a:cubicBezTo>
                    <a:pt x="1515" y="1391"/>
                    <a:pt x="1515" y="1391"/>
                    <a:pt x="1516" y="1390"/>
                  </a:cubicBezTo>
                  <a:lnTo>
                    <a:pt x="1521" y="1385"/>
                  </a:lnTo>
                  <a:lnTo>
                    <a:pt x="1557" y="1356"/>
                  </a:lnTo>
                  <a:lnTo>
                    <a:pt x="1573" y="1336"/>
                  </a:lnTo>
                  <a:lnTo>
                    <a:pt x="1574" y="1328"/>
                  </a:lnTo>
                  <a:lnTo>
                    <a:pt x="1570" y="1319"/>
                  </a:lnTo>
                  <a:lnTo>
                    <a:pt x="1565" y="1310"/>
                  </a:lnTo>
                  <a:lnTo>
                    <a:pt x="1561" y="1298"/>
                  </a:lnTo>
                  <a:lnTo>
                    <a:pt x="1559" y="1289"/>
                  </a:lnTo>
                  <a:lnTo>
                    <a:pt x="1559" y="1262"/>
                  </a:lnTo>
                  <a:lnTo>
                    <a:pt x="1560" y="1254"/>
                  </a:lnTo>
                  <a:cubicBezTo>
                    <a:pt x="1560" y="1253"/>
                    <a:pt x="1560" y="1252"/>
                    <a:pt x="1561" y="1251"/>
                  </a:cubicBezTo>
                  <a:lnTo>
                    <a:pt x="1564" y="1244"/>
                  </a:lnTo>
                  <a:lnTo>
                    <a:pt x="1583" y="1214"/>
                  </a:lnTo>
                  <a:lnTo>
                    <a:pt x="1604" y="1191"/>
                  </a:lnTo>
                  <a:lnTo>
                    <a:pt x="1605" y="1187"/>
                  </a:lnTo>
                  <a:lnTo>
                    <a:pt x="1602" y="1186"/>
                  </a:lnTo>
                  <a:lnTo>
                    <a:pt x="1585" y="1184"/>
                  </a:lnTo>
                  <a:lnTo>
                    <a:pt x="1583" y="1185"/>
                  </a:lnTo>
                  <a:lnTo>
                    <a:pt x="1576" y="1198"/>
                  </a:lnTo>
                  <a:cubicBezTo>
                    <a:pt x="1574" y="1201"/>
                    <a:pt x="1570" y="1203"/>
                    <a:pt x="1566" y="1201"/>
                  </a:cubicBezTo>
                  <a:lnTo>
                    <a:pt x="1561" y="1198"/>
                  </a:lnTo>
                  <a:cubicBezTo>
                    <a:pt x="1561" y="1198"/>
                    <a:pt x="1560" y="1198"/>
                    <a:pt x="1560" y="1197"/>
                  </a:cubicBezTo>
                  <a:lnTo>
                    <a:pt x="1557" y="1195"/>
                  </a:lnTo>
                  <a:lnTo>
                    <a:pt x="1552" y="1189"/>
                  </a:lnTo>
                  <a:lnTo>
                    <a:pt x="1513" y="1193"/>
                  </a:lnTo>
                  <a:cubicBezTo>
                    <a:pt x="1512" y="1194"/>
                    <a:pt x="1510" y="1193"/>
                    <a:pt x="1509" y="1193"/>
                  </a:cubicBezTo>
                  <a:lnTo>
                    <a:pt x="1498" y="1189"/>
                  </a:lnTo>
                  <a:lnTo>
                    <a:pt x="1462" y="1164"/>
                  </a:lnTo>
                  <a:lnTo>
                    <a:pt x="1456" y="1158"/>
                  </a:lnTo>
                  <a:cubicBezTo>
                    <a:pt x="1456" y="1157"/>
                    <a:pt x="1455" y="1157"/>
                    <a:pt x="1455" y="1156"/>
                  </a:cubicBezTo>
                  <a:lnTo>
                    <a:pt x="1449" y="1147"/>
                  </a:lnTo>
                  <a:lnTo>
                    <a:pt x="1444" y="1142"/>
                  </a:lnTo>
                  <a:lnTo>
                    <a:pt x="1439" y="1140"/>
                  </a:lnTo>
                  <a:lnTo>
                    <a:pt x="1428" y="1138"/>
                  </a:lnTo>
                  <a:lnTo>
                    <a:pt x="1401" y="1137"/>
                  </a:lnTo>
                  <a:lnTo>
                    <a:pt x="1395" y="1136"/>
                  </a:lnTo>
                  <a:cubicBezTo>
                    <a:pt x="1394" y="1136"/>
                    <a:pt x="1393" y="1135"/>
                    <a:pt x="1392" y="1135"/>
                  </a:cubicBezTo>
                  <a:lnTo>
                    <a:pt x="1389" y="1133"/>
                  </a:lnTo>
                  <a:cubicBezTo>
                    <a:pt x="1388" y="1132"/>
                    <a:pt x="1386" y="1130"/>
                    <a:pt x="1386" y="1128"/>
                  </a:cubicBezTo>
                  <a:lnTo>
                    <a:pt x="1380" y="1110"/>
                  </a:lnTo>
                  <a:lnTo>
                    <a:pt x="1374" y="1106"/>
                  </a:lnTo>
                  <a:lnTo>
                    <a:pt x="1352" y="1103"/>
                  </a:lnTo>
                  <a:lnTo>
                    <a:pt x="1345" y="1101"/>
                  </a:lnTo>
                  <a:cubicBezTo>
                    <a:pt x="1344" y="1101"/>
                    <a:pt x="1343" y="1101"/>
                    <a:pt x="1342" y="1100"/>
                  </a:cubicBezTo>
                  <a:lnTo>
                    <a:pt x="1268" y="1054"/>
                  </a:lnTo>
                  <a:lnTo>
                    <a:pt x="1266" y="1057"/>
                  </a:lnTo>
                  <a:cubicBezTo>
                    <a:pt x="1266" y="1058"/>
                    <a:pt x="1266" y="1059"/>
                    <a:pt x="1265" y="1059"/>
                  </a:cubicBezTo>
                  <a:lnTo>
                    <a:pt x="1262" y="1063"/>
                  </a:lnTo>
                  <a:cubicBezTo>
                    <a:pt x="1262" y="1064"/>
                    <a:pt x="1261" y="1064"/>
                    <a:pt x="1260" y="1065"/>
                  </a:cubicBezTo>
                  <a:lnTo>
                    <a:pt x="1252" y="1068"/>
                  </a:lnTo>
                  <a:lnTo>
                    <a:pt x="1245" y="1073"/>
                  </a:lnTo>
                  <a:lnTo>
                    <a:pt x="1238" y="1080"/>
                  </a:lnTo>
                  <a:cubicBezTo>
                    <a:pt x="1236" y="1082"/>
                    <a:pt x="1234" y="1083"/>
                    <a:pt x="1231" y="1082"/>
                  </a:cubicBezTo>
                  <a:lnTo>
                    <a:pt x="1203" y="1076"/>
                  </a:lnTo>
                  <a:cubicBezTo>
                    <a:pt x="1202" y="1076"/>
                    <a:pt x="1201" y="1076"/>
                    <a:pt x="1200" y="1075"/>
                  </a:cubicBezTo>
                  <a:lnTo>
                    <a:pt x="1190" y="1069"/>
                  </a:lnTo>
                  <a:lnTo>
                    <a:pt x="1161" y="1046"/>
                  </a:lnTo>
                  <a:cubicBezTo>
                    <a:pt x="1160" y="1046"/>
                    <a:pt x="1159" y="1045"/>
                    <a:pt x="1159" y="1045"/>
                  </a:cubicBezTo>
                  <a:lnTo>
                    <a:pt x="1147" y="1029"/>
                  </a:lnTo>
                  <a:lnTo>
                    <a:pt x="1146" y="1031"/>
                  </a:lnTo>
                  <a:cubicBezTo>
                    <a:pt x="1146" y="1032"/>
                    <a:pt x="1145" y="1033"/>
                    <a:pt x="1144" y="1034"/>
                  </a:cubicBezTo>
                  <a:lnTo>
                    <a:pt x="1141" y="1036"/>
                  </a:lnTo>
                  <a:cubicBezTo>
                    <a:pt x="1141" y="1037"/>
                    <a:pt x="1140" y="1037"/>
                    <a:pt x="1139" y="1037"/>
                  </a:cubicBezTo>
                  <a:lnTo>
                    <a:pt x="1135" y="1038"/>
                  </a:lnTo>
                  <a:cubicBezTo>
                    <a:pt x="1134" y="1039"/>
                    <a:pt x="1134" y="1039"/>
                    <a:pt x="1133" y="1039"/>
                  </a:cubicBezTo>
                  <a:lnTo>
                    <a:pt x="1126" y="1039"/>
                  </a:lnTo>
                  <a:lnTo>
                    <a:pt x="1120" y="1038"/>
                  </a:lnTo>
                  <a:lnTo>
                    <a:pt x="1115" y="1036"/>
                  </a:lnTo>
                  <a:cubicBezTo>
                    <a:pt x="1115" y="1036"/>
                    <a:pt x="1114" y="1035"/>
                    <a:pt x="1113" y="1035"/>
                  </a:cubicBezTo>
                  <a:lnTo>
                    <a:pt x="1106" y="1028"/>
                  </a:lnTo>
                  <a:lnTo>
                    <a:pt x="1089" y="1016"/>
                  </a:lnTo>
                  <a:lnTo>
                    <a:pt x="1079" y="1006"/>
                  </a:lnTo>
                  <a:cubicBezTo>
                    <a:pt x="1078" y="1005"/>
                    <a:pt x="1077" y="1003"/>
                    <a:pt x="1077" y="1002"/>
                  </a:cubicBezTo>
                  <a:lnTo>
                    <a:pt x="1075" y="987"/>
                  </a:lnTo>
                  <a:lnTo>
                    <a:pt x="1038" y="937"/>
                  </a:lnTo>
                  <a:lnTo>
                    <a:pt x="1028" y="926"/>
                  </a:lnTo>
                  <a:lnTo>
                    <a:pt x="1018" y="921"/>
                  </a:lnTo>
                  <a:cubicBezTo>
                    <a:pt x="1017" y="920"/>
                    <a:pt x="1016" y="920"/>
                    <a:pt x="1016" y="919"/>
                  </a:cubicBezTo>
                  <a:lnTo>
                    <a:pt x="1013" y="917"/>
                  </a:lnTo>
                  <a:lnTo>
                    <a:pt x="1010" y="912"/>
                  </a:lnTo>
                  <a:cubicBezTo>
                    <a:pt x="1009" y="911"/>
                    <a:pt x="1009" y="911"/>
                    <a:pt x="1009" y="910"/>
                  </a:cubicBezTo>
                  <a:lnTo>
                    <a:pt x="1005" y="899"/>
                  </a:lnTo>
                  <a:lnTo>
                    <a:pt x="988" y="881"/>
                  </a:lnTo>
                  <a:lnTo>
                    <a:pt x="982" y="867"/>
                  </a:lnTo>
                  <a:lnTo>
                    <a:pt x="976" y="851"/>
                  </a:lnTo>
                  <a:cubicBezTo>
                    <a:pt x="976" y="850"/>
                    <a:pt x="976" y="849"/>
                    <a:pt x="976" y="847"/>
                  </a:cubicBezTo>
                  <a:lnTo>
                    <a:pt x="978" y="840"/>
                  </a:lnTo>
                  <a:lnTo>
                    <a:pt x="983" y="831"/>
                  </a:lnTo>
                  <a:lnTo>
                    <a:pt x="990" y="808"/>
                  </a:lnTo>
                  <a:cubicBezTo>
                    <a:pt x="990" y="807"/>
                    <a:pt x="991" y="806"/>
                    <a:pt x="992" y="805"/>
                  </a:cubicBezTo>
                  <a:lnTo>
                    <a:pt x="1004" y="792"/>
                  </a:lnTo>
                  <a:lnTo>
                    <a:pt x="1002" y="788"/>
                  </a:lnTo>
                  <a:lnTo>
                    <a:pt x="999" y="781"/>
                  </a:lnTo>
                  <a:lnTo>
                    <a:pt x="996" y="780"/>
                  </a:lnTo>
                  <a:cubicBezTo>
                    <a:pt x="994" y="780"/>
                    <a:pt x="992" y="780"/>
                    <a:pt x="991" y="778"/>
                  </a:cubicBezTo>
                  <a:lnTo>
                    <a:pt x="988" y="776"/>
                  </a:lnTo>
                  <a:cubicBezTo>
                    <a:pt x="987" y="775"/>
                    <a:pt x="987" y="774"/>
                    <a:pt x="986" y="774"/>
                  </a:cubicBezTo>
                  <a:lnTo>
                    <a:pt x="983" y="768"/>
                  </a:lnTo>
                  <a:cubicBezTo>
                    <a:pt x="982" y="767"/>
                    <a:pt x="982" y="766"/>
                    <a:pt x="982" y="765"/>
                  </a:cubicBezTo>
                  <a:lnTo>
                    <a:pt x="980" y="742"/>
                  </a:lnTo>
                  <a:lnTo>
                    <a:pt x="982" y="731"/>
                  </a:lnTo>
                  <a:lnTo>
                    <a:pt x="990" y="708"/>
                  </a:lnTo>
                  <a:lnTo>
                    <a:pt x="998" y="693"/>
                  </a:lnTo>
                  <a:lnTo>
                    <a:pt x="994" y="677"/>
                  </a:lnTo>
                  <a:cubicBezTo>
                    <a:pt x="994" y="675"/>
                    <a:pt x="994" y="674"/>
                    <a:pt x="994" y="673"/>
                  </a:cubicBezTo>
                  <a:lnTo>
                    <a:pt x="997" y="666"/>
                  </a:lnTo>
                  <a:lnTo>
                    <a:pt x="996" y="662"/>
                  </a:lnTo>
                  <a:cubicBezTo>
                    <a:pt x="996" y="662"/>
                    <a:pt x="995" y="661"/>
                    <a:pt x="996" y="660"/>
                  </a:cubicBezTo>
                  <a:lnTo>
                    <a:pt x="996" y="657"/>
                  </a:lnTo>
                  <a:cubicBezTo>
                    <a:pt x="996" y="656"/>
                    <a:pt x="996" y="655"/>
                    <a:pt x="996" y="654"/>
                  </a:cubicBezTo>
                  <a:lnTo>
                    <a:pt x="997" y="652"/>
                  </a:lnTo>
                  <a:lnTo>
                    <a:pt x="1007" y="632"/>
                  </a:lnTo>
                  <a:lnTo>
                    <a:pt x="1011" y="616"/>
                  </a:lnTo>
                  <a:lnTo>
                    <a:pt x="1011" y="614"/>
                  </a:lnTo>
                  <a:lnTo>
                    <a:pt x="1007" y="609"/>
                  </a:lnTo>
                  <a:lnTo>
                    <a:pt x="1005" y="604"/>
                  </a:lnTo>
                  <a:cubicBezTo>
                    <a:pt x="1005" y="603"/>
                    <a:pt x="1005" y="602"/>
                    <a:pt x="1005" y="600"/>
                  </a:cubicBezTo>
                  <a:lnTo>
                    <a:pt x="1005" y="598"/>
                  </a:lnTo>
                  <a:cubicBezTo>
                    <a:pt x="1006" y="597"/>
                    <a:pt x="1006" y="596"/>
                    <a:pt x="1006" y="595"/>
                  </a:cubicBezTo>
                  <a:lnTo>
                    <a:pt x="1007" y="593"/>
                  </a:lnTo>
                  <a:cubicBezTo>
                    <a:pt x="1008" y="592"/>
                    <a:pt x="1009" y="591"/>
                    <a:pt x="1010" y="591"/>
                  </a:cubicBezTo>
                  <a:lnTo>
                    <a:pt x="1015" y="587"/>
                  </a:lnTo>
                  <a:lnTo>
                    <a:pt x="1018" y="583"/>
                  </a:lnTo>
                  <a:lnTo>
                    <a:pt x="1023" y="570"/>
                  </a:lnTo>
                  <a:lnTo>
                    <a:pt x="1030" y="552"/>
                  </a:lnTo>
                  <a:lnTo>
                    <a:pt x="1030" y="546"/>
                  </a:lnTo>
                  <a:lnTo>
                    <a:pt x="1030" y="538"/>
                  </a:lnTo>
                  <a:cubicBezTo>
                    <a:pt x="1030" y="537"/>
                    <a:pt x="1029" y="537"/>
                    <a:pt x="1029" y="537"/>
                  </a:cubicBezTo>
                  <a:lnTo>
                    <a:pt x="1027" y="537"/>
                  </a:lnTo>
                  <a:lnTo>
                    <a:pt x="1025" y="538"/>
                  </a:lnTo>
                  <a:cubicBezTo>
                    <a:pt x="1023" y="539"/>
                    <a:pt x="1021" y="539"/>
                    <a:pt x="1019" y="538"/>
                  </a:cubicBezTo>
                  <a:lnTo>
                    <a:pt x="1016" y="538"/>
                  </a:lnTo>
                  <a:cubicBezTo>
                    <a:pt x="1015" y="537"/>
                    <a:pt x="1014" y="537"/>
                    <a:pt x="1013" y="536"/>
                  </a:cubicBezTo>
                  <a:lnTo>
                    <a:pt x="1010" y="533"/>
                  </a:lnTo>
                  <a:cubicBezTo>
                    <a:pt x="1009" y="532"/>
                    <a:pt x="1008" y="532"/>
                    <a:pt x="1008" y="531"/>
                  </a:cubicBezTo>
                  <a:lnTo>
                    <a:pt x="995" y="511"/>
                  </a:lnTo>
                  <a:lnTo>
                    <a:pt x="992" y="522"/>
                  </a:lnTo>
                  <a:lnTo>
                    <a:pt x="986" y="531"/>
                  </a:lnTo>
                  <a:lnTo>
                    <a:pt x="983" y="533"/>
                  </a:lnTo>
                  <a:lnTo>
                    <a:pt x="977" y="536"/>
                  </a:lnTo>
                  <a:cubicBezTo>
                    <a:pt x="976" y="536"/>
                    <a:pt x="976" y="536"/>
                    <a:pt x="975" y="537"/>
                  </a:cubicBezTo>
                  <a:lnTo>
                    <a:pt x="967" y="538"/>
                  </a:lnTo>
                  <a:cubicBezTo>
                    <a:pt x="965" y="538"/>
                    <a:pt x="964" y="538"/>
                    <a:pt x="963" y="538"/>
                  </a:cubicBezTo>
                  <a:lnTo>
                    <a:pt x="955" y="536"/>
                  </a:lnTo>
                  <a:cubicBezTo>
                    <a:pt x="954" y="535"/>
                    <a:pt x="953" y="535"/>
                    <a:pt x="952" y="534"/>
                  </a:cubicBezTo>
                  <a:lnTo>
                    <a:pt x="947" y="529"/>
                  </a:lnTo>
                  <a:cubicBezTo>
                    <a:pt x="947" y="529"/>
                    <a:pt x="946" y="528"/>
                    <a:pt x="946" y="527"/>
                  </a:cubicBezTo>
                  <a:lnTo>
                    <a:pt x="944" y="518"/>
                  </a:lnTo>
                  <a:cubicBezTo>
                    <a:pt x="943" y="517"/>
                    <a:pt x="943" y="516"/>
                    <a:pt x="943" y="515"/>
                  </a:cubicBezTo>
                  <a:lnTo>
                    <a:pt x="945" y="507"/>
                  </a:lnTo>
                  <a:cubicBezTo>
                    <a:pt x="945" y="506"/>
                    <a:pt x="945" y="505"/>
                    <a:pt x="946" y="504"/>
                  </a:cubicBezTo>
                  <a:lnTo>
                    <a:pt x="948" y="502"/>
                  </a:lnTo>
                  <a:lnTo>
                    <a:pt x="942" y="502"/>
                  </a:lnTo>
                  <a:cubicBezTo>
                    <a:pt x="941" y="503"/>
                    <a:pt x="940" y="502"/>
                    <a:pt x="939" y="502"/>
                  </a:cubicBezTo>
                  <a:lnTo>
                    <a:pt x="935" y="501"/>
                  </a:lnTo>
                  <a:cubicBezTo>
                    <a:pt x="932" y="500"/>
                    <a:pt x="931" y="497"/>
                    <a:pt x="930" y="495"/>
                  </a:cubicBezTo>
                  <a:lnTo>
                    <a:pt x="930" y="493"/>
                  </a:lnTo>
                  <a:cubicBezTo>
                    <a:pt x="929" y="491"/>
                    <a:pt x="929" y="490"/>
                    <a:pt x="930" y="489"/>
                  </a:cubicBezTo>
                  <a:lnTo>
                    <a:pt x="930" y="487"/>
                  </a:lnTo>
                  <a:cubicBezTo>
                    <a:pt x="931" y="486"/>
                    <a:pt x="931" y="485"/>
                    <a:pt x="931" y="485"/>
                  </a:cubicBezTo>
                  <a:lnTo>
                    <a:pt x="947" y="461"/>
                  </a:lnTo>
                  <a:lnTo>
                    <a:pt x="949" y="447"/>
                  </a:lnTo>
                  <a:lnTo>
                    <a:pt x="951" y="413"/>
                  </a:lnTo>
                  <a:lnTo>
                    <a:pt x="953" y="406"/>
                  </a:lnTo>
                  <a:cubicBezTo>
                    <a:pt x="954" y="403"/>
                    <a:pt x="957" y="401"/>
                    <a:pt x="960" y="400"/>
                  </a:cubicBezTo>
                  <a:lnTo>
                    <a:pt x="962" y="400"/>
                  </a:lnTo>
                  <a:lnTo>
                    <a:pt x="975" y="400"/>
                  </a:lnTo>
                  <a:lnTo>
                    <a:pt x="978" y="399"/>
                  </a:lnTo>
                  <a:lnTo>
                    <a:pt x="981" y="397"/>
                  </a:lnTo>
                  <a:lnTo>
                    <a:pt x="984" y="394"/>
                  </a:lnTo>
                  <a:lnTo>
                    <a:pt x="987" y="387"/>
                  </a:lnTo>
                  <a:lnTo>
                    <a:pt x="992" y="369"/>
                  </a:lnTo>
                  <a:lnTo>
                    <a:pt x="994" y="361"/>
                  </a:lnTo>
                  <a:lnTo>
                    <a:pt x="992" y="353"/>
                  </a:lnTo>
                  <a:lnTo>
                    <a:pt x="987" y="350"/>
                  </a:lnTo>
                  <a:lnTo>
                    <a:pt x="984" y="346"/>
                  </a:lnTo>
                  <a:lnTo>
                    <a:pt x="982" y="341"/>
                  </a:lnTo>
                  <a:lnTo>
                    <a:pt x="978" y="326"/>
                  </a:lnTo>
                  <a:lnTo>
                    <a:pt x="973" y="320"/>
                  </a:lnTo>
                  <a:lnTo>
                    <a:pt x="971" y="314"/>
                  </a:lnTo>
                  <a:cubicBezTo>
                    <a:pt x="971" y="313"/>
                    <a:pt x="970" y="312"/>
                    <a:pt x="970" y="311"/>
                  </a:cubicBezTo>
                  <a:lnTo>
                    <a:pt x="970" y="308"/>
                  </a:lnTo>
                  <a:cubicBezTo>
                    <a:pt x="970" y="307"/>
                    <a:pt x="970" y="307"/>
                    <a:pt x="970" y="306"/>
                  </a:cubicBezTo>
                  <a:lnTo>
                    <a:pt x="971" y="303"/>
                  </a:lnTo>
                  <a:cubicBezTo>
                    <a:pt x="971" y="302"/>
                    <a:pt x="971" y="301"/>
                    <a:pt x="972" y="300"/>
                  </a:cubicBezTo>
                  <a:lnTo>
                    <a:pt x="975" y="296"/>
                  </a:lnTo>
                  <a:lnTo>
                    <a:pt x="981" y="289"/>
                  </a:lnTo>
                  <a:lnTo>
                    <a:pt x="977" y="284"/>
                  </a:lnTo>
                  <a:lnTo>
                    <a:pt x="975" y="278"/>
                  </a:lnTo>
                  <a:lnTo>
                    <a:pt x="973" y="270"/>
                  </a:lnTo>
                  <a:cubicBezTo>
                    <a:pt x="973" y="269"/>
                    <a:pt x="973" y="268"/>
                    <a:pt x="973" y="267"/>
                  </a:cubicBezTo>
                  <a:lnTo>
                    <a:pt x="973" y="263"/>
                  </a:lnTo>
                  <a:cubicBezTo>
                    <a:pt x="973" y="263"/>
                    <a:pt x="974" y="262"/>
                    <a:pt x="974" y="261"/>
                  </a:cubicBezTo>
                  <a:lnTo>
                    <a:pt x="975" y="258"/>
                  </a:lnTo>
                  <a:cubicBezTo>
                    <a:pt x="976" y="257"/>
                    <a:pt x="976" y="256"/>
                    <a:pt x="977" y="255"/>
                  </a:cubicBezTo>
                  <a:lnTo>
                    <a:pt x="995" y="240"/>
                  </a:lnTo>
                  <a:lnTo>
                    <a:pt x="997" y="233"/>
                  </a:lnTo>
                  <a:lnTo>
                    <a:pt x="996" y="228"/>
                  </a:lnTo>
                  <a:lnTo>
                    <a:pt x="982" y="184"/>
                  </a:lnTo>
                  <a:lnTo>
                    <a:pt x="977" y="183"/>
                  </a:lnTo>
                  <a:lnTo>
                    <a:pt x="968" y="179"/>
                  </a:lnTo>
                  <a:lnTo>
                    <a:pt x="967" y="179"/>
                  </a:lnTo>
                  <a:lnTo>
                    <a:pt x="948" y="185"/>
                  </a:lnTo>
                  <a:lnTo>
                    <a:pt x="940" y="185"/>
                  </a:lnTo>
                  <a:lnTo>
                    <a:pt x="929" y="184"/>
                  </a:lnTo>
                  <a:cubicBezTo>
                    <a:pt x="925" y="184"/>
                    <a:pt x="922" y="180"/>
                    <a:pt x="922" y="176"/>
                  </a:cubicBezTo>
                  <a:lnTo>
                    <a:pt x="923" y="166"/>
                  </a:lnTo>
                  <a:lnTo>
                    <a:pt x="921" y="162"/>
                  </a:lnTo>
                  <a:lnTo>
                    <a:pt x="919" y="159"/>
                  </a:lnTo>
                  <a:lnTo>
                    <a:pt x="877" y="164"/>
                  </a:lnTo>
                  <a:lnTo>
                    <a:pt x="863" y="164"/>
                  </a:lnTo>
                  <a:lnTo>
                    <a:pt x="855" y="167"/>
                  </a:lnTo>
                  <a:cubicBezTo>
                    <a:pt x="853" y="168"/>
                    <a:pt x="852" y="168"/>
                    <a:pt x="850" y="168"/>
                  </a:cubicBezTo>
                  <a:lnTo>
                    <a:pt x="840" y="165"/>
                  </a:lnTo>
                  <a:cubicBezTo>
                    <a:pt x="839" y="165"/>
                    <a:pt x="838" y="165"/>
                    <a:pt x="837" y="164"/>
                  </a:cubicBezTo>
                  <a:lnTo>
                    <a:pt x="821" y="155"/>
                  </a:lnTo>
                  <a:lnTo>
                    <a:pt x="815" y="152"/>
                  </a:lnTo>
                  <a:lnTo>
                    <a:pt x="805" y="151"/>
                  </a:lnTo>
                  <a:lnTo>
                    <a:pt x="797" y="148"/>
                  </a:lnTo>
                  <a:lnTo>
                    <a:pt x="756" y="121"/>
                  </a:lnTo>
                  <a:cubicBezTo>
                    <a:pt x="753" y="119"/>
                    <a:pt x="751" y="116"/>
                    <a:pt x="752" y="112"/>
                  </a:cubicBezTo>
                  <a:lnTo>
                    <a:pt x="753" y="108"/>
                  </a:lnTo>
                  <a:cubicBezTo>
                    <a:pt x="753" y="107"/>
                    <a:pt x="754" y="106"/>
                    <a:pt x="754" y="105"/>
                  </a:cubicBezTo>
                  <a:lnTo>
                    <a:pt x="761" y="95"/>
                  </a:lnTo>
                  <a:lnTo>
                    <a:pt x="762" y="91"/>
                  </a:lnTo>
                  <a:lnTo>
                    <a:pt x="762" y="91"/>
                  </a:lnTo>
                  <a:lnTo>
                    <a:pt x="745" y="90"/>
                  </a:lnTo>
                  <a:cubicBezTo>
                    <a:pt x="743" y="90"/>
                    <a:pt x="741" y="89"/>
                    <a:pt x="740" y="88"/>
                  </a:cubicBezTo>
                  <a:lnTo>
                    <a:pt x="731" y="81"/>
                  </a:lnTo>
                  <a:cubicBezTo>
                    <a:pt x="731" y="81"/>
                    <a:pt x="730" y="80"/>
                    <a:pt x="730" y="79"/>
                  </a:cubicBezTo>
                  <a:lnTo>
                    <a:pt x="714" y="56"/>
                  </a:lnTo>
                  <a:lnTo>
                    <a:pt x="711" y="56"/>
                  </a:lnTo>
                  <a:lnTo>
                    <a:pt x="697" y="65"/>
                  </a:lnTo>
                  <a:lnTo>
                    <a:pt x="689" y="67"/>
                  </a:lnTo>
                  <a:cubicBezTo>
                    <a:pt x="688" y="68"/>
                    <a:pt x="687" y="68"/>
                    <a:pt x="685" y="68"/>
                  </a:cubicBezTo>
                  <a:lnTo>
                    <a:pt x="675" y="66"/>
                  </a:lnTo>
                  <a:cubicBezTo>
                    <a:pt x="672" y="65"/>
                    <a:pt x="670" y="64"/>
                    <a:pt x="669" y="62"/>
                  </a:cubicBezTo>
                  <a:lnTo>
                    <a:pt x="666" y="56"/>
                  </a:lnTo>
                  <a:cubicBezTo>
                    <a:pt x="665" y="55"/>
                    <a:pt x="665" y="54"/>
                    <a:pt x="665" y="53"/>
                  </a:cubicBezTo>
                  <a:lnTo>
                    <a:pt x="664" y="43"/>
                  </a:lnTo>
                  <a:lnTo>
                    <a:pt x="661" y="34"/>
                  </a:lnTo>
                  <a:lnTo>
                    <a:pt x="658" y="32"/>
                  </a:lnTo>
                  <a:lnTo>
                    <a:pt x="640" y="31"/>
                  </a:lnTo>
                  <a:cubicBezTo>
                    <a:pt x="639" y="31"/>
                    <a:pt x="638" y="31"/>
                    <a:pt x="637" y="31"/>
                  </a:cubicBezTo>
                  <a:lnTo>
                    <a:pt x="629" y="26"/>
                  </a:lnTo>
                  <a:cubicBezTo>
                    <a:pt x="626" y="25"/>
                    <a:pt x="625" y="23"/>
                    <a:pt x="624" y="20"/>
                  </a:cubicBezTo>
                  <a:cubicBezTo>
                    <a:pt x="624" y="18"/>
                    <a:pt x="625" y="15"/>
                    <a:pt x="627" y="14"/>
                  </a:cubicBezTo>
                  <a:lnTo>
                    <a:pt x="630" y="10"/>
                  </a:lnTo>
                  <a:lnTo>
                    <a:pt x="633" y="3"/>
                  </a:lnTo>
                  <a:lnTo>
                    <a:pt x="633" y="0"/>
                  </a:lnTo>
                  <a:lnTo>
                    <a:pt x="614" y="5"/>
                  </a:lnTo>
                  <a:lnTo>
                    <a:pt x="603" y="34"/>
                  </a:lnTo>
                  <a:cubicBezTo>
                    <a:pt x="602" y="36"/>
                    <a:pt x="601" y="38"/>
                    <a:pt x="600" y="39"/>
                  </a:cubicBezTo>
                </a:path>
              </a:pathLst>
            </a:custGeom>
            <a:grpFill/>
            <a:ln w="9525" cap="flat">
              <a:noFill/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endParaRPr>
            </a:p>
          </p:txBody>
        </p:sp>
        <p:sp>
          <p:nvSpPr>
            <p:cNvPr id="39" name="Freeform 18">
              <a:extLst>
                <a:ext uri="{FF2B5EF4-FFF2-40B4-BE49-F238E27FC236}">
                  <a16:creationId xmlns:a16="http://schemas.microsoft.com/office/drawing/2014/main" xmlns="" id="{DA156AB2-F390-4615-A1C1-C657757376D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11788" y="3700463"/>
              <a:ext cx="679450" cy="517525"/>
            </a:xfrm>
            <a:custGeom>
              <a:avLst/>
              <a:gdLst>
                <a:gd name="T0" fmla="*/ 1434 w 1887"/>
                <a:gd name="T1" fmla="*/ 134 h 1438"/>
                <a:gd name="T2" fmla="*/ 1262 w 1887"/>
                <a:gd name="T3" fmla="*/ 299 h 1438"/>
                <a:gd name="T4" fmla="*/ 1001 w 1887"/>
                <a:gd name="T5" fmla="*/ 297 h 1438"/>
                <a:gd name="T6" fmla="*/ 912 w 1887"/>
                <a:gd name="T7" fmla="*/ 243 h 1438"/>
                <a:gd name="T8" fmla="*/ 791 w 1887"/>
                <a:gd name="T9" fmla="*/ 267 h 1438"/>
                <a:gd name="T10" fmla="*/ 765 w 1887"/>
                <a:gd name="T11" fmla="*/ 240 h 1438"/>
                <a:gd name="T12" fmla="*/ 776 w 1887"/>
                <a:gd name="T13" fmla="*/ 171 h 1438"/>
                <a:gd name="T14" fmla="*/ 759 w 1887"/>
                <a:gd name="T15" fmla="*/ 92 h 1438"/>
                <a:gd name="T16" fmla="*/ 688 w 1887"/>
                <a:gd name="T17" fmla="*/ 51 h 1438"/>
                <a:gd name="T18" fmla="*/ 609 w 1887"/>
                <a:gd name="T19" fmla="*/ 19 h 1438"/>
                <a:gd name="T20" fmla="*/ 510 w 1887"/>
                <a:gd name="T21" fmla="*/ 34 h 1438"/>
                <a:gd name="T22" fmla="*/ 443 w 1887"/>
                <a:gd name="T23" fmla="*/ 63 h 1438"/>
                <a:gd name="T24" fmla="*/ 317 w 1887"/>
                <a:gd name="T25" fmla="*/ 95 h 1438"/>
                <a:gd name="T26" fmla="*/ 196 w 1887"/>
                <a:gd name="T27" fmla="*/ 122 h 1438"/>
                <a:gd name="T28" fmla="*/ 164 w 1887"/>
                <a:gd name="T29" fmla="*/ 239 h 1438"/>
                <a:gd name="T30" fmla="*/ 164 w 1887"/>
                <a:gd name="T31" fmla="*/ 339 h 1438"/>
                <a:gd name="T32" fmla="*/ 162 w 1887"/>
                <a:gd name="T33" fmla="*/ 421 h 1438"/>
                <a:gd name="T34" fmla="*/ 191 w 1887"/>
                <a:gd name="T35" fmla="*/ 533 h 1438"/>
                <a:gd name="T36" fmla="*/ 379 w 1887"/>
                <a:gd name="T37" fmla="*/ 643 h 1438"/>
                <a:gd name="T38" fmla="*/ 456 w 1887"/>
                <a:gd name="T39" fmla="*/ 747 h 1438"/>
                <a:gd name="T40" fmla="*/ 377 w 1887"/>
                <a:gd name="T41" fmla="*/ 770 h 1438"/>
                <a:gd name="T42" fmla="*/ 302 w 1887"/>
                <a:gd name="T43" fmla="*/ 816 h 1438"/>
                <a:gd name="T44" fmla="*/ 238 w 1887"/>
                <a:gd name="T45" fmla="*/ 867 h 1438"/>
                <a:gd name="T46" fmla="*/ 215 w 1887"/>
                <a:gd name="T47" fmla="*/ 893 h 1438"/>
                <a:gd name="T48" fmla="*/ 227 w 1887"/>
                <a:gd name="T49" fmla="*/ 922 h 1438"/>
                <a:gd name="T50" fmla="*/ 237 w 1887"/>
                <a:gd name="T51" fmla="*/ 991 h 1438"/>
                <a:gd name="T52" fmla="*/ 160 w 1887"/>
                <a:gd name="T53" fmla="*/ 1042 h 1438"/>
                <a:gd name="T54" fmla="*/ 128 w 1887"/>
                <a:gd name="T55" fmla="*/ 1076 h 1438"/>
                <a:gd name="T56" fmla="*/ 74 w 1887"/>
                <a:gd name="T57" fmla="*/ 1100 h 1438"/>
                <a:gd name="T58" fmla="*/ 21 w 1887"/>
                <a:gd name="T59" fmla="*/ 1121 h 1438"/>
                <a:gd name="T60" fmla="*/ 23 w 1887"/>
                <a:gd name="T61" fmla="*/ 1172 h 1438"/>
                <a:gd name="T62" fmla="*/ 21 w 1887"/>
                <a:gd name="T63" fmla="*/ 1197 h 1438"/>
                <a:gd name="T64" fmla="*/ 53 w 1887"/>
                <a:gd name="T65" fmla="*/ 1260 h 1438"/>
                <a:gd name="T66" fmla="*/ 161 w 1887"/>
                <a:gd name="T67" fmla="*/ 1304 h 1438"/>
                <a:gd name="T68" fmla="*/ 207 w 1887"/>
                <a:gd name="T69" fmla="*/ 1350 h 1438"/>
                <a:gd name="T70" fmla="*/ 228 w 1887"/>
                <a:gd name="T71" fmla="*/ 1431 h 1438"/>
                <a:gd name="T72" fmla="*/ 250 w 1887"/>
                <a:gd name="T73" fmla="*/ 1364 h 1438"/>
                <a:gd name="T74" fmla="*/ 317 w 1887"/>
                <a:gd name="T75" fmla="*/ 1275 h 1438"/>
                <a:gd name="T76" fmla="*/ 387 w 1887"/>
                <a:gd name="T77" fmla="*/ 1213 h 1438"/>
                <a:gd name="T78" fmla="*/ 523 w 1887"/>
                <a:gd name="T79" fmla="*/ 1175 h 1438"/>
                <a:gd name="T80" fmla="*/ 654 w 1887"/>
                <a:gd name="T81" fmla="*/ 1182 h 1438"/>
                <a:gd name="T82" fmla="*/ 701 w 1887"/>
                <a:gd name="T83" fmla="*/ 1123 h 1438"/>
                <a:gd name="T84" fmla="*/ 821 w 1887"/>
                <a:gd name="T85" fmla="*/ 1038 h 1438"/>
                <a:gd name="T86" fmla="*/ 898 w 1887"/>
                <a:gd name="T87" fmla="*/ 995 h 1438"/>
                <a:gd name="T88" fmla="*/ 957 w 1887"/>
                <a:gd name="T89" fmla="*/ 989 h 1438"/>
                <a:gd name="T90" fmla="*/ 1085 w 1887"/>
                <a:gd name="T91" fmla="*/ 911 h 1438"/>
                <a:gd name="T92" fmla="*/ 1191 w 1887"/>
                <a:gd name="T93" fmla="*/ 870 h 1438"/>
                <a:gd name="T94" fmla="*/ 1235 w 1887"/>
                <a:gd name="T95" fmla="*/ 833 h 1438"/>
                <a:gd name="T96" fmla="*/ 1408 w 1887"/>
                <a:gd name="T97" fmla="*/ 753 h 1438"/>
                <a:gd name="T98" fmla="*/ 1443 w 1887"/>
                <a:gd name="T99" fmla="*/ 687 h 1438"/>
                <a:gd name="T100" fmla="*/ 1427 w 1887"/>
                <a:gd name="T101" fmla="*/ 616 h 1438"/>
                <a:gd name="T102" fmla="*/ 1513 w 1887"/>
                <a:gd name="T103" fmla="*/ 621 h 1438"/>
                <a:gd name="T104" fmla="*/ 1585 w 1887"/>
                <a:gd name="T105" fmla="*/ 628 h 1438"/>
                <a:gd name="T106" fmla="*/ 1631 w 1887"/>
                <a:gd name="T107" fmla="*/ 693 h 1438"/>
                <a:gd name="T108" fmla="*/ 1651 w 1887"/>
                <a:gd name="T109" fmla="*/ 783 h 1438"/>
                <a:gd name="T110" fmla="*/ 1758 w 1887"/>
                <a:gd name="T111" fmla="*/ 761 h 1438"/>
                <a:gd name="T112" fmla="*/ 1855 w 1887"/>
                <a:gd name="T113" fmla="*/ 529 h 1438"/>
                <a:gd name="T114" fmla="*/ 1878 w 1887"/>
                <a:gd name="T115" fmla="*/ 364 h 1438"/>
                <a:gd name="T116" fmla="*/ 1831 w 1887"/>
                <a:gd name="T117" fmla="*/ 201 h 1438"/>
                <a:gd name="T118" fmla="*/ 1696 w 1887"/>
                <a:gd name="T119" fmla="*/ 126 h 14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887" h="1438">
                  <a:moveTo>
                    <a:pt x="1674" y="125"/>
                  </a:moveTo>
                  <a:lnTo>
                    <a:pt x="1648" y="114"/>
                  </a:lnTo>
                  <a:lnTo>
                    <a:pt x="1633" y="105"/>
                  </a:lnTo>
                  <a:lnTo>
                    <a:pt x="1621" y="103"/>
                  </a:lnTo>
                  <a:lnTo>
                    <a:pt x="1610" y="103"/>
                  </a:lnTo>
                  <a:lnTo>
                    <a:pt x="1585" y="110"/>
                  </a:lnTo>
                  <a:lnTo>
                    <a:pt x="1506" y="150"/>
                  </a:lnTo>
                  <a:lnTo>
                    <a:pt x="1481" y="156"/>
                  </a:lnTo>
                  <a:cubicBezTo>
                    <a:pt x="1479" y="157"/>
                    <a:pt x="1476" y="156"/>
                    <a:pt x="1475" y="155"/>
                  </a:cubicBezTo>
                  <a:lnTo>
                    <a:pt x="1454" y="141"/>
                  </a:lnTo>
                  <a:lnTo>
                    <a:pt x="1434" y="134"/>
                  </a:lnTo>
                  <a:lnTo>
                    <a:pt x="1408" y="131"/>
                  </a:lnTo>
                  <a:lnTo>
                    <a:pt x="1372" y="139"/>
                  </a:lnTo>
                  <a:lnTo>
                    <a:pt x="1349" y="153"/>
                  </a:lnTo>
                  <a:lnTo>
                    <a:pt x="1343" y="158"/>
                  </a:lnTo>
                  <a:lnTo>
                    <a:pt x="1320" y="189"/>
                  </a:lnTo>
                  <a:lnTo>
                    <a:pt x="1318" y="193"/>
                  </a:lnTo>
                  <a:lnTo>
                    <a:pt x="1317" y="207"/>
                  </a:lnTo>
                  <a:cubicBezTo>
                    <a:pt x="1317" y="208"/>
                    <a:pt x="1317" y="209"/>
                    <a:pt x="1316" y="209"/>
                  </a:cubicBezTo>
                  <a:lnTo>
                    <a:pt x="1307" y="231"/>
                  </a:lnTo>
                  <a:lnTo>
                    <a:pt x="1272" y="282"/>
                  </a:lnTo>
                  <a:lnTo>
                    <a:pt x="1262" y="299"/>
                  </a:lnTo>
                  <a:cubicBezTo>
                    <a:pt x="1261" y="301"/>
                    <a:pt x="1260" y="302"/>
                    <a:pt x="1258" y="303"/>
                  </a:cubicBezTo>
                  <a:lnTo>
                    <a:pt x="1251" y="305"/>
                  </a:lnTo>
                  <a:cubicBezTo>
                    <a:pt x="1249" y="306"/>
                    <a:pt x="1246" y="305"/>
                    <a:pt x="1245" y="304"/>
                  </a:cubicBezTo>
                  <a:lnTo>
                    <a:pt x="1243" y="303"/>
                  </a:lnTo>
                  <a:lnTo>
                    <a:pt x="1234" y="301"/>
                  </a:lnTo>
                  <a:lnTo>
                    <a:pt x="1131" y="313"/>
                  </a:lnTo>
                  <a:cubicBezTo>
                    <a:pt x="1131" y="313"/>
                    <a:pt x="1131" y="313"/>
                    <a:pt x="1130" y="313"/>
                  </a:cubicBezTo>
                  <a:lnTo>
                    <a:pt x="1130" y="313"/>
                  </a:lnTo>
                  <a:lnTo>
                    <a:pt x="1108" y="312"/>
                  </a:lnTo>
                  <a:lnTo>
                    <a:pt x="1037" y="307"/>
                  </a:lnTo>
                  <a:lnTo>
                    <a:pt x="1001" y="297"/>
                  </a:lnTo>
                  <a:lnTo>
                    <a:pt x="991" y="299"/>
                  </a:lnTo>
                  <a:cubicBezTo>
                    <a:pt x="989" y="299"/>
                    <a:pt x="987" y="299"/>
                    <a:pt x="986" y="298"/>
                  </a:cubicBezTo>
                  <a:lnTo>
                    <a:pt x="978" y="295"/>
                  </a:lnTo>
                  <a:cubicBezTo>
                    <a:pt x="977" y="295"/>
                    <a:pt x="976" y="294"/>
                    <a:pt x="975" y="292"/>
                  </a:cubicBezTo>
                  <a:lnTo>
                    <a:pt x="965" y="278"/>
                  </a:lnTo>
                  <a:lnTo>
                    <a:pt x="958" y="272"/>
                  </a:lnTo>
                  <a:lnTo>
                    <a:pt x="952" y="269"/>
                  </a:lnTo>
                  <a:cubicBezTo>
                    <a:pt x="951" y="269"/>
                    <a:pt x="950" y="268"/>
                    <a:pt x="949" y="267"/>
                  </a:cubicBezTo>
                  <a:lnTo>
                    <a:pt x="945" y="261"/>
                  </a:lnTo>
                  <a:lnTo>
                    <a:pt x="938" y="256"/>
                  </a:lnTo>
                  <a:lnTo>
                    <a:pt x="912" y="243"/>
                  </a:lnTo>
                  <a:lnTo>
                    <a:pt x="907" y="243"/>
                  </a:lnTo>
                  <a:lnTo>
                    <a:pt x="904" y="244"/>
                  </a:lnTo>
                  <a:lnTo>
                    <a:pt x="900" y="248"/>
                  </a:lnTo>
                  <a:cubicBezTo>
                    <a:pt x="899" y="249"/>
                    <a:pt x="898" y="249"/>
                    <a:pt x="897" y="250"/>
                  </a:cubicBezTo>
                  <a:lnTo>
                    <a:pt x="888" y="255"/>
                  </a:lnTo>
                  <a:lnTo>
                    <a:pt x="819" y="278"/>
                  </a:lnTo>
                  <a:cubicBezTo>
                    <a:pt x="816" y="279"/>
                    <a:pt x="812" y="277"/>
                    <a:pt x="810" y="274"/>
                  </a:cubicBezTo>
                  <a:lnTo>
                    <a:pt x="802" y="262"/>
                  </a:lnTo>
                  <a:lnTo>
                    <a:pt x="801" y="262"/>
                  </a:lnTo>
                  <a:cubicBezTo>
                    <a:pt x="800" y="266"/>
                    <a:pt x="797" y="267"/>
                    <a:pt x="793" y="267"/>
                  </a:cubicBezTo>
                  <a:lnTo>
                    <a:pt x="791" y="267"/>
                  </a:lnTo>
                  <a:lnTo>
                    <a:pt x="787" y="270"/>
                  </a:lnTo>
                  <a:lnTo>
                    <a:pt x="785" y="274"/>
                  </a:lnTo>
                  <a:cubicBezTo>
                    <a:pt x="782" y="278"/>
                    <a:pt x="778" y="279"/>
                    <a:pt x="774" y="277"/>
                  </a:cubicBezTo>
                  <a:lnTo>
                    <a:pt x="769" y="273"/>
                  </a:lnTo>
                  <a:cubicBezTo>
                    <a:pt x="768" y="273"/>
                    <a:pt x="767" y="272"/>
                    <a:pt x="767" y="270"/>
                  </a:cubicBezTo>
                  <a:lnTo>
                    <a:pt x="761" y="253"/>
                  </a:lnTo>
                  <a:lnTo>
                    <a:pt x="761" y="249"/>
                  </a:lnTo>
                  <a:cubicBezTo>
                    <a:pt x="761" y="248"/>
                    <a:pt x="762" y="247"/>
                    <a:pt x="762" y="247"/>
                  </a:cubicBezTo>
                  <a:lnTo>
                    <a:pt x="763" y="244"/>
                  </a:lnTo>
                  <a:cubicBezTo>
                    <a:pt x="763" y="244"/>
                    <a:pt x="763" y="243"/>
                    <a:pt x="764" y="242"/>
                  </a:cubicBezTo>
                  <a:lnTo>
                    <a:pt x="765" y="240"/>
                  </a:lnTo>
                  <a:lnTo>
                    <a:pt x="774" y="230"/>
                  </a:lnTo>
                  <a:lnTo>
                    <a:pt x="776" y="223"/>
                  </a:lnTo>
                  <a:lnTo>
                    <a:pt x="776" y="210"/>
                  </a:lnTo>
                  <a:lnTo>
                    <a:pt x="777" y="199"/>
                  </a:lnTo>
                  <a:lnTo>
                    <a:pt x="777" y="195"/>
                  </a:lnTo>
                  <a:lnTo>
                    <a:pt x="775" y="194"/>
                  </a:lnTo>
                  <a:cubicBezTo>
                    <a:pt x="774" y="193"/>
                    <a:pt x="773" y="191"/>
                    <a:pt x="773" y="190"/>
                  </a:cubicBezTo>
                  <a:lnTo>
                    <a:pt x="771" y="184"/>
                  </a:lnTo>
                  <a:cubicBezTo>
                    <a:pt x="770" y="182"/>
                    <a:pt x="771" y="179"/>
                    <a:pt x="772" y="178"/>
                  </a:cubicBezTo>
                  <a:lnTo>
                    <a:pt x="775" y="173"/>
                  </a:lnTo>
                  <a:cubicBezTo>
                    <a:pt x="775" y="172"/>
                    <a:pt x="776" y="172"/>
                    <a:pt x="776" y="171"/>
                  </a:cubicBezTo>
                  <a:lnTo>
                    <a:pt x="784" y="166"/>
                  </a:lnTo>
                  <a:lnTo>
                    <a:pt x="783" y="156"/>
                  </a:lnTo>
                  <a:lnTo>
                    <a:pt x="777" y="136"/>
                  </a:lnTo>
                  <a:lnTo>
                    <a:pt x="766" y="129"/>
                  </a:lnTo>
                  <a:cubicBezTo>
                    <a:pt x="765" y="129"/>
                    <a:pt x="764" y="128"/>
                    <a:pt x="764" y="127"/>
                  </a:cubicBezTo>
                  <a:lnTo>
                    <a:pt x="758" y="119"/>
                  </a:lnTo>
                  <a:cubicBezTo>
                    <a:pt x="757" y="117"/>
                    <a:pt x="756" y="116"/>
                    <a:pt x="756" y="114"/>
                  </a:cubicBezTo>
                  <a:lnTo>
                    <a:pt x="756" y="108"/>
                  </a:lnTo>
                  <a:cubicBezTo>
                    <a:pt x="756" y="107"/>
                    <a:pt x="756" y="106"/>
                    <a:pt x="757" y="105"/>
                  </a:cubicBezTo>
                  <a:lnTo>
                    <a:pt x="760" y="94"/>
                  </a:lnTo>
                  <a:lnTo>
                    <a:pt x="759" y="92"/>
                  </a:lnTo>
                  <a:lnTo>
                    <a:pt x="753" y="88"/>
                  </a:lnTo>
                  <a:lnTo>
                    <a:pt x="746" y="82"/>
                  </a:lnTo>
                  <a:cubicBezTo>
                    <a:pt x="745" y="83"/>
                    <a:pt x="745" y="83"/>
                    <a:pt x="744" y="84"/>
                  </a:cubicBezTo>
                  <a:lnTo>
                    <a:pt x="741" y="85"/>
                  </a:lnTo>
                  <a:cubicBezTo>
                    <a:pt x="739" y="85"/>
                    <a:pt x="737" y="85"/>
                    <a:pt x="735" y="84"/>
                  </a:cubicBezTo>
                  <a:lnTo>
                    <a:pt x="731" y="83"/>
                  </a:lnTo>
                  <a:lnTo>
                    <a:pt x="721" y="76"/>
                  </a:lnTo>
                  <a:cubicBezTo>
                    <a:pt x="720" y="76"/>
                    <a:pt x="719" y="75"/>
                    <a:pt x="719" y="74"/>
                  </a:cubicBezTo>
                  <a:lnTo>
                    <a:pt x="703" y="55"/>
                  </a:lnTo>
                  <a:lnTo>
                    <a:pt x="698" y="53"/>
                  </a:lnTo>
                  <a:lnTo>
                    <a:pt x="688" y="51"/>
                  </a:lnTo>
                  <a:cubicBezTo>
                    <a:pt x="687" y="50"/>
                    <a:pt x="685" y="50"/>
                    <a:pt x="684" y="48"/>
                  </a:cubicBezTo>
                  <a:lnTo>
                    <a:pt x="669" y="33"/>
                  </a:lnTo>
                  <a:lnTo>
                    <a:pt x="666" y="35"/>
                  </a:lnTo>
                  <a:lnTo>
                    <a:pt x="663" y="38"/>
                  </a:lnTo>
                  <a:cubicBezTo>
                    <a:pt x="662" y="39"/>
                    <a:pt x="661" y="40"/>
                    <a:pt x="659" y="40"/>
                  </a:cubicBezTo>
                  <a:lnTo>
                    <a:pt x="651" y="41"/>
                  </a:lnTo>
                  <a:cubicBezTo>
                    <a:pt x="648" y="42"/>
                    <a:pt x="646" y="41"/>
                    <a:pt x="644" y="39"/>
                  </a:cubicBezTo>
                  <a:lnTo>
                    <a:pt x="636" y="30"/>
                  </a:lnTo>
                  <a:lnTo>
                    <a:pt x="625" y="24"/>
                  </a:lnTo>
                  <a:lnTo>
                    <a:pt x="619" y="23"/>
                  </a:lnTo>
                  <a:lnTo>
                    <a:pt x="609" y="19"/>
                  </a:lnTo>
                  <a:lnTo>
                    <a:pt x="599" y="13"/>
                  </a:lnTo>
                  <a:cubicBezTo>
                    <a:pt x="598" y="12"/>
                    <a:pt x="597" y="11"/>
                    <a:pt x="597" y="10"/>
                  </a:cubicBezTo>
                  <a:lnTo>
                    <a:pt x="592" y="0"/>
                  </a:lnTo>
                  <a:lnTo>
                    <a:pt x="584" y="1"/>
                  </a:lnTo>
                  <a:lnTo>
                    <a:pt x="581" y="6"/>
                  </a:lnTo>
                  <a:cubicBezTo>
                    <a:pt x="580" y="7"/>
                    <a:pt x="580" y="8"/>
                    <a:pt x="579" y="8"/>
                  </a:cubicBezTo>
                  <a:lnTo>
                    <a:pt x="547" y="35"/>
                  </a:lnTo>
                  <a:cubicBezTo>
                    <a:pt x="547" y="35"/>
                    <a:pt x="546" y="35"/>
                    <a:pt x="546" y="36"/>
                  </a:cubicBezTo>
                  <a:lnTo>
                    <a:pt x="534" y="41"/>
                  </a:lnTo>
                  <a:cubicBezTo>
                    <a:pt x="532" y="42"/>
                    <a:pt x="529" y="42"/>
                    <a:pt x="527" y="41"/>
                  </a:cubicBezTo>
                  <a:lnTo>
                    <a:pt x="510" y="34"/>
                  </a:lnTo>
                  <a:lnTo>
                    <a:pt x="492" y="31"/>
                  </a:lnTo>
                  <a:lnTo>
                    <a:pt x="487" y="34"/>
                  </a:lnTo>
                  <a:lnTo>
                    <a:pt x="478" y="52"/>
                  </a:lnTo>
                  <a:cubicBezTo>
                    <a:pt x="477" y="52"/>
                    <a:pt x="477" y="53"/>
                    <a:pt x="476" y="53"/>
                  </a:cubicBezTo>
                  <a:lnTo>
                    <a:pt x="472" y="59"/>
                  </a:lnTo>
                  <a:lnTo>
                    <a:pt x="462" y="66"/>
                  </a:lnTo>
                  <a:cubicBezTo>
                    <a:pt x="461" y="66"/>
                    <a:pt x="460" y="67"/>
                    <a:pt x="459" y="67"/>
                  </a:cubicBezTo>
                  <a:lnTo>
                    <a:pt x="455" y="68"/>
                  </a:lnTo>
                  <a:cubicBezTo>
                    <a:pt x="454" y="68"/>
                    <a:pt x="453" y="68"/>
                    <a:pt x="451" y="68"/>
                  </a:cubicBezTo>
                  <a:lnTo>
                    <a:pt x="449" y="67"/>
                  </a:lnTo>
                  <a:cubicBezTo>
                    <a:pt x="446" y="67"/>
                    <a:pt x="444" y="65"/>
                    <a:pt x="443" y="63"/>
                  </a:cubicBezTo>
                  <a:lnTo>
                    <a:pt x="443" y="63"/>
                  </a:lnTo>
                  <a:lnTo>
                    <a:pt x="388" y="72"/>
                  </a:lnTo>
                  <a:cubicBezTo>
                    <a:pt x="386" y="73"/>
                    <a:pt x="383" y="72"/>
                    <a:pt x="382" y="71"/>
                  </a:cubicBezTo>
                  <a:lnTo>
                    <a:pt x="376" y="67"/>
                  </a:lnTo>
                  <a:lnTo>
                    <a:pt x="334" y="64"/>
                  </a:lnTo>
                  <a:lnTo>
                    <a:pt x="332" y="65"/>
                  </a:lnTo>
                  <a:lnTo>
                    <a:pt x="329" y="84"/>
                  </a:lnTo>
                  <a:lnTo>
                    <a:pt x="327" y="89"/>
                  </a:lnTo>
                  <a:cubicBezTo>
                    <a:pt x="326" y="91"/>
                    <a:pt x="325" y="92"/>
                    <a:pt x="323" y="93"/>
                  </a:cubicBezTo>
                  <a:lnTo>
                    <a:pt x="321" y="94"/>
                  </a:lnTo>
                  <a:cubicBezTo>
                    <a:pt x="320" y="95"/>
                    <a:pt x="319" y="95"/>
                    <a:pt x="317" y="95"/>
                  </a:cubicBezTo>
                  <a:lnTo>
                    <a:pt x="274" y="100"/>
                  </a:lnTo>
                  <a:lnTo>
                    <a:pt x="244" y="114"/>
                  </a:lnTo>
                  <a:cubicBezTo>
                    <a:pt x="244" y="115"/>
                    <a:pt x="243" y="115"/>
                    <a:pt x="242" y="115"/>
                  </a:cubicBezTo>
                  <a:lnTo>
                    <a:pt x="237" y="116"/>
                  </a:lnTo>
                  <a:cubicBezTo>
                    <a:pt x="236" y="116"/>
                    <a:pt x="236" y="116"/>
                    <a:pt x="235" y="116"/>
                  </a:cubicBezTo>
                  <a:lnTo>
                    <a:pt x="216" y="114"/>
                  </a:lnTo>
                  <a:cubicBezTo>
                    <a:pt x="216" y="114"/>
                    <a:pt x="215" y="114"/>
                    <a:pt x="214" y="114"/>
                  </a:cubicBezTo>
                  <a:lnTo>
                    <a:pt x="202" y="108"/>
                  </a:lnTo>
                  <a:lnTo>
                    <a:pt x="199" y="118"/>
                  </a:lnTo>
                  <a:cubicBezTo>
                    <a:pt x="198" y="119"/>
                    <a:pt x="198" y="119"/>
                    <a:pt x="197" y="120"/>
                  </a:cubicBezTo>
                  <a:lnTo>
                    <a:pt x="196" y="122"/>
                  </a:lnTo>
                  <a:lnTo>
                    <a:pt x="181" y="134"/>
                  </a:lnTo>
                  <a:lnTo>
                    <a:pt x="181" y="176"/>
                  </a:lnTo>
                  <a:lnTo>
                    <a:pt x="178" y="189"/>
                  </a:lnTo>
                  <a:cubicBezTo>
                    <a:pt x="178" y="191"/>
                    <a:pt x="176" y="193"/>
                    <a:pt x="174" y="194"/>
                  </a:cubicBezTo>
                  <a:lnTo>
                    <a:pt x="171" y="197"/>
                  </a:lnTo>
                  <a:lnTo>
                    <a:pt x="166" y="205"/>
                  </a:lnTo>
                  <a:lnTo>
                    <a:pt x="158" y="211"/>
                  </a:lnTo>
                  <a:lnTo>
                    <a:pt x="158" y="214"/>
                  </a:lnTo>
                  <a:cubicBezTo>
                    <a:pt x="159" y="215"/>
                    <a:pt x="159" y="216"/>
                    <a:pt x="159" y="216"/>
                  </a:cubicBezTo>
                  <a:lnTo>
                    <a:pt x="160" y="230"/>
                  </a:lnTo>
                  <a:lnTo>
                    <a:pt x="164" y="239"/>
                  </a:lnTo>
                  <a:cubicBezTo>
                    <a:pt x="164" y="239"/>
                    <a:pt x="164" y="240"/>
                    <a:pt x="164" y="241"/>
                  </a:cubicBezTo>
                  <a:lnTo>
                    <a:pt x="166" y="263"/>
                  </a:lnTo>
                  <a:lnTo>
                    <a:pt x="166" y="279"/>
                  </a:lnTo>
                  <a:lnTo>
                    <a:pt x="170" y="289"/>
                  </a:lnTo>
                  <a:lnTo>
                    <a:pt x="174" y="300"/>
                  </a:lnTo>
                  <a:lnTo>
                    <a:pt x="176" y="310"/>
                  </a:lnTo>
                  <a:lnTo>
                    <a:pt x="174" y="327"/>
                  </a:lnTo>
                  <a:lnTo>
                    <a:pt x="170" y="334"/>
                  </a:lnTo>
                  <a:cubicBezTo>
                    <a:pt x="170" y="335"/>
                    <a:pt x="169" y="336"/>
                    <a:pt x="168" y="336"/>
                  </a:cubicBezTo>
                  <a:lnTo>
                    <a:pt x="166" y="338"/>
                  </a:lnTo>
                  <a:cubicBezTo>
                    <a:pt x="166" y="338"/>
                    <a:pt x="165" y="339"/>
                    <a:pt x="164" y="339"/>
                  </a:cubicBezTo>
                  <a:lnTo>
                    <a:pt x="162" y="340"/>
                  </a:lnTo>
                  <a:cubicBezTo>
                    <a:pt x="162" y="340"/>
                    <a:pt x="161" y="340"/>
                    <a:pt x="160" y="340"/>
                  </a:cubicBezTo>
                  <a:lnTo>
                    <a:pt x="152" y="341"/>
                  </a:lnTo>
                  <a:lnTo>
                    <a:pt x="150" y="343"/>
                  </a:lnTo>
                  <a:lnTo>
                    <a:pt x="143" y="358"/>
                  </a:lnTo>
                  <a:lnTo>
                    <a:pt x="143" y="361"/>
                  </a:lnTo>
                  <a:lnTo>
                    <a:pt x="147" y="375"/>
                  </a:lnTo>
                  <a:lnTo>
                    <a:pt x="148" y="395"/>
                  </a:lnTo>
                  <a:lnTo>
                    <a:pt x="159" y="409"/>
                  </a:lnTo>
                  <a:cubicBezTo>
                    <a:pt x="159" y="410"/>
                    <a:pt x="160" y="411"/>
                    <a:pt x="160" y="412"/>
                  </a:cubicBezTo>
                  <a:lnTo>
                    <a:pt x="162" y="421"/>
                  </a:lnTo>
                  <a:lnTo>
                    <a:pt x="165" y="451"/>
                  </a:lnTo>
                  <a:lnTo>
                    <a:pt x="162" y="462"/>
                  </a:lnTo>
                  <a:lnTo>
                    <a:pt x="156" y="473"/>
                  </a:lnTo>
                  <a:lnTo>
                    <a:pt x="156" y="473"/>
                  </a:lnTo>
                  <a:lnTo>
                    <a:pt x="168" y="476"/>
                  </a:lnTo>
                  <a:cubicBezTo>
                    <a:pt x="172" y="477"/>
                    <a:pt x="175" y="481"/>
                    <a:pt x="174" y="485"/>
                  </a:cubicBezTo>
                  <a:lnTo>
                    <a:pt x="172" y="509"/>
                  </a:lnTo>
                  <a:lnTo>
                    <a:pt x="176" y="517"/>
                  </a:lnTo>
                  <a:lnTo>
                    <a:pt x="186" y="525"/>
                  </a:lnTo>
                  <a:lnTo>
                    <a:pt x="189" y="530"/>
                  </a:lnTo>
                  <a:cubicBezTo>
                    <a:pt x="190" y="531"/>
                    <a:pt x="191" y="532"/>
                    <a:pt x="191" y="533"/>
                  </a:cubicBezTo>
                  <a:lnTo>
                    <a:pt x="192" y="537"/>
                  </a:lnTo>
                  <a:cubicBezTo>
                    <a:pt x="192" y="538"/>
                    <a:pt x="192" y="539"/>
                    <a:pt x="192" y="539"/>
                  </a:cubicBezTo>
                  <a:lnTo>
                    <a:pt x="192" y="542"/>
                  </a:lnTo>
                  <a:lnTo>
                    <a:pt x="194" y="549"/>
                  </a:lnTo>
                  <a:lnTo>
                    <a:pt x="216" y="554"/>
                  </a:lnTo>
                  <a:lnTo>
                    <a:pt x="254" y="550"/>
                  </a:lnTo>
                  <a:cubicBezTo>
                    <a:pt x="255" y="550"/>
                    <a:pt x="256" y="550"/>
                    <a:pt x="257" y="550"/>
                  </a:cubicBezTo>
                  <a:lnTo>
                    <a:pt x="351" y="579"/>
                  </a:lnTo>
                  <a:cubicBezTo>
                    <a:pt x="354" y="579"/>
                    <a:pt x="356" y="582"/>
                    <a:pt x="357" y="585"/>
                  </a:cubicBezTo>
                  <a:lnTo>
                    <a:pt x="363" y="615"/>
                  </a:lnTo>
                  <a:lnTo>
                    <a:pt x="379" y="643"/>
                  </a:lnTo>
                  <a:lnTo>
                    <a:pt x="385" y="658"/>
                  </a:lnTo>
                  <a:lnTo>
                    <a:pt x="392" y="664"/>
                  </a:lnTo>
                  <a:lnTo>
                    <a:pt x="399" y="668"/>
                  </a:lnTo>
                  <a:lnTo>
                    <a:pt x="407" y="671"/>
                  </a:lnTo>
                  <a:lnTo>
                    <a:pt x="425" y="682"/>
                  </a:lnTo>
                  <a:cubicBezTo>
                    <a:pt x="426" y="682"/>
                    <a:pt x="427" y="683"/>
                    <a:pt x="428" y="684"/>
                  </a:cubicBezTo>
                  <a:lnTo>
                    <a:pt x="443" y="707"/>
                  </a:lnTo>
                  <a:lnTo>
                    <a:pt x="456" y="736"/>
                  </a:lnTo>
                  <a:cubicBezTo>
                    <a:pt x="456" y="737"/>
                    <a:pt x="457" y="738"/>
                    <a:pt x="457" y="739"/>
                  </a:cubicBezTo>
                  <a:lnTo>
                    <a:pt x="457" y="742"/>
                  </a:lnTo>
                  <a:lnTo>
                    <a:pt x="456" y="747"/>
                  </a:lnTo>
                  <a:cubicBezTo>
                    <a:pt x="456" y="750"/>
                    <a:pt x="454" y="752"/>
                    <a:pt x="452" y="754"/>
                  </a:cubicBezTo>
                  <a:lnTo>
                    <a:pt x="443" y="759"/>
                  </a:lnTo>
                  <a:lnTo>
                    <a:pt x="438" y="767"/>
                  </a:lnTo>
                  <a:lnTo>
                    <a:pt x="432" y="773"/>
                  </a:lnTo>
                  <a:cubicBezTo>
                    <a:pt x="431" y="775"/>
                    <a:pt x="429" y="776"/>
                    <a:pt x="427" y="776"/>
                  </a:cubicBezTo>
                  <a:cubicBezTo>
                    <a:pt x="424" y="776"/>
                    <a:pt x="421" y="775"/>
                    <a:pt x="419" y="773"/>
                  </a:cubicBezTo>
                  <a:lnTo>
                    <a:pt x="416" y="769"/>
                  </a:lnTo>
                  <a:lnTo>
                    <a:pt x="410" y="771"/>
                  </a:lnTo>
                  <a:cubicBezTo>
                    <a:pt x="409" y="771"/>
                    <a:pt x="408" y="771"/>
                    <a:pt x="408" y="771"/>
                  </a:cubicBezTo>
                  <a:lnTo>
                    <a:pt x="389" y="768"/>
                  </a:lnTo>
                  <a:lnTo>
                    <a:pt x="377" y="770"/>
                  </a:lnTo>
                  <a:cubicBezTo>
                    <a:pt x="376" y="770"/>
                    <a:pt x="375" y="770"/>
                    <a:pt x="374" y="769"/>
                  </a:cubicBezTo>
                  <a:lnTo>
                    <a:pt x="370" y="768"/>
                  </a:lnTo>
                  <a:cubicBezTo>
                    <a:pt x="369" y="769"/>
                    <a:pt x="369" y="770"/>
                    <a:pt x="369" y="770"/>
                  </a:cubicBezTo>
                  <a:lnTo>
                    <a:pt x="365" y="774"/>
                  </a:lnTo>
                  <a:lnTo>
                    <a:pt x="341" y="787"/>
                  </a:lnTo>
                  <a:lnTo>
                    <a:pt x="330" y="801"/>
                  </a:lnTo>
                  <a:lnTo>
                    <a:pt x="320" y="816"/>
                  </a:lnTo>
                  <a:cubicBezTo>
                    <a:pt x="319" y="818"/>
                    <a:pt x="317" y="819"/>
                    <a:pt x="315" y="820"/>
                  </a:cubicBezTo>
                  <a:lnTo>
                    <a:pt x="313" y="820"/>
                  </a:lnTo>
                  <a:cubicBezTo>
                    <a:pt x="312" y="820"/>
                    <a:pt x="311" y="820"/>
                    <a:pt x="310" y="821"/>
                  </a:cubicBezTo>
                  <a:cubicBezTo>
                    <a:pt x="307" y="820"/>
                    <a:pt x="303" y="818"/>
                    <a:pt x="302" y="816"/>
                  </a:cubicBezTo>
                  <a:lnTo>
                    <a:pt x="302" y="816"/>
                  </a:lnTo>
                  <a:lnTo>
                    <a:pt x="284" y="817"/>
                  </a:lnTo>
                  <a:lnTo>
                    <a:pt x="281" y="820"/>
                  </a:lnTo>
                  <a:lnTo>
                    <a:pt x="266" y="832"/>
                  </a:lnTo>
                  <a:lnTo>
                    <a:pt x="260" y="836"/>
                  </a:lnTo>
                  <a:lnTo>
                    <a:pt x="219" y="849"/>
                  </a:lnTo>
                  <a:lnTo>
                    <a:pt x="223" y="854"/>
                  </a:lnTo>
                  <a:lnTo>
                    <a:pt x="231" y="857"/>
                  </a:lnTo>
                  <a:cubicBezTo>
                    <a:pt x="233" y="858"/>
                    <a:pt x="234" y="859"/>
                    <a:pt x="235" y="861"/>
                  </a:cubicBezTo>
                  <a:lnTo>
                    <a:pt x="237" y="864"/>
                  </a:lnTo>
                  <a:cubicBezTo>
                    <a:pt x="238" y="865"/>
                    <a:pt x="238" y="866"/>
                    <a:pt x="238" y="867"/>
                  </a:cubicBezTo>
                  <a:lnTo>
                    <a:pt x="238" y="870"/>
                  </a:lnTo>
                  <a:cubicBezTo>
                    <a:pt x="239" y="871"/>
                    <a:pt x="238" y="873"/>
                    <a:pt x="238" y="874"/>
                  </a:cubicBezTo>
                  <a:lnTo>
                    <a:pt x="236" y="876"/>
                  </a:lnTo>
                  <a:cubicBezTo>
                    <a:pt x="236" y="877"/>
                    <a:pt x="236" y="878"/>
                    <a:pt x="235" y="878"/>
                  </a:cubicBezTo>
                  <a:lnTo>
                    <a:pt x="227" y="888"/>
                  </a:lnTo>
                  <a:cubicBezTo>
                    <a:pt x="227" y="889"/>
                    <a:pt x="226" y="889"/>
                    <a:pt x="225" y="890"/>
                  </a:cubicBezTo>
                  <a:cubicBezTo>
                    <a:pt x="225" y="890"/>
                    <a:pt x="224" y="891"/>
                    <a:pt x="223" y="891"/>
                  </a:cubicBezTo>
                  <a:cubicBezTo>
                    <a:pt x="223" y="891"/>
                    <a:pt x="221" y="892"/>
                    <a:pt x="220" y="893"/>
                  </a:cubicBezTo>
                  <a:lnTo>
                    <a:pt x="218" y="893"/>
                  </a:lnTo>
                  <a:cubicBezTo>
                    <a:pt x="217" y="893"/>
                    <a:pt x="217" y="893"/>
                    <a:pt x="216" y="893"/>
                  </a:cubicBezTo>
                  <a:lnTo>
                    <a:pt x="215" y="893"/>
                  </a:lnTo>
                  <a:lnTo>
                    <a:pt x="213" y="895"/>
                  </a:lnTo>
                  <a:lnTo>
                    <a:pt x="210" y="901"/>
                  </a:lnTo>
                  <a:lnTo>
                    <a:pt x="211" y="901"/>
                  </a:lnTo>
                  <a:cubicBezTo>
                    <a:pt x="213" y="901"/>
                    <a:pt x="213" y="901"/>
                    <a:pt x="214" y="901"/>
                  </a:cubicBezTo>
                  <a:lnTo>
                    <a:pt x="217" y="902"/>
                  </a:lnTo>
                  <a:cubicBezTo>
                    <a:pt x="218" y="903"/>
                    <a:pt x="219" y="903"/>
                    <a:pt x="220" y="904"/>
                  </a:cubicBezTo>
                  <a:lnTo>
                    <a:pt x="224" y="908"/>
                  </a:lnTo>
                  <a:cubicBezTo>
                    <a:pt x="225" y="909"/>
                    <a:pt x="225" y="910"/>
                    <a:pt x="226" y="911"/>
                  </a:cubicBezTo>
                  <a:lnTo>
                    <a:pt x="227" y="915"/>
                  </a:lnTo>
                  <a:cubicBezTo>
                    <a:pt x="227" y="916"/>
                    <a:pt x="227" y="917"/>
                    <a:pt x="227" y="918"/>
                  </a:cubicBezTo>
                  <a:lnTo>
                    <a:pt x="227" y="922"/>
                  </a:lnTo>
                  <a:lnTo>
                    <a:pt x="224" y="930"/>
                  </a:lnTo>
                  <a:lnTo>
                    <a:pt x="225" y="934"/>
                  </a:lnTo>
                  <a:lnTo>
                    <a:pt x="233" y="946"/>
                  </a:lnTo>
                  <a:lnTo>
                    <a:pt x="237" y="947"/>
                  </a:lnTo>
                  <a:lnTo>
                    <a:pt x="244" y="946"/>
                  </a:lnTo>
                  <a:cubicBezTo>
                    <a:pt x="245" y="945"/>
                    <a:pt x="247" y="946"/>
                    <a:pt x="248" y="946"/>
                  </a:cubicBezTo>
                  <a:lnTo>
                    <a:pt x="254" y="949"/>
                  </a:lnTo>
                  <a:cubicBezTo>
                    <a:pt x="256" y="950"/>
                    <a:pt x="257" y="952"/>
                    <a:pt x="258" y="954"/>
                  </a:cubicBezTo>
                  <a:cubicBezTo>
                    <a:pt x="259" y="956"/>
                    <a:pt x="258" y="958"/>
                    <a:pt x="257" y="960"/>
                  </a:cubicBezTo>
                  <a:lnTo>
                    <a:pt x="242" y="986"/>
                  </a:lnTo>
                  <a:lnTo>
                    <a:pt x="237" y="991"/>
                  </a:lnTo>
                  <a:lnTo>
                    <a:pt x="217" y="1006"/>
                  </a:lnTo>
                  <a:lnTo>
                    <a:pt x="212" y="1009"/>
                  </a:lnTo>
                  <a:cubicBezTo>
                    <a:pt x="211" y="1010"/>
                    <a:pt x="210" y="1010"/>
                    <a:pt x="209" y="1010"/>
                  </a:cubicBezTo>
                  <a:lnTo>
                    <a:pt x="194" y="1011"/>
                  </a:lnTo>
                  <a:cubicBezTo>
                    <a:pt x="193" y="1011"/>
                    <a:pt x="192" y="1011"/>
                    <a:pt x="192" y="1011"/>
                  </a:cubicBezTo>
                  <a:lnTo>
                    <a:pt x="180" y="1008"/>
                  </a:lnTo>
                  <a:lnTo>
                    <a:pt x="173" y="1009"/>
                  </a:lnTo>
                  <a:lnTo>
                    <a:pt x="171" y="1010"/>
                  </a:lnTo>
                  <a:lnTo>
                    <a:pt x="169" y="1014"/>
                  </a:lnTo>
                  <a:lnTo>
                    <a:pt x="159" y="1026"/>
                  </a:lnTo>
                  <a:lnTo>
                    <a:pt x="160" y="1042"/>
                  </a:lnTo>
                  <a:cubicBezTo>
                    <a:pt x="160" y="1043"/>
                    <a:pt x="160" y="1044"/>
                    <a:pt x="160" y="1045"/>
                  </a:cubicBezTo>
                  <a:lnTo>
                    <a:pt x="155" y="1060"/>
                  </a:lnTo>
                  <a:cubicBezTo>
                    <a:pt x="155" y="1061"/>
                    <a:pt x="155" y="1061"/>
                    <a:pt x="154" y="1062"/>
                  </a:cubicBezTo>
                  <a:lnTo>
                    <a:pt x="152" y="1065"/>
                  </a:lnTo>
                  <a:cubicBezTo>
                    <a:pt x="152" y="1066"/>
                    <a:pt x="151" y="1067"/>
                    <a:pt x="150" y="1067"/>
                  </a:cubicBezTo>
                  <a:lnTo>
                    <a:pt x="148" y="1069"/>
                  </a:lnTo>
                  <a:cubicBezTo>
                    <a:pt x="147" y="1070"/>
                    <a:pt x="146" y="1070"/>
                    <a:pt x="145" y="1071"/>
                  </a:cubicBezTo>
                  <a:lnTo>
                    <a:pt x="139" y="1072"/>
                  </a:lnTo>
                  <a:lnTo>
                    <a:pt x="133" y="1075"/>
                  </a:lnTo>
                  <a:cubicBezTo>
                    <a:pt x="132" y="1075"/>
                    <a:pt x="132" y="1075"/>
                    <a:pt x="131" y="1076"/>
                  </a:cubicBezTo>
                  <a:lnTo>
                    <a:pt x="128" y="1076"/>
                  </a:lnTo>
                  <a:cubicBezTo>
                    <a:pt x="127" y="1076"/>
                    <a:pt x="126" y="1076"/>
                    <a:pt x="125" y="1076"/>
                  </a:cubicBezTo>
                  <a:lnTo>
                    <a:pt x="123" y="1076"/>
                  </a:lnTo>
                  <a:cubicBezTo>
                    <a:pt x="122" y="1076"/>
                    <a:pt x="121" y="1075"/>
                    <a:pt x="120" y="1075"/>
                  </a:cubicBezTo>
                  <a:lnTo>
                    <a:pt x="113" y="1070"/>
                  </a:lnTo>
                  <a:lnTo>
                    <a:pt x="109" y="1071"/>
                  </a:lnTo>
                  <a:lnTo>
                    <a:pt x="97" y="1091"/>
                  </a:lnTo>
                  <a:cubicBezTo>
                    <a:pt x="97" y="1092"/>
                    <a:pt x="96" y="1092"/>
                    <a:pt x="96" y="1093"/>
                  </a:cubicBezTo>
                  <a:lnTo>
                    <a:pt x="89" y="1098"/>
                  </a:lnTo>
                  <a:cubicBezTo>
                    <a:pt x="88" y="1100"/>
                    <a:pt x="86" y="1100"/>
                    <a:pt x="85" y="1100"/>
                  </a:cubicBezTo>
                  <a:lnTo>
                    <a:pt x="82" y="1101"/>
                  </a:lnTo>
                  <a:lnTo>
                    <a:pt x="74" y="1100"/>
                  </a:lnTo>
                  <a:lnTo>
                    <a:pt x="67" y="1096"/>
                  </a:lnTo>
                  <a:cubicBezTo>
                    <a:pt x="66" y="1096"/>
                    <a:pt x="65" y="1094"/>
                    <a:pt x="64" y="1094"/>
                  </a:cubicBezTo>
                  <a:cubicBezTo>
                    <a:pt x="64" y="1094"/>
                    <a:pt x="63" y="1092"/>
                    <a:pt x="62" y="1091"/>
                  </a:cubicBezTo>
                  <a:lnTo>
                    <a:pt x="59" y="1086"/>
                  </a:lnTo>
                  <a:lnTo>
                    <a:pt x="55" y="1085"/>
                  </a:lnTo>
                  <a:lnTo>
                    <a:pt x="53" y="1085"/>
                  </a:lnTo>
                  <a:lnTo>
                    <a:pt x="51" y="1090"/>
                  </a:lnTo>
                  <a:cubicBezTo>
                    <a:pt x="50" y="1091"/>
                    <a:pt x="50" y="1092"/>
                    <a:pt x="49" y="1092"/>
                  </a:cubicBezTo>
                  <a:lnTo>
                    <a:pt x="41" y="1102"/>
                  </a:lnTo>
                  <a:lnTo>
                    <a:pt x="26" y="1113"/>
                  </a:lnTo>
                  <a:lnTo>
                    <a:pt x="21" y="1121"/>
                  </a:lnTo>
                  <a:lnTo>
                    <a:pt x="17" y="1132"/>
                  </a:lnTo>
                  <a:lnTo>
                    <a:pt x="18" y="1132"/>
                  </a:lnTo>
                  <a:lnTo>
                    <a:pt x="24" y="1137"/>
                  </a:lnTo>
                  <a:cubicBezTo>
                    <a:pt x="25" y="1138"/>
                    <a:pt x="26" y="1138"/>
                    <a:pt x="26" y="1139"/>
                  </a:cubicBezTo>
                  <a:lnTo>
                    <a:pt x="28" y="1142"/>
                  </a:lnTo>
                  <a:lnTo>
                    <a:pt x="30" y="1148"/>
                  </a:lnTo>
                  <a:lnTo>
                    <a:pt x="30" y="1158"/>
                  </a:lnTo>
                  <a:cubicBezTo>
                    <a:pt x="30" y="1159"/>
                    <a:pt x="30" y="1161"/>
                    <a:pt x="30" y="1162"/>
                  </a:cubicBezTo>
                  <a:lnTo>
                    <a:pt x="28" y="1165"/>
                  </a:lnTo>
                  <a:cubicBezTo>
                    <a:pt x="28" y="1166"/>
                    <a:pt x="27" y="1167"/>
                    <a:pt x="27" y="1168"/>
                  </a:cubicBezTo>
                  <a:lnTo>
                    <a:pt x="23" y="1172"/>
                  </a:lnTo>
                  <a:lnTo>
                    <a:pt x="23" y="1175"/>
                  </a:lnTo>
                  <a:cubicBezTo>
                    <a:pt x="23" y="1176"/>
                    <a:pt x="23" y="1177"/>
                    <a:pt x="23" y="1178"/>
                  </a:cubicBezTo>
                  <a:lnTo>
                    <a:pt x="22" y="1180"/>
                  </a:lnTo>
                  <a:cubicBezTo>
                    <a:pt x="21" y="1182"/>
                    <a:pt x="21" y="1183"/>
                    <a:pt x="19" y="1184"/>
                  </a:cubicBezTo>
                  <a:lnTo>
                    <a:pt x="17" y="1186"/>
                  </a:lnTo>
                  <a:cubicBezTo>
                    <a:pt x="17" y="1186"/>
                    <a:pt x="16" y="1187"/>
                    <a:pt x="15" y="1187"/>
                  </a:cubicBezTo>
                  <a:lnTo>
                    <a:pt x="0" y="1194"/>
                  </a:lnTo>
                  <a:lnTo>
                    <a:pt x="1" y="1195"/>
                  </a:lnTo>
                  <a:lnTo>
                    <a:pt x="12" y="1194"/>
                  </a:lnTo>
                  <a:cubicBezTo>
                    <a:pt x="13" y="1194"/>
                    <a:pt x="15" y="1194"/>
                    <a:pt x="16" y="1195"/>
                  </a:cubicBezTo>
                  <a:lnTo>
                    <a:pt x="21" y="1197"/>
                  </a:lnTo>
                  <a:cubicBezTo>
                    <a:pt x="23" y="1198"/>
                    <a:pt x="24" y="1199"/>
                    <a:pt x="25" y="1201"/>
                  </a:cubicBezTo>
                  <a:lnTo>
                    <a:pt x="29" y="1207"/>
                  </a:lnTo>
                  <a:cubicBezTo>
                    <a:pt x="29" y="1207"/>
                    <a:pt x="30" y="1209"/>
                    <a:pt x="31" y="1209"/>
                  </a:cubicBezTo>
                  <a:lnTo>
                    <a:pt x="36" y="1218"/>
                  </a:lnTo>
                  <a:lnTo>
                    <a:pt x="47" y="1225"/>
                  </a:lnTo>
                  <a:cubicBezTo>
                    <a:pt x="48" y="1226"/>
                    <a:pt x="49" y="1227"/>
                    <a:pt x="50" y="1228"/>
                  </a:cubicBezTo>
                  <a:lnTo>
                    <a:pt x="52" y="1233"/>
                  </a:lnTo>
                  <a:cubicBezTo>
                    <a:pt x="53" y="1235"/>
                    <a:pt x="53" y="1237"/>
                    <a:pt x="52" y="1240"/>
                  </a:cubicBezTo>
                  <a:lnTo>
                    <a:pt x="51" y="1243"/>
                  </a:lnTo>
                  <a:lnTo>
                    <a:pt x="51" y="1246"/>
                  </a:lnTo>
                  <a:lnTo>
                    <a:pt x="53" y="1260"/>
                  </a:lnTo>
                  <a:lnTo>
                    <a:pt x="57" y="1262"/>
                  </a:lnTo>
                  <a:lnTo>
                    <a:pt x="85" y="1280"/>
                  </a:lnTo>
                  <a:lnTo>
                    <a:pt x="86" y="1280"/>
                  </a:lnTo>
                  <a:lnTo>
                    <a:pt x="93" y="1279"/>
                  </a:lnTo>
                  <a:cubicBezTo>
                    <a:pt x="94" y="1279"/>
                    <a:pt x="95" y="1279"/>
                    <a:pt x="96" y="1279"/>
                  </a:cubicBezTo>
                  <a:lnTo>
                    <a:pt x="114" y="1284"/>
                  </a:lnTo>
                  <a:cubicBezTo>
                    <a:pt x="116" y="1285"/>
                    <a:pt x="117" y="1286"/>
                    <a:pt x="118" y="1288"/>
                  </a:cubicBezTo>
                  <a:lnTo>
                    <a:pt x="121" y="1292"/>
                  </a:lnTo>
                  <a:lnTo>
                    <a:pt x="146" y="1294"/>
                  </a:lnTo>
                  <a:cubicBezTo>
                    <a:pt x="147" y="1294"/>
                    <a:pt x="148" y="1294"/>
                    <a:pt x="150" y="1295"/>
                  </a:cubicBezTo>
                  <a:lnTo>
                    <a:pt x="161" y="1304"/>
                  </a:lnTo>
                  <a:cubicBezTo>
                    <a:pt x="163" y="1304"/>
                    <a:pt x="164" y="1306"/>
                    <a:pt x="164" y="1307"/>
                  </a:cubicBezTo>
                  <a:lnTo>
                    <a:pt x="168" y="1316"/>
                  </a:lnTo>
                  <a:cubicBezTo>
                    <a:pt x="168" y="1317"/>
                    <a:pt x="168" y="1318"/>
                    <a:pt x="168" y="1319"/>
                  </a:cubicBezTo>
                  <a:lnTo>
                    <a:pt x="168" y="1334"/>
                  </a:lnTo>
                  <a:lnTo>
                    <a:pt x="169" y="1338"/>
                  </a:lnTo>
                  <a:lnTo>
                    <a:pt x="173" y="1342"/>
                  </a:lnTo>
                  <a:lnTo>
                    <a:pt x="180" y="1343"/>
                  </a:lnTo>
                  <a:lnTo>
                    <a:pt x="196" y="1344"/>
                  </a:lnTo>
                  <a:cubicBezTo>
                    <a:pt x="197" y="1344"/>
                    <a:pt x="198" y="1344"/>
                    <a:pt x="200" y="1345"/>
                  </a:cubicBezTo>
                  <a:lnTo>
                    <a:pt x="204" y="1347"/>
                  </a:lnTo>
                  <a:cubicBezTo>
                    <a:pt x="205" y="1348"/>
                    <a:pt x="206" y="1349"/>
                    <a:pt x="207" y="1350"/>
                  </a:cubicBezTo>
                  <a:lnTo>
                    <a:pt x="209" y="1353"/>
                  </a:lnTo>
                  <a:cubicBezTo>
                    <a:pt x="210" y="1355"/>
                    <a:pt x="210" y="1356"/>
                    <a:pt x="210" y="1358"/>
                  </a:cubicBezTo>
                  <a:lnTo>
                    <a:pt x="210" y="1362"/>
                  </a:lnTo>
                  <a:cubicBezTo>
                    <a:pt x="210" y="1364"/>
                    <a:pt x="209" y="1365"/>
                    <a:pt x="209" y="1366"/>
                  </a:cubicBezTo>
                  <a:lnTo>
                    <a:pt x="206" y="1371"/>
                  </a:lnTo>
                  <a:cubicBezTo>
                    <a:pt x="205" y="1372"/>
                    <a:pt x="205" y="1373"/>
                    <a:pt x="204" y="1374"/>
                  </a:cubicBezTo>
                  <a:lnTo>
                    <a:pt x="215" y="1386"/>
                  </a:lnTo>
                  <a:cubicBezTo>
                    <a:pt x="216" y="1387"/>
                    <a:pt x="216" y="1388"/>
                    <a:pt x="216" y="1388"/>
                  </a:cubicBezTo>
                  <a:lnTo>
                    <a:pt x="219" y="1395"/>
                  </a:lnTo>
                  <a:lnTo>
                    <a:pt x="221" y="1407"/>
                  </a:lnTo>
                  <a:lnTo>
                    <a:pt x="228" y="1431"/>
                  </a:lnTo>
                  <a:lnTo>
                    <a:pt x="231" y="1436"/>
                  </a:lnTo>
                  <a:lnTo>
                    <a:pt x="235" y="1437"/>
                  </a:lnTo>
                  <a:lnTo>
                    <a:pt x="238" y="1435"/>
                  </a:lnTo>
                  <a:lnTo>
                    <a:pt x="238" y="1432"/>
                  </a:lnTo>
                  <a:lnTo>
                    <a:pt x="234" y="1423"/>
                  </a:lnTo>
                  <a:lnTo>
                    <a:pt x="232" y="1410"/>
                  </a:lnTo>
                  <a:cubicBezTo>
                    <a:pt x="232" y="1409"/>
                    <a:pt x="232" y="1408"/>
                    <a:pt x="232" y="1408"/>
                  </a:cubicBezTo>
                  <a:lnTo>
                    <a:pt x="234" y="1391"/>
                  </a:lnTo>
                  <a:lnTo>
                    <a:pt x="238" y="1380"/>
                  </a:lnTo>
                  <a:cubicBezTo>
                    <a:pt x="238" y="1379"/>
                    <a:pt x="238" y="1379"/>
                    <a:pt x="239" y="1378"/>
                  </a:cubicBezTo>
                  <a:lnTo>
                    <a:pt x="250" y="1364"/>
                  </a:lnTo>
                  <a:lnTo>
                    <a:pt x="251" y="1351"/>
                  </a:lnTo>
                  <a:cubicBezTo>
                    <a:pt x="251" y="1350"/>
                    <a:pt x="252" y="1349"/>
                    <a:pt x="252" y="1348"/>
                  </a:cubicBezTo>
                  <a:lnTo>
                    <a:pt x="257" y="1340"/>
                  </a:lnTo>
                  <a:cubicBezTo>
                    <a:pt x="258" y="1340"/>
                    <a:pt x="259" y="1339"/>
                    <a:pt x="259" y="1338"/>
                  </a:cubicBezTo>
                  <a:lnTo>
                    <a:pt x="266" y="1334"/>
                  </a:lnTo>
                  <a:lnTo>
                    <a:pt x="271" y="1328"/>
                  </a:lnTo>
                  <a:lnTo>
                    <a:pt x="290" y="1295"/>
                  </a:lnTo>
                  <a:cubicBezTo>
                    <a:pt x="290" y="1294"/>
                    <a:pt x="290" y="1293"/>
                    <a:pt x="291" y="1293"/>
                  </a:cubicBezTo>
                  <a:lnTo>
                    <a:pt x="298" y="1286"/>
                  </a:lnTo>
                  <a:lnTo>
                    <a:pt x="299" y="1285"/>
                  </a:lnTo>
                  <a:lnTo>
                    <a:pt x="317" y="1275"/>
                  </a:lnTo>
                  <a:lnTo>
                    <a:pt x="326" y="1267"/>
                  </a:lnTo>
                  <a:cubicBezTo>
                    <a:pt x="328" y="1267"/>
                    <a:pt x="329" y="1266"/>
                    <a:pt x="331" y="1266"/>
                  </a:cubicBezTo>
                  <a:lnTo>
                    <a:pt x="331" y="1266"/>
                  </a:lnTo>
                  <a:lnTo>
                    <a:pt x="331" y="1265"/>
                  </a:lnTo>
                  <a:cubicBezTo>
                    <a:pt x="331" y="1264"/>
                    <a:pt x="330" y="1262"/>
                    <a:pt x="330" y="1261"/>
                  </a:cubicBezTo>
                  <a:cubicBezTo>
                    <a:pt x="330" y="1260"/>
                    <a:pt x="330" y="1259"/>
                    <a:pt x="331" y="1258"/>
                  </a:cubicBezTo>
                  <a:lnTo>
                    <a:pt x="336" y="1244"/>
                  </a:lnTo>
                  <a:cubicBezTo>
                    <a:pt x="337" y="1243"/>
                    <a:pt x="337" y="1242"/>
                    <a:pt x="338" y="1241"/>
                  </a:cubicBezTo>
                  <a:lnTo>
                    <a:pt x="360" y="1222"/>
                  </a:lnTo>
                  <a:cubicBezTo>
                    <a:pt x="361" y="1222"/>
                    <a:pt x="362" y="1221"/>
                    <a:pt x="363" y="1221"/>
                  </a:cubicBezTo>
                  <a:lnTo>
                    <a:pt x="387" y="1213"/>
                  </a:lnTo>
                  <a:lnTo>
                    <a:pt x="434" y="1210"/>
                  </a:lnTo>
                  <a:cubicBezTo>
                    <a:pt x="435" y="1210"/>
                    <a:pt x="436" y="1210"/>
                    <a:pt x="436" y="1210"/>
                  </a:cubicBezTo>
                  <a:lnTo>
                    <a:pt x="468" y="1216"/>
                  </a:lnTo>
                  <a:lnTo>
                    <a:pt x="472" y="1215"/>
                  </a:lnTo>
                  <a:lnTo>
                    <a:pt x="477" y="1210"/>
                  </a:lnTo>
                  <a:lnTo>
                    <a:pt x="489" y="1191"/>
                  </a:lnTo>
                  <a:lnTo>
                    <a:pt x="498" y="1182"/>
                  </a:lnTo>
                  <a:cubicBezTo>
                    <a:pt x="499" y="1181"/>
                    <a:pt x="500" y="1180"/>
                    <a:pt x="501" y="1180"/>
                  </a:cubicBezTo>
                  <a:lnTo>
                    <a:pt x="511" y="1176"/>
                  </a:lnTo>
                  <a:cubicBezTo>
                    <a:pt x="512" y="1176"/>
                    <a:pt x="512" y="1176"/>
                    <a:pt x="513" y="1176"/>
                  </a:cubicBezTo>
                  <a:lnTo>
                    <a:pt x="523" y="1175"/>
                  </a:lnTo>
                  <a:lnTo>
                    <a:pt x="533" y="1177"/>
                  </a:lnTo>
                  <a:lnTo>
                    <a:pt x="535" y="1176"/>
                  </a:lnTo>
                  <a:lnTo>
                    <a:pt x="542" y="1171"/>
                  </a:lnTo>
                  <a:cubicBezTo>
                    <a:pt x="543" y="1171"/>
                    <a:pt x="544" y="1170"/>
                    <a:pt x="545" y="1170"/>
                  </a:cubicBezTo>
                  <a:lnTo>
                    <a:pt x="551" y="1169"/>
                  </a:lnTo>
                  <a:cubicBezTo>
                    <a:pt x="552" y="1169"/>
                    <a:pt x="553" y="1169"/>
                    <a:pt x="554" y="1169"/>
                  </a:cubicBezTo>
                  <a:lnTo>
                    <a:pt x="559" y="1171"/>
                  </a:lnTo>
                  <a:cubicBezTo>
                    <a:pt x="560" y="1171"/>
                    <a:pt x="561" y="1171"/>
                    <a:pt x="561" y="1171"/>
                  </a:cubicBezTo>
                  <a:lnTo>
                    <a:pt x="616" y="1205"/>
                  </a:lnTo>
                  <a:lnTo>
                    <a:pt x="631" y="1206"/>
                  </a:lnTo>
                  <a:lnTo>
                    <a:pt x="654" y="1182"/>
                  </a:lnTo>
                  <a:lnTo>
                    <a:pt x="657" y="1166"/>
                  </a:lnTo>
                  <a:lnTo>
                    <a:pt x="661" y="1128"/>
                  </a:lnTo>
                  <a:cubicBezTo>
                    <a:pt x="661" y="1126"/>
                    <a:pt x="663" y="1124"/>
                    <a:pt x="665" y="1123"/>
                  </a:cubicBezTo>
                  <a:lnTo>
                    <a:pt x="670" y="1119"/>
                  </a:lnTo>
                  <a:cubicBezTo>
                    <a:pt x="670" y="1119"/>
                    <a:pt x="671" y="1118"/>
                    <a:pt x="672" y="1118"/>
                  </a:cubicBezTo>
                  <a:lnTo>
                    <a:pt x="677" y="1117"/>
                  </a:lnTo>
                  <a:cubicBezTo>
                    <a:pt x="679" y="1116"/>
                    <a:pt x="680" y="1116"/>
                    <a:pt x="681" y="1117"/>
                  </a:cubicBezTo>
                  <a:lnTo>
                    <a:pt x="686" y="1118"/>
                  </a:lnTo>
                  <a:cubicBezTo>
                    <a:pt x="687" y="1118"/>
                    <a:pt x="688" y="1119"/>
                    <a:pt x="689" y="1119"/>
                  </a:cubicBezTo>
                  <a:lnTo>
                    <a:pt x="693" y="1122"/>
                  </a:lnTo>
                  <a:lnTo>
                    <a:pt x="701" y="1123"/>
                  </a:lnTo>
                  <a:lnTo>
                    <a:pt x="709" y="1122"/>
                  </a:lnTo>
                  <a:lnTo>
                    <a:pt x="709" y="1122"/>
                  </a:lnTo>
                  <a:lnTo>
                    <a:pt x="726" y="1116"/>
                  </a:lnTo>
                  <a:cubicBezTo>
                    <a:pt x="727" y="1115"/>
                    <a:pt x="728" y="1115"/>
                    <a:pt x="729" y="1115"/>
                  </a:cubicBezTo>
                  <a:lnTo>
                    <a:pt x="758" y="1117"/>
                  </a:lnTo>
                  <a:lnTo>
                    <a:pt x="770" y="1109"/>
                  </a:lnTo>
                  <a:lnTo>
                    <a:pt x="778" y="1094"/>
                  </a:lnTo>
                  <a:lnTo>
                    <a:pt x="797" y="1041"/>
                  </a:lnTo>
                  <a:cubicBezTo>
                    <a:pt x="799" y="1038"/>
                    <a:pt x="802" y="1035"/>
                    <a:pt x="806" y="1036"/>
                  </a:cubicBezTo>
                  <a:lnTo>
                    <a:pt x="817" y="1037"/>
                  </a:lnTo>
                  <a:cubicBezTo>
                    <a:pt x="819" y="1037"/>
                    <a:pt x="820" y="1038"/>
                    <a:pt x="821" y="1038"/>
                  </a:cubicBezTo>
                  <a:lnTo>
                    <a:pt x="831" y="1045"/>
                  </a:lnTo>
                  <a:lnTo>
                    <a:pt x="836" y="1048"/>
                  </a:lnTo>
                  <a:lnTo>
                    <a:pt x="843" y="1044"/>
                  </a:lnTo>
                  <a:lnTo>
                    <a:pt x="848" y="1028"/>
                  </a:lnTo>
                  <a:lnTo>
                    <a:pt x="852" y="1021"/>
                  </a:lnTo>
                  <a:cubicBezTo>
                    <a:pt x="853" y="1019"/>
                    <a:pt x="854" y="1019"/>
                    <a:pt x="855" y="1018"/>
                  </a:cubicBezTo>
                  <a:lnTo>
                    <a:pt x="878" y="1000"/>
                  </a:lnTo>
                  <a:cubicBezTo>
                    <a:pt x="879" y="998"/>
                    <a:pt x="880" y="996"/>
                    <a:pt x="882" y="994"/>
                  </a:cubicBezTo>
                  <a:lnTo>
                    <a:pt x="883" y="993"/>
                  </a:lnTo>
                  <a:cubicBezTo>
                    <a:pt x="886" y="992"/>
                    <a:pt x="888" y="991"/>
                    <a:pt x="891" y="992"/>
                  </a:cubicBezTo>
                  <a:lnTo>
                    <a:pt x="898" y="995"/>
                  </a:lnTo>
                  <a:cubicBezTo>
                    <a:pt x="899" y="995"/>
                    <a:pt x="900" y="996"/>
                    <a:pt x="901" y="997"/>
                  </a:cubicBezTo>
                  <a:lnTo>
                    <a:pt x="905" y="1001"/>
                  </a:lnTo>
                  <a:lnTo>
                    <a:pt x="916" y="1019"/>
                  </a:lnTo>
                  <a:lnTo>
                    <a:pt x="926" y="1024"/>
                  </a:lnTo>
                  <a:lnTo>
                    <a:pt x="932" y="1022"/>
                  </a:lnTo>
                  <a:lnTo>
                    <a:pt x="941" y="1014"/>
                  </a:lnTo>
                  <a:lnTo>
                    <a:pt x="951" y="1002"/>
                  </a:lnTo>
                  <a:cubicBezTo>
                    <a:pt x="951" y="1001"/>
                    <a:pt x="952" y="1000"/>
                    <a:pt x="953" y="1000"/>
                  </a:cubicBezTo>
                  <a:lnTo>
                    <a:pt x="959" y="996"/>
                  </a:lnTo>
                  <a:lnTo>
                    <a:pt x="959" y="994"/>
                  </a:lnTo>
                  <a:lnTo>
                    <a:pt x="957" y="989"/>
                  </a:lnTo>
                  <a:cubicBezTo>
                    <a:pt x="956" y="988"/>
                    <a:pt x="956" y="987"/>
                    <a:pt x="956" y="985"/>
                  </a:cubicBezTo>
                  <a:cubicBezTo>
                    <a:pt x="956" y="983"/>
                    <a:pt x="957" y="980"/>
                    <a:pt x="959" y="979"/>
                  </a:cubicBezTo>
                  <a:lnTo>
                    <a:pt x="968" y="972"/>
                  </a:lnTo>
                  <a:lnTo>
                    <a:pt x="975" y="964"/>
                  </a:lnTo>
                  <a:lnTo>
                    <a:pt x="976" y="955"/>
                  </a:lnTo>
                  <a:lnTo>
                    <a:pt x="970" y="943"/>
                  </a:lnTo>
                  <a:cubicBezTo>
                    <a:pt x="968" y="939"/>
                    <a:pt x="970" y="935"/>
                    <a:pt x="973" y="933"/>
                  </a:cubicBezTo>
                  <a:lnTo>
                    <a:pt x="998" y="918"/>
                  </a:lnTo>
                  <a:cubicBezTo>
                    <a:pt x="999" y="917"/>
                    <a:pt x="1000" y="917"/>
                    <a:pt x="1001" y="917"/>
                  </a:cubicBezTo>
                  <a:lnTo>
                    <a:pt x="1029" y="911"/>
                  </a:lnTo>
                  <a:lnTo>
                    <a:pt x="1085" y="911"/>
                  </a:lnTo>
                  <a:lnTo>
                    <a:pt x="1095" y="909"/>
                  </a:lnTo>
                  <a:lnTo>
                    <a:pt x="1117" y="901"/>
                  </a:lnTo>
                  <a:lnTo>
                    <a:pt x="1132" y="899"/>
                  </a:lnTo>
                  <a:lnTo>
                    <a:pt x="1160" y="902"/>
                  </a:lnTo>
                  <a:lnTo>
                    <a:pt x="1169" y="901"/>
                  </a:lnTo>
                  <a:lnTo>
                    <a:pt x="1185" y="890"/>
                  </a:lnTo>
                  <a:cubicBezTo>
                    <a:pt x="1186" y="890"/>
                    <a:pt x="1188" y="889"/>
                    <a:pt x="1189" y="889"/>
                  </a:cubicBezTo>
                  <a:lnTo>
                    <a:pt x="1191" y="889"/>
                  </a:lnTo>
                  <a:lnTo>
                    <a:pt x="1193" y="885"/>
                  </a:lnTo>
                  <a:lnTo>
                    <a:pt x="1192" y="880"/>
                  </a:lnTo>
                  <a:lnTo>
                    <a:pt x="1191" y="870"/>
                  </a:lnTo>
                  <a:cubicBezTo>
                    <a:pt x="1191" y="870"/>
                    <a:pt x="1191" y="869"/>
                    <a:pt x="1191" y="868"/>
                  </a:cubicBezTo>
                  <a:lnTo>
                    <a:pt x="1194" y="858"/>
                  </a:lnTo>
                  <a:cubicBezTo>
                    <a:pt x="1194" y="857"/>
                    <a:pt x="1195" y="856"/>
                    <a:pt x="1195" y="855"/>
                  </a:cubicBezTo>
                  <a:lnTo>
                    <a:pt x="1201" y="849"/>
                  </a:lnTo>
                  <a:cubicBezTo>
                    <a:pt x="1202" y="847"/>
                    <a:pt x="1204" y="846"/>
                    <a:pt x="1207" y="846"/>
                  </a:cubicBezTo>
                  <a:lnTo>
                    <a:pt x="1212" y="845"/>
                  </a:lnTo>
                  <a:cubicBezTo>
                    <a:pt x="1213" y="846"/>
                    <a:pt x="1214" y="846"/>
                    <a:pt x="1214" y="846"/>
                  </a:cubicBezTo>
                  <a:lnTo>
                    <a:pt x="1219" y="847"/>
                  </a:lnTo>
                  <a:lnTo>
                    <a:pt x="1223" y="846"/>
                  </a:lnTo>
                  <a:lnTo>
                    <a:pt x="1226" y="844"/>
                  </a:lnTo>
                  <a:lnTo>
                    <a:pt x="1235" y="833"/>
                  </a:lnTo>
                  <a:cubicBezTo>
                    <a:pt x="1236" y="832"/>
                    <a:pt x="1236" y="831"/>
                    <a:pt x="1237" y="831"/>
                  </a:cubicBezTo>
                  <a:lnTo>
                    <a:pt x="1243" y="826"/>
                  </a:lnTo>
                  <a:cubicBezTo>
                    <a:pt x="1244" y="826"/>
                    <a:pt x="1245" y="825"/>
                    <a:pt x="1246" y="825"/>
                  </a:cubicBezTo>
                  <a:lnTo>
                    <a:pt x="1258" y="822"/>
                  </a:lnTo>
                  <a:cubicBezTo>
                    <a:pt x="1259" y="822"/>
                    <a:pt x="1260" y="822"/>
                    <a:pt x="1261" y="822"/>
                  </a:cubicBezTo>
                  <a:lnTo>
                    <a:pt x="1283" y="825"/>
                  </a:lnTo>
                  <a:lnTo>
                    <a:pt x="1292" y="824"/>
                  </a:lnTo>
                  <a:lnTo>
                    <a:pt x="1384" y="782"/>
                  </a:lnTo>
                  <a:lnTo>
                    <a:pt x="1391" y="776"/>
                  </a:lnTo>
                  <a:lnTo>
                    <a:pt x="1401" y="760"/>
                  </a:lnTo>
                  <a:lnTo>
                    <a:pt x="1408" y="753"/>
                  </a:lnTo>
                  <a:cubicBezTo>
                    <a:pt x="1409" y="752"/>
                    <a:pt x="1411" y="751"/>
                    <a:pt x="1412" y="751"/>
                  </a:cubicBezTo>
                  <a:lnTo>
                    <a:pt x="1434" y="746"/>
                  </a:lnTo>
                  <a:cubicBezTo>
                    <a:pt x="1435" y="746"/>
                    <a:pt x="1436" y="746"/>
                    <a:pt x="1436" y="746"/>
                  </a:cubicBezTo>
                  <a:lnTo>
                    <a:pt x="1481" y="749"/>
                  </a:lnTo>
                  <a:lnTo>
                    <a:pt x="1494" y="738"/>
                  </a:lnTo>
                  <a:lnTo>
                    <a:pt x="1496" y="723"/>
                  </a:lnTo>
                  <a:lnTo>
                    <a:pt x="1485" y="716"/>
                  </a:lnTo>
                  <a:lnTo>
                    <a:pt x="1464" y="710"/>
                  </a:lnTo>
                  <a:cubicBezTo>
                    <a:pt x="1463" y="710"/>
                    <a:pt x="1462" y="709"/>
                    <a:pt x="1461" y="708"/>
                  </a:cubicBezTo>
                  <a:lnTo>
                    <a:pt x="1445" y="693"/>
                  </a:lnTo>
                  <a:cubicBezTo>
                    <a:pt x="1444" y="691"/>
                    <a:pt x="1443" y="689"/>
                    <a:pt x="1443" y="687"/>
                  </a:cubicBezTo>
                  <a:lnTo>
                    <a:pt x="1444" y="676"/>
                  </a:lnTo>
                  <a:cubicBezTo>
                    <a:pt x="1444" y="676"/>
                    <a:pt x="1444" y="675"/>
                    <a:pt x="1444" y="674"/>
                  </a:cubicBezTo>
                  <a:lnTo>
                    <a:pt x="1443" y="674"/>
                  </a:lnTo>
                  <a:lnTo>
                    <a:pt x="1424" y="672"/>
                  </a:lnTo>
                  <a:cubicBezTo>
                    <a:pt x="1423" y="671"/>
                    <a:pt x="1421" y="671"/>
                    <a:pt x="1420" y="670"/>
                  </a:cubicBezTo>
                  <a:lnTo>
                    <a:pt x="1413" y="666"/>
                  </a:lnTo>
                  <a:cubicBezTo>
                    <a:pt x="1412" y="665"/>
                    <a:pt x="1411" y="664"/>
                    <a:pt x="1411" y="663"/>
                  </a:cubicBezTo>
                  <a:cubicBezTo>
                    <a:pt x="1409" y="660"/>
                    <a:pt x="1410" y="657"/>
                    <a:pt x="1411" y="654"/>
                  </a:cubicBezTo>
                  <a:lnTo>
                    <a:pt x="1417" y="646"/>
                  </a:lnTo>
                  <a:lnTo>
                    <a:pt x="1426" y="619"/>
                  </a:lnTo>
                  <a:cubicBezTo>
                    <a:pt x="1426" y="618"/>
                    <a:pt x="1427" y="617"/>
                    <a:pt x="1427" y="616"/>
                  </a:cubicBezTo>
                  <a:lnTo>
                    <a:pt x="1442" y="601"/>
                  </a:lnTo>
                  <a:cubicBezTo>
                    <a:pt x="1443" y="600"/>
                    <a:pt x="1445" y="599"/>
                    <a:pt x="1446" y="599"/>
                  </a:cubicBezTo>
                  <a:lnTo>
                    <a:pt x="1466" y="596"/>
                  </a:lnTo>
                  <a:cubicBezTo>
                    <a:pt x="1467" y="595"/>
                    <a:pt x="1468" y="595"/>
                    <a:pt x="1470" y="596"/>
                  </a:cubicBezTo>
                  <a:lnTo>
                    <a:pt x="1492" y="603"/>
                  </a:lnTo>
                  <a:cubicBezTo>
                    <a:pt x="1493" y="604"/>
                    <a:pt x="1494" y="604"/>
                    <a:pt x="1495" y="605"/>
                  </a:cubicBezTo>
                  <a:lnTo>
                    <a:pt x="1500" y="609"/>
                  </a:lnTo>
                  <a:cubicBezTo>
                    <a:pt x="1500" y="610"/>
                    <a:pt x="1501" y="610"/>
                    <a:pt x="1501" y="611"/>
                  </a:cubicBezTo>
                  <a:lnTo>
                    <a:pt x="1507" y="620"/>
                  </a:lnTo>
                  <a:lnTo>
                    <a:pt x="1510" y="621"/>
                  </a:lnTo>
                  <a:lnTo>
                    <a:pt x="1513" y="621"/>
                  </a:lnTo>
                  <a:lnTo>
                    <a:pt x="1529" y="615"/>
                  </a:lnTo>
                  <a:cubicBezTo>
                    <a:pt x="1530" y="614"/>
                    <a:pt x="1531" y="614"/>
                    <a:pt x="1532" y="614"/>
                  </a:cubicBezTo>
                  <a:lnTo>
                    <a:pt x="1552" y="615"/>
                  </a:lnTo>
                  <a:lnTo>
                    <a:pt x="1555" y="614"/>
                  </a:lnTo>
                  <a:lnTo>
                    <a:pt x="1559" y="603"/>
                  </a:lnTo>
                  <a:cubicBezTo>
                    <a:pt x="1560" y="600"/>
                    <a:pt x="1563" y="598"/>
                    <a:pt x="1566" y="598"/>
                  </a:cubicBezTo>
                  <a:lnTo>
                    <a:pt x="1566" y="598"/>
                  </a:lnTo>
                  <a:cubicBezTo>
                    <a:pt x="1570" y="598"/>
                    <a:pt x="1572" y="600"/>
                    <a:pt x="1574" y="603"/>
                  </a:cubicBezTo>
                  <a:lnTo>
                    <a:pt x="1577" y="611"/>
                  </a:lnTo>
                  <a:lnTo>
                    <a:pt x="1580" y="622"/>
                  </a:lnTo>
                  <a:lnTo>
                    <a:pt x="1585" y="628"/>
                  </a:lnTo>
                  <a:lnTo>
                    <a:pt x="1590" y="632"/>
                  </a:lnTo>
                  <a:lnTo>
                    <a:pt x="1605" y="636"/>
                  </a:lnTo>
                  <a:cubicBezTo>
                    <a:pt x="1606" y="636"/>
                    <a:pt x="1607" y="636"/>
                    <a:pt x="1608" y="637"/>
                  </a:cubicBezTo>
                  <a:lnTo>
                    <a:pt x="1615" y="643"/>
                  </a:lnTo>
                  <a:lnTo>
                    <a:pt x="1624" y="653"/>
                  </a:lnTo>
                  <a:lnTo>
                    <a:pt x="1629" y="662"/>
                  </a:lnTo>
                  <a:cubicBezTo>
                    <a:pt x="1630" y="662"/>
                    <a:pt x="1630" y="663"/>
                    <a:pt x="1630" y="664"/>
                  </a:cubicBezTo>
                  <a:lnTo>
                    <a:pt x="1632" y="674"/>
                  </a:lnTo>
                  <a:cubicBezTo>
                    <a:pt x="1632" y="674"/>
                    <a:pt x="1632" y="675"/>
                    <a:pt x="1632" y="676"/>
                  </a:cubicBezTo>
                  <a:lnTo>
                    <a:pt x="1631" y="690"/>
                  </a:lnTo>
                  <a:cubicBezTo>
                    <a:pt x="1631" y="691"/>
                    <a:pt x="1631" y="692"/>
                    <a:pt x="1631" y="693"/>
                  </a:cubicBezTo>
                  <a:lnTo>
                    <a:pt x="1626" y="704"/>
                  </a:lnTo>
                  <a:lnTo>
                    <a:pt x="1617" y="723"/>
                  </a:lnTo>
                  <a:lnTo>
                    <a:pt x="1645" y="711"/>
                  </a:lnTo>
                  <a:cubicBezTo>
                    <a:pt x="1646" y="711"/>
                    <a:pt x="1647" y="710"/>
                    <a:pt x="1649" y="711"/>
                  </a:cubicBezTo>
                  <a:lnTo>
                    <a:pt x="1656" y="711"/>
                  </a:lnTo>
                  <a:cubicBezTo>
                    <a:pt x="1660" y="711"/>
                    <a:pt x="1663" y="713"/>
                    <a:pt x="1664" y="716"/>
                  </a:cubicBezTo>
                  <a:lnTo>
                    <a:pt x="1667" y="727"/>
                  </a:lnTo>
                  <a:cubicBezTo>
                    <a:pt x="1667" y="729"/>
                    <a:pt x="1667" y="730"/>
                    <a:pt x="1667" y="732"/>
                  </a:cubicBezTo>
                  <a:lnTo>
                    <a:pt x="1663" y="745"/>
                  </a:lnTo>
                  <a:lnTo>
                    <a:pt x="1653" y="769"/>
                  </a:lnTo>
                  <a:lnTo>
                    <a:pt x="1651" y="783"/>
                  </a:lnTo>
                  <a:lnTo>
                    <a:pt x="1652" y="784"/>
                  </a:lnTo>
                  <a:lnTo>
                    <a:pt x="1670" y="789"/>
                  </a:lnTo>
                  <a:lnTo>
                    <a:pt x="1680" y="795"/>
                  </a:lnTo>
                  <a:lnTo>
                    <a:pt x="1703" y="812"/>
                  </a:lnTo>
                  <a:lnTo>
                    <a:pt x="1724" y="817"/>
                  </a:lnTo>
                  <a:lnTo>
                    <a:pt x="1734" y="817"/>
                  </a:lnTo>
                  <a:lnTo>
                    <a:pt x="1740" y="815"/>
                  </a:lnTo>
                  <a:lnTo>
                    <a:pt x="1745" y="810"/>
                  </a:lnTo>
                  <a:lnTo>
                    <a:pt x="1749" y="801"/>
                  </a:lnTo>
                  <a:lnTo>
                    <a:pt x="1758" y="777"/>
                  </a:lnTo>
                  <a:lnTo>
                    <a:pt x="1758" y="761"/>
                  </a:lnTo>
                  <a:cubicBezTo>
                    <a:pt x="1758" y="759"/>
                    <a:pt x="1759" y="758"/>
                    <a:pt x="1760" y="757"/>
                  </a:cubicBezTo>
                  <a:lnTo>
                    <a:pt x="1768" y="743"/>
                  </a:lnTo>
                  <a:lnTo>
                    <a:pt x="1790" y="718"/>
                  </a:lnTo>
                  <a:lnTo>
                    <a:pt x="1820" y="646"/>
                  </a:lnTo>
                  <a:lnTo>
                    <a:pt x="1847" y="577"/>
                  </a:lnTo>
                  <a:lnTo>
                    <a:pt x="1848" y="568"/>
                  </a:lnTo>
                  <a:lnTo>
                    <a:pt x="1848" y="551"/>
                  </a:lnTo>
                  <a:lnTo>
                    <a:pt x="1850" y="540"/>
                  </a:lnTo>
                  <a:cubicBezTo>
                    <a:pt x="1850" y="539"/>
                    <a:pt x="1850" y="538"/>
                    <a:pt x="1850" y="537"/>
                  </a:cubicBezTo>
                  <a:lnTo>
                    <a:pt x="1854" y="531"/>
                  </a:lnTo>
                  <a:cubicBezTo>
                    <a:pt x="1854" y="530"/>
                    <a:pt x="1855" y="529"/>
                    <a:pt x="1855" y="529"/>
                  </a:cubicBezTo>
                  <a:lnTo>
                    <a:pt x="1860" y="524"/>
                  </a:lnTo>
                  <a:lnTo>
                    <a:pt x="1862" y="521"/>
                  </a:lnTo>
                  <a:lnTo>
                    <a:pt x="1863" y="510"/>
                  </a:lnTo>
                  <a:lnTo>
                    <a:pt x="1863" y="486"/>
                  </a:lnTo>
                  <a:lnTo>
                    <a:pt x="1869" y="458"/>
                  </a:lnTo>
                  <a:lnTo>
                    <a:pt x="1877" y="431"/>
                  </a:lnTo>
                  <a:lnTo>
                    <a:pt x="1886" y="414"/>
                  </a:lnTo>
                  <a:lnTo>
                    <a:pt x="1884" y="412"/>
                  </a:lnTo>
                  <a:cubicBezTo>
                    <a:pt x="1883" y="410"/>
                    <a:pt x="1882" y="408"/>
                    <a:pt x="1882" y="406"/>
                  </a:cubicBezTo>
                  <a:lnTo>
                    <a:pt x="1885" y="380"/>
                  </a:lnTo>
                  <a:lnTo>
                    <a:pt x="1878" y="364"/>
                  </a:lnTo>
                  <a:lnTo>
                    <a:pt x="1865" y="349"/>
                  </a:lnTo>
                  <a:lnTo>
                    <a:pt x="1853" y="328"/>
                  </a:lnTo>
                  <a:cubicBezTo>
                    <a:pt x="1852" y="327"/>
                    <a:pt x="1852" y="327"/>
                    <a:pt x="1852" y="326"/>
                  </a:cubicBezTo>
                  <a:lnTo>
                    <a:pt x="1850" y="319"/>
                  </a:lnTo>
                  <a:lnTo>
                    <a:pt x="1847" y="302"/>
                  </a:lnTo>
                  <a:lnTo>
                    <a:pt x="1847" y="300"/>
                  </a:lnTo>
                  <a:lnTo>
                    <a:pt x="1841" y="234"/>
                  </a:lnTo>
                  <a:cubicBezTo>
                    <a:pt x="1841" y="232"/>
                    <a:pt x="1841" y="231"/>
                    <a:pt x="1842" y="230"/>
                  </a:cubicBezTo>
                  <a:lnTo>
                    <a:pt x="1846" y="221"/>
                  </a:lnTo>
                  <a:lnTo>
                    <a:pt x="1841" y="212"/>
                  </a:lnTo>
                  <a:lnTo>
                    <a:pt x="1831" y="201"/>
                  </a:lnTo>
                  <a:lnTo>
                    <a:pt x="1823" y="194"/>
                  </a:lnTo>
                  <a:lnTo>
                    <a:pt x="1810" y="189"/>
                  </a:lnTo>
                  <a:lnTo>
                    <a:pt x="1783" y="181"/>
                  </a:lnTo>
                  <a:lnTo>
                    <a:pt x="1767" y="172"/>
                  </a:lnTo>
                  <a:lnTo>
                    <a:pt x="1766" y="171"/>
                  </a:lnTo>
                  <a:lnTo>
                    <a:pt x="1755" y="163"/>
                  </a:lnTo>
                  <a:lnTo>
                    <a:pt x="1716" y="150"/>
                  </a:lnTo>
                  <a:cubicBezTo>
                    <a:pt x="1715" y="150"/>
                    <a:pt x="1714" y="149"/>
                    <a:pt x="1713" y="148"/>
                  </a:cubicBezTo>
                  <a:lnTo>
                    <a:pt x="1699" y="134"/>
                  </a:lnTo>
                  <a:cubicBezTo>
                    <a:pt x="1698" y="133"/>
                    <a:pt x="1698" y="131"/>
                    <a:pt x="1697" y="130"/>
                  </a:cubicBezTo>
                  <a:lnTo>
                    <a:pt x="1696" y="126"/>
                  </a:lnTo>
                  <a:lnTo>
                    <a:pt x="1676" y="125"/>
                  </a:lnTo>
                  <a:cubicBezTo>
                    <a:pt x="1676" y="125"/>
                    <a:pt x="1675" y="125"/>
                    <a:pt x="1674" y="125"/>
                  </a:cubicBezTo>
                </a:path>
              </a:pathLst>
            </a:custGeom>
            <a:grpFill/>
            <a:ln w="9525" cap="flat">
              <a:noFill/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endParaRPr>
            </a:p>
          </p:txBody>
        </p:sp>
        <p:sp>
          <p:nvSpPr>
            <p:cNvPr id="40" name="Freeform 19">
              <a:extLst>
                <a:ext uri="{FF2B5EF4-FFF2-40B4-BE49-F238E27FC236}">
                  <a16:creationId xmlns:a16="http://schemas.microsoft.com/office/drawing/2014/main" xmlns="" id="{D9FB3797-7498-43A8-9586-B0118621B5B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94175" y="4405313"/>
              <a:ext cx="223838" cy="169862"/>
            </a:xfrm>
            <a:custGeom>
              <a:avLst/>
              <a:gdLst>
                <a:gd name="T0" fmla="*/ 12 w 623"/>
                <a:gd name="T1" fmla="*/ 138 h 471"/>
                <a:gd name="T2" fmla="*/ 29 w 623"/>
                <a:gd name="T3" fmla="*/ 136 h 471"/>
                <a:gd name="T4" fmla="*/ 90 w 623"/>
                <a:gd name="T5" fmla="*/ 166 h 471"/>
                <a:gd name="T6" fmla="*/ 106 w 623"/>
                <a:gd name="T7" fmla="*/ 186 h 471"/>
                <a:gd name="T8" fmla="*/ 110 w 623"/>
                <a:gd name="T9" fmla="*/ 205 h 471"/>
                <a:gd name="T10" fmla="*/ 142 w 623"/>
                <a:gd name="T11" fmla="*/ 243 h 471"/>
                <a:gd name="T12" fmla="*/ 133 w 623"/>
                <a:gd name="T13" fmla="*/ 262 h 471"/>
                <a:gd name="T14" fmla="*/ 138 w 623"/>
                <a:gd name="T15" fmla="*/ 281 h 471"/>
                <a:gd name="T16" fmla="*/ 181 w 623"/>
                <a:gd name="T17" fmla="*/ 327 h 471"/>
                <a:gd name="T18" fmla="*/ 187 w 623"/>
                <a:gd name="T19" fmla="*/ 340 h 471"/>
                <a:gd name="T20" fmla="*/ 195 w 623"/>
                <a:gd name="T21" fmla="*/ 348 h 471"/>
                <a:gd name="T22" fmla="*/ 208 w 623"/>
                <a:gd name="T23" fmla="*/ 371 h 471"/>
                <a:gd name="T24" fmla="*/ 222 w 623"/>
                <a:gd name="T25" fmla="*/ 391 h 471"/>
                <a:gd name="T26" fmla="*/ 223 w 623"/>
                <a:gd name="T27" fmla="*/ 423 h 471"/>
                <a:gd name="T28" fmla="*/ 255 w 623"/>
                <a:gd name="T29" fmla="*/ 425 h 471"/>
                <a:gd name="T30" fmla="*/ 286 w 623"/>
                <a:gd name="T31" fmla="*/ 424 h 471"/>
                <a:gd name="T32" fmla="*/ 279 w 623"/>
                <a:gd name="T33" fmla="*/ 393 h 471"/>
                <a:gd name="T34" fmla="*/ 295 w 623"/>
                <a:gd name="T35" fmla="*/ 373 h 471"/>
                <a:gd name="T36" fmla="*/ 339 w 623"/>
                <a:gd name="T37" fmla="*/ 377 h 471"/>
                <a:gd name="T38" fmla="*/ 351 w 623"/>
                <a:gd name="T39" fmla="*/ 379 h 471"/>
                <a:gd name="T40" fmla="*/ 406 w 623"/>
                <a:gd name="T41" fmla="*/ 408 h 471"/>
                <a:gd name="T42" fmla="*/ 419 w 623"/>
                <a:gd name="T43" fmla="*/ 467 h 471"/>
                <a:gd name="T44" fmla="*/ 428 w 623"/>
                <a:gd name="T45" fmla="*/ 456 h 471"/>
                <a:gd name="T46" fmla="*/ 435 w 623"/>
                <a:gd name="T47" fmla="*/ 439 h 471"/>
                <a:gd name="T48" fmla="*/ 449 w 623"/>
                <a:gd name="T49" fmla="*/ 439 h 471"/>
                <a:gd name="T50" fmla="*/ 488 w 623"/>
                <a:gd name="T51" fmla="*/ 463 h 471"/>
                <a:gd name="T52" fmla="*/ 557 w 623"/>
                <a:gd name="T53" fmla="*/ 470 h 471"/>
                <a:gd name="T54" fmla="*/ 571 w 623"/>
                <a:gd name="T55" fmla="*/ 450 h 471"/>
                <a:gd name="T56" fmla="*/ 592 w 623"/>
                <a:gd name="T57" fmla="*/ 443 h 471"/>
                <a:gd name="T58" fmla="*/ 588 w 623"/>
                <a:gd name="T59" fmla="*/ 417 h 471"/>
                <a:gd name="T60" fmla="*/ 563 w 623"/>
                <a:gd name="T61" fmla="*/ 386 h 471"/>
                <a:gd name="T62" fmla="*/ 559 w 623"/>
                <a:gd name="T63" fmla="*/ 359 h 471"/>
                <a:gd name="T64" fmla="*/ 564 w 623"/>
                <a:gd name="T65" fmla="*/ 343 h 471"/>
                <a:gd name="T66" fmla="*/ 571 w 623"/>
                <a:gd name="T67" fmla="*/ 337 h 471"/>
                <a:gd name="T68" fmla="*/ 578 w 623"/>
                <a:gd name="T69" fmla="*/ 337 h 471"/>
                <a:gd name="T70" fmla="*/ 587 w 623"/>
                <a:gd name="T71" fmla="*/ 328 h 471"/>
                <a:gd name="T72" fmla="*/ 600 w 623"/>
                <a:gd name="T73" fmla="*/ 297 h 471"/>
                <a:gd name="T74" fmla="*/ 608 w 623"/>
                <a:gd name="T75" fmla="*/ 276 h 471"/>
                <a:gd name="T76" fmla="*/ 619 w 623"/>
                <a:gd name="T77" fmla="*/ 257 h 471"/>
                <a:gd name="T78" fmla="*/ 620 w 623"/>
                <a:gd name="T79" fmla="*/ 245 h 471"/>
                <a:gd name="T80" fmla="*/ 617 w 623"/>
                <a:gd name="T81" fmla="*/ 237 h 471"/>
                <a:gd name="T82" fmla="*/ 572 w 623"/>
                <a:gd name="T83" fmla="*/ 226 h 471"/>
                <a:gd name="T84" fmla="*/ 564 w 623"/>
                <a:gd name="T85" fmla="*/ 210 h 471"/>
                <a:gd name="T86" fmla="*/ 535 w 623"/>
                <a:gd name="T87" fmla="*/ 164 h 471"/>
                <a:gd name="T88" fmla="*/ 543 w 623"/>
                <a:gd name="T89" fmla="*/ 150 h 471"/>
                <a:gd name="T90" fmla="*/ 568 w 623"/>
                <a:gd name="T91" fmla="*/ 125 h 471"/>
                <a:gd name="T92" fmla="*/ 572 w 623"/>
                <a:gd name="T93" fmla="*/ 116 h 471"/>
                <a:gd name="T94" fmla="*/ 563 w 623"/>
                <a:gd name="T95" fmla="*/ 107 h 471"/>
                <a:gd name="T96" fmla="*/ 556 w 623"/>
                <a:gd name="T97" fmla="*/ 70 h 471"/>
                <a:gd name="T98" fmla="*/ 551 w 623"/>
                <a:gd name="T99" fmla="*/ 52 h 471"/>
                <a:gd name="T100" fmla="*/ 540 w 623"/>
                <a:gd name="T101" fmla="*/ 58 h 471"/>
                <a:gd name="T102" fmla="*/ 514 w 623"/>
                <a:gd name="T103" fmla="*/ 58 h 471"/>
                <a:gd name="T104" fmla="*/ 485 w 623"/>
                <a:gd name="T105" fmla="*/ 37 h 471"/>
                <a:gd name="T106" fmla="*/ 434 w 623"/>
                <a:gd name="T107" fmla="*/ 23 h 471"/>
                <a:gd name="T108" fmla="*/ 424 w 623"/>
                <a:gd name="T109" fmla="*/ 18 h 471"/>
                <a:gd name="T110" fmla="*/ 381 w 623"/>
                <a:gd name="T111" fmla="*/ 8 h 471"/>
                <a:gd name="T112" fmla="*/ 365 w 623"/>
                <a:gd name="T113" fmla="*/ 3 h 471"/>
                <a:gd name="T114" fmla="*/ 311 w 623"/>
                <a:gd name="T115" fmla="*/ 30 h 471"/>
                <a:gd name="T116" fmla="*/ 193 w 623"/>
                <a:gd name="T117" fmla="*/ 74 h 471"/>
                <a:gd name="T118" fmla="*/ 81 w 623"/>
                <a:gd name="T119" fmla="*/ 88 h 471"/>
                <a:gd name="T120" fmla="*/ 1 w 623"/>
                <a:gd name="T121" fmla="*/ 145 h 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623" h="471">
                  <a:moveTo>
                    <a:pt x="1" y="145"/>
                  </a:moveTo>
                  <a:lnTo>
                    <a:pt x="2" y="145"/>
                  </a:lnTo>
                  <a:lnTo>
                    <a:pt x="12" y="138"/>
                  </a:lnTo>
                  <a:lnTo>
                    <a:pt x="19" y="135"/>
                  </a:lnTo>
                  <a:cubicBezTo>
                    <a:pt x="20" y="135"/>
                    <a:pt x="21" y="134"/>
                    <a:pt x="23" y="135"/>
                  </a:cubicBezTo>
                  <a:lnTo>
                    <a:pt x="29" y="136"/>
                  </a:lnTo>
                  <a:cubicBezTo>
                    <a:pt x="30" y="136"/>
                    <a:pt x="31" y="136"/>
                    <a:pt x="32" y="137"/>
                  </a:cubicBezTo>
                  <a:lnTo>
                    <a:pt x="88" y="164"/>
                  </a:lnTo>
                  <a:cubicBezTo>
                    <a:pt x="88" y="165"/>
                    <a:pt x="89" y="165"/>
                    <a:pt x="90" y="166"/>
                  </a:cubicBezTo>
                  <a:lnTo>
                    <a:pt x="100" y="176"/>
                  </a:lnTo>
                  <a:cubicBezTo>
                    <a:pt x="101" y="177"/>
                    <a:pt x="101" y="177"/>
                    <a:pt x="102" y="178"/>
                  </a:cubicBezTo>
                  <a:lnTo>
                    <a:pt x="106" y="186"/>
                  </a:lnTo>
                  <a:lnTo>
                    <a:pt x="108" y="195"/>
                  </a:lnTo>
                  <a:lnTo>
                    <a:pt x="108" y="202"/>
                  </a:lnTo>
                  <a:lnTo>
                    <a:pt x="110" y="205"/>
                  </a:lnTo>
                  <a:lnTo>
                    <a:pt x="139" y="235"/>
                  </a:lnTo>
                  <a:cubicBezTo>
                    <a:pt x="139" y="236"/>
                    <a:pt x="140" y="237"/>
                    <a:pt x="140" y="238"/>
                  </a:cubicBezTo>
                  <a:lnTo>
                    <a:pt x="142" y="243"/>
                  </a:lnTo>
                  <a:cubicBezTo>
                    <a:pt x="143" y="245"/>
                    <a:pt x="143" y="247"/>
                    <a:pt x="142" y="249"/>
                  </a:cubicBezTo>
                  <a:lnTo>
                    <a:pt x="140" y="256"/>
                  </a:lnTo>
                  <a:cubicBezTo>
                    <a:pt x="139" y="259"/>
                    <a:pt x="136" y="261"/>
                    <a:pt x="133" y="262"/>
                  </a:cubicBezTo>
                  <a:lnTo>
                    <a:pt x="127" y="263"/>
                  </a:lnTo>
                  <a:lnTo>
                    <a:pt x="129" y="269"/>
                  </a:lnTo>
                  <a:lnTo>
                    <a:pt x="138" y="281"/>
                  </a:lnTo>
                  <a:lnTo>
                    <a:pt x="178" y="319"/>
                  </a:lnTo>
                  <a:cubicBezTo>
                    <a:pt x="179" y="320"/>
                    <a:pt x="180" y="322"/>
                    <a:pt x="180" y="323"/>
                  </a:cubicBezTo>
                  <a:lnTo>
                    <a:pt x="181" y="327"/>
                  </a:lnTo>
                  <a:cubicBezTo>
                    <a:pt x="182" y="328"/>
                    <a:pt x="182" y="328"/>
                    <a:pt x="182" y="329"/>
                  </a:cubicBezTo>
                  <a:lnTo>
                    <a:pt x="180" y="338"/>
                  </a:lnTo>
                  <a:lnTo>
                    <a:pt x="187" y="340"/>
                  </a:lnTo>
                  <a:cubicBezTo>
                    <a:pt x="189" y="341"/>
                    <a:pt x="190" y="341"/>
                    <a:pt x="190" y="342"/>
                  </a:cubicBezTo>
                  <a:lnTo>
                    <a:pt x="193" y="345"/>
                  </a:lnTo>
                  <a:cubicBezTo>
                    <a:pt x="194" y="346"/>
                    <a:pt x="195" y="347"/>
                    <a:pt x="195" y="348"/>
                  </a:cubicBezTo>
                  <a:lnTo>
                    <a:pt x="203" y="373"/>
                  </a:lnTo>
                  <a:lnTo>
                    <a:pt x="204" y="372"/>
                  </a:lnTo>
                  <a:cubicBezTo>
                    <a:pt x="205" y="371"/>
                    <a:pt x="207" y="371"/>
                    <a:pt x="208" y="371"/>
                  </a:cubicBezTo>
                  <a:lnTo>
                    <a:pt x="211" y="371"/>
                  </a:lnTo>
                  <a:cubicBezTo>
                    <a:pt x="215" y="370"/>
                    <a:pt x="218" y="373"/>
                    <a:pt x="219" y="377"/>
                  </a:cubicBezTo>
                  <a:lnTo>
                    <a:pt x="222" y="391"/>
                  </a:lnTo>
                  <a:cubicBezTo>
                    <a:pt x="223" y="393"/>
                    <a:pt x="223" y="394"/>
                    <a:pt x="222" y="395"/>
                  </a:cubicBezTo>
                  <a:lnTo>
                    <a:pt x="218" y="415"/>
                  </a:lnTo>
                  <a:lnTo>
                    <a:pt x="223" y="423"/>
                  </a:lnTo>
                  <a:lnTo>
                    <a:pt x="227" y="425"/>
                  </a:lnTo>
                  <a:lnTo>
                    <a:pt x="252" y="425"/>
                  </a:lnTo>
                  <a:cubicBezTo>
                    <a:pt x="253" y="425"/>
                    <a:pt x="254" y="425"/>
                    <a:pt x="255" y="425"/>
                  </a:cubicBezTo>
                  <a:lnTo>
                    <a:pt x="276" y="433"/>
                  </a:lnTo>
                  <a:lnTo>
                    <a:pt x="279" y="433"/>
                  </a:lnTo>
                  <a:lnTo>
                    <a:pt x="286" y="424"/>
                  </a:lnTo>
                  <a:lnTo>
                    <a:pt x="284" y="412"/>
                  </a:lnTo>
                  <a:lnTo>
                    <a:pt x="279" y="398"/>
                  </a:lnTo>
                  <a:cubicBezTo>
                    <a:pt x="279" y="396"/>
                    <a:pt x="279" y="395"/>
                    <a:pt x="279" y="393"/>
                  </a:cubicBezTo>
                  <a:lnTo>
                    <a:pt x="283" y="380"/>
                  </a:lnTo>
                  <a:cubicBezTo>
                    <a:pt x="284" y="377"/>
                    <a:pt x="286" y="375"/>
                    <a:pt x="289" y="375"/>
                  </a:cubicBezTo>
                  <a:lnTo>
                    <a:pt x="295" y="373"/>
                  </a:lnTo>
                  <a:cubicBezTo>
                    <a:pt x="296" y="373"/>
                    <a:pt x="297" y="373"/>
                    <a:pt x="299" y="373"/>
                  </a:cubicBezTo>
                  <a:lnTo>
                    <a:pt x="323" y="379"/>
                  </a:lnTo>
                  <a:lnTo>
                    <a:pt x="339" y="377"/>
                  </a:lnTo>
                  <a:cubicBezTo>
                    <a:pt x="340" y="377"/>
                    <a:pt x="341" y="377"/>
                    <a:pt x="341" y="377"/>
                  </a:cubicBezTo>
                  <a:lnTo>
                    <a:pt x="348" y="378"/>
                  </a:lnTo>
                  <a:cubicBezTo>
                    <a:pt x="349" y="378"/>
                    <a:pt x="350" y="379"/>
                    <a:pt x="351" y="379"/>
                  </a:cubicBezTo>
                  <a:lnTo>
                    <a:pt x="387" y="400"/>
                  </a:lnTo>
                  <a:lnTo>
                    <a:pt x="398" y="400"/>
                  </a:lnTo>
                  <a:cubicBezTo>
                    <a:pt x="403" y="400"/>
                    <a:pt x="406" y="404"/>
                    <a:pt x="406" y="408"/>
                  </a:cubicBezTo>
                  <a:lnTo>
                    <a:pt x="406" y="440"/>
                  </a:lnTo>
                  <a:lnTo>
                    <a:pt x="412" y="462"/>
                  </a:lnTo>
                  <a:lnTo>
                    <a:pt x="419" y="467"/>
                  </a:lnTo>
                  <a:lnTo>
                    <a:pt x="429" y="461"/>
                  </a:lnTo>
                  <a:lnTo>
                    <a:pt x="428" y="459"/>
                  </a:lnTo>
                  <a:cubicBezTo>
                    <a:pt x="428" y="458"/>
                    <a:pt x="428" y="457"/>
                    <a:pt x="428" y="456"/>
                  </a:cubicBezTo>
                  <a:lnTo>
                    <a:pt x="427" y="451"/>
                  </a:lnTo>
                  <a:cubicBezTo>
                    <a:pt x="427" y="449"/>
                    <a:pt x="428" y="447"/>
                    <a:pt x="430" y="445"/>
                  </a:cubicBezTo>
                  <a:lnTo>
                    <a:pt x="435" y="439"/>
                  </a:lnTo>
                  <a:cubicBezTo>
                    <a:pt x="437" y="438"/>
                    <a:pt x="439" y="437"/>
                    <a:pt x="442" y="437"/>
                  </a:cubicBezTo>
                  <a:lnTo>
                    <a:pt x="445" y="438"/>
                  </a:lnTo>
                  <a:cubicBezTo>
                    <a:pt x="446" y="438"/>
                    <a:pt x="448" y="438"/>
                    <a:pt x="449" y="439"/>
                  </a:cubicBezTo>
                  <a:lnTo>
                    <a:pt x="472" y="456"/>
                  </a:lnTo>
                  <a:lnTo>
                    <a:pt x="481" y="460"/>
                  </a:lnTo>
                  <a:lnTo>
                    <a:pt x="488" y="463"/>
                  </a:lnTo>
                  <a:lnTo>
                    <a:pt x="539" y="463"/>
                  </a:lnTo>
                  <a:cubicBezTo>
                    <a:pt x="540" y="463"/>
                    <a:pt x="541" y="463"/>
                    <a:pt x="542" y="464"/>
                  </a:cubicBezTo>
                  <a:lnTo>
                    <a:pt x="557" y="470"/>
                  </a:lnTo>
                  <a:lnTo>
                    <a:pt x="562" y="459"/>
                  </a:lnTo>
                  <a:lnTo>
                    <a:pt x="567" y="453"/>
                  </a:lnTo>
                  <a:cubicBezTo>
                    <a:pt x="568" y="452"/>
                    <a:pt x="569" y="451"/>
                    <a:pt x="571" y="450"/>
                  </a:cubicBezTo>
                  <a:lnTo>
                    <a:pt x="576" y="449"/>
                  </a:lnTo>
                  <a:lnTo>
                    <a:pt x="590" y="446"/>
                  </a:lnTo>
                  <a:lnTo>
                    <a:pt x="592" y="443"/>
                  </a:lnTo>
                  <a:lnTo>
                    <a:pt x="595" y="431"/>
                  </a:lnTo>
                  <a:lnTo>
                    <a:pt x="599" y="426"/>
                  </a:lnTo>
                  <a:lnTo>
                    <a:pt x="588" y="417"/>
                  </a:lnTo>
                  <a:lnTo>
                    <a:pt x="566" y="392"/>
                  </a:lnTo>
                  <a:cubicBezTo>
                    <a:pt x="565" y="391"/>
                    <a:pt x="564" y="390"/>
                    <a:pt x="564" y="389"/>
                  </a:cubicBezTo>
                  <a:cubicBezTo>
                    <a:pt x="564" y="388"/>
                    <a:pt x="563" y="386"/>
                    <a:pt x="563" y="386"/>
                  </a:cubicBezTo>
                  <a:lnTo>
                    <a:pt x="561" y="372"/>
                  </a:lnTo>
                  <a:lnTo>
                    <a:pt x="559" y="365"/>
                  </a:lnTo>
                  <a:lnTo>
                    <a:pt x="559" y="359"/>
                  </a:lnTo>
                  <a:cubicBezTo>
                    <a:pt x="559" y="358"/>
                    <a:pt x="559" y="357"/>
                    <a:pt x="559" y="357"/>
                  </a:cubicBezTo>
                  <a:lnTo>
                    <a:pt x="560" y="353"/>
                  </a:lnTo>
                  <a:lnTo>
                    <a:pt x="564" y="343"/>
                  </a:lnTo>
                  <a:cubicBezTo>
                    <a:pt x="564" y="343"/>
                    <a:pt x="565" y="341"/>
                    <a:pt x="566" y="341"/>
                  </a:cubicBezTo>
                  <a:cubicBezTo>
                    <a:pt x="566" y="340"/>
                    <a:pt x="567" y="339"/>
                    <a:pt x="569" y="338"/>
                  </a:cubicBezTo>
                  <a:lnTo>
                    <a:pt x="571" y="337"/>
                  </a:lnTo>
                  <a:lnTo>
                    <a:pt x="574" y="336"/>
                  </a:lnTo>
                  <a:cubicBezTo>
                    <a:pt x="574" y="336"/>
                    <a:pt x="575" y="336"/>
                    <a:pt x="576" y="336"/>
                  </a:cubicBezTo>
                  <a:lnTo>
                    <a:pt x="578" y="337"/>
                  </a:lnTo>
                  <a:cubicBezTo>
                    <a:pt x="579" y="337"/>
                    <a:pt x="579" y="337"/>
                    <a:pt x="580" y="337"/>
                  </a:cubicBezTo>
                  <a:lnTo>
                    <a:pt x="581" y="337"/>
                  </a:lnTo>
                  <a:lnTo>
                    <a:pt x="587" y="328"/>
                  </a:lnTo>
                  <a:lnTo>
                    <a:pt x="590" y="309"/>
                  </a:lnTo>
                  <a:lnTo>
                    <a:pt x="595" y="302"/>
                  </a:lnTo>
                  <a:lnTo>
                    <a:pt x="600" y="297"/>
                  </a:lnTo>
                  <a:lnTo>
                    <a:pt x="603" y="281"/>
                  </a:lnTo>
                  <a:cubicBezTo>
                    <a:pt x="604" y="280"/>
                    <a:pt x="604" y="279"/>
                    <a:pt x="605" y="279"/>
                  </a:cubicBezTo>
                  <a:lnTo>
                    <a:pt x="608" y="276"/>
                  </a:lnTo>
                  <a:lnTo>
                    <a:pt x="619" y="265"/>
                  </a:lnTo>
                  <a:lnTo>
                    <a:pt x="621" y="261"/>
                  </a:lnTo>
                  <a:lnTo>
                    <a:pt x="619" y="257"/>
                  </a:lnTo>
                  <a:cubicBezTo>
                    <a:pt x="618" y="256"/>
                    <a:pt x="618" y="254"/>
                    <a:pt x="618" y="253"/>
                  </a:cubicBezTo>
                  <a:lnTo>
                    <a:pt x="619" y="247"/>
                  </a:lnTo>
                  <a:cubicBezTo>
                    <a:pt x="619" y="246"/>
                    <a:pt x="619" y="245"/>
                    <a:pt x="620" y="245"/>
                  </a:cubicBezTo>
                  <a:lnTo>
                    <a:pt x="622" y="241"/>
                  </a:lnTo>
                  <a:lnTo>
                    <a:pt x="621" y="239"/>
                  </a:lnTo>
                  <a:lnTo>
                    <a:pt x="617" y="237"/>
                  </a:lnTo>
                  <a:lnTo>
                    <a:pt x="604" y="232"/>
                  </a:lnTo>
                  <a:lnTo>
                    <a:pt x="575" y="227"/>
                  </a:lnTo>
                  <a:cubicBezTo>
                    <a:pt x="574" y="227"/>
                    <a:pt x="573" y="227"/>
                    <a:pt x="572" y="226"/>
                  </a:cubicBezTo>
                  <a:lnTo>
                    <a:pt x="566" y="223"/>
                  </a:lnTo>
                  <a:cubicBezTo>
                    <a:pt x="562" y="220"/>
                    <a:pt x="561" y="216"/>
                    <a:pt x="563" y="212"/>
                  </a:cubicBezTo>
                  <a:lnTo>
                    <a:pt x="564" y="210"/>
                  </a:lnTo>
                  <a:lnTo>
                    <a:pt x="540" y="182"/>
                  </a:lnTo>
                  <a:cubicBezTo>
                    <a:pt x="539" y="181"/>
                    <a:pt x="539" y="180"/>
                    <a:pt x="538" y="179"/>
                  </a:cubicBezTo>
                  <a:lnTo>
                    <a:pt x="535" y="164"/>
                  </a:lnTo>
                  <a:cubicBezTo>
                    <a:pt x="534" y="162"/>
                    <a:pt x="534" y="160"/>
                    <a:pt x="536" y="158"/>
                  </a:cubicBezTo>
                  <a:lnTo>
                    <a:pt x="539" y="153"/>
                  </a:lnTo>
                  <a:cubicBezTo>
                    <a:pt x="540" y="152"/>
                    <a:pt x="541" y="150"/>
                    <a:pt x="543" y="150"/>
                  </a:cubicBezTo>
                  <a:lnTo>
                    <a:pt x="545" y="148"/>
                  </a:lnTo>
                  <a:lnTo>
                    <a:pt x="556" y="134"/>
                  </a:lnTo>
                  <a:lnTo>
                    <a:pt x="568" y="125"/>
                  </a:lnTo>
                  <a:lnTo>
                    <a:pt x="573" y="123"/>
                  </a:lnTo>
                  <a:lnTo>
                    <a:pt x="573" y="120"/>
                  </a:lnTo>
                  <a:lnTo>
                    <a:pt x="572" y="116"/>
                  </a:lnTo>
                  <a:cubicBezTo>
                    <a:pt x="569" y="116"/>
                    <a:pt x="567" y="114"/>
                    <a:pt x="565" y="112"/>
                  </a:cubicBezTo>
                  <a:lnTo>
                    <a:pt x="564" y="109"/>
                  </a:lnTo>
                  <a:cubicBezTo>
                    <a:pt x="564" y="108"/>
                    <a:pt x="564" y="107"/>
                    <a:pt x="563" y="107"/>
                  </a:cubicBezTo>
                  <a:lnTo>
                    <a:pt x="563" y="102"/>
                  </a:lnTo>
                  <a:lnTo>
                    <a:pt x="562" y="82"/>
                  </a:lnTo>
                  <a:lnTo>
                    <a:pt x="556" y="70"/>
                  </a:lnTo>
                  <a:lnTo>
                    <a:pt x="551" y="57"/>
                  </a:lnTo>
                  <a:cubicBezTo>
                    <a:pt x="551" y="56"/>
                    <a:pt x="551" y="55"/>
                    <a:pt x="551" y="54"/>
                  </a:cubicBezTo>
                  <a:lnTo>
                    <a:pt x="551" y="52"/>
                  </a:lnTo>
                  <a:lnTo>
                    <a:pt x="548" y="55"/>
                  </a:lnTo>
                  <a:cubicBezTo>
                    <a:pt x="547" y="55"/>
                    <a:pt x="546" y="55"/>
                    <a:pt x="546" y="56"/>
                  </a:cubicBezTo>
                  <a:lnTo>
                    <a:pt x="540" y="58"/>
                  </a:lnTo>
                  <a:lnTo>
                    <a:pt x="528" y="60"/>
                  </a:lnTo>
                  <a:cubicBezTo>
                    <a:pt x="527" y="60"/>
                    <a:pt x="526" y="61"/>
                    <a:pt x="525" y="60"/>
                  </a:cubicBezTo>
                  <a:lnTo>
                    <a:pt x="514" y="58"/>
                  </a:lnTo>
                  <a:cubicBezTo>
                    <a:pt x="512" y="58"/>
                    <a:pt x="511" y="57"/>
                    <a:pt x="510" y="56"/>
                  </a:cubicBezTo>
                  <a:lnTo>
                    <a:pt x="507" y="52"/>
                  </a:lnTo>
                  <a:lnTo>
                    <a:pt x="485" y="37"/>
                  </a:lnTo>
                  <a:lnTo>
                    <a:pt x="472" y="24"/>
                  </a:lnTo>
                  <a:lnTo>
                    <a:pt x="436" y="23"/>
                  </a:lnTo>
                  <a:cubicBezTo>
                    <a:pt x="435" y="23"/>
                    <a:pt x="435" y="23"/>
                    <a:pt x="434" y="23"/>
                  </a:cubicBezTo>
                  <a:lnTo>
                    <a:pt x="430" y="21"/>
                  </a:lnTo>
                  <a:cubicBezTo>
                    <a:pt x="429" y="21"/>
                    <a:pt x="428" y="21"/>
                    <a:pt x="427" y="20"/>
                  </a:cubicBezTo>
                  <a:lnTo>
                    <a:pt x="424" y="18"/>
                  </a:lnTo>
                  <a:lnTo>
                    <a:pt x="392" y="0"/>
                  </a:lnTo>
                  <a:lnTo>
                    <a:pt x="384" y="6"/>
                  </a:lnTo>
                  <a:cubicBezTo>
                    <a:pt x="383" y="7"/>
                    <a:pt x="382" y="8"/>
                    <a:pt x="381" y="8"/>
                  </a:cubicBezTo>
                  <a:lnTo>
                    <a:pt x="376" y="9"/>
                  </a:lnTo>
                  <a:cubicBezTo>
                    <a:pt x="374" y="9"/>
                    <a:pt x="372" y="8"/>
                    <a:pt x="370" y="7"/>
                  </a:cubicBezTo>
                  <a:lnTo>
                    <a:pt x="365" y="3"/>
                  </a:lnTo>
                  <a:lnTo>
                    <a:pt x="358" y="0"/>
                  </a:lnTo>
                  <a:lnTo>
                    <a:pt x="357" y="0"/>
                  </a:lnTo>
                  <a:lnTo>
                    <a:pt x="311" y="30"/>
                  </a:lnTo>
                  <a:lnTo>
                    <a:pt x="221" y="72"/>
                  </a:lnTo>
                  <a:lnTo>
                    <a:pt x="206" y="75"/>
                  </a:lnTo>
                  <a:lnTo>
                    <a:pt x="193" y="74"/>
                  </a:lnTo>
                  <a:lnTo>
                    <a:pt x="155" y="91"/>
                  </a:lnTo>
                  <a:cubicBezTo>
                    <a:pt x="154" y="91"/>
                    <a:pt x="153" y="92"/>
                    <a:pt x="152" y="92"/>
                  </a:cubicBezTo>
                  <a:lnTo>
                    <a:pt x="81" y="88"/>
                  </a:lnTo>
                  <a:lnTo>
                    <a:pt x="3" y="96"/>
                  </a:lnTo>
                  <a:lnTo>
                    <a:pt x="0" y="119"/>
                  </a:lnTo>
                  <a:lnTo>
                    <a:pt x="1" y="145"/>
                  </a:lnTo>
                </a:path>
              </a:pathLst>
            </a:custGeom>
            <a:grpFill/>
            <a:ln w="9525" cap="flat">
              <a:noFill/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endParaRPr>
            </a:p>
          </p:txBody>
        </p:sp>
        <p:sp>
          <p:nvSpPr>
            <p:cNvPr id="41" name="Freeform 20">
              <a:extLst>
                <a:ext uri="{FF2B5EF4-FFF2-40B4-BE49-F238E27FC236}">
                  <a16:creationId xmlns:a16="http://schemas.microsoft.com/office/drawing/2014/main" xmlns="" id="{3BBE7A6C-D218-4B8F-BE19-89A6C4CE23B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41788" y="3959225"/>
              <a:ext cx="520700" cy="665163"/>
            </a:xfrm>
            <a:custGeom>
              <a:avLst/>
              <a:gdLst>
                <a:gd name="T0" fmla="*/ 1424 w 1448"/>
                <a:gd name="T1" fmla="*/ 1118 h 1848"/>
                <a:gd name="T2" fmla="*/ 1373 w 1448"/>
                <a:gd name="T3" fmla="*/ 1032 h 1848"/>
                <a:gd name="T4" fmla="*/ 1183 w 1448"/>
                <a:gd name="T5" fmla="*/ 872 h 1848"/>
                <a:gd name="T6" fmla="*/ 1014 w 1448"/>
                <a:gd name="T7" fmla="*/ 843 h 1848"/>
                <a:gd name="T8" fmla="*/ 1054 w 1448"/>
                <a:gd name="T9" fmla="*/ 768 h 1848"/>
                <a:gd name="T10" fmla="*/ 1091 w 1448"/>
                <a:gd name="T11" fmla="*/ 762 h 1848"/>
                <a:gd name="T12" fmla="*/ 1099 w 1448"/>
                <a:gd name="T13" fmla="*/ 685 h 1848"/>
                <a:gd name="T14" fmla="*/ 1167 w 1448"/>
                <a:gd name="T15" fmla="*/ 658 h 1848"/>
                <a:gd name="T16" fmla="*/ 1207 w 1448"/>
                <a:gd name="T17" fmla="*/ 625 h 1848"/>
                <a:gd name="T18" fmla="*/ 1174 w 1448"/>
                <a:gd name="T19" fmla="*/ 536 h 1848"/>
                <a:gd name="T20" fmla="*/ 1129 w 1448"/>
                <a:gd name="T21" fmla="*/ 491 h 1848"/>
                <a:gd name="T22" fmla="*/ 1142 w 1448"/>
                <a:gd name="T23" fmla="*/ 398 h 1848"/>
                <a:gd name="T24" fmla="*/ 1195 w 1448"/>
                <a:gd name="T25" fmla="*/ 356 h 1848"/>
                <a:gd name="T26" fmla="*/ 1230 w 1448"/>
                <a:gd name="T27" fmla="*/ 312 h 1848"/>
                <a:gd name="T28" fmla="*/ 1206 w 1448"/>
                <a:gd name="T29" fmla="*/ 226 h 1848"/>
                <a:gd name="T30" fmla="*/ 1130 w 1448"/>
                <a:gd name="T31" fmla="*/ 146 h 1848"/>
                <a:gd name="T32" fmla="*/ 1098 w 1448"/>
                <a:gd name="T33" fmla="*/ 86 h 1848"/>
                <a:gd name="T34" fmla="*/ 1055 w 1448"/>
                <a:gd name="T35" fmla="*/ 7 h 1848"/>
                <a:gd name="T36" fmla="*/ 1015 w 1448"/>
                <a:gd name="T37" fmla="*/ 88 h 1848"/>
                <a:gd name="T38" fmla="*/ 975 w 1448"/>
                <a:gd name="T39" fmla="*/ 130 h 1848"/>
                <a:gd name="T40" fmla="*/ 946 w 1448"/>
                <a:gd name="T41" fmla="*/ 161 h 1848"/>
                <a:gd name="T42" fmla="*/ 816 w 1448"/>
                <a:gd name="T43" fmla="*/ 217 h 1848"/>
                <a:gd name="T44" fmla="*/ 776 w 1448"/>
                <a:gd name="T45" fmla="*/ 262 h 1848"/>
                <a:gd name="T46" fmla="*/ 670 w 1448"/>
                <a:gd name="T47" fmla="*/ 293 h 1848"/>
                <a:gd name="T48" fmla="*/ 611 w 1448"/>
                <a:gd name="T49" fmla="*/ 326 h 1848"/>
                <a:gd name="T50" fmla="*/ 544 w 1448"/>
                <a:gd name="T51" fmla="*/ 350 h 1848"/>
                <a:gd name="T52" fmla="*/ 475 w 1448"/>
                <a:gd name="T53" fmla="*/ 441 h 1848"/>
                <a:gd name="T54" fmla="*/ 403 w 1448"/>
                <a:gd name="T55" fmla="*/ 451 h 1848"/>
                <a:gd name="T56" fmla="*/ 427 w 1448"/>
                <a:gd name="T57" fmla="*/ 539 h 1848"/>
                <a:gd name="T58" fmla="*/ 342 w 1448"/>
                <a:gd name="T59" fmla="*/ 548 h 1848"/>
                <a:gd name="T60" fmla="*/ 302 w 1448"/>
                <a:gd name="T61" fmla="*/ 538 h 1848"/>
                <a:gd name="T62" fmla="*/ 198 w 1448"/>
                <a:gd name="T63" fmla="*/ 559 h 1848"/>
                <a:gd name="T64" fmla="*/ 137 w 1448"/>
                <a:gd name="T65" fmla="*/ 601 h 1848"/>
                <a:gd name="T66" fmla="*/ 88 w 1448"/>
                <a:gd name="T67" fmla="*/ 646 h 1848"/>
                <a:gd name="T68" fmla="*/ 39 w 1448"/>
                <a:gd name="T69" fmla="*/ 712 h 1848"/>
                <a:gd name="T70" fmla="*/ 16 w 1448"/>
                <a:gd name="T71" fmla="*/ 763 h 1848"/>
                <a:gd name="T72" fmla="*/ 8 w 1448"/>
                <a:gd name="T73" fmla="*/ 846 h 1848"/>
                <a:gd name="T74" fmla="*/ 81 w 1448"/>
                <a:gd name="T75" fmla="*/ 991 h 1848"/>
                <a:gd name="T76" fmla="*/ 168 w 1448"/>
                <a:gd name="T77" fmla="*/ 1050 h 1848"/>
                <a:gd name="T78" fmla="*/ 242 w 1448"/>
                <a:gd name="T79" fmla="*/ 1088 h 1848"/>
                <a:gd name="T80" fmla="*/ 242 w 1448"/>
                <a:gd name="T81" fmla="*/ 1158 h 1848"/>
                <a:gd name="T82" fmla="*/ 187 w 1448"/>
                <a:gd name="T83" fmla="*/ 1236 h 1848"/>
                <a:gd name="T84" fmla="*/ 364 w 1448"/>
                <a:gd name="T85" fmla="*/ 1297 h 1848"/>
                <a:gd name="T86" fmla="*/ 535 w 1448"/>
                <a:gd name="T87" fmla="*/ 1225 h 1848"/>
                <a:gd name="T88" fmla="*/ 674 w 1448"/>
                <a:gd name="T89" fmla="*/ 1285 h 1848"/>
                <a:gd name="T90" fmla="*/ 727 w 1448"/>
                <a:gd name="T91" fmla="*/ 1328 h 1848"/>
                <a:gd name="T92" fmla="*/ 720 w 1448"/>
                <a:gd name="T93" fmla="*/ 1382 h 1848"/>
                <a:gd name="T94" fmla="*/ 779 w 1448"/>
                <a:gd name="T95" fmla="*/ 1467 h 1848"/>
                <a:gd name="T96" fmla="*/ 778 w 1448"/>
                <a:gd name="T97" fmla="*/ 1518 h 1848"/>
                <a:gd name="T98" fmla="*/ 738 w 1448"/>
                <a:gd name="T99" fmla="*/ 1591 h 1848"/>
                <a:gd name="T100" fmla="*/ 756 w 1448"/>
                <a:gd name="T101" fmla="*/ 1653 h 1848"/>
                <a:gd name="T102" fmla="*/ 838 w 1448"/>
                <a:gd name="T103" fmla="*/ 1675 h 1848"/>
                <a:gd name="T104" fmla="*/ 917 w 1448"/>
                <a:gd name="T105" fmla="*/ 1755 h 1848"/>
                <a:gd name="T106" fmla="*/ 989 w 1448"/>
                <a:gd name="T107" fmla="*/ 1775 h 1848"/>
                <a:gd name="T108" fmla="*/ 1274 w 1448"/>
                <a:gd name="T109" fmla="*/ 1847 h 1848"/>
                <a:gd name="T110" fmla="*/ 1395 w 1448"/>
                <a:gd name="T111" fmla="*/ 1585 h 1848"/>
                <a:gd name="T112" fmla="*/ 1441 w 1448"/>
                <a:gd name="T113" fmla="*/ 1431 h 1848"/>
                <a:gd name="T114" fmla="*/ 1424 w 1448"/>
                <a:gd name="T115" fmla="*/ 1379 h 18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448" h="1848">
                  <a:moveTo>
                    <a:pt x="1371" y="1223"/>
                  </a:moveTo>
                  <a:lnTo>
                    <a:pt x="1362" y="1201"/>
                  </a:lnTo>
                  <a:cubicBezTo>
                    <a:pt x="1361" y="1200"/>
                    <a:pt x="1361" y="1199"/>
                    <a:pt x="1361" y="1197"/>
                  </a:cubicBezTo>
                  <a:lnTo>
                    <a:pt x="1362" y="1173"/>
                  </a:lnTo>
                  <a:cubicBezTo>
                    <a:pt x="1362" y="1171"/>
                    <a:pt x="1363" y="1170"/>
                    <a:pt x="1363" y="1169"/>
                  </a:cubicBezTo>
                  <a:lnTo>
                    <a:pt x="1374" y="1151"/>
                  </a:lnTo>
                  <a:cubicBezTo>
                    <a:pt x="1374" y="1150"/>
                    <a:pt x="1375" y="1149"/>
                    <a:pt x="1376" y="1148"/>
                  </a:cubicBezTo>
                  <a:lnTo>
                    <a:pt x="1393" y="1137"/>
                  </a:lnTo>
                  <a:cubicBezTo>
                    <a:pt x="1394" y="1136"/>
                    <a:pt x="1395" y="1136"/>
                    <a:pt x="1396" y="1135"/>
                  </a:cubicBezTo>
                  <a:lnTo>
                    <a:pt x="1413" y="1132"/>
                  </a:lnTo>
                  <a:lnTo>
                    <a:pt x="1424" y="1118"/>
                  </a:lnTo>
                  <a:lnTo>
                    <a:pt x="1431" y="1106"/>
                  </a:lnTo>
                  <a:lnTo>
                    <a:pt x="1431" y="1106"/>
                  </a:lnTo>
                  <a:lnTo>
                    <a:pt x="1421" y="1108"/>
                  </a:lnTo>
                  <a:lnTo>
                    <a:pt x="1408" y="1109"/>
                  </a:lnTo>
                  <a:cubicBezTo>
                    <a:pt x="1405" y="1109"/>
                    <a:pt x="1402" y="1108"/>
                    <a:pt x="1401" y="1105"/>
                  </a:cubicBezTo>
                  <a:lnTo>
                    <a:pt x="1396" y="1095"/>
                  </a:lnTo>
                  <a:cubicBezTo>
                    <a:pt x="1395" y="1094"/>
                    <a:pt x="1395" y="1094"/>
                    <a:pt x="1395" y="1093"/>
                  </a:cubicBezTo>
                  <a:lnTo>
                    <a:pt x="1394" y="1086"/>
                  </a:lnTo>
                  <a:lnTo>
                    <a:pt x="1391" y="1080"/>
                  </a:lnTo>
                  <a:lnTo>
                    <a:pt x="1380" y="1060"/>
                  </a:lnTo>
                  <a:lnTo>
                    <a:pt x="1373" y="1032"/>
                  </a:lnTo>
                  <a:lnTo>
                    <a:pt x="1368" y="1020"/>
                  </a:lnTo>
                  <a:lnTo>
                    <a:pt x="1355" y="1001"/>
                  </a:lnTo>
                  <a:lnTo>
                    <a:pt x="1349" y="988"/>
                  </a:lnTo>
                  <a:cubicBezTo>
                    <a:pt x="1349" y="986"/>
                    <a:pt x="1349" y="984"/>
                    <a:pt x="1349" y="982"/>
                  </a:cubicBezTo>
                  <a:lnTo>
                    <a:pt x="1357" y="952"/>
                  </a:lnTo>
                  <a:lnTo>
                    <a:pt x="1347" y="924"/>
                  </a:lnTo>
                  <a:lnTo>
                    <a:pt x="1283" y="852"/>
                  </a:lnTo>
                  <a:lnTo>
                    <a:pt x="1276" y="847"/>
                  </a:lnTo>
                  <a:lnTo>
                    <a:pt x="1271" y="846"/>
                  </a:lnTo>
                  <a:lnTo>
                    <a:pt x="1257" y="846"/>
                  </a:lnTo>
                  <a:lnTo>
                    <a:pt x="1183" y="872"/>
                  </a:lnTo>
                  <a:lnTo>
                    <a:pt x="1160" y="889"/>
                  </a:lnTo>
                  <a:lnTo>
                    <a:pt x="1130" y="905"/>
                  </a:lnTo>
                  <a:lnTo>
                    <a:pt x="1102" y="914"/>
                  </a:lnTo>
                  <a:cubicBezTo>
                    <a:pt x="1102" y="914"/>
                    <a:pt x="1101" y="914"/>
                    <a:pt x="1100" y="914"/>
                  </a:cubicBezTo>
                  <a:lnTo>
                    <a:pt x="1076" y="915"/>
                  </a:lnTo>
                  <a:cubicBezTo>
                    <a:pt x="1073" y="915"/>
                    <a:pt x="1070" y="914"/>
                    <a:pt x="1069" y="912"/>
                  </a:cubicBezTo>
                  <a:lnTo>
                    <a:pt x="1058" y="896"/>
                  </a:lnTo>
                  <a:cubicBezTo>
                    <a:pt x="1057" y="895"/>
                    <a:pt x="1057" y="894"/>
                    <a:pt x="1056" y="892"/>
                  </a:cubicBezTo>
                  <a:lnTo>
                    <a:pt x="1055" y="882"/>
                  </a:lnTo>
                  <a:lnTo>
                    <a:pt x="1052" y="877"/>
                  </a:lnTo>
                  <a:lnTo>
                    <a:pt x="1014" y="843"/>
                  </a:lnTo>
                  <a:lnTo>
                    <a:pt x="1010" y="841"/>
                  </a:lnTo>
                  <a:cubicBezTo>
                    <a:pt x="1009" y="841"/>
                    <a:pt x="1008" y="840"/>
                    <a:pt x="1007" y="839"/>
                  </a:cubicBezTo>
                  <a:lnTo>
                    <a:pt x="1005" y="837"/>
                  </a:lnTo>
                  <a:cubicBezTo>
                    <a:pt x="1003" y="835"/>
                    <a:pt x="1002" y="834"/>
                    <a:pt x="1002" y="831"/>
                  </a:cubicBezTo>
                  <a:cubicBezTo>
                    <a:pt x="1002" y="829"/>
                    <a:pt x="1004" y="826"/>
                    <a:pt x="1005" y="825"/>
                  </a:cubicBezTo>
                  <a:lnTo>
                    <a:pt x="1029" y="806"/>
                  </a:lnTo>
                  <a:lnTo>
                    <a:pt x="1041" y="800"/>
                  </a:lnTo>
                  <a:lnTo>
                    <a:pt x="1046" y="796"/>
                  </a:lnTo>
                  <a:lnTo>
                    <a:pt x="1047" y="784"/>
                  </a:lnTo>
                  <a:lnTo>
                    <a:pt x="1049" y="778"/>
                  </a:lnTo>
                  <a:lnTo>
                    <a:pt x="1054" y="768"/>
                  </a:lnTo>
                  <a:lnTo>
                    <a:pt x="1055" y="767"/>
                  </a:lnTo>
                  <a:lnTo>
                    <a:pt x="1058" y="764"/>
                  </a:lnTo>
                  <a:cubicBezTo>
                    <a:pt x="1059" y="763"/>
                    <a:pt x="1060" y="762"/>
                    <a:pt x="1062" y="762"/>
                  </a:cubicBezTo>
                  <a:lnTo>
                    <a:pt x="1064" y="761"/>
                  </a:lnTo>
                  <a:cubicBezTo>
                    <a:pt x="1066" y="760"/>
                    <a:pt x="1068" y="761"/>
                    <a:pt x="1070" y="761"/>
                  </a:cubicBezTo>
                  <a:lnTo>
                    <a:pt x="1072" y="762"/>
                  </a:lnTo>
                  <a:lnTo>
                    <a:pt x="1074" y="762"/>
                  </a:lnTo>
                  <a:lnTo>
                    <a:pt x="1082" y="760"/>
                  </a:lnTo>
                  <a:cubicBezTo>
                    <a:pt x="1083" y="759"/>
                    <a:pt x="1084" y="759"/>
                    <a:pt x="1085" y="759"/>
                  </a:cubicBezTo>
                  <a:lnTo>
                    <a:pt x="1087" y="760"/>
                  </a:lnTo>
                  <a:cubicBezTo>
                    <a:pt x="1089" y="760"/>
                    <a:pt x="1090" y="760"/>
                    <a:pt x="1091" y="762"/>
                  </a:cubicBezTo>
                  <a:lnTo>
                    <a:pt x="1096" y="766"/>
                  </a:lnTo>
                  <a:lnTo>
                    <a:pt x="1099" y="755"/>
                  </a:lnTo>
                  <a:lnTo>
                    <a:pt x="1086" y="747"/>
                  </a:lnTo>
                  <a:lnTo>
                    <a:pt x="1080" y="740"/>
                  </a:lnTo>
                  <a:cubicBezTo>
                    <a:pt x="1079" y="738"/>
                    <a:pt x="1079" y="737"/>
                    <a:pt x="1079" y="736"/>
                  </a:cubicBezTo>
                  <a:lnTo>
                    <a:pt x="1078" y="729"/>
                  </a:lnTo>
                  <a:lnTo>
                    <a:pt x="1080" y="718"/>
                  </a:lnTo>
                  <a:cubicBezTo>
                    <a:pt x="1080" y="718"/>
                    <a:pt x="1080" y="717"/>
                    <a:pt x="1080" y="716"/>
                  </a:cubicBezTo>
                  <a:lnTo>
                    <a:pt x="1092" y="692"/>
                  </a:lnTo>
                  <a:lnTo>
                    <a:pt x="1096" y="687"/>
                  </a:lnTo>
                  <a:cubicBezTo>
                    <a:pt x="1097" y="686"/>
                    <a:pt x="1098" y="685"/>
                    <a:pt x="1099" y="685"/>
                  </a:cubicBezTo>
                  <a:lnTo>
                    <a:pt x="1109" y="680"/>
                  </a:lnTo>
                  <a:lnTo>
                    <a:pt x="1116" y="675"/>
                  </a:lnTo>
                  <a:lnTo>
                    <a:pt x="1132" y="668"/>
                  </a:lnTo>
                  <a:lnTo>
                    <a:pt x="1139" y="661"/>
                  </a:lnTo>
                  <a:cubicBezTo>
                    <a:pt x="1139" y="660"/>
                    <a:pt x="1141" y="659"/>
                    <a:pt x="1141" y="659"/>
                  </a:cubicBezTo>
                  <a:cubicBezTo>
                    <a:pt x="1143" y="658"/>
                    <a:pt x="1145" y="657"/>
                    <a:pt x="1147" y="658"/>
                  </a:cubicBezTo>
                  <a:cubicBezTo>
                    <a:pt x="1148" y="658"/>
                    <a:pt x="1151" y="659"/>
                    <a:pt x="1151" y="659"/>
                  </a:cubicBezTo>
                  <a:cubicBezTo>
                    <a:pt x="1152" y="659"/>
                    <a:pt x="1154" y="661"/>
                    <a:pt x="1154" y="661"/>
                  </a:cubicBezTo>
                  <a:lnTo>
                    <a:pt x="1160" y="668"/>
                  </a:lnTo>
                  <a:lnTo>
                    <a:pt x="1161" y="668"/>
                  </a:lnTo>
                  <a:lnTo>
                    <a:pt x="1167" y="658"/>
                  </a:lnTo>
                  <a:lnTo>
                    <a:pt x="1164" y="654"/>
                  </a:lnTo>
                  <a:cubicBezTo>
                    <a:pt x="1163" y="653"/>
                    <a:pt x="1162" y="651"/>
                    <a:pt x="1162" y="649"/>
                  </a:cubicBezTo>
                  <a:lnTo>
                    <a:pt x="1162" y="647"/>
                  </a:lnTo>
                  <a:lnTo>
                    <a:pt x="1162" y="642"/>
                  </a:lnTo>
                  <a:lnTo>
                    <a:pt x="1165" y="634"/>
                  </a:lnTo>
                  <a:cubicBezTo>
                    <a:pt x="1166" y="633"/>
                    <a:pt x="1166" y="632"/>
                    <a:pt x="1166" y="632"/>
                  </a:cubicBezTo>
                  <a:lnTo>
                    <a:pt x="1169" y="629"/>
                  </a:lnTo>
                  <a:cubicBezTo>
                    <a:pt x="1169" y="628"/>
                    <a:pt x="1170" y="627"/>
                    <a:pt x="1171" y="627"/>
                  </a:cubicBezTo>
                  <a:lnTo>
                    <a:pt x="1173" y="625"/>
                  </a:lnTo>
                  <a:cubicBezTo>
                    <a:pt x="1175" y="625"/>
                    <a:pt x="1176" y="624"/>
                    <a:pt x="1178" y="624"/>
                  </a:cubicBezTo>
                  <a:lnTo>
                    <a:pt x="1207" y="625"/>
                  </a:lnTo>
                  <a:lnTo>
                    <a:pt x="1216" y="622"/>
                  </a:lnTo>
                  <a:lnTo>
                    <a:pt x="1216" y="617"/>
                  </a:lnTo>
                  <a:lnTo>
                    <a:pt x="1214" y="614"/>
                  </a:lnTo>
                  <a:lnTo>
                    <a:pt x="1207" y="589"/>
                  </a:lnTo>
                  <a:lnTo>
                    <a:pt x="1205" y="585"/>
                  </a:lnTo>
                  <a:lnTo>
                    <a:pt x="1200" y="582"/>
                  </a:lnTo>
                  <a:cubicBezTo>
                    <a:pt x="1199" y="581"/>
                    <a:pt x="1199" y="581"/>
                    <a:pt x="1198" y="580"/>
                  </a:cubicBezTo>
                  <a:lnTo>
                    <a:pt x="1192" y="574"/>
                  </a:lnTo>
                  <a:cubicBezTo>
                    <a:pt x="1192" y="573"/>
                    <a:pt x="1192" y="573"/>
                    <a:pt x="1191" y="572"/>
                  </a:cubicBezTo>
                  <a:lnTo>
                    <a:pt x="1187" y="564"/>
                  </a:lnTo>
                  <a:lnTo>
                    <a:pt x="1174" y="536"/>
                  </a:lnTo>
                  <a:lnTo>
                    <a:pt x="1166" y="532"/>
                  </a:lnTo>
                  <a:cubicBezTo>
                    <a:pt x="1164" y="531"/>
                    <a:pt x="1163" y="530"/>
                    <a:pt x="1162" y="528"/>
                  </a:cubicBezTo>
                  <a:lnTo>
                    <a:pt x="1161" y="526"/>
                  </a:lnTo>
                  <a:cubicBezTo>
                    <a:pt x="1160" y="526"/>
                    <a:pt x="1160" y="525"/>
                    <a:pt x="1160" y="524"/>
                  </a:cubicBezTo>
                  <a:lnTo>
                    <a:pt x="1159" y="520"/>
                  </a:lnTo>
                  <a:lnTo>
                    <a:pt x="1135" y="514"/>
                  </a:lnTo>
                  <a:cubicBezTo>
                    <a:pt x="1134" y="514"/>
                    <a:pt x="1133" y="513"/>
                    <a:pt x="1132" y="512"/>
                  </a:cubicBezTo>
                  <a:lnTo>
                    <a:pt x="1127" y="507"/>
                  </a:lnTo>
                  <a:cubicBezTo>
                    <a:pt x="1126" y="505"/>
                    <a:pt x="1125" y="502"/>
                    <a:pt x="1126" y="500"/>
                  </a:cubicBezTo>
                  <a:lnTo>
                    <a:pt x="1127" y="496"/>
                  </a:lnTo>
                  <a:cubicBezTo>
                    <a:pt x="1127" y="494"/>
                    <a:pt x="1128" y="492"/>
                    <a:pt x="1129" y="491"/>
                  </a:cubicBezTo>
                  <a:lnTo>
                    <a:pt x="1135" y="486"/>
                  </a:lnTo>
                  <a:lnTo>
                    <a:pt x="1137" y="479"/>
                  </a:lnTo>
                  <a:lnTo>
                    <a:pt x="1142" y="461"/>
                  </a:lnTo>
                  <a:cubicBezTo>
                    <a:pt x="1143" y="460"/>
                    <a:pt x="1143" y="459"/>
                    <a:pt x="1144" y="458"/>
                  </a:cubicBezTo>
                  <a:lnTo>
                    <a:pt x="1150" y="452"/>
                  </a:lnTo>
                  <a:lnTo>
                    <a:pt x="1145" y="448"/>
                  </a:lnTo>
                  <a:cubicBezTo>
                    <a:pt x="1145" y="448"/>
                    <a:pt x="1144" y="446"/>
                    <a:pt x="1143" y="446"/>
                  </a:cubicBezTo>
                  <a:cubicBezTo>
                    <a:pt x="1143" y="445"/>
                    <a:pt x="1141" y="441"/>
                    <a:pt x="1141" y="440"/>
                  </a:cubicBezTo>
                  <a:lnTo>
                    <a:pt x="1140" y="432"/>
                  </a:lnTo>
                  <a:lnTo>
                    <a:pt x="1140" y="430"/>
                  </a:lnTo>
                  <a:lnTo>
                    <a:pt x="1142" y="398"/>
                  </a:lnTo>
                  <a:lnTo>
                    <a:pt x="1144" y="385"/>
                  </a:lnTo>
                  <a:cubicBezTo>
                    <a:pt x="1145" y="383"/>
                    <a:pt x="1147" y="381"/>
                    <a:pt x="1149" y="380"/>
                  </a:cubicBezTo>
                  <a:lnTo>
                    <a:pt x="1154" y="377"/>
                  </a:lnTo>
                  <a:lnTo>
                    <a:pt x="1157" y="374"/>
                  </a:lnTo>
                  <a:lnTo>
                    <a:pt x="1165" y="362"/>
                  </a:lnTo>
                  <a:lnTo>
                    <a:pt x="1170" y="358"/>
                  </a:lnTo>
                  <a:cubicBezTo>
                    <a:pt x="1171" y="357"/>
                    <a:pt x="1172" y="357"/>
                    <a:pt x="1173" y="356"/>
                  </a:cubicBezTo>
                  <a:lnTo>
                    <a:pt x="1187" y="354"/>
                  </a:lnTo>
                  <a:cubicBezTo>
                    <a:pt x="1188" y="354"/>
                    <a:pt x="1189" y="354"/>
                    <a:pt x="1189" y="355"/>
                  </a:cubicBezTo>
                  <a:lnTo>
                    <a:pt x="1192" y="355"/>
                  </a:lnTo>
                  <a:cubicBezTo>
                    <a:pt x="1193" y="355"/>
                    <a:pt x="1194" y="356"/>
                    <a:pt x="1195" y="356"/>
                  </a:cubicBezTo>
                  <a:lnTo>
                    <a:pt x="1197" y="358"/>
                  </a:lnTo>
                  <a:cubicBezTo>
                    <a:pt x="1198" y="358"/>
                    <a:pt x="1198" y="359"/>
                    <a:pt x="1199" y="360"/>
                  </a:cubicBezTo>
                  <a:lnTo>
                    <a:pt x="1209" y="373"/>
                  </a:lnTo>
                  <a:lnTo>
                    <a:pt x="1213" y="373"/>
                  </a:lnTo>
                  <a:lnTo>
                    <a:pt x="1215" y="372"/>
                  </a:lnTo>
                  <a:lnTo>
                    <a:pt x="1226" y="363"/>
                  </a:lnTo>
                  <a:lnTo>
                    <a:pt x="1240" y="326"/>
                  </a:lnTo>
                  <a:lnTo>
                    <a:pt x="1240" y="326"/>
                  </a:lnTo>
                  <a:lnTo>
                    <a:pt x="1238" y="324"/>
                  </a:lnTo>
                  <a:cubicBezTo>
                    <a:pt x="1236" y="323"/>
                    <a:pt x="1235" y="322"/>
                    <a:pt x="1234" y="321"/>
                  </a:cubicBezTo>
                  <a:lnTo>
                    <a:pt x="1230" y="312"/>
                  </a:lnTo>
                  <a:cubicBezTo>
                    <a:pt x="1230" y="311"/>
                    <a:pt x="1229" y="311"/>
                    <a:pt x="1229" y="310"/>
                  </a:cubicBezTo>
                  <a:lnTo>
                    <a:pt x="1227" y="296"/>
                  </a:lnTo>
                  <a:lnTo>
                    <a:pt x="1225" y="288"/>
                  </a:lnTo>
                  <a:lnTo>
                    <a:pt x="1215" y="265"/>
                  </a:lnTo>
                  <a:cubicBezTo>
                    <a:pt x="1215" y="264"/>
                    <a:pt x="1215" y="263"/>
                    <a:pt x="1215" y="262"/>
                  </a:cubicBezTo>
                  <a:lnTo>
                    <a:pt x="1217" y="255"/>
                  </a:lnTo>
                  <a:lnTo>
                    <a:pt x="1222" y="244"/>
                  </a:lnTo>
                  <a:lnTo>
                    <a:pt x="1223" y="235"/>
                  </a:lnTo>
                  <a:lnTo>
                    <a:pt x="1211" y="228"/>
                  </a:lnTo>
                  <a:lnTo>
                    <a:pt x="1207" y="226"/>
                  </a:lnTo>
                  <a:lnTo>
                    <a:pt x="1206" y="226"/>
                  </a:lnTo>
                  <a:lnTo>
                    <a:pt x="1192" y="233"/>
                  </a:lnTo>
                  <a:cubicBezTo>
                    <a:pt x="1192" y="233"/>
                    <a:pt x="1191" y="233"/>
                    <a:pt x="1190" y="233"/>
                  </a:cubicBezTo>
                  <a:lnTo>
                    <a:pt x="1187" y="234"/>
                  </a:lnTo>
                  <a:cubicBezTo>
                    <a:pt x="1184" y="234"/>
                    <a:pt x="1182" y="233"/>
                    <a:pt x="1180" y="232"/>
                  </a:cubicBezTo>
                  <a:lnTo>
                    <a:pt x="1178" y="230"/>
                  </a:lnTo>
                  <a:cubicBezTo>
                    <a:pt x="1177" y="229"/>
                    <a:pt x="1176" y="227"/>
                    <a:pt x="1176" y="225"/>
                  </a:cubicBezTo>
                  <a:lnTo>
                    <a:pt x="1173" y="211"/>
                  </a:lnTo>
                  <a:lnTo>
                    <a:pt x="1163" y="194"/>
                  </a:lnTo>
                  <a:lnTo>
                    <a:pt x="1138" y="162"/>
                  </a:lnTo>
                  <a:lnTo>
                    <a:pt x="1131" y="149"/>
                  </a:lnTo>
                  <a:cubicBezTo>
                    <a:pt x="1131" y="148"/>
                    <a:pt x="1130" y="147"/>
                    <a:pt x="1130" y="146"/>
                  </a:cubicBezTo>
                  <a:lnTo>
                    <a:pt x="1130" y="141"/>
                  </a:lnTo>
                  <a:lnTo>
                    <a:pt x="1130" y="133"/>
                  </a:lnTo>
                  <a:lnTo>
                    <a:pt x="1132" y="123"/>
                  </a:lnTo>
                  <a:lnTo>
                    <a:pt x="1131" y="110"/>
                  </a:lnTo>
                  <a:lnTo>
                    <a:pt x="1127" y="93"/>
                  </a:lnTo>
                  <a:lnTo>
                    <a:pt x="1123" y="95"/>
                  </a:lnTo>
                  <a:cubicBezTo>
                    <a:pt x="1122" y="96"/>
                    <a:pt x="1120" y="96"/>
                    <a:pt x="1119" y="96"/>
                  </a:cubicBezTo>
                  <a:lnTo>
                    <a:pt x="1115" y="97"/>
                  </a:lnTo>
                  <a:cubicBezTo>
                    <a:pt x="1113" y="97"/>
                    <a:pt x="1112" y="96"/>
                    <a:pt x="1110" y="95"/>
                  </a:cubicBezTo>
                  <a:lnTo>
                    <a:pt x="1106" y="92"/>
                  </a:lnTo>
                  <a:lnTo>
                    <a:pt x="1098" y="86"/>
                  </a:lnTo>
                  <a:lnTo>
                    <a:pt x="1076" y="62"/>
                  </a:lnTo>
                  <a:lnTo>
                    <a:pt x="1061" y="57"/>
                  </a:lnTo>
                  <a:lnTo>
                    <a:pt x="1054" y="53"/>
                  </a:lnTo>
                  <a:cubicBezTo>
                    <a:pt x="1053" y="53"/>
                    <a:pt x="1053" y="52"/>
                    <a:pt x="1052" y="51"/>
                  </a:cubicBezTo>
                  <a:lnTo>
                    <a:pt x="1050" y="49"/>
                  </a:lnTo>
                  <a:cubicBezTo>
                    <a:pt x="1049" y="48"/>
                    <a:pt x="1049" y="47"/>
                    <a:pt x="1048" y="46"/>
                  </a:cubicBezTo>
                  <a:lnTo>
                    <a:pt x="1047" y="43"/>
                  </a:lnTo>
                  <a:cubicBezTo>
                    <a:pt x="1047" y="42"/>
                    <a:pt x="1047" y="41"/>
                    <a:pt x="1047" y="40"/>
                  </a:cubicBezTo>
                  <a:lnTo>
                    <a:pt x="1050" y="25"/>
                  </a:lnTo>
                  <a:lnTo>
                    <a:pt x="1055" y="13"/>
                  </a:lnTo>
                  <a:lnTo>
                    <a:pt x="1055" y="7"/>
                  </a:lnTo>
                  <a:lnTo>
                    <a:pt x="1029" y="0"/>
                  </a:lnTo>
                  <a:lnTo>
                    <a:pt x="1025" y="1"/>
                  </a:lnTo>
                  <a:lnTo>
                    <a:pt x="1009" y="16"/>
                  </a:lnTo>
                  <a:lnTo>
                    <a:pt x="1008" y="24"/>
                  </a:lnTo>
                  <a:lnTo>
                    <a:pt x="1013" y="53"/>
                  </a:lnTo>
                  <a:cubicBezTo>
                    <a:pt x="1013" y="54"/>
                    <a:pt x="1014" y="55"/>
                    <a:pt x="1014" y="56"/>
                  </a:cubicBezTo>
                  <a:lnTo>
                    <a:pt x="1018" y="64"/>
                  </a:lnTo>
                  <a:lnTo>
                    <a:pt x="1018" y="77"/>
                  </a:lnTo>
                  <a:lnTo>
                    <a:pt x="1018" y="83"/>
                  </a:lnTo>
                  <a:cubicBezTo>
                    <a:pt x="1018" y="84"/>
                    <a:pt x="1017" y="85"/>
                    <a:pt x="1017" y="86"/>
                  </a:cubicBezTo>
                  <a:lnTo>
                    <a:pt x="1015" y="88"/>
                  </a:lnTo>
                  <a:cubicBezTo>
                    <a:pt x="1014" y="90"/>
                    <a:pt x="1012" y="92"/>
                    <a:pt x="1010" y="92"/>
                  </a:cubicBezTo>
                  <a:cubicBezTo>
                    <a:pt x="1009" y="92"/>
                    <a:pt x="1007" y="93"/>
                    <a:pt x="1006" y="92"/>
                  </a:cubicBezTo>
                  <a:cubicBezTo>
                    <a:pt x="1005" y="92"/>
                    <a:pt x="1003" y="92"/>
                    <a:pt x="1003" y="92"/>
                  </a:cubicBezTo>
                  <a:lnTo>
                    <a:pt x="992" y="88"/>
                  </a:lnTo>
                  <a:lnTo>
                    <a:pt x="980" y="102"/>
                  </a:lnTo>
                  <a:lnTo>
                    <a:pt x="965" y="111"/>
                  </a:lnTo>
                  <a:lnTo>
                    <a:pt x="969" y="116"/>
                  </a:lnTo>
                  <a:cubicBezTo>
                    <a:pt x="970" y="116"/>
                    <a:pt x="970" y="117"/>
                    <a:pt x="970" y="118"/>
                  </a:cubicBezTo>
                  <a:lnTo>
                    <a:pt x="973" y="124"/>
                  </a:lnTo>
                  <a:cubicBezTo>
                    <a:pt x="974" y="124"/>
                    <a:pt x="974" y="125"/>
                    <a:pt x="974" y="126"/>
                  </a:cubicBezTo>
                  <a:lnTo>
                    <a:pt x="975" y="130"/>
                  </a:lnTo>
                  <a:lnTo>
                    <a:pt x="974" y="138"/>
                  </a:lnTo>
                  <a:lnTo>
                    <a:pt x="973" y="143"/>
                  </a:lnTo>
                  <a:lnTo>
                    <a:pt x="972" y="145"/>
                  </a:lnTo>
                  <a:cubicBezTo>
                    <a:pt x="971" y="146"/>
                    <a:pt x="971" y="146"/>
                    <a:pt x="970" y="147"/>
                  </a:cubicBezTo>
                  <a:cubicBezTo>
                    <a:pt x="970" y="148"/>
                    <a:pt x="968" y="149"/>
                    <a:pt x="967" y="150"/>
                  </a:cubicBezTo>
                  <a:cubicBezTo>
                    <a:pt x="966" y="150"/>
                    <a:pt x="964" y="151"/>
                    <a:pt x="964" y="151"/>
                  </a:cubicBezTo>
                  <a:cubicBezTo>
                    <a:pt x="963" y="151"/>
                    <a:pt x="961" y="152"/>
                    <a:pt x="960" y="152"/>
                  </a:cubicBezTo>
                  <a:cubicBezTo>
                    <a:pt x="959" y="152"/>
                    <a:pt x="956" y="151"/>
                    <a:pt x="955" y="151"/>
                  </a:cubicBezTo>
                  <a:lnTo>
                    <a:pt x="950" y="159"/>
                  </a:lnTo>
                  <a:cubicBezTo>
                    <a:pt x="950" y="159"/>
                    <a:pt x="949" y="160"/>
                    <a:pt x="948" y="160"/>
                  </a:cubicBezTo>
                  <a:lnTo>
                    <a:pt x="946" y="161"/>
                  </a:lnTo>
                  <a:lnTo>
                    <a:pt x="921" y="173"/>
                  </a:lnTo>
                  <a:lnTo>
                    <a:pt x="920" y="175"/>
                  </a:lnTo>
                  <a:lnTo>
                    <a:pt x="915" y="186"/>
                  </a:lnTo>
                  <a:cubicBezTo>
                    <a:pt x="914" y="187"/>
                    <a:pt x="913" y="188"/>
                    <a:pt x="913" y="188"/>
                  </a:cubicBezTo>
                  <a:lnTo>
                    <a:pt x="910" y="190"/>
                  </a:lnTo>
                  <a:cubicBezTo>
                    <a:pt x="909" y="191"/>
                    <a:pt x="906" y="192"/>
                    <a:pt x="904" y="191"/>
                  </a:cubicBezTo>
                  <a:lnTo>
                    <a:pt x="893" y="189"/>
                  </a:lnTo>
                  <a:lnTo>
                    <a:pt x="887" y="191"/>
                  </a:lnTo>
                  <a:lnTo>
                    <a:pt x="869" y="202"/>
                  </a:lnTo>
                  <a:cubicBezTo>
                    <a:pt x="868" y="203"/>
                    <a:pt x="868" y="203"/>
                    <a:pt x="867" y="203"/>
                  </a:cubicBezTo>
                  <a:lnTo>
                    <a:pt x="816" y="217"/>
                  </a:lnTo>
                  <a:cubicBezTo>
                    <a:pt x="815" y="218"/>
                    <a:pt x="814" y="218"/>
                    <a:pt x="813" y="218"/>
                  </a:cubicBezTo>
                  <a:lnTo>
                    <a:pt x="792" y="216"/>
                  </a:lnTo>
                  <a:lnTo>
                    <a:pt x="782" y="219"/>
                  </a:lnTo>
                  <a:cubicBezTo>
                    <a:pt x="782" y="219"/>
                    <a:pt x="783" y="220"/>
                    <a:pt x="783" y="221"/>
                  </a:cubicBezTo>
                  <a:lnTo>
                    <a:pt x="783" y="223"/>
                  </a:lnTo>
                  <a:lnTo>
                    <a:pt x="782" y="234"/>
                  </a:lnTo>
                  <a:lnTo>
                    <a:pt x="782" y="241"/>
                  </a:lnTo>
                  <a:lnTo>
                    <a:pt x="782" y="246"/>
                  </a:lnTo>
                  <a:cubicBezTo>
                    <a:pt x="782" y="248"/>
                    <a:pt x="782" y="249"/>
                    <a:pt x="781" y="250"/>
                  </a:cubicBezTo>
                  <a:lnTo>
                    <a:pt x="776" y="259"/>
                  </a:lnTo>
                  <a:lnTo>
                    <a:pt x="776" y="262"/>
                  </a:lnTo>
                  <a:lnTo>
                    <a:pt x="776" y="266"/>
                  </a:lnTo>
                  <a:lnTo>
                    <a:pt x="776" y="270"/>
                  </a:lnTo>
                  <a:cubicBezTo>
                    <a:pt x="776" y="271"/>
                    <a:pt x="775" y="272"/>
                    <a:pt x="775" y="272"/>
                  </a:cubicBezTo>
                  <a:lnTo>
                    <a:pt x="774" y="274"/>
                  </a:lnTo>
                  <a:cubicBezTo>
                    <a:pt x="773" y="275"/>
                    <a:pt x="773" y="276"/>
                    <a:pt x="772" y="277"/>
                  </a:cubicBezTo>
                  <a:lnTo>
                    <a:pt x="751" y="291"/>
                  </a:lnTo>
                  <a:lnTo>
                    <a:pt x="722" y="300"/>
                  </a:lnTo>
                  <a:lnTo>
                    <a:pt x="714" y="301"/>
                  </a:lnTo>
                  <a:lnTo>
                    <a:pt x="678" y="299"/>
                  </a:lnTo>
                  <a:cubicBezTo>
                    <a:pt x="676" y="299"/>
                    <a:pt x="674" y="298"/>
                    <a:pt x="673" y="297"/>
                  </a:cubicBezTo>
                  <a:cubicBezTo>
                    <a:pt x="672" y="296"/>
                    <a:pt x="670" y="294"/>
                    <a:pt x="670" y="293"/>
                  </a:cubicBezTo>
                  <a:cubicBezTo>
                    <a:pt x="670" y="293"/>
                    <a:pt x="669" y="290"/>
                    <a:pt x="668" y="290"/>
                  </a:cubicBezTo>
                  <a:lnTo>
                    <a:pt x="666" y="284"/>
                  </a:lnTo>
                  <a:lnTo>
                    <a:pt x="661" y="296"/>
                  </a:lnTo>
                  <a:cubicBezTo>
                    <a:pt x="660" y="298"/>
                    <a:pt x="658" y="300"/>
                    <a:pt x="656" y="301"/>
                  </a:cubicBezTo>
                  <a:lnTo>
                    <a:pt x="654" y="302"/>
                  </a:lnTo>
                  <a:lnTo>
                    <a:pt x="640" y="316"/>
                  </a:lnTo>
                  <a:cubicBezTo>
                    <a:pt x="640" y="317"/>
                    <a:pt x="638" y="317"/>
                    <a:pt x="637" y="318"/>
                  </a:cubicBezTo>
                  <a:lnTo>
                    <a:pt x="630" y="320"/>
                  </a:lnTo>
                  <a:cubicBezTo>
                    <a:pt x="629" y="320"/>
                    <a:pt x="627" y="320"/>
                    <a:pt x="625" y="320"/>
                  </a:cubicBezTo>
                  <a:lnTo>
                    <a:pt x="616" y="316"/>
                  </a:lnTo>
                  <a:lnTo>
                    <a:pt x="611" y="326"/>
                  </a:lnTo>
                  <a:cubicBezTo>
                    <a:pt x="611" y="327"/>
                    <a:pt x="610" y="328"/>
                    <a:pt x="609" y="329"/>
                  </a:cubicBezTo>
                  <a:lnTo>
                    <a:pt x="605" y="331"/>
                  </a:lnTo>
                  <a:cubicBezTo>
                    <a:pt x="604" y="331"/>
                    <a:pt x="603" y="332"/>
                    <a:pt x="602" y="332"/>
                  </a:cubicBezTo>
                  <a:lnTo>
                    <a:pt x="599" y="332"/>
                  </a:lnTo>
                  <a:cubicBezTo>
                    <a:pt x="598" y="333"/>
                    <a:pt x="597" y="333"/>
                    <a:pt x="596" y="332"/>
                  </a:cubicBezTo>
                  <a:lnTo>
                    <a:pt x="596" y="332"/>
                  </a:lnTo>
                  <a:cubicBezTo>
                    <a:pt x="595" y="332"/>
                    <a:pt x="593" y="332"/>
                    <a:pt x="592" y="331"/>
                  </a:cubicBezTo>
                  <a:lnTo>
                    <a:pt x="583" y="327"/>
                  </a:lnTo>
                  <a:lnTo>
                    <a:pt x="579" y="326"/>
                  </a:lnTo>
                  <a:lnTo>
                    <a:pt x="575" y="328"/>
                  </a:lnTo>
                  <a:lnTo>
                    <a:pt x="544" y="350"/>
                  </a:lnTo>
                  <a:lnTo>
                    <a:pt x="526" y="357"/>
                  </a:lnTo>
                  <a:lnTo>
                    <a:pt x="509" y="361"/>
                  </a:lnTo>
                  <a:lnTo>
                    <a:pt x="504" y="371"/>
                  </a:lnTo>
                  <a:lnTo>
                    <a:pt x="494" y="384"/>
                  </a:lnTo>
                  <a:cubicBezTo>
                    <a:pt x="493" y="385"/>
                    <a:pt x="491" y="386"/>
                    <a:pt x="490" y="386"/>
                  </a:cubicBezTo>
                  <a:lnTo>
                    <a:pt x="479" y="390"/>
                  </a:lnTo>
                  <a:lnTo>
                    <a:pt x="481" y="400"/>
                  </a:lnTo>
                  <a:lnTo>
                    <a:pt x="482" y="410"/>
                  </a:lnTo>
                  <a:lnTo>
                    <a:pt x="480" y="430"/>
                  </a:lnTo>
                  <a:cubicBezTo>
                    <a:pt x="480" y="431"/>
                    <a:pt x="480" y="432"/>
                    <a:pt x="479" y="433"/>
                  </a:cubicBezTo>
                  <a:lnTo>
                    <a:pt x="475" y="441"/>
                  </a:lnTo>
                  <a:lnTo>
                    <a:pt x="470" y="448"/>
                  </a:lnTo>
                  <a:cubicBezTo>
                    <a:pt x="469" y="449"/>
                    <a:pt x="467" y="450"/>
                    <a:pt x="465" y="451"/>
                  </a:cubicBezTo>
                  <a:lnTo>
                    <a:pt x="455" y="452"/>
                  </a:lnTo>
                  <a:lnTo>
                    <a:pt x="444" y="450"/>
                  </a:lnTo>
                  <a:cubicBezTo>
                    <a:pt x="444" y="450"/>
                    <a:pt x="443" y="449"/>
                    <a:pt x="442" y="449"/>
                  </a:cubicBezTo>
                  <a:lnTo>
                    <a:pt x="435" y="444"/>
                  </a:lnTo>
                  <a:lnTo>
                    <a:pt x="434" y="442"/>
                  </a:lnTo>
                  <a:lnTo>
                    <a:pt x="426" y="429"/>
                  </a:lnTo>
                  <a:lnTo>
                    <a:pt x="403" y="439"/>
                  </a:lnTo>
                  <a:lnTo>
                    <a:pt x="403" y="445"/>
                  </a:lnTo>
                  <a:lnTo>
                    <a:pt x="403" y="451"/>
                  </a:lnTo>
                  <a:cubicBezTo>
                    <a:pt x="403" y="452"/>
                    <a:pt x="403" y="453"/>
                    <a:pt x="402" y="454"/>
                  </a:cubicBezTo>
                  <a:lnTo>
                    <a:pt x="398" y="464"/>
                  </a:lnTo>
                  <a:lnTo>
                    <a:pt x="407" y="469"/>
                  </a:lnTo>
                  <a:lnTo>
                    <a:pt x="410" y="472"/>
                  </a:lnTo>
                  <a:cubicBezTo>
                    <a:pt x="411" y="473"/>
                    <a:pt x="411" y="473"/>
                    <a:pt x="412" y="474"/>
                  </a:cubicBezTo>
                  <a:lnTo>
                    <a:pt x="413" y="481"/>
                  </a:lnTo>
                  <a:lnTo>
                    <a:pt x="414" y="501"/>
                  </a:lnTo>
                  <a:lnTo>
                    <a:pt x="418" y="513"/>
                  </a:lnTo>
                  <a:lnTo>
                    <a:pt x="425" y="525"/>
                  </a:lnTo>
                  <a:lnTo>
                    <a:pt x="427" y="536"/>
                  </a:lnTo>
                  <a:cubicBezTo>
                    <a:pt x="428" y="537"/>
                    <a:pt x="427" y="538"/>
                    <a:pt x="427" y="539"/>
                  </a:cubicBezTo>
                  <a:lnTo>
                    <a:pt x="427" y="543"/>
                  </a:lnTo>
                  <a:cubicBezTo>
                    <a:pt x="426" y="543"/>
                    <a:pt x="426" y="544"/>
                    <a:pt x="426" y="545"/>
                  </a:cubicBezTo>
                  <a:lnTo>
                    <a:pt x="424" y="547"/>
                  </a:lnTo>
                  <a:cubicBezTo>
                    <a:pt x="424" y="549"/>
                    <a:pt x="423" y="550"/>
                    <a:pt x="422" y="550"/>
                  </a:cubicBezTo>
                  <a:cubicBezTo>
                    <a:pt x="421" y="551"/>
                    <a:pt x="418" y="552"/>
                    <a:pt x="417" y="552"/>
                  </a:cubicBezTo>
                  <a:lnTo>
                    <a:pt x="402" y="555"/>
                  </a:lnTo>
                  <a:lnTo>
                    <a:pt x="371" y="566"/>
                  </a:lnTo>
                  <a:cubicBezTo>
                    <a:pt x="370" y="566"/>
                    <a:pt x="369" y="566"/>
                    <a:pt x="367" y="566"/>
                  </a:cubicBezTo>
                  <a:lnTo>
                    <a:pt x="357" y="564"/>
                  </a:lnTo>
                  <a:cubicBezTo>
                    <a:pt x="355" y="563"/>
                    <a:pt x="354" y="562"/>
                    <a:pt x="353" y="561"/>
                  </a:cubicBezTo>
                  <a:lnTo>
                    <a:pt x="342" y="548"/>
                  </a:lnTo>
                  <a:lnTo>
                    <a:pt x="338" y="546"/>
                  </a:lnTo>
                  <a:lnTo>
                    <a:pt x="333" y="551"/>
                  </a:lnTo>
                  <a:cubicBezTo>
                    <a:pt x="332" y="552"/>
                    <a:pt x="331" y="552"/>
                    <a:pt x="331" y="553"/>
                  </a:cubicBezTo>
                  <a:lnTo>
                    <a:pt x="322" y="557"/>
                  </a:lnTo>
                  <a:cubicBezTo>
                    <a:pt x="321" y="557"/>
                    <a:pt x="320" y="558"/>
                    <a:pt x="319" y="558"/>
                  </a:cubicBezTo>
                  <a:lnTo>
                    <a:pt x="307" y="557"/>
                  </a:lnTo>
                  <a:cubicBezTo>
                    <a:pt x="305" y="557"/>
                    <a:pt x="302" y="555"/>
                    <a:pt x="301" y="552"/>
                  </a:cubicBezTo>
                  <a:lnTo>
                    <a:pt x="301" y="550"/>
                  </a:lnTo>
                  <a:cubicBezTo>
                    <a:pt x="300" y="548"/>
                    <a:pt x="300" y="547"/>
                    <a:pt x="300" y="545"/>
                  </a:cubicBezTo>
                  <a:lnTo>
                    <a:pt x="303" y="539"/>
                  </a:lnTo>
                  <a:lnTo>
                    <a:pt x="302" y="538"/>
                  </a:lnTo>
                  <a:lnTo>
                    <a:pt x="289" y="532"/>
                  </a:lnTo>
                  <a:lnTo>
                    <a:pt x="283" y="535"/>
                  </a:lnTo>
                  <a:lnTo>
                    <a:pt x="257" y="540"/>
                  </a:lnTo>
                  <a:lnTo>
                    <a:pt x="229" y="560"/>
                  </a:lnTo>
                  <a:lnTo>
                    <a:pt x="212" y="566"/>
                  </a:lnTo>
                  <a:cubicBezTo>
                    <a:pt x="210" y="567"/>
                    <a:pt x="208" y="566"/>
                    <a:pt x="206" y="565"/>
                  </a:cubicBezTo>
                  <a:lnTo>
                    <a:pt x="204" y="564"/>
                  </a:lnTo>
                  <a:cubicBezTo>
                    <a:pt x="202" y="563"/>
                    <a:pt x="201" y="561"/>
                    <a:pt x="200" y="559"/>
                  </a:cubicBezTo>
                  <a:lnTo>
                    <a:pt x="197" y="548"/>
                  </a:lnTo>
                  <a:lnTo>
                    <a:pt x="188" y="543"/>
                  </a:lnTo>
                  <a:lnTo>
                    <a:pt x="198" y="559"/>
                  </a:lnTo>
                  <a:cubicBezTo>
                    <a:pt x="198" y="559"/>
                    <a:pt x="199" y="561"/>
                    <a:pt x="199" y="562"/>
                  </a:cubicBezTo>
                  <a:cubicBezTo>
                    <a:pt x="199" y="563"/>
                    <a:pt x="199" y="567"/>
                    <a:pt x="199" y="568"/>
                  </a:cubicBezTo>
                  <a:cubicBezTo>
                    <a:pt x="198" y="570"/>
                    <a:pt x="197" y="572"/>
                    <a:pt x="196" y="573"/>
                  </a:cubicBezTo>
                  <a:lnTo>
                    <a:pt x="192" y="576"/>
                  </a:lnTo>
                  <a:lnTo>
                    <a:pt x="178" y="583"/>
                  </a:lnTo>
                  <a:cubicBezTo>
                    <a:pt x="176" y="583"/>
                    <a:pt x="175" y="584"/>
                    <a:pt x="174" y="584"/>
                  </a:cubicBezTo>
                  <a:lnTo>
                    <a:pt x="167" y="584"/>
                  </a:lnTo>
                  <a:cubicBezTo>
                    <a:pt x="167" y="586"/>
                    <a:pt x="166" y="587"/>
                    <a:pt x="165" y="589"/>
                  </a:cubicBezTo>
                  <a:lnTo>
                    <a:pt x="158" y="596"/>
                  </a:lnTo>
                  <a:cubicBezTo>
                    <a:pt x="156" y="597"/>
                    <a:pt x="155" y="598"/>
                    <a:pt x="153" y="598"/>
                  </a:cubicBezTo>
                  <a:lnTo>
                    <a:pt x="137" y="601"/>
                  </a:lnTo>
                  <a:cubicBezTo>
                    <a:pt x="136" y="602"/>
                    <a:pt x="135" y="602"/>
                    <a:pt x="134" y="601"/>
                  </a:cubicBezTo>
                  <a:lnTo>
                    <a:pt x="126" y="600"/>
                  </a:lnTo>
                  <a:lnTo>
                    <a:pt x="115" y="597"/>
                  </a:lnTo>
                  <a:lnTo>
                    <a:pt x="111" y="600"/>
                  </a:lnTo>
                  <a:lnTo>
                    <a:pt x="106" y="605"/>
                  </a:lnTo>
                  <a:lnTo>
                    <a:pt x="103" y="612"/>
                  </a:lnTo>
                  <a:lnTo>
                    <a:pt x="102" y="619"/>
                  </a:lnTo>
                  <a:lnTo>
                    <a:pt x="104" y="626"/>
                  </a:lnTo>
                  <a:cubicBezTo>
                    <a:pt x="105" y="629"/>
                    <a:pt x="104" y="633"/>
                    <a:pt x="101" y="635"/>
                  </a:cubicBezTo>
                  <a:lnTo>
                    <a:pt x="91" y="644"/>
                  </a:lnTo>
                  <a:cubicBezTo>
                    <a:pt x="90" y="645"/>
                    <a:pt x="89" y="646"/>
                    <a:pt x="88" y="646"/>
                  </a:cubicBezTo>
                  <a:lnTo>
                    <a:pt x="61" y="653"/>
                  </a:lnTo>
                  <a:lnTo>
                    <a:pt x="52" y="658"/>
                  </a:lnTo>
                  <a:lnTo>
                    <a:pt x="47" y="665"/>
                  </a:lnTo>
                  <a:cubicBezTo>
                    <a:pt x="47" y="666"/>
                    <a:pt x="46" y="667"/>
                    <a:pt x="45" y="667"/>
                  </a:cubicBezTo>
                  <a:lnTo>
                    <a:pt x="31" y="678"/>
                  </a:lnTo>
                  <a:lnTo>
                    <a:pt x="35" y="683"/>
                  </a:lnTo>
                  <a:cubicBezTo>
                    <a:pt x="35" y="683"/>
                    <a:pt x="36" y="684"/>
                    <a:pt x="36" y="685"/>
                  </a:cubicBezTo>
                  <a:lnTo>
                    <a:pt x="40" y="696"/>
                  </a:lnTo>
                  <a:cubicBezTo>
                    <a:pt x="40" y="697"/>
                    <a:pt x="40" y="698"/>
                    <a:pt x="40" y="699"/>
                  </a:cubicBezTo>
                  <a:lnTo>
                    <a:pt x="40" y="710"/>
                  </a:lnTo>
                  <a:cubicBezTo>
                    <a:pt x="40" y="711"/>
                    <a:pt x="40" y="712"/>
                    <a:pt x="39" y="712"/>
                  </a:cubicBezTo>
                  <a:lnTo>
                    <a:pt x="36" y="721"/>
                  </a:lnTo>
                  <a:cubicBezTo>
                    <a:pt x="35" y="723"/>
                    <a:pt x="33" y="725"/>
                    <a:pt x="32" y="726"/>
                  </a:cubicBezTo>
                  <a:lnTo>
                    <a:pt x="28" y="728"/>
                  </a:lnTo>
                  <a:cubicBezTo>
                    <a:pt x="27" y="729"/>
                    <a:pt x="26" y="729"/>
                    <a:pt x="24" y="729"/>
                  </a:cubicBezTo>
                  <a:lnTo>
                    <a:pt x="13" y="731"/>
                  </a:lnTo>
                  <a:lnTo>
                    <a:pt x="11" y="741"/>
                  </a:lnTo>
                  <a:lnTo>
                    <a:pt x="13" y="743"/>
                  </a:lnTo>
                  <a:cubicBezTo>
                    <a:pt x="14" y="744"/>
                    <a:pt x="15" y="745"/>
                    <a:pt x="15" y="746"/>
                  </a:cubicBezTo>
                  <a:lnTo>
                    <a:pt x="18" y="752"/>
                  </a:lnTo>
                  <a:cubicBezTo>
                    <a:pt x="18" y="754"/>
                    <a:pt x="18" y="755"/>
                    <a:pt x="18" y="757"/>
                  </a:cubicBezTo>
                  <a:lnTo>
                    <a:pt x="16" y="763"/>
                  </a:lnTo>
                  <a:cubicBezTo>
                    <a:pt x="16" y="764"/>
                    <a:pt x="15" y="765"/>
                    <a:pt x="14" y="766"/>
                  </a:cubicBezTo>
                  <a:lnTo>
                    <a:pt x="10" y="772"/>
                  </a:lnTo>
                  <a:lnTo>
                    <a:pt x="3" y="796"/>
                  </a:lnTo>
                  <a:lnTo>
                    <a:pt x="1" y="814"/>
                  </a:lnTo>
                  <a:cubicBezTo>
                    <a:pt x="3" y="815"/>
                    <a:pt x="4" y="816"/>
                    <a:pt x="5" y="818"/>
                  </a:cubicBezTo>
                  <a:cubicBezTo>
                    <a:pt x="6" y="820"/>
                    <a:pt x="6" y="823"/>
                    <a:pt x="5" y="825"/>
                  </a:cubicBezTo>
                  <a:lnTo>
                    <a:pt x="0" y="833"/>
                  </a:lnTo>
                  <a:lnTo>
                    <a:pt x="1" y="833"/>
                  </a:lnTo>
                  <a:cubicBezTo>
                    <a:pt x="2" y="833"/>
                    <a:pt x="3" y="834"/>
                    <a:pt x="4" y="836"/>
                  </a:cubicBezTo>
                  <a:lnTo>
                    <a:pt x="8" y="844"/>
                  </a:lnTo>
                  <a:cubicBezTo>
                    <a:pt x="8" y="844"/>
                    <a:pt x="8" y="845"/>
                    <a:pt x="8" y="846"/>
                  </a:cubicBezTo>
                  <a:lnTo>
                    <a:pt x="12" y="866"/>
                  </a:lnTo>
                  <a:cubicBezTo>
                    <a:pt x="12" y="866"/>
                    <a:pt x="12" y="867"/>
                    <a:pt x="12" y="868"/>
                  </a:cubicBezTo>
                  <a:lnTo>
                    <a:pt x="11" y="877"/>
                  </a:lnTo>
                  <a:lnTo>
                    <a:pt x="12" y="882"/>
                  </a:lnTo>
                  <a:lnTo>
                    <a:pt x="22" y="897"/>
                  </a:lnTo>
                  <a:lnTo>
                    <a:pt x="30" y="918"/>
                  </a:lnTo>
                  <a:cubicBezTo>
                    <a:pt x="31" y="916"/>
                    <a:pt x="34" y="915"/>
                    <a:pt x="36" y="915"/>
                  </a:cubicBezTo>
                  <a:cubicBezTo>
                    <a:pt x="39" y="915"/>
                    <a:pt x="42" y="916"/>
                    <a:pt x="43" y="919"/>
                  </a:cubicBezTo>
                  <a:lnTo>
                    <a:pt x="54" y="936"/>
                  </a:lnTo>
                  <a:lnTo>
                    <a:pt x="74" y="984"/>
                  </a:lnTo>
                  <a:lnTo>
                    <a:pt x="81" y="991"/>
                  </a:lnTo>
                  <a:lnTo>
                    <a:pt x="100" y="1000"/>
                  </a:lnTo>
                  <a:lnTo>
                    <a:pt x="110" y="1006"/>
                  </a:lnTo>
                  <a:cubicBezTo>
                    <a:pt x="111" y="1007"/>
                    <a:pt x="112" y="1008"/>
                    <a:pt x="113" y="1009"/>
                  </a:cubicBezTo>
                  <a:lnTo>
                    <a:pt x="116" y="1014"/>
                  </a:lnTo>
                  <a:lnTo>
                    <a:pt x="121" y="1028"/>
                  </a:lnTo>
                  <a:lnTo>
                    <a:pt x="125" y="1026"/>
                  </a:lnTo>
                  <a:cubicBezTo>
                    <a:pt x="127" y="1025"/>
                    <a:pt x="128" y="1024"/>
                    <a:pt x="130" y="1024"/>
                  </a:cubicBezTo>
                  <a:lnTo>
                    <a:pt x="135" y="1025"/>
                  </a:lnTo>
                  <a:cubicBezTo>
                    <a:pt x="136" y="1025"/>
                    <a:pt x="138" y="1025"/>
                    <a:pt x="139" y="1026"/>
                  </a:cubicBezTo>
                  <a:lnTo>
                    <a:pt x="149" y="1032"/>
                  </a:lnTo>
                  <a:lnTo>
                    <a:pt x="168" y="1050"/>
                  </a:lnTo>
                  <a:lnTo>
                    <a:pt x="176" y="1055"/>
                  </a:lnTo>
                  <a:lnTo>
                    <a:pt x="185" y="1057"/>
                  </a:lnTo>
                  <a:lnTo>
                    <a:pt x="213" y="1057"/>
                  </a:lnTo>
                  <a:cubicBezTo>
                    <a:pt x="214" y="1057"/>
                    <a:pt x="214" y="1057"/>
                    <a:pt x="215" y="1058"/>
                  </a:cubicBezTo>
                  <a:lnTo>
                    <a:pt x="234" y="1063"/>
                  </a:lnTo>
                  <a:lnTo>
                    <a:pt x="234" y="1063"/>
                  </a:lnTo>
                  <a:cubicBezTo>
                    <a:pt x="237" y="1063"/>
                    <a:pt x="238" y="1064"/>
                    <a:pt x="240" y="1065"/>
                  </a:cubicBezTo>
                  <a:lnTo>
                    <a:pt x="243" y="1069"/>
                  </a:lnTo>
                  <a:cubicBezTo>
                    <a:pt x="246" y="1072"/>
                    <a:pt x="246" y="1076"/>
                    <a:pt x="244" y="1079"/>
                  </a:cubicBezTo>
                  <a:lnTo>
                    <a:pt x="244" y="1084"/>
                  </a:lnTo>
                  <a:cubicBezTo>
                    <a:pt x="244" y="1085"/>
                    <a:pt x="243" y="1087"/>
                    <a:pt x="242" y="1088"/>
                  </a:cubicBezTo>
                  <a:lnTo>
                    <a:pt x="240" y="1110"/>
                  </a:lnTo>
                  <a:lnTo>
                    <a:pt x="241" y="1112"/>
                  </a:lnTo>
                  <a:cubicBezTo>
                    <a:pt x="241" y="1114"/>
                    <a:pt x="242" y="1115"/>
                    <a:pt x="242" y="1116"/>
                  </a:cubicBezTo>
                  <a:lnTo>
                    <a:pt x="241" y="1120"/>
                  </a:lnTo>
                  <a:cubicBezTo>
                    <a:pt x="241" y="1122"/>
                    <a:pt x="240" y="1125"/>
                    <a:pt x="237" y="1126"/>
                  </a:cubicBezTo>
                  <a:lnTo>
                    <a:pt x="235" y="1128"/>
                  </a:lnTo>
                  <a:lnTo>
                    <a:pt x="235" y="1133"/>
                  </a:lnTo>
                  <a:lnTo>
                    <a:pt x="236" y="1139"/>
                  </a:lnTo>
                  <a:lnTo>
                    <a:pt x="239" y="1144"/>
                  </a:lnTo>
                  <a:lnTo>
                    <a:pt x="242" y="1148"/>
                  </a:lnTo>
                  <a:cubicBezTo>
                    <a:pt x="244" y="1151"/>
                    <a:pt x="244" y="1155"/>
                    <a:pt x="242" y="1158"/>
                  </a:cubicBezTo>
                  <a:cubicBezTo>
                    <a:pt x="241" y="1159"/>
                    <a:pt x="240" y="1160"/>
                    <a:pt x="238" y="1161"/>
                  </a:cubicBezTo>
                  <a:cubicBezTo>
                    <a:pt x="239" y="1162"/>
                    <a:pt x="239" y="1164"/>
                    <a:pt x="238" y="1166"/>
                  </a:cubicBezTo>
                  <a:cubicBezTo>
                    <a:pt x="238" y="1168"/>
                    <a:pt x="236" y="1170"/>
                    <a:pt x="234" y="1171"/>
                  </a:cubicBezTo>
                  <a:lnTo>
                    <a:pt x="191" y="1199"/>
                  </a:lnTo>
                  <a:lnTo>
                    <a:pt x="187" y="1206"/>
                  </a:lnTo>
                  <a:lnTo>
                    <a:pt x="191" y="1210"/>
                  </a:lnTo>
                  <a:cubicBezTo>
                    <a:pt x="192" y="1211"/>
                    <a:pt x="193" y="1213"/>
                    <a:pt x="193" y="1215"/>
                  </a:cubicBezTo>
                  <a:lnTo>
                    <a:pt x="194" y="1221"/>
                  </a:lnTo>
                  <a:cubicBezTo>
                    <a:pt x="194" y="1222"/>
                    <a:pt x="194" y="1223"/>
                    <a:pt x="193" y="1225"/>
                  </a:cubicBezTo>
                  <a:lnTo>
                    <a:pt x="191" y="1229"/>
                  </a:lnTo>
                  <a:lnTo>
                    <a:pt x="187" y="1236"/>
                  </a:lnTo>
                  <a:lnTo>
                    <a:pt x="180" y="1249"/>
                  </a:lnTo>
                  <a:lnTo>
                    <a:pt x="164" y="1270"/>
                  </a:lnTo>
                  <a:lnTo>
                    <a:pt x="155" y="1284"/>
                  </a:lnTo>
                  <a:lnTo>
                    <a:pt x="153" y="1291"/>
                  </a:lnTo>
                  <a:lnTo>
                    <a:pt x="153" y="1320"/>
                  </a:lnTo>
                  <a:lnTo>
                    <a:pt x="229" y="1313"/>
                  </a:lnTo>
                  <a:lnTo>
                    <a:pt x="298" y="1316"/>
                  </a:lnTo>
                  <a:lnTo>
                    <a:pt x="336" y="1299"/>
                  </a:lnTo>
                  <a:cubicBezTo>
                    <a:pt x="337" y="1298"/>
                    <a:pt x="339" y="1298"/>
                    <a:pt x="340" y="1298"/>
                  </a:cubicBezTo>
                  <a:lnTo>
                    <a:pt x="355" y="1299"/>
                  </a:lnTo>
                  <a:lnTo>
                    <a:pt x="364" y="1297"/>
                  </a:lnTo>
                  <a:lnTo>
                    <a:pt x="452" y="1257"/>
                  </a:lnTo>
                  <a:lnTo>
                    <a:pt x="497" y="1227"/>
                  </a:lnTo>
                  <a:cubicBezTo>
                    <a:pt x="498" y="1226"/>
                    <a:pt x="499" y="1226"/>
                    <a:pt x="500" y="1225"/>
                  </a:cubicBezTo>
                  <a:lnTo>
                    <a:pt x="504" y="1225"/>
                  </a:lnTo>
                  <a:cubicBezTo>
                    <a:pt x="505" y="1224"/>
                    <a:pt x="505" y="1224"/>
                    <a:pt x="506" y="1225"/>
                  </a:cubicBezTo>
                  <a:lnTo>
                    <a:pt x="510" y="1225"/>
                  </a:lnTo>
                  <a:cubicBezTo>
                    <a:pt x="511" y="1225"/>
                    <a:pt x="512" y="1225"/>
                    <a:pt x="513" y="1226"/>
                  </a:cubicBezTo>
                  <a:lnTo>
                    <a:pt x="521" y="1229"/>
                  </a:lnTo>
                  <a:cubicBezTo>
                    <a:pt x="521" y="1230"/>
                    <a:pt x="522" y="1230"/>
                    <a:pt x="523" y="1230"/>
                  </a:cubicBezTo>
                  <a:lnTo>
                    <a:pt x="525" y="1232"/>
                  </a:lnTo>
                  <a:lnTo>
                    <a:pt x="535" y="1225"/>
                  </a:lnTo>
                  <a:cubicBezTo>
                    <a:pt x="537" y="1223"/>
                    <a:pt x="541" y="1223"/>
                    <a:pt x="544" y="1224"/>
                  </a:cubicBezTo>
                  <a:lnTo>
                    <a:pt x="586" y="1247"/>
                  </a:lnTo>
                  <a:lnTo>
                    <a:pt x="622" y="1249"/>
                  </a:lnTo>
                  <a:cubicBezTo>
                    <a:pt x="622" y="1249"/>
                    <a:pt x="623" y="1249"/>
                    <a:pt x="624" y="1249"/>
                  </a:cubicBezTo>
                  <a:lnTo>
                    <a:pt x="627" y="1250"/>
                  </a:lnTo>
                  <a:cubicBezTo>
                    <a:pt x="628" y="1251"/>
                    <a:pt x="629" y="1251"/>
                    <a:pt x="630" y="1252"/>
                  </a:cubicBezTo>
                  <a:lnTo>
                    <a:pt x="643" y="1265"/>
                  </a:lnTo>
                  <a:lnTo>
                    <a:pt x="665" y="1280"/>
                  </a:lnTo>
                  <a:cubicBezTo>
                    <a:pt x="666" y="1281"/>
                    <a:pt x="666" y="1281"/>
                    <a:pt x="667" y="1282"/>
                  </a:cubicBezTo>
                  <a:lnTo>
                    <a:pt x="670" y="1284"/>
                  </a:lnTo>
                  <a:lnTo>
                    <a:pt x="674" y="1285"/>
                  </a:lnTo>
                  <a:lnTo>
                    <a:pt x="687" y="1281"/>
                  </a:lnTo>
                  <a:lnTo>
                    <a:pt x="699" y="1272"/>
                  </a:lnTo>
                  <a:cubicBezTo>
                    <a:pt x="701" y="1271"/>
                    <a:pt x="704" y="1271"/>
                    <a:pt x="706" y="1271"/>
                  </a:cubicBezTo>
                  <a:lnTo>
                    <a:pt x="708" y="1272"/>
                  </a:lnTo>
                  <a:cubicBezTo>
                    <a:pt x="709" y="1272"/>
                    <a:pt x="709" y="1272"/>
                    <a:pt x="710" y="1273"/>
                  </a:cubicBezTo>
                  <a:cubicBezTo>
                    <a:pt x="712" y="1274"/>
                    <a:pt x="715" y="1278"/>
                    <a:pt x="715" y="1280"/>
                  </a:cubicBezTo>
                  <a:lnTo>
                    <a:pt x="715" y="1293"/>
                  </a:lnTo>
                  <a:lnTo>
                    <a:pt x="718" y="1304"/>
                  </a:lnTo>
                  <a:lnTo>
                    <a:pt x="725" y="1317"/>
                  </a:lnTo>
                  <a:cubicBezTo>
                    <a:pt x="725" y="1317"/>
                    <a:pt x="726" y="1318"/>
                    <a:pt x="726" y="1319"/>
                  </a:cubicBezTo>
                  <a:lnTo>
                    <a:pt x="727" y="1328"/>
                  </a:lnTo>
                  <a:lnTo>
                    <a:pt x="727" y="1341"/>
                  </a:lnTo>
                  <a:lnTo>
                    <a:pt x="728" y="1342"/>
                  </a:lnTo>
                  <a:cubicBezTo>
                    <a:pt x="728" y="1342"/>
                    <a:pt x="730" y="1343"/>
                    <a:pt x="731" y="1343"/>
                  </a:cubicBezTo>
                  <a:cubicBezTo>
                    <a:pt x="732" y="1344"/>
                    <a:pt x="733" y="1345"/>
                    <a:pt x="734" y="1347"/>
                  </a:cubicBezTo>
                  <a:lnTo>
                    <a:pt x="736" y="1353"/>
                  </a:lnTo>
                  <a:lnTo>
                    <a:pt x="737" y="1361"/>
                  </a:lnTo>
                  <a:lnTo>
                    <a:pt x="736" y="1367"/>
                  </a:lnTo>
                  <a:cubicBezTo>
                    <a:pt x="736" y="1368"/>
                    <a:pt x="736" y="1369"/>
                    <a:pt x="735" y="1370"/>
                  </a:cubicBezTo>
                  <a:lnTo>
                    <a:pt x="733" y="1373"/>
                  </a:lnTo>
                  <a:cubicBezTo>
                    <a:pt x="733" y="1375"/>
                    <a:pt x="731" y="1376"/>
                    <a:pt x="730" y="1376"/>
                  </a:cubicBezTo>
                  <a:lnTo>
                    <a:pt x="720" y="1382"/>
                  </a:lnTo>
                  <a:lnTo>
                    <a:pt x="716" y="1386"/>
                  </a:lnTo>
                  <a:lnTo>
                    <a:pt x="701" y="1404"/>
                  </a:lnTo>
                  <a:cubicBezTo>
                    <a:pt x="700" y="1404"/>
                    <a:pt x="700" y="1404"/>
                    <a:pt x="699" y="1405"/>
                  </a:cubicBezTo>
                  <a:lnTo>
                    <a:pt x="702" y="1413"/>
                  </a:lnTo>
                  <a:lnTo>
                    <a:pt x="726" y="1442"/>
                  </a:lnTo>
                  <a:cubicBezTo>
                    <a:pt x="726" y="1443"/>
                    <a:pt x="727" y="1444"/>
                    <a:pt x="727" y="1444"/>
                  </a:cubicBezTo>
                  <a:lnTo>
                    <a:pt x="728" y="1449"/>
                  </a:lnTo>
                  <a:cubicBezTo>
                    <a:pt x="729" y="1450"/>
                    <a:pt x="729" y="1451"/>
                    <a:pt x="729" y="1453"/>
                  </a:cubicBezTo>
                  <a:lnTo>
                    <a:pt x="756" y="1457"/>
                  </a:lnTo>
                  <a:lnTo>
                    <a:pt x="772" y="1463"/>
                  </a:lnTo>
                  <a:lnTo>
                    <a:pt x="779" y="1467"/>
                  </a:lnTo>
                  <a:cubicBezTo>
                    <a:pt x="781" y="1468"/>
                    <a:pt x="782" y="1469"/>
                    <a:pt x="783" y="1471"/>
                  </a:cubicBezTo>
                  <a:lnTo>
                    <a:pt x="786" y="1480"/>
                  </a:lnTo>
                  <a:cubicBezTo>
                    <a:pt x="787" y="1482"/>
                    <a:pt x="787" y="1484"/>
                    <a:pt x="786" y="1486"/>
                  </a:cubicBezTo>
                  <a:lnTo>
                    <a:pt x="782" y="1493"/>
                  </a:lnTo>
                  <a:lnTo>
                    <a:pt x="783" y="1495"/>
                  </a:lnTo>
                  <a:cubicBezTo>
                    <a:pt x="784" y="1495"/>
                    <a:pt x="784" y="1496"/>
                    <a:pt x="784" y="1497"/>
                  </a:cubicBezTo>
                  <a:lnTo>
                    <a:pt x="785" y="1500"/>
                  </a:lnTo>
                  <a:cubicBezTo>
                    <a:pt x="785" y="1501"/>
                    <a:pt x="785" y="1501"/>
                    <a:pt x="785" y="1502"/>
                  </a:cubicBezTo>
                  <a:lnTo>
                    <a:pt x="784" y="1506"/>
                  </a:lnTo>
                  <a:cubicBezTo>
                    <a:pt x="784" y="1507"/>
                    <a:pt x="784" y="1508"/>
                    <a:pt x="784" y="1508"/>
                  </a:cubicBezTo>
                  <a:lnTo>
                    <a:pt x="778" y="1518"/>
                  </a:lnTo>
                  <a:lnTo>
                    <a:pt x="774" y="1522"/>
                  </a:lnTo>
                  <a:lnTo>
                    <a:pt x="765" y="1530"/>
                  </a:lnTo>
                  <a:lnTo>
                    <a:pt x="763" y="1543"/>
                  </a:lnTo>
                  <a:cubicBezTo>
                    <a:pt x="763" y="1544"/>
                    <a:pt x="763" y="1545"/>
                    <a:pt x="762" y="1546"/>
                  </a:cubicBezTo>
                  <a:lnTo>
                    <a:pt x="760" y="1548"/>
                  </a:lnTo>
                  <a:cubicBezTo>
                    <a:pt x="760" y="1549"/>
                    <a:pt x="759" y="1550"/>
                    <a:pt x="759" y="1550"/>
                  </a:cubicBezTo>
                  <a:lnTo>
                    <a:pt x="753" y="1557"/>
                  </a:lnTo>
                  <a:lnTo>
                    <a:pt x="749" y="1575"/>
                  </a:lnTo>
                  <a:lnTo>
                    <a:pt x="742" y="1586"/>
                  </a:lnTo>
                  <a:lnTo>
                    <a:pt x="741" y="1588"/>
                  </a:lnTo>
                  <a:cubicBezTo>
                    <a:pt x="740" y="1588"/>
                    <a:pt x="738" y="1591"/>
                    <a:pt x="738" y="1591"/>
                  </a:cubicBezTo>
                  <a:cubicBezTo>
                    <a:pt x="737" y="1591"/>
                    <a:pt x="735" y="1592"/>
                    <a:pt x="735" y="1592"/>
                  </a:cubicBezTo>
                  <a:cubicBezTo>
                    <a:pt x="734" y="1592"/>
                    <a:pt x="732" y="1593"/>
                    <a:pt x="732" y="1593"/>
                  </a:cubicBezTo>
                  <a:lnTo>
                    <a:pt x="729" y="1594"/>
                  </a:lnTo>
                  <a:cubicBezTo>
                    <a:pt x="728" y="1594"/>
                    <a:pt x="727" y="1594"/>
                    <a:pt x="726" y="1593"/>
                  </a:cubicBezTo>
                  <a:lnTo>
                    <a:pt x="726" y="1593"/>
                  </a:lnTo>
                  <a:lnTo>
                    <a:pt x="723" y="1599"/>
                  </a:lnTo>
                  <a:lnTo>
                    <a:pt x="723" y="1603"/>
                  </a:lnTo>
                  <a:lnTo>
                    <a:pt x="726" y="1615"/>
                  </a:lnTo>
                  <a:lnTo>
                    <a:pt x="727" y="1624"/>
                  </a:lnTo>
                  <a:lnTo>
                    <a:pt x="748" y="1646"/>
                  </a:lnTo>
                  <a:lnTo>
                    <a:pt x="756" y="1653"/>
                  </a:lnTo>
                  <a:lnTo>
                    <a:pt x="765" y="1653"/>
                  </a:lnTo>
                  <a:cubicBezTo>
                    <a:pt x="767" y="1653"/>
                    <a:pt x="768" y="1653"/>
                    <a:pt x="769" y="1654"/>
                  </a:cubicBezTo>
                  <a:lnTo>
                    <a:pt x="776" y="1652"/>
                  </a:lnTo>
                  <a:cubicBezTo>
                    <a:pt x="777" y="1652"/>
                    <a:pt x="778" y="1652"/>
                    <a:pt x="779" y="1652"/>
                  </a:cubicBezTo>
                  <a:lnTo>
                    <a:pt x="791" y="1653"/>
                  </a:lnTo>
                  <a:cubicBezTo>
                    <a:pt x="794" y="1653"/>
                    <a:pt x="797" y="1655"/>
                    <a:pt x="798" y="1659"/>
                  </a:cubicBezTo>
                  <a:lnTo>
                    <a:pt x="799" y="1663"/>
                  </a:lnTo>
                  <a:lnTo>
                    <a:pt x="820" y="1665"/>
                  </a:lnTo>
                  <a:cubicBezTo>
                    <a:pt x="821" y="1665"/>
                    <a:pt x="821" y="1665"/>
                    <a:pt x="822" y="1665"/>
                  </a:cubicBezTo>
                  <a:lnTo>
                    <a:pt x="833" y="1669"/>
                  </a:lnTo>
                  <a:cubicBezTo>
                    <a:pt x="835" y="1670"/>
                    <a:pt x="837" y="1672"/>
                    <a:pt x="838" y="1675"/>
                  </a:cubicBezTo>
                  <a:lnTo>
                    <a:pt x="842" y="1688"/>
                  </a:lnTo>
                  <a:cubicBezTo>
                    <a:pt x="843" y="1691"/>
                    <a:pt x="842" y="1695"/>
                    <a:pt x="839" y="1697"/>
                  </a:cubicBezTo>
                  <a:lnTo>
                    <a:pt x="838" y="1698"/>
                  </a:lnTo>
                  <a:lnTo>
                    <a:pt x="842" y="1702"/>
                  </a:lnTo>
                  <a:lnTo>
                    <a:pt x="856" y="1726"/>
                  </a:lnTo>
                  <a:lnTo>
                    <a:pt x="863" y="1734"/>
                  </a:lnTo>
                  <a:lnTo>
                    <a:pt x="874" y="1741"/>
                  </a:lnTo>
                  <a:lnTo>
                    <a:pt x="899" y="1745"/>
                  </a:lnTo>
                  <a:cubicBezTo>
                    <a:pt x="900" y="1745"/>
                    <a:pt x="901" y="1745"/>
                    <a:pt x="901" y="1746"/>
                  </a:cubicBezTo>
                  <a:lnTo>
                    <a:pt x="915" y="1753"/>
                  </a:lnTo>
                  <a:cubicBezTo>
                    <a:pt x="916" y="1753"/>
                    <a:pt x="917" y="1754"/>
                    <a:pt x="917" y="1755"/>
                  </a:cubicBezTo>
                  <a:lnTo>
                    <a:pt x="922" y="1760"/>
                  </a:lnTo>
                  <a:lnTo>
                    <a:pt x="928" y="1772"/>
                  </a:lnTo>
                  <a:lnTo>
                    <a:pt x="931" y="1775"/>
                  </a:lnTo>
                  <a:lnTo>
                    <a:pt x="935" y="1776"/>
                  </a:lnTo>
                  <a:lnTo>
                    <a:pt x="941" y="1775"/>
                  </a:lnTo>
                  <a:lnTo>
                    <a:pt x="947" y="1772"/>
                  </a:lnTo>
                  <a:lnTo>
                    <a:pt x="956" y="1770"/>
                  </a:lnTo>
                  <a:cubicBezTo>
                    <a:pt x="957" y="1770"/>
                    <a:pt x="958" y="1770"/>
                    <a:pt x="959" y="1770"/>
                  </a:cubicBezTo>
                  <a:lnTo>
                    <a:pt x="966" y="1771"/>
                  </a:lnTo>
                  <a:lnTo>
                    <a:pt x="983" y="1776"/>
                  </a:lnTo>
                  <a:lnTo>
                    <a:pt x="989" y="1775"/>
                  </a:lnTo>
                  <a:lnTo>
                    <a:pt x="1001" y="1768"/>
                  </a:lnTo>
                  <a:lnTo>
                    <a:pt x="1009" y="1765"/>
                  </a:lnTo>
                  <a:cubicBezTo>
                    <a:pt x="1011" y="1765"/>
                    <a:pt x="1012" y="1765"/>
                    <a:pt x="1014" y="1765"/>
                  </a:cubicBezTo>
                  <a:lnTo>
                    <a:pt x="1063" y="1779"/>
                  </a:lnTo>
                  <a:lnTo>
                    <a:pt x="1096" y="1776"/>
                  </a:lnTo>
                  <a:lnTo>
                    <a:pt x="1109" y="1777"/>
                  </a:lnTo>
                  <a:cubicBezTo>
                    <a:pt x="1110" y="1777"/>
                    <a:pt x="1111" y="1778"/>
                    <a:pt x="1112" y="1778"/>
                  </a:cubicBezTo>
                  <a:lnTo>
                    <a:pt x="1207" y="1829"/>
                  </a:lnTo>
                  <a:lnTo>
                    <a:pt x="1266" y="1841"/>
                  </a:lnTo>
                  <a:cubicBezTo>
                    <a:pt x="1267" y="1842"/>
                    <a:pt x="1269" y="1842"/>
                    <a:pt x="1270" y="1843"/>
                  </a:cubicBezTo>
                  <a:lnTo>
                    <a:pt x="1274" y="1847"/>
                  </a:lnTo>
                  <a:lnTo>
                    <a:pt x="1285" y="1843"/>
                  </a:lnTo>
                  <a:lnTo>
                    <a:pt x="1304" y="1823"/>
                  </a:lnTo>
                  <a:lnTo>
                    <a:pt x="1316" y="1804"/>
                  </a:lnTo>
                  <a:lnTo>
                    <a:pt x="1360" y="1713"/>
                  </a:lnTo>
                  <a:lnTo>
                    <a:pt x="1362" y="1705"/>
                  </a:lnTo>
                  <a:lnTo>
                    <a:pt x="1374" y="1617"/>
                  </a:lnTo>
                  <a:lnTo>
                    <a:pt x="1378" y="1600"/>
                  </a:lnTo>
                  <a:cubicBezTo>
                    <a:pt x="1378" y="1599"/>
                    <a:pt x="1379" y="1598"/>
                    <a:pt x="1380" y="1597"/>
                  </a:cubicBezTo>
                  <a:lnTo>
                    <a:pt x="1386" y="1590"/>
                  </a:lnTo>
                  <a:cubicBezTo>
                    <a:pt x="1387" y="1589"/>
                    <a:pt x="1388" y="1589"/>
                    <a:pt x="1388" y="1589"/>
                  </a:cubicBezTo>
                  <a:lnTo>
                    <a:pt x="1395" y="1585"/>
                  </a:lnTo>
                  <a:lnTo>
                    <a:pt x="1435" y="1538"/>
                  </a:lnTo>
                  <a:lnTo>
                    <a:pt x="1435" y="1535"/>
                  </a:lnTo>
                  <a:lnTo>
                    <a:pt x="1427" y="1533"/>
                  </a:lnTo>
                  <a:cubicBezTo>
                    <a:pt x="1424" y="1531"/>
                    <a:pt x="1421" y="1528"/>
                    <a:pt x="1422" y="1524"/>
                  </a:cubicBezTo>
                  <a:lnTo>
                    <a:pt x="1423" y="1516"/>
                  </a:lnTo>
                  <a:cubicBezTo>
                    <a:pt x="1423" y="1515"/>
                    <a:pt x="1423" y="1515"/>
                    <a:pt x="1424" y="1514"/>
                  </a:cubicBezTo>
                  <a:lnTo>
                    <a:pt x="1445" y="1466"/>
                  </a:lnTo>
                  <a:lnTo>
                    <a:pt x="1445" y="1459"/>
                  </a:lnTo>
                  <a:lnTo>
                    <a:pt x="1441" y="1445"/>
                  </a:lnTo>
                  <a:lnTo>
                    <a:pt x="1440" y="1436"/>
                  </a:lnTo>
                  <a:cubicBezTo>
                    <a:pt x="1440" y="1434"/>
                    <a:pt x="1441" y="1433"/>
                    <a:pt x="1441" y="1431"/>
                  </a:cubicBezTo>
                  <a:lnTo>
                    <a:pt x="1442" y="1430"/>
                  </a:lnTo>
                  <a:lnTo>
                    <a:pt x="1447" y="1416"/>
                  </a:lnTo>
                  <a:lnTo>
                    <a:pt x="1445" y="1413"/>
                  </a:lnTo>
                  <a:lnTo>
                    <a:pt x="1438" y="1410"/>
                  </a:lnTo>
                  <a:lnTo>
                    <a:pt x="1429" y="1409"/>
                  </a:lnTo>
                  <a:cubicBezTo>
                    <a:pt x="1428" y="1409"/>
                    <a:pt x="1427" y="1409"/>
                    <a:pt x="1427" y="1409"/>
                  </a:cubicBezTo>
                  <a:lnTo>
                    <a:pt x="1416" y="1405"/>
                  </a:lnTo>
                  <a:cubicBezTo>
                    <a:pt x="1413" y="1403"/>
                    <a:pt x="1411" y="1400"/>
                    <a:pt x="1411" y="1397"/>
                  </a:cubicBezTo>
                  <a:lnTo>
                    <a:pt x="1411" y="1391"/>
                  </a:lnTo>
                  <a:cubicBezTo>
                    <a:pt x="1411" y="1388"/>
                    <a:pt x="1413" y="1385"/>
                    <a:pt x="1416" y="1384"/>
                  </a:cubicBezTo>
                  <a:lnTo>
                    <a:pt x="1424" y="1379"/>
                  </a:lnTo>
                  <a:lnTo>
                    <a:pt x="1417" y="1364"/>
                  </a:lnTo>
                  <a:lnTo>
                    <a:pt x="1403" y="1323"/>
                  </a:lnTo>
                  <a:lnTo>
                    <a:pt x="1392" y="1305"/>
                  </a:lnTo>
                  <a:cubicBezTo>
                    <a:pt x="1391" y="1303"/>
                    <a:pt x="1390" y="1301"/>
                    <a:pt x="1391" y="1299"/>
                  </a:cubicBezTo>
                  <a:lnTo>
                    <a:pt x="1395" y="1278"/>
                  </a:lnTo>
                  <a:lnTo>
                    <a:pt x="1386" y="1252"/>
                  </a:lnTo>
                  <a:lnTo>
                    <a:pt x="1371" y="1223"/>
                  </a:lnTo>
                </a:path>
              </a:pathLst>
            </a:custGeom>
            <a:grpFill/>
            <a:ln w="9525" cap="flat">
              <a:noFill/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endParaRPr>
            </a:p>
          </p:txBody>
        </p:sp>
        <p:sp>
          <p:nvSpPr>
            <p:cNvPr id="42" name="Freeform 21">
              <a:extLst>
                <a:ext uri="{FF2B5EF4-FFF2-40B4-BE49-F238E27FC236}">
                  <a16:creationId xmlns:a16="http://schemas.microsoft.com/office/drawing/2014/main" xmlns="" id="{A178D610-53FF-4589-B15E-5A2D5D097F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87813" y="3397250"/>
              <a:ext cx="784225" cy="766763"/>
            </a:xfrm>
            <a:custGeom>
              <a:avLst/>
              <a:gdLst>
                <a:gd name="T0" fmla="*/ 1373 w 2179"/>
                <a:gd name="T1" fmla="*/ 1700 h 2129"/>
                <a:gd name="T2" fmla="*/ 1482 w 2179"/>
                <a:gd name="T3" fmla="*/ 1595 h 2129"/>
                <a:gd name="T4" fmla="*/ 1569 w 2179"/>
                <a:gd name="T5" fmla="*/ 1561 h 2129"/>
                <a:gd name="T6" fmla="*/ 1619 w 2179"/>
                <a:gd name="T7" fmla="*/ 1429 h 2129"/>
                <a:gd name="T8" fmla="*/ 1730 w 2179"/>
                <a:gd name="T9" fmla="*/ 1338 h 2129"/>
                <a:gd name="T10" fmla="*/ 1694 w 2179"/>
                <a:gd name="T11" fmla="*/ 1250 h 2129"/>
                <a:gd name="T12" fmla="*/ 1643 w 2179"/>
                <a:gd name="T13" fmla="*/ 1228 h 2129"/>
                <a:gd name="T14" fmla="*/ 1740 w 2179"/>
                <a:gd name="T15" fmla="*/ 1120 h 2129"/>
                <a:gd name="T16" fmla="*/ 1857 w 2179"/>
                <a:gd name="T17" fmla="*/ 1089 h 2129"/>
                <a:gd name="T18" fmla="*/ 1907 w 2179"/>
                <a:gd name="T19" fmla="*/ 992 h 2129"/>
                <a:gd name="T20" fmla="*/ 1979 w 2179"/>
                <a:gd name="T21" fmla="*/ 1051 h 2129"/>
                <a:gd name="T22" fmla="*/ 2076 w 2179"/>
                <a:gd name="T23" fmla="*/ 985 h 2129"/>
                <a:gd name="T24" fmla="*/ 2160 w 2179"/>
                <a:gd name="T25" fmla="*/ 871 h 2129"/>
                <a:gd name="T26" fmla="*/ 2138 w 2179"/>
                <a:gd name="T27" fmla="*/ 784 h 2129"/>
                <a:gd name="T28" fmla="*/ 2178 w 2179"/>
                <a:gd name="T29" fmla="*/ 683 h 2129"/>
                <a:gd name="T30" fmla="*/ 2098 w 2179"/>
                <a:gd name="T31" fmla="*/ 658 h 2129"/>
                <a:gd name="T32" fmla="*/ 2048 w 2179"/>
                <a:gd name="T33" fmla="*/ 548 h 2129"/>
                <a:gd name="T34" fmla="*/ 2015 w 2179"/>
                <a:gd name="T35" fmla="*/ 479 h 2129"/>
                <a:gd name="T36" fmla="*/ 1927 w 2179"/>
                <a:gd name="T37" fmla="*/ 385 h 2129"/>
                <a:gd name="T38" fmla="*/ 1924 w 2179"/>
                <a:gd name="T39" fmla="*/ 297 h 2129"/>
                <a:gd name="T40" fmla="*/ 1893 w 2179"/>
                <a:gd name="T41" fmla="*/ 234 h 2129"/>
                <a:gd name="T42" fmla="*/ 1960 w 2179"/>
                <a:gd name="T43" fmla="*/ 137 h 2129"/>
                <a:gd name="T44" fmla="*/ 1891 w 2179"/>
                <a:gd name="T45" fmla="*/ 112 h 2129"/>
                <a:gd name="T46" fmla="*/ 1721 w 2179"/>
                <a:gd name="T47" fmla="*/ 64 h 2129"/>
                <a:gd name="T48" fmla="*/ 1573 w 2179"/>
                <a:gd name="T49" fmla="*/ 71 h 2129"/>
                <a:gd name="T50" fmla="*/ 1575 w 2179"/>
                <a:gd name="T51" fmla="*/ 158 h 2129"/>
                <a:gd name="T52" fmla="*/ 1555 w 2179"/>
                <a:gd name="T53" fmla="*/ 401 h 2129"/>
                <a:gd name="T54" fmla="*/ 1325 w 2179"/>
                <a:gd name="T55" fmla="*/ 450 h 2129"/>
                <a:gd name="T56" fmla="*/ 1229 w 2179"/>
                <a:gd name="T57" fmla="*/ 413 h 2129"/>
                <a:gd name="T58" fmla="*/ 1264 w 2179"/>
                <a:gd name="T59" fmla="*/ 341 h 2129"/>
                <a:gd name="T60" fmla="*/ 1244 w 2179"/>
                <a:gd name="T61" fmla="*/ 289 h 2129"/>
                <a:gd name="T62" fmla="*/ 1260 w 2179"/>
                <a:gd name="T63" fmla="*/ 201 h 2129"/>
                <a:gd name="T64" fmla="*/ 1115 w 2179"/>
                <a:gd name="T65" fmla="*/ 111 h 2129"/>
                <a:gd name="T66" fmla="*/ 1052 w 2179"/>
                <a:gd name="T67" fmla="*/ 127 h 2129"/>
                <a:gd name="T68" fmla="*/ 850 w 2179"/>
                <a:gd name="T69" fmla="*/ 256 h 2129"/>
                <a:gd name="T70" fmla="*/ 600 w 2179"/>
                <a:gd name="T71" fmla="*/ 399 h 2129"/>
                <a:gd name="T72" fmla="*/ 518 w 2179"/>
                <a:gd name="T73" fmla="*/ 481 h 2129"/>
                <a:gd name="T74" fmla="*/ 521 w 2179"/>
                <a:gd name="T75" fmla="*/ 618 h 2129"/>
                <a:gd name="T76" fmla="*/ 282 w 2179"/>
                <a:gd name="T77" fmla="*/ 678 h 2129"/>
                <a:gd name="T78" fmla="*/ 132 w 2179"/>
                <a:gd name="T79" fmla="*/ 664 h 2129"/>
                <a:gd name="T80" fmla="*/ 93 w 2179"/>
                <a:gd name="T81" fmla="*/ 785 h 2129"/>
                <a:gd name="T82" fmla="*/ 207 w 2179"/>
                <a:gd name="T83" fmla="*/ 1085 h 2129"/>
                <a:gd name="T84" fmla="*/ 125 w 2179"/>
                <a:gd name="T85" fmla="*/ 1316 h 2129"/>
                <a:gd name="T86" fmla="*/ 58 w 2179"/>
                <a:gd name="T87" fmla="*/ 1452 h 2129"/>
                <a:gd name="T88" fmla="*/ 47 w 2179"/>
                <a:gd name="T89" fmla="*/ 1502 h 2129"/>
                <a:gd name="T90" fmla="*/ 127 w 2179"/>
                <a:gd name="T91" fmla="*/ 1610 h 2129"/>
                <a:gd name="T92" fmla="*/ 75 w 2179"/>
                <a:gd name="T93" fmla="*/ 1700 h 2129"/>
                <a:gd name="T94" fmla="*/ 136 w 2179"/>
                <a:gd name="T95" fmla="*/ 1757 h 2129"/>
                <a:gd name="T96" fmla="*/ 189 w 2179"/>
                <a:gd name="T97" fmla="*/ 1925 h 2129"/>
                <a:gd name="T98" fmla="*/ 277 w 2179"/>
                <a:gd name="T99" fmla="*/ 1977 h 2129"/>
                <a:gd name="T100" fmla="*/ 316 w 2179"/>
                <a:gd name="T101" fmla="*/ 2128 h 2129"/>
                <a:gd name="T102" fmla="*/ 340 w 2179"/>
                <a:gd name="T103" fmla="*/ 2079 h 2129"/>
                <a:gd name="T104" fmla="*/ 468 w 2179"/>
                <a:gd name="T105" fmla="*/ 2092 h 2129"/>
                <a:gd name="T106" fmla="*/ 547 w 2179"/>
                <a:gd name="T107" fmla="*/ 2042 h 2129"/>
                <a:gd name="T108" fmla="*/ 578 w 2179"/>
                <a:gd name="T109" fmla="*/ 1972 h 2129"/>
                <a:gd name="T110" fmla="*/ 641 w 2179"/>
                <a:gd name="T111" fmla="*/ 1923 h 2129"/>
                <a:gd name="T112" fmla="*/ 762 w 2179"/>
                <a:gd name="T113" fmla="*/ 1860 h 2129"/>
                <a:gd name="T114" fmla="*/ 863 w 2179"/>
                <a:gd name="T115" fmla="*/ 1846 h 2129"/>
                <a:gd name="T116" fmla="*/ 963 w 2179"/>
                <a:gd name="T117" fmla="*/ 1762 h 2129"/>
                <a:gd name="T118" fmla="*/ 1109 w 2179"/>
                <a:gd name="T119" fmla="*/ 1692 h 2129"/>
                <a:gd name="T120" fmla="*/ 1142 w 2179"/>
                <a:gd name="T121" fmla="*/ 1584 h 2129"/>
                <a:gd name="T122" fmla="*/ 1273 w 2179"/>
                <a:gd name="T123" fmla="*/ 1637 h 2129"/>
                <a:gd name="T124" fmla="*/ 1360 w 2179"/>
                <a:gd name="T125" fmla="*/ 1771 h 2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179" h="2129">
                  <a:moveTo>
                    <a:pt x="1386" y="1768"/>
                  </a:moveTo>
                  <a:cubicBezTo>
                    <a:pt x="1387" y="1767"/>
                    <a:pt x="1388" y="1766"/>
                    <a:pt x="1390" y="1766"/>
                  </a:cubicBezTo>
                  <a:lnTo>
                    <a:pt x="1394" y="1765"/>
                  </a:lnTo>
                  <a:lnTo>
                    <a:pt x="1395" y="1759"/>
                  </a:lnTo>
                  <a:lnTo>
                    <a:pt x="1398" y="1735"/>
                  </a:lnTo>
                  <a:lnTo>
                    <a:pt x="1396" y="1732"/>
                  </a:lnTo>
                  <a:lnTo>
                    <a:pt x="1383" y="1723"/>
                  </a:lnTo>
                  <a:lnTo>
                    <a:pt x="1381" y="1721"/>
                  </a:lnTo>
                  <a:cubicBezTo>
                    <a:pt x="1380" y="1720"/>
                    <a:pt x="1380" y="1719"/>
                    <a:pt x="1379" y="1719"/>
                  </a:cubicBezTo>
                  <a:cubicBezTo>
                    <a:pt x="1379" y="1718"/>
                    <a:pt x="1378" y="1715"/>
                    <a:pt x="1378" y="1714"/>
                  </a:cubicBezTo>
                  <a:lnTo>
                    <a:pt x="1378" y="1712"/>
                  </a:lnTo>
                  <a:lnTo>
                    <a:pt x="1378" y="1712"/>
                  </a:lnTo>
                  <a:cubicBezTo>
                    <a:pt x="1377" y="1712"/>
                    <a:pt x="1377" y="1711"/>
                    <a:pt x="1377" y="1711"/>
                  </a:cubicBezTo>
                  <a:cubicBezTo>
                    <a:pt x="1376" y="1711"/>
                    <a:pt x="1376" y="1710"/>
                    <a:pt x="1375" y="1709"/>
                  </a:cubicBezTo>
                  <a:cubicBezTo>
                    <a:pt x="1375" y="1709"/>
                    <a:pt x="1373" y="1708"/>
                    <a:pt x="1373" y="1706"/>
                  </a:cubicBezTo>
                  <a:cubicBezTo>
                    <a:pt x="1372" y="1705"/>
                    <a:pt x="1373" y="1703"/>
                    <a:pt x="1373" y="1703"/>
                  </a:cubicBezTo>
                  <a:cubicBezTo>
                    <a:pt x="1373" y="1702"/>
                    <a:pt x="1373" y="1700"/>
                    <a:pt x="1373" y="1700"/>
                  </a:cubicBezTo>
                  <a:cubicBezTo>
                    <a:pt x="1373" y="1699"/>
                    <a:pt x="1373" y="1697"/>
                    <a:pt x="1373" y="1697"/>
                  </a:cubicBezTo>
                  <a:cubicBezTo>
                    <a:pt x="1374" y="1696"/>
                    <a:pt x="1375" y="1694"/>
                    <a:pt x="1375" y="1693"/>
                  </a:cubicBezTo>
                  <a:lnTo>
                    <a:pt x="1378" y="1689"/>
                  </a:lnTo>
                  <a:lnTo>
                    <a:pt x="1407" y="1665"/>
                  </a:lnTo>
                  <a:lnTo>
                    <a:pt x="1410" y="1654"/>
                  </a:lnTo>
                  <a:lnTo>
                    <a:pt x="1411" y="1652"/>
                  </a:lnTo>
                  <a:cubicBezTo>
                    <a:pt x="1412" y="1651"/>
                    <a:pt x="1412" y="1651"/>
                    <a:pt x="1413" y="1650"/>
                  </a:cubicBezTo>
                  <a:cubicBezTo>
                    <a:pt x="1413" y="1650"/>
                    <a:pt x="1414" y="1648"/>
                    <a:pt x="1415" y="1648"/>
                  </a:cubicBezTo>
                  <a:lnTo>
                    <a:pt x="1427" y="1639"/>
                  </a:lnTo>
                  <a:lnTo>
                    <a:pt x="1429" y="1636"/>
                  </a:lnTo>
                  <a:cubicBezTo>
                    <a:pt x="1429" y="1635"/>
                    <a:pt x="1430" y="1634"/>
                    <a:pt x="1431" y="1633"/>
                  </a:cubicBezTo>
                  <a:lnTo>
                    <a:pt x="1458" y="1609"/>
                  </a:lnTo>
                  <a:lnTo>
                    <a:pt x="1464" y="1600"/>
                  </a:lnTo>
                  <a:cubicBezTo>
                    <a:pt x="1465" y="1600"/>
                    <a:pt x="1465" y="1599"/>
                    <a:pt x="1466" y="1598"/>
                  </a:cubicBezTo>
                  <a:lnTo>
                    <a:pt x="1472" y="1596"/>
                  </a:lnTo>
                  <a:cubicBezTo>
                    <a:pt x="1472" y="1595"/>
                    <a:pt x="1473" y="1595"/>
                    <a:pt x="1474" y="1595"/>
                  </a:cubicBezTo>
                  <a:lnTo>
                    <a:pt x="1482" y="1595"/>
                  </a:lnTo>
                  <a:cubicBezTo>
                    <a:pt x="1483" y="1594"/>
                    <a:pt x="1484" y="1595"/>
                    <a:pt x="1486" y="1595"/>
                  </a:cubicBezTo>
                  <a:lnTo>
                    <a:pt x="1488" y="1597"/>
                  </a:lnTo>
                  <a:cubicBezTo>
                    <a:pt x="1489" y="1597"/>
                    <a:pt x="1490" y="1598"/>
                    <a:pt x="1491" y="1599"/>
                  </a:cubicBezTo>
                  <a:lnTo>
                    <a:pt x="1492" y="1601"/>
                  </a:lnTo>
                  <a:cubicBezTo>
                    <a:pt x="1493" y="1601"/>
                    <a:pt x="1493" y="1602"/>
                    <a:pt x="1493" y="1603"/>
                  </a:cubicBezTo>
                  <a:lnTo>
                    <a:pt x="1498" y="1613"/>
                  </a:lnTo>
                  <a:lnTo>
                    <a:pt x="1505" y="1615"/>
                  </a:lnTo>
                  <a:lnTo>
                    <a:pt x="1512" y="1613"/>
                  </a:lnTo>
                  <a:lnTo>
                    <a:pt x="1521" y="1612"/>
                  </a:lnTo>
                  <a:lnTo>
                    <a:pt x="1524" y="1611"/>
                  </a:lnTo>
                  <a:lnTo>
                    <a:pt x="1534" y="1603"/>
                  </a:lnTo>
                  <a:lnTo>
                    <a:pt x="1533" y="1596"/>
                  </a:lnTo>
                  <a:cubicBezTo>
                    <a:pt x="1533" y="1594"/>
                    <a:pt x="1534" y="1592"/>
                    <a:pt x="1535" y="1590"/>
                  </a:cubicBezTo>
                  <a:lnTo>
                    <a:pt x="1537" y="1587"/>
                  </a:lnTo>
                  <a:lnTo>
                    <a:pt x="1554" y="1570"/>
                  </a:lnTo>
                  <a:lnTo>
                    <a:pt x="1566" y="1562"/>
                  </a:lnTo>
                  <a:cubicBezTo>
                    <a:pt x="1567" y="1561"/>
                    <a:pt x="1568" y="1561"/>
                    <a:pt x="1569" y="1561"/>
                  </a:cubicBezTo>
                  <a:lnTo>
                    <a:pt x="1573" y="1560"/>
                  </a:lnTo>
                  <a:cubicBezTo>
                    <a:pt x="1574" y="1560"/>
                    <a:pt x="1575" y="1560"/>
                    <a:pt x="1576" y="1561"/>
                  </a:cubicBezTo>
                  <a:lnTo>
                    <a:pt x="1577" y="1561"/>
                  </a:lnTo>
                  <a:lnTo>
                    <a:pt x="1578" y="1540"/>
                  </a:lnTo>
                  <a:cubicBezTo>
                    <a:pt x="1578" y="1540"/>
                    <a:pt x="1578" y="1539"/>
                    <a:pt x="1578" y="1538"/>
                  </a:cubicBezTo>
                  <a:lnTo>
                    <a:pt x="1591" y="1510"/>
                  </a:lnTo>
                  <a:lnTo>
                    <a:pt x="1592" y="1509"/>
                  </a:lnTo>
                  <a:lnTo>
                    <a:pt x="1596" y="1504"/>
                  </a:lnTo>
                  <a:cubicBezTo>
                    <a:pt x="1597" y="1503"/>
                    <a:pt x="1599" y="1502"/>
                    <a:pt x="1601" y="1501"/>
                  </a:cubicBezTo>
                  <a:lnTo>
                    <a:pt x="1604" y="1501"/>
                  </a:lnTo>
                  <a:lnTo>
                    <a:pt x="1613" y="1481"/>
                  </a:lnTo>
                  <a:cubicBezTo>
                    <a:pt x="1613" y="1480"/>
                    <a:pt x="1614" y="1479"/>
                    <a:pt x="1614" y="1479"/>
                  </a:cubicBezTo>
                  <a:lnTo>
                    <a:pt x="1623" y="1466"/>
                  </a:lnTo>
                  <a:lnTo>
                    <a:pt x="1622" y="1460"/>
                  </a:lnTo>
                  <a:lnTo>
                    <a:pt x="1618" y="1440"/>
                  </a:lnTo>
                  <a:cubicBezTo>
                    <a:pt x="1617" y="1440"/>
                    <a:pt x="1617" y="1439"/>
                    <a:pt x="1617" y="1438"/>
                  </a:cubicBezTo>
                  <a:lnTo>
                    <a:pt x="1619" y="1429"/>
                  </a:lnTo>
                  <a:lnTo>
                    <a:pt x="1618" y="1425"/>
                  </a:lnTo>
                  <a:lnTo>
                    <a:pt x="1609" y="1409"/>
                  </a:lnTo>
                  <a:cubicBezTo>
                    <a:pt x="1609" y="1407"/>
                    <a:pt x="1608" y="1405"/>
                    <a:pt x="1609" y="1403"/>
                  </a:cubicBezTo>
                  <a:lnTo>
                    <a:pt x="1612" y="1395"/>
                  </a:lnTo>
                  <a:cubicBezTo>
                    <a:pt x="1613" y="1392"/>
                    <a:pt x="1616" y="1389"/>
                    <a:pt x="1619" y="1389"/>
                  </a:cubicBezTo>
                  <a:lnTo>
                    <a:pt x="1682" y="1389"/>
                  </a:lnTo>
                  <a:cubicBezTo>
                    <a:pt x="1683" y="1389"/>
                    <a:pt x="1683" y="1389"/>
                    <a:pt x="1684" y="1389"/>
                  </a:cubicBezTo>
                  <a:lnTo>
                    <a:pt x="1701" y="1394"/>
                  </a:lnTo>
                  <a:lnTo>
                    <a:pt x="1708" y="1389"/>
                  </a:lnTo>
                  <a:lnTo>
                    <a:pt x="1722" y="1381"/>
                  </a:lnTo>
                  <a:lnTo>
                    <a:pt x="1722" y="1378"/>
                  </a:lnTo>
                  <a:lnTo>
                    <a:pt x="1717" y="1371"/>
                  </a:lnTo>
                  <a:lnTo>
                    <a:pt x="1716" y="1369"/>
                  </a:lnTo>
                  <a:cubicBezTo>
                    <a:pt x="1716" y="1368"/>
                    <a:pt x="1715" y="1365"/>
                    <a:pt x="1715" y="1364"/>
                  </a:cubicBezTo>
                  <a:cubicBezTo>
                    <a:pt x="1715" y="1363"/>
                    <a:pt x="1716" y="1359"/>
                    <a:pt x="1716" y="1358"/>
                  </a:cubicBezTo>
                  <a:lnTo>
                    <a:pt x="1718" y="1355"/>
                  </a:lnTo>
                  <a:lnTo>
                    <a:pt x="1730" y="1338"/>
                  </a:lnTo>
                  <a:lnTo>
                    <a:pt x="1750" y="1314"/>
                  </a:lnTo>
                  <a:lnTo>
                    <a:pt x="1750" y="1309"/>
                  </a:lnTo>
                  <a:lnTo>
                    <a:pt x="1749" y="1300"/>
                  </a:lnTo>
                  <a:lnTo>
                    <a:pt x="1756" y="1296"/>
                  </a:lnTo>
                  <a:lnTo>
                    <a:pt x="1748" y="1297"/>
                  </a:lnTo>
                  <a:lnTo>
                    <a:pt x="1741" y="1265"/>
                  </a:lnTo>
                  <a:cubicBezTo>
                    <a:pt x="1741" y="1265"/>
                    <a:pt x="1741" y="1263"/>
                    <a:pt x="1741" y="1262"/>
                  </a:cubicBezTo>
                  <a:lnTo>
                    <a:pt x="1738" y="1250"/>
                  </a:lnTo>
                  <a:lnTo>
                    <a:pt x="1736" y="1249"/>
                  </a:lnTo>
                  <a:cubicBezTo>
                    <a:pt x="1735" y="1248"/>
                    <a:pt x="1734" y="1247"/>
                    <a:pt x="1734" y="1247"/>
                  </a:cubicBezTo>
                  <a:cubicBezTo>
                    <a:pt x="1732" y="1246"/>
                    <a:pt x="1731" y="1244"/>
                    <a:pt x="1730" y="1242"/>
                  </a:cubicBezTo>
                  <a:cubicBezTo>
                    <a:pt x="1730" y="1241"/>
                    <a:pt x="1730" y="1239"/>
                    <a:pt x="1730" y="1238"/>
                  </a:cubicBezTo>
                  <a:cubicBezTo>
                    <a:pt x="1730" y="1238"/>
                    <a:pt x="1730" y="1238"/>
                    <a:pt x="1730" y="1237"/>
                  </a:cubicBezTo>
                  <a:lnTo>
                    <a:pt x="1722" y="1243"/>
                  </a:lnTo>
                  <a:cubicBezTo>
                    <a:pt x="1721" y="1244"/>
                    <a:pt x="1721" y="1244"/>
                    <a:pt x="1720" y="1245"/>
                  </a:cubicBezTo>
                  <a:lnTo>
                    <a:pt x="1707" y="1248"/>
                  </a:lnTo>
                  <a:lnTo>
                    <a:pt x="1694" y="1250"/>
                  </a:lnTo>
                  <a:lnTo>
                    <a:pt x="1688" y="1258"/>
                  </a:lnTo>
                  <a:cubicBezTo>
                    <a:pt x="1688" y="1259"/>
                    <a:pt x="1687" y="1260"/>
                    <a:pt x="1686" y="1260"/>
                  </a:cubicBezTo>
                  <a:cubicBezTo>
                    <a:pt x="1686" y="1261"/>
                    <a:pt x="1683" y="1262"/>
                    <a:pt x="1682" y="1262"/>
                  </a:cubicBezTo>
                  <a:cubicBezTo>
                    <a:pt x="1682" y="1262"/>
                    <a:pt x="1680" y="1263"/>
                    <a:pt x="1679" y="1263"/>
                  </a:cubicBezTo>
                  <a:lnTo>
                    <a:pt x="1676" y="1263"/>
                  </a:lnTo>
                  <a:lnTo>
                    <a:pt x="1669" y="1262"/>
                  </a:lnTo>
                  <a:lnTo>
                    <a:pt x="1664" y="1260"/>
                  </a:lnTo>
                  <a:cubicBezTo>
                    <a:pt x="1663" y="1260"/>
                    <a:pt x="1663" y="1259"/>
                    <a:pt x="1662" y="1259"/>
                  </a:cubicBezTo>
                  <a:lnTo>
                    <a:pt x="1660" y="1257"/>
                  </a:lnTo>
                  <a:cubicBezTo>
                    <a:pt x="1659" y="1256"/>
                    <a:pt x="1658" y="1254"/>
                    <a:pt x="1658" y="1254"/>
                  </a:cubicBezTo>
                  <a:lnTo>
                    <a:pt x="1657" y="1252"/>
                  </a:lnTo>
                  <a:lnTo>
                    <a:pt x="1656" y="1250"/>
                  </a:lnTo>
                  <a:lnTo>
                    <a:pt x="1654" y="1242"/>
                  </a:lnTo>
                  <a:lnTo>
                    <a:pt x="1648" y="1237"/>
                  </a:lnTo>
                  <a:cubicBezTo>
                    <a:pt x="1648" y="1237"/>
                    <a:pt x="1646" y="1236"/>
                    <a:pt x="1646" y="1235"/>
                  </a:cubicBezTo>
                  <a:cubicBezTo>
                    <a:pt x="1646" y="1235"/>
                    <a:pt x="1644" y="1232"/>
                    <a:pt x="1644" y="1231"/>
                  </a:cubicBezTo>
                  <a:cubicBezTo>
                    <a:pt x="1643" y="1231"/>
                    <a:pt x="1643" y="1229"/>
                    <a:pt x="1643" y="1228"/>
                  </a:cubicBezTo>
                  <a:cubicBezTo>
                    <a:pt x="1643" y="1228"/>
                    <a:pt x="1642" y="1225"/>
                    <a:pt x="1643" y="1225"/>
                  </a:cubicBezTo>
                  <a:cubicBezTo>
                    <a:pt x="1643" y="1224"/>
                    <a:pt x="1643" y="1222"/>
                    <a:pt x="1643" y="1222"/>
                  </a:cubicBezTo>
                  <a:lnTo>
                    <a:pt x="1644" y="1218"/>
                  </a:lnTo>
                  <a:lnTo>
                    <a:pt x="1655" y="1197"/>
                  </a:lnTo>
                  <a:lnTo>
                    <a:pt x="1668" y="1179"/>
                  </a:lnTo>
                  <a:lnTo>
                    <a:pt x="1690" y="1157"/>
                  </a:lnTo>
                  <a:lnTo>
                    <a:pt x="1690" y="1155"/>
                  </a:lnTo>
                  <a:cubicBezTo>
                    <a:pt x="1690" y="1153"/>
                    <a:pt x="1692" y="1150"/>
                    <a:pt x="1693" y="1149"/>
                  </a:cubicBezTo>
                  <a:lnTo>
                    <a:pt x="1698" y="1145"/>
                  </a:lnTo>
                  <a:lnTo>
                    <a:pt x="1704" y="1141"/>
                  </a:lnTo>
                  <a:lnTo>
                    <a:pt x="1706" y="1138"/>
                  </a:lnTo>
                  <a:cubicBezTo>
                    <a:pt x="1706" y="1136"/>
                    <a:pt x="1707" y="1135"/>
                    <a:pt x="1708" y="1134"/>
                  </a:cubicBezTo>
                  <a:cubicBezTo>
                    <a:pt x="1708" y="1133"/>
                    <a:pt x="1710" y="1131"/>
                    <a:pt x="1711" y="1131"/>
                  </a:cubicBezTo>
                  <a:lnTo>
                    <a:pt x="1713" y="1129"/>
                  </a:lnTo>
                  <a:cubicBezTo>
                    <a:pt x="1714" y="1129"/>
                    <a:pt x="1715" y="1129"/>
                    <a:pt x="1715" y="1129"/>
                  </a:cubicBezTo>
                  <a:lnTo>
                    <a:pt x="1727" y="1126"/>
                  </a:lnTo>
                  <a:lnTo>
                    <a:pt x="1740" y="1120"/>
                  </a:lnTo>
                  <a:lnTo>
                    <a:pt x="1745" y="1118"/>
                  </a:lnTo>
                  <a:cubicBezTo>
                    <a:pt x="1746" y="1118"/>
                    <a:pt x="1747" y="1118"/>
                    <a:pt x="1748" y="1118"/>
                  </a:cubicBezTo>
                  <a:lnTo>
                    <a:pt x="1758" y="1118"/>
                  </a:lnTo>
                  <a:lnTo>
                    <a:pt x="1769" y="1117"/>
                  </a:lnTo>
                  <a:lnTo>
                    <a:pt x="1782" y="1112"/>
                  </a:lnTo>
                  <a:lnTo>
                    <a:pt x="1796" y="1111"/>
                  </a:lnTo>
                  <a:lnTo>
                    <a:pt x="1804" y="1112"/>
                  </a:lnTo>
                  <a:lnTo>
                    <a:pt x="1809" y="1114"/>
                  </a:lnTo>
                  <a:lnTo>
                    <a:pt x="1819" y="1117"/>
                  </a:lnTo>
                  <a:lnTo>
                    <a:pt x="1833" y="1107"/>
                  </a:lnTo>
                  <a:cubicBezTo>
                    <a:pt x="1834" y="1106"/>
                    <a:pt x="1834" y="1106"/>
                    <a:pt x="1835" y="1105"/>
                  </a:cubicBezTo>
                  <a:lnTo>
                    <a:pt x="1841" y="1103"/>
                  </a:lnTo>
                  <a:cubicBezTo>
                    <a:pt x="1842" y="1103"/>
                    <a:pt x="1843" y="1103"/>
                    <a:pt x="1844" y="1103"/>
                  </a:cubicBezTo>
                  <a:lnTo>
                    <a:pt x="1867" y="1101"/>
                  </a:lnTo>
                  <a:lnTo>
                    <a:pt x="1870" y="1091"/>
                  </a:lnTo>
                  <a:lnTo>
                    <a:pt x="1859" y="1089"/>
                  </a:lnTo>
                  <a:cubicBezTo>
                    <a:pt x="1859" y="1089"/>
                    <a:pt x="1858" y="1089"/>
                    <a:pt x="1857" y="1089"/>
                  </a:cubicBezTo>
                  <a:cubicBezTo>
                    <a:pt x="1856" y="1088"/>
                    <a:pt x="1854" y="1087"/>
                    <a:pt x="1853" y="1086"/>
                  </a:cubicBezTo>
                  <a:cubicBezTo>
                    <a:pt x="1853" y="1085"/>
                    <a:pt x="1851" y="1083"/>
                    <a:pt x="1851" y="1082"/>
                  </a:cubicBezTo>
                  <a:cubicBezTo>
                    <a:pt x="1851" y="1082"/>
                    <a:pt x="1850" y="1080"/>
                    <a:pt x="1850" y="1079"/>
                  </a:cubicBezTo>
                  <a:lnTo>
                    <a:pt x="1850" y="1077"/>
                  </a:lnTo>
                  <a:lnTo>
                    <a:pt x="1850" y="1067"/>
                  </a:lnTo>
                  <a:lnTo>
                    <a:pt x="1847" y="1051"/>
                  </a:lnTo>
                  <a:lnTo>
                    <a:pt x="1842" y="1044"/>
                  </a:lnTo>
                  <a:cubicBezTo>
                    <a:pt x="1841" y="1044"/>
                    <a:pt x="1840" y="1042"/>
                    <a:pt x="1840" y="1041"/>
                  </a:cubicBezTo>
                  <a:lnTo>
                    <a:pt x="1840" y="1040"/>
                  </a:lnTo>
                  <a:cubicBezTo>
                    <a:pt x="1839" y="1039"/>
                    <a:pt x="1839" y="1036"/>
                    <a:pt x="1839" y="1036"/>
                  </a:cubicBezTo>
                  <a:lnTo>
                    <a:pt x="1839" y="1033"/>
                  </a:lnTo>
                  <a:lnTo>
                    <a:pt x="1842" y="1021"/>
                  </a:lnTo>
                  <a:cubicBezTo>
                    <a:pt x="1843" y="1020"/>
                    <a:pt x="1843" y="1020"/>
                    <a:pt x="1843" y="1019"/>
                  </a:cubicBezTo>
                  <a:lnTo>
                    <a:pt x="1846" y="1017"/>
                  </a:lnTo>
                  <a:cubicBezTo>
                    <a:pt x="1846" y="1016"/>
                    <a:pt x="1847" y="1015"/>
                    <a:pt x="1848" y="1015"/>
                  </a:cubicBezTo>
                  <a:lnTo>
                    <a:pt x="1880" y="999"/>
                  </a:lnTo>
                  <a:lnTo>
                    <a:pt x="1907" y="992"/>
                  </a:lnTo>
                  <a:lnTo>
                    <a:pt x="1915" y="987"/>
                  </a:lnTo>
                  <a:cubicBezTo>
                    <a:pt x="1917" y="986"/>
                    <a:pt x="1919" y="986"/>
                    <a:pt x="1921" y="987"/>
                  </a:cubicBezTo>
                  <a:lnTo>
                    <a:pt x="1931" y="991"/>
                  </a:lnTo>
                  <a:lnTo>
                    <a:pt x="1944" y="1001"/>
                  </a:lnTo>
                  <a:lnTo>
                    <a:pt x="1949" y="1003"/>
                  </a:lnTo>
                  <a:lnTo>
                    <a:pt x="1952" y="1003"/>
                  </a:lnTo>
                  <a:cubicBezTo>
                    <a:pt x="1953" y="1003"/>
                    <a:pt x="1954" y="1003"/>
                    <a:pt x="1955" y="1004"/>
                  </a:cubicBezTo>
                  <a:lnTo>
                    <a:pt x="1958" y="1005"/>
                  </a:lnTo>
                  <a:cubicBezTo>
                    <a:pt x="1959" y="1005"/>
                    <a:pt x="1960" y="1006"/>
                    <a:pt x="1960" y="1007"/>
                  </a:cubicBezTo>
                  <a:lnTo>
                    <a:pt x="1963" y="1009"/>
                  </a:lnTo>
                  <a:lnTo>
                    <a:pt x="1967" y="1015"/>
                  </a:lnTo>
                  <a:cubicBezTo>
                    <a:pt x="1968" y="1016"/>
                    <a:pt x="1968" y="1018"/>
                    <a:pt x="1968" y="1019"/>
                  </a:cubicBezTo>
                  <a:lnTo>
                    <a:pt x="1970" y="1028"/>
                  </a:lnTo>
                  <a:cubicBezTo>
                    <a:pt x="1970" y="1029"/>
                    <a:pt x="1970" y="1030"/>
                    <a:pt x="1970" y="1031"/>
                  </a:cubicBezTo>
                  <a:lnTo>
                    <a:pt x="1968" y="1042"/>
                  </a:lnTo>
                  <a:lnTo>
                    <a:pt x="1970" y="1044"/>
                  </a:lnTo>
                  <a:lnTo>
                    <a:pt x="1979" y="1051"/>
                  </a:lnTo>
                  <a:lnTo>
                    <a:pt x="1999" y="1056"/>
                  </a:lnTo>
                  <a:lnTo>
                    <a:pt x="2002" y="1056"/>
                  </a:lnTo>
                  <a:lnTo>
                    <a:pt x="2022" y="1040"/>
                  </a:lnTo>
                  <a:lnTo>
                    <a:pt x="2027" y="1037"/>
                  </a:lnTo>
                  <a:cubicBezTo>
                    <a:pt x="2028" y="1036"/>
                    <a:pt x="2030" y="1036"/>
                    <a:pt x="2032" y="1037"/>
                  </a:cubicBezTo>
                  <a:lnTo>
                    <a:pt x="2033" y="1037"/>
                  </a:lnTo>
                  <a:lnTo>
                    <a:pt x="2034" y="1033"/>
                  </a:lnTo>
                  <a:lnTo>
                    <a:pt x="2034" y="1027"/>
                  </a:lnTo>
                  <a:lnTo>
                    <a:pt x="2034" y="1025"/>
                  </a:lnTo>
                  <a:lnTo>
                    <a:pt x="2038" y="1013"/>
                  </a:lnTo>
                  <a:cubicBezTo>
                    <a:pt x="2039" y="1012"/>
                    <a:pt x="2039" y="1011"/>
                    <a:pt x="2040" y="1011"/>
                  </a:cubicBezTo>
                  <a:lnTo>
                    <a:pt x="2045" y="1005"/>
                  </a:lnTo>
                  <a:lnTo>
                    <a:pt x="2058" y="996"/>
                  </a:lnTo>
                  <a:cubicBezTo>
                    <a:pt x="2059" y="996"/>
                    <a:pt x="2060" y="996"/>
                    <a:pt x="2060" y="995"/>
                  </a:cubicBezTo>
                  <a:lnTo>
                    <a:pt x="2065" y="994"/>
                  </a:lnTo>
                  <a:lnTo>
                    <a:pt x="2069" y="991"/>
                  </a:lnTo>
                  <a:lnTo>
                    <a:pt x="2076" y="985"/>
                  </a:lnTo>
                  <a:lnTo>
                    <a:pt x="2085" y="978"/>
                  </a:lnTo>
                  <a:lnTo>
                    <a:pt x="2087" y="976"/>
                  </a:lnTo>
                  <a:lnTo>
                    <a:pt x="2091" y="965"/>
                  </a:lnTo>
                  <a:lnTo>
                    <a:pt x="2095" y="960"/>
                  </a:lnTo>
                  <a:lnTo>
                    <a:pt x="2105" y="950"/>
                  </a:lnTo>
                  <a:lnTo>
                    <a:pt x="2107" y="946"/>
                  </a:lnTo>
                  <a:lnTo>
                    <a:pt x="2110" y="935"/>
                  </a:lnTo>
                  <a:lnTo>
                    <a:pt x="2111" y="932"/>
                  </a:lnTo>
                  <a:lnTo>
                    <a:pt x="2117" y="914"/>
                  </a:lnTo>
                  <a:lnTo>
                    <a:pt x="2111" y="910"/>
                  </a:lnTo>
                  <a:lnTo>
                    <a:pt x="2109" y="909"/>
                  </a:lnTo>
                  <a:lnTo>
                    <a:pt x="2106" y="906"/>
                  </a:lnTo>
                  <a:cubicBezTo>
                    <a:pt x="2106" y="905"/>
                    <a:pt x="2105" y="904"/>
                    <a:pt x="2105" y="903"/>
                  </a:cubicBezTo>
                  <a:cubicBezTo>
                    <a:pt x="2104" y="900"/>
                    <a:pt x="2104" y="895"/>
                    <a:pt x="2106" y="893"/>
                  </a:cubicBezTo>
                  <a:lnTo>
                    <a:pt x="2109" y="891"/>
                  </a:lnTo>
                  <a:lnTo>
                    <a:pt x="2116" y="886"/>
                  </a:lnTo>
                  <a:lnTo>
                    <a:pt x="2160" y="871"/>
                  </a:lnTo>
                  <a:lnTo>
                    <a:pt x="2151" y="874"/>
                  </a:lnTo>
                  <a:cubicBezTo>
                    <a:pt x="2150" y="874"/>
                    <a:pt x="2149" y="874"/>
                    <a:pt x="2149" y="874"/>
                  </a:cubicBezTo>
                  <a:lnTo>
                    <a:pt x="2139" y="874"/>
                  </a:lnTo>
                  <a:cubicBezTo>
                    <a:pt x="2137" y="874"/>
                    <a:pt x="2135" y="873"/>
                    <a:pt x="2134" y="871"/>
                  </a:cubicBezTo>
                  <a:lnTo>
                    <a:pt x="2132" y="870"/>
                  </a:lnTo>
                  <a:cubicBezTo>
                    <a:pt x="2132" y="869"/>
                    <a:pt x="2131" y="868"/>
                    <a:pt x="2131" y="868"/>
                  </a:cubicBezTo>
                  <a:lnTo>
                    <a:pt x="2129" y="861"/>
                  </a:lnTo>
                  <a:lnTo>
                    <a:pt x="2128" y="850"/>
                  </a:lnTo>
                  <a:lnTo>
                    <a:pt x="2130" y="840"/>
                  </a:lnTo>
                  <a:lnTo>
                    <a:pt x="2132" y="836"/>
                  </a:lnTo>
                  <a:cubicBezTo>
                    <a:pt x="2132" y="835"/>
                    <a:pt x="2132" y="834"/>
                    <a:pt x="2133" y="834"/>
                  </a:cubicBezTo>
                  <a:lnTo>
                    <a:pt x="2138" y="829"/>
                  </a:lnTo>
                  <a:lnTo>
                    <a:pt x="2137" y="818"/>
                  </a:lnTo>
                  <a:lnTo>
                    <a:pt x="2137" y="813"/>
                  </a:lnTo>
                  <a:cubicBezTo>
                    <a:pt x="2138" y="812"/>
                    <a:pt x="2138" y="811"/>
                    <a:pt x="2138" y="810"/>
                  </a:cubicBezTo>
                  <a:lnTo>
                    <a:pt x="2141" y="806"/>
                  </a:lnTo>
                  <a:lnTo>
                    <a:pt x="2138" y="784"/>
                  </a:lnTo>
                  <a:lnTo>
                    <a:pt x="2139" y="773"/>
                  </a:lnTo>
                  <a:cubicBezTo>
                    <a:pt x="2139" y="772"/>
                    <a:pt x="2140" y="771"/>
                    <a:pt x="2140" y="771"/>
                  </a:cubicBezTo>
                  <a:cubicBezTo>
                    <a:pt x="2140" y="770"/>
                    <a:pt x="2141" y="768"/>
                    <a:pt x="2142" y="768"/>
                  </a:cubicBezTo>
                  <a:cubicBezTo>
                    <a:pt x="2142" y="767"/>
                    <a:pt x="2144" y="766"/>
                    <a:pt x="2144" y="765"/>
                  </a:cubicBezTo>
                  <a:lnTo>
                    <a:pt x="2147" y="760"/>
                  </a:lnTo>
                  <a:lnTo>
                    <a:pt x="2148" y="754"/>
                  </a:lnTo>
                  <a:cubicBezTo>
                    <a:pt x="2148" y="753"/>
                    <a:pt x="2149" y="752"/>
                    <a:pt x="2149" y="752"/>
                  </a:cubicBezTo>
                  <a:cubicBezTo>
                    <a:pt x="2150" y="751"/>
                    <a:pt x="2151" y="749"/>
                    <a:pt x="2152" y="749"/>
                  </a:cubicBezTo>
                  <a:lnTo>
                    <a:pt x="2153" y="748"/>
                  </a:lnTo>
                  <a:lnTo>
                    <a:pt x="2164" y="740"/>
                  </a:lnTo>
                  <a:lnTo>
                    <a:pt x="2168" y="734"/>
                  </a:lnTo>
                  <a:lnTo>
                    <a:pt x="2173" y="721"/>
                  </a:lnTo>
                  <a:lnTo>
                    <a:pt x="2177" y="709"/>
                  </a:lnTo>
                  <a:lnTo>
                    <a:pt x="2177" y="703"/>
                  </a:lnTo>
                  <a:lnTo>
                    <a:pt x="2176" y="694"/>
                  </a:lnTo>
                  <a:lnTo>
                    <a:pt x="2178" y="683"/>
                  </a:lnTo>
                  <a:lnTo>
                    <a:pt x="2178" y="683"/>
                  </a:lnTo>
                  <a:cubicBezTo>
                    <a:pt x="2176" y="682"/>
                    <a:pt x="2174" y="681"/>
                    <a:pt x="2173" y="679"/>
                  </a:cubicBezTo>
                  <a:lnTo>
                    <a:pt x="2171" y="676"/>
                  </a:lnTo>
                  <a:cubicBezTo>
                    <a:pt x="2170" y="675"/>
                    <a:pt x="2170" y="674"/>
                    <a:pt x="2169" y="672"/>
                  </a:cubicBezTo>
                  <a:lnTo>
                    <a:pt x="2169" y="670"/>
                  </a:lnTo>
                  <a:cubicBezTo>
                    <a:pt x="2169" y="669"/>
                    <a:pt x="2169" y="667"/>
                    <a:pt x="2170" y="666"/>
                  </a:cubicBezTo>
                  <a:lnTo>
                    <a:pt x="2171" y="664"/>
                  </a:lnTo>
                  <a:cubicBezTo>
                    <a:pt x="2171" y="663"/>
                    <a:pt x="2171" y="663"/>
                    <a:pt x="2172" y="662"/>
                  </a:cubicBezTo>
                  <a:lnTo>
                    <a:pt x="2177" y="654"/>
                  </a:lnTo>
                  <a:lnTo>
                    <a:pt x="2176" y="655"/>
                  </a:lnTo>
                  <a:lnTo>
                    <a:pt x="2160" y="658"/>
                  </a:lnTo>
                  <a:lnTo>
                    <a:pt x="2131" y="657"/>
                  </a:lnTo>
                  <a:lnTo>
                    <a:pt x="2130" y="657"/>
                  </a:lnTo>
                  <a:lnTo>
                    <a:pt x="2121" y="661"/>
                  </a:lnTo>
                  <a:lnTo>
                    <a:pt x="2113" y="663"/>
                  </a:lnTo>
                  <a:cubicBezTo>
                    <a:pt x="2112" y="663"/>
                    <a:pt x="2111" y="663"/>
                    <a:pt x="2109" y="663"/>
                  </a:cubicBezTo>
                  <a:lnTo>
                    <a:pt x="2103" y="662"/>
                  </a:lnTo>
                  <a:cubicBezTo>
                    <a:pt x="2101" y="661"/>
                    <a:pt x="2099" y="660"/>
                    <a:pt x="2098" y="658"/>
                  </a:cubicBezTo>
                  <a:cubicBezTo>
                    <a:pt x="2097" y="656"/>
                    <a:pt x="2097" y="653"/>
                    <a:pt x="2097" y="651"/>
                  </a:cubicBezTo>
                  <a:lnTo>
                    <a:pt x="2106" y="626"/>
                  </a:lnTo>
                  <a:lnTo>
                    <a:pt x="2107" y="618"/>
                  </a:lnTo>
                  <a:lnTo>
                    <a:pt x="2102" y="601"/>
                  </a:lnTo>
                  <a:lnTo>
                    <a:pt x="2091" y="596"/>
                  </a:lnTo>
                  <a:lnTo>
                    <a:pt x="2084" y="595"/>
                  </a:lnTo>
                  <a:lnTo>
                    <a:pt x="2071" y="598"/>
                  </a:lnTo>
                  <a:lnTo>
                    <a:pt x="2065" y="598"/>
                  </a:lnTo>
                  <a:cubicBezTo>
                    <a:pt x="2063" y="598"/>
                    <a:pt x="2062" y="597"/>
                    <a:pt x="2061" y="596"/>
                  </a:cubicBezTo>
                  <a:cubicBezTo>
                    <a:pt x="2057" y="593"/>
                    <a:pt x="2055" y="587"/>
                    <a:pt x="2058" y="584"/>
                  </a:cubicBezTo>
                  <a:lnTo>
                    <a:pt x="2069" y="570"/>
                  </a:lnTo>
                  <a:lnTo>
                    <a:pt x="2075" y="544"/>
                  </a:lnTo>
                  <a:lnTo>
                    <a:pt x="2057" y="536"/>
                  </a:lnTo>
                  <a:lnTo>
                    <a:pt x="2053" y="538"/>
                  </a:lnTo>
                  <a:lnTo>
                    <a:pt x="2053" y="539"/>
                  </a:lnTo>
                  <a:lnTo>
                    <a:pt x="2053" y="540"/>
                  </a:lnTo>
                  <a:cubicBezTo>
                    <a:pt x="2053" y="543"/>
                    <a:pt x="2051" y="547"/>
                    <a:pt x="2048" y="548"/>
                  </a:cubicBezTo>
                  <a:lnTo>
                    <a:pt x="2045" y="549"/>
                  </a:lnTo>
                  <a:cubicBezTo>
                    <a:pt x="2044" y="550"/>
                    <a:pt x="2042" y="550"/>
                    <a:pt x="2041" y="549"/>
                  </a:cubicBezTo>
                  <a:lnTo>
                    <a:pt x="2035" y="548"/>
                  </a:lnTo>
                  <a:lnTo>
                    <a:pt x="2018" y="540"/>
                  </a:lnTo>
                  <a:lnTo>
                    <a:pt x="2011" y="535"/>
                  </a:lnTo>
                  <a:lnTo>
                    <a:pt x="2007" y="532"/>
                  </a:lnTo>
                  <a:cubicBezTo>
                    <a:pt x="2005" y="529"/>
                    <a:pt x="2004" y="524"/>
                    <a:pt x="2007" y="521"/>
                  </a:cubicBezTo>
                  <a:cubicBezTo>
                    <a:pt x="2007" y="521"/>
                    <a:pt x="2008" y="519"/>
                    <a:pt x="2009" y="519"/>
                  </a:cubicBezTo>
                  <a:lnTo>
                    <a:pt x="2009" y="519"/>
                  </a:lnTo>
                  <a:cubicBezTo>
                    <a:pt x="2009" y="518"/>
                    <a:pt x="2009" y="516"/>
                    <a:pt x="2009" y="516"/>
                  </a:cubicBezTo>
                  <a:cubicBezTo>
                    <a:pt x="2009" y="515"/>
                    <a:pt x="2009" y="513"/>
                    <a:pt x="2009" y="513"/>
                  </a:cubicBezTo>
                  <a:cubicBezTo>
                    <a:pt x="2009" y="512"/>
                    <a:pt x="2010" y="510"/>
                    <a:pt x="2011" y="509"/>
                  </a:cubicBezTo>
                  <a:cubicBezTo>
                    <a:pt x="2012" y="509"/>
                    <a:pt x="2013" y="507"/>
                    <a:pt x="2014" y="507"/>
                  </a:cubicBezTo>
                  <a:lnTo>
                    <a:pt x="2020" y="501"/>
                  </a:lnTo>
                  <a:lnTo>
                    <a:pt x="2022" y="496"/>
                  </a:lnTo>
                  <a:lnTo>
                    <a:pt x="2022" y="495"/>
                  </a:lnTo>
                  <a:lnTo>
                    <a:pt x="2015" y="479"/>
                  </a:lnTo>
                  <a:lnTo>
                    <a:pt x="2009" y="457"/>
                  </a:lnTo>
                  <a:lnTo>
                    <a:pt x="2009" y="453"/>
                  </a:lnTo>
                  <a:cubicBezTo>
                    <a:pt x="2009" y="453"/>
                    <a:pt x="2009" y="451"/>
                    <a:pt x="2009" y="450"/>
                  </a:cubicBezTo>
                  <a:lnTo>
                    <a:pt x="2016" y="437"/>
                  </a:lnTo>
                  <a:lnTo>
                    <a:pt x="2016" y="431"/>
                  </a:lnTo>
                  <a:lnTo>
                    <a:pt x="2012" y="425"/>
                  </a:lnTo>
                  <a:lnTo>
                    <a:pt x="1997" y="419"/>
                  </a:lnTo>
                  <a:cubicBezTo>
                    <a:pt x="1996" y="418"/>
                    <a:pt x="1995" y="418"/>
                    <a:pt x="1994" y="417"/>
                  </a:cubicBezTo>
                  <a:lnTo>
                    <a:pt x="1989" y="411"/>
                  </a:lnTo>
                  <a:cubicBezTo>
                    <a:pt x="1988" y="410"/>
                    <a:pt x="1987" y="409"/>
                    <a:pt x="1987" y="407"/>
                  </a:cubicBezTo>
                  <a:lnTo>
                    <a:pt x="1986" y="401"/>
                  </a:lnTo>
                  <a:lnTo>
                    <a:pt x="1990" y="390"/>
                  </a:lnTo>
                  <a:lnTo>
                    <a:pt x="1989" y="390"/>
                  </a:lnTo>
                  <a:lnTo>
                    <a:pt x="1948" y="384"/>
                  </a:lnTo>
                  <a:lnTo>
                    <a:pt x="1937" y="385"/>
                  </a:lnTo>
                  <a:lnTo>
                    <a:pt x="1937" y="385"/>
                  </a:lnTo>
                  <a:lnTo>
                    <a:pt x="1927" y="385"/>
                  </a:lnTo>
                  <a:lnTo>
                    <a:pt x="1919" y="386"/>
                  </a:lnTo>
                  <a:lnTo>
                    <a:pt x="1914" y="388"/>
                  </a:lnTo>
                  <a:cubicBezTo>
                    <a:pt x="1913" y="388"/>
                    <a:pt x="1912" y="388"/>
                    <a:pt x="1912" y="388"/>
                  </a:cubicBezTo>
                  <a:lnTo>
                    <a:pt x="1909" y="389"/>
                  </a:lnTo>
                  <a:cubicBezTo>
                    <a:pt x="1907" y="389"/>
                    <a:pt x="1905" y="388"/>
                    <a:pt x="1904" y="387"/>
                  </a:cubicBezTo>
                  <a:cubicBezTo>
                    <a:pt x="1901" y="386"/>
                    <a:pt x="1898" y="381"/>
                    <a:pt x="1899" y="378"/>
                  </a:cubicBezTo>
                  <a:lnTo>
                    <a:pt x="1899" y="375"/>
                  </a:lnTo>
                  <a:cubicBezTo>
                    <a:pt x="1900" y="375"/>
                    <a:pt x="1900" y="374"/>
                    <a:pt x="1900" y="373"/>
                  </a:cubicBezTo>
                  <a:lnTo>
                    <a:pt x="1906" y="361"/>
                  </a:lnTo>
                  <a:lnTo>
                    <a:pt x="1904" y="352"/>
                  </a:lnTo>
                  <a:lnTo>
                    <a:pt x="1894" y="329"/>
                  </a:lnTo>
                  <a:cubicBezTo>
                    <a:pt x="1893" y="326"/>
                    <a:pt x="1893" y="324"/>
                    <a:pt x="1894" y="322"/>
                  </a:cubicBezTo>
                  <a:cubicBezTo>
                    <a:pt x="1895" y="320"/>
                    <a:pt x="1897" y="319"/>
                    <a:pt x="1899" y="318"/>
                  </a:cubicBezTo>
                  <a:lnTo>
                    <a:pt x="1918" y="313"/>
                  </a:lnTo>
                  <a:cubicBezTo>
                    <a:pt x="1919" y="312"/>
                    <a:pt x="1920" y="312"/>
                    <a:pt x="1921" y="312"/>
                  </a:cubicBezTo>
                  <a:lnTo>
                    <a:pt x="1929" y="313"/>
                  </a:lnTo>
                  <a:lnTo>
                    <a:pt x="1924" y="297"/>
                  </a:lnTo>
                  <a:cubicBezTo>
                    <a:pt x="1924" y="296"/>
                    <a:pt x="1924" y="294"/>
                    <a:pt x="1925" y="293"/>
                  </a:cubicBezTo>
                  <a:lnTo>
                    <a:pt x="1927" y="288"/>
                  </a:lnTo>
                  <a:cubicBezTo>
                    <a:pt x="1927" y="287"/>
                    <a:pt x="1928" y="286"/>
                    <a:pt x="1929" y="285"/>
                  </a:cubicBezTo>
                  <a:lnTo>
                    <a:pt x="1937" y="279"/>
                  </a:lnTo>
                  <a:lnTo>
                    <a:pt x="1934" y="278"/>
                  </a:lnTo>
                  <a:lnTo>
                    <a:pt x="1912" y="268"/>
                  </a:lnTo>
                  <a:lnTo>
                    <a:pt x="1902" y="266"/>
                  </a:lnTo>
                  <a:cubicBezTo>
                    <a:pt x="1901" y="266"/>
                    <a:pt x="1901" y="265"/>
                    <a:pt x="1900" y="264"/>
                  </a:cubicBezTo>
                  <a:lnTo>
                    <a:pt x="1895" y="260"/>
                  </a:lnTo>
                  <a:cubicBezTo>
                    <a:pt x="1894" y="259"/>
                    <a:pt x="1894" y="258"/>
                    <a:pt x="1893" y="258"/>
                  </a:cubicBezTo>
                  <a:lnTo>
                    <a:pt x="1891" y="253"/>
                  </a:lnTo>
                  <a:cubicBezTo>
                    <a:pt x="1891" y="253"/>
                    <a:pt x="1891" y="252"/>
                    <a:pt x="1891" y="251"/>
                  </a:cubicBezTo>
                  <a:lnTo>
                    <a:pt x="1890" y="248"/>
                  </a:lnTo>
                  <a:lnTo>
                    <a:pt x="1890" y="248"/>
                  </a:lnTo>
                  <a:lnTo>
                    <a:pt x="1890" y="244"/>
                  </a:lnTo>
                  <a:cubicBezTo>
                    <a:pt x="1890" y="243"/>
                    <a:pt x="1891" y="243"/>
                    <a:pt x="1891" y="242"/>
                  </a:cubicBezTo>
                  <a:lnTo>
                    <a:pt x="1893" y="234"/>
                  </a:lnTo>
                  <a:lnTo>
                    <a:pt x="1894" y="226"/>
                  </a:lnTo>
                  <a:lnTo>
                    <a:pt x="1898" y="191"/>
                  </a:lnTo>
                  <a:lnTo>
                    <a:pt x="1904" y="175"/>
                  </a:lnTo>
                  <a:lnTo>
                    <a:pt x="1907" y="171"/>
                  </a:lnTo>
                  <a:cubicBezTo>
                    <a:pt x="1908" y="170"/>
                    <a:pt x="1909" y="169"/>
                    <a:pt x="1910" y="169"/>
                  </a:cubicBezTo>
                  <a:lnTo>
                    <a:pt x="1913" y="168"/>
                  </a:lnTo>
                  <a:cubicBezTo>
                    <a:pt x="1914" y="167"/>
                    <a:pt x="1915" y="167"/>
                    <a:pt x="1915" y="167"/>
                  </a:cubicBezTo>
                  <a:lnTo>
                    <a:pt x="1919" y="166"/>
                  </a:lnTo>
                  <a:cubicBezTo>
                    <a:pt x="1919" y="166"/>
                    <a:pt x="1920" y="166"/>
                    <a:pt x="1921" y="166"/>
                  </a:cubicBezTo>
                  <a:lnTo>
                    <a:pt x="1921" y="166"/>
                  </a:lnTo>
                  <a:lnTo>
                    <a:pt x="1928" y="167"/>
                  </a:lnTo>
                  <a:lnTo>
                    <a:pt x="1935" y="168"/>
                  </a:lnTo>
                  <a:lnTo>
                    <a:pt x="1935" y="168"/>
                  </a:lnTo>
                  <a:lnTo>
                    <a:pt x="1943" y="162"/>
                  </a:lnTo>
                  <a:lnTo>
                    <a:pt x="1949" y="160"/>
                  </a:lnTo>
                  <a:lnTo>
                    <a:pt x="1950" y="159"/>
                  </a:lnTo>
                  <a:lnTo>
                    <a:pt x="1960" y="137"/>
                  </a:lnTo>
                  <a:lnTo>
                    <a:pt x="1978" y="106"/>
                  </a:lnTo>
                  <a:lnTo>
                    <a:pt x="1968" y="71"/>
                  </a:lnTo>
                  <a:lnTo>
                    <a:pt x="1967" y="65"/>
                  </a:lnTo>
                  <a:cubicBezTo>
                    <a:pt x="1967" y="63"/>
                    <a:pt x="1968" y="61"/>
                    <a:pt x="1969" y="59"/>
                  </a:cubicBezTo>
                  <a:lnTo>
                    <a:pt x="1970" y="58"/>
                  </a:lnTo>
                  <a:cubicBezTo>
                    <a:pt x="1971" y="57"/>
                    <a:pt x="1971" y="57"/>
                    <a:pt x="1972" y="56"/>
                  </a:cubicBezTo>
                  <a:lnTo>
                    <a:pt x="1980" y="50"/>
                  </a:lnTo>
                  <a:lnTo>
                    <a:pt x="1982" y="46"/>
                  </a:lnTo>
                  <a:lnTo>
                    <a:pt x="1975" y="43"/>
                  </a:lnTo>
                  <a:lnTo>
                    <a:pt x="1972" y="41"/>
                  </a:lnTo>
                  <a:cubicBezTo>
                    <a:pt x="1972" y="40"/>
                    <a:pt x="1971" y="39"/>
                    <a:pt x="1970" y="39"/>
                  </a:cubicBezTo>
                  <a:lnTo>
                    <a:pt x="1961" y="26"/>
                  </a:lnTo>
                  <a:lnTo>
                    <a:pt x="1929" y="43"/>
                  </a:lnTo>
                  <a:lnTo>
                    <a:pt x="1912" y="62"/>
                  </a:lnTo>
                  <a:lnTo>
                    <a:pt x="1906" y="74"/>
                  </a:lnTo>
                  <a:lnTo>
                    <a:pt x="1896" y="106"/>
                  </a:lnTo>
                  <a:lnTo>
                    <a:pt x="1891" y="112"/>
                  </a:lnTo>
                  <a:cubicBezTo>
                    <a:pt x="1890" y="113"/>
                    <a:pt x="1888" y="114"/>
                    <a:pt x="1887" y="115"/>
                  </a:cubicBezTo>
                  <a:lnTo>
                    <a:pt x="1847" y="123"/>
                  </a:lnTo>
                  <a:lnTo>
                    <a:pt x="1845" y="125"/>
                  </a:lnTo>
                  <a:lnTo>
                    <a:pt x="1826" y="132"/>
                  </a:lnTo>
                  <a:lnTo>
                    <a:pt x="1804" y="135"/>
                  </a:lnTo>
                  <a:lnTo>
                    <a:pt x="1740" y="128"/>
                  </a:lnTo>
                  <a:lnTo>
                    <a:pt x="1732" y="126"/>
                  </a:lnTo>
                  <a:cubicBezTo>
                    <a:pt x="1730" y="126"/>
                    <a:pt x="1729" y="125"/>
                    <a:pt x="1728" y="123"/>
                  </a:cubicBezTo>
                  <a:cubicBezTo>
                    <a:pt x="1727" y="123"/>
                    <a:pt x="1726" y="122"/>
                    <a:pt x="1726" y="121"/>
                  </a:cubicBezTo>
                  <a:lnTo>
                    <a:pt x="1725" y="119"/>
                  </a:lnTo>
                  <a:cubicBezTo>
                    <a:pt x="1724" y="118"/>
                    <a:pt x="1724" y="118"/>
                    <a:pt x="1724" y="117"/>
                  </a:cubicBezTo>
                  <a:lnTo>
                    <a:pt x="1722" y="109"/>
                  </a:lnTo>
                  <a:lnTo>
                    <a:pt x="1722" y="104"/>
                  </a:lnTo>
                  <a:lnTo>
                    <a:pt x="1722" y="98"/>
                  </a:lnTo>
                  <a:lnTo>
                    <a:pt x="1724" y="85"/>
                  </a:lnTo>
                  <a:lnTo>
                    <a:pt x="1721" y="70"/>
                  </a:lnTo>
                  <a:lnTo>
                    <a:pt x="1721" y="64"/>
                  </a:lnTo>
                  <a:lnTo>
                    <a:pt x="1722" y="51"/>
                  </a:lnTo>
                  <a:lnTo>
                    <a:pt x="1721" y="39"/>
                  </a:lnTo>
                  <a:lnTo>
                    <a:pt x="1705" y="10"/>
                  </a:lnTo>
                  <a:lnTo>
                    <a:pt x="1697" y="3"/>
                  </a:lnTo>
                  <a:lnTo>
                    <a:pt x="1687" y="0"/>
                  </a:lnTo>
                  <a:lnTo>
                    <a:pt x="1687" y="0"/>
                  </a:lnTo>
                  <a:lnTo>
                    <a:pt x="1658" y="14"/>
                  </a:lnTo>
                  <a:cubicBezTo>
                    <a:pt x="1657" y="14"/>
                    <a:pt x="1657" y="15"/>
                    <a:pt x="1656" y="15"/>
                  </a:cubicBezTo>
                  <a:lnTo>
                    <a:pt x="1646" y="17"/>
                  </a:lnTo>
                  <a:lnTo>
                    <a:pt x="1614" y="16"/>
                  </a:lnTo>
                  <a:lnTo>
                    <a:pt x="1605" y="18"/>
                  </a:lnTo>
                  <a:lnTo>
                    <a:pt x="1588" y="31"/>
                  </a:lnTo>
                  <a:lnTo>
                    <a:pt x="1589" y="32"/>
                  </a:lnTo>
                  <a:lnTo>
                    <a:pt x="1583" y="60"/>
                  </a:lnTo>
                  <a:cubicBezTo>
                    <a:pt x="1582" y="61"/>
                    <a:pt x="1582" y="62"/>
                    <a:pt x="1581" y="63"/>
                  </a:cubicBezTo>
                  <a:lnTo>
                    <a:pt x="1579" y="66"/>
                  </a:lnTo>
                  <a:lnTo>
                    <a:pt x="1573" y="71"/>
                  </a:lnTo>
                  <a:lnTo>
                    <a:pt x="1572" y="72"/>
                  </a:lnTo>
                  <a:lnTo>
                    <a:pt x="1561" y="77"/>
                  </a:lnTo>
                  <a:cubicBezTo>
                    <a:pt x="1560" y="77"/>
                    <a:pt x="1560" y="78"/>
                    <a:pt x="1559" y="78"/>
                  </a:cubicBezTo>
                  <a:lnTo>
                    <a:pt x="1524" y="82"/>
                  </a:lnTo>
                  <a:cubicBezTo>
                    <a:pt x="1523" y="83"/>
                    <a:pt x="1522" y="82"/>
                    <a:pt x="1521" y="82"/>
                  </a:cubicBezTo>
                  <a:lnTo>
                    <a:pt x="1516" y="81"/>
                  </a:lnTo>
                  <a:lnTo>
                    <a:pt x="1510" y="78"/>
                  </a:lnTo>
                  <a:lnTo>
                    <a:pt x="1497" y="78"/>
                  </a:lnTo>
                  <a:lnTo>
                    <a:pt x="1497" y="78"/>
                  </a:lnTo>
                  <a:cubicBezTo>
                    <a:pt x="1496" y="78"/>
                    <a:pt x="1496" y="78"/>
                    <a:pt x="1495" y="78"/>
                  </a:cubicBezTo>
                  <a:lnTo>
                    <a:pt x="1503" y="103"/>
                  </a:lnTo>
                  <a:lnTo>
                    <a:pt x="1508" y="111"/>
                  </a:lnTo>
                  <a:lnTo>
                    <a:pt x="1546" y="129"/>
                  </a:lnTo>
                  <a:lnTo>
                    <a:pt x="1565" y="142"/>
                  </a:lnTo>
                  <a:lnTo>
                    <a:pt x="1571" y="149"/>
                  </a:lnTo>
                  <a:cubicBezTo>
                    <a:pt x="1571" y="149"/>
                    <a:pt x="1571" y="150"/>
                    <a:pt x="1572" y="151"/>
                  </a:cubicBezTo>
                  <a:lnTo>
                    <a:pt x="1575" y="158"/>
                  </a:lnTo>
                  <a:lnTo>
                    <a:pt x="1581" y="175"/>
                  </a:lnTo>
                  <a:lnTo>
                    <a:pt x="1585" y="192"/>
                  </a:lnTo>
                  <a:lnTo>
                    <a:pt x="1588" y="210"/>
                  </a:lnTo>
                  <a:lnTo>
                    <a:pt x="1588" y="228"/>
                  </a:lnTo>
                  <a:lnTo>
                    <a:pt x="1587" y="265"/>
                  </a:lnTo>
                  <a:lnTo>
                    <a:pt x="1589" y="305"/>
                  </a:lnTo>
                  <a:lnTo>
                    <a:pt x="1601" y="313"/>
                  </a:lnTo>
                  <a:lnTo>
                    <a:pt x="1608" y="319"/>
                  </a:lnTo>
                  <a:cubicBezTo>
                    <a:pt x="1609" y="320"/>
                    <a:pt x="1610" y="322"/>
                    <a:pt x="1611" y="324"/>
                  </a:cubicBezTo>
                  <a:lnTo>
                    <a:pt x="1611" y="326"/>
                  </a:lnTo>
                  <a:cubicBezTo>
                    <a:pt x="1611" y="327"/>
                    <a:pt x="1611" y="328"/>
                    <a:pt x="1611" y="329"/>
                  </a:cubicBezTo>
                  <a:lnTo>
                    <a:pt x="1610" y="333"/>
                  </a:lnTo>
                  <a:lnTo>
                    <a:pt x="1603" y="348"/>
                  </a:lnTo>
                  <a:lnTo>
                    <a:pt x="1596" y="358"/>
                  </a:lnTo>
                  <a:lnTo>
                    <a:pt x="1589" y="363"/>
                  </a:lnTo>
                  <a:lnTo>
                    <a:pt x="1563" y="381"/>
                  </a:lnTo>
                  <a:lnTo>
                    <a:pt x="1555" y="401"/>
                  </a:lnTo>
                  <a:cubicBezTo>
                    <a:pt x="1555" y="402"/>
                    <a:pt x="1555" y="403"/>
                    <a:pt x="1554" y="403"/>
                  </a:cubicBezTo>
                  <a:cubicBezTo>
                    <a:pt x="1553" y="404"/>
                    <a:pt x="1552" y="406"/>
                    <a:pt x="1551" y="406"/>
                  </a:cubicBezTo>
                  <a:lnTo>
                    <a:pt x="1548" y="408"/>
                  </a:lnTo>
                  <a:cubicBezTo>
                    <a:pt x="1547" y="408"/>
                    <a:pt x="1546" y="409"/>
                    <a:pt x="1546" y="409"/>
                  </a:cubicBezTo>
                  <a:lnTo>
                    <a:pt x="1541" y="410"/>
                  </a:lnTo>
                  <a:cubicBezTo>
                    <a:pt x="1540" y="410"/>
                    <a:pt x="1539" y="410"/>
                    <a:pt x="1537" y="410"/>
                  </a:cubicBezTo>
                  <a:lnTo>
                    <a:pt x="1464" y="389"/>
                  </a:lnTo>
                  <a:lnTo>
                    <a:pt x="1448" y="403"/>
                  </a:lnTo>
                  <a:lnTo>
                    <a:pt x="1438" y="415"/>
                  </a:lnTo>
                  <a:lnTo>
                    <a:pt x="1435" y="421"/>
                  </a:lnTo>
                  <a:cubicBezTo>
                    <a:pt x="1435" y="421"/>
                    <a:pt x="1435" y="422"/>
                    <a:pt x="1434" y="423"/>
                  </a:cubicBezTo>
                  <a:lnTo>
                    <a:pt x="1426" y="430"/>
                  </a:lnTo>
                  <a:lnTo>
                    <a:pt x="1414" y="437"/>
                  </a:lnTo>
                  <a:lnTo>
                    <a:pt x="1370" y="454"/>
                  </a:lnTo>
                  <a:cubicBezTo>
                    <a:pt x="1368" y="455"/>
                    <a:pt x="1366" y="455"/>
                    <a:pt x="1364" y="454"/>
                  </a:cubicBezTo>
                  <a:lnTo>
                    <a:pt x="1344" y="447"/>
                  </a:lnTo>
                  <a:lnTo>
                    <a:pt x="1325" y="450"/>
                  </a:lnTo>
                  <a:lnTo>
                    <a:pt x="1318" y="454"/>
                  </a:lnTo>
                  <a:lnTo>
                    <a:pt x="1293" y="478"/>
                  </a:lnTo>
                  <a:cubicBezTo>
                    <a:pt x="1292" y="479"/>
                    <a:pt x="1292" y="479"/>
                    <a:pt x="1291" y="479"/>
                  </a:cubicBezTo>
                  <a:lnTo>
                    <a:pt x="1288" y="481"/>
                  </a:lnTo>
                  <a:cubicBezTo>
                    <a:pt x="1286" y="482"/>
                    <a:pt x="1285" y="482"/>
                    <a:pt x="1284" y="482"/>
                  </a:cubicBezTo>
                  <a:lnTo>
                    <a:pt x="1281" y="482"/>
                  </a:lnTo>
                  <a:cubicBezTo>
                    <a:pt x="1279" y="482"/>
                    <a:pt x="1277" y="481"/>
                    <a:pt x="1276" y="480"/>
                  </a:cubicBezTo>
                  <a:lnTo>
                    <a:pt x="1273" y="477"/>
                  </a:lnTo>
                  <a:lnTo>
                    <a:pt x="1264" y="472"/>
                  </a:lnTo>
                  <a:lnTo>
                    <a:pt x="1244" y="465"/>
                  </a:lnTo>
                  <a:cubicBezTo>
                    <a:pt x="1243" y="465"/>
                    <a:pt x="1243" y="465"/>
                    <a:pt x="1242" y="464"/>
                  </a:cubicBezTo>
                  <a:cubicBezTo>
                    <a:pt x="1241" y="463"/>
                    <a:pt x="1239" y="461"/>
                    <a:pt x="1239" y="459"/>
                  </a:cubicBezTo>
                  <a:lnTo>
                    <a:pt x="1231" y="438"/>
                  </a:lnTo>
                  <a:lnTo>
                    <a:pt x="1226" y="427"/>
                  </a:lnTo>
                  <a:cubicBezTo>
                    <a:pt x="1226" y="425"/>
                    <a:pt x="1225" y="424"/>
                    <a:pt x="1226" y="422"/>
                  </a:cubicBezTo>
                  <a:lnTo>
                    <a:pt x="1227" y="417"/>
                  </a:lnTo>
                  <a:cubicBezTo>
                    <a:pt x="1227" y="415"/>
                    <a:pt x="1228" y="414"/>
                    <a:pt x="1229" y="413"/>
                  </a:cubicBezTo>
                  <a:lnTo>
                    <a:pt x="1236" y="405"/>
                  </a:lnTo>
                  <a:lnTo>
                    <a:pt x="1247" y="396"/>
                  </a:lnTo>
                  <a:lnTo>
                    <a:pt x="1264" y="388"/>
                  </a:lnTo>
                  <a:lnTo>
                    <a:pt x="1277" y="384"/>
                  </a:lnTo>
                  <a:lnTo>
                    <a:pt x="1288" y="383"/>
                  </a:lnTo>
                  <a:lnTo>
                    <a:pt x="1289" y="382"/>
                  </a:lnTo>
                  <a:lnTo>
                    <a:pt x="1290" y="378"/>
                  </a:lnTo>
                  <a:lnTo>
                    <a:pt x="1290" y="375"/>
                  </a:lnTo>
                  <a:cubicBezTo>
                    <a:pt x="1290" y="374"/>
                    <a:pt x="1290" y="374"/>
                    <a:pt x="1290" y="373"/>
                  </a:cubicBezTo>
                  <a:lnTo>
                    <a:pt x="1294" y="361"/>
                  </a:lnTo>
                  <a:lnTo>
                    <a:pt x="1302" y="344"/>
                  </a:lnTo>
                  <a:lnTo>
                    <a:pt x="1301" y="344"/>
                  </a:lnTo>
                  <a:lnTo>
                    <a:pt x="1292" y="340"/>
                  </a:lnTo>
                  <a:lnTo>
                    <a:pt x="1287" y="340"/>
                  </a:lnTo>
                  <a:lnTo>
                    <a:pt x="1277" y="342"/>
                  </a:lnTo>
                  <a:lnTo>
                    <a:pt x="1268" y="342"/>
                  </a:lnTo>
                  <a:cubicBezTo>
                    <a:pt x="1267" y="342"/>
                    <a:pt x="1265" y="342"/>
                    <a:pt x="1264" y="341"/>
                  </a:cubicBezTo>
                  <a:lnTo>
                    <a:pt x="1261" y="340"/>
                  </a:lnTo>
                  <a:cubicBezTo>
                    <a:pt x="1260" y="339"/>
                    <a:pt x="1259" y="339"/>
                    <a:pt x="1259" y="338"/>
                  </a:cubicBezTo>
                  <a:lnTo>
                    <a:pt x="1256" y="336"/>
                  </a:lnTo>
                  <a:cubicBezTo>
                    <a:pt x="1255" y="334"/>
                    <a:pt x="1255" y="333"/>
                    <a:pt x="1254" y="332"/>
                  </a:cubicBezTo>
                  <a:lnTo>
                    <a:pt x="1253" y="326"/>
                  </a:lnTo>
                  <a:lnTo>
                    <a:pt x="1247" y="326"/>
                  </a:lnTo>
                  <a:cubicBezTo>
                    <a:pt x="1246" y="326"/>
                    <a:pt x="1246" y="325"/>
                    <a:pt x="1245" y="325"/>
                  </a:cubicBezTo>
                  <a:lnTo>
                    <a:pt x="1241" y="324"/>
                  </a:lnTo>
                  <a:cubicBezTo>
                    <a:pt x="1240" y="323"/>
                    <a:pt x="1239" y="323"/>
                    <a:pt x="1238" y="322"/>
                  </a:cubicBezTo>
                  <a:lnTo>
                    <a:pt x="1236" y="320"/>
                  </a:lnTo>
                  <a:cubicBezTo>
                    <a:pt x="1235" y="319"/>
                    <a:pt x="1234" y="318"/>
                    <a:pt x="1234" y="317"/>
                  </a:cubicBezTo>
                  <a:lnTo>
                    <a:pt x="1232" y="312"/>
                  </a:lnTo>
                  <a:cubicBezTo>
                    <a:pt x="1231" y="311"/>
                    <a:pt x="1231" y="310"/>
                    <a:pt x="1231" y="309"/>
                  </a:cubicBezTo>
                  <a:lnTo>
                    <a:pt x="1231" y="306"/>
                  </a:lnTo>
                  <a:cubicBezTo>
                    <a:pt x="1231" y="305"/>
                    <a:pt x="1232" y="304"/>
                    <a:pt x="1232" y="303"/>
                  </a:cubicBezTo>
                  <a:lnTo>
                    <a:pt x="1234" y="299"/>
                  </a:lnTo>
                  <a:lnTo>
                    <a:pt x="1244" y="289"/>
                  </a:lnTo>
                  <a:lnTo>
                    <a:pt x="1246" y="282"/>
                  </a:lnTo>
                  <a:lnTo>
                    <a:pt x="1246" y="281"/>
                  </a:lnTo>
                  <a:lnTo>
                    <a:pt x="1241" y="270"/>
                  </a:lnTo>
                  <a:lnTo>
                    <a:pt x="1241" y="266"/>
                  </a:lnTo>
                  <a:lnTo>
                    <a:pt x="1241" y="264"/>
                  </a:lnTo>
                  <a:cubicBezTo>
                    <a:pt x="1241" y="262"/>
                    <a:pt x="1241" y="261"/>
                    <a:pt x="1242" y="260"/>
                  </a:cubicBezTo>
                  <a:lnTo>
                    <a:pt x="1244" y="256"/>
                  </a:lnTo>
                  <a:lnTo>
                    <a:pt x="1259" y="240"/>
                  </a:lnTo>
                  <a:lnTo>
                    <a:pt x="1250" y="224"/>
                  </a:lnTo>
                  <a:lnTo>
                    <a:pt x="1249" y="217"/>
                  </a:lnTo>
                  <a:cubicBezTo>
                    <a:pt x="1249" y="216"/>
                    <a:pt x="1249" y="215"/>
                    <a:pt x="1249" y="214"/>
                  </a:cubicBezTo>
                  <a:lnTo>
                    <a:pt x="1249" y="211"/>
                  </a:lnTo>
                  <a:cubicBezTo>
                    <a:pt x="1249" y="210"/>
                    <a:pt x="1249" y="209"/>
                    <a:pt x="1250" y="208"/>
                  </a:cubicBezTo>
                  <a:lnTo>
                    <a:pt x="1252" y="205"/>
                  </a:lnTo>
                  <a:cubicBezTo>
                    <a:pt x="1253" y="204"/>
                    <a:pt x="1254" y="203"/>
                    <a:pt x="1255" y="203"/>
                  </a:cubicBezTo>
                  <a:lnTo>
                    <a:pt x="1257" y="202"/>
                  </a:lnTo>
                  <a:cubicBezTo>
                    <a:pt x="1258" y="201"/>
                    <a:pt x="1259" y="201"/>
                    <a:pt x="1260" y="201"/>
                  </a:cubicBezTo>
                  <a:lnTo>
                    <a:pt x="1273" y="199"/>
                  </a:lnTo>
                  <a:lnTo>
                    <a:pt x="1269" y="193"/>
                  </a:lnTo>
                  <a:lnTo>
                    <a:pt x="1258" y="172"/>
                  </a:lnTo>
                  <a:lnTo>
                    <a:pt x="1250" y="160"/>
                  </a:lnTo>
                  <a:lnTo>
                    <a:pt x="1246" y="156"/>
                  </a:lnTo>
                  <a:lnTo>
                    <a:pt x="1237" y="145"/>
                  </a:lnTo>
                  <a:lnTo>
                    <a:pt x="1199" y="160"/>
                  </a:lnTo>
                  <a:cubicBezTo>
                    <a:pt x="1197" y="161"/>
                    <a:pt x="1196" y="161"/>
                    <a:pt x="1195" y="161"/>
                  </a:cubicBezTo>
                  <a:lnTo>
                    <a:pt x="1191" y="160"/>
                  </a:lnTo>
                  <a:cubicBezTo>
                    <a:pt x="1190" y="160"/>
                    <a:pt x="1189" y="160"/>
                    <a:pt x="1188" y="159"/>
                  </a:cubicBezTo>
                  <a:lnTo>
                    <a:pt x="1184" y="158"/>
                  </a:lnTo>
                  <a:cubicBezTo>
                    <a:pt x="1183" y="157"/>
                    <a:pt x="1182" y="156"/>
                    <a:pt x="1181" y="155"/>
                  </a:cubicBezTo>
                  <a:lnTo>
                    <a:pt x="1173" y="145"/>
                  </a:lnTo>
                  <a:lnTo>
                    <a:pt x="1133" y="121"/>
                  </a:lnTo>
                  <a:lnTo>
                    <a:pt x="1120" y="116"/>
                  </a:lnTo>
                  <a:cubicBezTo>
                    <a:pt x="1119" y="115"/>
                    <a:pt x="1118" y="115"/>
                    <a:pt x="1117" y="114"/>
                  </a:cubicBezTo>
                  <a:lnTo>
                    <a:pt x="1115" y="111"/>
                  </a:lnTo>
                  <a:cubicBezTo>
                    <a:pt x="1114" y="111"/>
                    <a:pt x="1114" y="110"/>
                    <a:pt x="1113" y="109"/>
                  </a:cubicBezTo>
                  <a:lnTo>
                    <a:pt x="1112" y="106"/>
                  </a:lnTo>
                  <a:cubicBezTo>
                    <a:pt x="1111" y="105"/>
                    <a:pt x="1111" y="104"/>
                    <a:pt x="1111" y="104"/>
                  </a:cubicBezTo>
                  <a:lnTo>
                    <a:pt x="1103" y="62"/>
                  </a:lnTo>
                  <a:lnTo>
                    <a:pt x="1101" y="61"/>
                  </a:lnTo>
                  <a:lnTo>
                    <a:pt x="1061" y="49"/>
                  </a:lnTo>
                  <a:lnTo>
                    <a:pt x="1060" y="51"/>
                  </a:lnTo>
                  <a:lnTo>
                    <a:pt x="1053" y="79"/>
                  </a:lnTo>
                  <a:lnTo>
                    <a:pt x="1054" y="82"/>
                  </a:lnTo>
                  <a:lnTo>
                    <a:pt x="1056" y="83"/>
                  </a:lnTo>
                  <a:cubicBezTo>
                    <a:pt x="1057" y="84"/>
                    <a:pt x="1058" y="85"/>
                    <a:pt x="1059" y="86"/>
                  </a:cubicBezTo>
                  <a:lnTo>
                    <a:pt x="1065" y="95"/>
                  </a:lnTo>
                  <a:cubicBezTo>
                    <a:pt x="1065" y="97"/>
                    <a:pt x="1066" y="98"/>
                    <a:pt x="1065" y="100"/>
                  </a:cubicBezTo>
                  <a:cubicBezTo>
                    <a:pt x="1065" y="103"/>
                    <a:pt x="1063" y="107"/>
                    <a:pt x="1060" y="108"/>
                  </a:cubicBezTo>
                  <a:lnTo>
                    <a:pt x="1057" y="109"/>
                  </a:lnTo>
                  <a:lnTo>
                    <a:pt x="1055" y="114"/>
                  </a:lnTo>
                  <a:lnTo>
                    <a:pt x="1052" y="127"/>
                  </a:lnTo>
                  <a:lnTo>
                    <a:pt x="1048" y="136"/>
                  </a:lnTo>
                  <a:cubicBezTo>
                    <a:pt x="1048" y="137"/>
                    <a:pt x="1046" y="139"/>
                    <a:pt x="1045" y="140"/>
                  </a:cubicBezTo>
                  <a:lnTo>
                    <a:pt x="1039" y="149"/>
                  </a:lnTo>
                  <a:cubicBezTo>
                    <a:pt x="1038" y="150"/>
                    <a:pt x="1037" y="151"/>
                    <a:pt x="1035" y="151"/>
                  </a:cubicBezTo>
                  <a:lnTo>
                    <a:pt x="1033" y="152"/>
                  </a:lnTo>
                  <a:cubicBezTo>
                    <a:pt x="1032" y="152"/>
                    <a:pt x="1030" y="152"/>
                    <a:pt x="1029" y="152"/>
                  </a:cubicBezTo>
                  <a:lnTo>
                    <a:pt x="1015" y="150"/>
                  </a:lnTo>
                  <a:lnTo>
                    <a:pt x="1007" y="152"/>
                  </a:lnTo>
                  <a:lnTo>
                    <a:pt x="980" y="175"/>
                  </a:lnTo>
                  <a:lnTo>
                    <a:pt x="950" y="207"/>
                  </a:lnTo>
                  <a:lnTo>
                    <a:pt x="944" y="211"/>
                  </a:lnTo>
                  <a:lnTo>
                    <a:pt x="937" y="215"/>
                  </a:lnTo>
                  <a:lnTo>
                    <a:pt x="916" y="221"/>
                  </a:lnTo>
                  <a:lnTo>
                    <a:pt x="908" y="229"/>
                  </a:lnTo>
                  <a:lnTo>
                    <a:pt x="878" y="250"/>
                  </a:lnTo>
                  <a:cubicBezTo>
                    <a:pt x="877" y="250"/>
                    <a:pt x="876" y="251"/>
                    <a:pt x="875" y="251"/>
                  </a:cubicBezTo>
                  <a:lnTo>
                    <a:pt x="850" y="256"/>
                  </a:lnTo>
                  <a:lnTo>
                    <a:pt x="767" y="260"/>
                  </a:lnTo>
                  <a:lnTo>
                    <a:pt x="753" y="272"/>
                  </a:lnTo>
                  <a:lnTo>
                    <a:pt x="726" y="284"/>
                  </a:lnTo>
                  <a:cubicBezTo>
                    <a:pt x="725" y="284"/>
                    <a:pt x="724" y="285"/>
                    <a:pt x="722" y="285"/>
                  </a:cubicBezTo>
                  <a:lnTo>
                    <a:pt x="714" y="284"/>
                  </a:lnTo>
                  <a:lnTo>
                    <a:pt x="714" y="286"/>
                  </a:lnTo>
                  <a:cubicBezTo>
                    <a:pt x="713" y="288"/>
                    <a:pt x="712" y="289"/>
                    <a:pt x="710" y="290"/>
                  </a:cubicBezTo>
                  <a:lnTo>
                    <a:pt x="684" y="306"/>
                  </a:lnTo>
                  <a:lnTo>
                    <a:pt x="679" y="313"/>
                  </a:lnTo>
                  <a:lnTo>
                    <a:pt x="665" y="335"/>
                  </a:lnTo>
                  <a:cubicBezTo>
                    <a:pt x="665" y="336"/>
                    <a:pt x="664" y="336"/>
                    <a:pt x="664" y="337"/>
                  </a:cubicBezTo>
                  <a:lnTo>
                    <a:pt x="651" y="348"/>
                  </a:lnTo>
                  <a:cubicBezTo>
                    <a:pt x="651" y="348"/>
                    <a:pt x="650" y="349"/>
                    <a:pt x="649" y="349"/>
                  </a:cubicBezTo>
                  <a:lnTo>
                    <a:pt x="625" y="360"/>
                  </a:lnTo>
                  <a:lnTo>
                    <a:pt x="615" y="370"/>
                  </a:lnTo>
                  <a:lnTo>
                    <a:pt x="602" y="397"/>
                  </a:lnTo>
                  <a:cubicBezTo>
                    <a:pt x="601" y="398"/>
                    <a:pt x="601" y="398"/>
                    <a:pt x="600" y="399"/>
                  </a:cubicBezTo>
                  <a:lnTo>
                    <a:pt x="592" y="406"/>
                  </a:lnTo>
                  <a:cubicBezTo>
                    <a:pt x="591" y="407"/>
                    <a:pt x="590" y="408"/>
                    <a:pt x="588" y="408"/>
                  </a:cubicBezTo>
                  <a:lnTo>
                    <a:pt x="550" y="412"/>
                  </a:lnTo>
                  <a:lnTo>
                    <a:pt x="543" y="416"/>
                  </a:lnTo>
                  <a:lnTo>
                    <a:pt x="533" y="426"/>
                  </a:lnTo>
                  <a:lnTo>
                    <a:pt x="531" y="430"/>
                  </a:lnTo>
                  <a:lnTo>
                    <a:pt x="527" y="442"/>
                  </a:lnTo>
                  <a:cubicBezTo>
                    <a:pt x="526" y="443"/>
                    <a:pt x="526" y="443"/>
                    <a:pt x="526" y="444"/>
                  </a:cubicBezTo>
                  <a:lnTo>
                    <a:pt x="521" y="450"/>
                  </a:lnTo>
                  <a:cubicBezTo>
                    <a:pt x="520" y="451"/>
                    <a:pt x="519" y="452"/>
                    <a:pt x="518" y="452"/>
                  </a:cubicBezTo>
                  <a:lnTo>
                    <a:pt x="511" y="456"/>
                  </a:lnTo>
                  <a:cubicBezTo>
                    <a:pt x="510" y="457"/>
                    <a:pt x="509" y="457"/>
                    <a:pt x="508" y="457"/>
                  </a:cubicBezTo>
                  <a:lnTo>
                    <a:pt x="501" y="458"/>
                  </a:lnTo>
                  <a:lnTo>
                    <a:pt x="499" y="464"/>
                  </a:lnTo>
                  <a:lnTo>
                    <a:pt x="500" y="473"/>
                  </a:lnTo>
                  <a:lnTo>
                    <a:pt x="506" y="477"/>
                  </a:lnTo>
                  <a:lnTo>
                    <a:pt x="518" y="481"/>
                  </a:lnTo>
                  <a:lnTo>
                    <a:pt x="559" y="503"/>
                  </a:lnTo>
                  <a:cubicBezTo>
                    <a:pt x="560" y="504"/>
                    <a:pt x="560" y="504"/>
                    <a:pt x="561" y="505"/>
                  </a:cubicBezTo>
                  <a:lnTo>
                    <a:pt x="577" y="522"/>
                  </a:lnTo>
                  <a:lnTo>
                    <a:pt x="581" y="528"/>
                  </a:lnTo>
                  <a:cubicBezTo>
                    <a:pt x="581" y="528"/>
                    <a:pt x="582" y="529"/>
                    <a:pt x="582" y="530"/>
                  </a:cubicBezTo>
                  <a:lnTo>
                    <a:pt x="583" y="537"/>
                  </a:lnTo>
                  <a:lnTo>
                    <a:pt x="584" y="539"/>
                  </a:lnTo>
                  <a:lnTo>
                    <a:pt x="583" y="551"/>
                  </a:lnTo>
                  <a:cubicBezTo>
                    <a:pt x="583" y="553"/>
                    <a:pt x="582" y="555"/>
                    <a:pt x="581" y="556"/>
                  </a:cubicBezTo>
                  <a:lnTo>
                    <a:pt x="578" y="559"/>
                  </a:lnTo>
                  <a:cubicBezTo>
                    <a:pt x="576" y="560"/>
                    <a:pt x="575" y="561"/>
                    <a:pt x="573" y="562"/>
                  </a:cubicBezTo>
                  <a:lnTo>
                    <a:pt x="571" y="562"/>
                  </a:lnTo>
                  <a:lnTo>
                    <a:pt x="568" y="565"/>
                  </a:lnTo>
                  <a:lnTo>
                    <a:pt x="555" y="589"/>
                  </a:lnTo>
                  <a:lnTo>
                    <a:pt x="540" y="607"/>
                  </a:lnTo>
                  <a:cubicBezTo>
                    <a:pt x="540" y="608"/>
                    <a:pt x="539" y="609"/>
                    <a:pt x="538" y="609"/>
                  </a:cubicBezTo>
                  <a:lnTo>
                    <a:pt x="521" y="618"/>
                  </a:lnTo>
                  <a:cubicBezTo>
                    <a:pt x="520" y="619"/>
                    <a:pt x="519" y="619"/>
                    <a:pt x="518" y="619"/>
                  </a:cubicBezTo>
                  <a:lnTo>
                    <a:pt x="465" y="621"/>
                  </a:lnTo>
                  <a:lnTo>
                    <a:pt x="407" y="641"/>
                  </a:lnTo>
                  <a:lnTo>
                    <a:pt x="378" y="663"/>
                  </a:lnTo>
                  <a:lnTo>
                    <a:pt x="366" y="668"/>
                  </a:lnTo>
                  <a:cubicBezTo>
                    <a:pt x="365" y="669"/>
                    <a:pt x="364" y="669"/>
                    <a:pt x="363" y="669"/>
                  </a:cubicBezTo>
                  <a:lnTo>
                    <a:pt x="351" y="669"/>
                  </a:lnTo>
                  <a:cubicBezTo>
                    <a:pt x="350" y="669"/>
                    <a:pt x="349" y="669"/>
                    <a:pt x="348" y="669"/>
                  </a:cubicBezTo>
                  <a:lnTo>
                    <a:pt x="322" y="661"/>
                  </a:lnTo>
                  <a:lnTo>
                    <a:pt x="324" y="670"/>
                  </a:lnTo>
                  <a:cubicBezTo>
                    <a:pt x="325" y="671"/>
                    <a:pt x="325" y="673"/>
                    <a:pt x="324" y="674"/>
                  </a:cubicBezTo>
                  <a:lnTo>
                    <a:pt x="322" y="684"/>
                  </a:lnTo>
                  <a:cubicBezTo>
                    <a:pt x="321" y="686"/>
                    <a:pt x="319" y="689"/>
                    <a:pt x="316" y="689"/>
                  </a:cubicBezTo>
                  <a:lnTo>
                    <a:pt x="293" y="696"/>
                  </a:lnTo>
                  <a:cubicBezTo>
                    <a:pt x="291" y="696"/>
                    <a:pt x="289" y="696"/>
                    <a:pt x="287" y="695"/>
                  </a:cubicBezTo>
                  <a:cubicBezTo>
                    <a:pt x="285" y="693"/>
                    <a:pt x="284" y="691"/>
                    <a:pt x="283" y="689"/>
                  </a:cubicBezTo>
                  <a:lnTo>
                    <a:pt x="282" y="678"/>
                  </a:lnTo>
                  <a:lnTo>
                    <a:pt x="277" y="675"/>
                  </a:lnTo>
                  <a:lnTo>
                    <a:pt x="255" y="671"/>
                  </a:lnTo>
                  <a:cubicBezTo>
                    <a:pt x="253" y="671"/>
                    <a:pt x="251" y="670"/>
                    <a:pt x="250" y="668"/>
                  </a:cubicBezTo>
                  <a:lnTo>
                    <a:pt x="247" y="665"/>
                  </a:lnTo>
                  <a:lnTo>
                    <a:pt x="238" y="651"/>
                  </a:lnTo>
                  <a:lnTo>
                    <a:pt x="220" y="655"/>
                  </a:lnTo>
                  <a:cubicBezTo>
                    <a:pt x="218" y="655"/>
                    <a:pt x="217" y="655"/>
                    <a:pt x="215" y="655"/>
                  </a:cubicBezTo>
                  <a:lnTo>
                    <a:pt x="195" y="646"/>
                  </a:lnTo>
                  <a:cubicBezTo>
                    <a:pt x="194" y="646"/>
                    <a:pt x="193" y="645"/>
                    <a:pt x="193" y="645"/>
                  </a:cubicBezTo>
                  <a:lnTo>
                    <a:pt x="173" y="629"/>
                  </a:lnTo>
                  <a:lnTo>
                    <a:pt x="159" y="622"/>
                  </a:lnTo>
                  <a:lnTo>
                    <a:pt x="152" y="626"/>
                  </a:lnTo>
                  <a:lnTo>
                    <a:pt x="174" y="649"/>
                  </a:lnTo>
                  <a:lnTo>
                    <a:pt x="183" y="663"/>
                  </a:lnTo>
                  <a:cubicBezTo>
                    <a:pt x="185" y="666"/>
                    <a:pt x="185" y="669"/>
                    <a:pt x="183" y="672"/>
                  </a:cubicBezTo>
                  <a:cubicBezTo>
                    <a:pt x="181" y="675"/>
                    <a:pt x="177" y="676"/>
                    <a:pt x="174" y="675"/>
                  </a:cubicBezTo>
                  <a:lnTo>
                    <a:pt x="132" y="664"/>
                  </a:lnTo>
                  <a:lnTo>
                    <a:pt x="109" y="670"/>
                  </a:lnTo>
                  <a:lnTo>
                    <a:pt x="102" y="674"/>
                  </a:lnTo>
                  <a:lnTo>
                    <a:pt x="91" y="683"/>
                  </a:lnTo>
                  <a:lnTo>
                    <a:pt x="77" y="689"/>
                  </a:lnTo>
                  <a:lnTo>
                    <a:pt x="53" y="694"/>
                  </a:lnTo>
                  <a:lnTo>
                    <a:pt x="46" y="699"/>
                  </a:lnTo>
                  <a:lnTo>
                    <a:pt x="56" y="706"/>
                  </a:lnTo>
                  <a:cubicBezTo>
                    <a:pt x="57" y="707"/>
                    <a:pt x="58" y="708"/>
                    <a:pt x="58" y="710"/>
                  </a:cubicBezTo>
                  <a:lnTo>
                    <a:pt x="67" y="729"/>
                  </a:lnTo>
                  <a:cubicBezTo>
                    <a:pt x="67" y="730"/>
                    <a:pt x="67" y="731"/>
                    <a:pt x="67" y="732"/>
                  </a:cubicBezTo>
                  <a:lnTo>
                    <a:pt x="66" y="752"/>
                  </a:lnTo>
                  <a:cubicBezTo>
                    <a:pt x="66" y="754"/>
                    <a:pt x="65" y="756"/>
                    <a:pt x="64" y="757"/>
                  </a:cubicBezTo>
                  <a:lnTo>
                    <a:pt x="52" y="770"/>
                  </a:lnTo>
                  <a:lnTo>
                    <a:pt x="68" y="770"/>
                  </a:lnTo>
                  <a:cubicBezTo>
                    <a:pt x="69" y="770"/>
                    <a:pt x="70" y="770"/>
                    <a:pt x="71" y="770"/>
                  </a:cubicBezTo>
                  <a:lnTo>
                    <a:pt x="78" y="774"/>
                  </a:lnTo>
                  <a:lnTo>
                    <a:pt x="93" y="785"/>
                  </a:lnTo>
                  <a:lnTo>
                    <a:pt x="100" y="792"/>
                  </a:lnTo>
                  <a:cubicBezTo>
                    <a:pt x="102" y="793"/>
                    <a:pt x="102" y="795"/>
                    <a:pt x="102" y="798"/>
                  </a:cubicBezTo>
                  <a:cubicBezTo>
                    <a:pt x="102" y="798"/>
                    <a:pt x="102" y="799"/>
                    <a:pt x="102" y="800"/>
                  </a:cubicBezTo>
                  <a:lnTo>
                    <a:pt x="95" y="824"/>
                  </a:lnTo>
                  <a:lnTo>
                    <a:pt x="105" y="837"/>
                  </a:lnTo>
                  <a:lnTo>
                    <a:pt x="145" y="854"/>
                  </a:lnTo>
                  <a:cubicBezTo>
                    <a:pt x="148" y="855"/>
                    <a:pt x="149" y="858"/>
                    <a:pt x="149" y="861"/>
                  </a:cubicBezTo>
                  <a:cubicBezTo>
                    <a:pt x="149" y="862"/>
                    <a:pt x="149" y="863"/>
                    <a:pt x="149" y="864"/>
                  </a:cubicBezTo>
                  <a:lnTo>
                    <a:pt x="139" y="897"/>
                  </a:lnTo>
                  <a:lnTo>
                    <a:pt x="141" y="906"/>
                  </a:lnTo>
                  <a:lnTo>
                    <a:pt x="181" y="960"/>
                  </a:lnTo>
                  <a:lnTo>
                    <a:pt x="205" y="988"/>
                  </a:lnTo>
                  <a:cubicBezTo>
                    <a:pt x="206" y="989"/>
                    <a:pt x="207" y="991"/>
                    <a:pt x="207" y="992"/>
                  </a:cubicBezTo>
                  <a:lnTo>
                    <a:pt x="214" y="1042"/>
                  </a:lnTo>
                  <a:cubicBezTo>
                    <a:pt x="214" y="1043"/>
                    <a:pt x="214" y="1043"/>
                    <a:pt x="214" y="1044"/>
                  </a:cubicBezTo>
                  <a:lnTo>
                    <a:pt x="212" y="1063"/>
                  </a:lnTo>
                  <a:lnTo>
                    <a:pt x="207" y="1085"/>
                  </a:lnTo>
                  <a:lnTo>
                    <a:pt x="207" y="1098"/>
                  </a:lnTo>
                  <a:lnTo>
                    <a:pt x="214" y="1107"/>
                  </a:lnTo>
                  <a:cubicBezTo>
                    <a:pt x="216" y="1109"/>
                    <a:pt x="216" y="1112"/>
                    <a:pt x="215" y="1115"/>
                  </a:cubicBezTo>
                  <a:lnTo>
                    <a:pt x="212" y="1123"/>
                  </a:lnTo>
                  <a:lnTo>
                    <a:pt x="210" y="1143"/>
                  </a:lnTo>
                  <a:lnTo>
                    <a:pt x="207" y="1156"/>
                  </a:lnTo>
                  <a:cubicBezTo>
                    <a:pt x="206" y="1157"/>
                    <a:pt x="206" y="1157"/>
                    <a:pt x="205" y="1158"/>
                  </a:cubicBezTo>
                  <a:lnTo>
                    <a:pt x="199" y="1166"/>
                  </a:lnTo>
                  <a:cubicBezTo>
                    <a:pt x="199" y="1167"/>
                    <a:pt x="198" y="1168"/>
                    <a:pt x="197" y="1168"/>
                  </a:cubicBezTo>
                  <a:lnTo>
                    <a:pt x="182" y="1179"/>
                  </a:lnTo>
                  <a:lnTo>
                    <a:pt x="178" y="1183"/>
                  </a:lnTo>
                  <a:lnTo>
                    <a:pt x="147" y="1240"/>
                  </a:lnTo>
                  <a:lnTo>
                    <a:pt x="133" y="1257"/>
                  </a:lnTo>
                  <a:lnTo>
                    <a:pt x="128" y="1266"/>
                  </a:lnTo>
                  <a:lnTo>
                    <a:pt x="123" y="1284"/>
                  </a:lnTo>
                  <a:lnTo>
                    <a:pt x="122" y="1303"/>
                  </a:lnTo>
                  <a:lnTo>
                    <a:pt x="125" y="1316"/>
                  </a:lnTo>
                  <a:lnTo>
                    <a:pt x="132" y="1320"/>
                  </a:lnTo>
                  <a:lnTo>
                    <a:pt x="158" y="1302"/>
                  </a:lnTo>
                  <a:cubicBezTo>
                    <a:pt x="160" y="1301"/>
                    <a:pt x="163" y="1300"/>
                    <a:pt x="165" y="1301"/>
                  </a:cubicBezTo>
                  <a:lnTo>
                    <a:pt x="179" y="1306"/>
                  </a:lnTo>
                  <a:cubicBezTo>
                    <a:pt x="182" y="1307"/>
                    <a:pt x="184" y="1309"/>
                    <a:pt x="184" y="1311"/>
                  </a:cubicBezTo>
                  <a:cubicBezTo>
                    <a:pt x="185" y="1314"/>
                    <a:pt x="185" y="1316"/>
                    <a:pt x="183" y="1318"/>
                  </a:cubicBezTo>
                  <a:cubicBezTo>
                    <a:pt x="183" y="1319"/>
                    <a:pt x="182" y="1320"/>
                    <a:pt x="181" y="1320"/>
                  </a:cubicBezTo>
                  <a:lnTo>
                    <a:pt x="176" y="1323"/>
                  </a:lnTo>
                  <a:lnTo>
                    <a:pt x="170" y="1328"/>
                  </a:lnTo>
                  <a:lnTo>
                    <a:pt x="176" y="1334"/>
                  </a:lnTo>
                  <a:cubicBezTo>
                    <a:pt x="179" y="1337"/>
                    <a:pt x="180" y="1341"/>
                    <a:pt x="177" y="1344"/>
                  </a:cubicBezTo>
                  <a:lnTo>
                    <a:pt x="168" y="1357"/>
                  </a:lnTo>
                  <a:cubicBezTo>
                    <a:pt x="167" y="1357"/>
                    <a:pt x="167" y="1358"/>
                    <a:pt x="166" y="1359"/>
                  </a:cubicBezTo>
                  <a:lnTo>
                    <a:pt x="131" y="1378"/>
                  </a:lnTo>
                  <a:lnTo>
                    <a:pt x="76" y="1421"/>
                  </a:lnTo>
                  <a:lnTo>
                    <a:pt x="69" y="1429"/>
                  </a:lnTo>
                  <a:lnTo>
                    <a:pt x="58" y="1452"/>
                  </a:lnTo>
                  <a:cubicBezTo>
                    <a:pt x="58" y="1453"/>
                    <a:pt x="57" y="1454"/>
                    <a:pt x="57" y="1454"/>
                  </a:cubicBezTo>
                  <a:lnTo>
                    <a:pt x="49" y="1462"/>
                  </a:lnTo>
                  <a:cubicBezTo>
                    <a:pt x="48" y="1464"/>
                    <a:pt x="46" y="1465"/>
                    <a:pt x="44" y="1465"/>
                  </a:cubicBezTo>
                  <a:lnTo>
                    <a:pt x="33" y="1466"/>
                  </a:lnTo>
                  <a:cubicBezTo>
                    <a:pt x="31" y="1467"/>
                    <a:pt x="28" y="1466"/>
                    <a:pt x="27" y="1464"/>
                  </a:cubicBezTo>
                  <a:lnTo>
                    <a:pt x="19" y="1457"/>
                  </a:lnTo>
                  <a:lnTo>
                    <a:pt x="11" y="1448"/>
                  </a:lnTo>
                  <a:lnTo>
                    <a:pt x="8" y="1446"/>
                  </a:lnTo>
                  <a:lnTo>
                    <a:pt x="0" y="1450"/>
                  </a:lnTo>
                  <a:lnTo>
                    <a:pt x="3" y="1467"/>
                  </a:lnTo>
                  <a:lnTo>
                    <a:pt x="12" y="1494"/>
                  </a:lnTo>
                  <a:cubicBezTo>
                    <a:pt x="12" y="1494"/>
                    <a:pt x="12" y="1495"/>
                    <a:pt x="12" y="1496"/>
                  </a:cubicBezTo>
                  <a:lnTo>
                    <a:pt x="13" y="1510"/>
                  </a:lnTo>
                  <a:lnTo>
                    <a:pt x="25" y="1504"/>
                  </a:lnTo>
                  <a:lnTo>
                    <a:pt x="35" y="1501"/>
                  </a:lnTo>
                  <a:cubicBezTo>
                    <a:pt x="36" y="1501"/>
                    <a:pt x="37" y="1501"/>
                    <a:pt x="38" y="1501"/>
                  </a:cubicBezTo>
                  <a:lnTo>
                    <a:pt x="47" y="1502"/>
                  </a:lnTo>
                  <a:lnTo>
                    <a:pt x="62" y="1507"/>
                  </a:lnTo>
                  <a:lnTo>
                    <a:pt x="82" y="1504"/>
                  </a:lnTo>
                  <a:cubicBezTo>
                    <a:pt x="86" y="1504"/>
                    <a:pt x="90" y="1506"/>
                    <a:pt x="91" y="1510"/>
                  </a:cubicBezTo>
                  <a:lnTo>
                    <a:pt x="92" y="1516"/>
                  </a:lnTo>
                  <a:cubicBezTo>
                    <a:pt x="93" y="1517"/>
                    <a:pt x="93" y="1519"/>
                    <a:pt x="92" y="1521"/>
                  </a:cubicBezTo>
                  <a:lnTo>
                    <a:pt x="87" y="1534"/>
                  </a:lnTo>
                  <a:lnTo>
                    <a:pt x="88" y="1551"/>
                  </a:lnTo>
                  <a:lnTo>
                    <a:pt x="91" y="1554"/>
                  </a:lnTo>
                  <a:lnTo>
                    <a:pt x="104" y="1563"/>
                  </a:lnTo>
                  <a:lnTo>
                    <a:pt x="122" y="1569"/>
                  </a:lnTo>
                  <a:cubicBezTo>
                    <a:pt x="126" y="1570"/>
                    <a:pt x="128" y="1573"/>
                    <a:pt x="128" y="1576"/>
                  </a:cubicBezTo>
                  <a:cubicBezTo>
                    <a:pt x="128" y="1577"/>
                    <a:pt x="128" y="1578"/>
                    <a:pt x="128" y="1579"/>
                  </a:cubicBezTo>
                  <a:lnTo>
                    <a:pt x="126" y="1582"/>
                  </a:lnTo>
                  <a:cubicBezTo>
                    <a:pt x="126" y="1583"/>
                    <a:pt x="126" y="1584"/>
                    <a:pt x="126" y="1584"/>
                  </a:cubicBezTo>
                  <a:lnTo>
                    <a:pt x="123" y="1588"/>
                  </a:lnTo>
                  <a:lnTo>
                    <a:pt x="123" y="1591"/>
                  </a:lnTo>
                  <a:lnTo>
                    <a:pt x="127" y="1610"/>
                  </a:lnTo>
                  <a:cubicBezTo>
                    <a:pt x="127" y="1610"/>
                    <a:pt x="127" y="1611"/>
                    <a:pt x="127" y="1612"/>
                  </a:cubicBezTo>
                  <a:lnTo>
                    <a:pt x="127" y="1619"/>
                  </a:lnTo>
                  <a:cubicBezTo>
                    <a:pt x="127" y="1620"/>
                    <a:pt x="127" y="1621"/>
                    <a:pt x="127" y="1622"/>
                  </a:cubicBezTo>
                  <a:lnTo>
                    <a:pt x="123" y="1632"/>
                  </a:lnTo>
                  <a:cubicBezTo>
                    <a:pt x="123" y="1633"/>
                    <a:pt x="122" y="1634"/>
                    <a:pt x="122" y="1634"/>
                  </a:cubicBezTo>
                  <a:lnTo>
                    <a:pt x="115" y="1642"/>
                  </a:lnTo>
                  <a:cubicBezTo>
                    <a:pt x="113" y="1644"/>
                    <a:pt x="111" y="1645"/>
                    <a:pt x="108" y="1645"/>
                  </a:cubicBezTo>
                  <a:lnTo>
                    <a:pt x="97" y="1644"/>
                  </a:lnTo>
                  <a:lnTo>
                    <a:pt x="93" y="1647"/>
                  </a:lnTo>
                  <a:lnTo>
                    <a:pt x="89" y="1652"/>
                  </a:lnTo>
                  <a:lnTo>
                    <a:pt x="91" y="1666"/>
                  </a:lnTo>
                  <a:cubicBezTo>
                    <a:pt x="91" y="1668"/>
                    <a:pt x="91" y="1669"/>
                    <a:pt x="91" y="1670"/>
                  </a:cubicBezTo>
                  <a:lnTo>
                    <a:pt x="88" y="1681"/>
                  </a:lnTo>
                  <a:cubicBezTo>
                    <a:pt x="87" y="1683"/>
                    <a:pt x="87" y="1684"/>
                    <a:pt x="86" y="1685"/>
                  </a:cubicBezTo>
                  <a:lnTo>
                    <a:pt x="77" y="1693"/>
                  </a:lnTo>
                  <a:cubicBezTo>
                    <a:pt x="76" y="1694"/>
                    <a:pt x="74" y="1695"/>
                    <a:pt x="73" y="1695"/>
                  </a:cubicBezTo>
                  <a:lnTo>
                    <a:pt x="75" y="1700"/>
                  </a:lnTo>
                  <a:lnTo>
                    <a:pt x="80" y="1703"/>
                  </a:lnTo>
                  <a:cubicBezTo>
                    <a:pt x="81" y="1703"/>
                    <a:pt x="81" y="1704"/>
                    <a:pt x="82" y="1705"/>
                  </a:cubicBezTo>
                  <a:lnTo>
                    <a:pt x="86" y="1711"/>
                  </a:lnTo>
                  <a:cubicBezTo>
                    <a:pt x="87" y="1712"/>
                    <a:pt x="88" y="1715"/>
                    <a:pt x="87" y="1717"/>
                  </a:cubicBezTo>
                  <a:lnTo>
                    <a:pt x="86" y="1729"/>
                  </a:lnTo>
                  <a:cubicBezTo>
                    <a:pt x="86" y="1729"/>
                    <a:pt x="86" y="1729"/>
                    <a:pt x="86" y="1730"/>
                  </a:cubicBezTo>
                  <a:lnTo>
                    <a:pt x="91" y="1733"/>
                  </a:lnTo>
                  <a:cubicBezTo>
                    <a:pt x="94" y="1735"/>
                    <a:pt x="96" y="1737"/>
                    <a:pt x="96" y="1740"/>
                  </a:cubicBezTo>
                  <a:lnTo>
                    <a:pt x="96" y="1749"/>
                  </a:lnTo>
                  <a:cubicBezTo>
                    <a:pt x="96" y="1750"/>
                    <a:pt x="96" y="1750"/>
                    <a:pt x="96" y="1751"/>
                  </a:cubicBezTo>
                  <a:lnTo>
                    <a:pt x="94" y="1759"/>
                  </a:lnTo>
                  <a:lnTo>
                    <a:pt x="94" y="1760"/>
                  </a:lnTo>
                  <a:lnTo>
                    <a:pt x="96" y="1760"/>
                  </a:lnTo>
                  <a:lnTo>
                    <a:pt x="118" y="1754"/>
                  </a:lnTo>
                  <a:cubicBezTo>
                    <a:pt x="119" y="1754"/>
                    <a:pt x="120" y="1754"/>
                    <a:pt x="121" y="1754"/>
                  </a:cubicBezTo>
                  <a:lnTo>
                    <a:pt x="131" y="1755"/>
                  </a:lnTo>
                  <a:cubicBezTo>
                    <a:pt x="133" y="1755"/>
                    <a:pt x="135" y="1756"/>
                    <a:pt x="136" y="1757"/>
                  </a:cubicBezTo>
                  <a:lnTo>
                    <a:pt x="148" y="1769"/>
                  </a:lnTo>
                  <a:lnTo>
                    <a:pt x="186" y="1827"/>
                  </a:lnTo>
                  <a:cubicBezTo>
                    <a:pt x="187" y="1829"/>
                    <a:pt x="188" y="1832"/>
                    <a:pt x="187" y="1834"/>
                  </a:cubicBezTo>
                  <a:cubicBezTo>
                    <a:pt x="186" y="1837"/>
                    <a:pt x="184" y="1838"/>
                    <a:pt x="182" y="1839"/>
                  </a:cubicBezTo>
                  <a:lnTo>
                    <a:pt x="182" y="1839"/>
                  </a:lnTo>
                  <a:lnTo>
                    <a:pt x="184" y="1844"/>
                  </a:lnTo>
                  <a:lnTo>
                    <a:pt x="193" y="1849"/>
                  </a:lnTo>
                  <a:lnTo>
                    <a:pt x="233" y="1850"/>
                  </a:lnTo>
                  <a:cubicBezTo>
                    <a:pt x="237" y="1850"/>
                    <a:pt x="240" y="1852"/>
                    <a:pt x="241" y="1856"/>
                  </a:cubicBezTo>
                  <a:lnTo>
                    <a:pt x="242" y="1862"/>
                  </a:lnTo>
                  <a:cubicBezTo>
                    <a:pt x="242" y="1863"/>
                    <a:pt x="242" y="1865"/>
                    <a:pt x="241" y="1867"/>
                  </a:cubicBezTo>
                  <a:lnTo>
                    <a:pt x="237" y="1876"/>
                  </a:lnTo>
                  <a:lnTo>
                    <a:pt x="231" y="1884"/>
                  </a:lnTo>
                  <a:cubicBezTo>
                    <a:pt x="231" y="1887"/>
                    <a:pt x="229" y="1889"/>
                    <a:pt x="227" y="1891"/>
                  </a:cubicBezTo>
                  <a:lnTo>
                    <a:pt x="213" y="1899"/>
                  </a:lnTo>
                  <a:lnTo>
                    <a:pt x="196" y="1913"/>
                  </a:lnTo>
                  <a:lnTo>
                    <a:pt x="189" y="1925"/>
                  </a:lnTo>
                  <a:lnTo>
                    <a:pt x="195" y="1933"/>
                  </a:lnTo>
                  <a:cubicBezTo>
                    <a:pt x="198" y="1936"/>
                    <a:pt x="198" y="1941"/>
                    <a:pt x="195" y="1944"/>
                  </a:cubicBezTo>
                  <a:lnTo>
                    <a:pt x="195" y="1944"/>
                  </a:lnTo>
                  <a:lnTo>
                    <a:pt x="198" y="1945"/>
                  </a:lnTo>
                  <a:cubicBezTo>
                    <a:pt x="201" y="1945"/>
                    <a:pt x="203" y="1946"/>
                    <a:pt x="204" y="1949"/>
                  </a:cubicBezTo>
                  <a:cubicBezTo>
                    <a:pt x="206" y="1951"/>
                    <a:pt x="205" y="1954"/>
                    <a:pt x="204" y="1957"/>
                  </a:cubicBezTo>
                  <a:lnTo>
                    <a:pt x="202" y="1959"/>
                  </a:lnTo>
                  <a:lnTo>
                    <a:pt x="203" y="1959"/>
                  </a:lnTo>
                  <a:cubicBezTo>
                    <a:pt x="203" y="1960"/>
                    <a:pt x="204" y="1961"/>
                    <a:pt x="204" y="1962"/>
                  </a:cubicBezTo>
                  <a:lnTo>
                    <a:pt x="210" y="1972"/>
                  </a:lnTo>
                  <a:lnTo>
                    <a:pt x="212" y="1972"/>
                  </a:lnTo>
                  <a:lnTo>
                    <a:pt x="230" y="1967"/>
                  </a:lnTo>
                  <a:cubicBezTo>
                    <a:pt x="231" y="1966"/>
                    <a:pt x="232" y="1965"/>
                    <a:pt x="233" y="1965"/>
                  </a:cubicBezTo>
                  <a:cubicBezTo>
                    <a:pt x="234" y="1965"/>
                    <a:pt x="238" y="1964"/>
                    <a:pt x="239" y="1965"/>
                  </a:cubicBezTo>
                  <a:cubicBezTo>
                    <a:pt x="240" y="1965"/>
                    <a:pt x="243" y="1966"/>
                    <a:pt x="244" y="1967"/>
                  </a:cubicBezTo>
                  <a:lnTo>
                    <a:pt x="252" y="1971"/>
                  </a:lnTo>
                  <a:lnTo>
                    <a:pt x="277" y="1977"/>
                  </a:lnTo>
                  <a:lnTo>
                    <a:pt x="287" y="1977"/>
                  </a:lnTo>
                  <a:cubicBezTo>
                    <a:pt x="290" y="1977"/>
                    <a:pt x="293" y="1980"/>
                    <a:pt x="294" y="1983"/>
                  </a:cubicBezTo>
                  <a:cubicBezTo>
                    <a:pt x="295" y="1986"/>
                    <a:pt x="294" y="1990"/>
                    <a:pt x="291" y="1992"/>
                  </a:cubicBezTo>
                  <a:lnTo>
                    <a:pt x="287" y="1996"/>
                  </a:lnTo>
                  <a:lnTo>
                    <a:pt x="286" y="2000"/>
                  </a:lnTo>
                  <a:lnTo>
                    <a:pt x="288" y="2007"/>
                  </a:lnTo>
                  <a:lnTo>
                    <a:pt x="291" y="2015"/>
                  </a:lnTo>
                  <a:lnTo>
                    <a:pt x="294" y="2019"/>
                  </a:lnTo>
                  <a:cubicBezTo>
                    <a:pt x="296" y="2020"/>
                    <a:pt x="298" y="2021"/>
                    <a:pt x="299" y="2023"/>
                  </a:cubicBezTo>
                  <a:lnTo>
                    <a:pt x="301" y="2026"/>
                  </a:lnTo>
                  <a:cubicBezTo>
                    <a:pt x="303" y="2027"/>
                    <a:pt x="303" y="2029"/>
                    <a:pt x="303" y="2031"/>
                  </a:cubicBezTo>
                  <a:lnTo>
                    <a:pt x="303" y="2047"/>
                  </a:lnTo>
                  <a:lnTo>
                    <a:pt x="298" y="2070"/>
                  </a:lnTo>
                  <a:lnTo>
                    <a:pt x="294" y="2083"/>
                  </a:lnTo>
                  <a:lnTo>
                    <a:pt x="295" y="2091"/>
                  </a:lnTo>
                  <a:lnTo>
                    <a:pt x="315" y="2126"/>
                  </a:lnTo>
                  <a:cubicBezTo>
                    <a:pt x="315" y="2126"/>
                    <a:pt x="316" y="2127"/>
                    <a:pt x="316" y="2128"/>
                  </a:cubicBezTo>
                  <a:lnTo>
                    <a:pt x="322" y="2128"/>
                  </a:lnTo>
                  <a:lnTo>
                    <a:pt x="332" y="2124"/>
                  </a:lnTo>
                  <a:lnTo>
                    <a:pt x="313" y="2094"/>
                  </a:lnTo>
                  <a:cubicBezTo>
                    <a:pt x="313" y="2093"/>
                    <a:pt x="312" y="2092"/>
                    <a:pt x="312" y="2091"/>
                  </a:cubicBezTo>
                  <a:lnTo>
                    <a:pt x="311" y="2084"/>
                  </a:lnTo>
                  <a:cubicBezTo>
                    <a:pt x="312" y="2083"/>
                    <a:pt x="312" y="2082"/>
                    <a:pt x="312" y="2082"/>
                  </a:cubicBezTo>
                  <a:lnTo>
                    <a:pt x="313" y="2079"/>
                  </a:lnTo>
                  <a:cubicBezTo>
                    <a:pt x="313" y="2078"/>
                    <a:pt x="314" y="2077"/>
                    <a:pt x="314" y="2077"/>
                  </a:cubicBezTo>
                  <a:lnTo>
                    <a:pt x="316" y="2075"/>
                  </a:lnTo>
                  <a:cubicBezTo>
                    <a:pt x="316" y="2074"/>
                    <a:pt x="318" y="2073"/>
                    <a:pt x="319" y="2072"/>
                  </a:cubicBezTo>
                  <a:cubicBezTo>
                    <a:pt x="320" y="2072"/>
                    <a:pt x="322" y="2071"/>
                    <a:pt x="323" y="2071"/>
                  </a:cubicBezTo>
                  <a:lnTo>
                    <a:pt x="326" y="2071"/>
                  </a:lnTo>
                  <a:cubicBezTo>
                    <a:pt x="327" y="2071"/>
                    <a:pt x="328" y="2071"/>
                    <a:pt x="329" y="2071"/>
                  </a:cubicBezTo>
                  <a:lnTo>
                    <a:pt x="332" y="2072"/>
                  </a:lnTo>
                  <a:cubicBezTo>
                    <a:pt x="333" y="2073"/>
                    <a:pt x="333" y="2073"/>
                    <a:pt x="334" y="2074"/>
                  </a:cubicBezTo>
                  <a:lnTo>
                    <a:pt x="338" y="2077"/>
                  </a:lnTo>
                  <a:cubicBezTo>
                    <a:pt x="339" y="2078"/>
                    <a:pt x="340" y="2079"/>
                    <a:pt x="340" y="2079"/>
                  </a:cubicBezTo>
                  <a:lnTo>
                    <a:pt x="344" y="2088"/>
                  </a:lnTo>
                  <a:lnTo>
                    <a:pt x="347" y="2090"/>
                  </a:lnTo>
                  <a:lnTo>
                    <a:pt x="356" y="2095"/>
                  </a:lnTo>
                  <a:cubicBezTo>
                    <a:pt x="357" y="2095"/>
                    <a:pt x="358" y="2096"/>
                    <a:pt x="358" y="2097"/>
                  </a:cubicBezTo>
                  <a:lnTo>
                    <a:pt x="363" y="2104"/>
                  </a:lnTo>
                  <a:lnTo>
                    <a:pt x="364" y="2110"/>
                  </a:lnTo>
                  <a:lnTo>
                    <a:pt x="371" y="2107"/>
                  </a:lnTo>
                  <a:lnTo>
                    <a:pt x="397" y="2087"/>
                  </a:lnTo>
                  <a:cubicBezTo>
                    <a:pt x="398" y="2087"/>
                    <a:pt x="399" y="2086"/>
                    <a:pt x="400" y="2085"/>
                  </a:cubicBezTo>
                  <a:lnTo>
                    <a:pt x="403" y="2085"/>
                  </a:lnTo>
                  <a:lnTo>
                    <a:pt x="431" y="2079"/>
                  </a:lnTo>
                  <a:lnTo>
                    <a:pt x="434" y="2077"/>
                  </a:lnTo>
                  <a:cubicBezTo>
                    <a:pt x="436" y="2077"/>
                    <a:pt x="438" y="2076"/>
                    <a:pt x="439" y="2077"/>
                  </a:cubicBezTo>
                  <a:lnTo>
                    <a:pt x="449" y="2079"/>
                  </a:lnTo>
                  <a:lnTo>
                    <a:pt x="460" y="2085"/>
                  </a:lnTo>
                  <a:lnTo>
                    <a:pt x="466" y="2089"/>
                  </a:lnTo>
                  <a:cubicBezTo>
                    <a:pt x="467" y="2090"/>
                    <a:pt x="468" y="2091"/>
                    <a:pt x="468" y="2092"/>
                  </a:cubicBezTo>
                  <a:lnTo>
                    <a:pt x="469" y="2096"/>
                  </a:lnTo>
                  <a:cubicBezTo>
                    <a:pt x="470" y="2097"/>
                    <a:pt x="470" y="2099"/>
                    <a:pt x="470" y="2101"/>
                  </a:cubicBezTo>
                  <a:lnTo>
                    <a:pt x="472" y="2099"/>
                  </a:lnTo>
                  <a:lnTo>
                    <a:pt x="481" y="2093"/>
                  </a:lnTo>
                  <a:cubicBezTo>
                    <a:pt x="482" y="2092"/>
                    <a:pt x="483" y="2091"/>
                    <a:pt x="485" y="2091"/>
                  </a:cubicBezTo>
                  <a:lnTo>
                    <a:pt x="490" y="2091"/>
                  </a:lnTo>
                  <a:cubicBezTo>
                    <a:pt x="491" y="2091"/>
                    <a:pt x="493" y="2091"/>
                    <a:pt x="494" y="2092"/>
                  </a:cubicBezTo>
                  <a:lnTo>
                    <a:pt x="506" y="2101"/>
                  </a:lnTo>
                  <a:lnTo>
                    <a:pt x="513" y="2109"/>
                  </a:lnTo>
                  <a:lnTo>
                    <a:pt x="518" y="2110"/>
                  </a:lnTo>
                  <a:lnTo>
                    <a:pt x="548" y="2100"/>
                  </a:lnTo>
                  <a:lnTo>
                    <a:pt x="561" y="2098"/>
                  </a:lnTo>
                  <a:lnTo>
                    <a:pt x="559" y="2089"/>
                  </a:lnTo>
                  <a:lnTo>
                    <a:pt x="552" y="2077"/>
                  </a:lnTo>
                  <a:lnTo>
                    <a:pt x="550" y="2072"/>
                  </a:lnTo>
                  <a:lnTo>
                    <a:pt x="547" y="2054"/>
                  </a:lnTo>
                  <a:lnTo>
                    <a:pt x="547" y="2042"/>
                  </a:lnTo>
                  <a:lnTo>
                    <a:pt x="546" y="2041"/>
                  </a:lnTo>
                  <a:lnTo>
                    <a:pt x="539" y="2038"/>
                  </a:lnTo>
                  <a:cubicBezTo>
                    <a:pt x="538" y="2038"/>
                    <a:pt x="538" y="2037"/>
                    <a:pt x="537" y="2037"/>
                  </a:cubicBezTo>
                  <a:lnTo>
                    <a:pt x="536" y="2036"/>
                  </a:lnTo>
                  <a:cubicBezTo>
                    <a:pt x="535" y="2035"/>
                    <a:pt x="534" y="2034"/>
                    <a:pt x="534" y="2033"/>
                  </a:cubicBezTo>
                  <a:cubicBezTo>
                    <a:pt x="533" y="2032"/>
                    <a:pt x="532" y="2029"/>
                    <a:pt x="532" y="2027"/>
                  </a:cubicBezTo>
                  <a:lnTo>
                    <a:pt x="532" y="2024"/>
                  </a:lnTo>
                  <a:lnTo>
                    <a:pt x="534" y="2017"/>
                  </a:lnTo>
                  <a:lnTo>
                    <a:pt x="537" y="2009"/>
                  </a:lnTo>
                  <a:lnTo>
                    <a:pt x="537" y="2005"/>
                  </a:lnTo>
                  <a:lnTo>
                    <a:pt x="537" y="2001"/>
                  </a:lnTo>
                  <a:cubicBezTo>
                    <a:pt x="537" y="2000"/>
                    <a:pt x="536" y="1998"/>
                    <a:pt x="536" y="1998"/>
                  </a:cubicBezTo>
                  <a:cubicBezTo>
                    <a:pt x="536" y="1997"/>
                    <a:pt x="536" y="1997"/>
                    <a:pt x="536" y="1996"/>
                  </a:cubicBezTo>
                  <a:cubicBezTo>
                    <a:pt x="537" y="1993"/>
                    <a:pt x="538" y="1990"/>
                    <a:pt x="540" y="1989"/>
                  </a:cubicBezTo>
                  <a:lnTo>
                    <a:pt x="550" y="1983"/>
                  </a:lnTo>
                  <a:lnTo>
                    <a:pt x="575" y="1973"/>
                  </a:lnTo>
                  <a:cubicBezTo>
                    <a:pt x="576" y="1973"/>
                    <a:pt x="577" y="1972"/>
                    <a:pt x="578" y="1972"/>
                  </a:cubicBezTo>
                  <a:lnTo>
                    <a:pt x="582" y="1973"/>
                  </a:lnTo>
                  <a:cubicBezTo>
                    <a:pt x="585" y="1973"/>
                    <a:pt x="588" y="1975"/>
                    <a:pt x="589" y="1978"/>
                  </a:cubicBezTo>
                  <a:lnTo>
                    <a:pt x="590" y="1982"/>
                  </a:lnTo>
                  <a:lnTo>
                    <a:pt x="596" y="1992"/>
                  </a:lnTo>
                  <a:lnTo>
                    <a:pt x="600" y="1996"/>
                  </a:lnTo>
                  <a:lnTo>
                    <a:pt x="606" y="1997"/>
                  </a:lnTo>
                  <a:lnTo>
                    <a:pt x="609" y="1997"/>
                  </a:lnTo>
                  <a:lnTo>
                    <a:pt x="612" y="1993"/>
                  </a:lnTo>
                  <a:lnTo>
                    <a:pt x="614" y="1988"/>
                  </a:lnTo>
                  <a:lnTo>
                    <a:pt x="616" y="1970"/>
                  </a:lnTo>
                  <a:lnTo>
                    <a:pt x="613" y="1948"/>
                  </a:lnTo>
                  <a:cubicBezTo>
                    <a:pt x="612" y="1945"/>
                    <a:pt x="613" y="1943"/>
                    <a:pt x="614" y="1942"/>
                  </a:cubicBezTo>
                  <a:lnTo>
                    <a:pt x="616" y="1940"/>
                  </a:lnTo>
                  <a:cubicBezTo>
                    <a:pt x="616" y="1939"/>
                    <a:pt x="617" y="1938"/>
                    <a:pt x="618" y="1938"/>
                  </a:cubicBezTo>
                  <a:cubicBezTo>
                    <a:pt x="619" y="1937"/>
                    <a:pt x="620" y="1936"/>
                    <a:pt x="621" y="1936"/>
                  </a:cubicBezTo>
                  <a:lnTo>
                    <a:pt x="633" y="1932"/>
                  </a:lnTo>
                  <a:lnTo>
                    <a:pt x="641" y="1923"/>
                  </a:lnTo>
                  <a:lnTo>
                    <a:pt x="644" y="1915"/>
                  </a:lnTo>
                  <a:lnTo>
                    <a:pt x="645" y="1913"/>
                  </a:lnTo>
                  <a:cubicBezTo>
                    <a:pt x="646" y="1912"/>
                    <a:pt x="649" y="1908"/>
                    <a:pt x="650" y="1908"/>
                  </a:cubicBezTo>
                  <a:lnTo>
                    <a:pt x="660" y="1904"/>
                  </a:lnTo>
                  <a:lnTo>
                    <a:pt x="672" y="1903"/>
                  </a:lnTo>
                  <a:lnTo>
                    <a:pt x="687" y="1896"/>
                  </a:lnTo>
                  <a:lnTo>
                    <a:pt x="717" y="1875"/>
                  </a:lnTo>
                  <a:lnTo>
                    <a:pt x="725" y="1871"/>
                  </a:lnTo>
                  <a:cubicBezTo>
                    <a:pt x="726" y="1871"/>
                    <a:pt x="728" y="1871"/>
                    <a:pt x="729" y="1871"/>
                  </a:cubicBezTo>
                  <a:lnTo>
                    <a:pt x="737" y="1871"/>
                  </a:lnTo>
                  <a:cubicBezTo>
                    <a:pt x="738" y="1872"/>
                    <a:pt x="739" y="1872"/>
                    <a:pt x="740" y="1872"/>
                  </a:cubicBezTo>
                  <a:lnTo>
                    <a:pt x="748" y="1877"/>
                  </a:lnTo>
                  <a:lnTo>
                    <a:pt x="749" y="1876"/>
                  </a:lnTo>
                  <a:lnTo>
                    <a:pt x="753" y="1867"/>
                  </a:lnTo>
                  <a:cubicBezTo>
                    <a:pt x="754" y="1865"/>
                    <a:pt x="755" y="1864"/>
                    <a:pt x="756" y="1863"/>
                  </a:cubicBezTo>
                  <a:lnTo>
                    <a:pt x="757" y="1862"/>
                  </a:lnTo>
                  <a:cubicBezTo>
                    <a:pt x="759" y="1861"/>
                    <a:pt x="760" y="1860"/>
                    <a:pt x="762" y="1860"/>
                  </a:cubicBezTo>
                  <a:lnTo>
                    <a:pt x="764" y="1860"/>
                  </a:lnTo>
                  <a:cubicBezTo>
                    <a:pt x="765" y="1860"/>
                    <a:pt x="766" y="1860"/>
                    <a:pt x="768" y="1860"/>
                  </a:cubicBezTo>
                  <a:lnTo>
                    <a:pt x="778" y="1864"/>
                  </a:lnTo>
                  <a:lnTo>
                    <a:pt x="780" y="1864"/>
                  </a:lnTo>
                  <a:lnTo>
                    <a:pt x="793" y="1850"/>
                  </a:lnTo>
                  <a:cubicBezTo>
                    <a:pt x="794" y="1849"/>
                    <a:pt x="795" y="1848"/>
                    <a:pt x="797" y="1848"/>
                  </a:cubicBezTo>
                  <a:lnTo>
                    <a:pt x="798" y="1847"/>
                  </a:lnTo>
                  <a:lnTo>
                    <a:pt x="803" y="1834"/>
                  </a:lnTo>
                  <a:cubicBezTo>
                    <a:pt x="803" y="1833"/>
                    <a:pt x="804" y="1832"/>
                    <a:pt x="805" y="1831"/>
                  </a:cubicBezTo>
                  <a:cubicBezTo>
                    <a:pt x="806" y="1830"/>
                    <a:pt x="809" y="1828"/>
                    <a:pt x="811" y="1828"/>
                  </a:cubicBezTo>
                  <a:cubicBezTo>
                    <a:pt x="812" y="1828"/>
                    <a:pt x="815" y="1828"/>
                    <a:pt x="816" y="1828"/>
                  </a:cubicBezTo>
                  <a:lnTo>
                    <a:pt x="820" y="1829"/>
                  </a:lnTo>
                  <a:lnTo>
                    <a:pt x="826" y="1832"/>
                  </a:lnTo>
                  <a:cubicBezTo>
                    <a:pt x="826" y="1833"/>
                    <a:pt x="828" y="1834"/>
                    <a:pt x="829" y="1835"/>
                  </a:cubicBezTo>
                  <a:cubicBezTo>
                    <a:pt x="829" y="1835"/>
                    <a:pt x="831" y="1837"/>
                    <a:pt x="831" y="1838"/>
                  </a:cubicBezTo>
                  <a:lnTo>
                    <a:pt x="833" y="1844"/>
                  </a:lnTo>
                  <a:lnTo>
                    <a:pt x="863" y="1846"/>
                  </a:lnTo>
                  <a:lnTo>
                    <a:pt x="868" y="1845"/>
                  </a:lnTo>
                  <a:lnTo>
                    <a:pt x="897" y="1836"/>
                  </a:lnTo>
                  <a:lnTo>
                    <a:pt x="910" y="1825"/>
                  </a:lnTo>
                  <a:lnTo>
                    <a:pt x="910" y="1821"/>
                  </a:lnTo>
                  <a:lnTo>
                    <a:pt x="913" y="1810"/>
                  </a:lnTo>
                  <a:lnTo>
                    <a:pt x="916" y="1804"/>
                  </a:lnTo>
                  <a:lnTo>
                    <a:pt x="916" y="1801"/>
                  </a:lnTo>
                  <a:lnTo>
                    <a:pt x="916" y="1795"/>
                  </a:lnTo>
                  <a:lnTo>
                    <a:pt x="917" y="1784"/>
                  </a:lnTo>
                  <a:lnTo>
                    <a:pt x="917" y="1784"/>
                  </a:lnTo>
                  <a:cubicBezTo>
                    <a:pt x="916" y="1783"/>
                    <a:pt x="915" y="1782"/>
                    <a:pt x="915" y="1781"/>
                  </a:cubicBezTo>
                  <a:cubicBezTo>
                    <a:pt x="914" y="1778"/>
                    <a:pt x="914" y="1774"/>
                    <a:pt x="916" y="1772"/>
                  </a:cubicBezTo>
                  <a:lnTo>
                    <a:pt x="920" y="1767"/>
                  </a:lnTo>
                  <a:cubicBezTo>
                    <a:pt x="921" y="1766"/>
                    <a:pt x="922" y="1765"/>
                    <a:pt x="924" y="1765"/>
                  </a:cubicBezTo>
                  <a:lnTo>
                    <a:pt x="939" y="1760"/>
                  </a:lnTo>
                  <a:cubicBezTo>
                    <a:pt x="940" y="1760"/>
                    <a:pt x="941" y="1760"/>
                    <a:pt x="942" y="1760"/>
                  </a:cubicBezTo>
                  <a:lnTo>
                    <a:pt x="963" y="1762"/>
                  </a:lnTo>
                  <a:lnTo>
                    <a:pt x="1012" y="1748"/>
                  </a:lnTo>
                  <a:lnTo>
                    <a:pt x="1036" y="1735"/>
                  </a:lnTo>
                  <a:lnTo>
                    <a:pt x="1044" y="1734"/>
                  </a:lnTo>
                  <a:lnTo>
                    <a:pt x="1053" y="1735"/>
                  </a:lnTo>
                  <a:lnTo>
                    <a:pt x="1055" y="1729"/>
                  </a:lnTo>
                  <a:lnTo>
                    <a:pt x="1057" y="1725"/>
                  </a:lnTo>
                  <a:cubicBezTo>
                    <a:pt x="1057" y="1724"/>
                    <a:pt x="1058" y="1724"/>
                    <a:pt x="1058" y="1723"/>
                  </a:cubicBezTo>
                  <a:lnTo>
                    <a:pt x="1061" y="1720"/>
                  </a:lnTo>
                  <a:cubicBezTo>
                    <a:pt x="1062" y="1720"/>
                    <a:pt x="1062" y="1719"/>
                    <a:pt x="1063" y="1719"/>
                  </a:cubicBezTo>
                  <a:lnTo>
                    <a:pt x="1069" y="1716"/>
                  </a:lnTo>
                  <a:lnTo>
                    <a:pt x="1089" y="1707"/>
                  </a:lnTo>
                  <a:lnTo>
                    <a:pt x="1094" y="1698"/>
                  </a:lnTo>
                  <a:cubicBezTo>
                    <a:pt x="1094" y="1697"/>
                    <a:pt x="1095" y="1697"/>
                    <a:pt x="1096" y="1696"/>
                  </a:cubicBezTo>
                  <a:lnTo>
                    <a:pt x="1098" y="1694"/>
                  </a:lnTo>
                  <a:cubicBezTo>
                    <a:pt x="1098" y="1693"/>
                    <a:pt x="1099" y="1693"/>
                    <a:pt x="1100" y="1693"/>
                  </a:cubicBezTo>
                  <a:cubicBezTo>
                    <a:pt x="1103" y="1692"/>
                    <a:pt x="1106" y="1692"/>
                    <a:pt x="1109" y="1693"/>
                  </a:cubicBezTo>
                  <a:lnTo>
                    <a:pt x="1109" y="1692"/>
                  </a:lnTo>
                  <a:lnTo>
                    <a:pt x="1108" y="1690"/>
                  </a:lnTo>
                  <a:lnTo>
                    <a:pt x="1107" y="1687"/>
                  </a:lnTo>
                  <a:lnTo>
                    <a:pt x="1096" y="1676"/>
                  </a:lnTo>
                  <a:cubicBezTo>
                    <a:pt x="1095" y="1674"/>
                    <a:pt x="1094" y="1672"/>
                    <a:pt x="1094" y="1669"/>
                  </a:cubicBezTo>
                  <a:cubicBezTo>
                    <a:pt x="1094" y="1667"/>
                    <a:pt x="1096" y="1665"/>
                    <a:pt x="1098" y="1664"/>
                  </a:cubicBezTo>
                  <a:lnTo>
                    <a:pt x="1123" y="1647"/>
                  </a:lnTo>
                  <a:lnTo>
                    <a:pt x="1132" y="1636"/>
                  </a:lnTo>
                  <a:lnTo>
                    <a:pt x="1133" y="1635"/>
                  </a:lnTo>
                  <a:lnTo>
                    <a:pt x="1136" y="1633"/>
                  </a:lnTo>
                  <a:cubicBezTo>
                    <a:pt x="1137" y="1633"/>
                    <a:pt x="1137" y="1632"/>
                    <a:pt x="1138" y="1632"/>
                  </a:cubicBezTo>
                  <a:cubicBezTo>
                    <a:pt x="1140" y="1632"/>
                    <a:pt x="1143" y="1632"/>
                    <a:pt x="1145" y="1632"/>
                  </a:cubicBezTo>
                  <a:lnTo>
                    <a:pt x="1152" y="1635"/>
                  </a:lnTo>
                  <a:lnTo>
                    <a:pt x="1150" y="1624"/>
                  </a:lnTo>
                  <a:cubicBezTo>
                    <a:pt x="1149" y="1623"/>
                    <a:pt x="1148" y="1622"/>
                    <a:pt x="1148" y="1621"/>
                  </a:cubicBezTo>
                  <a:lnTo>
                    <a:pt x="1145" y="1615"/>
                  </a:lnTo>
                  <a:lnTo>
                    <a:pt x="1144" y="1609"/>
                  </a:lnTo>
                  <a:lnTo>
                    <a:pt x="1142" y="1584"/>
                  </a:lnTo>
                  <a:lnTo>
                    <a:pt x="1144" y="1571"/>
                  </a:lnTo>
                  <a:cubicBezTo>
                    <a:pt x="1145" y="1569"/>
                    <a:pt x="1145" y="1568"/>
                    <a:pt x="1146" y="1567"/>
                  </a:cubicBezTo>
                  <a:lnTo>
                    <a:pt x="1165" y="1549"/>
                  </a:lnTo>
                  <a:cubicBezTo>
                    <a:pt x="1166" y="1548"/>
                    <a:pt x="1167" y="1547"/>
                    <a:pt x="1169" y="1547"/>
                  </a:cubicBezTo>
                  <a:lnTo>
                    <a:pt x="1177" y="1545"/>
                  </a:lnTo>
                  <a:cubicBezTo>
                    <a:pt x="1178" y="1544"/>
                    <a:pt x="1179" y="1544"/>
                    <a:pt x="1181" y="1545"/>
                  </a:cubicBezTo>
                  <a:lnTo>
                    <a:pt x="1216" y="1554"/>
                  </a:lnTo>
                  <a:cubicBezTo>
                    <a:pt x="1220" y="1556"/>
                    <a:pt x="1223" y="1559"/>
                    <a:pt x="1222" y="1563"/>
                  </a:cubicBezTo>
                  <a:lnTo>
                    <a:pt x="1220" y="1577"/>
                  </a:lnTo>
                  <a:lnTo>
                    <a:pt x="1213" y="1600"/>
                  </a:lnTo>
                  <a:lnTo>
                    <a:pt x="1213" y="1601"/>
                  </a:lnTo>
                  <a:lnTo>
                    <a:pt x="1218" y="1603"/>
                  </a:lnTo>
                  <a:lnTo>
                    <a:pt x="1233" y="1608"/>
                  </a:lnTo>
                  <a:cubicBezTo>
                    <a:pt x="1234" y="1608"/>
                    <a:pt x="1235" y="1609"/>
                    <a:pt x="1235" y="1610"/>
                  </a:cubicBezTo>
                  <a:lnTo>
                    <a:pt x="1240" y="1614"/>
                  </a:lnTo>
                  <a:lnTo>
                    <a:pt x="1266" y="1641"/>
                  </a:lnTo>
                  <a:lnTo>
                    <a:pt x="1273" y="1637"/>
                  </a:lnTo>
                  <a:cubicBezTo>
                    <a:pt x="1273" y="1637"/>
                    <a:pt x="1276" y="1637"/>
                    <a:pt x="1276" y="1636"/>
                  </a:cubicBezTo>
                  <a:cubicBezTo>
                    <a:pt x="1277" y="1636"/>
                    <a:pt x="1281" y="1636"/>
                    <a:pt x="1282" y="1636"/>
                  </a:cubicBezTo>
                  <a:cubicBezTo>
                    <a:pt x="1284" y="1637"/>
                    <a:pt x="1288" y="1639"/>
                    <a:pt x="1289" y="1641"/>
                  </a:cubicBezTo>
                  <a:lnTo>
                    <a:pt x="1291" y="1645"/>
                  </a:lnTo>
                  <a:lnTo>
                    <a:pt x="1293" y="1652"/>
                  </a:lnTo>
                  <a:lnTo>
                    <a:pt x="1298" y="1676"/>
                  </a:lnTo>
                  <a:lnTo>
                    <a:pt x="1298" y="1685"/>
                  </a:lnTo>
                  <a:lnTo>
                    <a:pt x="1296" y="1702"/>
                  </a:lnTo>
                  <a:lnTo>
                    <a:pt x="1296" y="1703"/>
                  </a:lnTo>
                  <a:lnTo>
                    <a:pt x="1302" y="1714"/>
                  </a:lnTo>
                  <a:lnTo>
                    <a:pt x="1327" y="1746"/>
                  </a:lnTo>
                  <a:lnTo>
                    <a:pt x="1339" y="1769"/>
                  </a:lnTo>
                  <a:lnTo>
                    <a:pt x="1341" y="1776"/>
                  </a:lnTo>
                  <a:lnTo>
                    <a:pt x="1351" y="1772"/>
                  </a:lnTo>
                  <a:cubicBezTo>
                    <a:pt x="1352" y="1771"/>
                    <a:pt x="1353" y="1771"/>
                    <a:pt x="1354" y="1771"/>
                  </a:cubicBezTo>
                  <a:lnTo>
                    <a:pt x="1357" y="1771"/>
                  </a:lnTo>
                  <a:cubicBezTo>
                    <a:pt x="1358" y="1771"/>
                    <a:pt x="1359" y="1771"/>
                    <a:pt x="1360" y="1771"/>
                  </a:cubicBezTo>
                  <a:lnTo>
                    <a:pt x="1367" y="1773"/>
                  </a:lnTo>
                  <a:cubicBezTo>
                    <a:pt x="1368" y="1773"/>
                    <a:pt x="1368" y="1774"/>
                    <a:pt x="1369" y="1774"/>
                  </a:cubicBezTo>
                  <a:lnTo>
                    <a:pt x="1378" y="1780"/>
                  </a:lnTo>
                  <a:lnTo>
                    <a:pt x="1380" y="1775"/>
                  </a:lnTo>
                  <a:cubicBezTo>
                    <a:pt x="1380" y="1774"/>
                    <a:pt x="1381" y="1774"/>
                    <a:pt x="1381" y="1773"/>
                  </a:cubicBezTo>
                  <a:lnTo>
                    <a:pt x="1386" y="1768"/>
                  </a:lnTo>
                </a:path>
              </a:pathLst>
            </a:custGeom>
            <a:grpFill/>
            <a:ln w="9525" cap="flat">
              <a:noFill/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endParaRPr>
            </a:p>
          </p:txBody>
        </p:sp>
        <p:sp>
          <p:nvSpPr>
            <p:cNvPr id="43" name="Freeform 22">
              <a:extLst>
                <a:ext uri="{FF2B5EF4-FFF2-40B4-BE49-F238E27FC236}">
                  <a16:creationId xmlns:a16="http://schemas.microsoft.com/office/drawing/2014/main" xmlns="" id="{59009215-1AEC-42CE-B657-375BB2B45E9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30875" y="2757488"/>
              <a:ext cx="11113" cy="9525"/>
            </a:xfrm>
            <a:custGeom>
              <a:avLst/>
              <a:gdLst>
                <a:gd name="T0" fmla="*/ 0 w 31"/>
                <a:gd name="T1" fmla="*/ 18 h 25"/>
                <a:gd name="T2" fmla="*/ 12 w 31"/>
                <a:gd name="T3" fmla="*/ 22 h 25"/>
                <a:gd name="T4" fmla="*/ 25 w 31"/>
                <a:gd name="T5" fmla="*/ 24 h 25"/>
                <a:gd name="T6" fmla="*/ 29 w 31"/>
                <a:gd name="T7" fmla="*/ 23 h 25"/>
                <a:gd name="T8" fmla="*/ 30 w 31"/>
                <a:gd name="T9" fmla="*/ 17 h 25"/>
                <a:gd name="T10" fmla="*/ 26 w 31"/>
                <a:gd name="T11" fmla="*/ 0 h 25"/>
                <a:gd name="T12" fmla="*/ 12 w 31"/>
                <a:gd name="T13" fmla="*/ 2 h 25"/>
                <a:gd name="T14" fmla="*/ 12 w 31"/>
                <a:gd name="T15" fmla="*/ 4 h 25"/>
                <a:gd name="T16" fmla="*/ 9 w 31"/>
                <a:gd name="T17" fmla="*/ 10 h 25"/>
                <a:gd name="T18" fmla="*/ 0 w 31"/>
                <a:gd name="T19" fmla="*/ 17 h 25"/>
                <a:gd name="T20" fmla="*/ 0 w 31"/>
                <a:gd name="T21" fmla="*/ 18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1" h="25">
                  <a:moveTo>
                    <a:pt x="0" y="18"/>
                  </a:moveTo>
                  <a:lnTo>
                    <a:pt x="12" y="22"/>
                  </a:lnTo>
                  <a:lnTo>
                    <a:pt x="25" y="24"/>
                  </a:lnTo>
                  <a:lnTo>
                    <a:pt x="29" y="23"/>
                  </a:lnTo>
                  <a:lnTo>
                    <a:pt x="30" y="17"/>
                  </a:lnTo>
                  <a:lnTo>
                    <a:pt x="26" y="0"/>
                  </a:lnTo>
                  <a:lnTo>
                    <a:pt x="12" y="2"/>
                  </a:lnTo>
                  <a:lnTo>
                    <a:pt x="12" y="4"/>
                  </a:lnTo>
                  <a:cubicBezTo>
                    <a:pt x="12" y="7"/>
                    <a:pt x="11" y="9"/>
                    <a:pt x="9" y="10"/>
                  </a:cubicBezTo>
                  <a:lnTo>
                    <a:pt x="0" y="17"/>
                  </a:lnTo>
                  <a:cubicBezTo>
                    <a:pt x="0" y="18"/>
                    <a:pt x="0" y="18"/>
                    <a:pt x="0" y="18"/>
                  </a:cubicBezTo>
                </a:path>
              </a:pathLst>
            </a:custGeom>
            <a:grpFill/>
            <a:ln w="9525" cap="flat">
              <a:noFill/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endParaRPr>
            </a:p>
          </p:txBody>
        </p:sp>
        <p:sp>
          <p:nvSpPr>
            <p:cNvPr id="44" name="Freeform 23">
              <a:extLst>
                <a:ext uri="{FF2B5EF4-FFF2-40B4-BE49-F238E27FC236}">
                  <a16:creationId xmlns:a16="http://schemas.microsoft.com/office/drawing/2014/main" xmlns="" id="{E67AB55F-B963-4AFB-A594-766369CAE6B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13388" y="2728913"/>
              <a:ext cx="3175" cy="6350"/>
            </a:xfrm>
            <a:custGeom>
              <a:avLst/>
              <a:gdLst>
                <a:gd name="T0" fmla="*/ 6 w 9"/>
                <a:gd name="T1" fmla="*/ 9 h 16"/>
                <a:gd name="T2" fmla="*/ 8 w 9"/>
                <a:gd name="T3" fmla="*/ 1 h 16"/>
                <a:gd name="T4" fmla="*/ 7 w 9"/>
                <a:gd name="T5" fmla="*/ 0 h 16"/>
                <a:gd name="T6" fmla="*/ 0 w 9"/>
                <a:gd name="T7" fmla="*/ 15 h 16"/>
                <a:gd name="T8" fmla="*/ 1 w 9"/>
                <a:gd name="T9" fmla="*/ 15 h 16"/>
                <a:gd name="T10" fmla="*/ 6 w 9"/>
                <a:gd name="T11" fmla="*/ 9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" h="16">
                  <a:moveTo>
                    <a:pt x="6" y="9"/>
                  </a:moveTo>
                  <a:lnTo>
                    <a:pt x="8" y="1"/>
                  </a:lnTo>
                  <a:lnTo>
                    <a:pt x="7" y="0"/>
                  </a:lnTo>
                  <a:lnTo>
                    <a:pt x="0" y="15"/>
                  </a:lnTo>
                  <a:lnTo>
                    <a:pt x="1" y="15"/>
                  </a:lnTo>
                  <a:lnTo>
                    <a:pt x="6" y="9"/>
                  </a:lnTo>
                </a:path>
              </a:pathLst>
            </a:custGeom>
            <a:grpFill/>
            <a:ln w="9525" cap="flat">
              <a:noFill/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endParaRPr>
            </a:p>
          </p:txBody>
        </p:sp>
        <p:sp>
          <p:nvSpPr>
            <p:cNvPr id="45" name="Freeform 24">
              <a:extLst>
                <a:ext uri="{FF2B5EF4-FFF2-40B4-BE49-F238E27FC236}">
                  <a16:creationId xmlns:a16="http://schemas.microsoft.com/office/drawing/2014/main" xmlns="" id="{1DBDCA56-5B73-4B4B-AF6D-971C72CEE60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0800" y="2692400"/>
              <a:ext cx="822325" cy="487363"/>
            </a:xfrm>
            <a:custGeom>
              <a:avLst/>
              <a:gdLst>
                <a:gd name="T0" fmla="*/ 116 w 2285"/>
                <a:gd name="T1" fmla="*/ 1184 h 1352"/>
                <a:gd name="T2" fmla="*/ 309 w 2285"/>
                <a:gd name="T3" fmla="*/ 1288 h 1352"/>
                <a:gd name="T4" fmla="*/ 387 w 2285"/>
                <a:gd name="T5" fmla="*/ 1325 h 1352"/>
                <a:gd name="T6" fmla="*/ 467 w 2285"/>
                <a:gd name="T7" fmla="*/ 1327 h 1352"/>
                <a:gd name="T8" fmla="*/ 555 w 2285"/>
                <a:gd name="T9" fmla="*/ 1317 h 1352"/>
                <a:gd name="T10" fmla="*/ 623 w 2285"/>
                <a:gd name="T11" fmla="*/ 1209 h 1352"/>
                <a:gd name="T12" fmla="*/ 729 w 2285"/>
                <a:gd name="T13" fmla="*/ 1231 h 1352"/>
                <a:gd name="T14" fmla="*/ 798 w 2285"/>
                <a:gd name="T15" fmla="*/ 1175 h 1352"/>
                <a:gd name="T16" fmla="*/ 868 w 2285"/>
                <a:gd name="T17" fmla="*/ 1104 h 1352"/>
                <a:gd name="T18" fmla="*/ 921 w 2285"/>
                <a:gd name="T19" fmla="*/ 1093 h 1352"/>
                <a:gd name="T20" fmla="*/ 967 w 2285"/>
                <a:gd name="T21" fmla="*/ 1093 h 1352"/>
                <a:gd name="T22" fmla="*/ 1097 w 2285"/>
                <a:gd name="T23" fmla="*/ 1181 h 1352"/>
                <a:gd name="T24" fmla="*/ 1245 w 2285"/>
                <a:gd name="T25" fmla="*/ 1223 h 1352"/>
                <a:gd name="T26" fmla="*/ 1330 w 2285"/>
                <a:gd name="T27" fmla="*/ 1260 h 1352"/>
                <a:gd name="T28" fmla="*/ 1418 w 2285"/>
                <a:gd name="T29" fmla="*/ 1264 h 1352"/>
                <a:gd name="T30" fmla="*/ 1442 w 2285"/>
                <a:gd name="T31" fmla="*/ 1292 h 1352"/>
                <a:gd name="T32" fmla="*/ 1532 w 2285"/>
                <a:gd name="T33" fmla="*/ 1201 h 1352"/>
                <a:gd name="T34" fmla="*/ 1594 w 2285"/>
                <a:gd name="T35" fmla="*/ 1185 h 1352"/>
                <a:gd name="T36" fmla="*/ 1689 w 2285"/>
                <a:gd name="T37" fmla="*/ 1184 h 1352"/>
                <a:gd name="T38" fmla="*/ 1779 w 2285"/>
                <a:gd name="T39" fmla="*/ 1052 h 1352"/>
                <a:gd name="T40" fmla="*/ 1928 w 2285"/>
                <a:gd name="T41" fmla="*/ 967 h 1352"/>
                <a:gd name="T42" fmla="*/ 2001 w 2285"/>
                <a:gd name="T43" fmla="*/ 1004 h 1352"/>
                <a:gd name="T44" fmla="*/ 2145 w 2285"/>
                <a:gd name="T45" fmla="*/ 1016 h 1352"/>
                <a:gd name="T46" fmla="*/ 2126 w 2285"/>
                <a:gd name="T47" fmla="*/ 1178 h 1352"/>
                <a:gd name="T48" fmla="*/ 2284 w 2285"/>
                <a:gd name="T49" fmla="*/ 1127 h 1352"/>
                <a:gd name="T50" fmla="*/ 2206 w 2285"/>
                <a:gd name="T51" fmla="*/ 804 h 1352"/>
                <a:gd name="T52" fmla="*/ 2203 w 2285"/>
                <a:gd name="T53" fmla="*/ 702 h 1352"/>
                <a:gd name="T54" fmla="*/ 2072 w 2285"/>
                <a:gd name="T55" fmla="*/ 705 h 1352"/>
                <a:gd name="T56" fmla="*/ 1963 w 2285"/>
                <a:gd name="T57" fmla="*/ 615 h 1352"/>
                <a:gd name="T58" fmla="*/ 1972 w 2285"/>
                <a:gd name="T59" fmla="*/ 502 h 1352"/>
                <a:gd name="T60" fmla="*/ 1902 w 2285"/>
                <a:gd name="T61" fmla="*/ 421 h 1352"/>
                <a:gd name="T62" fmla="*/ 1863 w 2285"/>
                <a:gd name="T63" fmla="*/ 282 h 1352"/>
                <a:gd name="T64" fmla="*/ 1740 w 2285"/>
                <a:gd name="T65" fmla="*/ 361 h 1352"/>
                <a:gd name="T66" fmla="*/ 1674 w 2285"/>
                <a:gd name="T67" fmla="*/ 283 h 1352"/>
                <a:gd name="T68" fmla="*/ 1616 w 2285"/>
                <a:gd name="T69" fmla="*/ 210 h 1352"/>
                <a:gd name="T70" fmla="*/ 1506 w 2285"/>
                <a:gd name="T71" fmla="*/ 150 h 1352"/>
                <a:gd name="T72" fmla="*/ 1456 w 2285"/>
                <a:gd name="T73" fmla="*/ 32 h 1352"/>
                <a:gd name="T74" fmla="*/ 1376 w 2285"/>
                <a:gd name="T75" fmla="*/ 74 h 1352"/>
                <a:gd name="T76" fmla="*/ 1305 w 2285"/>
                <a:gd name="T77" fmla="*/ 60 h 1352"/>
                <a:gd name="T78" fmla="*/ 1246 w 2285"/>
                <a:gd name="T79" fmla="*/ 51 h 1352"/>
                <a:gd name="T80" fmla="*/ 1182 w 2285"/>
                <a:gd name="T81" fmla="*/ 82 h 1352"/>
                <a:gd name="T82" fmla="*/ 1096 w 2285"/>
                <a:gd name="T83" fmla="*/ 165 h 1352"/>
                <a:gd name="T84" fmla="*/ 1055 w 2285"/>
                <a:gd name="T85" fmla="*/ 163 h 1352"/>
                <a:gd name="T86" fmla="*/ 929 w 2285"/>
                <a:gd name="T87" fmla="*/ 236 h 1352"/>
                <a:gd name="T88" fmla="*/ 914 w 2285"/>
                <a:gd name="T89" fmla="*/ 343 h 1352"/>
                <a:gd name="T90" fmla="*/ 671 w 2285"/>
                <a:gd name="T91" fmla="*/ 291 h 1352"/>
                <a:gd name="T92" fmla="*/ 599 w 2285"/>
                <a:gd name="T93" fmla="*/ 381 h 1352"/>
                <a:gd name="T94" fmla="*/ 536 w 2285"/>
                <a:gd name="T95" fmla="*/ 448 h 1352"/>
                <a:gd name="T96" fmla="*/ 506 w 2285"/>
                <a:gd name="T97" fmla="*/ 552 h 1352"/>
                <a:gd name="T98" fmla="*/ 411 w 2285"/>
                <a:gd name="T99" fmla="*/ 515 h 1352"/>
                <a:gd name="T100" fmla="*/ 345 w 2285"/>
                <a:gd name="T101" fmla="*/ 463 h 1352"/>
                <a:gd name="T102" fmla="*/ 182 w 2285"/>
                <a:gd name="T103" fmla="*/ 495 h 1352"/>
                <a:gd name="T104" fmla="*/ 174 w 2285"/>
                <a:gd name="T105" fmla="*/ 557 h 1352"/>
                <a:gd name="T106" fmla="*/ 118 w 2285"/>
                <a:gd name="T107" fmla="*/ 574 h 1352"/>
                <a:gd name="T108" fmla="*/ 92 w 2285"/>
                <a:gd name="T109" fmla="*/ 701 h 1352"/>
                <a:gd name="T110" fmla="*/ 178 w 2285"/>
                <a:gd name="T111" fmla="*/ 752 h 1352"/>
                <a:gd name="T112" fmla="*/ 206 w 2285"/>
                <a:gd name="T113" fmla="*/ 827 h 1352"/>
                <a:gd name="T114" fmla="*/ 197 w 2285"/>
                <a:gd name="T115" fmla="*/ 911 h 1352"/>
                <a:gd name="T116" fmla="*/ 142 w 2285"/>
                <a:gd name="T117" fmla="*/ 900 h 1352"/>
                <a:gd name="T118" fmla="*/ 124 w 2285"/>
                <a:gd name="T119" fmla="*/ 951 h 1352"/>
                <a:gd name="T120" fmla="*/ 41 w 2285"/>
                <a:gd name="T121" fmla="*/ 1012 h 1352"/>
                <a:gd name="T122" fmla="*/ 29 w 2285"/>
                <a:gd name="T123" fmla="*/ 1082 h 13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285" h="1352">
                  <a:moveTo>
                    <a:pt x="52" y="1088"/>
                  </a:moveTo>
                  <a:cubicBezTo>
                    <a:pt x="54" y="1088"/>
                    <a:pt x="55" y="1089"/>
                    <a:pt x="57" y="1091"/>
                  </a:cubicBezTo>
                  <a:lnTo>
                    <a:pt x="70" y="1107"/>
                  </a:lnTo>
                  <a:cubicBezTo>
                    <a:pt x="71" y="1109"/>
                    <a:pt x="71" y="1110"/>
                    <a:pt x="72" y="1111"/>
                  </a:cubicBezTo>
                  <a:lnTo>
                    <a:pt x="73" y="1126"/>
                  </a:lnTo>
                  <a:lnTo>
                    <a:pt x="73" y="1143"/>
                  </a:lnTo>
                  <a:lnTo>
                    <a:pt x="75" y="1151"/>
                  </a:lnTo>
                  <a:lnTo>
                    <a:pt x="81" y="1155"/>
                  </a:lnTo>
                  <a:lnTo>
                    <a:pt x="92" y="1157"/>
                  </a:lnTo>
                  <a:cubicBezTo>
                    <a:pt x="93" y="1158"/>
                    <a:pt x="95" y="1158"/>
                    <a:pt x="96" y="1159"/>
                  </a:cubicBezTo>
                  <a:lnTo>
                    <a:pt x="103" y="1166"/>
                  </a:lnTo>
                  <a:lnTo>
                    <a:pt x="116" y="1184"/>
                  </a:lnTo>
                  <a:lnTo>
                    <a:pt x="134" y="1200"/>
                  </a:lnTo>
                  <a:lnTo>
                    <a:pt x="189" y="1231"/>
                  </a:lnTo>
                  <a:lnTo>
                    <a:pt x="257" y="1295"/>
                  </a:lnTo>
                  <a:lnTo>
                    <a:pt x="273" y="1305"/>
                  </a:lnTo>
                  <a:cubicBezTo>
                    <a:pt x="274" y="1306"/>
                    <a:pt x="274" y="1306"/>
                    <a:pt x="275" y="1307"/>
                  </a:cubicBezTo>
                  <a:lnTo>
                    <a:pt x="281" y="1314"/>
                  </a:lnTo>
                  <a:lnTo>
                    <a:pt x="282" y="1313"/>
                  </a:lnTo>
                  <a:lnTo>
                    <a:pt x="287" y="1307"/>
                  </a:lnTo>
                  <a:cubicBezTo>
                    <a:pt x="288" y="1306"/>
                    <a:pt x="289" y="1305"/>
                    <a:pt x="289" y="1305"/>
                  </a:cubicBezTo>
                  <a:lnTo>
                    <a:pt x="299" y="1299"/>
                  </a:lnTo>
                  <a:lnTo>
                    <a:pt x="302" y="1294"/>
                  </a:lnTo>
                  <a:lnTo>
                    <a:pt x="309" y="1288"/>
                  </a:lnTo>
                  <a:cubicBezTo>
                    <a:pt x="311" y="1287"/>
                    <a:pt x="312" y="1287"/>
                    <a:pt x="313" y="1287"/>
                  </a:cubicBezTo>
                  <a:lnTo>
                    <a:pt x="321" y="1285"/>
                  </a:lnTo>
                  <a:cubicBezTo>
                    <a:pt x="323" y="1285"/>
                    <a:pt x="325" y="1285"/>
                    <a:pt x="326" y="1286"/>
                  </a:cubicBezTo>
                  <a:lnTo>
                    <a:pt x="331" y="1289"/>
                  </a:lnTo>
                  <a:cubicBezTo>
                    <a:pt x="333" y="1290"/>
                    <a:pt x="333" y="1291"/>
                    <a:pt x="334" y="1292"/>
                  </a:cubicBezTo>
                  <a:lnTo>
                    <a:pt x="349" y="1316"/>
                  </a:lnTo>
                  <a:lnTo>
                    <a:pt x="352" y="1313"/>
                  </a:lnTo>
                  <a:lnTo>
                    <a:pt x="360" y="1308"/>
                  </a:lnTo>
                  <a:cubicBezTo>
                    <a:pt x="363" y="1306"/>
                    <a:pt x="367" y="1306"/>
                    <a:pt x="369" y="1309"/>
                  </a:cubicBezTo>
                  <a:lnTo>
                    <a:pt x="374" y="1313"/>
                  </a:lnTo>
                  <a:lnTo>
                    <a:pt x="379" y="1320"/>
                  </a:lnTo>
                  <a:lnTo>
                    <a:pt x="387" y="1325"/>
                  </a:lnTo>
                  <a:cubicBezTo>
                    <a:pt x="388" y="1325"/>
                    <a:pt x="389" y="1326"/>
                    <a:pt x="389" y="1327"/>
                  </a:cubicBezTo>
                  <a:lnTo>
                    <a:pt x="394" y="1332"/>
                  </a:lnTo>
                  <a:lnTo>
                    <a:pt x="399" y="1342"/>
                  </a:lnTo>
                  <a:lnTo>
                    <a:pt x="407" y="1341"/>
                  </a:lnTo>
                  <a:cubicBezTo>
                    <a:pt x="408" y="1341"/>
                    <a:pt x="409" y="1341"/>
                    <a:pt x="409" y="1341"/>
                  </a:cubicBezTo>
                  <a:lnTo>
                    <a:pt x="424" y="1344"/>
                  </a:lnTo>
                  <a:lnTo>
                    <a:pt x="442" y="1344"/>
                  </a:lnTo>
                  <a:cubicBezTo>
                    <a:pt x="443" y="1344"/>
                    <a:pt x="444" y="1344"/>
                    <a:pt x="445" y="1345"/>
                  </a:cubicBezTo>
                  <a:lnTo>
                    <a:pt x="460" y="1351"/>
                  </a:lnTo>
                  <a:lnTo>
                    <a:pt x="460" y="1345"/>
                  </a:lnTo>
                  <a:lnTo>
                    <a:pt x="462" y="1333"/>
                  </a:lnTo>
                  <a:cubicBezTo>
                    <a:pt x="463" y="1331"/>
                    <a:pt x="464" y="1329"/>
                    <a:pt x="467" y="1327"/>
                  </a:cubicBezTo>
                  <a:lnTo>
                    <a:pt x="476" y="1323"/>
                  </a:lnTo>
                  <a:cubicBezTo>
                    <a:pt x="477" y="1322"/>
                    <a:pt x="478" y="1322"/>
                    <a:pt x="480" y="1322"/>
                  </a:cubicBezTo>
                  <a:lnTo>
                    <a:pt x="500" y="1322"/>
                  </a:lnTo>
                  <a:cubicBezTo>
                    <a:pt x="501" y="1322"/>
                    <a:pt x="502" y="1322"/>
                    <a:pt x="503" y="1323"/>
                  </a:cubicBezTo>
                  <a:lnTo>
                    <a:pt x="504" y="1323"/>
                  </a:lnTo>
                  <a:lnTo>
                    <a:pt x="504" y="1323"/>
                  </a:lnTo>
                  <a:lnTo>
                    <a:pt x="508" y="1326"/>
                  </a:lnTo>
                  <a:lnTo>
                    <a:pt x="535" y="1340"/>
                  </a:lnTo>
                  <a:lnTo>
                    <a:pt x="546" y="1339"/>
                  </a:lnTo>
                  <a:lnTo>
                    <a:pt x="554" y="1333"/>
                  </a:lnTo>
                  <a:lnTo>
                    <a:pt x="557" y="1322"/>
                  </a:lnTo>
                  <a:lnTo>
                    <a:pt x="555" y="1317"/>
                  </a:lnTo>
                  <a:cubicBezTo>
                    <a:pt x="555" y="1316"/>
                    <a:pt x="555" y="1316"/>
                    <a:pt x="555" y="1315"/>
                  </a:cubicBezTo>
                  <a:lnTo>
                    <a:pt x="552" y="1293"/>
                  </a:lnTo>
                  <a:lnTo>
                    <a:pt x="549" y="1288"/>
                  </a:lnTo>
                  <a:lnTo>
                    <a:pt x="545" y="1285"/>
                  </a:lnTo>
                  <a:cubicBezTo>
                    <a:pt x="544" y="1284"/>
                    <a:pt x="544" y="1282"/>
                    <a:pt x="544" y="1281"/>
                  </a:cubicBezTo>
                  <a:lnTo>
                    <a:pt x="542" y="1273"/>
                  </a:lnTo>
                  <a:cubicBezTo>
                    <a:pt x="542" y="1272"/>
                    <a:pt x="542" y="1270"/>
                    <a:pt x="542" y="1269"/>
                  </a:cubicBezTo>
                  <a:lnTo>
                    <a:pt x="546" y="1259"/>
                  </a:lnTo>
                  <a:cubicBezTo>
                    <a:pt x="547" y="1258"/>
                    <a:pt x="547" y="1257"/>
                    <a:pt x="548" y="1256"/>
                  </a:cubicBezTo>
                  <a:lnTo>
                    <a:pt x="575" y="1231"/>
                  </a:lnTo>
                  <a:lnTo>
                    <a:pt x="588" y="1222"/>
                  </a:lnTo>
                  <a:lnTo>
                    <a:pt x="623" y="1209"/>
                  </a:lnTo>
                  <a:cubicBezTo>
                    <a:pt x="624" y="1209"/>
                    <a:pt x="624" y="1208"/>
                    <a:pt x="625" y="1208"/>
                  </a:cubicBezTo>
                  <a:lnTo>
                    <a:pt x="646" y="1207"/>
                  </a:lnTo>
                  <a:cubicBezTo>
                    <a:pt x="647" y="1207"/>
                    <a:pt x="648" y="1207"/>
                    <a:pt x="649" y="1208"/>
                  </a:cubicBezTo>
                  <a:lnTo>
                    <a:pt x="656" y="1210"/>
                  </a:lnTo>
                  <a:cubicBezTo>
                    <a:pt x="657" y="1210"/>
                    <a:pt x="658" y="1211"/>
                    <a:pt x="659" y="1211"/>
                  </a:cubicBezTo>
                  <a:lnTo>
                    <a:pt x="678" y="1227"/>
                  </a:lnTo>
                  <a:cubicBezTo>
                    <a:pt x="679" y="1228"/>
                    <a:pt x="680" y="1229"/>
                    <a:pt x="680" y="1230"/>
                  </a:cubicBezTo>
                  <a:lnTo>
                    <a:pt x="684" y="1239"/>
                  </a:lnTo>
                  <a:lnTo>
                    <a:pt x="689" y="1236"/>
                  </a:lnTo>
                  <a:lnTo>
                    <a:pt x="703" y="1231"/>
                  </a:lnTo>
                  <a:cubicBezTo>
                    <a:pt x="704" y="1230"/>
                    <a:pt x="705" y="1230"/>
                    <a:pt x="706" y="1230"/>
                  </a:cubicBezTo>
                  <a:lnTo>
                    <a:pt x="729" y="1231"/>
                  </a:lnTo>
                  <a:lnTo>
                    <a:pt x="729" y="1230"/>
                  </a:lnTo>
                  <a:lnTo>
                    <a:pt x="719" y="1222"/>
                  </a:lnTo>
                  <a:cubicBezTo>
                    <a:pt x="717" y="1220"/>
                    <a:pt x="716" y="1218"/>
                    <a:pt x="716" y="1215"/>
                  </a:cubicBezTo>
                  <a:cubicBezTo>
                    <a:pt x="716" y="1213"/>
                    <a:pt x="718" y="1210"/>
                    <a:pt x="720" y="1209"/>
                  </a:cubicBezTo>
                  <a:lnTo>
                    <a:pt x="725" y="1206"/>
                  </a:lnTo>
                  <a:lnTo>
                    <a:pt x="732" y="1203"/>
                  </a:lnTo>
                  <a:cubicBezTo>
                    <a:pt x="734" y="1202"/>
                    <a:pt x="735" y="1202"/>
                    <a:pt x="737" y="1203"/>
                  </a:cubicBezTo>
                  <a:lnTo>
                    <a:pt x="749" y="1206"/>
                  </a:lnTo>
                  <a:lnTo>
                    <a:pt x="760" y="1192"/>
                  </a:lnTo>
                  <a:cubicBezTo>
                    <a:pt x="760" y="1191"/>
                    <a:pt x="761" y="1190"/>
                    <a:pt x="762" y="1190"/>
                  </a:cubicBezTo>
                  <a:lnTo>
                    <a:pt x="786" y="1178"/>
                  </a:lnTo>
                  <a:lnTo>
                    <a:pt x="798" y="1175"/>
                  </a:lnTo>
                  <a:lnTo>
                    <a:pt x="798" y="1175"/>
                  </a:lnTo>
                  <a:cubicBezTo>
                    <a:pt x="800" y="1175"/>
                    <a:pt x="801" y="1175"/>
                    <a:pt x="803" y="1175"/>
                  </a:cubicBezTo>
                  <a:lnTo>
                    <a:pt x="809" y="1178"/>
                  </a:lnTo>
                  <a:lnTo>
                    <a:pt x="818" y="1169"/>
                  </a:lnTo>
                  <a:lnTo>
                    <a:pt x="829" y="1161"/>
                  </a:lnTo>
                  <a:cubicBezTo>
                    <a:pt x="830" y="1160"/>
                    <a:pt x="832" y="1159"/>
                    <a:pt x="833" y="1159"/>
                  </a:cubicBezTo>
                  <a:lnTo>
                    <a:pt x="838" y="1158"/>
                  </a:lnTo>
                  <a:lnTo>
                    <a:pt x="841" y="1148"/>
                  </a:lnTo>
                  <a:lnTo>
                    <a:pt x="842" y="1135"/>
                  </a:lnTo>
                  <a:cubicBezTo>
                    <a:pt x="842" y="1132"/>
                    <a:pt x="844" y="1130"/>
                    <a:pt x="846" y="1129"/>
                  </a:cubicBezTo>
                  <a:lnTo>
                    <a:pt x="860" y="1119"/>
                  </a:lnTo>
                  <a:lnTo>
                    <a:pt x="868" y="1104"/>
                  </a:lnTo>
                  <a:cubicBezTo>
                    <a:pt x="870" y="1101"/>
                    <a:pt x="873" y="1100"/>
                    <a:pt x="876" y="1100"/>
                  </a:cubicBezTo>
                  <a:lnTo>
                    <a:pt x="877" y="1100"/>
                  </a:lnTo>
                  <a:lnTo>
                    <a:pt x="881" y="1099"/>
                  </a:lnTo>
                  <a:lnTo>
                    <a:pt x="891" y="1093"/>
                  </a:lnTo>
                  <a:cubicBezTo>
                    <a:pt x="891" y="1093"/>
                    <a:pt x="892" y="1092"/>
                    <a:pt x="893" y="1092"/>
                  </a:cubicBezTo>
                  <a:lnTo>
                    <a:pt x="902" y="1091"/>
                  </a:lnTo>
                  <a:lnTo>
                    <a:pt x="906" y="1089"/>
                  </a:lnTo>
                  <a:cubicBezTo>
                    <a:pt x="907" y="1089"/>
                    <a:pt x="907" y="1089"/>
                    <a:pt x="908" y="1089"/>
                  </a:cubicBezTo>
                  <a:lnTo>
                    <a:pt x="911" y="1089"/>
                  </a:lnTo>
                  <a:cubicBezTo>
                    <a:pt x="913" y="1089"/>
                    <a:pt x="913" y="1089"/>
                    <a:pt x="914" y="1089"/>
                  </a:cubicBezTo>
                  <a:lnTo>
                    <a:pt x="917" y="1091"/>
                  </a:lnTo>
                  <a:cubicBezTo>
                    <a:pt x="919" y="1091"/>
                    <a:pt x="920" y="1092"/>
                    <a:pt x="921" y="1093"/>
                  </a:cubicBezTo>
                  <a:lnTo>
                    <a:pt x="928" y="1101"/>
                  </a:lnTo>
                  <a:lnTo>
                    <a:pt x="929" y="1100"/>
                  </a:lnTo>
                  <a:lnTo>
                    <a:pt x="940" y="1090"/>
                  </a:lnTo>
                  <a:cubicBezTo>
                    <a:pt x="941" y="1090"/>
                    <a:pt x="942" y="1090"/>
                    <a:pt x="942" y="1089"/>
                  </a:cubicBezTo>
                  <a:lnTo>
                    <a:pt x="947" y="1087"/>
                  </a:lnTo>
                  <a:cubicBezTo>
                    <a:pt x="948" y="1087"/>
                    <a:pt x="949" y="1087"/>
                    <a:pt x="949" y="1087"/>
                  </a:cubicBezTo>
                  <a:lnTo>
                    <a:pt x="952" y="1087"/>
                  </a:lnTo>
                  <a:cubicBezTo>
                    <a:pt x="953" y="1086"/>
                    <a:pt x="954" y="1087"/>
                    <a:pt x="955" y="1087"/>
                  </a:cubicBezTo>
                  <a:lnTo>
                    <a:pt x="959" y="1088"/>
                  </a:lnTo>
                  <a:cubicBezTo>
                    <a:pt x="959" y="1088"/>
                    <a:pt x="960" y="1088"/>
                    <a:pt x="961" y="1088"/>
                  </a:cubicBezTo>
                  <a:lnTo>
                    <a:pt x="964" y="1091"/>
                  </a:lnTo>
                  <a:cubicBezTo>
                    <a:pt x="965" y="1091"/>
                    <a:pt x="966" y="1092"/>
                    <a:pt x="967" y="1093"/>
                  </a:cubicBezTo>
                  <a:lnTo>
                    <a:pt x="971" y="1099"/>
                  </a:lnTo>
                  <a:lnTo>
                    <a:pt x="980" y="1115"/>
                  </a:lnTo>
                  <a:lnTo>
                    <a:pt x="982" y="1116"/>
                  </a:lnTo>
                  <a:lnTo>
                    <a:pt x="1019" y="1125"/>
                  </a:lnTo>
                  <a:cubicBezTo>
                    <a:pt x="1020" y="1126"/>
                    <a:pt x="1020" y="1126"/>
                    <a:pt x="1021" y="1126"/>
                  </a:cubicBezTo>
                  <a:lnTo>
                    <a:pt x="1047" y="1142"/>
                  </a:lnTo>
                  <a:lnTo>
                    <a:pt x="1066" y="1157"/>
                  </a:lnTo>
                  <a:cubicBezTo>
                    <a:pt x="1067" y="1157"/>
                    <a:pt x="1067" y="1158"/>
                    <a:pt x="1068" y="1158"/>
                  </a:cubicBezTo>
                  <a:lnTo>
                    <a:pt x="1077" y="1169"/>
                  </a:lnTo>
                  <a:lnTo>
                    <a:pt x="1093" y="1177"/>
                  </a:lnTo>
                  <a:cubicBezTo>
                    <a:pt x="1094" y="1178"/>
                    <a:pt x="1095" y="1178"/>
                    <a:pt x="1095" y="1179"/>
                  </a:cubicBezTo>
                  <a:lnTo>
                    <a:pt x="1097" y="1181"/>
                  </a:lnTo>
                  <a:lnTo>
                    <a:pt x="1103" y="1190"/>
                  </a:lnTo>
                  <a:lnTo>
                    <a:pt x="1109" y="1191"/>
                  </a:lnTo>
                  <a:lnTo>
                    <a:pt x="1128" y="1190"/>
                  </a:lnTo>
                  <a:lnTo>
                    <a:pt x="1136" y="1187"/>
                  </a:lnTo>
                  <a:lnTo>
                    <a:pt x="1147" y="1185"/>
                  </a:lnTo>
                  <a:cubicBezTo>
                    <a:pt x="1148" y="1185"/>
                    <a:pt x="1149" y="1185"/>
                    <a:pt x="1150" y="1185"/>
                  </a:cubicBezTo>
                  <a:lnTo>
                    <a:pt x="1215" y="1202"/>
                  </a:lnTo>
                  <a:lnTo>
                    <a:pt x="1216" y="1202"/>
                  </a:lnTo>
                  <a:cubicBezTo>
                    <a:pt x="1218" y="1202"/>
                    <a:pt x="1219" y="1202"/>
                    <a:pt x="1220" y="1202"/>
                  </a:cubicBezTo>
                  <a:lnTo>
                    <a:pt x="1228" y="1206"/>
                  </a:lnTo>
                  <a:cubicBezTo>
                    <a:pt x="1229" y="1207"/>
                    <a:pt x="1230" y="1207"/>
                    <a:pt x="1230" y="1208"/>
                  </a:cubicBezTo>
                  <a:lnTo>
                    <a:pt x="1245" y="1223"/>
                  </a:lnTo>
                  <a:lnTo>
                    <a:pt x="1269" y="1230"/>
                  </a:lnTo>
                  <a:lnTo>
                    <a:pt x="1282" y="1230"/>
                  </a:lnTo>
                  <a:cubicBezTo>
                    <a:pt x="1284" y="1230"/>
                    <a:pt x="1285" y="1231"/>
                    <a:pt x="1286" y="1232"/>
                  </a:cubicBezTo>
                  <a:lnTo>
                    <a:pt x="1291" y="1235"/>
                  </a:lnTo>
                  <a:cubicBezTo>
                    <a:pt x="1293" y="1236"/>
                    <a:pt x="1295" y="1239"/>
                    <a:pt x="1295" y="1241"/>
                  </a:cubicBezTo>
                  <a:lnTo>
                    <a:pt x="1296" y="1255"/>
                  </a:lnTo>
                  <a:lnTo>
                    <a:pt x="1296" y="1263"/>
                  </a:lnTo>
                  <a:lnTo>
                    <a:pt x="1298" y="1266"/>
                  </a:lnTo>
                  <a:lnTo>
                    <a:pt x="1300" y="1266"/>
                  </a:lnTo>
                  <a:lnTo>
                    <a:pt x="1302" y="1266"/>
                  </a:lnTo>
                  <a:lnTo>
                    <a:pt x="1328" y="1260"/>
                  </a:lnTo>
                  <a:cubicBezTo>
                    <a:pt x="1329" y="1260"/>
                    <a:pt x="1329" y="1260"/>
                    <a:pt x="1330" y="1260"/>
                  </a:cubicBezTo>
                  <a:lnTo>
                    <a:pt x="1344" y="1262"/>
                  </a:lnTo>
                  <a:lnTo>
                    <a:pt x="1350" y="1264"/>
                  </a:lnTo>
                  <a:cubicBezTo>
                    <a:pt x="1350" y="1265"/>
                    <a:pt x="1351" y="1265"/>
                    <a:pt x="1352" y="1266"/>
                  </a:cubicBezTo>
                  <a:lnTo>
                    <a:pt x="1362" y="1273"/>
                  </a:lnTo>
                  <a:lnTo>
                    <a:pt x="1365" y="1274"/>
                  </a:lnTo>
                  <a:lnTo>
                    <a:pt x="1376" y="1272"/>
                  </a:lnTo>
                  <a:lnTo>
                    <a:pt x="1381" y="1269"/>
                  </a:lnTo>
                  <a:lnTo>
                    <a:pt x="1387" y="1268"/>
                  </a:lnTo>
                  <a:lnTo>
                    <a:pt x="1403" y="1268"/>
                  </a:lnTo>
                  <a:lnTo>
                    <a:pt x="1410" y="1265"/>
                  </a:lnTo>
                  <a:cubicBezTo>
                    <a:pt x="1411" y="1264"/>
                    <a:pt x="1413" y="1263"/>
                    <a:pt x="1415" y="1263"/>
                  </a:cubicBezTo>
                  <a:lnTo>
                    <a:pt x="1418" y="1264"/>
                  </a:lnTo>
                  <a:cubicBezTo>
                    <a:pt x="1419" y="1264"/>
                    <a:pt x="1421" y="1264"/>
                    <a:pt x="1422" y="1265"/>
                  </a:cubicBezTo>
                  <a:lnTo>
                    <a:pt x="1424" y="1267"/>
                  </a:lnTo>
                  <a:cubicBezTo>
                    <a:pt x="1425" y="1268"/>
                    <a:pt x="1426" y="1269"/>
                    <a:pt x="1427" y="1271"/>
                  </a:cubicBezTo>
                  <a:lnTo>
                    <a:pt x="1428" y="1276"/>
                  </a:lnTo>
                  <a:cubicBezTo>
                    <a:pt x="1429" y="1277"/>
                    <a:pt x="1429" y="1279"/>
                    <a:pt x="1428" y="1280"/>
                  </a:cubicBezTo>
                  <a:lnTo>
                    <a:pt x="1428" y="1283"/>
                  </a:lnTo>
                  <a:cubicBezTo>
                    <a:pt x="1427" y="1284"/>
                    <a:pt x="1427" y="1285"/>
                    <a:pt x="1426" y="1285"/>
                  </a:cubicBezTo>
                  <a:lnTo>
                    <a:pt x="1425" y="1288"/>
                  </a:lnTo>
                  <a:cubicBezTo>
                    <a:pt x="1424" y="1288"/>
                    <a:pt x="1424" y="1289"/>
                    <a:pt x="1423" y="1289"/>
                  </a:cubicBezTo>
                  <a:lnTo>
                    <a:pt x="1422" y="1290"/>
                  </a:lnTo>
                  <a:lnTo>
                    <a:pt x="1432" y="1294"/>
                  </a:lnTo>
                  <a:lnTo>
                    <a:pt x="1442" y="1292"/>
                  </a:lnTo>
                  <a:lnTo>
                    <a:pt x="1458" y="1275"/>
                  </a:lnTo>
                  <a:lnTo>
                    <a:pt x="1469" y="1263"/>
                  </a:lnTo>
                  <a:lnTo>
                    <a:pt x="1488" y="1251"/>
                  </a:lnTo>
                  <a:lnTo>
                    <a:pt x="1495" y="1244"/>
                  </a:lnTo>
                  <a:lnTo>
                    <a:pt x="1504" y="1234"/>
                  </a:lnTo>
                  <a:lnTo>
                    <a:pt x="1507" y="1222"/>
                  </a:lnTo>
                  <a:cubicBezTo>
                    <a:pt x="1507" y="1221"/>
                    <a:pt x="1508" y="1221"/>
                    <a:pt x="1508" y="1220"/>
                  </a:cubicBezTo>
                  <a:lnTo>
                    <a:pt x="1514" y="1214"/>
                  </a:lnTo>
                  <a:lnTo>
                    <a:pt x="1523" y="1209"/>
                  </a:lnTo>
                  <a:cubicBezTo>
                    <a:pt x="1523" y="1208"/>
                    <a:pt x="1523" y="1207"/>
                    <a:pt x="1524" y="1207"/>
                  </a:cubicBezTo>
                  <a:lnTo>
                    <a:pt x="1530" y="1202"/>
                  </a:lnTo>
                  <a:cubicBezTo>
                    <a:pt x="1530" y="1201"/>
                    <a:pt x="1531" y="1201"/>
                    <a:pt x="1532" y="1201"/>
                  </a:cubicBezTo>
                  <a:lnTo>
                    <a:pt x="1537" y="1199"/>
                  </a:lnTo>
                  <a:cubicBezTo>
                    <a:pt x="1538" y="1199"/>
                    <a:pt x="1539" y="1198"/>
                    <a:pt x="1540" y="1199"/>
                  </a:cubicBezTo>
                  <a:lnTo>
                    <a:pt x="1545" y="1199"/>
                  </a:lnTo>
                  <a:cubicBezTo>
                    <a:pt x="1546" y="1199"/>
                    <a:pt x="1546" y="1200"/>
                    <a:pt x="1547" y="1200"/>
                  </a:cubicBezTo>
                  <a:lnTo>
                    <a:pt x="1551" y="1202"/>
                  </a:lnTo>
                  <a:cubicBezTo>
                    <a:pt x="1553" y="1203"/>
                    <a:pt x="1554" y="1203"/>
                    <a:pt x="1554" y="1204"/>
                  </a:cubicBezTo>
                  <a:lnTo>
                    <a:pt x="1562" y="1214"/>
                  </a:lnTo>
                  <a:lnTo>
                    <a:pt x="1567" y="1223"/>
                  </a:lnTo>
                  <a:lnTo>
                    <a:pt x="1571" y="1225"/>
                  </a:lnTo>
                  <a:lnTo>
                    <a:pt x="1579" y="1225"/>
                  </a:lnTo>
                  <a:lnTo>
                    <a:pt x="1584" y="1205"/>
                  </a:lnTo>
                  <a:lnTo>
                    <a:pt x="1594" y="1185"/>
                  </a:lnTo>
                  <a:cubicBezTo>
                    <a:pt x="1594" y="1184"/>
                    <a:pt x="1595" y="1184"/>
                    <a:pt x="1595" y="1183"/>
                  </a:cubicBezTo>
                  <a:lnTo>
                    <a:pt x="1602" y="1177"/>
                  </a:lnTo>
                  <a:cubicBezTo>
                    <a:pt x="1603" y="1176"/>
                    <a:pt x="1603" y="1176"/>
                    <a:pt x="1604" y="1175"/>
                  </a:cubicBezTo>
                  <a:lnTo>
                    <a:pt x="1614" y="1170"/>
                  </a:lnTo>
                  <a:cubicBezTo>
                    <a:pt x="1615" y="1170"/>
                    <a:pt x="1616" y="1170"/>
                    <a:pt x="1617" y="1170"/>
                  </a:cubicBezTo>
                  <a:lnTo>
                    <a:pt x="1633" y="1168"/>
                  </a:lnTo>
                  <a:cubicBezTo>
                    <a:pt x="1634" y="1168"/>
                    <a:pt x="1634" y="1168"/>
                    <a:pt x="1635" y="1168"/>
                  </a:cubicBezTo>
                  <a:lnTo>
                    <a:pt x="1648" y="1171"/>
                  </a:lnTo>
                  <a:lnTo>
                    <a:pt x="1663" y="1178"/>
                  </a:lnTo>
                  <a:lnTo>
                    <a:pt x="1674" y="1184"/>
                  </a:lnTo>
                  <a:lnTo>
                    <a:pt x="1682" y="1186"/>
                  </a:lnTo>
                  <a:lnTo>
                    <a:pt x="1689" y="1184"/>
                  </a:lnTo>
                  <a:lnTo>
                    <a:pt x="1720" y="1159"/>
                  </a:lnTo>
                  <a:cubicBezTo>
                    <a:pt x="1721" y="1158"/>
                    <a:pt x="1721" y="1158"/>
                    <a:pt x="1722" y="1157"/>
                  </a:cubicBezTo>
                  <a:lnTo>
                    <a:pt x="1727" y="1156"/>
                  </a:lnTo>
                  <a:lnTo>
                    <a:pt x="1733" y="1151"/>
                  </a:lnTo>
                  <a:lnTo>
                    <a:pt x="1739" y="1142"/>
                  </a:lnTo>
                  <a:lnTo>
                    <a:pt x="1747" y="1119"/>
                  </a:lnTo>
                  <a:lnTo>
                    <a:pt x="1758" y="1095"/>
                  </a:lnTo>
                  <a:lnTo>
                    <a:pt x="1761" y="1077"/>
                  </a:lnTo>
                  <a:lnTo>
                    <a:pt x="1766" y="1064"/>
                  </a:lnTo>
                  <a:cubicBezTo>
                    <a:pt x="1767" y="1063"/>
                    <a:pt x="1768" y="1062"/>
                    <a:pt x="1768" y="1061"/>
                  </a:cubicBezTo>
                  <a:lnTo>
                    <a:pt x="1777" y="1053"/>
                  </a:lnTo>
                  <a:cubicBezTo>
                    <a:pt x="1777" y="1052"/>
                    <a:pt x="1778" y="1052"/>
                    <a:pt x="1779" y="1052"/>
                  </a:cubicBezTo>
                  <a:lnTo>
                    <a:pt x="1790" y="1046"/>
                  </a:lnTo>
                  <a:cubicBezTo>
                    <a:pt x="1791" y="1045"/>
                    <a:pt x="1792" y="1045"/>
                    <a:pt x="1793" y="1045"/>
                  </a:cubicBezTo>
                  <a:lnTo>
                    <a:pt x="1812" y="1044"/>
                  </a:lnTo>
                  <a:lnTo>
                    <a:pt x="1823" y="1034"/>
                  </a:lnTo>
                  <a:lnTo>
                    <a:pt x="1834" y="1014"/>
                  </a:lnTo>
                  <a:cubicBezTo>
                    <a:pt x="1834" y="1014"/>
                    <a:pt x="1835" y="1013"/>
                    <a:pt x="1835" y="1012"/>
                  </a:cubicBezTo>
                  <a:lnTo>
                    <a:pt x="1872" y="980"/>
                  </a:lnTo>
                  <a:cubicBezTo>
                    <a:pt x="1873" y="979"/>
                    <a:pt x="1875" y="979"/>
                    <a:pt x="1876" y="979"/>
                  </a:cubicBezTo>
                  <a:lnTo>
                    <a:pt x="1898" y="975"/>
                  </a:lnTo>
                  <a:lnTo>
                    <a:pt x="1919" y="977"/>
                  </a:lnTo>
                  <a:lnTo>
                    <a:pt x="1929" y="972"/>
                  </a:lnTo>
                  <a:lnTo>
                    <a:pt x="1928" y="967"/>
                  </a:lnTo>
                  <a:lnTo>
                    <a:pt x="1913" y="939"/>
                  </a:lnTo>
                  <a:cubicBezTo>
                    <a:pt x="1912" y="938"/>
                    <a:pt x="1912" y="937"/>
                    <a:pt x="1912" y="935"/>
                  </a:cubicBezTo>
                  <a:lnTo>
                    <a:pt x="1913" y="916"/>
                  </a:lnTo>
                  <a:cubicBezTo>
                    <a:pt x="1913" y="914"/>
                    <a:pt x="1914" y="912"/>
                    <a:pt x="1916" y="910"/>
                  </a:cubicBezTo>
                  <a:cubicBezTo>
                    <a:pt x="1918" y="909"/>
                    <a:pt x="1920" y="908"/>
                    <a:pt x="1922" y="909"/>
                  </a:cubicBezTo>
                  <a:lnTo>
                    <a:pt x="1933" y="910"/>
                  </a:lnTo>
                  <a:cubicBezTo>
                    <a:pt x="1935" y="911"/>
                    <a:pt x="1937" y="912"/>
                    <a:pt x="1938" y="914"/>
                  </a:cubicBezTo>
                  <a:lnTo>
                    <a:pt x="1952" y="936"/>
                  </a:lnTo>
                  <a:lnTo>
                    <a:pt x="1978" y="946"/>
                  </a:lnTo>
                  <a:cubicBezTo>
                    <a:pt x="1981" y="947"/>
                    <a:pt x="1983" y="950"/>
                    <a:pt x="1983" y="953"/>
                  </a:cubicBezTo>
                  <a:lnTo>
                    <a:pt x="1984" y="973"/>
                  </a:lnTo>
                  <a:lnTo>
                    <a:pt x="2001" y="1004"/>
                  </a:lnTo>
                  <a:cubicBezTo>
                    <a:pt x="2001" y="1004"/>
                    <a:pt x="2001" y="1005"/>
                    <a:pt x="2001" y="1006"/>
                  </a:cubicBezTo>
                  <a:lnTo>
                    <a:pt x="2004" y="1018"/>
                  </a:lnTo>
                  <a:lnTo>
                    <a:pt x="2010" y="1027"/>
                  </a:lnTo>
                  <a:lnTo>
                    <a:pt x="2048" y="1025"/>
                  </a:lnTo>
                  <a:lnTo>
                    <a:pt x="2086" y="1027"/>
                  </a:lnTo>
                  <a:cubicBezTo>
                    <a:pt x="2087" y="1027"/>
                    <a:pt x="2087" y="1028"/>
                    <a:pt x="2088" y="1028"/>
                  </a:cubicBezTo>
                  <a:lnTo>
                    <a:pt x="2101" y="1033"/>
                  </a:lnTo>
                  <a:lnTo>
                    <a:pt x="2110" y="1035"/>
                  </a:lnTo>
                  <a:lnTo>
                    <a:pt x="2119" y="1022"/>
                  </a:lnTo>
                  <a:cubicBezTo>
                    <a:pt x="2120" y="1020"/>
                    <a:pt x="2122" y="1019"/>
                    <a:pt x="2124" y="1018"/>
                  </a:cubicBezTo>
                  <a:lnTo>
                    <a:pt x="2139" y="1015"/>
                  </a:lnTo>
                  <a:cubicBezTo>
                    <a:pt x="2141" y="1015"/>
                    <a:pt x="2143" y="1015"/>
                    <a:pt x="2145" y="1016"/>
                  </a:cubicBezTo>
                  <a:lnTo>
                    <a:pt x="2164" y="1026"/>
                  </a:lnTo>
                  <a:lnTo>
                    <a:pt x="2188" y="1025"/>
                  </a:lnTo>
                  <a:cubicBezTo>
                    <a:pt x="2189" y="1025"/>
                    <a:pt x="2189" y="1025"/>
                    <a:pt x="2190" y="1025"/>
                  </a:cubicBezTo>
                  <a:lnTo>
                    <a:pt x="2204" y="1028"/>
                  </a:lnTo>
                  <a:cubicBezTo>
                    <a:pt x="2208" y="1029"/>
                    <a:pt x="2210" y="1032"/>
                    <a:pt x="2211" y="1035"/>
                  </a:cubicBezTo>
                  <a:lnTo>
                    <a:pt x="2211" y="1062"/>
                  </a:lnTo>
                  <a:lnTo>
                    <a:pt x="2209" y="1083"/>
                  </a:lnTo>
                  <a:cubicBezTo>
                    <a:pt x="2208" y="1084"/>
                    <a:pt x="2208" y="1084"/>
                    <a:pt x="2208" y="1085"/>
                  </a:cubicBezTo>
                  <a:lnTo>
                    <a:pt x="2199" y="1107"/>
                  </a:lnTo>
                  <a:lnTo>
                    <a:pt x="2176" y="1143"/>
                  </a:lnTo>
                  <a:cubicBezTo>
                    <a:pt x="2176" y="1144"/>
                    <a:pt x="2175" y="1145"/>
                    <a:pt x="2174" y="1145"/>
                  </a:cubicBezTo>
                  <a:lnTo>
                    <a:pt x="2126" y="1178"/>
                  </a:lnTo>
                  <a:lnTo>
                    <a:pt x="2125" y="1182"/>
                  </a:lnTo>
                  <a:lnTo>
                    <a:pt x="2125" y="1186"/>
                  </a:lnTo>
                  <a:lnTo>
                    <a:pt x="2144" y="1189"/>
                  </a:lnTo>
                  <a:lnTo>
                    <a:pt x="2168" y="1195"/>
                  </a:lnTo>
                  <a:lnTo>
                    <a:pt x="2204" y="1199"/>
                  </a:lnTo>
                  <a:lnTo>
                    <a:pt x="2208" y="1196"/>
                  </a:lnTo>
                  <a:lnTo>
                    <a:pt x="2211" y="1184"/>
                  </a:lnTo>
                  <a:cubicBezTo>
                    <a:pt x="2211" y="1182"/>
                    <a:pt x="2213" y="1180"/>
                    <a:pt x="2215" y="1179"/>
                  </a:cubicBezTo>
                  <a:lnTo>
                    <a:pt x="2230" y="1172"/>
                  </a:lnTo>
                  <a:lnTo>
                    <a:pt x="2245" y="1151"/>
                  </a:lnTo>
                  <a:cubicBezTo>
                    <a:pt x="2246" y="1151"/>
                    <a:pt x="2247" y="1150"/>
                    <a:pt x="2248" y="1149"/>
                  </a:cubicBezTo>
                  <a:lnTo>
                    <a:pt x="2284" y="1127"/>
                  </a:lnTo>
                  <a:lnTo>
                    <a:pt x="2272" y="1073"/>
                  </a:lnTo>
                  <a:lnTo>
                    <a:pt x="2266" y="1021"/>
                  </a:lnTo>
                  <a:lnTo>
                    <a:pt x="2254" y="1001"/>
                  </a:lnTo>
                  <a:lnTo>
                    <a:pt x="2247" y="979"/>
                  </a:lnTo>
                  <a:lnTo>
                    <a:pt x="2233" y="957"/>
                  </a:lnTo>
                  <a:cubicBezTo>
                    <a:pt x="2233" y="956"/>
                    <a:pt x="2232" y="955"/>
                    <a:pt x="2232" y="954"/>
                  </a:cubicBezTo>
                  <a:lnTo>
                    <a:pt x="2228" y="933"/>
                  </a:lnTo>
                  <a:lnTo>
                    <a:pt x="2227" y="909"/>
                  </a:lnTo>
                  <a:lnTo>
                    <a:pt x="2229" y="871"/>
                  </a:lnTo>
                  <a:lnTo>
                    <a:pt x="2228" y="862"/>
                  </a:lnTo>
                  <a:lnTo>
                    <a:pt x="2215" y="824"/>
                  </a:lnTo>
                  <a:lnTo>
                    <a:pt x="2206" y="804"/>
                  </a:lnTo>
                  <a:cubicBezTo>
                    <a:pt x="2206" y="803"/>
                    <a:pt x="2205" y="801"/>
                    <a:pt x="2206" y="800"/>
                  </a:cubicBezTo>
                  <a:lnTo>
                    <a:pt x="2208" y="784"/>
                  </a:lnTo>
                  <a:lnTo>
                    <a:pt x="2208" y="764"/>
                  </a:lnTo>
                  <a:lnTo>
                    <a:pt x="2200" y="764"/>
                  </a:lnTo>
                  <a:lnTo>
                    <a:pt x="2190" y="760"/>
                  </a:lnTo>
                  <a:lnTo>
                    <a:pt x="2181" y="755"/>
                  </a:lnTo>
                  <a:cubicBezTo>
                    <a:pt x="2178" y="754"/>
                    <a:pt x="2178" y="751"/>
                    <a:pt x="2177" y="749"/>
                  </a:cubicBezTo>
                  <a:cubicBezTo>
                    <a:pt x="2177" y="746"/>
                    <a:pt x="2178" y="743"/>
                    <a:pt x="2180" y="742"/>
                  </a:cubicBezTo>
                  <a:lnTo>
                    <a:pt x="2207" y="722"/>
                  </a:lnTo>
                  <a:lnTo>
                    <a:pt x="2210" y="718"/>
                  </a:lnTo>
                  <a:lnTo>
                    <a:pt x="2208" y="707"/>
                  </a:lnTo>
                  <a:lnTo>
                    <a:pt x="2203" y="702"/>
                  </a:lnTo>
                  <a:lnTo>
                    <a:pt x="2199" y="701"/>
                  </a:lnTo>
                  <a:lnTo>
                    <a:pt x="2199" y="702"/>
                  </a:lnTo>
                  <a:lnTo>
                    <a:pt x="2193" y="714"/>
                  </a:lnTo>
                  <a:cubicBezTo>
                    <a:pt x="2192" y="716"/>
                    <a:pt x="2190" y="717"/>
                    <a:pt x="2188" y="718"/>
                  </a:cubicBezTo>
                  <a:lnTo>
                    <a:pt x="2171" y="723"/>
                  </a:lnTo>
                  <a:cubicBezTo>
                    <a:pt x="2170" y="723"/>
                    <a:pt x="2169" y="724"/>
                    <a:pt x="2168" y="724"/>
                  </a:cubicBezTo>
                  <a:lnTo>
                    <a:pt x="2119" y="720"/>
                  </a:lnTo>
                  <a:cubicBezTo>
                    <a:pt x="2118" y="720"/>
                    <a:pt x="2117" y="720"/>
                    <a:pt x="2117" y="719"/>
                  </a:cubicBezTo>
                  <a:lnTo>
                    <a:pt x="2109" y="716"/>
                  </a:lnTo>
                  <a:lnTo>
                    <a:pt x="2092" y="707"/>
                  </a:lnTo>
                  <a:lnTo>
                    <a:pt x="2078" y="708"/>
                  </a:lnTo>
                  <a:cubicBezTo>
                    <a:pt x="2076" y="708"/>
                    <a:pt x="2074" y="707"/>
                    <a:pt x="2072" y="705"/>
                  </a:cubicBezTo>
                  <a:lnTo>
                    <a:pt x="2070" y="703"/>
                  </a:lnTo>
                  <a:lnTo>
                    <a:pt x="2061" y="692"/>
                  </a:lnTo>
                  <a:lnTo>
                    <a:pt x="2044" y="688"/>
                  </a:lnTo>
                  <a:cubicBezTo>
                    <a:pt x="2042" y="688"/>
                    <a:pt x="2041" y="687"/>
                    <a:pt x="2040" y="687"/>
                  </a:cubicBezTo>
                  <a:lnTo>
                    <a:pt x="1998" y="651"/>
                  </a:lnTo>
                  <a:lnTo>
                    <a:pt x="1996" y="652"/>
                  </a:lnTo>
                  <a:cubicBezTo>
                    <a:pt x="1993" y="652"/>
                    <a:pt x="1990" y="652"/>
                    <a:pt x="1989" y="650"/>
                  </a:cubicBezTo>
                  <a:lnTo>
                    <a:pt x="1979" y="641"/>
                  </a:lnTo>
                  <a:lnTo>
                    <a:pt x="1969" y="627"/>
                  </a:lnTo>
                  <a:cubicBezTo>
                    <a:pt x="1968" y="626"/>
                    <a:pt x="1968" y="626"/>
                    <a:pt x="1968" y="625"/>
                  </a:cubicBezTo>
                  <a:lnTo>
                    <a:pt x="1965" y="616"/>
                  </a:lnTo>
                  <a:lnTo>
                    <a:pt x="1963" y="615"/>
                  </a:lnTo>
                  <a:lnTo>
                    <a:pt x="1953" y="613"/>
                  </a:lnTo>
                  <a:lnTo>
                    <a:pt x="1940" y="606"/>
                  </a:lnTo>
                  <a:cubicBezTo>
                    <a:pt x="1938" y="606"/>
                    <a:pt x="1937" y="604"/>
                    <a:pt x="1936" y="602"/>
                  </a:cubicBezTo>
                  <a:lnTo>
                    <a:pt x="1931" y="590"/>
                  </a:lnTo>
                  <a:cubicBezTo>
                    <a:pt x="1930" y="588"/>
                    <a:pt x="1930" y="585"/>
                    <a:pt x="1931" y="583"/>
                  </a:cubicBezTo>
                  <a:lnTo>
                    <a:pt x="1937" y="570"/>
                  </a:lnTo>
                  <a:cubicBezTo>
                    <a:pt x="1938" y="569"/>
                    <a:pt x="1938" y="568"/>
                    <a:pt x="1939" y="567"/>
                  </a:cubicBezTo>
                  <a:lnTo>
                    <a:pt x="1982" y="532"/>
                  </a:lnTo>
                  <a:lnTo>
                    <a:pt x="1988" y="524"/>
                  </a:lnTo>
                  <a:lnTo>
                    <a:pt x="1991" y="515"/>
                  </a:lnTo>
                  <a:lnTo>
                    <a:pt x="1990" y="511"/>
                  </a:lnTo>
                  <a:lnTo>
                    <a:pt x="1972" y="502"/>
                  </a:lnTo>
                  <a:lnTo>
                    <a:pt x="1966" y="503"/>
                  </a:lnTo>
                  <a:cubicBezTo>
                    <a:pt x="1964" y="503"/>
                    <a:pt x="1962" y="503"/>
                    <a:pt x="1960" y="501"/>
                  </a:cubicBezTo>
                  <a:lnTo>
                    <a:pt x="1958" y="500"/>
                  </a:lnTo>
                  <a:cubicBezTo>
                    <a:pt x="1956" y="498"/>
                    <a:pt x="1955" y="496"/>
                    <a:pt x="1955" y="493"/>
                  </a:cubicBezTo>
                  <a:lnTo>
                    <a:pt x="1956" y="485"/>
                  </a:lnTo>
                  <a:lnTo>
                    <a:pt x="1950" y="467"/>
                  </a:lnTo>
                  <a:lnTo>
                    <a:pt x="1948" y="465"/>
                  </a:lnTo>
                  <a:lnTo>
                    <a:pt x="1932" y="458"/>
                  </a:lnTo>
                  <a:lnTo>
                    <a:pt x="1927" y="455"/>
                  </a:lnTo>
                  <a:cubicBezTo>
                    <a:pt x="1926" y="454"/>
                    <a:pt x="1925" y="453"/>
                    <a:pt x="1925" y="453"/>
                  </a:cubicBezTo>
                  <a:lnTo>
                    <a:pt x="1918" y="442"/>
                  </a:lnTo>
                  <a:lnTo>
                    <a:pt x="1902" y="421"/>
                  </a:lnTo>
                  <a:lnTo>
                    <a:pt x="1895" y="416"/>
                  </a:lnTo>
                  <a:cubicBezTo>
                    <a:pt x="1893" y="414"/>
                    <a:pt x="1892" y="412"/>
                    <a:pt x="1892" y="409"/>
                  </a:cubicBezTo>
                  <a:cubicBezTo>
                    <a:pt x="1892" y="407"/>
                    <a:pt x="1894" y="404"/>
                    <a:pt x="1896" y="403"/>
                  </a:cubicBezTo>
                  <a:lnTo>
                    <a:pt x="1910" y="394"/>
                  </a:lnTo>
                  <a:lnTo>
                    <a:pt x="1917" y="378"/>
                  </a:lnTo>
                  <a:lnTo>
                    <a:pt x="1921" y="359"/>
                  </a:lnTo>
                  <a:cubicBezTo>
                    <a:pt x="1922" y="359"/>
                    <a:pt x="1922" y="358"/>
                    <a:pt x="1922" y="357"/>
                  </a:cubicBezTo>
                  <a:lnTo>
                    <a:pt x="1930" y="343"/>
                  </a:lnTo>
                  <a:lnTo>
                    <a:pt x="1884" y="304"/>
                  </a:lnTo>
                  <a:lnTo>
                    <a:pt x="1867" y="296"/>
                  </a:lnTo>
                  <a:cubicBezTo>
                    <a:pt x="1865" y="294"/>
                    <a:pt x="1863" y="292"/>
                    <a:pt x="1863" y="289"/>
                  </a:cubicBezTo>
                  <a:lnTo>
                    <a:pt x="1863" y="282"/>
                  </a:lnTo>
                  <a:lnTo>
                    <a:pt x="1863" y="282"/>
                  </a:lnTo>
                  <a:lnTo>
                    <a:pt x="1835" y="301"/>
                  </a:lnTo>
                  <a:lnTo>
                    <a:pt x="1816" y="310"/>
                  </a:lnTo>
                  <a:lnTo>
                    <a:pt x="1748" y="324"/>
                  </a:lnTo>
                  <a:cubicBezTo>
                    <a:pt x="1749" y="324"/>
                    <a:pt x="1749" y="325"/>
                    <a:pt x="1750" y="325"/>
                  </a:cubicBezTo>
                  <a:lnTo>
                    <a:pt x="1756" y="336"/>
                  </a:lnTo>
                  <a:lnTo>
                    <a:pt x="1760" y="340"/>
                  </a:lnTo>
                  <a:cubicBezTo>
                    <a:pt x="1762" y="342"/>
                    <a:pt x="1763" y="344"/>
                    <a:pt x="1763" y="346"/>
                  </a:cubicBezTo>
                  <a:lnTo>
                    <a:pt x="1763" y="353"/>
                  </a:lnTo>
                  <a:cubicBezTo>
                    <a:pt x="1763" y="355"/>
                    <a:pt x="1762" y="357"/>
                    <a:pt x="1760" y="359"/>
                  </a:cubicBezTo>
                  <a:cubicBezTo>
                    <a:pt x="1759" y="360"/>
                    <a:pt x="1757" y="362"/>
                    <a:pt x="1755" y="361"/>
                  </a:cubicBezTo>
                  <a:lnTo>
                    <a:pt x="1740" y="361"/>
                  </a:lnTo>
                  <a:cubicBezTo>
                    <a:pt x="1739" y="361"/>
                    <a:pt x="1737" y="360"/>
                    <a:pt x="1736" y="359"/>
                  </a:cubicBezTo>
                  <a:lnTo>
                    <a:pt x="1725" y="352"/>
                  </a:lnTo>
                  <a:cubicBezTo>
                    <a:pt x="1724" y="352"/>
                    <a:pt x="1723" y="351"/>
                    <a:pt x="1723" y="350"/>
                  </a:cubicBezTo>
                  <a:lnTo>
                    <a:pt x="1714" y="338"/>
                  </a:lnTo>
                  <a:lnTo>
                    <a:pt x="1705" y="321"/>
                  </a:lnTo>
                  <a:lnTo>
                    <a:pt x="1696" y="297"/>
                  </a:lnTo>
                  <a:lnTo>
                    <a:pt x="1696" y="297"/>
                  </a:lnTo>
                  <a:lnTo>
                    <a:pt x="1690" y="300"/>
                  </a:lnTo>
                  <a:cubicBezTo>
                    <a:pt x="1688" y="301"/>
                    <a:pt x="1685" y="301"/>
                    <a:pt x="1682" y="300"/>
                  </a:cubicBezTo>
                  <a:lnTo>
                    <a:pt x="1675" y="296"/>
                  </a:lnTo>
                  <a:cubicBezTo>
                    <a:pt x="1673" y="294"/>
                    <a:pt x="1671" y="291"/>
                    <a:pt x="1671" y="289"/>
                  </a:cubicBezTo>
                  <a:cubicBezTo>
                    <a:pt x="1671" y="286"/>
                    <a:pt x="1672" y="284"/>
                    <a:pt x="1674" y="283"/>
                  </a:cubicBezTo>
                  <a:lnTo>
                    <a:pt x="1678" y="279"/>
                  </a:lnTo>
                  <a:lnTo>
                    <a:pt x="1681" y="272"/>
                  </a:lnTo>
                  <a:lnTo>
                    <a:pt x="1680" y="271"/>
                  </a:lnTo>
                  <a:lnTo>
                    <a:pt x="1661" y="281"/>
                  </a:lnTo>
                  <a:cubicBezTo>
                    <a:pt x="1659" y="282"/>
                    <a:pt x="1658" y="282"/>
                    <a:pt x="1657" y="282"/>
                  </a:cubicBezTo>
                  <a:lnTo>
                    <a:pt x="1642" y="283"/>
                  </a:lnTo>
                  <a:cubicBezTo>
                    <a:pt x="1639" y="282"/>
                    <a:pt x="1636" y="281"/>
                    <a:pt x="1634" y="278"/>
                  </a:cubicBezTo>
                  <a:cubicBezTo>
                    <a:pt x="1633" y="275"/>
                    <a:pt x="1634" y="271"/>
                    <a:pt x="1636" y="269"/>
                  </a:cubicBezTo>
                  <a:lnTo>
                    <a:pt x="1646" y="260"/>
                  </a:lnTo>
                  <a:lnTo>
                    <a:pt x="1637" y="252"/>
                  </a:lnTo>
                  <a:cubicBezTo>
                    <a:pt x="1636" y="251"/>
                    <a:pt x="1635" y="250"/>
                    <a:pt x="1635" y="249"/>
                  </a:cubicBezTo>
                  <a:lnTo>
                    <a:pt x="1616" y="210"/>
                  </a:lnTo>
                  <a:lnTo>
                    <a:pt x="1603" y="203"/>
                  </a:lnTo>
                  <a:lnTo>
                    <a:pt x="1583" y="198"/>
                  </a:lnTo>
                  <a:cubicBezTo>
                    <a:pt x="1582" y="198"/>
                    <a:pt x="1582" y="198"/>
                    <a:pt x="1581" y="198"/>
                  </a:cubicBezTo>
                  <a:lnTo>
                    <a:pt x="1551" y="181"/>
                  </a:lnTo>
                  <a:lnTo>
                    <a:pt x="1534" y="182"/>
                  </a:lnTo>
                  <a:cubicBezTo>
                    <a:pt x="1530" y="183"/>
                    <a:pt x="1527" y="181"/>
                    <a:pt x="1526" y="177"/>
                  </a:cubicBezTo>
                  <a:cubicBezTo>
                    <a:pt x="1525" y="174"/>
                    <a:pt x="1526" y="170"/>
                    <a:pt x="1528" y="168"/>
                  </a:cubicBezTo>
                  <a:lnTo>
                    <a:pt x="1523" y="168"/>
                  </a:lnTo>
                  <a:cubicBezTo>
                    <a:pt x="1521" y="168"/>
                    <a:pt x="1520" y="168"/>
                    <a:pt x="1519" y="167"/>
                  </a:cubicBezTo>
                  <a:lnTo>
                    <a:pt x="1512" y="164"/>
                  </a:lnTo>
                  <a:cubicBezTo>
                    <a:pt x="1510" y="163"/>
                    <a:pt x="1508" y="161"/>
                    <a:pt x="1508" y="158"/>
                  </a:cubicBezTo>
                  <a:lnTo>
                    <a:pt x="1506" y="150"/>
                  </a:lnTo>
                  <a:lnTo>
                    <a:pt x="1506" y="137"/>
                  </a:lnTo>
                  <a:lnTo>
                    <a:pt x="1505" y="128"/>
                  </a:lnTo>
                  <a:lnTo>
                    <a:pt x="1488" y="101"/>
                  </a:lnTo>
                  <a:cubicBezTo>
                    <a:pt x="1488" y="101"/>
                    <a:pt x="1487" y="99"/>
                    <a:pt x="1487" y="98"/>
                  </a:cubicBezTo>
                  <a:lnTo>
                    <a:pt x="1485" y="82"/>
                  </a:lnTo>
                  <a:cubicBezTo>
                    <a:pt x="1484" y="81"/>
                    <a:pt x="1485" y="79"/>
                    <a:pt x="1486" y="77"/>
                  </a:cubicBezTo>
                  <a:lnTo>
                    <a:pt x="1494" y="62"/>
                  </a:lnTo>
                  <a:lnTo>
                    <a:pt x="1492" y="60"/>
                  </a:lnTo>
                  <a:lnTo>
                    <a:pt x="1467" y="47"/>
                  </a:lnTo>
                  <a:cubicBezTo>
                    <a:pt x="1466" y="46"/>
                    <a:pt x="1465" y="46"/>
                    <a:pt x="1464" y="45"/>
                  </a:cubicBezTo>
                  <a:lnTo>
                    <a:pt x="1457" y="34"/>
                  </a:lnTo>
                  <a:cubicBezTo>
                    <a:pt x="1456" y="34"/>
                    <a:pt x="1456" y="33"/>
                    <a:pt x="1456" y="32"/>
                  </a:cubicBezTo>
                  <a:lnTo>
                    <a:pt x="1451" y="19"/>
                  </a:lnTo>
                  <a:cubicBezTo>
                    <a:pt x="1451" y="18"/>
                    <a:pt x="1451" y="17"/>
                    <a:pt x="1451" y="16"/>
                  </a:cubicBezTo>
                  <a:lnTo>
                    <a:pt x="1451" y="4"/>
                  </a:lnTo>
                  <a:cubicBezTo>
                    <a:pt x="1451" y="3"/>
                    <a:pt x="1451" y="2"/>
                    <a:pt x="1452" y="0"/>
                  </a:cubicBezTo>
                  <a:lnTo>
                    <a:pt x="1452" y="0"/>
                  </a:lnTo>
                  <a:lnTo>
                    <a:pt x="1430" y="8"/>
                  </a:lnTo>
                  <a:lnTo>
                    <a:pt x="1407" y="23"/>
                  </a:lnTo>
                  <a:lnTo>
                    <a:pt x="1394" y="37"/>
                  </a:lnTo>
                  <a:lnTo>
                    <a:pt x="1389" y="46"/>
                  </a:lnTo>
                  <a:lnTo>
                    <a:pt x="1383" y="62"/>
                  </a:lnTo>
                  <a:lnTo>
                    <a:pt x="1377" y="72"/>
                  </a:lnTo>
                  <a:cubicBezTo>
                    <a:pt x="1377" y="73"/>
                    <a:pt x="1376" y="73"/>
                    <a:pt x="1376" y="74"/>
                  </a:cubicBezTo>
                  <a:lnTo>
                    <a:pt x="1369" y="80"/>
                  </a:lnTo>
                  <a:cubicBezTo>
                    <a:pt x="1368" y="81"/>
                    <a:pt x="1367" y="81"/>
                    <a:pt x="1366" y="82"/>
                  </a:cubicBezTo>
                  <a:lnTo>
                    <a:pt x="1359" y="83"/>
                  </a:lnTo>
                  <a:cubicBezTo>
                    <a:pt x="1359" y="84"/>
                    <a:pt x="1358" y="84"/>
                    <a:pt x="1357" y="84"/>
                  </a:cubicBezTo>
                  <a:lnTo>
                    <a:pt x="1346" y="83"/>
                  </a:lnTo>
                  <a:lnTo>
                    <a:pt x="1341" y="84"/>
                  </a:lnTo>
                  <a:cubicBezTo>
                    <a:pt x="1338" y="86"/>
                    <a:pt x="1335" y="86"/>
                    <a:pt x="1332" y="84"/>
                  </a:cubicBezTo>
                  <a:lnTo>
                    <a:pt x="1330" y="82"/>
                  </a:lnTo>
                  <a:lnTo>
                    <a:pt x="1318" y="67"/>
                  </a:lnTo>
                  <a:lnTo>
                    <a:pt x="1313" y="56"/>
                  </a:lnTo>
                  <a:lnTo>
                    <a:pt x="1310" y="59"/>
                  </a:lnTo>
                  <a:cubicBezTo>
                    <a:pt x="1308" y="60"/>
                    <a:pt x="1307" y="60"/>
                    <a:pt x="1305" y="60"/>
                  </a:cubicBezTo>
                  <a:lnTo>
                    <a:pt x="1299" y="61"/>
                  </a:lnTo>
                  <a:cubicBezTo>
                    <a:pt x="1296" y="60"/>
                    <a:pt x="1294" y="60"/>
                    <a:pt x="1293" y="59"/>
                  </a:cubicBezTo>
                  <a:lnTo>
                    <a:pt x="1292" y="58"/>
                  </a:lnTo>
                  <a:lnTo>
                    <a:pt x="1290" y="60"/>
                  </a:lnTo>
                  <a:cubicBezTo>
                    <a:pt x="1288" y="62"/>
                    <a:pt x="1284" y="63"/>
                    <a:pt x="1281" y="62"/>
                  </a:cubicBezTo>
                  <a:lnTo>
                    <a:pt x="1274" y="58"/>
                  </a:lnTo>
                  <a:cubicBezTo>
                    <a:pt x="1273" y="58"/>
                    <a:pt x="1272" y="57"/>
                    <a:pt x="1271" y="56"/>
                  </a:cubicBezTo>
                  <a:lnTo>
                    <a:pt x="1268" y="51"/>
                  </a:lnTo>
                  <a:lnTo>
                    <a:pt x="1260" y="65"/>
                  </a:lnTo>
                  <a:cubicBezTo>
                    <a:pt x="1258" y="68"/>
                    <a:pt x="1255" y="69"/>
                    <a:pt x="1251" y="68"/>
                  </a:cubicBezTo>
                  <a:cubicBezTo>
                    <a:pt x="1248" y="67"/>
                    <a:pt x="1245" y="63"/>
                    <a:pt x="1245" y="60"/>
                  </a:cubicBezTo>
                  <a:lnTo>
                    <a:pt x="1246" y="51"/>
                  </a:lnTo>
                  <a:lnTo>
                    <a:pt x="1220" y="66"/>
                  </a:lnTo>
                  <a:cubicBezTo>
                    <a:pt x="1219" y="66"/>
                    <a:pt x="1219" y="66"/>
                    <a:pt x="1218" y="67"/>
                  </a:cubicBezTo>
                  <a:lnTo>
                    <a:pt x="1200" y="71"/>
                  </a:lnTo>
                  <a:cubicBezTo>
                    <a:pt x="1197" y="72"/>
                    <a:pt x="1195" y="71"/>
                    <a:pt x="1192" y="70"/>
                  </a:cubicBezTo>
                  <a:lnTo>
                    <a:pt x="1190" y="68"/>
                  </a:lnTo>
                  <a:lnTo>
                    <a:pt x="1190" y="68"/>
                  </a:lnTo>
                  <a:cubicBezTo>
                    <a:pt x="1187" y="69"/>
                    <a:pt x="1184" y="69"/>
                    <a:pt x="1181" y="67"/>
                  </a:cubicBezTo>
                  <a:lnTo>
                    <a:pt x="1178" y="65"/>
                  </a:lnTo>
                  <a:lnTo>
                    <a:pt x="1178" y="65"/>
                  </a:lnTo>
                  <a:lnTo>
                    <a:pt x="1183" y="68"/>
                  </a:lnTo>
                  <a:cubicBezTo>
                    <a:pt x="1185" y="70"/>
                    <a:pt x="1186" y="73"/>
                    <a:pt x="1186" y="76"/>
                  </a:cubicBezTo>
                  <a:cubicBezTo>
                    <a:pt x="1186" y="78"/>
                    <a:pt x="1184" y="81"/>
                    <a:pt x="1182" y="82"/>
                  </a:cubicBezTo>
                  <a:lnTo>
                    <a:pt x="1143" y="101"/>
                  </a:lnTo>
                  <a:lnTo>
                    <a:pt x="1135" y="108"/>
                  </a:lnTo>
                  <a:lnTo>
                    <a:pt x="1134" y="120"/>
                  </a:lnTo>
                  <a:cubicBezTo>
                    <a:pt x="1134" y="121"/>
                    <a:pt x="1134" y="122"/>
                    <a:pt x="1134" y="123"/>
                  </a:cubicBezTo>
                  <a:lnTo>
                    <a:pt x="1132" y="128"/>
                  </a:lnTo>
                  <a:cubicBezTo>
                    <a:pt x="1131" y="130"/>
                    <a:pt x="1130" y="131"/>
                    <a:pt x="1129" y="132"/>
                  </a:cubicBezTo>
                  <a:lnTo>
                    <a:pt x="1126" y="134"/>
                  </a:lnTo>
                  <a:cubicBezTo>
                    <a:pt x="1126" y="134"/>
                    <a:pt x="1125" y="135"/>
                    <a:pt x="1124" y="135"/>
                  </a:cubicBezTo>
                  <a:lnTo>
                    <a:pt x="1116" y="138"/>
                  </a:lnTo>
                  <a:lnTo>
                    <a:pt x="1102" y="152"/>
                  </a:lnTo>
                  <a:lnTo>
                    <a:pt x="1098" y="159"/>
                  </a:lnTo>
                  <a:lnTo>
                    <a:pt x="1096" y="165"/>
                  </a:lnTo>
                  <a:lnTo>
                    <a:pt x="1103" y="172"/>
                  </a:lnTo>
                  <a:lnTo>
                    <a:pt x="1108" y="175"/>
                  </a:lnTo>
                  <a:lnTo>
                    <a:pt x="1115" y="174"/>
                  </a:lnTo>
                  <a:cubicBezTo>
                    <a:pt x="1119" y="174"/>
                    <a:pt x="1122" y="176"/>
                    <a:pt x="1123" y="180"/>
                  </a:cubicBezTo>
                  <a:cubicBezTo>
                    <a:pt x="1124" y="183"/>
                    <a:pt x="1123" y="187"/>
                    <a:pt x="1120" y="189"/>
                  </a:cubicBezTo>
                  <a:lnTo>
                    <a:pt x="1107" y="197"/>
                  </a:lnTo>
                  <a:cubicBezTo>
                    <a:pt x="1105" y="198"/>
                    <a:pt x="1103" y="199"/>
                    <a:pt x="1101" y="198"/>
                  </a:cubicBezTo>
                  <a:lnTo>
                    <a:pt x="1086" y="194"/>
                  </a:lnTo>
                  <a:cubicBezTo>
                    <a:pt x="1085" y="194"/>
                    <a:pt x="1084" y="194"/>
                    <a:pt x="1083" y="193"/>
                  </a:cubicBezTo>
                  <a:lnTo>
                    <a:pt x="1057" y="175"/>
                  </a:lnTo>
                  <a:cubicBezTo>
                    <a:pt x="1055" y="173"/>
                    <a:pt x="1054" y="171"/>
                    <a:pt x="1053" y="169"/>
                  </a:cubicBezTo>
                  <a:cubicBezTo>
                    <a:pt x="1053" y="167"/>
                    <a:pt x="1054" y="165"/>
                    <a:pt x="1055" y="163"/>
                  </a:cubicBezTo>
                  <a:lnTo>
                    <a:pt x="1060" y="157"/>
                  </a:lnTo>
                  <a:lnTo>
                    <a:pt x="1059" y="153"/>
                  </a:lnTo>
                  <a:lnTo>
                    <a:pt x="1052" y="135"/>
                  </a:lnTo>
                  <a:lnTo>
                    <a:pt x="1052" y="135"/>
                  </a:lnTo>
                  <a:lnTo>
                    <a:pt x="1042" y="148"/>
                  </a:lnTo>
                  <a:lnTo>
                    <a:pt x="1018" y="168"/>
                  </a:lnTo>
                  <a:lnTo>
                    <a:pt x="971" y="194"/>
                  </a:lnTo>
                  <a:lnTo>
                    <a:pt x="962" y="197"/>
                  </a:lnTo>
                  <a:lnTo>
                    <a:pt x="956" y="201"/>
                  </a:lnTo>
                  <a:lnTo>
                    <a:pt x="943" y="223"/>
                  </a:lnTo>
                  <a:cubicBezTo>
                    <a:pt x="942" y="224"/>
                    <a:pt x="942" y="225"/>
                    <a:pt x="941" y="225"/>
                  </a:cubicBezTo>
                  <a:lnTo>
                    <a:pt x="929" y="236"/>
                  </a:lnTo>
                  <a:lnTo>
                    <a:pt x="917" y="252"/>
                  </a:lnTo>
                  <a:cubicBezTo>
                    <a:pt x="917" y="252"/>
                    <a:pt x="917" y="252"/>
                    <a:pt x="918" y="252"/>
                  </a:cubicBezTo>
                  <a:lnTo>
                    <a:pt x="924" y="252"/>
                  </a:lnTo>
                  <a:cubicBezTo>
                    <a:pt x="927" y="253"/>
                    <a:pt x="929" y="254"/>
                    <a:pt x="930" y="256"/>
                  </a:cubicBezTo>
                  <a:cubicBezTo>
                    <a:pt x="932" y="258"/>
                    <a:pt x="932" y="261"/>
                    <a:pt x="931" y="263"/>
                  </a:cubicBezTo>
                  <a:lnTo>
                    <a:pt x="926" y="277"/>
                  </a:lnTo>
                  <a:cubicBezTo>
                    <a:pt x="925" y="279"/>
                    <a:pt x="924" y="280"/>
                    <a:pt x="922" y="281"/>
                  </a:cubicBezTo>
                  <a:lnTo>
                    <a:pt x="907" y="290"/>
                  </a:lnTo>
                  <a:lnTo>
                    <a:pt x="903" y="297"/>
                  </a:lnTo>
                  <a:lnTo>
                    <a:pt x="905" y="304"/>
                  </a:lnTo>
                  <a:lnTo>
                    <a:pt x="908" y="331"/>
                  </a:lnTo>
                  <a:lnTo>
                    <a:pt x="914" y="343"/>
                  </a:lnTo>
                  <a:cubicBezTo>
                    <a:pt x="915" y="346"/>
                    <a:pt x="914" y="350"/>
                    <a:pt x="911" y="353"/>
                  </a:cubicBezTo>
                  <a:cubicBezTo>
                    <a:pt x="907" y="355"/>
                    <a:pt x="903" y="354"/>
                    <a:pt x="900" y="351"/>
                  </a:cubicBezTo>
                  <a:lnTo>
                    <a:pt x="886" y="334"/>
                  </a:lnTo>
                  <a:cubicBezTo>
                    <a:pt x="885" y="333"/>
                    <a:pt x="885" y="331"/>
                    <a:pt x="884" y="330"/>
                  </a:cubicBezTo>
                  <a:lnTo>
                    <a:pt x="883" y="305"/>
                  </a:lnTo>
                  <a:lnTo>
                    <a:pt x="885" y="275"/>
                  </a:lnTo>
                  <a:lnTo>
                    <a:pt x="884" y="260"/>
                  </a:lnTo>
                  <a:lnTo>
                    <a:pt x="872" y="267"/>
                  </a:lnTo>
                  <a:cubicBezTo>
                    <a:pt x="871" y="268"/>
                    <a:pt x="870" y="268"/>
                    <a:pt x="869" y="269"/>
                  </a:cubicBezTo>
                  <a:lnTo>
                    <a:pt x="724" y="300"/>
                  </a:lnTo>
                  <a:cubicBezTo>
                    <a:pt x="723" y="300"/>
                    <a:pt x="722" y="300"/>
                    <a:pt x="721" y="300"/>
                  </a:cubicBezTo>
                  <a:lnTo>
                    <a:pt x="671" y="291"/>
                  </a:lnTo>
                  <a:lnTo>
                    <a:pt x="650" y="294"/>
                  </a:lnTo>
                  <a:lnTo>
                    <a:pt x="634" y="305"/>
                  </a:lnTo>
                  <a:lnTo>
                    <a:pt x="614" y="340"/>
                  </a:lnTo>
                  <a:lnTo>
                    <a:pt x="616" y="342"/>
                  </a:lnTo>
                  <a:cubicBezTo>
                    <a:pt x="618" y="343"/>
                    <a:pt x="619" y="346"/>
                    <a:pt x="619" y="348"/>
                  </a:cubicBezTo>
                  <a:lnTo>
                    <a:pt x="618" y="353"/>
                  </a:lnTo>
                  <a:cubicBezTo>
                    <a:pt x="618" y="354"/>
                    <a:pt x="618" y="355"/>
                    <a:pt x="618" y="356"/>
                  </a:cubicBezTo>
                  <a:lnTo>
                    <a:pt x="612" y="371"/>
                  </a:lnTo>
                  <a:cubicBezTo>
                    <a:pt x="611" y="371"/>
                    <a:pt x="611" y="372"/>
                    <a:pt x="611" y="373"/>
                  </a:cubicBezTo>
                  <a:lnTo>
                    <a:pt x="607" y="377"/>
                  </a:lnTo>
                  <a:cubicBezTo>
                    <a:pt x="606" y="378"/>
                    <a:pt x="605" y="379"/>
                    <a:pt x="603" y="379"/>
                  </a:cubicBezTo>
                  <a:lnTo>
                    <a:pt x="599" y="381"/>
                  </a:lnTo>
                  <a:lnTo>
                    <a:pt x="594" y="385"/>
                  </a:lnTo>
                  <a:lnTo>
                    <a:pt x="584" y="410"/>
                  </a:lnTo>
                  <a:cubicBezTo>
                    <a:pt x="583" y="411"/>
                    <a:pt x="583" y="412"/>
                    <a:pt x="581" y="413"/>
                  </a:cubicBezTo>
                  <a:lnTo>
                    <a:pt x="569" y="422"/>
                  </a:lnTo>
                  <a:cubicBezTo>
                    <a:pt x="568" y="423"/>
                    <a:pt x="566" y="424"/>
                    <a:pt x="564" y="424"/>
                  </a:cubicBezTo>
                  <a:lnTo>
                    <a:pt x="559" y="424"/>
                  </a:lnTo>
                  <a:cubicBezTo>
                    <a:pt x="558" y="424"/>
                    <a:pt x="557" y="424"/>
                    <a:pt x="556" y="423"/>
                  </a:cubicBezTo>
                  <a:lnTo>
                    <a:pt x="556" y="423"/>
                  </a:lnTo>
                  <a:lnTo>
                    <a:pt x="556" y="424"/>
                  </a:lnTo>
                  <a:cubicBezTo>
                    <a:pt x="556" y="426"/>
                    <a:pt x="555" y="428"/>
                    <a:pt x="553" y="429"/>
                  </a:cubicBezTo>
                  <a:lnTo>
                    <a:pt x="536" y="447"/>
                  </a:lnTo>
                  <a:lnTo>
                    <a:pt x="536" y="448"/>
                  </a:lnTo>
                  <a:lnTo>
                    <a:pt x="538" y="464"/>
                  </a:lnTo>
                  <a:cubicBezTo>
                    <a:pt x="539" y="468"/>
                    <a:pt x="537" y="473"/>
                    <a:pt x="533" y="474"/>
                  </a:cubicBezTo>
                  <a:lnTo>
                    <a:pt x="529" y="475"/>
                  </a:lnTo>
                  <a:lnTo>
                    <a:pt x="526" y="477"/>
                  </a:lnTo>
                  <a:lnTo>
                    <a:pt x="523" y="481"/>
                  </a:lnTo>
                  <a:lnTo>
                    <a:pt x="526" y="495"/>
                  </a:lnTo>
                  <a:cubicBezTo>
                    <a:pt x="526" y="496"/>
                    <a:pt x="526" y="497"/>
                    <a:pt x="526" y="498"/>
                  </a:cubicBezTo>
                  <a:lnTo>
                    <a:pt x="521" y="519"/>
                  </a:lnTo>
                  <a:lnTo>
                    <a:pt x="515" y="535"/>
                  </a:lnTo>
                  <a:lnTo>
                    <a:pt x="514" y="545"/>
                  </a:lnTo>
                  <a:cubicBezTo>
                    <a:pt x="514" y="549"/>
                    <a:pt x="510" y="552"/>
                    <a:pt x="506" y="552"/>
                  </a:cubicBezTo>
                  <a:lnTo>
                    <a:pt x="506" y="552"/>
                  </a:lnTo>
                  <a:lnTo>
                    <a:pt x="499" y="552"/>
                  </a:lnTo>
                  <a:cubicBezTo>
                    <a:pt x="498" y="552"/>
                    <a:pt x="496" y="552"/>
                    <a:pt x="495" y="551"/>
                  </a:cubicBezTo>
                  <a:lnTo>
                    <a:pt x="490" y="548"/>
                  </a:lnTo>
                  <a:cubicBezTo>
                    <a:pt x="489" y="547"/>
                    <a:pt x="489" y="547"/>
                    <a:pt x="488" y="546"/>
                  </a:cubicBezTo>
                  <a:lnTo>
                    <a:pt x="465" y="517"/>
                  </a:lnTo>
                  <a:cubicBezTo>
                    <a:pt x="465" y="517"/>
                    <a:pt x="465" y="517"/>
                    <a:pt x="465" y="516"/>
                  </a:cubicBezTo>
                  <a:lnTo>
                    <a:pt x="446" y="516"/>
                  </a:lnTo>
                  <a:cubicBezTo>
                    <a:pt x="444" y="516"/>
                    <a:pt x="442" y="516"/>
                    <a:pt x="440" y="514"/>
                  </a:cubicBezTo>
                  <a:lnTo>
                    <a:pt x="436" y="511"/>
                  </a:lnTo>
                  <a:cubicBezTo>
                    <a:pt x="436" y="510"/>
                    <a:pt x="435" y="509"/>
                    <a:pt x="434" y="508"/>
                  </a:cubicBezTo>
                  <a:lnTo>
                    <a:pt x="430" y="498"/>
                  </a:lnTo>
                  <a:lnTo>
                    <a:pt x="411" y="515"/>
                  </a:lnTo>
                  <a:cubicBezTo>
                    <a:pt x="410" y="515"/>
                    <a:pt x="409" y="516"/>
                    <a:pt x="408" y="516"/>
                  </a:cubicBezTo>
                  <a:lnTo>
                    <a:pt x="403" y="517"/>
                  </a:lnTo>
                  <a:cubicBezTo>
                    <a:pt x="402" y="518"/>
                    <a:pt x="402" y="518"/>
                    <a:pt x="401" y="518"/>
                  </a:cubicBezTo>
                  <a:lnTo>
                    <a:pt x="382" y="516"/>
                  </a:lnTo>
                  <a:cubicBezTo>
                    <a:pt x="381" y="516"/>
                    <a:pt x="380" y="516"/>
                    <a:pt x="379" y="515"/>
                  </a:cubicBezTo>
                  <a:lnTo>
                    <a:pt x="371" y="511"/>
                  </a:lnTo>
                  <a:cubicBezTo>
                    <a:pt x="369" y="510"/>
                    <a:pt x="368" y="507"/>
                    <a:pt x="367" y="505"/>
                  </a:cubicBezTo>
                  <a:lnTo>
                    <a:pt x="366" y="494"/>
                  </a:lnTo>
                  <a:lnTo>
                    <a:pt x="368" y="472"/>
                  </a:lnTo>
                  <a:lnTo>
                    <a:pt x="368" y="471"/>
                  </a:lnTo>
                  <a:lnTo>
                    <a:pt x="350" y="466"/>
                  </a:lnTo>
                  <a:cubicBezTo>
                    <a:pt x="348" y="466"/>
                    <a:pt x="346" y="464"/>
                    <a:pt x="345" y="463"/>
                  </a:cubicBezTo>
                  <a:lnTo>
                    <a:pt x="341" y="455"/>
                  </a:lnTo>
                  <a:cubicBezTo>
                    <a:pt x="340" y="455"/>
                    <a:pt x="340" y="454"/>
                    <a:pt x="340" y="453"/>
                  </a:cubicBezTo>
                  <a:lnTo>
                    <a:pt x="336" y="440"/>
                  </a:lnTo>
                  <a:lnTo>
                    <a:pt x="333" y="437"/>
                  </a:lnTo>
                  <a:lnTo>
                    <a:pt x="262" y="446"/>
                  </a:lnTo>
                  <a:lnTo>
                    <a:pt x="231" y="463"/>
                  </a:lnTo>
                  <a:cubicBezTo>
                    <a:pt x="230" y="463"/>
                    <a:pt x="230" y="464"/>
                    <a:pt x="229" y="464"/>
                  </a:cubicBezTo>
                  <a:lnTo>
                    <a:pt x="217" y="466"/>
                  </a:lnTo>
                  <a:lnTo>
                    <a:pt x="210" y="469"/>
                  </a:lnTo>
                  <a:lnTo>
                    <a:pt x="194" y="487"/>
                  </a:lnTo>
                  <a:lnTo>
                    <a:pt x="185" y="494"/>
                  </a:lnTo>
                  <a:cubicBezTo>
                    <a:pt x="184" y="494"/>
                    <a:pt x="183" y="495"/>
                    <a:pt x="182" y="495"/>
                  </a:cubicBezTo>
                  <a:lnTo>
                    <a:pt x="179" y="496"/>
                  </a:lnTo>
                  <a:cubicBezTo>
                    <a:pt x="178" y="496"/>
                    <a:pt x="177" y="496"/>
                    <a:pt x="177" y="496"/>
                  </a:cubicBezTo>
                  <a:lnTo>
                    <a:pt x="177" y="517"/>
                  </a:lnTo>
                  <a:lnTo>
                    <a:pt x="180" y="520"/>
                  </a:lnTo>
                  <a:lnTo>
                    <a:pt x="183" y="523"/>
                  </a:lnTo>
                  <a:lnTo>
                    <a:pt x="206" y="530"/>
                  </a:lnTo>
                  <a:cubicBezTo>
                    <a:pt x="208" y="530"/>
                    <a:pt x="209" y="532"/>
                    <a:pt x="210" y="534"/>
                  </a:cubicBezTo>
                  <a:cubicBezTo>
                    <a:pt x="212" y="537"/>
                    <a:pt x="212" y="542"/>
                    <a:pt x="209" y="544"/>
                  </a:cubicBezTo>
                  <a:cubicBezTo>
                    <a:pt x="208" y="545"/>
                    <a:pt x="206" y="546"/>
                    <a:pt x="205" y="547"/>
                  </a:cubicBezTo>
                  <a:lnTo>
                    <a:pt x="198" y="552"/>
                  </a:lnTo>
                  <a:cubicBezTo>
                    <a:pt x="198" y="553"/>
                    <a:pt x="196" y="553"/>
                    <a:pt x="195" y="553"/>
                  </a:cubicBezTo>
                  <a:lnTo>
                    <a:pt x="174" y="557"/>
                  </a:lnTo>
                  <a:cubicBezTo>
                    <a:pt x="173" y="557"/>
                    <a:pt x="172" y="556"/>
                    <a:pt x="171" y="556"/>
                  </a:cubicBezTo>
                  <a:lnTo>
                    <a:pt x="170" y="555"/>
                  </a:lnTo>
                  <a:cubicBezTo>
                    <a:pt x="169" y="555"/>
                    <a:pt x="168" y="554"/>
                    <a:pt x="167" y="554"/>
                  </a:cubicBezTo>
                  <a:cubicBezTo>
                    <a:pt x="167" y="553"/>
                    <a:pt x="165" y="552"/>
                    <a:pt x="165" y="552"/>
                  </a:cubicBezTo>
                  <a:lnTo>
                    <a:pt x="164" y="550"/>
                  </a:lnTo>
                  <a:cubicBezTo>
                    <a:pt x="163" y="549"/>
                    <a:pt x="163" y="548"/>
                    <a:pt x="163" y="547"/>
                  </a:cubicBezTo>
                  <a:lnTo>
                    <a:pt x="162" y="545"/>
                  </a:lnTo>
                  <a:cubicBezTo>
                    <a:pt x="162" y="544"/>
                    <a:pt x="162" y="543"/>
                    <a:pt x="162" y="543"/>
                  </a:cubicBezTo>
                  <a:cubicBezTo>
                    <a:pt x="162" y="542"/>
                    <a:pt x="162" y="541"/>
                    <a:pt x="162" y="540"/>
                  </a:cubicBezTo>
                  <a:lnTo>
                    <a:pt x="159" y="539"/>
                  </a:lnTo>
                  <a:lnTo>
                    <a:pt x="147" y="547"/>
                  </a:lnTo>
                  <a:lnTo>
                    <a:pt x="118" y="574"/>
                  </a:lnTo>
                  <a:lnTo>
                    <a:pt x="105" y="583"/>
                  </a:lnTo>
                  <a:lnTo>
                    <a:pt x="90" y="591"/>
                  </a:lnTo>
                  <a:lnTo>
                    <a:pt x="85" y="603"/>
                  </a:lnTo>
                  <a:lnTo>
                    <a:pt x="83" y="612"/>
                  </a:lnTo>
                  <a:lnTo>
                    <a:pt x="84" y="616"/>
                  </a:lnTo>
                  <a:lnTo>
                    <a:pt x="90" y="631"/>
                  </a:lnTo>
                  <a:lnTo>
                    <a:pt x="96" y="659"/>
                  </a:lnTo>
                  <a:cubicBezTo>
                    <a:pt x="96" y="660"/>
                    <a:pt x="96" y="661"/>
                    <a:pt x="96" y="661"/>
                  </a:cubicBezTo>
                  <a:lnTo>
                    <a:pt x="93" y="681"/>
                  </a:lnTo>
                  <a:lnTo>
                    <a:pt x="89" y="702"/>
                  </a:lnTo>
                  <a:lnTo>
                    <a:pt x="92" y="701"/>
                  </a:lnTo>
                  <a:lnTo>
                    <a:pt x="92" y="701"/>
                  </a:lnTo>
                  <a:cubicBezTo>
                    <a:pt x="93" y="701"/>
                    <a:pt x="94" y="702"/>
                    <a:pt x="94" y="702"/>
                  </a:cubicBezTo>
                  <a:lnTo>
                    <a:pt x="111" y="707"/>
                  </a:lnTo>
                  <a:cubicBezTo>
                    <a:pt x="112" y="707"/>
                    <a:pt x="113" y="707"/>
                    <a:pt x="114" y="708"/>
                  </a:cubicBezTo>
                  <a:lnTo>
                    <a:pt x="117" y="710"/>
                  </a:lnTo>
                  <a:lnTo>
                    <a:pt x="122" y="717"/>
                  </a:lnTo>
                  <a:lnTo>
                    <a:pt x="128" y="726"/>
                  </a:lnTo>
                  <a:lnTo>
                    <a:pt x="140" y="743"/>
                  </a:lnTo>
                  <a:lnTo>
                    <a:pt x="146" y="748"/>
                  </a:lnTo>
                  <a:lnTo>
                    <a:pt x="151" y="747"/>
                  </a:lnTo>
                  <a:cubicBezTo>
                    <a:pt x="152" y="747"/>
                    <a:pt x="153" y="746"/>
                    <a:pt x="153" y="747"/>
                  </a:cubicBezTo>
                  <a:lnTo>
                    <a:pt x="165" y="748"/>
                  </a:lnTo>
                  <a:lnTo>
                    <a:pt x="178" y="752"/>
                  </a:lnTo>
                  <a:lnTo>
                    <a:pt x="186" y="758"/>
                  </a:lnTo>
                  <a:lnTo>
                    <a:pt x="195" y="767"/>
                  </a:lnTo>
                  <a:lnTo>
                    <a:pt x="201" y="777"/>
                  </a:lnTo>
                  <a:cubicBezTo>
                    <a:pt x="202" y="778"/>
                    <a:pt x="202" y="779"/>
                    <a:pt x="202" y="780"/>
                  </a:cubicBezTo>
                  <a:lnTo>
                    <a:pt x="202" y="783"/>
                  </a:lnTo>
                  <a:lnTo>
                    <a:pt x="202" y="787"/>
                  </a:lnTo>
                  <a:lnTo>
                    <a:pt x="202" y="790"/>
                  </a:lnTo>
                  <a:lnTo>
                    <a:pt x="208" y="803"/>
                  </a:lnTo>
                  <a:lnTo>
                    <a:pt x="209" y="807"/>
                  </a:lnTo>
                  <a:lnTo>
                    <a:pt x="208" y="814"/>
                  </a:lnTo>
                  <a:lnTo>
                    <a:pt x="208" y="819"/>
                  </a:lnTo>
                  <a:lnTo>
                    <a:pt x="206" y="827"/>
                  </a:lnTo>
                  <a:cubicBezTo>
                    <a:pt x="206" y="828"/>
                    <a:pt x="205" y="829"/>
                    <a:pt x="204" y="829"/>
                  </a:cubicBezTo>
                  <a:lnTo>
                    <a:pt x="201" y="833"/>
                  </a:lnTo>
                  <a:cubicBezTo>
                    <a:pt x="200" y="834"/>
                    <a:pt x="200" y="834"/>
                    <a:pt x="199" y="835"/>
                  </a:cubicBezTo>
                  <a:lnTo>
                    <a:pt x="199" y="847"/>
                  </a:lnTo>
                  <a:lnTo>
                    <a:pt x="206" y="873"/>
                  </a:lnTo>
                  <a:lnTo>
                    <a:pt x="207" y="881"/>
                  </a:lnTo>
                  <a:lnTo>
                    <a:pt x="206" y="887"/>
                  </a:lnTo>
                  <a:cubicBezTo>
                    <a:pt x="206" y="888"/>
                    <a:pt x="206" y="888"/>
                    <a:pt x="206" y="889"/>
                  </a:cubicBezTo>
                  <a:cubicBezTo>
                    <a:pt x="208" y="891"/>
                    <a:pt x="208" y="894"/>
                    <a:pt x="207" y="897"/>
                  </a:cubicBezTo>
                  <a:cubicBezTo>
                    <a:pt x="206" y="898"/>
                    <a:pt x="205" y="900"/>
                    <a:pt x="204" y="901"/>
                  </a:cubicBezTo>
                  <a:lnTo>
                    <a:pt x="200" y="905"/>
                  </a:lnTo>
                  <a:lnTo>
                    <a:pt x="197" y="911"/>
                  </a:lnTo>
                  <a:cubicBezTo>
                    <a:pt x="196" y="912"/>
                    <a:pt x="196" y="913"/>
                    <a:pt x="195" y="913"/>
                  </a:cubicBezTo>
                  <a:lnTo>
                    <a:pt x="192" y="916"/>
                  </a:lnTo>
                  <a:cubicBezTo>
                    <a:pt x="192" y="917"/>
                    <a:pt x="191" y="918"/>
                    <a:pt x="190" y="918"/>
                  </a:cubicBezTo>
                  <a:lnTo>
                    <a:pt x="187" y="919"/>
                  </a:lnTo>
                  <a:cubicBezTo>
                    <a:pt x="184" y="920"/>
                    <a:pt x="181" y="920"/>
                    <a:pt x="179" y="918"/>
                  </a:cubicBezTo>
                  <a:lnTo>
                    <a:pt x="177" y="917"/>
                  </a:lnTo>
                  <a:cubicBezTo>
                    <a:pt x="176" y="916"/>
                    <a:pt x="176" y="915"/>
                    <a:pt x="175" y="915"/>
                  </a:cubicBezTo>
                  <a:lnTo>
                    <a:pt x="174" y="913"/>
                  </a:lnTo>
                  <a:cubicBezTo>
                    <a:pt x="173" y="912"/>
                    <a:pt x="173" y="911"/>
                    <a:pt x="173" y="910"/>
                  </a:cubicBezTo>
                  <a:lnTo>
                    <a:pt x="169" y="895"/>
                  </a:lnTo>
                  <a:lnTo>
                    <a:pt x="168" y="895"/>
                  </a:lnTo>
                  <a:lnTo>
                    <a:pt x="142" y="900"/>
                  </a:lnTo>
                  <a:lnTo>
                    <a:pt x="137" y="899"/>
                  </a:lnTo>
                  <a:cubicBezTo>
                    <a:pt x="136" y="899"/>
                    <a:pt x="136" y="899"/>
                    <a:pt x="135" y="899"/>
                  </a:cubicBezTo>
                  <a:lnTo>
                    <a:pt x="131" y="897"/>
                  </a:lnTo>
                  <a:lnTo>
                    <a:pt x="134" y="912"/>
                  </a:lnTo>
                  <a:lnTo>
                    <a:pt x="133" y="917"/>
                  </a:lnTo>
                  <a:cubicBezTo>
                    <a:pt x="133" y="918"/>
                    <a:pt x="133" y="919"/>
                    <a:pt x="132" y="920"/>
                  </a:cubicBezTo>
                  <a:lnTo>
                    <a:pt x="127" y="932"/>
                  </a:lnTo>
                  <a:lnTo>
                    <a:pt x="128" y="933"/>
                  </a:lnTo>
                  <a:lnTo>
                    <a:pt x="126" y="941"/>
                  </a:lnTo>
                  <a:lnTo>
                    <a:pt x="127" y="943"/>
                  </a:lnTo>
                  <a:cubicBezTo>
                    <a:pt x="127" y="945"/>
                    <a:pt x="127" y="948"/>
                    <a:pt x="125" y="949"/>
                  </a:cubicBezTo>
                  <a:lnTo>
                    <a:pt x="124" y="951"/>
                  </a:lnTo>
                  <a:cubicBezTo>
                    <a:pt x="123" y="952"/>
                    <a:pt x="123" y="953"/>
                    <a:pt x="122" y="953"/>
                  </a:cubicBezTo>
                  <a:lnTo>
                    <a:pt x="112" y="959"/>
                  </a:lnTo>
                  <a:lnTo>
                    <a:pt x="86" y="980"/>
                  </a:lnTo>
                  <a:cubicBezTo>
                    <a:pt x="85" y="980"/>
                    <a:pt x="85" y="981"/>
                    <a:pt x="84" y="981"/>
                  </a:cubicBezTo>
                  <a:lnTo>
                    <a:pt x="81" y="982"/>
                  </a:lnTo>
                  <a:lnTo>
                    <a:pt x="73" y="984"/>
                  </a:lnTo>
                  <a:lnTo>
                    <a:pt x="63" y="988"/>
                  </a:lnTo>
                  <a:lnTo>
                    <a:pt x="53" y="990"/>
                  </a:lnTo>
                  <a:lnTo>
                    <a:pt x="49" y="1004"/>
                  </a:lnTo>
                  <a:cubicBezTo>
                    <a:pt x="48" y="1006"/>
                    <a:pt x="48" y="1007"/>
                    <a:pt x="47" y="1007"/>
                  </a:cubicBezTo>
                  <a:lnTo>
                    <a:pt x="45" y="1010"/>
                  </a:lnTo>
                  <a:cubicBezTo>
                    <a:pt x="44" y="1011"/>
                    <a:pt x="43" y="1012"/>
                    <a:pt x="41" y="1012"/>
                  </a:cubicBezTo>
                  <a:lnTo>
                    <a:pt x="38" y="1013"/>
                  </a:lnTo>
                  <a:cubicBezTo>
                    <a:pt x="37" y="1014"/>
                    <a:pt x="35" y="1014"/>
                    <a:pt x="33" y="1013"/>
                  </a:cubicBezTo>
                  <a:lnTo>
                    <a:pt x="28" y="1011"/>
                  </a:lnTo>
                  <a:lnTo>
                    <a:pt x="22" y="1012"/>
                  </a:lnTo>
                  <a:lnTo>
                    <a:pt x="13" y="1018"/>
                  </a:lnTo>
                  <a:lnTo>
                    <a:pt x="13" y="1020"/>
                  </a:lnTo>
                  <a:lnTo>
                    <a:pt x="7" y="1056"/>
                  </a:lnTo>
                  <a:lnTo>
                    <a:pt x="8" y="1061"/>
                  </a:lnTo>
                  <a:cubicBezTo>
                    <a:pt x="8" y="1062"/>
                    <a:pt x="8" y="1063"/>
                    <a:pt x="8" y="1063"/>
                  </a:cubicBezTo>
                  <a:lnTo>
                    <a:pt x="5" y="1075"/>
                  </a:lnTo>
                  <a:lnTo>
                    <a:pt x="0" y="1083"/>
                  </a:lnTo>
                  <a:lnTo>
                    <a:pt x="29" y="1082"/>
                  </a:lnTo>
                  <a:cubicBezTo>
                    <a:pt x="30" y="1082"/>
                    <a:pt x="31" y="1082"/>
                    <a:pt x="31" y="1083"/>
                  </a:cubicBezTo>
                  <a:lnTo>
                    <a:pt x="52" y="1088"/>
                  </a:lnTo>
                </a:path>
              </a:pathLst>
            </a:custGeom>
            <a:solidFill>
              <a:schemeClr val="accent2"/>
            </a:solidFill>
            <a:ln w="9525" cap="flat">
              <a:noFill/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endParaRPr>
            </a:p>
          </p:txBody>
        </p:sp>
        <p:sp>
          <p:nvSpPr>
            <p:cNvPr id="46" name="Freeform 25">
              <a:extLst>
                <a:ext uri="{FF2B5EF4-FFF2-40B4-BE49-F238E27FC236}">
                  <a16:creationId xmlns:a16="http://schemas.microsoft.com/office/drawing/2014/main" xmlns="" id="{842518B4-E79A-4F1B-BFA4-3DB393FD769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99075" y="2844800"/>
              <a:ext cx="20638" cy="17463"/>
            </a:xfrm>
            <a:custGeom>
              <a:avLst/>
              <a:gdLst>
                <a:gd name="T0" fmla="*/ 55 w 56"/>
                <a:gd name="T1" fmla="*/ 4 h 50"/>
                <a:gd name="T2" fmla="*/ 46 w 56"/>
                <a:gd name="T3" fmla="*/ 0 h 50"/>
                <a:gd name="T4" fmla="*/ 25 w 56"/>
                <a:gd name="T5" fmla="*/ 7 h 50"/>
                <a:gd name="T6" fmla="*/ 6 w 56"/>
                <a:gd name="T7" fmla="*/ 23 h 50"/>
                <a:gd name="T8" fmla="*/ 0 w 56"/>
                <a:gd name="T9" fmla="*/ 40 h 50"/>
                <a:gd name="T10" fmla="*/ 5 w 56"/>
                <a:gd name="T11" fmla="*/ 44 h 50"/>
                <a:gd name="T12" fmla="*/ 12 w 56"/>
                <a:gd name="T13" fmla="*/ 48 h 50"/>
                <a:gd name="T14" fmla="*/ 16 w 56"/>
                <a:gd name="T15" fmla="*/ 49 h 50"/>
                <a:gd name="T16" fmla="*/ 19 w 56"/>
                <a:gd name="T17" fmla="*/ 46 h 50"/>
                <a:gd name="T18" fmla="*/ 17 w 56"/>
                <a:gd name="T19" fmla="*/ 36 h 50"/>
                <a:gd name="T20" fmla="*/ 18 w 56"/>
                <a:gd name="T21" fmla="*/ 32 h 50"/>
                <a:gd name="T22" fmla="*/ 21 w 56"/>
                <a:gd name="T23" fmla="*/ 23 h 50"/>
                <a:gd name="T24" fmla="*/ 29 w 56"/>
                <a:gd name="T25" fmla="*/ 18 h 50"/>
                <a:gd name="T26" fmla="*/ 29 w 56"/>
                <a:gd name="T27" fmla="*/ 18 h 50"/>
                <a:gd name="T28" fmla="*/ 34 w 56"/>
                <a:gd name="T29" fmla="*/ 18 h 50"/>
                <a:gd name="T30" fmla="*/ 41 w 56"/>
                <a:gd name="T31" fmla="*/ 24 h 50"/>
                <a:gd name="T32" fmla="*/ 44 w 56"/>
                <a:gd name="T33" fmla="*/ 36 h 50"/>
                <a:gd name="T34" fmla="*/ 55 w 56"/>
                <a:gd name="T35" fmla="*/ 4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6" h="50">
                  <a:moveTo>
                    <a:pt x="55" y="4"/>
                  </a:moveTo>
                  <a:lnTo>
                    <a:pt x="46" y="0"/>
                  </a:lnTo>
                  <a:lnTo>
                    <a:pt x="25" y="7"/>
                  </a:lnTo>
                  <a:lnTo>
                    <a:pt x="6" y="23"/>
                  </a:lnTo>
                  <a:lnTo>
                    <a:pt x="0" y="40"/>
                  </a:lnTo>
                  <a:lnTo>
                    <a:pt x="5" y="44"/>
                  </a:lnTo>
                  <a:lnTo>
                    <a:pt x="12" y="48"/>
                  </a:lnTo>
                  <a:lnTo>
                    <a:pt x="16" y="49"/>
                  </a:lnTo>
                  <a:lnTo>
                    <a:pt x="19" y="46"/>
                  </a:lnTo>
                  <a:lnTo>
                    <a:pt x="17" y="36"/>
                  </a:lnTo>
                  <a:cubicBezTo>
                    <a:pt x="17" y="35"/>
                    <a:pt x="17" y="33"/>
                    <a:pt x="18" y="32"/>
                  </a:cubicBezTo>
                  <a:lnTo>
                    <a:pt x="21" y="23"/>
                  </a:lnTo>
                  <a:cubicBezTo>
                    <a:pt x="22" y="20"/>
                    <a:pt x="25" y="18"/>
                    <a:pt x="29" y="18"/>
                  </a:cubicBezTo>
                  <a:lnTo>
                    <a:pt x="29" y="18"/>
                  </a:lnTo>
                  <a:lnTo>
                    <a:pt x="34" y="18"/>
                  </a:lnTo>
                  <a:cubicBezTo>
                    <a:pt x="37" y="18"/>
                    <a:pt x="41" y="21"/>
                    <a:pt x="41" y="24"/>
                  </a:cubicBezTo>
                  <a:lnTo>
                    <a:pt x="44" y="36"/>
                  </a:lnTo>
                  <a:lnTo>
                    <a:pt x="55" y="4"/>
                  </a:lnTo>
                </a:path>
              </a:pathLst>
            </a:custGeom>
            <a:grpFill/>
            <a:ln w="9525" cap="flat">
              <a:noFill/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endParaRPr>
            </a:p>
          </p:txBody>
        </p:sp>
        <p:sp>
          <p:nvSpPr>
            <p:cNvPr id="47" name="Freeform 26">
              <a:extLst>
                <a:ext uri="{FF2B5EF4-FFF2-40B4-BE49-F238E27FC236}">
                  <a16:creationId xmlns:a16="http://schemas.microsoft.com/office/drawing/2014/main" xmlns="" id="{8E7ADD2E-51B3-4FC9-BC46-107481B75EB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80075" y="2635250"/>
              <a:ext cx="133350" cy="127000"/>
            </a:xfrm>
            <a:custGeom>
              <a:avLst/>
              <a:gdLst>
                <a:gd name="T0" fmla="*/ 47 w 372"/>
                <a:gd name="T1" fmla="*/ 291 h 351"/>
                <a:gd name="T2" fmla="*/ 61 w 372"/>
                <a:gd name="T3" fmla="*/ 319 h 351"/>
                <a:gd name="T4" fmla="*/ 83 w 372"/>
                <a:gd name="T5" fmla="*/ 332 h 351"/>
                <a:gd name="T6" fmla="*/ 98 w 372"/>
                <a:gd name="T7" fmla="*/ 325 h 351"/>
                <a:gd name="T8" fmla="*/ 109 w 372"/>
                <a:gd name="T9" fmla="*/ 313 h 351"/>
                <a:gd name="T10" fmla="*/ 125 w 372"/>
                <a:gd name="T11" fmla="*/ 332 h 351"/>
                <a:gd name="T12" fmla="*/ 128 w 372"/>
                <a:gd name="T13" fmla="*/ 349 h 351"/>
                <a:gd name="T14" fmla="*/ 150 w 372"/>
                <a:gd name="T15" fmla="*/ 307 h 351"/>
                <a:gd name="T16" fmla="*/ 176 w 372"/>
                <a:gd name="T17" fmla="*/ 279 h 351"/>
                <a:gd name="T18" fmla="*/ 284 w 372"/>
                <a:gd name="T19" fmla="*/ 234 h 351"/>
                <a:gd name="T20" fmla="*/ 300 w 372"/>
                <a:gd name="T21" fmla="*/ 244 h 351"/>
                <a:gd name="T22" fmla="*/ 323 w 372"/>
                <a:gd name="T23" fmla="*/ 232 h 351"/>
                <a:gd name="T24" fmla="*/ 346 w 372"/>
                <a:gd name="T25" fmla="*/ 255 h 351"/>
                <a:gd name="T26" fmla="*/ 356 w 372"/>
                <a:gd name="T27" fmla="*/ 278 h 351"/>
                <a:gd name="T28" fmla="*/ 356 w 372"/>
                <a:gd name="T29" fmla="*/ 284 h 351"/>
                <a:gd name="T30" fmla="*/ 364 w 372"/>
                <a:gd name="T31" fmla="*/ 260 h 351"/>
                <a:gd name="T32" fmla="*/ 355 w 372"/>
                <a:gd name="T33" fmla="*/ 234 h 351"/>
                <a:gd name="T34" fmla="*/ 300 w 372"/>
                <a:gd name="T35" fmla="*/ 191 h 351"/>
                <a:gd name="T36" fmla="*/ 270 w 372"/>
                <a:gd name="T37" fmla="*/ 156 h 351"/>
                <a:gd name="T38" fmla="*/ 268 w 372"/>
                <a:gd name="T39" fmla="*/ 99 h 351"/>
                <a:gd name="T40" fmla="*/ 324 w 372"/>
                <a:gd name="T41" fmla="*/ 43 h 351"/>
                <a:gd name="T42" fmla="*/ 243 w 372"/>
                <a:gd name="T43" fmla="*/ 7 h 351"/>
                <a:gd name="T44" fmla="*/ 232 w 372"/>
                <a:gd name="T45" fmla="*/ 32 h 351"/>
                <a:gd name="T46" fmla="*/ 244 w 372"/>
                <a:gd name="T47" fmla="*/ 60 h 351"/>
                <a:gd name="T48" fmla="*/ 239 w 372"/>
                <a:gd name="T49" fmla="*/ 79 h 351"/>
                <a:gd name="T50" fmla="*/ 236 w 372"/>
                <a:gd name="T51" fmla="*/ 103 h 351"/>
                <a:gd name="T52" fmla="*/ 179 w 372"/>
                <a:gd name="T53" fmla="*/ 102 h 351"/>
                <a:gd name="T54" fmla="*/ 165 w 372"/>
                <a:gd name="T55" fmla="*/ 63 h 351"/>
                <a:gd name="T56" fmla="*/ 154 w 372"/>
                <a:gd name="T57" fmla="*/ 66 h 351"/>
                <a:gd name="T58" fmla="*/ 132 w 372"/>
                <a:gd name="T59" fmla="*/ 70 h 351"/>
                <a:gd name="T60" fmla="*/ 130 w 372"/>
                <a:gd name="T61" fmla="*/ 42 h 351"/>
                <a:gd name="T62" fmla="*/ 127 w 372"/>
                <a:gd name="T63" fmla="*/ 24 h 351"/>
                <a:gd name="T64" fmla="*/ 112 w 372"/>
                <a:gd name="T65" fmla="*/ 36 h 351"/>
                <a:gd name="T66" fmla="*/ 111 w 372"/>
                <a:gd name="T67" fmla="*/ 69 h 351"/>
                <a:gd name="T68" fmla="*/ 91 w 372"/>
                <a:gd name="T69" fmla="*/ 62 h 351"/>
                <a:gd name="T70" fmla="*/ 74 w 372"/>
                <a:gd name="T71" fmla="*/ 41 h 351"/>
                <a:gd name="T72" fmla="*/ 26 w 372"/>
                <a:gd name="T73" fmla="*/ 47 h 351"/>
                <a:gd name="T74" fmla="*/ 35 w 372"/>
                <a:gd name="T75" fmla="*/ 70 h 351"/>
                <a:gd name="T76" fmla="*/ 69 w 372"/>
                <a:gd name="T77" fmla="*/ 70 h 351"/>
                <a:gd name="T78" fmla="*/ 67 w 372"/>
                <a:gd name="T79" fmla="*/ 87 h 351"/>
                <a:gd name="T80" fmla="*/ 94 w 372"/>
                <a:gd name="T81" fmla="*/ 104 h 351"/>
                <a:gd name="T82" fmla="*/ 86 w 372"/>
                <a:gd name="T83" fmla="*/ 118 h 351"/>
                <a:gd name="T84" fmla="*/ 51 w 372"/>
                <a:gd name="T85" fmla="*/ 139 h 351"/>
                <a:gd name="T86" fmla="*/ 40 w 372"/>
                <a:gd name="T87" fmla="*/ 149 h 351"/>
                <a:gd name="T88" fmla="*/ 61 w 372"/>
                <a:gd name="T89" fmla="*/ 162 h 351"/>
                <a:gd name="T90" fmla="*/ 73 w 372"/>
                <a:gd name="T91" fmla="*/ 179 h 351"/>
                <a:gd name="T92" fmla="*/ 83 w 372"/>
                <a:gd name="T93" fmla="*/ 199 h 351"/>
                <a:gd name="T94" fmla="*/ 66 w 372"/>
                <a:gd name="T95" fmla="*/ 227 h 351"/>
                <a:gd name="T96" fmla="*/ 40 w 372"/>
                <a:gd name="T97" fmla="*/ 227 h 351"/>
                <a:gd name="T98" fmla="*/ 0 w 372"/>
                <a:gd name="T99" fmla="*/ 254 h 3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372" h="351">
                  <a:moveTo>
                    <a:pt x="36" y="285"/>
                  </a:moveTo>
                  <a:lnTo>
                    <a:pt x="36" y="288"/>
                  </a:lnTo>
                  <a:cubicBezTo>
                    <a:pt x="37" y="288"/>
                    <a:pt x="37" y="288"/>
                    <a:pt x="38" y="289"/>
                  </a:cubicBezTo>
                  <a:lnTo>
                    <a:pt x="47" y="291"/>
                  </a:lnTo>
                  <a:cubicBezTo>
                    <a:pt x="51" y="293"/>
                    <a:pt x="53" y="297"/>
                    <a:pt x="52" y="301"/>
                  </a:cubicBezTo>
                  <a:lnTo>
                    <a:pt x="50" y="310"/>
                  </a:lnTo>
                  <a:lnTo>
                    <a:pt x="53" y="315"/>
                  </a:lnTo>
                  <a:lnTo>
                    <a:pt x="61" y="319"/>
                  </a:lnTo>
                  <a:lnTo>
                    <a:pt x="69" y="320"/>
                  </a:lnTo>
                  <a:cubicBezTo>
                    <a:pt x="70" y="320"/>
                    <a:pt x="71" y="321"/>
                    <a:pt x="72" y="322"/>
                  </a:cubicBezTo>
                  <a:lnTo>
                    <a:pt x="76" y="325"/>
                  </a:lnTo>
                  <a:lnTo>
                    <a:pt x="83" y="332"/>
                  </a:lnTo>
                  <a:lnTo>
                    <a:pt x="85" y="331"/>
                  </a:lnTo>
                  <a:lnTo>
                    <a:pt x="88" y="328"/>
                  </a:lnTo>
                  <a:cubicBezTo>
                    <a:pt x="89" y="328"/>
                    <a:pt x="90" y="327"/>
                    <a:pt x="91" y="327"/>
                  </a:cubicBezTo>
                  <a:lnTo>
                    <a:pt x="98" y="325"/>
                  </a:lnTo>
                  <a:cubicBezTo>
                    <a:pt x="98" y="325"/>
                    <a:pt x="99" y="325"/>
                    <a:pt x="100" y="325"/>
                  </a:cubicBezTo>
                  <a:cubicBezTo>
                    <a:pt x="100" y="325"/>
                    <a:pt x="100" y="324"/>
                    <a:pt x="101" y="324"/>
                  </a:cubicBezTo>
                  <a:lnTo>
                    <a:pt x="104" y="318"/>
                  </a:lnTo>
                  <a:lnTo>
                    <a:pt x="109" y="313"/>
                  </a:lnTo>
                  <a:lnTo>
                    <a:pt x="120" y="306"/>
                  </a:lnTo>
                  <a:cubicBezTo>
                    <a:pt x="123" y="305"/>
                    <a:pt x="126" y="305"/>
                    <a:pt x="129" y="307"/>
                  </a:cubicBezTo>
                  <a:cubicBezTo>
                    <a:pt x="132" y="309"/>
                    <a:pt x="133" y="313"/>
                    <a:pt x="131" y="316"/>
                  </a:cubicBezTo>
                  <a:lnTo>
                    <a:pt x="125" y="332"/>
                  </a:lnTo>
                  <a:lnTo>
                    <a:pt x="122" y="343"/>
                  </a:lnTo>
                  <a:cubicBezTo>
                    <a:pt x="122" y="344"/>
                    <a:pt x="122" y="345"/>
                    <a:pt x="121" y="345"/>
                  </a:cubicBezTo>
                  <a:lnTo>
                    <a:pt x="128" y="350"/>
                  </a:lnTo>
                  <a:cubicBezTo>
                    <a:pt x="128" y="349"/>
                    <a:pt x="128" y="349"/>
                    <a:pt x="128" y="349"/>
                  </a:cubicBezTo>
                  <a:lnTo>
                    <a:pt x="131" y="321"/>
                  </a:lnTo>
                  <a:cubicBezTo>
                    <a:pt x="131" y="318"/>
                    <a:pt x="133" y="316"/>
                    <a:pt x="135" y="314"/>
                  </a:cubicBezTo>
                  <a:lnTo>
                    <a:pt x="148" y="307"/>
                  </a:lnTo>
                  <a:cubicBezTo>
                    <a:pt x="149" y="307"/>
                    <a:pt x="150" y="307"/>
                    <a:pt x="150" y="307"/>
                  </a:cubicBezTo>
                  <a:lnTo>
                    <a:pt x="161" y="304"/>
                  </a:lnTo>
                  <a:lnTo>
                    <a:pt x="167" y="292"/>
                  </a:lnTo>
                  <a:lnTo>
                    <a:pt x="174" y="280"/>
                  </a:lnTo>
                  <a:cubicBezTo>
                    <a:pt x="175" y="280"/>
                    <a:pt x="175" y="279"/>
                    <a:pt x="176" y="279"/>
                  </a:cubicBezTo>
                  <a:lnTo>
                    <a:pt x="208" y="250"/>
                  </a:lnTo>
                  <a:lnTo>
                    <a:pt x="220" y="242"/>
                  </a:lnTo>
                  <a:cubicBezTo>
                    <a:pt x="221" y="242"/>
                    <a:pt x="222" y="241"/>
                    <a:pt x="223" y="241"/>
                  </a:cubicBezTo>
                  <a:lnTo>
                    <a:pt x="284" y="234"/>
                  </a:lnTo>
                  <a:cubicBezTo>
                    <a:pt x="286" y="234"/>
                    <a:pt x="287" y="234"/>
                    <a:pt x="289" y="235"/>
                  </a:cubicBezTo>
                  <a:lnTo>
                    <a:pt x="296" y="239"/>
                  </a:lnTo>
                  <a:cubicBezTo>
                    <a:pt x="297" y="240"/>
                    <a:pt x="297" y="240"/>
                    <a:pt x="298" y="241"/>
                  </a:cubicBezTo>
                  <a:lnTo>
                    <a:pt x="300" y="244"/>
                  </a:lnTo>
                  <a:lnTo>
                    <a:pt x="304" y="240"/>
                  </a:lnTo>
                  <a:lnTo>
                    <a:pt x="311" y="235"/>
                  </a:lnTo>
                  <a:cubicBezTo>
                    <a:pt x="312" y="234"/>
                    <a:pt x="313" y="233"/>
                    <a:pt x="315" y="233"/>
                  </a:cubicBezTo>
                  <a:lnTo>
                    <a:pt x="323" y="232"/>
                  </a:lnTo>
                  <a:lnTo>
                    <a:pt x="341" y="234"/>
                  </a:lnTo>
                  <a:cubicBezTo>
                    <a:pt x="345" y="234"/>
                    <a:pt x="349" y="238"/>
                    <a:pt x="349" y="242"/>
                  </a:cubicBezTo>
                  <a:lnTo>
                    <a:pt x="349" y="249"/>
                  </a:lnTo>
                  <a:cubicBezTo>
                    <a:pt x="349" y="252"/>
                    <a:pt x="347" y="254"/>
                    <a:pt x="346" y="255"/>
                  </a:cubicBezTo>
                  <a:lnTo>
                    <a:pt x="353" y="255"/>
                  </a:lnTo>
                  <a:cubicBezTo>
                    <a:pt x="356" y="254"/>
                    <a:pt x="358" y="256"/>
                    <a:pt x="360" y="258"/>
                  </a:cubicBezTo>
                  <a:cubicBezTo>
                    <a:pt x="362" y="260"/>
                    <a:pt x="362" y="263"/>
                    <a:pt x="361" y="266"/>
                  </a:cubicBezTo>
                  <a:lnTo>
                    <a:pt x="356" y="278"/>
                  </a:lnTo>
                  <a:cubicBezTo>
                    <a:pt x="355" y="279"/>
                    <a:pt x="354" y="280"/>
                    <a:pt x="353" y="281"/>
                  </a:cubicBezTo>
                  <a:lnTo>
                    <a:pt x="350" y="284"/>
                  </a:lnTo>
                  <a:lnTo>
                    <a:pt x="353" y="284"/>
                  </a:lnTo>
                  <a:cubicBezTo>
                    <a:pt x="354" y="284"/>
                    <a:pt x="355" y="284"/>
                    <a:pt x="356" y="284"/>
                  </a:cubicBezTo>
                  <a:lnTo>
                    <a:pt x="357" y="277"/>
                  </a:lnTo>
                  <a:cubicBezTo>
                    <a:pt x="357" y="277"/>
                    <a:pt x="357" y="276"/>
                    <a:pt x="357" y="275"/>
                  </a:cubicBezTo>
                  <a:lnTo>
                    <a:pt x="363" y="262"/>
                  </a:lnTo>
                  <a:cubicBezTo>
                    <a:pt x="363" y="261"/>
                    <a:pt x="364" y="260"/>
                    <a:pt x="364" y="260"/>
                  </a:cubicBezTo>
                  <a:lnTo>
                    <a:pt x="371" y="252"/>
                  </a:lnTo>
                  <a:lnTo>
                    <a:pt x="369" y="251"/>
                  </a:lnTo>
                  <a:cubicBezTo>
                    <a:pt x="367" y="250"/>
                    <a:pt x="366" y="249"/>
                    <a:pt x="365" y="248"/>
                  </a:cubicBezTo>
                  <a:lnTo>
                    <a:pt x="355" y="234"/>
                  </a:lnTo>
                  <a:lnTo>
                    <a:pt x="339" y="205"/>
                  </a:lnTo>
                  <a:lnTo>
                    <a:pt x="329" y="198"/>
                  </a:lnTo>
                  <a:lnTo>
                    <a:pt x="302" y="192"/>
                  </a:lnTo>
                  <a:cubicBezTo>
                    <a:pt x="301" y="192"/>
                    <a:pt x="300" y="191"/>
                    <a:pt x="300" y="191"/>
                  </a:cubicBezTo>
                  <a:lnTo>
                    <a:pt x="287" y="184"/>
                  </a:lnTo>
                  <a:cubicBezTo>
                    <a:pt x="286" y="184"/>
                    <a:pt x="285" y="183"/>
                    <a:pt x="284" y="182"/>
                  </a:cubicBezTo>
                  <a:lnTo>
                    <a:pt x="278" y="173"/>
                  </a:lnTo>
                  <a:lnTo>
                    <a:pt x="270" y="156"/>
                  </a:lnTo>
                  <a:lnTo>
                    <a:pt x="265" y="136"/>
                  </a:lnTo>
                  <a:lnTo>
                    <a:pt x="262" y="118"/>
                  </a:lnTo>
                  <a:cubicBezTo>
                    <a:pt x="262" y="116"/>
                    <a:pt x="262" y="115"/>
                    <a:pt x="263" y="114"/>
                  </a:cubicBezTo>
                  <a:lnTo>
                    <a:pt x="268" y="99"/>
                  </a:lnTo>
                  <a:cubicBezTo>
                    <a:pt x="269" y="97"/>
                    <a:pt x="269" y="96"/>
                    <a:pt x="270" y="96"/>
                  </a:cubicBezTo>
                  <a:lnTo>
                    <a:pt x="284" y="83"/>
                  </a:lnTo>
                  <a:lnTo>
                    <a:pt x="310" y="65"/>
                  </a:lnTo>
                  <a:lnTo>
                    <a:pt x="324" y="43"/>
                  </a:lnTo>
                  <a:lnTo>
                    <a:pt x="321" y="21"/>
                  </a:lnTo>
                  <a:lnTo>
                    <a:pt x="306" y="5"/>
                  </a:lnTo>
                  <a:lnTo>
                    <a:pt x="283" y="0"/>
                  </a:lnTo>
                  <a:lnTo>
                    <a:pt x="243" y="7"/>
                  </a:lnTo>
                  <a:cubicBezTo>
                    <a:pt x="244" y="9"/>
                    <a:pt x="245" y="11"/>
                    <a:pt x="245" y="13"/>
                  </a:cubicBezTo>
                  <a:lnTo>
                    <a:pt x="245" y="19"/>
                  </a:lnTo>
                  <a:cubicBezTo>
                    <a:pt x="245" y="23"/>
                    <a:pt x="242" y="26"/>
                    <a:pt x="239" y="27"/>
                  </a:cubicBezTo>
                  <a:lnTo>
                    <a:pt x="232" y="32"/>
                  </a:lnTo>
                  <a:lnTo>
                    <a:pt x="235" y="35"/>
                  </a:lnTo>
                  <a:cubicBezTo>
                    <a:pt x="235" y="36"/>
                    <a:pt x="236" y="37"/>
                    <a:pt x="236" y="37"/>
                  </a:cubicBezTo>
                  <a:lnTo>
                    <a:pt x="239" y="45"/>
                  </a:lnTo>
                  <a:lnTo>
                    <a:pt x="244" y="60"/>
                  </a:lnTo>
                  <a:cubicBezTo>
                    <a:pt x="245" y="61"/>
                    <a:pt x="245" y="62"/>
                    <a:pt x="245" y="62"/>
                  </a:cubicBezTo>
                  <a:lnTo>
                    <a:pt x="245" y="70"/>
                  </a:lnTo>
                  <a:cubicBezTo>
                    <a:pt x="245" y="73"/>
                    <a:pt x="244" y="75"/>
                    <a:pt x="242" y="76"/>
                  </a:cubicBezTo>
                  <a:lnTo>
                    <a:pt x="239" y="79"/>
                  </a:lnTo>
                  <a:lnTo>
                    <a:pt x="237" y="82"/>
                  </a:lnTo>
                  <a:lnTo>
                    <a:pt x="233" y="91"/>
                  </a:lnTo>
                  <a:lnTo>
                    <a:pt x="236" y="95"/>
                  </a:lnTo>
                  <a:cubicBezTo>
                    <a:pt x="237" y="98"/>
                    <a:pt x="237" y="101"/>
                    <a:pt x="236" y="103"/>
                  </a:cubicBezTo>
                  <a:cubicBezTo>
                    <a:pt x="234" y="106"/>
                    <a:pt x="232" y="107"/>
                    <a:pt x="229" y="107"/>
                  </a:cubicBezTo>
                  <a:lnTo>
                    <a:pt x="198" y="108"/>
                  </a:lnTo>
                  <a:cubicBezTo>
                    <a:pt x="197" y="108"/>
                    <a:pt x="196" y="108"/>
                    <a:pt x="195" y="108"/>
                  </a:cubicBezTo>
                  <a:lnTo>
                    <a:pt x="179" y="102"/>
                  </a:lnTo>
                  <a:cubicBezTo>
                    <a:pt x="178" y="102"/>
                    <a:pt x="176" y="101"/>
                    <a:pt x="175" y="99"/>
                  </a:cubicBezTo>
                  <a:lnTo>
                    <a:pt x="163" y="82"/>
                  </a:lnTo>
                  <a:cubicBezTo>
                    <a:pt x="162" y="80"/>
                    <a:pt x="162" y="78"/>
                    <a:pt x="162" y="75"/>
                  </a:cubicBezTo>
                  <a:lnTo>
                    <a:pt x="165" y="63"/>
                  </a:lnTo>
                  <a:lnTo>
                    <a:pt x="162" y="55"/>
                  </a:lnTo>
                  <a:lnTo>
                    <a:pt x="161" y="56"/>
                  </a:lnTo>
                  <a:cubicBezTo>
                    <a:pt x="161" y="57"/>
                    <a:pt x="160" y="58"/>
                    <a:pt x="160" y="59"/>
                  </a:cubicBezTo>
                  <a:lnTo>
                    <a:pt x="154" y="66"/>
                  </a:lnTo>
                  <a:cubicBezTo>
                    <a:pt x="153" y="67"/>
                    <a:pt x="152" y="68"/>
                    <a:pt x="151" y="68"/>
                  </a:cubicBezTo>
                  <a:lnTo>
                    <a:pt x="144" y="71"/>
                  </a:lnTo>
                  <a:cubicBezTo>
                    <a:pt x="143" y="71"/>
                    <a:pt x="142" y="71"/>
                    <a:pt x="140" y="71"/>
                  </a:cubicBezTo>
                  <a:lnTo>
                    <a:pt x="132" y="70"/>
                  </a:lnTo>
                  <a:cubicBezTo>
                    <a:pt x="129" y="70"/>
                    <a:pt x="127" y="69"/>
                    <a:pt x="125" y="67"/>
                  </a:cubicBezTo>
                  <a:cubicBezTo>
                    <a:pt x="124" y="65"/>
                    <a:pt x="124" y="62"/>
                    <a:pt x="125" y="60"/>
                  </a:cubicBezTo>
                  <a:lnTo>
                    <a:pt x="131" y="42"/>
                  </a:lnTo>
                  <a:lnTo>
                    <a:pt x="130" y="42"/>
                  </a:lnTo>
                  <a:lnTo>
                    <a:pt x="128" y="43"/>
                  </a:lnTo>
                  <a:cubicBezTo>
                    <a:pt x="125" y="43"/>
                    <a:pt x="122" y="41"/>
                    <a:pt x="121" y="38"/>
                  </a:cubicBezTo>
                  <a:cubicBezTo>
                    <a:pt x="119" y="35"/>
                    <a:pt x="120" y="32"/>
                    <a:pt x="122" y="29"/>
                  </a:cubicBezTo>
                  <a:lnTo>
                    <a:pt x="127" y="24"/>
                  </a:lnTo>
                  <a:lnTo>
                    <a:pt x="131" y="14"/>
                  </a:lnTo>
                  <a:lnTo>
                    <a:pt x="128" y="17"/>
                  </a:lnTo>
                  <a:lnTo>
                    <a:pt x="118" y="28"/>
                  </a:lnTo>
                  <a:lnTo>
                    <a:pt x="112" y="36"/>
                  </a:lnTo>
                  <a:lnTo>
                    <a:pt x="116" y="48"/>
                  </a:lnTo>
                  <a:cubicBezTo>
                    <a:pt x="116" y="50"/>
                    <a:pt x="116" y="51"/>
                    <a:pt x="116" y="52"/>
                  </a:cubicBezTo>
                  <a:lnTo>
                    <a:pt x="114" y="64"/>
                  </a:lnTo>
                  <a:cubicBezTo>
                    <a:pt x="113" y="66"/>
                    <a:pt x="112" y="68"/>
                    <a:pt x="111" y="69"/>
                  </a:cubicBezTo>
                  <a:lnTo>
                    <a:pt x="106" y="73"/>
                  </a:lnTo>
                  <a:cubicBezTo>
                    <a:pt x="104" y="74"/>
                    <a:pt x="102" y="75"/>
                    <a:pt x="99" y="74"/>
                  </a:cubicBezTo>
                  <a:cubicBezTo>
                    <a:pt x="97" y="74"/>
                    <a:pt x="94" y="72"/>
                    <a:pt x="94" y="69"/>
                  </a:cubicBezTo>
                  <a:lnTo>
                    <a:pt x="91" y="62"/>
                  </a:lnTo>
                  <a:lnTo>
                    <a:pt x="88" y="50"/>
                  </a:lnTo>
                  <a:lnTo>
                    <a:pt x="84" y="47"/>
                  </a:lnTo>
                  <a:lnTo>
                    <a:pt x="78" y="45"/>
                  </a:lnTo>
                  <a:cubicBezTo>
                    <a:pt x="76" y="44"/>
                    <a:pt x="75" y="43"/>
                    <a:pt x="74" y="41"/>
                  </a:cubicBezTo>
                  <a:lnTo>
                    <a:pt x="72" y="38"/>
                  </a:lnTo>
                  <a:lnTo>
                    <a:pt x="67" y="37"/>
                  </a:lnTo>
                  <a:lnTo>
                    <a:pt x="24" y="43"/>
                  </a:lnTo>
                  <a:lnTo>
                    <a:pt x="26" y="47"/>
                  </a:lnTo>
                  <a:cubicBezTo>
                    <a:pt x="26" y="48"/>
                    <a:pt x="27" y="49"/>
                    <a:pt x="27" y="49"/>
                  </a:cubicBezTo>
                  <a:lnTo>
                    <a:pt x="29" y="63"/>
                  </a:lnTo>
                  <a:cubicBezTo>
                    <a:pt x="31" y="63"/>
                    <a:pt x="33" y="65"/>
                    <a:pt x="34" y="68"/>
                  </a:cubicBezTo>
                  <a:lnTo>
                    <a:pt x="35" y="70"/>
                  </a:lnTo>
                  <a:lnTo>
                    <a:pt x="41" y="69"/>
                  </a:lnTo>
                  <a:lnTo>
                    <a:pt x="59" y="63"/>
                  </a:lnTo>
                  <a:cubicBezTo>
                    <a:pt x="61" y="62"/>
                    <a:pt x="64" y="62"/>
                    <a:pt x="66" y="63"/>
                  </a:cubicBezTo>
                  <a:cubicBezTo>
                    <a:pt x="68" y="65"/>
                    <a:pt x="69" y="67"/>
                    <a:pt x="69" y="70"/>
                  </a:cubicBezTo>
                  <a:lnTo>
                    <a:pt x="70" y="77"/>
                  </a:lnTo>
                  <a:cubicBezTo>
                    <a:pt x="70" y="78"/>
                    <a:pt x="70" y="79"/>
                    <a:pt x="70" y="80"/>
                  </a:cubicBezTo>
                  <a:lnTo>
                    <a:pt x="69" y="83"/>
                  </a:lnTo>
                  <a:cubicBezTo>
                    <a:pt x="68" y="85"/>
                    <a:pt x="68" y="86"/>
                    <a:pt x="67" y="87"/>
                  </a:cubicBezTo>
                  <a:lnTo>
                    <a:pt x="68" y="89"/>
                  </a:lnTo>
                  <a:lnTo>
                    <a:pt x="74" y="93"/>
                  </a:lnTo>
                  <a:lnTo>
                    <a:pt x="89" y="98"/>
                  </a:lnTo>
                  <a:cubicBezTo>
                    <a:pt x="91" y="99"/>
                    <a:pt x="93" y="101"/>
                    <a:pt x="94" y="104"/>
                  </a:cubicBezTo>
                  <a:cubicBezTo>
                    <a:pt x="94" y="106"/>
                    <a:pt x="94" y="109"/>
                    <a:pt x="92" y="111"/>
                  </a:cubicBezTo>
                  <a:lnTo>
                    <a:pt x="89" y="116"/>
                  </a:lnTo>
                  <a:cubicBezTo>
                    <a:pt x="88" y="117"/>
                    <a:pt x="87" y="117"/>
                    <a:pt x="86" y="118"/>
                  </a:cubicBezTo>
                  <a:lnTo>
                    <a:pt x="86" y="118"/>
                  </a:lnTo>
                  <a:lnTo>
                    <a:pt x="86" y="120"/>
                  </a:lnTo>
                  <a:cubicBezTo>
                    <a:pt x="86" y="124"/>
                    <a:pt x="83" y="127"/>
                    <a:pt x="79" y="128"/>
                  </a:cubicBezTo>
                  <a:lnTo>
                    <a:pt x="68" y="130"/>
                  </a:lnTo>
                  <a:lnTo>
                    <a:pt x="51" y="139"/>
                  </a:lnTo>
                  <a:lnTo>
                    <a:pt x="35" y="143"/>
                  </a:lnTo>
                  <a:lnTo>
                    <a:pt x="32" y="147"/>
                  </a:lnTo>
                  <a:lnTo>
                    <a:pt x="30" y="152"/>
                  </a:lnTo>
                  <a:lnTo>
                    <a:pt x="40" y="149"/>
                  </a:lnTo>
                  <a:cubicBezTo>
                    <a:pt x="42" y="148"/>
                    <a:pt x="44" y="149"/>
                    <a:pt x="46" y="149"/>
                  </a:cubicBezTo>
                  <a:lnTo>
                    <a:pt x="52" y="152"/>
                  </a:lnTo>
                  <a:cubicBezTo>
                    <a:pt x="53" y="153"/>
                    <a:pt x="54" y="154"/>
                    <a:pt x="55" y="155"/>
                  </a:cubicBezTo>
                  <a:lnTo>
                    <a:pt x="61" y="162"/>
                  </a:lnTo>
                  <a:lnTo>
                    <a:pt x="66" y="163"/>
                  </a:lnTo>
                  <a:cubicBezTo>
                    <a:pt x="70" y="163"/>
                    <a:pt x="73" y="167"/>
                    <a:pt x="73" y="171"/>
                  </a:cubicBezTo>
                  <a:lnTo>
                    <a:pt x="73" y="177"/>
                  </a:lnTo>
                  <a:cubicBezTo>
                    <a:pt x="73" y="178"/>
                    <a:pt x="73" y="179"/>
                    <a:pt x="73" y="179"/>
                  </a:cubicBezTo>
                  <a:lnTo>
                    <a:pt x="71" y="188"/>
                  </a:lnTo>
                  <a:lnTo>
                    <a:pt x="73" y="194"/>
                  </a:lnTo>
                  <a:lnTo>
                    <a:pt x="76" y="198"/>
                  </a:lnTo>
                  <a:lnTo>
                    <a:pt x="83" y="199"/>
                  </a:lnTo>
                  <a:cubicBezTo>
                    <a:pt x="87" y="199"/>
                    <a:pt x="89" y="201"/>
                    <a:pt x="90" y="205"/>
                  </a:cubicBezTo>
                  <a:cubicBezTo>
                    <a:pt x="91" y="208"/>
                    <a:pt x="90" y="211"/>
                    <a:pt x="87" y="213"/>
                  </a:cubicBezTo>
                  <a:lnTo>
                    <a:pt x="69" y="226"/>
                  </a:lnTo>
                  <a:cubicBezTo>
                    <a:pt x="68" y="226"/>
                    <a:pt x="67" y="227"/>
                    <a:pt x="66" y="227"/>
                  </a:cubicBezTo>
                  <a:lnTo>
                    <a:pt x="57" y="228"/>
                  </a:lnTo>
                  <a:cubicBezTo>
                    <a:pt x="55" y="229"/>
                    <a:pt x="52" y="228"/>
                    <a:pt x="50" y="226"/>
                  </a:cubicBezTo>
                  <a:cubicBezTo>
                    <a:pt x="49" y="227"/>
                    <a:pt x="48" y="228"/>
                    <a:pt x="46" y="228"/>
                  </a:cubicBezTo>
                  <a:cubicBezTo>
                    <a:pt x="44" y="229"/>
                    <a:pt x="42" y="229"/>
                    <a:pt x="40" y="227"/>
                  </a:cubicBezTo>
                  <a:lnTo>
                    <a:pt x="25" y="218"/>
                  </a:lnTo>
                  <a:lnTo>
                    <a:pt x="16" y="222"/>
                  </a:lnTo>
                  <a:lnTo>
                    <a:pt x="5" y="238"/>
                  </a:lnTo>
                  <a:lnTo>
                    <a:pt x="0" y="254"/>
                  </a:lnTo>
                  <a:lnTo>
                    <a:pt x="33" y="279"/>
                  </a:lnTo>
                  <a:cubicBezTo>
                    <a:pt x="35" y="281"/>
                    <a:pt x="36" y="283"/>
                    <a:pt x="36" y="285"/>
                  </a:cubicBezTo>
                </a:path>
              </a:pathLst>
            </a:custGeom>
            <a:grpFill/>
            <a:ln w="9525" cap="flat">
              <a:noFill/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endParaRPr>
            </a:p>
          </p:txBody>
        </p:sp>
        <p:sp>
          <p:nvSpPr>
            <p:cNvPr id="48" name="Freeform 27">
              <a:extLst>
                <a:ext uri="{FF2B5EF4-FFF2-40B4-BE49-F238E27FC236}">
                  <a16:creationId xmlns:a16="http://schemas.microsoft.com/office/drawing/2014/main" xmlns="" id="{EE472B59-5BA0-4438-B51D-0E7728E00DD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35650" y="2832100"/>
              <a:ext cx="77788" cy="77788"/>
            </a:xfrm>
            <a:custGeom>
              <a:avLst/>
              <a:gdLst>
                <a:gd name="T0" fmla="*/ 107 w 215"/>
                <a:gd name="T1" fmla="*/ 24 h 215"/>
                <a:gd name="T2" fmla="*/ 110 w 215"/>
                <a:gd name="T3" fmla="*/ 34 h 215"/>
                <a:gd name="T4" fmla="*/ 116 w 215"/>
                <a:gd name="T5" fmla="*/ 31 h 215"/>
                <a:gd name="T6" fmla="*/ 126 w 215"/>
                <a:gd name="T7" fmla="*/ 35 h 215"/>
                <a:gd name="T8" fmla="*/ 134 w 215"/>
                <a:gd name="T9" fmla="*/ 52 h 215"/>
                <a:gd name="T10" fmla="*/ 135 w 215"/>
                <a:gd name="T11" fmla="*/ 56 h 215"/>
                <a:gd name="T12" fmla="*/ 136 w 215"/>
                <a:gd name="T13" fmla="*/ 83 h 215"/>
                <a:gd name="T14" fmla="*/ 136 w 215"/>
                <a:gd name="T15" fmla="*/ 86 h 215"/>
                <a:gd name="T16" fmla="*/ 129 w 215"/>
                <a:gd name="T17" fmla="*/ 109 h 215"/>
                <a:gd name="T18" fmla="*/ 133 w 215"/>
                <a:gd name="T19" fmla="*/ 120 h 215"/>
                <a:gd name="T20" fmla="*/ 131 w 215"/>
                <a:gd name="T21" fmla="*/ 128 h 215"/>
                <a:gd name="T22" fmla="*/ 123 w 215"/>
                <a:gd name="T23" fmla="*/ 130 h 215"/>
                <a:gd name="T24" fmla="*/ 102 w 215"/>
                <a:gd name="T25" fmla="*/ 124 h 215"/>
                <a:gd name="T26" fmla="*/ 97 w 215"/>
                <a:gd name="T27" fmla="*/ 115 h 215"/>
                <a:gd name="T28" fmla="*/ 98 w 215"/>
                <a:gd name="T29" fmla="*/ 109 h 215"/>
                <a:gd name="T30" fmla="*/ 90 w 215"/>
                <a:gd name="T31" fmla="*/ 109 h 215"/>
                <a:gd name="T32" fmla="*/ 86 w 215"/>
                <a:gd name="T33" fmla="*/ 111 h 215"/>
                <a:gd name="T34" fmla="*/ 78 w 215"/>
                <a:gd name="T35" fmla="*/ 126 h 215"/>
                <a:gd name="T36" fmla="*/ 69 w 215"/>
                <a:gd name="T37" fmla="*/ 130 h 215"/>
                <a:gd name="T38" fmla="*/ 63 w 215"/>
                <a:gd name="T39" fmla="*/ 122 h 215"/>
                <a:gd name="T40" fmla="*/ 64 w 215"/>
                <a:gd name="T41" fmla="*/ 106 h 215"/>
                <a:gd name="T42" fmla="*/ 68 w 215"/>
                <a:gd name="T43" fmla="*/ 86 h 215"/>
                <a:gd name="T44" fmla="*/ 67 w 215"/>
                <a:gd name="T45" fmla="*/ 82 h 215"/>
                <a:gd name="T46" fmla="*/ 68 w 215"/>
                <a:gd name="T47" fmla="*/ 76 h 215"/>
                <a:gd name="T48" fmla="*/ 66 w 215"/>
                <a:gd name="T49" fmla="*/ 76 h 215"/>
                <a:gd name="T50" fmla="*/ 45 w 215"/>
                <a:gd name="T51" fmla="*/ 75 h 215"/>
                <a:gd name="T52" fmla="*/ 44 w 215"/>
                <a:gd name="T53" fmla="*/ 91 h 215"/>
                <a:gd name="T54" fmla="*/ 66 w 215"/>
                <a:gd name="T55" fmla="*/ 132 h 215"/>
                <a:gd name="T56" fmla="*/ 67 w 215"/>
                <a:gd name="T57" fmla="*/ 137 h 215"/>
                <a:gd name="T58" fmla="*/ 62 w 215"/>
                <a:gd name="T59" fmla="*/ 167 h 215"/>
                <a:gd name="T60" fmla="*/ 60 w 215"/>
                <a:gd name="T61" fmla="*/ 171 h 215"/>
                <a:gd name="T62" fmla="*/ 54 w 215"/>
                <a:gd name="T63" fmla="*/ 177 h 215"/>
                <a:gd name="T64" fmla="*/ 53 w 215"/>
                <a:gd name="T65" fmla="*/ 178 h 215"/>
                <a:gd name="T66" fmla="*/ 31 w 215"/>
                <a:gd name="T67" fmla="*/ 191 h 215"/>
                <a:gd name="T68" fmla="*/ 29 w 215"/>
                <a:gd name="T69" fmla="*/ 191 h 215"/>
                <a:gd name="T70" fmla="*/ 11 w 215"/>
                <a:gd name="T71" fmla="*/ 195 h 215"/>
                <a:gd name="T72" fmla="*/ 0 w 215"/>
                <a:gd name="T73" fmla="*/ 204 h 215"/>
                <a:gd name="T74" fmla="*/ 0 w 215"/>
                <a:gd name="T75" fmla="*/ 204 h 215"/>
                <a:gd name="T76" fmla="*/ 3 w 215"/>
                <a:gd name="T77" fmla="*/ 209 h 215"/>
                <a:gd name="T78" fmla="*/ 21 w 215"/>
                <a:gd name="T79" fmla="*/ 214 h 215"/>
                <a:gd name="T80" fmla="*/ 58 w 215"/>
                <a:gd name="T81" fmla="*/ 214 h 215"/>
                <a:gd name="T82" fmla="*/ 90 w 215"/>
                <a:gd name="T83" fmla="*/ 205 h 215"/>
                <a:gd name="T84" fmla="*/ 106 w 215"/>
                <a:gd name="T85" fmla="*/ 196 h 215"/>
                <a:gd name="T86" fmla="*/ 119 w 215"/>
                <a:gd name="T87" fmla="*/ 181 h 215"/>
                <a:gd name="T88" fmla="*/ 130 w 215"/>
                <a:gd name="T89" fmla="*/ 179 h 215"/>
                <a:gd name="T90" fmla="*/ 139 w 215"/>
                <a:gd name="T91" fmla="*/ 185 h 215"/>
                <a:gd name="T92" fmla="*/ 149 w 215"/>
                <a:gd name="T93" fmla="*/ 187 h 215"/>
                <a:gd name="T94" fmla="*/ 208 w 215"/>
                <a:gd name="T95" fmla="*/ 180 h 215"/>
                <a:gd name="T96" fmla="*/ 206 w 215"/>
                <a:gd name="T97" fmla="*/ 175 h 215"/>
                <a:gd name="T98" fmla="*/ 196 w 215"/>
                <a:gd name="T99" fmla="*/ 163 h 215"/>
                <a:gd name="T100" fmla="*/ 195 w 215"/>
                <a:gd name="T101" fmla="*/ 155 h 215"/>
                <a:gd name="T102" fmla="*/ 200 w 215"/>
                <a:gd name="T103" fmla="*/ 150 h 215"/>
                <a:gd name="T104" fmla="*/ 207 w 215"/>
                <a:gd name="T105" fmla="*/ 147 h 215"/>
                <a:gd name="T106" fmla="*/ 214 w 215"/>
                <a:gd name="T107" fmla="*/ 128 h 215"/>
                <a:gd name="T108" fmla="*/ 208 w 215"/>
                <a:gd name="T109" fmla="*/ 123 h 215"/>
                <a:gd name="T110" fmla="*/ 101 w 215"/>
                <a:gd name="T111" fmla="*/ 5 h 215"/>
                <a:gd name="T112" fmla="*/ 92 w 215"/>
                <a:gd name="T113" fmla="*/ 0 h 215"/>
                <a:gd name="T114" fmla="*/ 99 w 215"/>
                <a:gd name="T115" fmla="*/ 9 h 215"/>
                <a:gd name="T116" fmla="*/ 107 w 215"/>
                <a:gd name="T117" fmla="*/ 24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15" h="215">
                  <a:moveTo>
                    <a:pt x="107" y="24"/>
                  </a:moveTo>
                  <a:lnTo>
                    <a:pt x="110" y="34"/>
                  </a:lnTo>
                  <a:lnTo>
                    <a:pt x="116" y="31"/>
                  </a:lnTo>
                  <a:cubicBezTo>
                    <a:pt x="119" y="30"/>
                    <a:pt x="124" y="31"/>
                    <a:pt x="126" y="35"/>
                  </a:cubicBezTo>
                  <a:lnTo>
                    <a:pt x="134" y="52"/>
                  </a:lnTo>
                  <a:cubicBezTo>
                    <a:pt x="135" y="53"/>
                    <a:pt x="135" y="55"/>
                    <a:pt x="135" y="56"/>
                  </a:cubicBezTo>
                  <a:lnTo>
                    <a:pt x="136" y="83"/>
                  </a:lnTo>
                  <a:cubicBezTo>
                    <a:pt x="136" y="84"/>
                    <a:pt x="136" y="85"/>
                    <a:pt x="136" y="86"/>
                  </a:cubicBezTo>
                  <a:lnTo>
                    <a:pt x="129" y="109"/>
                  </a:lnTo>
                  <a:lnTo>
                    <a:pt x="133" y="120"/>
                  </a:lnTo>
                  <a:cubicBezTo>
                    <a:pt x="134" y="123"/>
                    <a:pt x="133" y="126"/>
                    <a:pt x="131" y="128"/>
                  </a:cubicBezTo>
                  <a:cubicBezTo>
                    <a:pt x="129" y="130"/>
                    <a:pt x="126" y="131"/>
                    <a:pt x="123" y="130"/>
                  </a:cubicBezTo>
                  <a:lnTo>
                    <a:pt x="102" y="124"/>
                  </a:lnTo>
                  <a:cubicBezTo>
                    <a:pt x="98" y="122"/>
                    <a:pt x="96" y="119"/>
                    <a:pt x="97" y="115"/>
                  </a:cubicBezTo>
                  <a:lnTo>
                    <a:pt x="98" y="109"/>
                  </a:lnTo>
                  <a:lnTo>
                    <a:pt x="90" y="109"/>
                  </a:lnTo>
                  <a:lnTo>
                    <a:pt x="86" y="111"/>
                  </a:lnTo>
                  <a:lnTo>
                    <a:pt x="78" y="126"/>
                  </a:lnTo>
                  <a:cubicBezTo>
                    <a:pt x="76" y="130"/>
                    <a:pt x="72" y="131"/>
                    <a:pt x="69" y="130"/>
                  </a:cubicBezTo>
                  <a:cubicBezTo>
                    <a:pt x="65" y="129"/>
                    <a:pt x="63" y="126"/>
                    <a:pt x="63" y="122"/>
                  </a:cubicBezTo>
                  <a:lnTo>
                    <a:pt x="64" y="106"/>
                  </a:lnTo>
                  <a:lnTo>
                    <a:pt x="68" y="86"/>
                  </a:lnTo>
                  <a:lnTo>
                    <a:pt x="67" y="82"/>
                  </a:lnTo>
                  <a:cubicBezTo>
                    <a:pt x="67" y="80"/>
                    <a:pt x="67" y="78"/>
                    <a:pt x="68" y="76"/>
                  </a:cubicBezTo>
                  <a:lnTo>
                    <a:pt x="66" y="76"/>
                  </a:lnTo>
                  <a:lnTo>
                    <a:pt x="45" y="75"/>
                  </a:lnTo>
                  <a:lnTo>
                    <a:pt x="44" y="91"/>
                  </a:lnTo>
                  <a:lnTo>
                    <a:pt x="66" y="132"/>
                  </a:lnTo>
                  <a:cubicBezTo>
                    <a:pt x="67" y="133"/>
                    <a:pt x="67" y="135"/>
                    <a:pt x="67" y="137"/>
                  </a:cubicBezTo>
                  <a:lnTo>
                    <a:pt x="62" y="167"/>
                  </a:lnTo>
                  <a:cubicBezTo>
                    <a:pt x="62" y="168"/>
                    <a:pt x="61" y="170"/>
                    <a:pt x="60" y="171"/>
                  </a:cubicBezTo>
                  <a:lnTo>
                    <a:pt x="54" y="177"/>
                  </a:lnTo>
                  <a:cubicBezTo>
                    <a:pt x="54" y="178"/>
                    <a:pt x="53" y="178"/>
                    <a:pt x="53" y="178"/>
                  </a:cubicBezTo>
                  <a:lnTo>
                    <a:pt x="31" y="191"/>
                  </a:lnTo>
                  <a:cubicBezTo>
                    <a:pt x="31" y="191"/>
                    <a:pt x="30" y="191"/>
                    <a:pt x="29" y="191"/>
                  </a:cubicBezTo>
                  <a:lnTo>
                    <a:pt x="11" y="195"/>
                  </a:lnTo>
                  <a:lnTo>
                    <a:pt x="0" y="204"/>
                  </a:lnTo>
                  <a:lnTo>
                    <a:pt x="0" y="204"/>
                  </a:lnTo>
                  <a:lnTo>
                    <a:pt x="3" y="209"/>
                  </a:lnTo>
                  <a:lnTo>
                    <a:pt x="21" y="214"/>
                  </a:lnTo>
                  <a:lnTo>
                    <a:pt x="58" y="214"/>
                  </a:lnTo>
                  <a:lnTo>
                    <a:pt x="90" y="205"/>
                  </a:lnTo>
                  <a:lnTo>
                    <a:pt x="106" y="196"/>
                  </a:lnTo>
                  <a:lnTo>
                    <a:pt x="119" y="181"/>
                  </a:lnTo>
                  <a:cubicBezTo>
                    <a:pt x="122" y="177"/>
                    <a:pt x="127" y="177"/>
                    <a:pt x="130" y="179"/>
                  </a:cubicBezTo>
                  <a:lnTo>
                    <a:pt x="139" y="185"/>
                  </a:lnTo>
                  <a:lnTo>
                    <a:pt x="149" y="187"/>
                  </a:lnTo>
                  <a:lnTo>
                    <a:pt x="208" y="180"/>
                  </a:lnTo>
                  <a:lnTo>
                    <a:pt x="206" y="175"/>
                  </a:lnTo>
                  <a:lnTo>
                    <a:pt x="196" y="163"/>
                  </a:lnTo>
                  <a:cubicBezTo>
                    <a:pt x="195" y="161"/>
                    <a:pt x="194" y="158"/>
                    <a:pt x="195" y="155"/>
                  </a:cubicBezTo>
                  <a:cubicBezTo>
                    <a:pt x="195" y="153"/>
                    <a:pt x="197" y="151"/>
                    <a:pt x="200" y="150"/>
                  </a:cubicBezTo>
                  <a:lnTo>
                    <a:pt x="207" y="147"/>
                  </a:lnTo>
                  <a:lnTo>
                    <a:pt x="214" y="128"/>
                  </a:lnTo>
                  <a:lnTo>
                    <a:pt x="208" y="123"/>
                  </a:lnTo>
                  <a:lnTo>
                    <a:pt x="101" y="5"/>
                  </a:lnTo>
                  <a:lnTo>
                    <a:pt x="92" y="0"/>
                  </a:lnTo>
                  <a:lnTo>
                    <a:pt x="99" y="9"/>
                  </a:lnTo>
                  <a:lnTo>
                    <a:pt x="107" y="24"/>
                  </a:lnTo>
                </a:path>
              </a:pathLst>
            </a:custGeom>
            <a:grpFill/>
            <a:ln w="9525" cap="flat">
              <a:noFill/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endParaRPr>
            </a:p>
          </p:txBody>
        </p:sp>
        <p:sp>
          <p:nvSpPr>
            <p:cNvPr id="49" name="Freeform 28">
              <a:extLst>
                <a:ext uri="{FF2B5EF4-FFF2-40B4-BE49-F238E27FC236}">
                  <a16:creationId xmlns:a16="http://schemas.microsoft.com/office/drawing/2014/main" xmlns="" id="{FF60CDE2-D49C-41A3-A5C5-85D83089064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19775" y="2790825"/>
              <a:ext cx="38100" cy="58738"/>
            </a:xfrm>
            <a:custGeom>
              <a:avLst/>
              <a:gdLst>
                <a:gd name="T0" fmla="*/ 30 w 106"/>
                <a:gd name="T1" fmla="*/ 50 h 163"/>
                <a:gd name="T2" fmla="*/ 31 w 106"/>
                <a:gd name="T3" fmla="*/ 53 h 163"/>
                <a:gd name="T4" fmla="*/ 37 w 106"/>
                <a:gd name="T5" fmla="*/ 69 h 163"/>
                <a:gd name="T6" fmla="*/ 37 w 106"/>
                <a:gd name="T7" fmla="*/ 72 h 163"/>
                <a:gd name="T8" fmla="*/ 34 w 106"/>
                <a:gd name="T9" fmla="*/ 100 h 163"/>
                <a:gd name="T10" fmla="*/ 33 w 106"/>
                <a:gd name="T11" fmla="*/ 102 h 163"/>
                <a:gd name="T12" fmla="*/ 16 w 106"/>
                <a:gd name="T13" fmla="*/ 136 h 163"/>
                <a:gd name="T14" fmla="*/ 14 w 106"/>
                <a:gd name="T15" fmla="*/ 148 h 163"/>
                <a:gd name="T16" fmla="*/ 15 w 106"/>
                <a:gd name="T17" fmla="*/ 148 h 163"/>
                <a:gd name="T18" fmla="*/ 19 w 106"/>
                <a:gd name="T19" fmla="*/ 143 h 163"/>
                <a:gd name="T20" fmla="*/ 28 w 106"/>
                <a:gd name="T21" fmla="*/ 132 h 163"/>
                <a:gd name="T22" fmla="*/ 31 w 106"/>
                <a:gd name="T23" fmla="*/ 130 h 163"/>
                <a:gd name="T24" fmla="*/ 50 w 106"/>
                <a:gd name="T25" fmla="*/ 121 h 163"/>
                <a:gd name="T26" fmla="*/ 54 w 106"/>
                <a:gd name="T27" fmla="*/ 118 h 163"/>
                <a:gd name="T28" fmla="*/ 59 w 106"/>
                <a:gd name="T29" fmla="*/ 117 h 163"/>
                <a:gd name="T30" fmla="*/ 61 w 106"/>
                <a:gd name="T31" fmla="*/ 117 h 163"/>
                <a:gd name="T32" fmla="*/ 66 w 106"/>
                <a:gd name="T33" fmla="*/ 118 h 163"/>
                <a:gd name="T34" fmla="*/ 71 w 106"/>
                <a:gd name="T35" fmla="*/ 124 h 163"/>
                <a:gd name="T36" fmla="*/ 74 w 106"/>
                <a:gd name="T37" fmla="*/ 137 h 163"/>
                <a:gd name="T38" fmla="*/ 74 w 106"/>
                <a:gd name="T39" fmla="*/ 141 h 163"/>
                <a:gd name="T40" fmla="*/ 73 w 106"/>
                <a:gd name="T41" fmla="*/ 147 h 163"/>
                <a:gd name="T42" fmla="*/ 71 w 106"/>
                <a:gd name="T43" fmla="*/ 150 h 163"/>
                <a:gd name="T44" fmla="*/ 66 w 106"/>
                <a:gd name="T45" fmla="*/ 156 h 163"/>
                <a:gd name="T46" fmla="*/ 63 w 106"/>
                <a:gd name="T47" fmla="*/ 162 h 163"/>
                <a:gd name="T48" fmla="*/ 72 w 106"/>
                <a:gd name="T49" fmla="*/ 159 h 163"/>
                <a:gd name="T50" fmla="*/ 73 w 106"/>
                <a:gd name="T51" fmla="*/ 154 h 163"/>
                <a:gd name="T52" fmla="*/ 74 w 106"/>
                <a:gd name="T53" fmla="*/ 152 h 163"/>
                <a:gd name="T54" fmla="*/ 78 w 106"/>
                <a:gd name="T55" fmla="*/ 144 h 163"/>
                <a:gd name="T56" fmla="*/ 85 w 106"/>
                <a:gd name="T57" fmla="*/ 136 h 163"/>
                <a:gd name="T58" fmla="*/ 87 w 106"/>
                <a:gd name="T59" fmla="*/ 134 h 163"/>
                <a:gd name="T60" fmla="*/ 88 w 106"/>
                <a:gd name="T61" fmla="*/ 134 h 163"/>
                <a:gd name="T62" fmla="*/ 88 w 106"/>
                <a:gd name="T63" fmla="*/ 132 h 163"/>
                <a:gd name="T64" fmla="*/ 83 w 106"/>
                <a:gd name="T65" fmla="*/ 121 h 163"/>
                <a:gd name="T66" fmla="*/ 84 w 106"/>
                <a:gd name="T67" fmla="*/ 113 h 163"/>
                <a:gd name="T68" fmla="*/ 90 w 106"/>
                <a:gd name="T69" fmla="*/ 105 h 163"/>
                <a:gd name="T70" fmla="*/ 95 w 106"/>
                <a:gd name="T71" fmla="*/ 102 h 163"/>
                <a:gd name="T72" fmla="*/ 105 w 106"/>
                <a:gd name="T73" fmla="*/ 100 h 163"/>
                <a:gd name="T74" fmla="*/ 66 w 106"/>
                <a:gd name="T75" fmla="*/ 77 h 163"/>
                <a:gd name="T76" fmla="*/ 64 w 106"/>
                <a:gd name="T77" fmla="*/ 76 h 163"/>
                <a:gd name="T78" fmla="*/ 48 w 106"/>
                <a:gd name="T79" fmla="*/ 59 h 163"/>
                <a:gd name="T80" fmla="*/ 47 w 106"/>
                <a:gd name="T81" fmla="*/ 57 h 163"/>
                <a:gd name="T82" fmla="*/ 40 w 106"/>
                <a:gd name="T83" fmla="*/ 44 h 163"/>
                <a:gd name="T84" fmla="*/ 27 w 106"/>
                <a:gd name="T85" fmla="*/ 9 h 163"/>
                <a:gd name="T86" fmla="*/ 23 w 106"/>
                <a:gd name="T87" fmla="*/ 3 h 163"/>
                <a:gd name="T88" fmla="*/ 17 w 106"/>
                <a:gd name="T89" fmla="*/ 0 h 163"/>
                <a:gd name="T90" fmla="*/ 11 w 106"/>
                <a:gd name="T91" fmla="*/ 3 h 163"/>
                <a:gd name="T92" fmla="*/ 4 w 106"/>
                <a:gd name="T93" fmla="*/ 10 h 163"/>
                <a:gd name="T94" fmla="*/ 0 w 106"/>
                <a:gd name="T95" fmla="*/ 17 h 163"/>
                <a:gd name="T96" fmla="*/ 5 w 106"/>
                <a:gd name="T97" fmla="*/ 25 h 163"/>
                <a:gd name="T98" fmla="*/ 30 w 106"/>
                <a:gd name="T99" fmla="*/ 50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06" h="163">
                  <a:moveTo>
                    <a:pt x="30" y="50"/>
                  </a:moveTo>
                  <a:cubicBezTo>
                    <a:pt x="30" y="51"/>
                    <a:pt x="31" y="52"/>
                    <a:pt x="31" y="53"/>
                  </a:cubicBezTo>
                  <a:lnTo>
                    <a:pt x="37" y="69"/>
                  </a:lnTo>
                  <a:cubicBezTo>
                    <a:pt x="37" y="70"/>
                    <a:pt x="37" y="71"/>
                    <a:pt x="37" y="72"/>
                  </a:cubicBezTo>
                  <a:lnTo>
                    <a:pt x="34" y="100"/>
                  </a:lnTo>
                  <a:cubicBezTo>
                    <a:pt x="33" y="100"/>
                    <a:pt x="33" y="101"/>
                    <a:pt x="33" y="102"/>
                  </a:cubicBezTo>
                  <a:lnTo>
                    <a:pt x="16" y="136"/>
                  </a:lnTo>
                  <a:lnTo>
                    <a:pt x="14" y="148"/>
                  </a:lnTo>
                  <a:lnTo>
                    <a:pt x="15" y="148"/>
                  </a:lnTo>
                  <a:lnTo>
                    <a:pt x="19" y="143"/>
                  </a:lnTo>
                  <a:lnTo>
                    <a:pt x="28" y="132"/>
                  </a:lnTo>
                  <a:cubicBezTo>
                    <a:pt x="28" y="131"/>
                    <a:pt x="29" y="130"/>
                    <a:pt x="31" y="130"/>
                  </a:cubicBezTo>
                  <a:lnTo>
                    <a:pt x="50" y="121"/>
                  </a:lnTo>
                  <a:lnTo>
                    <a:pt x="54" y="118"/>
                  </a:lnTo>
                  <a:cubicBezTo>
                    <a:pt x="56" y="117"/>
                    <a:pt x="57" y="117"/>
                    <a:pt x="59" y="117"/>
                  </a:cubicBezTo>
                  <a:cubicBezTo>
                    <a:pt x="60" y="117"/>
                    <a:pt x="60" y="117"/>
                    <a:pt x="61" y="117"/>
                  </a:cubicBezTo>
                  <a:lnTo>
                    <a:pt x="66" y="118"/>
                  </a:lnTo>
                  <a:cubicBezTo>
                    <a:pt x="68" y="119"/>
                    <a:pt x="70" y="121"/>
                    <a:pt x="71" y="124"/>
                  </a:cubicBezTo>
                  <a:lnTo>
                    <a:pt x="74" y="137"/>
                  </a:lnTo>
                  <a:cubicBezTo>
                    <a:pt x="75" y="138"/>
                    <a:pt x="75" y="139"/>
                    <a:pt x="74" y="141"/>
                  </a:cubicBezTo>
                  <a:lnTo>
                    <a:pt x="73" y="147"/>
                  </a:lnTo>
                  <a:cubicBezTo>
                    <a:pt x="72" y="148"/>
                    <a:pt x="72" y="149"/>
                    <a:pt x="71" y="150"/>
                  </a:cubicBezTo>
                  <a:lnTo>
                    <a:pt x="66" y="156"/>
                  </a:lnTo>
                  <a:lnTo>
                    <a:pt x="63" y="162"/>
                  </a:lnTo>
                  <a:lnTo>
                    <a:pt x="72" y="159"/>
                  </a:lnTo>
                  <a:lnTo>
                    <a:pt x="73" y="154"/>
                  </a:lnTo>
                  <a:cubicBezTo>
                    <a:pt x="73" y="153"/>
                    <a:pt x="73" y="153"/>
                    <a:pt x="74" y="152"/>
                  </a:cubicBezTo>
                  <a:lnTo>
                    <a:pt x="78" y="144"/>
                  </a:lnTo>
                  <a:lnTo>
                    <a:pt x="85" y="136"/>
                  </a:lnTo>
                  <a:cubicBezTo>
                    <a:pt x="85" y="136"/>
                    <a:pt x="86" y="135"/>
                    <a:pt x="87" y="134"/>
                  </a:cubicBezTo>
                  <a:lnTo>
                    <a:pt x="88" y="134"/>
                  </a:lnTo>
                  <a:lnTo>
                    <a:pt x="88" y="132"/>
                  </a:lnTo>
                  <a:lnTo>
                    <a:pt x="83" y="121"/>
                  </a:lnTo>
                  <a:cubicBezTo>
                    <a:pt x="82" y="118"/>
                    <a:pt x="82" y="115"/>
                    <a:pt x="84" y="113"/>
                  </a:cubicBezTo>
                  <a:lnTo>
                    <a:pt x="90" y="105"/>
                  </a:lnTo>
                  <a:cubicBezTo>
                    <a:pt x="92" y="104"/>
                    <a:pt x="93" y="103"/>
                    <a:pt x="95" y="102"/>
                  </a:cubicBezTo>
                  <a:lnTo>
                    <a:pt x="105" y="100"/>
                  </a:lnTo>
                  <a:lnTo>
                    <a:pt x="66" y="77"/>
                  </a:lnTo>
                  <a:cubicBezTo>
                    <a:pt x="66" y="77"/>
                    <a:pt x="65" y="76"/>
                    <a:pt x="64" y="76"/>
                  </a:cubicBezTo>
                  <a:lnTo>
                    <a:pt x="48" y="59"/>
                  </a:lnTo>
                  <a:cubicBezTo>
                    <a:pt x="48" y="59"/>
                    <a:pt x="47" y="58"/>
                    <a:pt x="47" y="57"/>
                  </a:cubicBezTo>
                  <a:lnTo>
                    <a:pt x="40" y="44"/>
                  </a:lnTo>
                  <a:lnTo>
                    <a:pt x="27" y="9"/>
                  </a:lnTo>
                  <a:lnTo>
                    <a:pt x="23" y="3"/>
                  </a:lnTo>
                  <a:lnTo>
                    <a:pt x="17" y="0"/>
                  </a:lnTo>
                  <a:lnTo>
                    <a:pt x="11" y="3"/>
                  </a:lnTo>
                  <a:lnTo>
                    <a:pt x="4" y="10"/>
                  </a:lnTo>
                  <a:lnTo>
                    <a:pt x="0" y="17"/>
                  </a:lnTo>
                  <a:lnTo>
                    <a:pt x="5" y="25"/>
                  </a:lnTo>
                  <a:lnTo>
                    <a:pt x="30" y="50"/>
                  </a:lnTo>
                </a:path>
              </a:pathLst>
            </a:custGeom>
            <a:grpFill/>
            <a:ln w="9525" cap="flat">
              <a:noFill/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endParaRPr>
            </a:p>
          </p:txBody>
        </p:sp>
        <p:sp>
          <p:nvSpPr>
            <p:cNvPr id="50" name="Freeform 29">
              <a:extLst>
                <a:ext uri="{FF2B5EF4-FFF2-40B4-BE49-F238E27FC236}">
                  <a16:creationId xmlns:a16="http://schemas.microsoft.com/office/drawing/2014/main" xmlns="" id="{3E078EB3-9E21-4AFA-80EB-EE38333FA7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32438" y="2676525"/>
              <a:ext cx="98425" cy="33338"/>
            </a:xfrm>
            <a:custGeom>
              <a:avLst/>
              <a:gdLst>
                <a:gd name="T0" fmla="*/ 22 w 274"/>
                <a:gd name="T1" fmla="*/ 80 h 92"/>
                <a:gd name="T2" fmla="*/ 25 w 274"/>
                <a:gd name="T3" fmla="*/ 81 h 92"/>
                <a:gd name="T4" fmla="*/ 37 w 274"/>
                <a:gd name="T5" fmla="*/ 87 h 92"/>
                <a:gd name="T6" fmla="*/ 40 w 274"/>
                <a:gd name="T7" fmla="*/ 89 h 92"/>
                <a:gd name="T8" fmla="*/ 42 w 274"/>
                <a:gd name="T9" fmla="*/ 91 h 92"/>
                <a:gd name="T10" fmla="*/ 42 w 274"/>
                <a:gd name="T11" fmla="*/ 91 h 92"/>
                <a:gd name="T12" fmla="*/ 45 w 274"/>
                <a:gd name="T13" fmla="*/ 88 h 92"/>
                <a:gd name="T14" fmla="*/ 56 w 274"/>
                <a:gd name="T15" fmla="*/ 81 h 92"/>
                <a:gd name="T16" fmla="*/ 59 w 274"/>
                <a:gd name="T17" fmla="*/ 79 h 92"/>
                <a:gd name="T18" fmla="*/ 70 w 274"/>
                <a:gd name="T19" fmla="*/ 78 h 92"/>
                <a:gd name="T20" fmla="*/ 69 w 274"/>
                <a:gd name="T21" fmla="*/ 72 h 92"/>
                <a:gd name="T22" fmla="*/ 75 w 274"/>
                <a:gd name="T23" fmla="*/ 63 h 92"/>
                <a:gd name="T24" fmla="*/ 77 w 274"/>
                <a:gd name="T25" fmla="*/ 63 h 92"/>
                <a:gd name="T26" fmla="*/ 85 w 274"/>
                <a:gd name="T27" fmla="*/ 56 h 92"/>
                <a:gd name="T28" fmla="*/ 89 w 274"/>
                <a:gd name="T29" fmla="*/ 55 h 92"/>
                <a:gd name="T30" fmla="*/ 89 w 274"/>
                <a:gd name="T31" fmla="*/ 55 h 92"/>
                <a:gd name="T32" fmla="*/ 93 w 274"/>
                <a:gd name="T33" fmla="*/ 50 h 92"/>
                <a:gd name="T34" fmla="*/ 99 w 274"/>
                <a:gd name="T35" fmla="*/ 47 h 92"/>
                <a:gd name="T36" fmla="*/ 104 w 274"/>
                <a:gd name="T37" fmla="*/ 46 h 92"/>
                <a:gd name="T38" fmla="*/ 120 w 274"/>
                <a:gd name="T39" fmla="*/ 49 h 92"/>
                <a:gd name="T40" fmla="*/ 129 w 274"/>
                <a:gd name="T41" fmla="*/ 49 h 92"/>
                <a:gd name="T42" fmla="*/ 134 w 274"/>
                <a:gd name="T43" fmla="*/ 40 h 92"/>
                <a:gd name="T44" fmla="*/ 138 w 274"/>
                <a:gd name="T45" fmla="*/ 37 h 92"/>
                <a:gd name="T46" fmla="*/ 143 w 274"/>
                <a:gd name="T47" fmla="*/ 35 h 92"/>
                <a:gd name="T48" fmla="*/ 147 w 274"/>
                <a:gd name="T49" fmla="*/ 35 h 92"/>
                <a:gd name="T50" fmla="*/ 163 w 274"/>
                <a:gd name="T51" fmla="*/ 37 h 92"/>
                <a:gd name="T52" fmla="*/ 189 w 274"/>
                <a:gd name="T53" fmla="*/ 47 h 92"/>
                <a:gd name="T54" fmla="*/ 252 w 274"/>
                <a:gd name="T55" fmla="*/ 52 h 92"/>
                <a:gd name="T56" fmla="*/ 265 w 274"/>
                <a:gd name="T57" fmla="*/ 49 h 92"/>
                <a:gd name="T58" fmla="*/ 273 w 274"/>
                <a:gd name="T59" fmla="*/ 41 h 92"/>
                <a:gd name="T60" fmla="*/ 271 w 274"/>
                <a:gd name="T61" fmla="*/ 38 h 92"/>
                <a:gd name="T62" fmla="*/ 260 w 274"/>
                <a:gd name="T63" fmla="*/ 35 h 92"/>
                <a:gd name="T64" fmla="*/ 248 w 274"/>
                <a:gd name="T65" fmla="*/ 42 h 92"/>
                <a:gd name="T66" fmla="*/ 241 w 274"/>
                <a:gd name="T67" fmla="*/ 42 h 92"/>
                <a:gd name="T68" fmla="*/ 220 w 274"/>
                <a:gd name="T69" fmla="*/ 32 h 92"/>
                <a:gd name="T70" fmla="*/ 83 w 274"/>
                <a:gd name="T71" fmla="*/ 32 h 92"/>
                <a:gd name="T72" fmla="*/ 80 w 274"/>
                <a:gd name="T73" fmla="*/ 31 h 92"/>
                <a:gd name="T74" fmla="*/ 53 w 274"/>
                <a:gd name="T75" fmla="*/ 20 h 92"/>
                <a:gd name="T76" fmla="*/ 50 w 274"/>
                <a:gd name="T77" fmla="*/ 17 h 92"/>
                <a:gd name="T78" fmla="*/ 39 w 274"/>
                <a:gd name="T79" fmla="*/ 0 h 92"/>
                <a:gd name="T80" fmla="*/ 35 w 274"/>
                <a:gd name="T81" fmla="*/ 5 h 92"/>
                <a:gd name="T82" fmla="*/ 26 w 274"/>
                <a:gd name="T83" fmla="*/ 31 h 92"/>
                <a:gd name="T84" fmla="*/ 0 w 274"/>
                <a:gd name="T85" fmla="*/ 78 h 92"/>
                <a:gd name="T86" fmla="*/ 0 w 274"/>
                <a:gd name="T87" fmla="*/ 78 h 92"/>
                <a:gd name="T88" fmla="*/ 22 w 274"/>
                <a:gd name="T89" fmla="*/ 80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74" h="92">
                  <a:moveTo>
                    <a:pt x="22" y="80"/>
                  </a:moveTo>
                  <a:cubicBezTo>
                    <a:pt x="23" y="80"/>
                    <a:pt x="24" y="80"/>
                    <a:pt x="25" y="81"/>
                  </a:cubicBezTo>
                  <a:lnTo>
                    <a:pt x="37" y="87"/>
                  </a:lnTo>
                  <a:cubicBezTo>
                    <a:pt x="38" y="87"/>
                    <a:pt x="39" y="88"/>
                    <a:pt x="40" y="89"/>
                  </a:cubicBezTo>
                  <a:lnTo>
                    <a:pt x="42" y="91"/>
                  </a:lnTo>
                  <a:lnTo>
                    <a:pt x="42" y="91"/>
                  </a:lnTo>
                  <a:cubicBezTo>
                    <a:pt x="42" y="90"/>
                    <a:pt x="43" y="89"/>
                    <a:pt x="45" y="88"/>
                  </a:cubicBezTo>
                  <a:lnTo>
                    <a:pt x="56" y="81"/>
                  </a:lnTo>
                  <a:cubicBezTo>
                    <a:pt x="57" y="80"/>
                    <a:pt x="58" y="79"/>
                    <a:pt x="59" y="79"/>
                  </a:cubicBezTo>
                  <a:lnTo>
                    <a:pt x="70" y="78"/>
                  </a:lnTo>
                  <a:lnTo>
                    <a:pt x="69" y="72"/>
                  </a:lnTo>
                  <a:cubicBezTo>
                    <a:pt x="68" y="68"/>
                    <a:pt x="71" y="64"/>
                    <a:pt x="75" y="63"/>
                  </a:cubicBezTo>
                  <a:lnTo>
                    <a:pt x="77" y="63"/>
                  </a:lnTo>
                  <a:lnTo>
                    <a:pt x="85" y="56"/>
                  </a:lnTo>
                  <a:cubicBezTo>
                    <a:pt x="86" y="56"/>
                    <a:pt x="88" y="55"/>
                    <a:pt x="89" y="55"/>
                  </a:cubicBezTo>
                  <a:lnTo>
                    <a:pt x="89" y="55"/>
                  </a:lnTo>
                  <a:cubicBezTo>
                    <a:pt x="90" y="53"/>
                    <a:pt x="91" y="51"/>
                    <a:pt x="93" y="50"/>
                  </a:cubicBezTo>
                  <a:lnTo>
                    <a:pt x="99" y="47"/>
                  </a:lnTo>
                  <a:cubicBezTo>
                    <a:pt x="100" y="46"/>
                    <a:pt x="102" y="46"/>
                    <a:pt x="104" y="46"/>
                  </a:cubicBezTo>
                  <a:lnTo>
                    <a:pt x="120" y="49"/>
                  </a:lnTo>
                  <a:lnTo>
                    <a:pt x="129" y="49"/>
                  </a:lnTo>
                  <a:lnTo>
                    <a:pt x="134" y="40"/>
                  </a:lnTo>
                  <a:cubicBezTo>
                    <a:pt x="135" y="39"/>
                    <a:pt x="136" y="38"/>
                    <a:pt x="138" y="37"/>
                  </a:cubicBezTo>
                  <a:lnTo>
                    <a:pt x="143" y="35"/>
                  </a:lnTo>
                  <a:cubicBezTo>
                    <a:pt x="144" y="35"/>
                    <a:pt x="145" y="34"/>
                    <a:pt x="147" y="35"/>
                  </a:cubicBezTo>
                  <a:lnTo>
                    <a:pt x="163" y="37"/>
                  </a:lnTo>
                  <a:lnTo>
                    <a:pt x="189" y="47"/>
                  </a:lnTo>
                  <a:lnTo>
                    <a:pt x="252" y="52"/>
                  </a:lnTo>
                  <a:lnTo>
                    <a:pt x="265" y="49"/>
                  </a:lnTo>
                  <a:lnTo>
                    <a:pt x="273" y="41"/>
                  </a:lnTo>
                  <a:lnTo>
                    <a:pt x="271" y="38"/>
                  </a:lnTo>
                  <a:lnTo>
                    <a:pt x="260" y="35"/>
                  </a:lnTo>
                  <a:lnTo>
                    <a:pt x="248" y="42"/>
                  </a:lnTo>
                  <a:cubicBezTo>
                    <a:pt x="246" y="43"/>
                    <a:pt x="243" y="43"/>
                    <a:pt x="241" y="42"/>
                  </a:cubicBezTo>
                  <a:lnTo>
                    <a:pt x="220" y="32"/>
                  </a:lnTo>
                  <a:lnTo>
                    <a:pt x="83" y="32"/>
                  </a:lnTo>
                  <a:cubicBezTo>
                    <a:pt x="82" y="32"/>
                    <a:pt x="81" y="31"/>
                    <a:pt x="80" y="31"/>
                  </a:cubicBezTo>
                  <a:lnTo>
                    <a:pt x="53" y="20"/>
                  </a:lnTo>
                  <a:cubicBezTo>
                    <a:pt x="52" y="20"/>
                    <a:pt x="51" y="18"/>
                    <a:pt x="50" y="17"/>
                  </a:cubicBezTo>
                  <a:lnTo>
                    <a:pt x="39" y="0"/>
                  </a:lnTo>
                  <a:lnTo>
                    <a:pt x="35" y="5"/>
                  </a:lnTo>
                  <a:lnTo>
                    <a:pt x="26" y="31"/>
                  </a:lnTo>
                  <a:lnTo>
                    <a:pt x="0" y="78"/>
                  </a:lnTo>
                  <a:lnTo>
                    <a:pt x="0" y="78"/>
                  </a:lnTo>
                  <a:lnTo>
                    <a:pt x="22" y="80"/>
                  </a:lnTo>
                </a:path>
              </a:pathLst>
            </a:custGeom>
            <a:grpFill/>
            <a:ln w="9525" cap="flat">
              <a:noFill/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endParaRPr>
            </a:p>
          </p:txBody>
        </p:sp>
        <p:sp>
          <p:nvSpPr>
            <p:cNvPr id="51" name="Freeform 30">
              <a:extLst>
                <a:ext uri="{FF2B5EF4-FFF2-40B4-BE49-F238E27FC236}">
                  <a16:creationId xmlns:a16="http://schemas.microsoft.com/office/drawing/2014/main" xmlns="" id="{35686EBB-7B45-449C-A1F9-0143BBE982D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46750" y="2638425"/>
              <a:ext cx="12700" cy="4763"/>
            </a:xfrm>
            <a:custGeom>
              <a:avLst/>
              <a:gdLst>
                <a:gd name="T0" fmla="*/ 23 w 34"/>
                <a:gd name="T1" fmla="*/ 11 h 12"/>
                <a:gd name="T2" fmla="*/ 25 w 34"/>
                <a:gd name="T3" fmla="*/ 11 h 12"/>
                <a:gd name="T4" fmla="*/ 28 w 34"/>
                <a:gd name="T5" fmla="*/ 9 h 12"/>
                <a:gd name="T6" fmla="*/ 33 w 34"/>
                <a:gd name="T7" fmla="*/ 3 h 12"/>
                <a:gd name="T8" fmla="*/ 18 w 34"/>
                <a:gd name="T9" fmla="*/ 5 h 12"/>
                <a:gd name="T10" fmla="*/ 14 w 34"/>
                <a:gd name="T11" fmla="*/ 5 h 12"/>
                <a:gd name="T12" fmla="*/ 0 w 34"/>
                <a:gd name="T13" fmla="*/ 0 h 12"/>
                <a:gd name="T14" fmla="*/ 5 w 34"/>
                <a:gd name="T15" fmla="*/ 10 h 12"/>
                <a:gd name="T16" fmla="*/ 23 w 34"/>
                <a:gd name="T17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" h="12">
                  <a:moveTo>
                    <a:pt x="23" y="11"/>
                  </a:moveTo>
                  <a:lnTo>
                    <a:pt x="25" y="11"/>
                  </a:lnTo>
                  <a:lnTo>
                    <a:pt x="28" y="9"/>
                  </a:lnTo>
                  <a:lnTo>
                    <a:pt x="33" y="3"/>
                  </a:lnTo>
                  <a:lnTo>
                    <a:pt x="18" y="5"/>
                  </a:lnTo>
                  <a:cubicBezTo>
                    <a:pt x="17" y="6"/>
                    <a:pt x="15" y="6"/>
                    <a:pt x="14" y="5"/>
                  </a:cubicBezTo>
                  <a:lnTo>
                    <a:pt x="0" y="0"/>
                  </a:lnTo>
                  <a:lnTo>
                    <a:pt x="5" y="10"/>
                  </a:lnTo>
                  <a:lnTo>
                    <a:pt x="23" y="11"/>
                  </a:lnTo>
                </a:path>
              </a:pathLst>
            </a:custGeom>
            <a:grpFill/>
            <a:ln w="9525" cap="flat">
              <a:noFill/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endParaRPr>
            </a:p>
          </p:txBody>
        </p:sp>
        <p:sp>
          <p:nvSpPr>
            <p:cNvPr id="52" name="Freeform 31">
              <a:extLst>
                <a:ext uri="{FF2B5EF4-FFF2-40B4-BE49-F238E27FC236}">
                  <a16:creationId xmlns:a16="http://schemas.microsoft.com/office/drawing/2014/main" xmlns="" id="{57B8A47B-0002-4D87-80C3-CAABE9D73D2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03888" y="2598738"/>
              <a:ext cx="41275" cy="42862"/>
            </a:xfrm>
            <a:custGeom>
              <a:avLst/>
              <a:gdLst>
                <a:gd name="T0" fmla="*/ 19 w 116"/>
                <a:gd name="T1" fmla="*/ 116 h 117"/>
                <a:gd name="T2" fmla="*/ 26 w 116"/>
                <a:gd name="T3" fmla="*/ 111 h 117"/>
                <a:gd name="T4" fmla="*/ 36 w 116"/>
                <a:gd name="T5" fmla="*/ 100 h 117"/>
                <a:gd name="T6" fmla="*/ 37 w 116"/>
                <a:gd name="T7" fmla="*/ 99 h 117"/>
                <a:gd name="T8" fmla="*/ 50 w 116"/>
                <a:gd name="T9" fmla="*/ 91 h 117"/>
                <a:gd name="T10" fmla="*/ 64 w 116"/>
                <a:gd name="T11" fmla="*/ 73 h 117"/>
                <a:gd name="T12" fmla="*/ 73 w 116"/>
                <a:gd name="T13" fmla="*/ 65 h 117"/>
                <a:gd name="T14" fmla="*/ 81 w 116"/>
                <a:gd name="T15" fmla="*/ 64 h 117"/>
                <a:gd name="T16" fmla="*/ 81 w 116"/>
                <a:gd name="T17" fmla="*/ 64 h 117"/>
                <a:gd name="T18" fmla="*/ 79 w 116"/>
                <a:gd name="T19" fmla="*/ 47 h 117"/>
                <a:gd name="T20" fmla="*/ 79 w 116"/>
                <a:gd name="T21" fmla="*/ 44 h 117"/>
                <a:gd name="T22" fmla="*/ 84 w 116"/>
                <a:gd name="T23" fmla="*/ 29 h 117"/>
                <a:gd name="T24" fmla="*/ 86 w 116"/>
                <a:gd name="T25" fmla="*/ 25 h 117"/>
                <a:gd name="T26" fmla="*/ 98 w 116"/>
                <a:gd name="T27" fmla="*/ 16 h 117"/>
                <a:gd name="T28" fmla="*/ 115 w 116"/>
                <a:gd name="T29" fmla="*/ 4 h 117"/>
                <a:gd name="T30" fmla="*/ 107 w 116"/>
                <a:gd name="T31" fmla="*/ 0 h 117"/>
                <a:gd name="T32" fmla="*/ 93 w 116"/>
                <a:gd name="T33" fmla="*/ 0 h 117"/>
                <a:gd name="T34" fmla="*/ 12 w 116"/>
                <a:gd name="T35" fmla="*/ 23 h 117"/>
                <a:gd name="T36" fmla="*/ 6 w 116"/>
                <a:gd name="T37" fmla="*/ 28 h 117"/>
                <a:gd name="T38" fmla="*/ 0 w 116"/>
                <a:gd name="T39" fmla="*/ 35 h 117"/>
                <a:gd name="T40" fmla="*/ 1 w 116"/>
                <a:gd name="T41" fmla="*/ 35 h 117"/>
                <a:gd name="T42" fmla="*/ 29 w 116"/>
                <a:gd name="T43" fmla="*/ 28 h 117"/>
                <a:gd name="T44" fmla="*/ 38 w 116"/>
                <a:gd name="T45" fmla="*/ 32 h 117"/>
                <a:gd name="T46" fmla="*/ 40 w 116"/>
                <a:gd name="T47" fmla="*/ 37 h 117"/>
                <a:gd name="T48" fmla="*/ 40 w 116"/>
                <a:gd name="T49" fmla="*/ 41 h 117"/>
                <a:gd name="T50" fmla="*/ 39 w 116"/>
                <a:gd name="T51" fmla="*/ 51 h 117"/>
                <a:gd name="T52" fmla="*/ 34 w 116"/>
                <a:gd name="T53" fmla="*/ 67 h 117"/>
                <a:gd name="T54" fmla="*/ 32 w 116"/>
                <a:gd name="T55" fmla="*/ 70 h 117"/>
                <a:gd name="T56" fmla="*/ 25 w 116"/>
                <a:gd name="T57" fmla="*/ 77 h 117"/>
                <a:gd name="T58" fmla="*/ 17 w 116"/>
                <a:gd name="T59" fmla="*/ 93 h 117"/>
                <a:gd name="T60" fmla="*/ 14 w 116"/>
                <a:gd name="T61" fmla="*/ 109 h 117"/>
                <a:gd name="T62" fmla="*/ 15 w 116"/>
                <a:gd name="T63" fmla="*/ 115 h 117"/>
                <a:gd name="T64" fmla="*/ 19 w 116"/>
                <a:gd name="T65" fmla="*/ 116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16" h="117">
                  <a:moveTo>
                    <a:pt x="19" y="116"/>
                  </a:moveTo>
                  <a:lnTo>
                    <a:pt x="26" y="111"/>
                  </a:lnTo>
                  <a:lnTo>
                    <a:pt x="36" y="100"/>
                  </a:lnTo>
                  <a:lnTo>
                    <a:pt x="37" y="99"/>
                  </a:lnTo>
                  <a:lnTo>
                    <a:pt x="50" y="91"/>
                  </a:lnTo>
                  <a:lnTo>
                    <a:pt x="64" y="73"/>
                  </a:lnTo>
                  <a:lnTo>
                    <a:pt x="73" y="65"/>
                  </a:lnTo>
                  <a:cubicBezTo>
                    <a:pt x="75" y="64"/>
                    <a:pt x="78" y="63"/>
                    <a:pt x="81" y="64"/>
                  </a:cubicBezTo>
                  <a:lnTo>
                    <a:pt x="81" y="64"/>
                  </a:lnTo>
                  <a:lnTo>
                    <a:pt x="79" y="47"/>
                  </a:lnTo>
                  <a:cubicBezTo>
                    <a:pt x="79" y="46"/>
                    <a:pt x="79" y="45"/>
                    <a:pt x="79" y="44"/>
                  </a:cubicBezTo>
                  <a:lnTo>
                    <a:pt x="84" y="29"/>
                  </a:lnTo>
                  <a:cubicBezTo>
                    <a:pt x="85" y="27"/>
                    <a:pt x="85" y="26"/>
                    <a:pt x="86" y="25"/>
                  </a:cubicBezTo>
                  <a:lnTo>
                    <a:pt x="98" y="16"/>
                  </a:lnTo>
                  <a:lnTo>
                    <a:pt x="115" y="4"/>
                  </a:lnTo>
                  <a:lnTo>
                    <a:pt x="107" y="0"/>
                  </a:lnTo>
                  <a:lnTo>
                    <a:pt x="93" y="0"/>
                  </a:lnTo>
                  <a:lnTo>
                    <a:pt x="12" y="23"/>
                  </a:lnTo>
                  <a:lnTo>
                    <a:pt x="6" y="28"/>
                  </a:lnTo>
                  <a:lnTo>
                    <a:pt x="0" y="35"/>
                  </a:lnTo>
                  <a:lnTo>
                    <a:pt x="1" y="35"/>
                  </a:lnTo>
                  <a:lnTo>
                    <a:pt x="29" y="28"/>
                  </a:lnTo>
                  <a:cubicBezTo>
                    <a:pt x="33" y="27"/>
                    <a:pt x="37" y="29"/>
                    <a:pt x="38" y="32"/>
                  </a:cubicBezTo>
                  <a:lnTo>
                    <a:pt x="40" y="37"/>
                  </a:lnTo>
                  <a:cubicBezTo>
                    <a:pt x="40" y="38"/>
                    <a:pt x="41" y="40"/>
                    <a:pt x="40" y="41"/>
                  </a:cubicBezTo>
                  <a:lnTo>
                    <a:pt x="39" y="51"/>
                  </a:lnTo>
                  <a:lnTo>
                    <a:pt x="34" y="67"/>
                  </a:lnTo>
                  <a:cubicBezTo>
                    <a:pt x="34" y="68"/>
                    <a:pt x="33" y="69"/>
                    <a:pt x="32" y="70"/>
                  </a:cubicBezTo>
                  <a:lnTo>
                    <a:pt x="25" y="77"/>
                  </a:lnTo>
                  <a:lnTo>
                    <a:pt x="17" y="93"/>
                  </a:lnTo>
                  <a:lnTo>
                    <a:pt x="14" y="109"/>
                  </a:lnTo>
                  <a:lnTo>
                    <a:pt x="15" y="115"/>
                  </a:lnTo>
                  <a:lnTo>
                    <a:pt x="19" y="116"/>
                  </a:lnTo>
                </a:path>
              </a:pathLst>
            </a:custGeom>
            <a:grpFill/>
            <a:ln w="9525" cap="flat">
              <a:noFill/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endParaRPr>
            </a:p>
          </p:txBody>
        </p:sp>
        <p:sp>
          <p:nvSpPr>
            <p:cNvPr id="53" name="Freeform 32">
              <a:extLst>
                <a:ext uri="{FF2B5EF4-FFF2-40B4-BE49-F238E27FC236}">
                  <a16:creationId xmlns:a16="http://schemas.microsoft.com/office/drawing/2014/main" xmlns="" id="{F4244CAB-8698-4483-80E5-AF2E35A469B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08475" y="2986088"/>
              <a:ext cx="6350" cy="4762"/>
            </a:xfrm>
            <a:custGeom>
              <a:avLst/>
              <a:gdLst>
                <a:gd name="T0" fmla="*/ 4 w 16"/>
                <a:gd name="T1" fmla="*/ 10 h 13"/>
                <a:gd name="T2" fmla="*/ 7 w 16"/>
                <a:gd name="T3" fmla="*/ 12 h 13"/>
                <a:gd name="T4" fmla="*/ 15 w 16"/>
                <a:gd name="T5" fmla="*/ 3 h 13"/>
                <a:gd name="T6" fmla="*/ 9 w 16"/>
                <a:gd name="T7" fmla="*/ 0 h 13"/>
                <a:gd name="T8" fmla="*/ 2 w 16"/>
                <a:gd name="T9" fmla="*/ 0 h 13"/>
                <a:gd name="T10" fmla="*/ 1 w 16"/>
                <a:gd name="T11" fmla="*/ 1 h 13"/>
                <a:gd name="T12" fmla="*/ 0 w 16"/>
                <a:gd name="T13" fmla="*/ 2 h 13"/>
                <a:gd name="T14" fmla="*/ 0 w 16"/>
                <a:gd name="T15" fmla="*/ 7 h 13"/>
                <a:gd name="T16" fmla="*/ 4 w 16"/>
                <a:gd name="T17" fmla="*/ 1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" h="13">
                  <a:moveTo>
                    <a:pt x="4" y="10"/>
                  </a:moveTo>
                  <a:lnTo>
                    <a:pt x="7" y="12"/>
                  </a:lnTo>
                  <a:lnTo>
                    <a:pt x="15" y="3"/>
                  </a:lnTo>
                  <a:lnTo>
                    <a:pt x="9" y="0"/>
                  </a:lnTo>
                  <a:lnTo>
                    <a:pt x="2" y="0"/>
                  </a:lnTo>
                  <a:lnTo>
                    <a:pt x="1" y="1"/>
                  </a:lnTo>
                  <a:lnTo>
                    <a:pt x="0" y="2"/>
                  </a:lnTo>
                  <a:lnTo>
                    <a:pt x="0" y="7"/>
                  </a:lnTo>
                  <a:lnTo>
                    <a:pt x="4" y="10"/>
                  </a:lnTo>
                </a:path>
              </a:pathLst>
            </a:custGeom>
            <a:grpFill/>
            <a:ln w="9525" cap="flat">
              <a:noFill/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endParaRPr>
            </a:p>
          </p:txBody>
        </p:sp>
        <p:sp>
          <p:nvSpPr>
            <p:cNvPr id="54" name="Freeform 33">
              <a:extLst>
                <a:ext uri="{FF2B5EF4-FFF2-40B4-BE49-F238E27FC236}">
                  <a16:creationId xmlns:a16="http://schemas.microsoft.com/office/drawing/2014/main" xmlns="" id="{F2CA8662-B4A8-4747-BC64-404F1E6FDFB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67200" y="2897188"/>
              <a:ext cx="1068388" cy="931862"/>
            </a:xfrm>
            <a:custGeom>
              <a:avLst/>
              <a:gdLst>
                <a:gd name="T0" fmla="*/ 1749 w 2969"/>
                <a:gd name="T1" fmla="*/ 2248 h 2587"/>
                <a:gd name="T2" fmla="*/ 1827 w 2969"/>
                <a:gd name="T3" fmla="*/ 2335 h 2587"/>
                <a:gd name="T4" fmla="*/ 1794 w 2969"/>
                <a:gd name="T5" fmla="*/ 2410 h 2587"/>
                <a:gd name="T6" fmla="*/ 1768 w 2969"/>
                <a:gd name="T7" fmla="*/ 2500 h 2587"/>
                <a:gd name="T8" fmla="*/ 1847 w 2969"/>
                <a:gd name="T9" fmla="*/ 2586 h 2587"/>
                <a:gd name="T10" fmla="*/ 1884 w 2969"/>
                <a:gd name="T11" fmla="*/ 2483 h 2587"/>
                <a:gd name="T12" fmla="*/ 1937 w 2969"/>
                <a:gd name="T13" fmla="*/ 2470 h 2587"/>
                <a:gd name="T14" fmla="*/ 2061 w 2969"/>
                <a:gd name="T15" fmla="*/ 2454 h 2587"/>
                <a:gd name="T16" fmla="*/ 2148 w 2969"/>
                <a:gd name="T17" fmla="*/ 2405 h 2587"/>
                <a:gd name="T18" fmla="*/ 2236 w 2969"/>
                <a:gd name="T19" fmla="*/ 2315 h 2587"/>
                <a:gd name="T20" fmla="*/ 2405 w 2969"/>
                <a:gd name="T21" fmla="*/ 2317 h 2587"/>
                <a:gd name="T22" fmla="*/ 2364 w 2969"/>
                <a:gd name="T23" fmla="*/ 2122 h 2587"/>
                <a:gd name="T24" fmla="*/ 2381 w 2969"/>
                <a:gd name="T25" fmla="*/ 1979 h 2587"/>
                <a:gd name="T26" fmla="*/ 2369 w 2969"/>
                <a:gd name="T27" fmla="*/ 1882 h 2587"/>
                <a:gd name="T28" fmla="*/ 2585 w 2969"/>
                <a:gd name="T29" fmla="*/ 1809 h 2587"/>
                <a:gd name="T30" fmla="*/ 2629 w 2969"/>
                <a:gd name="T31" fmla="*/ 1707 h 2587"/>
                <a:gd name="T32" fmla="*/ 2625 w 2969"/>
                <a:gd name="T33" fmla="*/ 1610 h 2587"/>
                <a:gd name="T34" fmla="*/ 2580 w 2969"/>
                <a:gd name="T35" fmla="*/ 1447 h 2587"/>
                <a:gd name="T36" fmla="*/ 2569 w 2969"/>
                <a:gd name="T37" fmla="*/ 1290 h 2587"/>
                <a:gd name="T38" fmla="*/ 2472 w 2969"/>
                <a:gd name="T39" fmla="*/ 1061 h 2587"/>
                <a:gd name="T40" fmla="*/ 2656 w 2969"/>
                <a:gd name="T41" fmla="*/ 983 h 2587"/>
                <a:gd name="T42" fmla="*/ 2870 w 2969"/>
                <a:gd name="T43" fmla="*/ 990 h 2587"/>
                <a:gd name="T44" fmla="*/ 2920 w 2969"/>
                <a:gd name="T45" fmla="*/ 848 h 2587"/>
                <a:gd name="T46" fmla="*/ 2746 w 2969"/>
                <a:gd name="T47" fmla="*/ 768 h 2587"/>
                <a:gd name="T48" fmla="*/ 2471 w 2969"/>
                <a:gd name="T49" fmla="*/ 602 h 2587"/>
                <a:gd name="T50" fmla="*/ 2127 w 2969"/>
                <a:gd name="T51" fmla="*/ 500 h 2587"/>
                <a:gd name="T52" fmla="*/ 2002 w 2969"/>
                <a:gd name="T53" fmla="*/ 490 h 2587"/>
                <a:gd name="T54" fmla="*/ 1890 w 2969"/>
                <a:gd name="T55" fmla="*/ 430 h 2587"/>
                <a:gd name="T56" fmla="*/ 1586 w 2969"/>
                <a:gd name="T57" fmla="*/ 45 h 2587"/>
                <a:gd name="T58" fmla="*/ 1184 w 2969"/>
                <a:gd name="T59" fmla="*/ 2 h 2587"/>
                <a:gd name="T60" fmla="*/ 1108 w 2969"/>
                <a:gd name="T61" fmla="*/ 422 h 2587"/>
                <a:gd name="T62" fmla="*/ 1012 w 2969"/>
                <a:gd name="T63" fmla="*/ 295 h 2587"/>
                <a:gd name="T64" fmla="*/ 943 w 2969"/>
                <a:gd name="T65" fmla="*/ 497 h 2587"/>
                <a:gd name="T66" fmla="*/ 875 w 2969"/>
                <a:gd name="T67" fmla="*/ 371 h 2587"/>
                <a:gd name="T68" fmla="*/ 469 w 2969"/>
                <a:gd name="T69" fmla="*/ 205 h 2587"/>
                <a:gd name="T70" fmla="*/ 235 w 2969"/>
                <a:gd name="T71" fmla="*/ 380 h 2587"/>
                <a:gd name="T72" fmla="*/ 340 w 2969"/>
                <a:gd name="T73" fmla="*/ 610 h 2587"/>
                <a:gd name="T74" fmla="*/ 243 w 2969"/>
                <a:gd name="T75" fmla="*/ 1053 h 2587"/>
                <a:gd name="T76" fmla="*/ 39 w 2969"/>
                <a:gd name="T77" fmla="*/ 1347 h 2587"/>
                <a:gd name="T78" fmla="*/ 225 w 2969"/>
                <a:gd name="T79" fmla="*/ 1536 h 2587"/>
                <a:gd name="T80" fmla="*/ 511 w 2969"/>
                <a:gd name="T81" fmla="*/ 1522 h 2587"/>
                <a:gd name="T82" fmla="*/ 605 w 2969"/>
                <a:gd name="T83" fmla="*/ 1435 h 2587"/>
                <a:gd name="T84" fmla="*/ 787 w 2969"/>
                <a:gd name="T85" fmla="*/ 1597 h 2587"/>
                <a:gd name="T86" fmla="*/ 745 w 2969"/>
                <a:gd name="T87" fmla="*/ 1697 h 2587"/>
                <a:gd name="T88" fmla="*/ 777 w 2969"/>
                <a:gd name="T89" fmla="*/ 1788 h 2587"/>
                <a:gd name="T90" fmla="*/ 962 w 2969"/>
                <a:gd name="T91" fmla="*/ 1761 h 2587"/>
                <a:gd name="T92" fmla="*/ 1036 w 2969"/>
                <a:gd name="T93" fmla="*/ 1531 h 2587"/>
                <a:gd name="T94" fmla="*/ 1143 w 2969"/>
                <a:gd name="T95" fmla="*/ 1389 h 2587"/>
                <a:gd name="T96" fmla="*/ 1302 w 2969"/>
                <a:gd name="T97" fmla="*/ 1507 h 2587"/>
                <a:gd name="T98" fmla="*/ 1494 w 2969"/>
                <a:gd name="T99" fmla="*/ 1424 h 2587"/>
                <a:gd name="T100" fmla="*/ 1410 w 2969"/>
                <a:gd name="T101" fmla="*/ 1589 h 2587"/>
                <a:gd name="T102" fmla="*/ 1418 w 2969"/>
                <a:gd name="T103" fmla="*/ 1739 h 2587"/>
                <a:gd name="T104" fmla="*/ 1530 w 2969"/>
                <a:gd name="T105" fmla="*/ 1826 h 2587"/>
                <a:gd name="T106" fmla="*/ 1554 w 2969"/>
                <a:gd name="T107" fmla="*/ 1908 h 2587"/>
                <a:gd name="T108" fmla="*/ 1669 w 2969"/>
                <a:gd name="T109" fmla="*/ 2028 h 2587"/>
                <a:gd name="T110" fmla="*/ 1654 w 2969"/>
                <a:gd name="T111" fmla="*/ 2163 h 2587"/>
                <a:gd name="T112" fmla="*/ 1674 w 2969"/>
                <a:gd name="T113" fmla="*/ 2238 h 2587"/>
                <a:gd name="T114" fmla="*/ 1237 w 2969"/>
                <a:gd name="T115" fmla="*/ 862 h 2587"/>
                <a:gd name="T116" fmla="*/ 1092 w 2969"/>
                <a:gd name="T117" fmla="*/ 679 h 2587"/>
                <a:gd name="T118" fmla="*/ 1262 w 2969"/>
                <a:gd name="T119" fmla="*/ 711 h 2587"/>
                <a:gd name="T120" fmla="*/ 1399 w 2969"/>
                <a:gd name="T121" fmla="*/ 760 h 25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969" h="2587">
                  <a:moveTo>
                    <a:pt x="1674" y="2238"/>
                  </a:moveTo>
                  <a:cubicBezTo>
                    <a:pt x="1676" y="2238"/>
                    <a:pt x="1678" y="2238"/>
                    <a:pt x="1680" y="2239"/>
                  </a:cubicBezTo>
                  <a:lnTo>
                    <a:pt x="1686" y="2234"/>
                  </a:lnTo>
                  <a:cubicBezTo>
                    <a:pt x="1687" y="2232"/>
                    <a:pt x="1689" y="2232"/>
                    <a:pt x="1691" y="2232"/>
                  </a:cubicBezTo>
                  <a:lnTo>
                    <a:pt x="1701" y="2232"/>
                  </a:lnTo>
                  <a:cubicBezTo>
                    <a:pt x="1702" y="2232"/>
                    <a:pt x="1704" y="2232"/>
                    <a:pt x="1705" y="2233"/>
                  </a:cubicBezTo>
                  <a:lnTo>
                    <a:pt x="1707" y="2234"/>
                  </a:lnTo>
                  <a:cubicBezTo>
                    <a:pt x="1709" y="2235"/>
                    <a:pt x="1710" y="2236"/>
                    <a:pt x="1710" y="2238"/>
                  </a:cubicBezTo>
                  <a:lnTo>
                    <a:pt x="1712" y="2241"/>
                  </a:lnTo>
                  <a:cubicBezTo>
                    <a:pt x="1713" y="2243"/>
                    <a:pt x="1713" y="2244"/>
                    <a:pt x="1713" y="2245"/>
                  </a:cubicBezTo>
                  <a:lnTo>
                    <a:pt x="1714" y="2248"/>
                  </a:lnTo>
                  <a:lnTo>
                    <a:pt x="1713" y="2252"/>
                  </a:lnTo>
                  <a:lnTo>
                    <a:pt x="1714" y="2256"/>
                  </a:lnTo>
                  <a:lnTo>
                    <a:pt x="1717" y="2258"/>
                  </a:lnTo>
                  <a:lnTo>
                    <a:pt x="1724" y="2258"/>
                  </a:lnTo>
                  <a:lnTo>
                    <a:pt x="1727" y="2257"/>
                  </a:lnTo>
                  <a:lnTo>
                    <a:pt x="1734" y="2249"/>
                  </a:lnTo>
                  <a:cubicBezTo>
                    <a:pt x="1735" y="2248"/>
                    <a:pt x="1735" y="2248"/>
                    <a:pt x="1736" y="2248"/>
                  </a:cubicBezTo>
                  <a:lnTo>
                    <a:pt x="1738" y="2247"/>
                  </a:lnTo>
                  <a:cubicBezTo>
                    <a:pt x="1739" y="2246"/>
                    <a:pt x="1741" y="2246"/>
                    <a:pt x="1742" y="2246"/>
                  </a:cubicBezTo>
                  <a:lnTo>
                    <a:pt x="1744" y="2246"/>
                  </a:lnTo>
                  <a:cubicBezTo>
                    <a:pt x="1746" y="2247"/>
                    <a:pt x="1748" y="2247"/>
                    <a:pt x="1749" y="2248"/>
                  </a:cubicBezTo>
                  <a:lnTo>
                    <a:pt x="1751" y="2250"/>
                  </a:lnTo>
                  <a:cubicBezTo>
                    <a:pt x="1752" y="2251"/>
                    <a:pt x="1752" y="2251"/>
                    <a:pt x="1753" y="2252"/>
                  </a:cubicBezTo>
                  <a:lnTo>
                    <a:pt x="1756" y="2257"/>
                  </a:lnTo>
                  <a:lnTo>
                    <a:pt x="1767" y="2260"/>
                  </a:lnTo>
                  <a:lnTo>
                    <a:pt x="1774" y="2259"/>
                  </a:lnTo>
                  <a:lnTo>
                    <a:pt x="1779" y="2256"/>
                  </a:lnTo>
                  <a:cubicBezTo>
                    <a:pt x="1779" y="2256"/>
                    <a:pt x="1780" y="2256"/>
                    <a:pt x="1781" y="2256"/>
                  </a:cubicBezTo>
                  <a:lnTo>
                    <a:pt x="1784" y="2255"/>
                  </a:lnTo>
                  <a:cubicBezTo>
                    <a:pt x="1786" y="2255"/>
                    <a:pt x="1789" y="2256"/>
                    <a:pt x="1791" y="2258"/>
                  </a:cubicBezTo>
                  <a:lnTo>
                    <a:pt x="1792" y="2259"/>
                  </a:lnTo>
                  <a:cubicBezTo>
                    <a:pt x="1793" y="2260"/>
                    <a:pt x="1794" y="2262"/>
                    <a:pt x="1794" y="2263"/>
                  </a:cubicBezTo>
                  <a:lnTo>
                    <a:pt x="1796" y="2270"/>
                  </a:lnTo>
                  <a:lnTo>
                    <a:pt x="1807" y="2275"/>
                  </a:lnTo>
                  <a:cubicBezTo>
                    <a:pt x="1808" y="2276"/>
                    <a:pt x="1809" y="2277"/>
                    <a:pt x="1810" y="2278"/>
                  </a:cubicBezTo>
                  <a:lnTo>
                    <a:pt x="1812" y="2281"/>
                  </a:lnTo>
                  <a:lnTo>
                    <a:pt x="1814" y="2287"/>
                  </a:lnTo>
                  <a:lnTo>
                    <a:pt x="1817" y="2297"/>
                  </a:lnTo>
                  <a:lnTo>
                    <a:pt x="1820" y="2304"/>
                  </a:lnTo>
                  <a:lnTo>
                    <a:pt x="1831" y="2316"/>
                  </a:lnTo>
                  <a:cubicBezTo>
                    <a:pt x="1832" y="2317"/>
                    <a:pt x="1832" y="2318"/>
                    <a:pt x="1833" y="2320"/>
                  </a:cubicBezTo>
                  <a:cubicBezTo>
                    <a:pt x="1833" y="2321"/>
                    <a:pt x="1833" y="2323"/>
                    <a:pt x="1832" y="2325"/>
                  </a:cubicBezTo>
                  <a:lnTo>
                    <a:pt x="1827" y="2335"/>
                  </a:lnTo>
                  <a:cubicBezTo>
                    <a:pt x="1826" y="2337"/>
                    <a:pt x="1824" y="2339"/>
                    <a:pt x="1822" y="2339"/>
                  </a:cubicBezTo>
                  <a:lnTo>
                    <a:pt x="1819" y="2341"/>
                  </a:lnTo>
                  <a:cubicBezTo>
                    <a:pt x="1816" y="2342"/>
                    <a:pt x="1814" y="2342"/>
                    <a:pt x="1812" y="2340"/>
                  </a:cubicBezTo>
                  <a:lnTo>
                    <a:pt x="1807" y="2337"/>
                  </a:lnTo>
                  <a:lnTo>
                    <a:pt x="1807" y="2337"/>
                  </a:lnTo>
                  <a:cubicBezTo>
                    <a:pt x="1807" y="2338"/>
                    <a:pt x="1808" y="2340"/>
                    <a:pt x="1808" y="2342"/>
                  </a:cubicBezTo>
                  <a:cubicBezTo>
                    <a:pt x="1807" y="2344"/>
                    <a:pt x="1806" y="2348"/>
                    <a:pt x="1804" y="2349"/>
                  </a:cubicBezTo>
                  <a:lnTo>
                    <a:pt x="1801" y="2351"/>
                  </a:lnTo>
                  <a:cubicBezTo>
                    <a:pt x="1800" y="2351"/>
                    <a:pt x="1799" y="2352"/>
                    <a:pt x="1798" y="2352"/>
                  </a:cubicBezTo>
                  <a:lnTo>
                    <a:pt x="1795" y="2352"/>
                  </a:lnTo>
                  <a:lnTo>
                    <a:pt x="1791" y="2351"/>
                  </a:lnTo>
                  <a:lnTo>
                    <a:pt x="1790" y="2351"/>
                  </a:lnTo>
                  <a:lnTo>
                    <a:pt x="1789" y="2365"/>
                  </a:lnTo>
                  <a:lnTo>
                    <a:pt x="1787" y="2371"/>
                  </a:lnTo>
                  <a:cubicBezTo>
                    <a:pt x="1787" y="2372"/>
                    <a:pt x="1786" y="2373"/>
                    <a:pt x="1785" y="2374"/>
                  </a:cubicBezTo>
                  <a:lnTo>
                    <a:pt x="1784" y="2376"/>
                  </a:lnTo>
                  <a:cubicBezTo>
                    <a:pt x="1783" y="2376"/>
                    <a:pt x="1782" y="2377"/>
                    <a:pt x="1781" y="2377"/>
                  </a:cubicBezTo>
                  <a:lnTo>
                    <a:pt x="1779" y="2378"/>
                  </a:lnTo>
                  <a:lnTo>
                    <a:pt x="1778" y="2378"/>
                  </a:lnTo>
                  <a:lnTo>
                    <a:pt x="1778" y="2378"/>
                  </a:lnTo>
                  <a:lnTo>
                    <a:pt x="1790" y="2404"/>
                  </a:lnTo>
                  <a:lnTo>
                    <a:pt x="1794" y="2410"/>
                  </a:lnTo>
                  <a:lnTo>
                    <a:pt x="1797" y="2411"/>
                  </a:lnTo>
                  <a:cubicBezTo>
                    <a:pt x="1798" y="2412"/>
                    <a:pt x="1799" y="2412"/>
                    <a:pt x="1800" y="2413"/>
                  </a:cubicBezTo>
                  <a:lnTo>
                    <a:pt x="1801" y="2415"/>
                  </a:lnTo>
                  <a:cubicBezTo>
                    <a:pt x="1803" y="2416"/>
                    <a:pt x="1803" y="2418"/>
                    <a:pt x="1803" y="2419"/>
                  </a:cubicBezTo>
                  <a:lnTo>
                    <a:pt x="1804" y="2421"/>
                  </a:lnTo>
                  <a:cubicBezTo>
                    <a:pt x="1804" y="2423"/>
                    <a:pt x="1804" y="2424"/>
                    <a:pt x="1803" y="2426"/>
                  </a:cubicBezTo>
                  <a:lnTo>
                    <a:pt x="1799" y="2432"/>
                  </a:lnTo>
                  <a:lnTo>
                    <a:pt x="1800" y="2434"/>
                  </a:lnTo>
                  <a:cubicBezTo>
                    <a:pt x="1801" y="2435"/>
                    <a:pt x="1801" y="2436"/>
                    <a:pt x="1801" y="2437"/>
                  </a:cubicBezTo>
                  <a:lnTo>
                    <a:pt x="1803" y="2440"/>
                  </a:lnTo>
                  <a:cubicBezTo>
                    <a:pt x="1803" y="2441"/>
                    <a:pt x="1803" y="2442"/>
                    <a:pt x="1803" y="2443"/>
                  </a:cubicBezTo>
                  <a:lnTo>
                    <a:pt x="1801" y="2457"/>
                  </a:lnTo>
                  <a:lnTo>
                    <a:pt x="1804" y="2480"/>
                  </a:lnTo>
                  <a:cubicBezTo>
                    <a:pt x="1804" y="2481"/>
                    <a:pt x="1804" y="2482"/>
                    <a:pt x="1803" y="2483"/>
                  </a:cubicBezTo>
                  <a:lnTo>
                    <a:pt x="1802" y="2487"/>
                  </a:lnTo>
                  <a:cubicBezTo>
                    <a:pt x="1802" y="2488"/>
                    <a:pt x="1801" y="2489"/>
                    <a:pt x="1800" y="2490"/>
                  </a:cubicBezTo>
                  <a:lnTo>
                    <a:pt x="1798" y="2493"/>
                  </a:lnTo>
                  <a:cubicBezTo>
                    <a:pt x="1797" y="2495"/>
                    <a:pt x="1795" y="2496"/>
                    <a:pt x="1793" y="2496"/>
                  </a:cubicBezTo>
                  <a:lnTo>
                    <a:pt x="1773" y="2499"/>
                  </a:lnTo>
                  <a:cubicBezTo>
                    <a:pt x="1772" y="2500"/>
                    <a:pt x="1771" y="2500"/>
                    <a:pt x="1770" y="2500"/>
                  </a:cubicBezTo>
                  <a:lnTo>
                    <a:pt x="1768" y="2500"/>
                  </a:lnTo>
                  <a:lnTo>
                    <a:pt x="1768" y="2500"/>
                  </a:lnTo>
                  <a:cubicBezTo>
                    <a:pt x="1767" y="2500"/>
                    <a:pt x="1766" y="2500"/>
                    <a:pt x="1765" y="2499"/>
                  </a:cubicBezTo>
                  <a:lnTo>
                    <a:pt x="1764" y="2499"/>
                  </a:lnTo>
                  <a:lnTo>
                    <a:pt x="1762" y="2504"/>
                  </a:lnTo>
                  <a:lnTo>
                    <a:pt x="1758" y="2507"/>
                  </a:lnTo>
                  <a:lnTo>
                    <a:pt x="1758" y="2510"/>
                  </a:lnTo>
                  <a:lnTo>
                    <a:pt x="1762" y="2516"/>
                  </a:lnTo>
                  <a:cubicBezTo>
                    <a:pt x="1762" y="2517"/>
                    <a:pt x="1763" y="2518"/>
                    <a:pt x="1763" y="2519"/>
                  </a:cubicBezTo>
                  <a:lnTo>
                    <a:pt x="1763" y="2523"/>
                  </a:lnTo>
                  <a:cubicBezTo>
                    <a:pt x="1763" y="2524"/>
                    <a:pt x="1763" y="2525"/>
                    <a:pt x="1763" y="2526"/>
                  </a:cubicBezTo>
                  <a:lnTo>
                    <a:pt x="1762" y="2529"/>
                  </a:lnTo>
                  <a:cubicBezTo>
                    <a:pt x="1761" y="2531"/>
                    <a:pt x="1759" y="2533"/>
                    <a:pt x="1757" y="2534"/>
                  </a:cubicBezTo>
                  <a:lnTo>
                    <a:pt x="1755" y="2535"/>
                  </a:lnTo>
                  <a:lnTo>
                    <a:pt x="1754" y="2535"/>
                  </a:lnTo>
                  <a:lnTo>
                    <a:pt x="1758" y="2538"/>
                  </a:lnTo>
                  <a:lnTo>
                    <a:pt x="1766" y="2540"/>
                  </a:lnTo>
                  <a:lnTo>
                    <a:pt x="1810" y="2559"/>
                  </a:lnTo>
                  <a:lnTo>
                    <a:pt x="1813" y="2558"/>
                  </a:lnTo>
                  <a:cubicBezTo>
                    <a:pt x="1815" y="2558"/>
                    <a:pt x="1817" y="2558"/>
                    <a:pt x="1818" y="2559"/>
                  </a:cubicBezTo>
                  <a:lnTo>
                    <a:pt x="1827" y="2564"/>
                  </a:lnTo>
                  <a:cubicBezTo>
                    <a:pt x="1827" y="2564"/>
                    <a:pt x="1828" y="2565"/>
                    <a:pt x="1829" y="2566"/>
                  </a:cubicBezTo>
                  <a:lnTo>
                    <a:pt x="1845" y="2586"/>
                  </a:lnTo>
                  <a:lnTo>
                    <a:pt x="1847" y="2586"/>
                  </a:lnTo>
                  <a:lnTo>
                    <a:pt x="1849" y="2585"/>
                  </a:lnTo>
                  <a:lnTo>
                    <a:pt x="1870" y="2565"/>
                  </a:lnTo>
                  <a:lnTo>
                    <a:pt x="1869" y="2563"/>
                  </a:lnTo>
                  <a:cubicBezTo>
                    <a:pt x="1869" y="2563"/>
                    <a:pt x="1869" y="2563"/>
                    <a:pt x="1869" y="2562"/>
                  </a:cubicBezTo>
                  <a:cubicBezTo>
                    <a:pt x="1868" y="2563"/>
                    <a:pt x="1866" y="2563"/>
                    <a:pt x="1865" y="2563"/>
                  </a:cubicBezTo>
                  <a:lnTo>
                    <a:pt x="1863" y="2563"/>
                  </a:lnTo>
                  <a:cubicBezTo>
                    <a:pt x="1862" y="2562"/>
                    <a:pt x="1861" y="2562"/>
                    <a:pt x="1860" y="2561"/>
                  </a:cubicBezTo>
                  <a:lnTo>
                    <a:pt x="1855" y="2558"/>
                  </a:lnTo>
                  <a:lnTo>
                    <a:pt x="1839" y="2542"/>
                  </a:lnTo>
                  <a:lnTo>
                    <a:pt x="1836" y="2537"/>
                  </a:lnTo>
                  <a:lnTo>
                    <a:pt x="1833" y="2532"/>
                  </a:lnTo>
                  <a:cubicBezTo>
                    <a:pt x="1833" y="2531"/>
                    <a:pt x="1833" y="2530"/>
                    <a:pt x="1833" y="2529"/>
                  </a:cubicBezTo>
                  <a:lnTo>
                    <a:pt x="1833" y="2527"/>
                  </a:lnTo>
                  <a:cubicBezTo>
                    <a:pt x="1833" y="2526"/>
                    <a:pt x="1833" y="2523"/>
                    <a:pt x="1834" y="2521"/>
                  </a:cubicBezTo>
                  <a:cubicBezTo>
                    <a:pt x="1834" y="2521"/>
                    <a:pt x="1834" y="2520"/>
                    <a:pt x="1835" y="2519"/>
                  </a:cubicBezTo>
                  <a:cubicBezTo>
                    <a:pt x="1835" y="2517"/>
                    <a:pt x="1837" y="2518"/>
                    <a:pt x="1837" y="2517"/>
                  </a:cubicBezTo>
                  <a:lnTo>
                    <a:pt x="1863" y="2502"/>
                  </a:lnTo>
                  <a:lnTo>
                    <a:pt x="1869" y="2497"/>
                  </a:lnTo>
                  <a:cubicBezTo>
                    <a:pt x="1870" y="2496"/>
                    <a:pt x="1871" y="2496"/>
                    <a:pt x="1872" y="2495"/>
                  </a:cubicBezTo>
                  <a:lnTo>
                    <a:pt x="1885" y="2491"/>
                  </a:lnTo>
                  <a:cubicBezTo>
                    <a:pt x="1885" y="2490"/>
                    <a:pt x="1885" y="2490"/>
                    <a:pt x="1885" y="2490"/>
                  </a:cubicBezTo>
                  <a:lnTo>
                    <a:pt x="1884" y="2483"/>
                  </a:lnTo>
                  <a:cubicBezTo>
                    <a:pt x="1884" y="2482"/>
                    <a:pt x="1884" y="2482"/>
                    <a:pt x="1884" y="2481"/>
                  </a:cubicBezTo>
                  <a:cubicBezTo>
                    <a:pt x="1884" y="2478"/>
                    <a:pt x="1887" y="2473"/>
                    <a:pt x="1891" y="2473"/>
                  </a:cubicBezTo>
                  <a:lnTo>
                    <a:pt x="1893" y="2472"/>
                  </a:lnTo>
                  <a:cubicBezTo>
                    <a:pt x="1895" y="2472"/>
                    <a:pt x="1896" y="2472"/>
                    <a:pt x="1897" y="2473"/>
                  </a:cubicBezTo>
                  <a:lnTo>
                    <a:pt x="1902" y="2474"/>
                  </a:lnTo>
                  <a:lnTo>
                    <a:pt x="1919" y="2485"/>
                  </a:lnTo>
                  <a:cubicBezTo>
                    <a:pt x="1920" y="2485"/>
                    <a:pt x="1920" y="2486"/>
                    <a:pt x="1921" y="2487"/>
                  </a:cubicBezTo>
                  <a:lnTo>
                    <a:pt x="1923" y="2490"/>
                  </a:lnTo>
                  <a:cubicBezTo>
                    <a:pt x="1924" y="2491"/>
                    <a:pt x="1924" y="2492"/>
                    <a:pt x="1924" y="2492"/>
                  </a:cubicBezTo>
                  <a:lnTo>
                    <a:pt x="1930" y="2507"/>
                  </a:lnTo>
                  <a:lnTo>
                    <a:pt x="1932" y="2505"/>
                  </a:lnTo>
                  <a:lnTo>
                    <a:pt x="1926" y="2493"/>
                  </a:lnTo>
                  <a:cubicBezTo>
                    <a:pt x="1926" y="2492"/>
                    <a:pt x="1925" y="2490"/>
                    <a:pt x="1925" y="2490"/>
                  </a:cubicBezTo>
                  <a:lnTo>
                    <a:pt x="1924" y="2486"/>
                  </a:lnTo>
                  <a:cubicBezTo>
                    <a:pt x="1924" y="2486"/>
                    <a:pt x="1924" y="2485"/>
                    <a:pt x="1924" y="2484"/>
                  </a:cubicBezTo>
                  <a:lnTo>
                    <a:pt x="1924" y="2482"/>
                  </a:lnTo>
                  <a:cubicBezTo>
                    <a:pt x="1924" y="2481"/>
                    <a:pt x="1924" y="2479"/>
                    <a:pt x="1925" y="2478"/>
                  </a:cubicBezTo>
                  <a:cubicBezTo>
                    <a:pt x="1925" y="2477"/>
                    <a:pt x="1926" y="2475"/>
                    <a:pt x="1927" y="2474"/>
                  </a:cubicBezTo>
                  <a:lnTo>
                    <a:pt x="1929" y="2473"/>
                  </a:lnTo>
                  <a:cubicBezTo>
                    <a:pt x="1930" y="2472"/>
                    <a:pt x="1931" y="2472"/>
                    <a:pt x="1932" y="2471"/>
                  </a:cubicBezTo>
                  <a:lnTo>
                    <a:pt x="1934" y="2471"/>
                  </a:lnTo>
                  <a:cubicBezTo>
                    <a:pt x="1935" y="2470"/>
                    <a:pt x="1936" y="2470"/>
                    <a:pt x="1937" y="2470"/>
                  </a:cubicBezTo>
                  <a:lnTo>
                    <a:pt x="1942" y="2470"/>
                  </a:lnTo>
                  <a:lnTo>
                    <a:pt x="1946" y="2466"/>
                  </a:lnTo>
                  <a:lnTo>
                    <a:pt x="1950" y="2463"/>
                  </a:lnTo>
                  <a:cubicBezTo>
                    <a:pt x="1951" y="2463"/>
                    <a:pt x="1952" y="2462"/>
                    <a:pt x="1954" y="2462"/>
                  </a:cubicBezTo>
                  <a:lnTo>
                    <a:pt x="1956" y="2462"/>
                  </a:lnTo>
                  <a:cubicBezTo>
                    <a:pt x="1959" y="2462"/>
                    <a:pt x="1961" y="2464"/>
                    <a:pt x="1962" y="2465"/>
                  </a:cubicBezTo>
                  <a:lnTo>
                    <a:pt x="1964" y="2467"/>
                  </a:lnTo>
                  <a:cubicBezTo>
                    <a:pt x="1965" y="2468"/>
                    <a:pt x="1965" y="2470"/>
                    <a:pt x="1966" y="2471"/>
                  </a:cubicBezTo>
                  <a:lnTo>
                    <a:pt x="1966" y="2482"/>
                  </a:lnTo>
                  <a:lnTo>
                    <a:pt x="1970" y="2486"/>
                  </a:lnTo>
                  <a:lnTo>
                    <a:pt x="1985" y="2496"/>
                  </a:lnTo>
                  <a:lnTo>
                    <a:pt x="2011" y="2475"/>
                  </a:lnTo>
                  <a:lnTo>
                    <a:pt x="2017" y="2467"/>
                  </a:lnTo>
                  <a:lnTo>
                    <a:pt x="2018" y="2466"/>
                  </a:lnTo>
                  <a:lnTo>
                    <a:pt x="2022" y="2463"/>
                  </a:lnTo>
                  <a:lnTo>
                    <a:pt x="2031" y="2459"/>
                  </a:lnTo>
                  <a:lnTo>
                    <a:pt x="2035" y="2453"/>
                  </a:lnTo>
                  <a:cubicBezTo>
                    <a:pt x="2036" y="2450"/>
                    <a:pt x="2039" y="2449"/>
                    <a:pt x="2042" y="2449"/>
                  </a:cubicBezTo>
                  <a:lnTo>
                    <a:pt x="2044" y="2450"/>
                  </a:lnTo>
                  <a:cubicBezTo>
                    <a:pt x="2046" y="2450"/>
                    <a:pt x="2048" y="2450"/>
                    <a:pt x="2049" y="2452"/>
                  </a:cubicBezTo>
                  <a:lnTo>
                    <a:pt x="2058" y="2459"/>
                  </a:lnTo>
                  <a:lnTo>
                    <a:pt x="2061" y="2454"/>
                  </a:lnTo>
                  <a:cubicBezTo>
                    <a:pt x="2062" y="2452"/>
                    <a:pt x="2064" y="2451"/>
                    <a:pt x="2066" y="2451"/>
                  </a:cubicBezTo>
                  <a:lnTo>
                    <a:pt x="2075" y="2449"/>
                  </a:lnTo>
                  <a:lnTo>
                    <a:pt x="2097" y="2450"/>
                  </a:lnTo>
                  <a:lnTo>
                    <a:pt x="2097" y="2448"/>
                  </a:lnTo>
                  <a:cubicBezTo>
                    <a:pt x="2098" y="2447"/>
                    <a:pt x="2098" y="2445"/>
                    <a:pt x="2100" y="2444"/>
                  </a:cubicBezTo>
                  <a:lnTo>
                    <a:pt x="2101" y="2442"/>
                  </a:lnTo>
                  <a:cubicBezTo>
                    <a:pt x="2102" y="2441"/>
                    <a:pt x="2104" y="2440"/>
                    <a:pt x="2105" y="2439"/>
                  </a:cubicBezTo>
                  <a:lnTo>
                    <a:pt x="2113" y="2437"/>
                  </a:lnTo>
                  <a:lnTo>
                    <a:pt x="2115" y="2435"/>
                  </a:lnTo>
                  <a:lnTo>
                    <a:pt x="2119" y="2428"/>
                  </a:lnTo>
                  <a:cubicBezTo>
                    <a:pt x="2118" y="2427"/>
                    <a:pt x="2118" y="2426"/>
                    <a:pt x="2118" y="2425"/>
                  </a:cubicBezTo>
                  <a:cubicBezTo>
                    <a:pt x="2118" y="2425"/>
                    <a:pt x="2117" y="2423"/>
                    <a:pt x="2117" y="2422"/>
                  </a:cubicBezTo>
                  <a:lnTo>
                    <a:pt x="2119" y="2416"/>
                  </a:lnTo>
                  <a:lnTo>
                    <a:pt x="2123" y="2410"/>
                  </a:lnTo>
                  <a:lnTo>
                    <a:pt x="2126" y="2407"/>
                  </a:lnTo>
                  <a:cubicBezTo>
                    <a:pt x="2127" y="2406"/>
                    <a:pt x="2127" y="2406"/>
                    <a:pt x="2128" y="2406"/>
                  </a:cubicBezTo>
                  <a:lnTo>
                    <a:pt x="2131" y="2404"/>
                  </a:lnTo>
                  <a:cubicBezTo>
                    <a:pt x="2132" y="2404"/>
                    <a:pt x="2133" y="2404"/>
                    <a:pt x="2134" y="2403"/>
                  </a:cubicBezTo>
                  <a:lnTo>
                    <a:pt x="2140" y="2403"/>
                  </a:lnTo>
                  <a:cubicBezTo>
                    <a:pt x="2140" y="2403"/>
                    <a:pt x="2141" y="2403"/>
                    <a:pt x="2142" y="2403"/>
                  </a:cubicBezTo>
                  <a:lnTo>
                    <a:pt x="2145" y="2403"/>
                  </a:lnTo>
                  <a:cubicBezTo>
                    <a:pt x="2146" y="2404"/>
                    <a:pt x="2147" y="2404"/>
                    <a:pt x="2148" y="2405"/>
                  </a:cubicBezTo>
                  <a:lnTo>
                    <a:pt x="2150" y="2406"/>
                  </a:lnTo>
                  <a:cubicBezTo>
                    <a:pt x="2151" y="2407"/>
                    <a:pt x="2152" y="2408"/>
                    <a:pt x="2153" y="2410"/>
                  </a:cubicBezTo>
                  <a:lnTo>
                    <a:pt x="2154" y="2412"/>
                  </a:lnTo>
                  <a:lnTo>
                    <a:pt x="2154" y="2412"/>
                  </a:lnTo>
                  <a:lnTo>
                    <a:pt x="2156" y="2412"/>
                  </a:lnTo>
                  <a:lnTo>
                    <a:pt x="2159" y="2411"/>
                  </a:lnTo>
                  <a:lnTo>
                    <a:pt x="2184" y="2395"/>
                  </a:lnTo>
                  <a:cubicBezTo>
                    <a:pt x="2184" y="2394"/>
                    <a:pt x="2185" y="2394"/>
                    <a:pt x="2186" y="2394"/>
                  </a:cubicBezTo>
                  <a:lnTo>
                    <a:pt x="2188" y="2393"/>
                  </a:lnTo>
                  <a:lnTo>
                    <a:pt x="2190" y="2386"/>
                  </a:lnTo>
                  <a:cubicBezTo>
                    <a:pt x="2190" y="2385"/>
                    <a:pt x="2190" y="2384"/>
                    <a:pt x="2191" y="2383"/>
                  </a:cubicBezTo>
                  <a:lnTo>
                    <a:pt x="2197" y="2376"/>
                  </a:lnTo>
                  <a:cubicBezTo>
                    <a:pt x="2197" y="2375"/>
                    <a:pt x="2198" y="2375"/>
                    <a:pt x="2198" y="2374"/>
                  </a:cubicBezTo>
                  <a:lnTo>
                    <a:pt x="2214" y="2364"/>
                  </a:lnTo>
                  <a:cubicBezTo>
                    <a:pt x="2214" y="2363"/>
                    <a:pt x="2215" y="2362"/>
                    <a:pt x="2215" y="2362"/>
                  </a:cubicBezTo>
                  <a:lnTo>
                    <a:pt x="2217" y="2359"/>
                  </a:lnTo>
                  <a:cubicBezTo>
                    <a:pt x="2218" y="2358"/>
                    <a:pt x="2218" y="2357"/>
                    <a:pt x="2219" y="2357"/>
                  </a:cubicBezTo>
                  <a:lnTo>
                    <a:pt x="2228" y="2350"/>
                  </a:lnTo>
                  <a:lnTo>
                    <a:pt x="2231" y="2346"/>
                  </a:lnTo>
                  <a:lnTo>
                    <a:pt x="2239" y="2320"/>
                  </a:lnTo>
                  <a:lnTo>
                    <a:pt x="2237" y="2317"/>
                  </a:lnTo>
                  <a:cubicBezTo>
                    <a:pt x="2237" y="2316"/>
                    <a:pt x="2237" y="2315"/>
                    <a:pt x="2236" y="2315"/>
                  </a:cubicBezTo>
                  <a:cubicBezTo>
                    <a:pt x="2236" y="2314"/>
                    <a:pt x="2236" y="2313"/>
                    <a:pt x="2236" y="2312"/>
                  </a:cubicBezTo>
                  <a:cubicBezTo>
                    <a:pt x="2236" y="2312"/>
                    <a:pt x="2236" y="2308"/>
                    <a:pt x="2236" y="2307"/>
                  </a:cubicBezTo>
                  <a:cubicBezTo>
                    <a:pt x="2237" y="2305"/>
                    <a:pt x="2239" y="2301"/>
                    <a:pt x="2241" y="2300"/>
                  </a:cubicBezTo>
                  <a:lnTo>
                    <a:pt x="2249" y="2298"/>
                  </a:lnTo>
                  <a:lnTo>
                    <a:pt x="2260" y="2297"/>
                  </a:lnTo>
                  <a:lnTo>
                    <a:pt x="2270" y="2294"/>
                  </a:lnTo>
                  <a:cubicBezTo>
                    <a:pt x="2271" y="2293"/>
                    <a:pt x="2273" y="2293"/>
                    <a:pt x="2274" y="2294"/>
                  </a:cubicBezTo>
                  <a:lnTo>
                    <a:pt x="2280" y="2295"/>
                  </a:lnTo>
                  <a:cubicBezTo>
                    <a:pt x="2281" y="2295"/>
                    <a:pt x="2282" y="2295"/>
                    <a:pt x="2282" y="2296"/>
                  </a:cubicBezTo>
                  <a:lnTo>
                    <a:pt x="2310" y="2311"/>
                  </a:lnTo>
                  <a:lnTo>
                    <a:pt x="2331" y="2329"/>
                  </a:lnTo>
                  <a:lnTo>
                    <a:pt x="2337" y="2329"/>
                  </a:lnTo>
                  <a:lnTo>
                    <a:pt x="2355" y="2328"/>
                  </a:lnTo>
                  <a:lnTo>
                    <a:pt x="2383" y="2313"/>
                  </a:lnTo>
                  <a:cubicBezTo>
                    <a:pt x="2384" y="2313"/>
                    <a:pt x="2385" y="2313"/>
                    <a:pt x="2385" y="2313"/>
                  </a:cubicBezTo>
                  <a:lnTo>
                    <a:pt x="2390" y="2312"/>
                  </a:lnTo>
                  <a:lnTo>
                    <a:pt x="2396" y="2312"/>
                  </a:lnTo>
                  <a:cubicBezTo>
                    <a:pt x="2398" y="2312"/>
                    <a:pt x="2400" y="2313"/>
                    <a:pt x="2401" y="2314"/>
                  </a:cubicBezTo>
                  <a:lnTo>
                    <a:pt x="2406" y="2320"/>
                  </a:lnTo>
                  <a:lnTo>
                    <a:pt x="2406" y="2319"/>
                  </a:lnTo>
                  <a:lnTo>
                    <a:pt x="2406" y="2317"/>
                  </a:lnTo>
                  <a:cubicBezTo>
                    <a:pt x="2405" y="2317"/>
                    <a:pt x="2405" y="2317"/>
                    <a:pt x="2405" y="2317"/>
                  </a:cubicBezTo>
                  <a:lnTo>
                    <a:pt x="2399" y="2310"/>
                  </a:lnTo>
                  <a:lnTo>
                    <a:pt x="2391" y="2296"/>
                  </a:lnTo>
                  <a:cubicBezTo>
                    <a:pt x="2390" y="2295"/>
                    <a:pt x="2390" y="2293"/>
                    <a:pt x="2390" y="2292"/>
                  </a:cubicBezTo>
                  <a:lnTo>
                    <a:pt x="2392" y="2285"/>
                  </a:lnTo>
                  <a:cubicBezTo>
                    <a:pt x="2392" y="2283"/>
                    <a:pt x="2393" y="2282"/>
                    <a:pt x="2393" y="2281"/>
                  </a:cubicBezTo>
                  <a:lnTo>
                    <a:pt x="2404" y="2269"/>
                  </a:lnTo>
                  <a:cubicBezTo>
                    <a:pt x="2405" y="2268"/>
                    <a:pt x="2405" y="2268"/>
                    <a:pt x="2406" y="2267"/>
                  </a:cubicBezTo>
                  <a:lnTo>
                    <a:pt x="2429" y="2254"/>
                  </a:lnTo>
                  <a:lnTo>
                    <a:pt x="2415" y="2229"/>
                  </a:lnTo>
                  <a:cubicBezTo>
                    <a:pt x="2415" y="2228"/>
                    <a:pt x="2414" y="2226"/>
                    <a:pt x="2414" y="2225"/>
                  </a:cubicBezTo>
                  <a:lnTo>
                    <a:pt x="2415" y="2202"/>
                  </a:lnTo>
                  <a:lnTo>
                    <a:pt x="2414" y="2198"/>
                  </a:lnTo>
                  <a:lnTo>
                    <a:pt x="2410" y="2188"/>
                  </a:lnTo>
                  <a:lnTo>
                    <a:pt x="2403" y="2182"/>
                  </a:lnTo>
                  <a:cubicBezTo>
                    <a:pt x="2403" y="2182"/>
                    <a:pt x="2402" y="2180"/>
                    <a:pt x="2401" y="2180"/>
                  </a:cubicBezTo>
                  <a:cubicBezTo>
                    <a:pt x="2401" y="2179"/>
                    <a:pt x="2400" y="2178"/>
                    <a:pt x="2400" y="2178"/>
                  </a:cubicBezTo>
                  <a:lnTo>
                    <a:pt x="2396" y="2169"/>
                  </a:lnTo>
                  <a:lnTo>
                    <a:pt x="2390" y="2158"/>
                  </a:lnTo>
                  <a:lnTo>
                    <a:pt x="2385" y="2143"/>
                  </a:lnTo>
                  <a:lnTo>
                    <a:pt x="2377" y="2137"/>
                  </a:lnTo>
                  <a:lnTo>
                    <a:pt x="2366" y="2125"/>
                  </a:lnTo>
                  <a:cubicBezTo>
                    <a:pt x="2365" y="2124"/>
                    <a:pt x="2364" y="2123"/>
                    <a:pt x="2364" y="2122"/>
                  </a:cubicBezTo>
                  <a:lnTo>
                    <a:pt x="2362" y="2114"/>
                  </a:lnTo>
                  <a:lnTo>
                    <a:pt x="2360" y="2100"/>
                  </a:lnTo>
                  <a:cubicBezTo>
                    <a:pt x="2359" y="2099"/>
                    <a:pt x="2359" y="2098"/>
                    <a:pt x="2359" y="2098"/>
                  </a:cubicBezTo>
                  <a:lnTo>
                    <a:pt x="2359" y="2093"/>
                  </a:lnTo>
                  <a:lnTo>
                    <a:pt x="2360" y="2053"/>
                  </a:lnTo>
                  <a:cubicBezTo>
                    <a:pt x="2360" y="2052"/>
                    <a:pt x="2360" y="2051"/>
                    <a:pt x="2361" y="2050"/>
                  </a:cubicBezTo>
                  <a:lnTo>
                    <a:pt x="2362" y="2047"/>
                  </a:lnTo>
                  <a:cubicBezTo>
                    <a:pt x="2363" y="2047"/>
                    <a:pt x="2363" y="2046"/>
                    <a:pt x="2364" y="2045"/>
                  </a:cubicBezTo>
                  <a:lnTo>
                    <a:pt x="2367" y="2042"/>
                  </a:lnTo>
                  <a:cubicBezTo>
                    <a:pt x="2367" y="2041"/>
                    <a:pt x="2368" y="2040"/>
                    <a:pt x="2369" y="2040"/>
                  </a:cubicBezTo>
                  <a:lnTo>
                    <a:pt x="2378" y="2035"/>
                  </a:lnTo>
                  <a:lnTo>
                    <a:pt x="2380" y="2032"/>
                  </a:lnTo>
                  <a:cubicBezTo>
                    <a:pt x="2380" y="2031"/>
                    <a:pt x="2380" y="2031"/>
                    <a:pt x="2381" y="2030"/>
                  </a:cubicBezTo>
                  <a:lnTo>
                    <a:pt x="2386" y="2024"/>
                  </a:lnTo>
                  <a:cubicBezTo>
                    <a:pt x="2387" y="2024"/>
                    <a:pt x="2388" y="2024"/>
                    <a:pt x="2388" y="2023"/>
                  </a:cubicBezTo>
                  <a:lnTo>
                    <a:pt x="2392" y="2021"/>
                  </a:lnTo>
                  <a:lnTo>
                    <a:pt x="2397" y="2011"/>
                  </a:lnTo>
                  <a:lnTo>
                    <a:pt x="2397" y="2007"/>
                  </a:lnTo>
                  <a:lnTo>
                    <a:pt x="2394" y="1991"/>
                  </a:lnTo>
                  <a:lnTo>
                    <a:pt x="2385" y="1985"/>
                  </a:lnTo>
                  <a:cubicBezTo>
                    <a:pt x="2384" y="1985"/>
                    <a:pt x="2383" y="1983"/>
                    <a:pt x="2382" y="1982"/>
                  </a:cubicBezTo>
                  <a:lnTo>
                    <a:pt x="2381" y="1979"/>
                  </a:lnTo>
                  <a:cubicBezTo>
                    <a:pt x="2381" y="1979"/>
                    <a:pt x="2381" y="1977"/>
                    <a:pt x="2380" y="1977"/>
                  </a:cubicBezTo>
                  <a:cubicBezTo>
                    <a:pt x="2380" y="1976"/>
                    <a:pt x="2380" y="1975"/>
                    <a:pt x="2380" y="1974"/>
                  </a:cubicBezTo>
                  <a:lnTo>
                    <a:pt x="2384" y="1955"/>
                  </a:lnTo>
                  <a:cubicBezTo>
                    <a:pt x="2384" y="1953"/>
                    <a:pt x="2384" y="1952"/>
                    <a:pt x="2385" y="1951"/>
                  </a:cubicBezTo>
                  <a:lnTo>
                    <a:pt x="2389" y="1947"/>
                  </a:lnTo>
                  <a:lnTo>
                    <a:pt x="2390" y="1946"/>
                  </a:lnTo>
                  <a:cubicBezTo>
                    <a:pt x="2390" y="1945"/>
                    <a:pt x="2389" y="1945"/>
                    <a:pt x="2389" y="1944"/>
                  </a:cubicBezTo>
                  <a:lnTo>
                    <a:pt x="2385" y="1938"/>
                  </a:lnTo>
                  <a:lnTo>
                    <a:pt x="2371" y="1931"/>
                  </a:lnTo>
                  <a:cubicBezTo>
                    <a:pt x="2369" y="1930"/>
                    <a:pt x="2367" y="1928"/>
                    <a:pt x="2367" y="1925"/>
                  </a:cubicBezTo>
                  <a:lnTo>
                    <a:pt x="2365" y="1917"/>
                  </a:lnTo>
                  <a:lnTo>
                    <a:pt x="2357" y="1907"/>
                  </a:lnTo>
                  <a:cubicBezTo>
                    <a:pt x="2357" y="1906"/>
                    <a:pt x="2356" y="1904"/>
                    <a:pt x="2356" y="1904"/>
                  </a:cubicBezTo>
                  <a:lnTo>
                    <a:pt x="2355" y="1902"/>
                  </a:lnTo>
                  <a:cubicBezTo>
                    <a:pt x="2355" y="1901"/>
                    <a:pt x="2354" y="1900"/>
                    <a:pt x="2354" y="1900"/>
                  </a:cubicBezTo>
                  <a:lnTo>
                    <a:pt x="2354" y="1898"/>
                  </a:lnTo>
                  <a:lnTo>
                    <a:pt x="2354" y="1893"/>
                  </a:lnTo>
                  <a:cubicBezTo>
                    <a:pt x="2354" y="1891"/>
                    <a:pt x="2355" y="1889"/>
                    <a:pt x="2357" y="1888"/>
                  </a:cubicBezTo>
                  <a:lnTo>
                    <a:pt x="2359" y="1886"/>
                  </a:lnTo>
                  <a:cubicBezTo>
                    <a:pt x="2360" y="1885"/>
                    <a:pt x="2361" y="1885"/>
                    <a:pt x="2362" y="1884"/>
                  </a:cubicBezTo>
                  <a:lnTo>
                    <a:pt x="2365" y="1883"/>
                  </a:lnTo>
                  <a:cubicBezTo>
                    <a:pt x="2367" y="1882"/>
                    <a:pt x="2368" y="1882"/>
                    <a:pt x="2369" y="1882"/>
                  </a:cubicBezTo>
                  <a:lnTo>
                    <a:pt x="2386" y="1884"/>
                  </a:lnTo>
                  <a:lnTo>
                    <a:pt x="2389" y="1884"/>
                  </a:lnTo>
                  <a:lnTo>
                    <a:pt x="2397" y="1877"/>
                  </a:lnTo>
                  <a:lnTo>
                    <a:pt x="2404" y="1867"/>
                  </a:lnTo>
                  <a:lnTo>
                    <a:pt x="2404" y="1865"/>
                  </a:lnTo>
                  <a:lnTo>
                    <a:pt x="2404" y="1861"/>
                  </a:lnTo>
                  <a:cubicBezTo>
                    <a:pt x="2403" y="1860"/>
                    <a:pt x="2404" y="1859"/>
                    <a:pt x="2404" y="1858"/>
                  </a:cubicBezTo>
                  <a:lnTo>
                    <a:pt x="2405" y="1856"/>
                  </a:lnTo>
                  <a:cubicBezTo>
                    <a:pt x="2406" y="1854"/>
                    <a:pt x="2407" y="1852"/>
                    <a:pt x="2409" y="1851"/>
                  </a:cubicBezTo>
                  <a:lnTo>
                    <a:pt x="2414" y="1849"/>
                  </a:lnTo>
                  <a:lnTo>
                    <a:pt x="2451" y="1843"/>
                  </a:lnTo>
                  <a:lnTo>
                    <a:pt x="2531" y="1843"/>
                  </a:lnTo>
                  <a:lnTo>
                    <a:pt x="2546" y="1837"/>
                  </a:lnTo>
                  <a:lnTo>
                    <a:pt x="2560" y="1835"/>
                  </a:lnTo>
                  <a:lnTo>
                    <a:pt x="2591" y="1836"/>
                  </a:lnTo>
                  <a:lnTo>
                    <a:pt x="2597" y="1835"/>
                  </a:lnTo>
                  <a:lnTo>
                    <a:pt x="2598" y="1831"/>
                  </a:lnTo>
                  <a:lnTo>
                    <a:pt x="2598" y="1824"/>
                  </a:lnTo>
                  <a:lnTo>
                    <a:pt x="2598" y="1822"/>
                  </a:lnTo>
                  <a:lnTo>
                    <a:pt x="2588" y="1814"/>
                  </a:lnTo>
                  <a:cubicBezTo>
                    <a:pt x="2587" y="1813"/>
                    <a:pt x="2586" y="1812"/>
                    <a:pt x="2586" y="1812"/>
                  </a:cubicBezTo>
                  <a:cubicBezTo>
                    <a:pt x="2586" y="1811"/>
                    <a:pt x="2585" y="1809"/>
                    <a:pt x="2585" y="1809"/>
                  </a:cubicBezTo>
                  <a:lnTo>
                    <a:pt x="2584" y="1806"/>
                  </a:lnTo>
                  <a:cubicBezTo>
                    <a:pt x="2584" y="1805"/>
                    <a:pt x="2584" y="1804"/>
                    <a:pt x="2584" y="1803"/>
                  </a:cubicBezTo>
                  <a:lnTo>
                    <a:pt x="2585" y="1800"/>
                  </a:lnTo>
                  <a:cubicBezTo>
                    <a:pt x="2585" y="1799"/>
                    <a:pt x="2586" y="1798"/>
                    <a:pt x="2586" y="1798"/>
                  </a:cubicBezTo>
                  <a:lnTo>
                    <a:pt x="2588" y="1795"/>
                  </a:lnTo>
                  <a:cubicBezTo>
                    <a:pt x="2588" y="1794"/>
                    <a:pt x="2589" y="1793"/>
                    <a:pt x="2590" y="1793"/>
                  </a:cubicBezTo>
                  <a:lnTo>
                    <a:pt x="2594" y="1790"/>
                  </a:lnTo>
                  <a:lnTo>
                    <a:pt x="2617" y="1783"/>
                  </a:lnTo>
                  <a:lnTo>
                    <a:pt x="2628" y="1776"/>
                  </a:lnTo>
                  <a:lnTo>
                    <a:pt x="2644" y="1762"/>
                  </a:lnTo>
                  <a:lnTo>
                    <a:pt x="2647" y="1758"/>
                  </a:lnTo>
                  <a:lnTo>
                    <a:pt x="2652" y="1748"/>
                  </a:lnTo>
                  <a:lnTo>
                    <a:pt x="2651" y="1744"/>
                  </a:lnTo>
                  <a:lnTo>
                    <a:pt x="2650" y="1738"/>
                  </a:lnTo>
                  <a:cubicBezTo>
                    <a:pt x="2649" y="1738"/>
                    <a:pt x="2649" y="1738"/>
                    <a:pt x="2648" y="1738"/>
                  </a:cubicBezTo>
                  <a:lnTo>
                    <a:pt x="2645" y="1737"/>
                  </a:lnTo>
                  <a:cubicBezTo>
                    <a:pt x="2645" y="1737"/>
                    <a:pt x="2644" y="1737"/>
                    <a:pt x="2643" y="1736"/>
                  </a:cubicBezTo>
                  <a:lnTo>
                    <a:pt x="2638" y="1733"/>
                  </a:lnTo>
                  <a:lnTo>
                    <a:pt x="2633" y="1728"/>
                  </a:lnTo>
                  <a:lnTo>
                    <a:pt x="2628" y="1719"/>
                  </a:lnTo>
                  <a:cubicBezTo>
                    <a:pt x="2628" y="1718"/>
                    <a:pt x="2628" y="1717"/>
                    <a:pt x="2628" y="1716"/>
                  </a:cubicBezTo>
                  <a:lnTo>
                    <a:pt x="2629" y="1707"/>
                  </a:lnTo>
                  <a:lnTo>
                    <a:pt x="2634" y="1694"/>
                  </a:lnTo>
                  <a:cubicBezTo>
                    <a:pt x="2635" y="1693"/>
                    <a:pt x="2635" y="1692"/>
                    <a:pt x="2636" y="1691"/>
                  </a:cubicBezTo>
                  <a:lnTo>
                    <a:pt x="2641" y="1686"/>
                  </a:lnTo>
                  <a:cubicBezTo>
                    <a:pt x="2642" y="1685"/>
                    <a:pt x="2643" y="1684"/>
                    <a:pt x="2644" y="1684"/>
                  </a:cubicBezTo>
                  <a:lnTo>
                    <a:pt x="2656" y="1679"/>
                  </a:lnTo>
                  <a:lnTo>
                    <a:pt x="2668" y="1674"/>
                  </a:lnTo>
                  <a:lnTo>
                    <a:pt x="2668" y="1667"/>
                  </a:lnTo>
                  <a:cubicBezTo>
                    <a:pt x="2667" y="1667"/>
                    <a:pt x="2665" y="1668"/>
                    <a:pt x="2664" y="1668"/>
                  </a:cubicBezTo>
                  <a:cubicBezTo>
                    <a:pt x="2660" y="1667"/>
                    <a:pt x="2656" y="1665"/>
                    <a:pt x="2655" y="1661"/>
                  </a:cubicBezTo>
                  <a:lnTo>
                    <a:pt x="2654" y="1653"/>
                  </a:lnTo>
                  <a:lnTo>
                    <a:pt x="2654" y="1650"/>
                  </a:lnTo>
                  <a:cubicBezTo>
                    <a:pt x="2653" y="1650"/>
                    <a:pt x="2652" y="1650"/>
                    <a:pt x="2651" y="1650"/>
                  </a:cubicBezTo>
                  <a:lnTo>
                    <a:pt x="2649" y="1649"/>
                  </a:lnTo>
                  <a:cubicBezTo>
                    <a:pt x="2648" y="1649"/>
                    <a:pt x="2646" y="1648"/>
                    <a:pt x="2645" y="1647"/>
                  </a:cubicBezTo>
                  <a:lnTo>
                    <a:pt x="2644" y="1645"/>
                  </a:lnTo>
                  <a:cubicBezTo>
                    <a:pt x="2643" y="1645"/>
                    <a:pt x="2643" y="1644"/>
                    <a:pt x="2643" y="1643"/>
                  </a:cubicBezTo>
                  <a:lnTo>
                    <a:pt x="2639" y="1638"/>
                  </a:lnTo>
                  <a:lnTo>
                    <a:pt x="2635" y="1634"/>
                  </a:lnTo>
                  <a:lnTo>
                    <a:pt x="2626" y="1620"/>
                  </a:lnTo>
                  <a:cubicBezTo>
                    <a:pt x="2626" y="1619"/>
                    <a:pt x="2625" y="1618"/>
                    <a:pt x="2625" y="1617"/>
                  </a:cubicBezTo>
                  <a:lnTo>
                    <a:pt x="2625" y="1615"/>
                  </a:lnTo>
                  <a:cubicBezTo>
                    <a:pt x="2624" y="1613"/>
                    <a:pt x="2625" y="1612"/>
                    <a:pt x="2625" y="1610"/>
                  </a:cubicBezTo>
                  <a:lnTo>
                    <a:pt x="2626" y="1608"/>
                  </a:lnTo>
                  <a:cubicBezTo>
                    <a:pt x="2627" y="1608"/>
                    <a:pt x="2627" y="1607"/>
                    <a:pt x="2627" y="1607"/>
                  </a:cubicBezTo>
                  <a:lnTo>
                    <a:pt x="2631" y="1603"/>
                  </a:lnTo>
                  <a:lnTo>
                    <a:pt x="2636" y="1598"/>
                  </a:lnTo>
                  <a:lnTo>
                    <a:pt x="2635" y="1597"/>
                  </a:lnTo>
                  <a:cubicBezTo>
                    <a:pt x="2634" y="1596"/>
                    <a:pt x="2633" y="1594"/>
                    <a:pt x="2633" y="1594"/>
                  </a:cubicBezTo>
                  <a:lnTo>
                    <a:pt x="2631" y="1586"/>
                  </a:lnTo>
                  <a:lnTo>
                    <a:pt x="2621" y="1581"/>
                  </a:lnTo>
                  <a:cubicBezTo>
                    <a:pt x="2620" y="1581"/>
                    <a:pt x="2619" y="1580"/>
                    <a:pt x="2619" y="1578"/>
                  </a:cubicBezTo>
                  <a:cubicBezTo>
                    <a:pt x="2618" y="1578"/>
                    <a:pt x="2617" y="1575"/>
                    <a:pt x="2617" y="1575"/>
                  </a:cubicBezTo>
                  <a:lnTo>
                    <a:pt x="2616" y="1561"/>
                  </a:lnTo>
                  <a:cubicBezTo>
                    <a:pt x="2616" y="1559"/>
                    <a:pt x="2616" y="1557"/>
                    <a:pt x="2618" y="1555"/>
                  </a:cubicBezTo>
                  <a:cubicBezTo>
                    <a:pt x="2618" y="1555"/>
                    <a:pt x="2620" y="1553"/>
                    <a:pt x="2621" y="1553"/>
                  </a:cubicBezTo>
                  <a:lnTo>
                    <a:pt x="2625" y="1551"/>
                  </a:lnTo>
                  <a:lnTo>
                    <a:pt x="2633" y="1548"/>
                  </a:lnTo>
                  <a:lnTo>
                    <a:pt x="2658" y="1543"/>
                  </a:lnTo>
                  <a:lnTo>
                    <a:pt x="2660" y="1533"/>
                  </a:lnTo>
                  <a:lnTo>
                    <a:pt x="2659" y="1529"/>
                  </a:lnTo>
                  <a:lnTo>
                    <a:pt x="2643" y="1516"/>
                  </a:lnTo>
                  <a:lnTo>
                    <a:pt x="2633" y="1513"/>
                  </a:lnTo>
                  <a:lnTo>
                    <a:pt x="2625" y="1506"/>
                  </a:lnTo>
                  <a:lnTo>
                    <a:pt x="2580" y="1447"/>
                  </a:lnTo>
                  <a:cubicBezTo>
                    <a:pt x="2579" y="1445"/>
                    <a:pt x="2579" y="1443"/>
                    <a:pt x="2579" y="1441"/>
                  </a:cubicBezTo>
                  <a:lnTo>
                    <a:pt x="2580" y="1427"/>
                  </a:lnTo>
                  <a:lnTo>
                    <a:pt x="2586" y="1408"/>
                  </a:lnTo>
                  <a:lnTo>
                    <a:pt x="2592" y="1402"/>
                  </a:lnTo>
                  <a:lnTo>
                    <a:pt x="2601" y="1397"/>
                  </a:lnTo>
                  <a:lnTo>
                    <a:pt x="2610" y="1397"/>
                  </a:lnTo>
                  <a:lnTo>
                    <a:pt x="2612" y="1397"/>
                  </a:lnTo>
                  <a:lnTo>
                    <a:pt x="2587" y="1358"/>
                  </a:lnTo>
                  <a:lnTo>
                    <a:pt x="2585" y="1353"/>
                  </a:lnTo>
                  <a:lnTo>
                    <a:pt x="2583" y="1337"/>
                  </a:lnTo>
                  <a:lnTo>
                    <a:pt x="2585" y="1313"/>
                  </a:lnTo>
                  <a:lnTo>
                    <a:pt x="2588" y="1307"/>
                  </a:lnTo>
                  <a:lnTo>
                    <a:pt x="2602" y="1291"/>
                  </a:lnTo>
                  <a:lnTo>
                    <a:pt x="2598" y="1290"/>
                  </a:lnTo>
                  <a:lnTo>
                    <a:pt x="2597" y="1291"/>
                  </a:lnTo>
                  <a:lnTo>
                    <a:pt x="2591" y="1296"/>
                  </a:lnTo>
                  <a:cubicBezTo>
                    <a:pt x="2591" y="1297"/>
                    <a:pt x="2590" y="1297"/>
                    <a:pt x="2589" y="1298"/>
                  </a:cubicBezTo>
                  <a:lnTo>
                    <a:pt x="2587" y="1299"/>
                  </a:lnTo>
                  <a:cubicBezTo>
                    <a:pt x="2585" y="1300"/>
                    <a:pt x="2583" y="1300"/>
                    <a:pt x="2581" y="1299"/>
                  </a:cubicBezTo>
                  <a:lnTo>
                    <a:pt x="2577" y="1298"/>
                  </a:lnTo>
                  <a:cubicBezTo>
                    <a:pt x="2576" y="1297"/>
                    <a:pt x="2575" y="1297"/>
                    <a:pt x="2574" y="1296"/>
                  </a:cubicBezTo>
                  <a:lnTo>
                    <a:pt x="2569" y="1290"/>
                  </a:lnTo>
                  <a:lnTo>
                    <a:pt x="2547" y="1257"/>
                  </a:lnTo>
                  <a:lnTo>
                    <a:pt x="2518" y="1199"/>
                  </a:lnTo>
                  <a:lnTo>
                    <a:pt x="2513" y="1196"/>
                  </a:lnTo>
                  <a:lnTo>
                    <a:pt x="2509" y="1196"/>
                  </a:lnTo>
                  <a:cubicBezTo>
                    <a:pt x="2507" y="1196"/>
                    <a:pt x="2506" y="1196"/>
                    <a:pt x="2505" y="1195"/>
                  </a:cubicBezTo>
                  <a:lnTo>
                    <a:pt x="2501" y="1193"/>
                  </a:lnTo>
                  <a:cubicBezTo>
                    <a:pt x="2501" y="1192"/>
                    <a:pt x="2500" y="1192"/>
                    <a:pt x="2499" y="1191"/>
                  </a:cubicBezTo>
                  <a:lnTo>
                    <a:pt x="2496" y="1186"/>
                  </a:lnTo>
                  <a:cubicBezTo>
                    <a:pt x="2496" y="1185"/>
                    <a:pt x="2495" y="1185"/>
                    <a:pt x="2495" y="1184"/>
                  </a:cubicBezTo>
                  <a:lnTo>
                    <a:pt x="2491" y="1165"/>
                  </a:lnTo>
                  <a:lnTo>
                    <a:pt x="2490" y="1158"/>
                  </a:lnTo>
                  <a:lnTo>
                    <a:pt x="2480" y="1147"/>
                  </a:lnTo>
                  <a:cubicBezTo>
                    <a:pt x="2480" y="1147"/>
                    <a:pt x="2479" y="1146"/>
                    <a:pt x="2479" y="1145"/>
                  </a:cubicBezTo>
                  <a:lnTo>
                    <a:pt x="2468" y="1119"/>
                  </a:lnTo>
                  <a:lnTo>
                    <a:pt x="2468" y="1115"/>
                  </a:lnTo>
                  <a:lnTo>
                    <a:pt x="2470" y="1101"/>
                  </a:lnTo>
                  <a:lnTo>
                    <a:pt x="2468" y="1086"/>
                  </a:lnTo>
                  <a:cubicBezTo>
                    <a:pt x="2468" y="1085"/>
                    <a:pt x="2468" y="1085"/>
                    <a:pt x="2468" y="1084"/>
                  </a:cubicBezTo>
                  <a:lnTo>
                    <a:pt x="2470" y="1074"/>
                  </a:lnTo>
                  <a:lnTo>
                    <a:pt x="2469" y="1071"/>
                  </a:lnTo>
                  <a:cubicBezTo>
                    <a:pt x="2469" y="1068"/>
                    <a:pt x="2469" y="1066"/>
                    <a:pt x="2470" y="1064"/>
                  </a:cubicBezTo>
                  <a:lnTo>
                    <a:pt x="2472" y="1061"/>
                  </a:lnTo>
                  <a:cubicBezTo>
                    <a:pt x="2473" y="1059"/>
                    <a:pt x="2474" y="1058"/>
                    <a:pt x="2476" y="1058"/>
                  </a:cubicBezTo>
                  <a:lnTo>
                    <a:pt x="2496" y="1050"/>
                  </a:lnTo>
                  <a:cubicBezTo>
                    <a:pt x="2497" y="1049"/>
                    <a:pt x="2498" y="1049"/>
                    <a:pt x="2499" y="1049"/>
                  </a:cubicBezTo>
                  <a:lnTo>
                    <a:pt x="2527" y="1047"/>
                  </a:lnTo>
                  <a:lnTo>
                    <a:pt x="2554" y="1048"/>
                  </a:lnTo>
                  <a:lnTo>
                    <a:pt x="2560" y="1047"/>
                  </a:lnTo>
                  <a:lnTo>
                    <a:pt x="2568" y="1043"/>
                  </a:lnTo>
                  <a:lnTo>
                    <a:pt x="2586" y="1037"/>
                  </a:lnTo>
                  <a:lnTo>
                    <a:pt x="2595" y="1032"/>
                  </a:lnTo>
                  <a:lnTo>
                    <a:pt x="2600" y="1025"/>
                  </a:lnTo>
                  <a:cubicBezTo>
                    <a:pt x="2600" y="1025"/>
                    <a:pt x="2600" y="1024"/>
                    <a:pt x="2601" y="1024"/>
                  </a:cubicBezTo>
                  <a:lnTo>
                    <a:pt x="2612" y="1014"/>
                  </a:lnTo>
                  <a:lnTo>
                    <a:pt x="2612" y="1010"/>
                  </a:lnTo>
                  <a:lnTo>
                    <a:pt x="2614" y="1000"/>
                  </a:lnTo>
                  <a:lnTo>
                    <a:pt x="2616" y="994"/>
                  </a:lnTo>
                  <a:lnTo>
                    <a:pt x="2617" y="992"/>
                  </a:lnTo>
                  <a:cubicBezTo>
                    <a:pt x="2617" y="991"/>
                    <a:pt x="2618" y="990"/>
                    <a:pt x="2619" y="990"/>
                  </a:cubicBezTo>
                  <a:cubicBezTo>
                    <a:pt x="2620" y="989"/>
                    <a:pt x="2621" y="987"/>
                    <a:pt x="2622" y="987"/>
                  </a:cubicBezTo>
                  <a:lnTo>
                    <a:pt x="2630" y="984"/>
                  </a:lnTo>
                  <a:cubicBezTo>
                    <a:pt x="2631" y="983"/>
                    <a:pt x="2631" y="983"/>
                    <a:pt x="2632" y="983"/>
                  </a:cubicBezTo>
                  <a:lnTo>
                    <a:pt x="2644" y="982"/>
                  </a:lnTo>
                  <a:lnTo>
                    <a:pt x="2656" y="983"/>
                  </a:lnTo>
                  <a:lnTo>
                    <a:pt x="2675" y="988"/>
                  </a:lnTo>
                  <a:cubicBezTo>
                    <a:pt x="2676" y="988"/>
                    <a:pt x="2677" y="988"/>
                    <a:pt x="2677" y="989"/>
                  </a:cubicBezTo>
                  <a:lnTo>
                    <a:pt x="2689" y="994"/>
                  </a:lnTo>
                  <a:lnTo>
                    <a:pt x="2724" y="992"/>
                  </a:lnTo>
                  <a:cubicBezTo>
                    <a:pt x="2725" y="992"/>
                    <a:pt x="2725" y="992"/>
                    <a:pt x="2726" y="992"/>
                  </a:cubicBezTo>
                  <a:lnTo>
                    <a:pt x="2756" y="998"/>
                  </a:lnTo>
                  <a:cubicBezTo>
                    <a:pt x="2757" y="998"/>
                    <a:pt x="2758" y="998"/>
                    <a:pt x="2759" y="999"/>
                  </a:cubicBezTo>
                  <a:lnTo>
                    <a:pt x="2765" y="1005"/>
                  </a:lnTo>
                  <a:lnTo>
                    <a:pt x="2772" y="1008"/>
                  </a:lnTo>
                  <a:cubicBezTo>
                    <a:pt x="2773" y="1008"/>
                    <a:pt x="2774" y="1009"/>
                    <a:pt x="2774" y="1010"/>
                  </a:cubicBezTo>
                  <a:lnTo>
                    <a:pt x="2776" y="1011"/>
                  </a:lnTo>
                  <a:cubicBezTo>
                    <a:pt x="2777" y="1012"/>
                    <a:pt x="2777" y="1012"/>
                    <a:pt x="2778" y="1013"/>
                  </a:cubicBezTo>
                  <a:lnTo>
                    <a:pt x="2780" y="1019"/>
                  </a:lnTo>
                  <a:lnTo>
                    <a:pt x="2781" y="1019"/>
                  </a:lnTo>
                  <a:lnTo>
                    <a:pt x="2789" y="1012"/>
                  </a:lnTo>
                  <a:cubicBezTo>
                    <a:pt x="2790" y="1012"/>
                    <a:pt x="2791" y="1011"/>
                    <a:pt x="2792" y="1011"/>
                  </a:cubicBezTo>
                  <a:lnTo>
                    <a:pt x="2795" y="1010"/>
                  </a:lnTo>
                  <a:cubicBezTo>
                    <a:pt x="2797" y="1010"/>
                    <a:pt x="2799" y="1010"/>
                    <a:pt x="2800" y="1011"/>
                  </a:cubicBezTo>
                  <a:lnTo>
                    <a:pt x="2803" y="1012"/>
                  </a:lnTo>
                  <a:lnTo>
                    <a:pt x="2813" y="1012"/>
                  </a:lnTo>
                  <a:lnTo>
                    <a:pt x="2848" y="996"/>
                  </a:lnTo>
                  <a:lnTo>
                    <a:pt x="2870" y="990"/>
                  </a:lnTo>
                  <a:lnTo>
                    <a:pt x="2905" y="957"/>
                  </a:lnTo>
                  <a:cubicBezTo>
                    <a:pt x="2906" y="956"/>
                    <a:pt x="2907" y="955"/>
                    <a:pt x="2909" y="955"/>
                  </a:cubicBezTo>
                  <a:lnTo>
                    <a:pt x="2921" y="953"/>
                  </a:lnTo>
                  <a:lnTo>
                    <a:pt x="2918" y="940"/>
                  </a:lnTo>
                  <a:lnTo>
                    <a:pt x="2918" y="933"/>
                  </a:lnTo>
                  <a:lnTo>
                    <a:pt x="2922" y="909"/>
                  </a:lnTo>
                  <a:lnTo>
                    <a:pt x="2925" y="899"/>
                  </a:lnTo>
                  <a:cubicBezTo>
                    <a:pt x="2925" y="898"/>
                    <a:pt x="2926" y="897"/>
                    <a:pt x="2926" y="897"/>
                  </a:cubicBezTo>
                  <a:lnTo>
                    <a:pt x="2928" y="894"/>
                  </a:lnTo>
                  <a:cubicBezTo>
                    <a:pt x="2928" y="893"/>
                    <a:pt x="2929" y="893"/>
                    <a:pt x="2929" y="892"/>
                  </a:cubicBezTo>
                  <a:lnTo>
                    <a:pt x="2932" y="890"/>
                  </a:lnTo>
                  <a:cubicBezTo>
                    <a:pt x="2933" y="889"/>
                    <a:pt x="2934" y="888"/>
                    <a:pt x="2936" y="888"/>
                  </a:cubicBezTo>
                  <a:lnTo>
                    <a:pt x="2942" y="886"/>
                  </a:lnTo>
                  <a:cubicBezTo>
                    <a:pt x="2943" y="886"/>
                    <a:pt x="2944" y="886"/>
                    <a:pt x="2945" y="886"/>
                  </a:cubicBezTo>
                  <a:lnTo>
                    <a:pt x="2948" y="887"/>
                  </a:lnTo>
                  <a:lnTo>
                    <a:pt x="2954" y="889"/>
                  </a:lnTo>
                  <a:lnTo>
                    <a:pt x="2957" y="889"/>
                  </a:lnTo>
                  <a:lnTo>
                    <a:pt x="2960" y="887"/>
                  </a:lnTo>
                  <a:lnTo>
                    <a:pt x="2968" y="864"/>
                  </a:lnTo>
                  <a:lnTo>
                    <a:pt x="2945" y="855"/>
                  </a:lnTo>
                  <a:lnTo>
                    <a:pt x="2933" y="853"/>
                  </a:lnTo>
                  <a:lnTo>
                    <a:pt x="2920" y="848"/>
                  </a:lnTo>
                  <a:cubicBezTo>
                    <a:pt x="2919" y="848"/>
                    <a:pt x="2918" y="847"/>
                    <a:pt x="2917" y="846"/>
                  </a:cubicBezTo>
                  <a:lnTo>
                    <a:pt x="2900" y="829"/>
                  </a:lnTo>
                  <a:lnTo>
                    <a:pt x="2890" y="826"/>
                  </a:lnTo>
                  <a:lnTo>
                    <a:pt x="2881" y="828"/>
                  </a:lnTo>
                  <a:lnTo>
                    <a:pt x="2863" y="841"/>
                  </a:lnTo>
                  <a:cubicBezTo>
                    <a:pt x="2862" y="842"/>
                    <a:pt x="2861" y="842"/>
                    <a:pt x="2860" y="842"/>
                  </a:cubicBezTo>
                  <a:lnTo>
                    <a:pt x="2849" y="845"/>
                  </a:lnTo>
                  <a:cubicBezTo>
                    <a:pt x="2848" y="846"/>
                    <a:pt x="2846" y="846"/>
                    <a:pt x="2845" y="845"/>
                  </a:cubicBezTo>
                  <a:lnTo>
                    <a:pt x="2832" y="843"/>
                  </a:lnTo>
                  <a:cubicBezTo>
                    <a:pt x="2831" y="843"/>
                    <a:pt x="2830" y="843"/>
                    <a:pt x="2829" y="842"/>
                  </a:cubicBezTo>
                  <a:lnTo>
                    <a:pt x="2828" y="841"/>
                  </a:lnTo>
                  <a:cubicBezTo>
                    <a:pt x="2827" y="841"/>
                    <a:pt x="2826" y="841"/>
                    <a:pt x="2825" y="840"/>
                  </a:cubicBezTo>
                  <a:lnTo>
                    <a:pt x="2819" y="836"/>
                  </a:lnTo>
                  <a:cubicBezTo>
                    <a:pt x="2818" y="835"/>
                    <a:pt x="2818" y="835"/>
                    <a:pt x="2817" y="834"/>
                  </a:cubicBezTo>
                  <a:lnTo>
                    <a:pt x="2795" y="808"/>
                  </a:lnTo>
                  <a:lnTo>
                    <a:pt x="2774" y="771"/>
                  </a:lnTo>
                  <a:lnTo>
                    <a:pt x="2766" y="766"/>
                  </a:lnTo>
                  <a:cubicBezTo>
                    <a:pt x="2765" y="765"/>
                    <a:pt x="2764" y="764"/>
                    <a:pt x="2763" y="763"/>
                  </a:cubicBezTo>
                  <a:lnTo>
                    <a:pt x="2760" y="758"/>
                  </a:lnTo>
                  <a:lnTo>
                    <a:pt x="2759" y="758"/>
                  </a:lnTo>
                  <a:lnTo>
                    <a:pt x="2752" y="766"/>
                  </a:lnTo>
                  <a:cubicBezTo>
                    <a:pt x="2751" y="768"/>
                    <a:pt x="2748" y="768"/>
                    <a:pt x="2746" y="768"/>
                  </a:cubicBezTo>
                  <a:lnTo>
                    <a:pt x="2741" y="768"/>
                  </a:lnTo>
                  <a:cubicBezTo>
                    <a:pt x="2739" y="767"/>
                    <a:pt x="2737" y="766"/>
                    <a:pt x="2735" y="764"/>
                  </a:cubicBezTo>
                  <a:lnTo>
                    <a:pt x="2717" y="735"/>
                  </a:lnTo>
                  <a:lnTo>
                    <a:pt x="2715" y="735"/>
                  </a:lnTo>
                  <a:lnTo>
                    <a:pt x="2710" y="739"/>
                  </a:lnTo>
                  <a:lnTo>
                    <a:pt x="2706" y="744"/>
                  </a:lnTo>
                  <a:lnTo>
                    <a:pt x="2696" y="751"/>
                  </a:lnTo>
                  <a:lnTo>
                    <a:pt x="2691" y="757"/>
                  </a:lnTo>
                  <a:cubicBezTo>
                    <a:pt x="2690" y="758"/>
                    <a:pt x="2690" y="758"/>
                    <a:pt x="2689" y="759"/>
                  </a:cubicBezTo>
                  <a:lnTo>
                    <a:pt x="2683" y="763"/>
                  </a:lnTo>
                  <a:cubicBezTo>
                    <a:pt x="2680" y="765"/>
                    <a:pt x="2676" y="765"/>
                    <a:pt x="2674" y="763"/>
                  </a:cubicBezTo>
                  <a:lnTo>
                    <a:pt x="2667" y="758"/>
                  </a:lnTo>
                  <a:lnTo>
                    <a:pt x="2660" y="751"/>
                  </a:lnTo>
                  <a:lnTo>
                    <a:pt x="2644" y="741"/>
                  </a:lnTo>
                  <a:lnTo>
                    <a:pt x="2576" y="677"/>
                  </a:lnTo>
                  <a:lnTo>
                    <a:pt x="2522" y="646"/>
                  </a:lnTo>
                  <a:lnTo>
                    <a:pt x="2501" y="629"/>
                  </a:lnTo>
                  <a:lnTo>
                    <a:pt x="2500" y="628"/>
                  </a:lnTo>
                  <a:lnTo>
                    <a:pt x="2487" y="610"/>
                  </a:lnTo>
                  <a:lnTo>
                    <a:pt x="2483" y="605"/>
                  </a:lnTo>
                  <a:lnTo>
                    <a:pt x="2473" y="603"/>
                  </a:lnTo>
                  <a:cubicBezTo>
                    <a:pt x="2472" y="603"/>
                    <a:pt x="2472" y="603"/>
                    <a:pt x="2471" y="602"/>
                  </a:cubicBezTo>
                  <a:lnTo>
                    <a:pt x="2461" y="597"/>
                  </a:lnTo>
                  <a:cubicBezTo>
                    <a:pt x="2459" y="596"/>
                    <a:pt x="2458" y="594"/>
                    <a:pt x="2457" y="591"/>
                  </a:cubicBezTo>
                  <a:lnTo>
                    <a:pt x="2454" y="578"/>
                  </a:lnTo>
                  <a:lnTo>
                    <a:pt x="2454" y="560"/>
                  </a:lnTo>
                  <a:lnTo>
                    <a:pt x="2453" y="549"/>
                  </a:lnTo>
                  <a:lnTo>
                    <a:pt x="2442" y="536"/>
                  </a:lnTo>
                  <a:lnTo>
                    <a:pt x="2425" y="531"/>
                  </a:lnTo>
                  <a:lnTo>
                    <a:pt x="2383" y="533"/>
                  </a:lnTo>
                  <a:lnTo>
                    <a:pt x="2365" y="541"/>
                  </a:lnTo>
                  <a:cubicBezTo>
                    <a:pt x="2363" y="541"/>
                    <a:pt x="2361" y="541"/>
                    <a:pt x="2359" y="541"/>
                  </a:cubicBezTo>
                  <a:lnTo>
                    <a:pt x="2334" y="532"/>
                  </a:lnTo>
                  <a:lnTo>
                    <a:pt x="2247" y="479"/>
                  </a:lnTo>
                  <a:lnTo>
                    <a:pt x="2227" y="472"/>
                  </a:lnTo>
                  <a:lnTo>
                    <a:pt x="2215" y="471"/>
                  </a:lnTo>
                  <a:lnTo>
                    <a:pt x="2191" y="471"/>
                  </a:lnTo>
                  <a:lnTo>
                    <a:pt x="2186" y="473"/>
                  </a:lnTo>
                  <a:lnTo>
                    <a:pt x="2183" y="475"/>
                  </a:lnTo>
                  <a:lnTo>
                    <a:pt x="2170" y="493"/>
                  </a:lnTo>
                  <a:cubicBezTo>
                    <a:pt x="2169" y="496"/>
                    <a:pt x="2166" y="498"/>
                    <a:pt x="2163" y="498"/>
                  </a:cubicBezTo>
                  <a:lnTo>
                    <a:pt x="2130" y="500"/>
                  </a:lnTo>
                  <a:lnTo>
                    <a:pt x="2129" y="500"/>
                  </a:lnTo>
                  <a:cubicBezTo>
                    <a:pt x="2129" y="500"/>
                    <a:pt x="2128" y="500"/>
                    <a:pt x="2127" y="500"/>
                  </a:cubicBezTo>
                  <a:lnTo>
                    <a:pt x="2117" y="498"/>
                  </a:lnTo>
                  <a:cubicBezTo>
                    <a:pt x="2116" y="497"/>
                    <a:pt x="2115" y="497"/>
                    <a:pt x="2114" y="496"/>
                  </a:cubicBezTo>
                  <a:lnTo>
                    <a:pt x="2104" y="489"/>
                  </a:lnTo>
                  <a:cubicBezTo>
                    <a:pt x="2104" y="489"/>
                    <a:pt x="2103" y="488"/>
                    <a:pt x="2103" y="487"/>
                  </a:cubicBezTo>
                  <a:lnTo>
                    <a:pt x="2091" y="472"/>
                  </a:lnTo>
                  <a:lnTo>
                    <a:pt x="2081" y="470"/>
                  </a:lnTo>
                  <a:cubicBezTo>
                    <a:pt x="2080" y="469"/>
                    <a:pt x="2079" y="469"/>
                    <a:pt x="2078" y="468"/>
                  </a:cubicBezTo>
                  <a:lnTo>
                    <a:pt x="2071" y="463"/>
                  </a:lnTo>
                  <a:lnTo>
                    <a:pt x="2063" y="453"/>
                  </a:lnTo>
                  <a:lnTo>
                    <a:pt x="2063" y="453"/>
                  </a:lnTo>
                  <a:lnTo>
                    <a:pt x="2042" y="460"/>
                  </a:lnTo>
                  <a:lnTo>
                    <a:pt x="2042" y="460"/>
                  </a:lnTo>
                  <a:cubicBezTo>
                    <a:pt x="2042" y="461"/>
                    <a:pt x="2042" y="462"/>
                    <a:pt x="2042" y="462"/>
                  </a:cubicBezTo>
                  <a:cubicBezTo>
                    <a:pt x="2042" y="463"/>
                    <a:pt x="2042" y="463"/>
                    <a:pt x="2042" y="464"/>
                  </a:cubicBezTo>
                  <a:cubicBezTo>
                    <a:pt x="2042" y="465"/>
                    <a:pt x="2042" y="466"/>
                    <a:pt x="2042" y="466"/>
                  </a:cubicBezTo>
                  <a:lnTo>
                    <a:pt x="2042" y="468"/>
                  </a:lnTo>
                  <a:cubicBezTo>
                    <a:pt x="2042" y="469"/>
                    <a:pt x="2041" y="471"/>
                    <a:pt x="2040" y="472"/>
                  </a:cubicBezTo>
                  <a:lnTo>
                    <a:pt x="2039" y="474"/>
                  </a:lnTo>
                  <a:cubicBezTo>
                    <a:pt x="2038" y="474"/>
                    <a:pt x="2037" y="475"/>
                    <a:pt x="2037" y="475"/>
                  </a:cubicBezTo>
                  <a:lnTo>
                    <a:pt x="2027" y="481"/>
                  </a:lnTo>
                  <a:lnTo>
                    <a:pt x="2010" y="489"/>
                  </a:lnTo>
                  <a:lnTo>
                    <a:pt x="2002" y="490"/>
                  </a:lnTo>
                  <a:cubicBezTo>
                    <a:pt x="2001" y="490"/>
                    <a:pt x="2000" y="490"/>
                    <a:pt x="2000" y="490"/>
                  </a:cubicBezTo>
                  <a:lnTo>
                    <a:pt x="1996" y="490"/>
                  </a:lnTo>
                  <a:cubicBezTo>
                    <a:pt x="1994" y="490"/>
                    <a:pt x="1993" y="489"/>
                    <a:pt x="1992" y="488"/>
                  </a:cubicBezTo>
                  <a:lnTo>
                    <a:pt x="1982" y="482"/>
                  </a:lnTo>
                  <a:lnTo>
                    <a:pt x="1980" y="482"/>
                  </a:lnTo>
                  <a:lnTo>
                    <a:pt x="1970" y="488"/>
                  </a:lnTo>
                  <a:cubicBezTo>
                    <a:pt x="1969" y="488"/>
                    <a:pt x="1967" y="489"/>
                    <a:pt x="1966" y="489"/>
                  </a:cubicBezTo>
                  <a:lnTo>
                    <a:pt x="1963" y="489"/>
                  </a:lnTo>
                  <a:cubicBezTo>
                    <a:pt x="1960" y="489"/>
                    <a:pt x="1958" y="488"/>
                    <a:pt x="1956" y="486"/>
                  </a:cubicBezTo>
                  <a:lnTo>
                    <a:pt x="1954" y="483"/>
                  </a:lnTo>
                  <a:cubicBezTo>
                    <a:pt x="1953" y="482"/>
                    <a:pt x="1953" y="481"/>
                    <a:pt x="1952" y="479"/>
                  </a:cubicBezTo>
                  <a:lnTo>
                    <a:pt x="1950" y="457"/>
                  </a:lnTo>
                  <a:lnTo>
                    <a:pt x="1949" y="455"/>
                  </a:lnTo>
                  <a:lnTo>
                    <a:pt x="1947" y="456"/>
                  </a:lnTo>
                  <a:lnTo>
                    <a:pt x="1940" y="467"/>
                  </a:lnTo>
                  <a:cubicBezTo>
                    <a:pt x="1939" y="468"/>
                    <a:pt x="1938" y="469"/>
                    <a:pt x="1937" y="470"/>
                  </a:cubicBezTo>
                  <a:lnTo>
                    <a:pt x="1935" y="471"/>
                  </a:lnTo>
                  <a:cubicBezTo>
                    <a:pt x="1933" y="472"/>
                    <a:pt x="1931" y="472"/>
                    <a:pt x="1929" y="471"/>
                  </a:cubicBezTo>
                  <a:lnTo>
                    <a:pt x="1927" y="471"/>
                  </a:lnTo>
                  <a:cubicBezTo>
                    <a:pt x="1925" y="470"/>
                    <a:pt x="1924" y="470"/>
                    <a:pt x="1923" y="469"/>
                  </a:cubicBezTo>
                  <a:lnTo>
                    <a:pt x="1898" y="444"/>
                  </a:lnTo>
                  <a:lnTo>
                    <a:pt x="1890" y="430"/>
                  </a:lnTo>
                  <a:lnTo>
                    <a:pt x="1883" y="411"/>
                  </a:lnTo>
                  <a:lnTo>
                    <a:pt x="1877" y="406"/>
                  </a:lnTo>
                  <a:cubicBezTo>
                    <a:pt x="1877" y="405"/>
                    <a:pt x="1876" y="404"/>
                    <a:pt x="1876" y="404"/>
                  </a:cubicBezTo>
                  <a:lnTo>
                    <a:pt x="1873" y="396"/>
                  </a:lnTo>
                  <a:lnTo>
                    <a:pt x="1869" y="391"/>
                  </a:lnTo>
                  <a:cubicBezTo>
                    <a:pt x="1867" y="390"/>
                    <a:pt x="1867" y="388"/>
                    <a:pt x="1867" y="387"/>
                  </a:cubicBezTo>
                  <a:lnTo>
                    <a:pt x="1864" y="352"/>
                  </a:lnTo>
                  <a:lnTo>
                    <a:pt x="1829" y="344"/>
                  </a:lnTo>
                  <a:cubicBezTo>
                    <a:pt x="1828" y="344"/>
                    <a:pt x="1827" y="344"/>
                    <a:pt x="1826" y="343"/>
                  </a:cubicBezTo>
                  <a:lnTo>
                    <a:pt x="1785" y="316"/>
                  </a:lnTo>
                  <a:lnTo>
                    <a:pt x="1772" y="314"/>
                  </a:lnTo>
                  <a:cubicBezTo>
                    <a:pt x="1771" y="314"/>
                    <a:pt x="1770" y="314"/>
                    <a:pt x="1769" y="313"/>
                  </a:cubicBezTo>
                  <a:lnTo>
                    <a:pt x="1758" y="308"/>
                  </a:lnTo>
                  <a:cubicBezTo>
                    <a:pt x="1757" y="308"/>
                    <a:pt x="1757" y="307"/>
                    <a:pt x="1756" y="307"/>
                  </a:cubicBezTo>
                  <a:lnTo>
                    <a:pt x="1747" y="298"/>
                  </a:lnTo>
                  <a:lnTo>
                    <a:pt x="1704" y="235"/>
                  </a:lnTo>
                  <a:cubicBezTo>
                    <a:pt x="1703" y="234"/>
                    <a:pt x="1703" y="234"/>
                    <a:pt x="1702" y="233"/>
                  </a:cubicBezTo>
                  <a:lnTo>
                    <a:pt x="1694" y="203"/>
                  </a:lnTo>
                  <a:lnTo>
                    <a:pt x="1687" y="194"/>
                  </a:lnTo>
                  <a:lnTo>
                    <a:pt x="1671" y="181"/>
                  </a:lnTo>
                  <a:lnTo>
                    <a:pt x="1646" y="151"/>
                  </a:lnTo>
                  <a:lnTo>
                    <a:pt x="1586" y="45"/>
                  </a:lnTo>
                  <a:lnTo>
                    <a:pt x="1572" y="28"/>
                  </a:lnTo>
                  <a:lnTo>
                    <a:pt x="1553" y="29"/>
                  </a:lnTo>
                  <a:lnTo>
                    <a:pt x="1542" y="27"/>
                  </a:lnTo>
                  <a:cubicBezTo>
                    <a:pt x="1540" y="26"/>
                    <a:pt x="1539" y="26"/>
                    <a:pt x="1538" y="25"/>
                  </a:cubicBezTo>
                  <a:lnTo>
                    <a:pt x="1535" y="23"/>
                  </a:lnTo>
                  <a:lnTo>
                    <a:pt x="1529" y="27"/>
                  </a:lnTo>
                  <a:cubicBezTo>
                    <a:pt x="1528" y="28"/>
                    <a:pt x="1526" y="27"/>
                    <a:pt x="1524" y="28"/>
                  </a:cubicBezTo>
                  <a:lnTo>
                    <a:pt x="1477" y="28"/>
                  </a:lnTo>
                  <a:lnTo>
                    <a:pt x="1432" y="39"/>
                  </a:lnTo>
                  <a:lnTo>
                    <a:pt x="1422" y="50"/>
                  </a:lnTo>
                  <a:cubicBezTo>
                    <a:pt x="1421" y="52"/>
                    <a:pt x="1418" y="53"/>
                    <a:pt x="1416" y="53"/>
                  </a:cubicBezTo>
                  <a:lnTo>
                    <a:pt x="1393" y="51"/>
                  </a:lnTo>
                  <a:lnTo>
                    <a:pt x="1350" y="62"/>
                  </a:lnTo>
                  <a:lnTo>
                    <a:pt x="1322" y="63"/>
                  </a:lnTo>
                  <a:cubicBezTo>
                    <a:pt x="1321" y="63"/>
                    <a:pt x="1320" y="63"/>
                    <a:pt x="1320" y="63"/>
                  </a:cubicBezTo>
                  <a:lnTo>
                    <a:pt x="1272" y="51"/>
                  </a:lnTo>
                  <a:lnTo>
                    <a:pt x="1247" y="38"/>
                  </a:lnTo>
                  <a:lnTo>
                    <a:pt x="1224" y="19"/>
                  </a:lnTo>
                  <a:lnTo>
                    <a:pt x="1209" y="2"/>
                  </a:lnTo>
                  <a:lnTo>
                    <a:pt x="1205" y="0"/>
                  </a:lnTo>
                  <a:lnTo>
                    <a:pt x="1195" y="0"/>
                  </a:lnTo>
                  <a:lnTo>
                    <a:pt x="1184" y="2"/>
                  </a:lnTo>
                  <a:lnTo>
                    <a:pt x="1171" y="10"/>
                  </a:lnTo>
                  <a:lnTo>
                    <a:pt x="1161" y="20"/>
                  </a:lnTo>
                  <a:lnTo>
                    <a:pt x="1153" y="32"/>
                  </a:lnTo>
                  <a:lnTo>
                    <a:pt x="1144" y="58"/>
                  </a:lnTo>
                  <a:lnTo>
                    <a:pt x="1128" y="119"/>
                  </a:lnTo>
                  <a:lnTo>
                    <a:pt x="1105" y="177"/>
                  </a:lnTo>
                  <a:lnTo>
                    <a:pt x="1101" y="191"/>
                  </a:lnTo>
                  <a:lnTo>
                    <a:pt x="1100" y="207"/>
                  </a:lnTo>
                  <a:lnTo>
                    <a:pt x="1102" y="223"/>
                  </a:lnTo>
                  <a:lnTo>
                    <a:pt x="1110" y="244"/>
                  </a:lnTo>
                  <a:lnTo>
                    <a:pt x="1115" y="265"/>
                  </a:lnTo>
                  <a:lnTo>
                    <a:pt x="1120" y="279"/>
                  </a:lnTo>
                  <a:lnTo>
                    <a:pt x="1126" y="292"/>
                  </a:lnTo>
                  <a:lnTo>
                    <a:pt x="1130" y="296"/>
                  </a:lnTo>
                  <a:cubicBezTo>
                    <a:pt x="1130" y="297"/>
                    <a:pt x="1130" y="298"/>
                    <a:pt x="1131" y="298"/>
                  </a:cubicBezTo>
                  <a:lnTo>
                    <a:pt x="1149" y="342"/>
                  </a:lnTo>
                  <a:cubicBezTo>
                    <a:pt x="1150" y="344"/>
                    <a:pt x="1150" y="346"/>
                    <a:pt x="1150" y="348"/>
                  </a:cubicBezTo>
                  <a:lnTo>
                    <a:pt x="1144" y="377"/>
                  </a:lnTo>
                  <a:cubicBezTo>
                    <a:pt x="1144" y="379"/>
                    <a:pt x="1143" y="380"/>
                    <a:pt x="1142" y="381"/>
                  </a:cubicBezTo>
                  <a:lnTo>
                    <a:pt x="1129" y="394"/>
                  </a:lnTo>
                  <a:lnTo>
                    <a:pt x="1116" y="403"/>
                  </a:lnTo>
                  <a:lnTo>
                    <a:pt x="1108" y="422"/>
                  </a:lnTo>
                  <a:lnTo>
                    <a:pt x="1108" y="450"/>
                  </a:lnTo>
                  <a:lnTo>
                    <a:pt x="1114" y="513"/>
                  </a:lnTo>
                  <a:lnTo>
                    <a:pt x="1113" y="540"/>
                  </a:lnTo>
                  <a:cubicBezTo>
                    <a:pt x="1112" y="543"/>
                    <a:pt x="1110" y="546"/>
                    <a:pt x="1106" y="547"/>
                  </a:cubicBezTo>
                  <a:cubicBezTo>
                    <a:pt x="1102" y="548"/>
                    <a:pt x="1099" y="546"/>
                    <a:pt x="1097" y="542"/>
                  </a:cubicBezTo>
                  <a:lnTo>
                    <a:pt x="1089" y="523"/>
                  </a:lnTo>
                  <a:cubicBezTo>
                    <a:pt x="1089" y="523"/>
                    <a:pt x="1089" y="522"/>
                    <a:pt x="1088" y="521"/>
                  </a:cubicBezTo>
                  <a:lnTo>
                    <a:pt x="1085" y="496"/>
                  </a:lnTo>
                  <a:lnTo>
                    <a:pt x="1084" y="438"/>
                  </a:lnTo>
                  <a:lnTo>
                    <a:pt x="1088" y="407"/>
                  </a:lnTo>
                  <a:cubicBezTo>
                    <a:pt x="1088" y="406"/>
                    <a:pt x="1088" y="406"/>
                    <a:pt x="1089" y="405"/>
                  </a:cubicBezTo>
                  <a:lnTo>
                    <a:pt x="1098" y="383"/>
                  </a:lnTo>
                  <a:cubicBezTo>
                    <a:pt x="1099" y="382"/>
                    <a:pt x="1099" y="382"/>
                    <a:pt x="1100" y="381"/>
                  </a:cubicBezTo>
                  <a:lnTo>
                    <a:pt x="1113" y="365"/>
                  </a:lnTo>
                  <a:lnTo>
                    <a:pt x="1125" y="354"/>
                  </a:lnTo>
                  <a:lnTo>
                    <a:pt x="1108" y="346"/>
                  </a:lnTo>
                  <a:lnTo>
                    <a:pt x="1057" y="336"/>
                  </a:lnTo>
                  <a:cubicBezTo>
                    <a:pt x="1056" y="336"/>
                    <a:pt x="1055" y="335"/>
                    <a:pt x="1054" y="335"/>
                  </a:cubicBezTo>
                  <a:lnTo>
                    <a:pt x="1030" y="322"/>
                  </a:lnTo>
                  <a:cubicBezTo>
                    <a:pt x="1029" y="322"/>
                    <a:pt x="1028" y="321"/>
                    <a:pt x="1027" y="320"/>
                  </a:cubicBezTo>
                  <a:lnTo>
                    <a:pt x="1020" y="310"/>
                  </a:lnTo>
                  <a:lnTo>
                    <a:pt x="1012" y="295"/>
                  </a:lnTo>
                  <a:lnTo>
                    <a:pt x="1004" y="285"/>
                  </a:lnTo>
                  <a:lnTo>
                    <a:pt x="996" y="282"/>
                  </a:lnTo>
                  <a:lnTo>
                    <a:pt x="974" y="283"/>
                  </a:lnTo>
                  <a:lnTo>
                    <a:pt x="967" y="286"/>
                  </a:lnTo>
                  <a:lnTo>
                    <a:pt x="961" y="292"/>
                  </a:lnTo>
                  <a:lnTo>
                    <a:pt x="956" y="305"/>
                  </a:lnTo>
                  <a:lnTo>
                    <a:pt x="953" y="338"/>
                  </a:lnTo>
                  <a:lnTo>
                    <a:pt x="947" y="356"/>
                  </a:lnTo>
                  <a:lnTo>
                    <a:pt x="947" y="362"/>
                  </a:lnTo>
                  <a:lnTo>
                    <a:pt x="951" y="363"/>
                  </a:lnTo>
                  <a:lnTo>
                    <a:pt x="973" y="357"/>
                  </a:lnTo>
                  <a:cubicBezTo>
                    <a:pt x="976" y="356"/>
                    <a:pt x="979" y="357"/>
                    <a:pt x="981" y="359"/>
                  </a:cubicBezTo>
                  <a:lnTo>
                    <a:pt x="999" y="380"/>
                  </a:lnTo>
                  <a:cubicBezTo>
                    <a:pt x="1000" y="381"/>
                    <a:pt x="1001" y="384"/>
                    <a:pt x="1001" y="386"/>
                  </a:cubicBezTo>
                  <a:lnTo>
                    <a:pt x="997" y="421"/>
                  </a:lnTo>
                  <a:cubicBezTo>
                    <a:pt x="997" y="421"/>
                    <a:pt x="997" y="422"/>
                    <a:pt x="997" y="423"/>
                  </a:cubicBezTo>
                  <a:lnTo>
                    <a:pt x="983" y="458"/>
                  </a:lnTo>
                  <a:lnTo>
                    <a:pt x="970" y="481"/>
                  </a:lnTo>
                  <a:lnTo>
                    <a:pt x="961" y="490"/>
                  </a:lnTo>
                  <a:lnTo>
                    <a:pt x="953" y="495"/>
                  </a:lnTo>
                  <a:cubicBezTo>
                    <a:pt x="952" y="495"/>
                    <a:pt x="951" y="495"/>
                    <a:pt x="951" y="496"/>
                  </a:cubicBezTo>
                  <a:lnTo>
                    <a:pt x="943" y="497"/>
                  </a:lnTo>
                  <a:lnTo>
                    <a:pt x="932" y="498"/>
                  </a:lnTo>
                  <a:cubicBezTo>
                    <a:pt x="930" y="498"/>
                    <a:pt x="929" y="498"/>
                    <a:pt x="928" y="497"/>
                  </a:cubicBezTo>
                  <a:lnTo>
                    <a:pt x="919" y="493"/>
                  </a:lnTo>
                  <a:cubicBezTo>
                    <a:pt x="918" y="492"/>
                    <a:pt x="917" y="491"/>
                    <a:pt x="916" y="490"/>
                  </a:cubicBezTo>
                  <a:lnTo>
                    <a:pt x="909" y="480"/>
                  </a:lnTo>
                  <a:lnTo>
                    <a:pt x="905" y="471"/>
                  </a:lnTo>
                  <a:lnTo>
                    <a:pt x="897" y="466"/>
                  </a:lnTo>
                  <a:cubicBezTo>
                    <a:pt x="897" y="465"/>
                    <a:pt x="896" y="465"/>
                    <a:pt x="896" y="464"/>
                  </a:cubicBezTo>
                  <a:lnTo>
                    <a:pt x="885" y="452"/>
                  </a:lnTo>
                  <a:lnTo>
                    <a:pt x="881" y="450"/>
                  </a:lnTo>
                  <a:lnTo>
                    <a:pt x="874" y="449"/>
                  </a:lnTo>
                  <a:lnTo>
                    <a:pt x="862" y="455"/>
                  </a:lnTo>
                  <a:cubicBezTo>
                    <a:pt x="858" y="457"/>
                    <a:pt x="855" y="456"/>
                    <a:pt x="852" y="453"/>
                  </a:cubicBezTo>
                  <a:lnTo>
                    <a:pt x="844" y="445"/>
                  </a:lnTo>
                  <a:cubicBezTo>
                    <a:pt x="843" y="444"/>
                    <a:pt x="843" y="443"/>
                    <a:pt x="842" y="442"/>
                  </a:cubicBezTo>
                  <a:lnTo>
                    <a:pt x="837" y="429"/>
                  </a:lnTo>
                  <a:lnTo>
                    <a:pt x="825" y="395"/>
                  </a:lnTo>
                  <a:cubicBezTo>
                    <a:pt x="824" y="391"/>
                    <a:pt x="826" y="387"/>
                    <a:pt x="829" y="385"/>
                  </a:cubicBezTo>
                  <a:lnTo>
                    <a:pt x="840" y="379"/>
                  </a:lnTo>
                  <a:cubicBezTo>
                    <a:pt x="841" y="378"/>
                    <a:pt x="842" y="378"/>
                    <a:pt x="843" y="378"/>
                  </a:cubicBezTo>
                  <a:lnTo>
                    <a:pt x="866" y="375"/>
                  </a:lnTo>
                  <a:lnTo>
                    <a:pt x="875" y="371"/>
                  </a:lnTo>
                  <a:lnTo>
                    <a:pt x="886" y="362"/>
                  </a:lnTo>
                  <a:lnTo>
                    <a:pt x="890" y="356"/>
                  </a:lnTo>
                  <a:lnTo>
                    <a:pt x="891" y="342"/>
                  </a:lnTo>
                  <a:lnTo>
                    <a:pt x="888" y="336"/>
                  </a:lnTo>
                  <a:lnTo>
                    <a:pt x="877" y="333"/>
                  </a:lnTo>
                  <a:lnTo>
                    <a:pt x="866" y="328"/>
                  </a:lnTo>
                  <a:cubicBezTo>
                    <a:pt x="863" y="326"/>
                    <a:pt x="861" y="322"/>
                    <a:pt x="862" y="318"/>
                  </a:cubicBezTo>
                  <a:lnTo>
                    <a:pt x="867" y="306"/>
                  </a:lnTo>
                  <a:lnTo>
                    <a:pt x="850" y="294"/>
                  </a:lnTo>
                  <a:cubicBezTo>
                    <a:pt x="849" y="293"/>
                    <a:pt x="849" y="293"/>
                    <a:pt x="848" y="292"/>
                  </a:cubicBezTo>
                  <a:lnTo>
                    <a:pt x="823" y="260"/>
                  </a:lnTo>
                  <a:lnTo>
                    <a:pt x="805" y="221"/>
                  </a:lnTo>
                  <a:cubicBezTo>
                    <a:pt x="805" y="220"/>
                    <a:pt x="804" y="218"/>
                    <a:pt x="805" y="217"/>
                  </a:cubicBezTo>
                  <a:lnTo>
                    <a:pt x="808" y="188"/>
                  </a:lnTo>
                  <a:lnTo>
                    <a:pt x="808" y="187"/>
                  </a:lnTo>
                  <a:lnTo>
                    <a:pt x="767" y="175"/>
                  </a:lnTo>
                  <a:lnTo>
                    <a:pt x="586" y="201"/>
                  </a:lnTo>
                  <a:lnTo>
                    <a:pt x="497" y="219"/>
                  </a:lnTo>
                  <a:cubicBezTo>
                    <a:pt x="496" y="219"/>
                    <a:pt x="494" y="219"/>
                    <a:pt x="493" y="219"/>
                  </a:cubicBezTo>
                  <a:lnTo>
                    <a:pt x="479" y="216"/>
                  </a:lnTo>
                  <a:cubicBezTo>
                    <a:pt x="477" y="215"/>
                    <a:pt x="475" y="214"/>
                    <a:pt x="474" y="213"/>
                  </a:cubicBezTo>
                  <a:lnTo>
                    <a:pt x="469" y="205"/>
                  </a:lnTo>
                  <a:lnTo>
                    <a:pt x="466" y="203"/>
                  </a:lnTo>
                  <a:lnTo>
                    <a:pt x="376" y="213"/>
                  </a:lnTo>
                  <a:lnTo>
                    <a:pt x="330" y="231"/>
                  </a:lnTo>
                  <a:lnTo>
                    <a:pt x="309" y="253"/>
                  </a:lnTo>
                  <a:lnTo>
                    <a:pt x="296" y="262"/>
                  </a:lnTo>
                  <a:lnTo>
                    <a:pt x="275" y="286"/>
                  </a:lnTo>
                  <a:lnTo>
                    <a:pt x="255" y="300"/>
                  </a:lnTo>
                  <a:lnTo>
                    <a:pt x="249" y="308"/>
                  </a:lnTo>
                  <a:lnTo>
                    <a:pt x="250" y="315"/>
                  </a:lnTo>
                  <a:lnTo>
                    <a:pt x="255" y="321"/>
                  </a:lnTo>
                  <a:lnTo>
                    <a:pt x="272" y="329"/>
                  </a:lnTo>
                  <a:cubicBezTo>
                    <a:pt x="273" y="330"/>
                    <a:pt x="274" y="330"/>
                    <a:pt x="275" y="331"/>
                  </a:cubicBezTo>
                  <a:lnTo>
                    <a:pt x="280" y="339"/>
                  </a:lnTo>
                  <a:cubicBezTo>
                    <a:pt x="281" y="340"/>
                    <a:pt x="281" y="341"/>
                    <a:pt x="281" y="343"/>
                  </a:cubicBezTo>
                  <a:lnTo>
                    <a:pt x="282" y="356"/>
                  </a:lnTo>
                  <a:cubicBezTo>
                    <a:pt x="283" y="357"/>
                    <a:pt x="282" y="358"/>
                    <a:pt x="282" y="360"/>
                  </a:cubicBezTo>
                  <a:lnTo>
                    <a:pt x="277" y="370"/>
                  </a:lnTo>
                  <a:cubicBezTo>
                    <a:pt x="277" y="371"/>
                    <a:pt x="275" y="373"/>
                    <a:pt x="274" y="373"/>
                  </a:cubicBezTo>
                  <a:lnTo>
                    <a:pt x="271" y="375"/>
                  </a:lnTo>
                  <a:lnTo>
                    <a:pt x="268" y="381"/>
                  </a:lnTo>
                  <a:cubicBezTo>
                    <a:pt x="267" y="384"/>
                    <a:pt x="263" y="386"/>
                    <a:pt x="259" y="386"/>
                  </a:cubicBezTo>
                  <a:lnTo>
                    <a:pt x="235" y="380"/>
                  </a:lnTo>
                  <a:lnTo>
                    <a:pt x="229" y="380"/>
                  </a:lnTo>
                  <a:lnTo>
                    <a:pt x="227" y="384"/>
                  </a:lnTo>
                  <a:lnTo>
                    <a:pt x="225" y="398"/>
                  </a:lnTo>
                  <a:lnTo>
                    <a:pt x="212" y="431"/>
                  </a:lnTo>
                  <a:lnTo>
                    <a:pt x="210" y="446"/>
                  </a:lnTo>
                  <a:lnTo>
                    <a:pt x="210" y="519"/>
                  </a:lnTo>
                  <a:lnTo>
                    <a:pt x="218" y="543"/>
                  </a:lnTo>
                  <a:lnTo>
                    <a:pt x="236" y="552"/>
                  </a:lnTo>
                  <a:lnTo>
                    <a:pt x="373" y="557"/>
                  </a:lnTo>
                  <a:cubicBezTo>
                    <a:pt x="374" y="557"/>
                    <a:pt x="375" y="557"/>
                    <a:pt x="375" y="557"/>
                  </a:cubicBezTo>
                  <a:lnTo>
                    <a:pt x="400" y="566"/>
                  </a:lnTo>
                  <a:cubicBezTo>
                    <a:pt x="401" y="567"/>
                    <a:pt x="402" y="568"/>
                    <a:pt x="403" y="569"/>
                  </a:cubicBezTo>
                  <a:lnTo>
                    <a:pt x="418" y="591"/>
                  </a:lnTo>
                  <a:cubicBezTo>
                    <a:pt x="420" y="594"/>
                    <a:pt x="420" y="598"/>
                    <a:pt x="418" y="600"/>
                  </a:cubicBezTo>
                  <a:cubicBezTo>
                    <a:pt x="415" y="603"/>
                    <a:pt x="412" y="604"/>
                    <a:pt x="408" y="603"/>
                  </a:cubicBezTo>
                  <a:lnTo>
                    <a:pt x="397" y="598"/>
                  </a:lnTo>
                  <a:lnTo>
                    <a:pt x="376" y="585"/>
                  </a:lnTo>
                  <a:lnTo>
                    <a:pt x="365" y="582"/>
                  </a:lnTo>
                  <a:lnTo>
                    <a:pt x="354" y="582"/>
                  </a:lnTo>
                  <a:lnTo>
                    <a:pt x="349" y="584"/>
                  </a:lnTo>
                  <a:lnTo>
                    <a:pt x="337" y="603"/>
                  </a:lnTo>
                  <a:lnTo>
                    <a:pt x="340" y="610"/>
                  </a:lnTo>
                  <a:cubicBezTo>
                    <a:pt x="340" y="611"/>
                    <a:pt x="341" y="613"/>
                    <a:pt x="340" y="614"/>
                  </a:cubicBezTo>
                  <a:lnTo>
                    <a:pt x="338" y="626"/>
                  </a:lnTo>
                  <a:cubicBezTo>
                    <a:pt x="338" y="627"/>
                    <a:pt x="338" y="628"/>
                    <a:pt x="337" y="629"/>
                  </a:cubicBezTo>
                  <a:lnTo>
                    <a:pt x="332" y="639"/>
                  </a:lnTo>
                  <a:lnTo>
                    <a:pt x="326" y="648"/>
                  </a:lnTo>
                  <a:lnTo>
                    <a:pt x="319" y="656"/>
                  </a:lnTo>
                  <a:cubicBezTo>
                    <a:pt x="318" y="657"/>
                    <a:pt x="317" y="657"/>
                    <a:pt x="317" y="658"/>
                  </a:cubicBezTo>
                  <a:lnTo>
                    <a:pt x="315" y="659"/>
                  </a:lnTo>
                  <a:lnTo>
                    <a:pt x="317" y="699"/>
                  </a:lnTo>
                  <a:lnTo>
                    <a:pt x="315" y="716"/>
                  </a:lnTo>
                  <a:lnTo>
                    <a:pt x="310" y="734"/>
                  </a:lnTo>
                  <a:lnTo>
                    <a:pt x="302" y="757"/>
                  </a:lnTo>
                  <a:lnTo>
                    <a:pt x="300" y="764"/>
                  </a:lnTo>
                  <a:lnTo>
                    <a:pt x="301" y="773"/>
                  </a:lnTo>
                  <a:lnTo>
                    <a:pt x="305" y="783"/>
                  </a:lnTo>
                  <a:cubicBezTo>
                    <a:pt x="306" y="783"/>
                    <a:pt x="306" y="784"/>
                    <a:pt x="306" y="785"/>
                  </a:cubicBezTo>
                  <a:lnTo>
                    <a:pt x="308" y="793"/>
                  </a:lnTo>
                  <a:lnTo>
                    <a:pt x="314" y="867"/>
                  </a:lnTo>
                  <a:lnTo>
                    <a:pt x="313" y="904"/>
                  </a:lnTo>
                  <a:lnTo>
                    <a:pt x="308" y="938"/>
                  </a:lnTo>
                  <a:lnTo>
                    <a:pt x="294" y="973"/>
                  </a:lnTo>
                  <a:lnTo>
                    <a:pt x="243" y="1053"/>
                  </a:lnTo>
                  <a:lnTo>
                    <a:pt x="233" y="1082"/>
                  </a:lnTo>
                  <a:lnTo>
                    <a:pt x="228" y="1114"/>
                  </a:lnTo>
                  <a:lnTo>
                    <a:pt x="223" y="1222"/>
                  </a:lnTo>
                  <a:lnTo>
                    <a:pt x="218" y="1258"/>
                  </a:lnTo>
                  <a:cubicBezTo>
                    <a:pt x="218" y="1258"/>
                    <a:pt x="218" y="1259"/>
                    <a:pt x="217" y="1260"/>
                  </a:cubicBezTo>
                  <a:lnTo>
                    <a:pt x="206" y="1282"/>
                  </a:lnTo>
                  <a:cubicBezTo>
                    <a:pt x="204" y="1285"/>
                    <a:pt x="200" y="1287"/>
                    <a:pt x="197" y="1286"/>
                  </a:cubicBezTo>
                  <a:lnTo>
                    <a:pt x="167" y="1276"/>
                  </a:lnTo>
                  <a:lnTo>
                    <a:pt x="139" y="1280"/>
                  </a:lnTo>
                  <a:cubicBezTo>
                    <a:pt x="138" y="1280"/>
                    <a:pt x="137" y="1280"/>
                    <a:pt x="136" y="1279"/>
                  </a:cubicBezTo>
                  <a:lnTo>
                    <a:pt x="105" y="1270"/>
                  </a:lnTo>
                  <a:lnTo>
                    <a:pt x="49" y="1271"/>
                  </a:lnTo>
                  <a:lnTo>
                    <a:pt x="31" y="1276"/>
                  </a:lnTo>
                  <a:lnTo>
                    <a:pt x="16" y="1287"/>
                  </a:lnTo>
                  <a:lnTo>
                    <a:pt x="18" y="1292"/>
                  </a:lnTo>
                  <a:cubicBezTo>
                    <a:pt x="19" y="1293"/>
                    <a:pt x="19" y="1294"/>
                    <a:pt x="19" y="1295"/>
                  </a:cubicBezTo>
                  <a:lnTo>
                    <a:pt x="18" y="1305"/>
                  </a:lnTo>
                  <a:lnTo>
                    <a:pt x="15" y="1314"/>
                  </a:lnTo>
                  <a:lnTo>
                    <a:pt x="15" y="1318"/>
                  </a:lnTo>
                  <a:lnTo>
                    <a:pt x="18" y="1322"/>
                  </a:lnTo>
                  <a:lnTo>
                    <a:pt x="37" y="1338"/>
                  </a:lnTo>
                  <a:cubicBezTo>
                    <a:pt x="39" y="1340"/>
                    <a:pt x="40" y="1344"/>
                    <a:pt x="39" y="1347"/>
                  </a:cubicBezTo>
                  <a:cubicBezTo>
                    <a:pt x="38" y="1349"/>
                    <a:pt x="37" y="1351"/>
                    <a:pt x="35" y="1352"/>
                  </a:cubicBezTo>
                  <a:lnTo>
                    <a:pt x="1" y="1368"/>
                  </a:lnTo>
                  <a:cubicBezTo>
                    <a:pt x="1" y="1369"/>
                    <a:pt x="0" y="1369"/>
                    <a:pt x="0" y="1369"/>
                  </a:cubicBezTo>
                  <a:lnTo>
                    <a:pt x="3" y="1375"/>
                  </a:lnTo>
                  <a:cubicBezTo>
                    <a:pt x="3" y="1375"/>
                    <a:pt x="3" y="1376"/>
                    <a:pt x="3" y="1377"/>
                  </a:cubicBezTo>
                  <a:lnTo>
                    <a:pt x="5" y="1395"/>
                  </a:lnTo>
                  <a:lnTo>
                    <a:pt x="6" y="1413"/>
                  </a:lnTo>
                  <a:lnTo>
                    <a:pt x="9" y="1424"/>
                  </a:lnTo>
                  <a:lnTo>
                    <a:pt x="19" y="1436"/>
                  </a:lnTo>
                  <a:lnTo>
                    <a:pt x="33" y="1442"/>
                  </a:lnTo>
                  <a:lnTo>
                    <a:pt x="80" y="1449"/>
                  </a:lnTo>
                  <a:lnTo>
                    <a:pt x="113" y="1462"/>
                  </a:lnTo>
                  <a:lnTo>
                    <a:pt x="128" y="1464"/>
                  </a:lnTo>
                  <a:lnTo>
                    <a:pt x="143" y="1463"/>
                  </a:lnTo>
                  <a:lnTo>
                    <a:pt x="154" y="1459"/>
                  </a:lnTo>
                  <a:lnTo>
                    <a:pt x="158" y="1456"/>
                  </a:lnTo>
                  <a:lnTo>
                    <a:pt x="161" y="1450"/>
                  </a:lnTo>
                  <a:cubicBezTo>
                    <a:pt x="162" y="1449"/>
                    <a:pt x="163" y="1448"/>
                    <a:pt x="164" y="1447"/>
                  </a:cubicBezTo>
                  <a:lnTo>
                    <a:pt x="168" y="1445"/>
                  </a:lnTo>
                  <a:cubicBezTo>
                    <a:pt x="172" y="1443"/>
                    <a:pt x="176" y="1445"/>
                    <a:pt x="178" y="1448"/>
                  </a:cubicBezTo>
                  <a:lnTo>
                    <a:pt x="215" y="1509"/>
                  </a:lnTo>
                  <a:lnTo>
                    <a:pt x="225" y="1536"/>
                  </a:lnTo>
                  <a:cubicBezTo>
                    <a:pt x="225" y="1537"/>
                    <a:pt x="225" y="1538"/>
                    <a:pt x="225" y="1539"/>
                  </a:cubicBezTo>
                  <a:lnTo>
                    <a:pt x="220" y="1576"/>
                  </a:lnTo>
                  <a:cubicBezTo>
                    <a:pt x="220" y="1576"/>
                    <a:pt x="220" y="1577"/>
                    <a:pt x="219" y="1578"/>
                  </a:cubicBezTo>
                  <a:lnTo>
                    <a:pt x="207" y="1606"/>
                  </a:lnTo>
                  <a:lnTo>
                    <a:pt x="203" y="1619"/>
                  </a:lnTo>
                  <a:lnTo>
                    <a:pt x="203" y="1635"/>
                  </a:lnTo>
                  <a:lnTo>
                    <a:pt x="209" y="1657"/>
                  </a:lnTo>
                  <a:lnTo>
                    <a:pt x="219" y="1657"/>
                  </a:lnTo>
                  <a:lnTo>
                    <a:pt x="242" y="1647"/>
                  </a:lnTo>
                  <a:lnTo>
                    <a:pt x="257" y="1634"/>
                  </a:lnTo>
                  <a:cubicBezTo>
                    <a:pt x="258" y="1633"/>
                    <a:pt x="260" y="1633"/>
                    <a:pt x="262" y="1633"/>
                  </a:cubicBezTo>
                  <a:lnTo>
                    <a:pt x="346" y="1629"/>
                  </a:lnTo>
                  <a:lnTo>
                    <a:pt x="368" y="1624"/>
                  </a:lnTo>
                  <a:lnTo>
                    <a:pt x="396" y="1605"/>
                  </a:lnTo>
                  <a:lnTo>
                    <a:pt x="408" y="1594"/>
                  </a:lnTo>
                  <a:lnTo>
                    <a:pt x="412" y="1592"/>
                  </a:lnTo>
                  <a:lnTo>
                    <a:pt x="429" y="1588"/>
                  </a:lnTo>
                  <a:lnTo>
                    <a:pt x="437" y="1583"/>
                  </a:lnTo>
                  <a:lnTo>
                    <a:pt x="467" y="1552"/>
                  </a:lnTo>
                  <a:lnTo>
                    <a:pt x="500" y="1525"/>
                  </a:lnTo>
                  <a:cubicBezTo>
                    <a:pt x="501" y="1525"/>
                    <a:pt x="502" y="1524"/>
                    <a:pt x="503" y="1524"/>
                  </a:cubicBezTo>
                  <a:lnTo>
                    <a:pt x="511" y="1522"/>
                  </a:lnTo>
                  <a:lnTo>
                    <a:pt x="517" y="1522"/>
                  </a:lnTo>
                  <a:lnTo>
                    <a:pt x="526" y="1524"/>
                  </a:lnTo>
                  <a:lnTo>
                    <a:pt x="531" y="1517"/>
                  </a:lnTo>
                  <a:cubicBezTo>
                    <a:pt x="531" y="1517"/>
                    <a:pt x="532" y="1516"/>
                    <a:pt x="532" y="1515"/>
                  </a:cubicBezTo>
                  <a:lnTo>
                    <a:pt x="534" y="1510"/>
                  </a:lnTo>
                  <a:lnTo>
                    <a:pt x="540" y="1491"/>
                  </a:lnTo>
                  <a:cubicBezTo>
                    <a:pt x="541" y="1490"/>
                    <a:pt x="541" y="1489"/>
                    <a:pt x="541" y="1489"/>
                  </a:cubicBezTo>
                  <a:lnTo>
                    <a:pt x="544" y="1485"/>
                  </a:lnTo>
                  <a:lnTo>
                    <a:pt x="544" y="1485"/>
                  </a:lnTo>
                  <a:lnTo>
                    <a:pt x="542" y="1484"/>
                  </a:lnTo>
                  <a:cubicBezTo>
                    <a:pt x="540" y="1483"/>
                    <a:pt x="538" y="1481"/>
                    <a:pt x="538" y="1479"/>
                  </a:cubicBezTo>
                  <a:lnTo>
                    <a:pt x="535" y="1469"/>
                  </a:lnTo>
                  <a:cubicBezTo>
                    <a:pt x="534" y="1468"/>
                    <a:pt x="534" y="1467"/>
                    <a:pt x="535" y="1466"/>
                  </a:cubicBezTo>
                  <a:lnTo>
                    <a:pt x="542" y="1434"/>
                  </a:lnTo>
                  <a:cubicBezTo>
                    <a:pt x="542" y="1433"/>
                    <a:pt x="543" y="1432"/>
                    <a:pt x="543" y="1432"/>
                  </a:cubicBezTo>
                  <a:lnTo>
                    <a:pt x="548" y="1424"/>
                  </a:lnTo>
                  <a:cubicBezTo>
                    <a:pt x="549" y="1423"/>
                    <a:pt x="550" y="1423"/>
                    <a:pt x="551" y="1422"/>
                  </a:cubicBezTo>
                  <a:lnTo>
                    <a:pt x="554" y="1421"/>
                  </a:lnTo>
                  <a:cubicBezTo>
                    <a:pt x="555" y="1421"/>
                    <a:pt x="556" y="1421"/>
                    <a:pt x="557" y="1421"/>
                  </a:cubicBezTo>
                  <a:lnTo>
                    <a:pt x="559" y="1421"/>
                  </a:lnTo>
                  <a:cubicBezTo>
                    <a:pt x="560" y="1421"/>
                    <a:pt x="561" y="1421"/>
                    <a:pt x="561" y="1421"/>
                  </a:cubicBezTo>
                  <a:lnTo>
                    <a:pt x="605" y="1435"/>
                  </a:lnTo>
                  <a:cubicBezTo>
                    <a:pt x="606" y="1435"/>
                    <a:pt x="607" y="1435"/>
                    <a:pt x="608" y="1436"/>
                  </a:cubicBezTo>
                  <a:lnTo>
                    <a:pt x="613" y="1440"/>
                  </a:lnTo>
                  <a:cubicBezTo>
                    <a:pt x="614" y="1441"/>
                    <a:pt x="614" y="1442"/>
                    <a:pt x="615" y="1443"/>
                  </a:cubicBezTo>
                  <a:lnTo>
                    <a:pt x="617" y="1448"/>
                  </a:lnTo>
                  <a:lnTo>
                    <a:pt x="619" y="1454"/>
                  </a:lnTo>
                  <a:lnTo>
                    <a:pt x="625" y="1490"/>
                  </a:lnTo>
                  <a:lnTo>
                    <a:pt x="638" y="1495"/>
                  </a:lnTo>
                  <a:lnTo>
                    <a:pt x="684" y="1525"/>
                  </a:lnTo>
                  <a:lnTo>
                    <a:pt x="692" y="1533"/>
                  </a:lnTo>
                  <a:lnTo>
                    <a:pt x="730" y="1518"/>
                  </a:lnTo>
                  <a:cubicBezTo>
                    <a:pt x="731" y="1517"/>
                    <a:pt x="732" y="1517"/>
                    <a:pt x="734" y="1517"/>
                  </a:cubicBezTo>
                  <a:lnTo>
                    <a:pt x="736" y="1517"/>
                  </a:lnTo>
                  <a:cubicBezTo>
                    <a:pt x="737" y="1517"/>
                    <a:pt x="738" y="1518"/>
                    <a:pt x="739" y="1518"/>
                  </a:cubicBezTo>
                  <a:lnTo>
                    <a:pt x="742" y="1519"/>
                  </a:lnTo>
                  <a:cubicBezTo>
                    <a:pt x="744" y="1520"/>
                    <a:pt x="746" y="1521"/>
                    <a:pt x="747" y="1523"/>
                  </a:cubicBezTo>
                  <a:lnTo>
                    <a:pt x="750" y="1529"/>
                  </a:lnTo>
                  <a:lnTo>
                    <a:pt x="759" y="1538"/>
                  </a:lnTo>
                  <a:lnTo>
                    <a:pt x="769" y="1552"/>
                  </a:lnTo>
                  <a:lnTo>
                    <a:pt x="788" y="1585"/>
                  </a:lnTo>
                  <a:cubicBezTo>
                    <a:pt x="788" y="1586"/>
                    <a:pt x="788" y="1587"/>
                    <a:pt x="788" y="1587"/>
                  </a:cubicBezTo>
                  <a:lnTo>
                    <a:pt x="789" y="1590"/>
                  </a:lnTo>
                  <a:cubicBezTo>
                    <a:pt x="789" y="1593"/>
                    <a:pt x="789" y="1595"/>
                    <a:pt x="787" y="1597"/>
                  </a:cubicBezTo>
                  <a:lnTo>
                    <a:pt x="784" y="1599"/>
                  </a:lnTo>
                  <a:cubicBezTo>
                    <a:pt x="784" y="1600"/>
                    <a:pt x="783" y="1600"/>
                    <a:pt x="782" y="1601"/>
                  </a:cubicBezTo>
                  <a:lnTo>
                    <a:pt x="780" y="1602"/>
                  </a:lnTo>
                  <a:cubicBezTo>
                    <a:pt x="779" y="1602"/>
                    <a:pt x="779" y="1602"/>
                    <a:pt x="778" y="1602"/>
                  </a:cubicBezTo>
                  <a:lnTo>
                    <a:pt x="762" y="1605"/>
                  </a:lnTo>
                  <a:lnTo>
                    <a:pt x="765" y="1611"/>
                  </a:lnTo>
                  <a:lnTo>
                    <a:pt x="772" y="1622"/>
                  </a:lnTo>
                  <a:cubicBezTo>
                    <a:pt x="772" y="1624"/>
                    <a:pt x="773" y="1625"/>
                    <a:pt x="773" y="1627"/>
                  </a:cubicBezTo>
                  <a:lnTo>
                    <a:pt x="772" y="1629"/>
                  </a:lnTo>
                  <a:cubicBezTo>
                    <a:pt x="772" y="1630"/>
                    <a:pt x="772" y="1631"/>
                    <a:pt x="772" y="1632"/>
                  </a:cubicBezTo>
                  <a:lnTo>
                    <a:pt x="771" y="1635"/>
                  </a:lnTo>
                  <a:lnTo>
                    <a:pt x="766" y="1642"/>
                  </a:lnTo>
                  <a:lnTo>
                    <a:pt x="754" y="1654"/>
                  </a:lnTo>
                  <a:lnTo>
                    <a:pt x="755" y="1658"/>
                  </a:lnTo>
                  <a:lnTo>
                    <a:pt x="760" y="1667"/>
                  </a:lnTo>
                  <a:cubicBezTo>
                    <a:pt x="760" y="1668"/>
                    <a:pt x="760" y="1669"/>
                    <a:pt x="760" y="1670"/>
                  </a:cubicBezTo>
                  <a:lnTo>
                    <a:pt x="760" y="1673"/>
                  </a:lnTo>
                  <a:cubicBezTo>
                    <a:pt x="760" y="1674"/>
                    <a:pt x="760" y="1674"/>
                    <a:pt x="759" y="1675"/>
                  </a:cubicBezTo>
                  <a:lnTo>
                    <a:pt x="758" y="1679"/>
                  </a:lnTo>
                  <a:lnTo>
                    <a:pt x="754" y="1687"/>
                  </a:lnTo>
                  <a:lnTo>
                    <a:pt x="745" y="1697"/>
                  </a:lnTo>
                  <a:lnTo>
                    <a:pt x="745" y="1697"/>
                  </a:lnTo>
                  <a:lnTo>
                    <a:pt x="747" y="1698"/>
                  </a:lnTo>
                  <a:lnTo>
                    <a:pt x="758" y="1699"/>
                  </a:lnTo>
                  <a:cubicBezTo>
                    <a:pt x="759" y="1700"/>
                    <a:pt x="760" y="1700"/>
                    <a:pt x="760" y="1700"/>
                  </a:cubicBezTo>
                  <a:cubicBezTo>
                    <a:pt x="762" y="1701"/>
                    <a:pt x="764" y="1703"/>
                    <a:pt x="765" y="1705"/>
                  </a:cubicBezTo>
                  <a:lnTo>
                    <a:pt x="767" y="1715"/>
                  </a:lnTo>
                  <a:lnTo>
                    <a:pt x="773" y="1714"/>
                  </a:lnTo>
                  <a:lnTo>
                    <a:pt x="782" y="1712"/>
                  </a:lnTo>
                  <a:cubicBezTo>
                    <a:pt x="783" y="1712"/>
                    <a:pt x="784" y="1712"/>
                    <a:pt x="784" y="1712"/>
                  </a:cubicBezTo>
                  <a:lnTo>
                    <a:pt x="792" y="1713"/>
                  </a:lnTo>
                  <a:cubicBezTo>
                    <a:pt x="793" y="1713"/>
                    <a:pt x="794" y="1713"/>
                    <a:pt x="794" y="1713"/>
                  </a:cubicBezTo>
                  <a:lnTo>
                    <a:pt x="809" y="1719"/>
                  </a:lnTo>
                  <a:lnTo>
                    <a:pt x="813" y="1722"/>
                  </a:lnTo>
                  <a:cubicBezTo>
                    <a:pt x="815" y="1724"/>
                    <a:pt x="816" y="1726"/>
                    <a:pt x="816" y="1728"/>
                  </a:cubicBezTo>
                  <a:lnTo>
                    <a:pt x="816" y="1732"/>
                  </a:lnTo>
                  <a:cubicBezTo>
                    <a:pt x="816" y="1733"/>
                    <a:pt x="816" y="1734"/>
                    <a:pt x="815" y="1735"/>
                  </a:cubicBezTo>
                  <a:lnTo>
                    <a:pt x="813" y="1741"/>
                  </a:lnTo>
                  <a:lnTo>
                    <a:pt x="807" y="1755"/>
                  </a:lnTo>
                  <a:lnTo>
                    <a:pt x="802" y="1776"/>
                  </a:lnTo>
                  <a:lnTo>
                    <a:pt x="798" y="1783"/>
                  </a:lnTo>
                  <a:cubicBezTo>
                    <a:pt x="797" y="1785"/>
                    <a:pt x="795" y="1786"/>
                    <a:pt x="793" y="1787"/>
                  </a:cubicBezTo>
                  <a:lnTo>
                    <a:pt x="786" y="1788"/>
                  </a:lnTo>
                  <a:lnTo>
                    <a:pt x="777" y="1788"/>
                  </a:lnTo>
                  <a:lnTo>
                    <a:pt x="767" y="1791"/>
                  </a:lnTo>
                  <a:lnTo>
                    <a:pt x="753" y="1798"/>
                  </a:lnTo>
                  <a:lnTo>
                    <a:pt x="744" y="1805"/>
                  </a:lnTo>
                  <a:lnTo>
                    <a:pt x="740" y="1811"/>
                  </a:lnTo>
                  <a:lnTo>
                    <a:pt x="746" y="1827"/>
                  </a:lnTo>
                  <a:lnTo>
                    <a:pt x="752" y="1841"/>
                  </a:lnTo>
                  <a:lnTo>
                    <a:pt x="768" y="1846"/>
                  </a:lnTo>
                  <a:lnTo>
                    <a:pt x="781" y="1853"/>
                  </a:lnTo>
                  <a:lnTo>
                    <a:pt x="806" y="1829"/>
                  </a:lnTo>
                  <a:cubicBezTo>
                    <a:pt x="806" y="1829"/>
                    <a:pt x="807" y="1828"/>
                    <a:pt x="808" y="1828"/>
                  </a:cubicBezTo>
                  <a:lnTo>
                    <a:pt x="817" y="1823"/>
                  </a:lnTo>
                  <a:cubicBezTo>
                    <a:pt x="818" y="1823"/>
                    <a:pt x="818" y="1823"/>
                    <a:pt x="819" y="1823"/>
                  </a:cubicBezTo>
                  <a:lnTo>
                    <a:pt x="841" y="1819"/>
                  </a:lnTo>
                  <a:cubicBezTo>
                    <a:pt x="843" y="1819"/>
                    <a:pt x="844" y="1819"/>
                    <a:pt x="845" y="1819"/>
                  </a:cubicBezTo>
                  <a:lnTo>
                    <a:pt x="865" y="1826"/>
                  </a:lnTo>
                  <a:lnTo>
                    <a:pt x="905" y="1811"/>
                  </a:lnTo>
                  <a:lnTo>
                    <a:pt x="914" y="1805"/>
                  </a:lnTo>
                  <a:lnTo>
                    <a:pt x="920" y="1800"/>
                  </a:lnTo>
                  <a:lnTo>
                    <a:pt x="923" y="1794"/>
                  </a:lnTo>
                  <a:lnTo>
                    <a:pt x="934" y="1781"/>
                  </a:lnTo>
                  <a:lnTo>
                    <a:pt x="955" y="1762"/>
                  </a:lnTo>
                  <a:cubicBezTo>
                    <a:pt x="957" y="1761"/>
                    <a:pt x="959" y="1760"/>
                    <a:pt x="962" y="1761"/>
                  </a:cubicBezTo>
                  <a:lnTo>
                    <a:pt x="1037" y="1782"/>
                  </a:lnTo>
                  <a:lnTo>
                    <a:pt x="1039" y="1782"/>
                  </a:lnTo>
                  <a:lnTo>
                    <a:pt x="1040" y="1780"/>
                  </a:lnTo>
                  <a:lnTo>
                    <a:pt x="1047" y="1761"/>
                  </a:lnTo>
                  <a:lnTo>
                    <a:pt x="1051" y="1756"/>
                  </a:lnTo>
                  <a:cubicBezTo>
                    <a:pt x="1051" y="1755"/>
                    <a:pt x="1052" y="1755"/>
                    <a:pt x="1052" y="1754"/>
                  </a:cubicBezTo>
                  <a:lnTo>
                    <a:pt x="1082" y="1734"/>
                  </a:lnTo>
                  <a:lnTo>
                    <a:pt x="1087" y="1728"/>
                  </a:lnTo>
                  <a:lnTo>
                    <a:pt x="1092" y="1717"/>
                  </a:lnTo>
                  <a:lnTo>
                    <a:pt x="1089" y="1713"/>
                  </a:lnTo>
                  <a:lnTo>
                    <a:pt x="1076" y="1706"/>
                  </a:lnTo>
                  <a:cubicBezTo>
                    <a:pt x="1076" y="1705"/>
                    <a:pt x="1075" y="1704"/>
                    <a:pt x="1074" y="1704"/>
                  </a:cubicBezTo>
                  <a:cubicBezTo>
                    <a:pt x="1073" y="1703"/>
                    <a:pt x="1072" y="1701"/>
                    <a:pt x="1072" y="1699"/>
                  </a:cubicBezTo>
                  <a:lnTo>
                    <a:pt x="1070" y="1690"/>
                  </a:lnTo>
                  <a:lnTo>
                    <a:pt x="1069" y="1653"/>
                  </a:lnTo>
                  <a:lnTo>
                    <a:pt x="1070" y="1616"/>
                  </a:lnTo>
                  <a:lnTo>
                    <a:pt x="1070" y="1599"/>
                  </a:lnTo>
                  <a:lnTo>
                    <a:pt x="1067" y="1583"/>
                  </a:lnTo>
                  <a:lnTo>
                    <a:pt x="1063" y="1567"/>
                  </a:lnTo>
                  <a:lnTo>
                    <a:pt x="1056" y="1547"/>
                  </a:lnTo>
                  <a:lnTo>
                    <a:pt x="1052" y="1542"/>
                  </a:lnTo>
                  <a:lnTo>
                    <a:pt x="1036" y="1531"/>
                  </a:lnTo>
                  <a:lnTo>
                    <a:pt x="997" y="1513"/>
                  </a:lnTo>
                  <a:cubicBezTo>
                    <a:pt x="996" y="1512"/>
                    <a:pt x="995" y="1511"/>
                    <a:pt x="994" y="1510"/>
                  </a:cubicBezTo>
                  <a:lnTo>
                    <a:pt x="986" y="1498"/>
                  </a:lnTo>
                  <a:lnTo>
                    <a:pt x="973" y="1455"/>
                  </a:lnTo>
                  <a:cubicBezTo>
                    <a:pt x="972" y="1452"/>
                    <a:pt x="973" y="1449"/>
                    <a:pt x="976" y="1447"/>
                  </a:cubicBezTo>
                  <a:cubicBezTo>
                    <a:pt x="978" y="1445"/>
                    <a:pt x="981" y="1444"/>
                    <a:pt x="984" y="1445"/>
                  </a:cubicBezTo>
                  <a:lnTo>
                    <a:pt x="996" y="1450"/>
                  </a:lnTo>
                  <a:lnTo>
                    <a:pt x="1008" y="1450"/>
                  </a:lnTo>
                  <a:cubicBezTo>
                    <a:pt x="1009" y="1450"/>
                    <a:pt x="1010" y="1450"/>
                    <a:pt x="1011" y="1450"/>
                  </a:cubicBezTo>
                  <a:lnTo>
                    <a:pt x="1013" y="1451"/>
                  </a:lnTo>
                  <a:lnTo>
                    <a:pt x="1021" y="1455"/>
                  </a:lnTo>
                  <a:lnTo>
                    <a:pt x="1053" y="1450"/>
                  </a:lnTo>
                  <a:lnTo>
                    <a:pt x="1062" y="1446"/>
                  </a:lnTo>
                  <a:lnTo>
                    <a:pt x="1065" y="1443"/>
                  </a:lnTo>
                  <a:lnTo>
                    <a:pt x="1066" y="1440"/>
                  </a:lnTo>
                  <a:lnTo>
                    <a:pt x="1072" y="1414"/>
                  </a:lnTo>
                  <a:cubicBezTo>
                    <a:pt x="1072" y="1413"/>
                    <a:pt x="1073" y="1411"/>
                    <a:pt x="1073" y="1411"/>
                  </a:cubicBezTo>
                  <a:cubicBezTo>
                    <a:pt x="1073" y="1411"/>
                    <a:pt x="1075" y="1407"/>
                    <a:pt x="1076" y="1407"/>
                  </a:cubicBezTo>
                  <a:lnTo>
                    <a:pt x="1094" y="1392"/>
                  </a:lnTo>
                  <a:cubicBezTo>
                    <a:pt x="1095" y="1391"/>
                    <a:pt x="1097" y="1390"/>
                    <a:pt x="1099" y="1390"/>
                  </a:cubicBezTo>
                  <a:lnTo>
                    <a:pt x="1111" y="1388"/>
                  </a:lnTo>
                  <a:lnTo>
                    <a:pt x="1143" y="1389"/>
                  </a:lnTo>
                  <a:lnTo>
                    <a:pt x="1150" y="1388"/>
                  </a:lnTo>
                  <a:lnTo>
                    <a:pt x="1179" y="1373"/>
                  </a:lnTo>
                  <a:cubicBezTo>
                    <a:pt x="1180" y="1373"/>
                    <a:pt x="1181" y="1372"/>
                    <a:pt x="1182" y="1372"/>
                  </a:cubicBezTo>
                  <a:lnTo>
                    <a:pt x="1185" y="1372"/>
                  </a:lnTo>
                  <a:lnTo>
                    <a:pt x="1189" y="1372"/>
                  </a:lnTo>
                  <a:cubicBezTo>
                    <a:pt x="1190" y="1372"/>
                    <a:pt x="1191" y="1372"/>
                    <a:pt x="1192" y="1373"/>
                  </a:cubicBezTo>
                  <a:lnTo>
                    <a:pt x="1202" y="1377"/>
                  </a:lnTo>
                  <a:cubicBezTo>
                    <a:pt x="1203" y="1377"/>
                    <a:pt x="1204" y="1378"/>
                    <a:pt x="1205" y="1379"/>
                  </a:cubicBezTo>
                  <a:lnTo>
                    <a:pt x="1214" y="1387"/>
                  </a:lnTo>
                  <a:cubicBezTo>
                    <a:pt x="1215" y="1388"/>
                    <a:pt x="1216" y="1388"/>
                    <a:pt x="1216" y="1389"/>
                  </a:cubicBezTo>
                  <a:lnTo>
                    <a:pt x="1233" y="1420"/>
                  </a:lnTo>
                  <a:cubicBezTo>
                    <a:pt x="1233" y="1421"/>
                    <a:pt x="1234" y="1422"/>
                    <a:pt x="1234" y="1422"/>
                  </a:cubicBezTo>
                  <a:lnTo>
                    <a:pt x="1236" y="1439"/>
                  </a:lnTo>
                  <a:lnTo>
                    <a:pt x="1234" y="1457"/>
                  </a:lnTo>
                  <a:lnTo>
                    <a:pt x="1235" y="1463"/>
                  </a:lnTo>
                  <a:lnTo>
                    <a:pt x="1238" y="1470"/>
                  </a:lnTo>
                  <a:cubicBezTo>
                    <a:pt x="1238" y="1471"/>
                    <a:pt x="1238" y="1472"/>
                    <a:pt x="1238" y="1472"/>
                  </a:cubicBezTo>
                  <a:lnTo>
                    <a:pt x="1238" y="1476"/>
                  </a:lnTo>
                  <a:lnTo>
                    <a:pt x="1236" y="1492"/>
                  </a:lnTo>
                  <a:lnTo>
                    <a:pt x="1236" y="1499"/>
                  </a:lnTo>
                  <a:lnTo>
                    <a:pt x="1240" y="1501"/>
                  </a:lnTo>
                  <a:lnTo>
                    <a:pt x="1302" y="1507"/>
                  </a:lnTo>
                  <a:lnTo>
                    <a:pt x="1320" y="1505"/>
                  </a:lnTo>
                  <a:lnTo>
                    <a:pt x="1338" y="1497"/>
                  </a:lnTo>
                  <a:cubicBezTo>
                    <a:pt x="1339" y="1497"/>
                    <a:pt x="1340" y="1496"/>
                    <a:pt x="1340" y="1496"/>
                  </a:cubicBezTo>
                  <a:lnTo>
                    <a:pt x="1379" y="1488"/>
                  </a:lnTo>
                  <a:lnTo>
                    <a:pt x="1381" y="1484"/>
                  </a:lnTo>
                  <a:lnTo>
                    <a:pt x="1389" y="1457"/>
                  </a:lnTo>
                  <a:lnTo>
                    <a:pt x="1396" y="1442"/>
                  </a:lnTo>
                  <a:lnTo>
                    <a:pt x="1400" y="1437"/>
                  </a:lnTo>
                  <a:lnTo>
                    <a:pt x="1416" y="1419"/>
                  </a:lnTo>
                  <a:cubicBezTo>
                    <a:pt x="1417" y="1418"/>
                    <a:pt x="1418" y="1418"/>
                    <a:pt x="1418" y="1418"/>
                  </a:cubicBezTo>
                  <a:lnTo>
                    <a:pt x="1452" y="1400"/>
                  </a:lnTo>
                  <a:cubicBezTo>
                    <a:pt x="1453" y="1399"/>
                    <a:pt x="1454" y="1399"/>
                    <a:pt x="1454" y="1399"/>
                  </a:cubicBezTo>
                  <a:lnTo>
                    <a:pt x="1457" y="1398"/>
                  </a:lnTo>
                  <a:cubicBezTo>
                    <a:pt x="1458" y="1398"/>
                    <a:pt x="1459" y="1398"/>
                    <a:pt x="1461" y="1398"/>
                  </a:cubicBezTo>
                  <a:lnTo>
                    <a:pt x="1464" y="1399"/>
                  </a:lnTo>
                  <a:cubicBezTo>
                    <a:pt x="1464" y="1399"/>
                    <a:pt x="1465" y="1399"/>
                    <a:pt x="1466" y="1400"/>
                  </a:cubicBezTo>
                  <a:lnTo>
                    <a:pt x="1469" y="1402"/>
                  </a:lnTo>
                  <a:cubicBezTo>
                    <a:pt x="1470" y="1402"/>
                    <a:pt x="1471" y="1403"/>
                    <a:pt x="1472" y="1404"/>
                  </a:cubicBezTo>
                  <a:lnTo>
                    <a:pt x="1485" y="1419"/>
                  </a:lnTo>
                  <a:lnTo>
                    <a:pt x="1488" y="1420"/>
                  </a:lnTo>
                  <a:cubicBezTo>
                    <a:pt x="1490" y="1420"/>
                    <a:pt x="1492" y="1421"/>
                    <a:pt x="1493" y="1422"/>
                  </a:cubicBezTo>
                  <a:lnTo>
                    <a:pt x="1494" y="1424"/>
                  </a:lnTo>
                  <a:cubicBezTo>
                    <a:pt x="1495" y="1425"/>
                    <a:pt x="1496" y="1427"/>
                    <a:pt x="1496" y="1428"/>
                  </a:cubicBezTo>
                  <a:lnTo>
                    <a:pt x="1497" y="1432"/>
                  </a:lnTo>
                  <a:cubicBezTo>
                    <a:pt x="1497" y="1433"/>
                    <a:pt x="1496" y="1434"/>
                    <a:pt x="1496" y="1435"/>
                  </a:cubicBezTo>
                  <a:lnTo>
                    <a:pt x="1493" y="1442"/>
                  </a:lnTo>
                  <a:lnTo>
                    <a:pt x="1490" y="1448"/>
                  </a:lnTo>
                  <a:lnTo>
                    <a:pt x="1486" y="1452"/>
                  </a:lnTo>
                  <a:cubicBezTo>
                    <a:pt x="1486" y="1453"/>
                    <a:pt x="1485" y="1453"/>
                    <a:pt x="1484" y="1453"/>
                  </a:cubicBezTo>
                  <a:lnTo>
                    <a:pt x="1481" y="1455"/>
                  </a:lnTo>
                  <a:lnTo>
                    <a:pt x="1482" y="1461"/>
                  </a:lnTo>
                  <a:lnTo>
                    <a:pt x="1492" y="1493"/>
                  </a:lnTo>
                  <a:cubicBezTo>
                    <a:pt x="1493" y="1495"/>
                    <a:pt x="1493" y="1498"/>
                    <a:pt x="1492" y="1500"/>
                  </a:cubicBezTo>
                  <a:lnTo>
                    <a:pt x="1472" y="1532"/>
                  </a:lnTo>
                  <a:lnTo>
                    <a:pt x="1458" y="1559"/>
                  </a:lnTo>
                  <a:cubicBezTo>
                    <a:pt x="1457" y="1561"/>
                    <a:pt x="1456" y="1562"/>
                    <a:pt x="1454" y="1562"/>
                  </a:cubicBezTo>
                  <a:lnTo>
                    <a:pt x="1446" y="1566"/>
                  </a:lnTo>
                  <a:lnTo>
                    <a:pt x="1442" y="1570"/>
                  </a:lnTo>
                  <a:cubicBezTo>
                    <a:pt x="1441" y="1571"/>
                    <a:pt x="1439" y="1571"/>
                    <a:pt x="1437" y="1572"/>
                  </a:cubicBezTo>
                  <a:lnTo>
                    <a:pt x="1433" y="1572"/>
                  </a:lnTo>
                  <a:lnTo>
                    <a:pt x="1418" y="1571"/>
                  </a:lnTo>
                  <a:lnTo>
                    <a:pt x="1416" y="1571"/>
                  </a:lnTo>
                  <a:lnTo>
                    <a:pt x="1414" y="1574"/>
                  </a:lnTo>
                  <a:lnTo>
                    <a:pt x="1410" y="1589"/>
                  </a:lnTo>
                  <a:lnTo>
                    <a:pt x="1404" y="1635"/>
                  </a:lnTo>
                  <a:lnTo>
                    <a:pt x="1406" y="1639"/>
                  </a:lnTo>
                  <a:lnTo>
                    <a:pt x="1415" y="1641"/>
                  </a:lnTo>
                  <a:lnTo>
                    <a:pt x="1437" y="1651"/>
                  </a:lnTo>
                  <a:lnTo>
                    <a:pt x="1453" y="1655"/>
                  </a:lnTo>
                  <a:cubicBezTo>
                    <a:pt x="1454" y="1656"/>
                    <a:pt x="1455" y="1656"/>
                    <a:pt x="1455" y="1657"/>
                  </a:cubicBezTo>
                  <a:cubicBezTo>
                    <a:pt x="1458" y="1659"/>
                    <a:pt x="1460" y="1665"/>
                    <a:pt x="1458" y="1668"/>
                  </a:cubicBezTo>
                  <a:lnTo>
                    <a:pt x="1456" y="1670"/>
                  </a:lnTo>
                  <a:cubicBezTo>
                    <a:pt x="1456" y="1671"/>
                    <a:pt x="1455" y="1672"/>
                    <a:pt x="1454" y="1673"/>
                  </a:cubicBezTo>
                  <a:lnTo>
                    <a:pt x="1438" y="1685"/>
                  </a:lnTo>
                  <a:lnTo>
                    <a:pt x="1440" y="1689"/>
                  </a:lnTo>
                  <a:lnTo>
                    <a:pt x="1442" y="1696"/>
                  </a:lnTo>
                  <a:lnTo>
                    <a:pt x="1443" y="1705"/>
                  </a:lnTo>
                  <a:cubicBezTo>
                    <a:pt x="1444" y="1707"/>
                    <a:pt x="1443" y="1708"/>
                    <a:pt x="1443" y="1710"/>
                  </a:cubicBezTo>
                  <a:lnTo>
                    <a:pt x="1442" y="1712"/>
                  </a:lnTo>
                  <a:cubicBezTo>
                    <a:pt x="1441" y="1714"/>
                    <a:pt x="1440" y="1715"/>
                    <a:pt x="1438" y="1716"/>
                  </a:cubicBezTo>
                  <a:lnTo>
                    <a:pt x="1435" y="1717"/>
                  </a:lnTo>
                  <a:cubicBezTo>
                    <a:pt x="1434" y="1717"/>
                    <a:pt x="1433" y="1718"/>
                    <a:pt x="1431" y="1718"/>
                  </a:cubicBezTo>
                  <a:lnTo>
                    <a:pt x="1419" y="1717"/>
                  </a:lnTo>
                  <a:lnTo>
                    <a:pt x="1410" y="1719"/>
                  </a:lnTo>
                  <a:lnTo>
                    <a:pt x="1411" y="1722"/>
                  </a:lnTo>
                  <a:lnTo>
                    <a:pt x="1418" y="1739"/>
                  </a:lnTo>
                  <a:lnTo>
                    <a:pt x="1419" y="1749"/>
                  </a:lnTo>
                  <a:lnTo>
                    <a:pt x="1419" y="1753"/>
                  </a:lnTo>
                  <a:cubicBezTo>
                    <a:pt x="1419" y="1754"/>
                    <a:pt x="1419" y="1755"/>
                    <a:pt x="1418" y="1756"/>
                  </a:cubicBezTo>
                  <a:lnTo>
                    <a:pt x="1417" y="1758"/>
                  </a:lnTo>
                  <a:lnTo>
                    <a:pt x="1424" y="1757"/>
                  </a:lnTo>
                  <a:lnTo>
                    <a:pt x="1434" y="1758"/>
                  </a:lnTo>
                  <a:lnTo>
                    <a:pt x="1444" y="1756"/>
                  </a:lnTo>
                  <a:cubicBezTo>
                    <a:pt x="1445" y="1756"/>
                    <a:pt x="1446" y="1756"/>
                    <a:pt x="1447" y="1756"/>
                  </a:cubicBezTo>
                  <a:lnTo>
                    <a:pt x="1490" y="1762"/>
                  </a:lnTo>
                  <a:cubicBezTo>
                    <a:pt x="1491" y="1762"/>
                    <a:pt x="1492" y="1763"/>
                    <a:pt x="1493" y="1763"/>
                  </a:cubicBezTo>
                  <a:lnTo>
                    <a:pt x="1498" y="1766"/>
                  </a:lnTo>
                  <a:cubicBezTo>
                    <a:pt x="1499" y="1767"/>
                    <a:pt x="1500" y="1767"/>
                    <a:pt x="1500" y="1768"/>
                  </a:cubicBezTo>
                  <a:lnTo>
                    <a:pt x="1502" y="1771"/>
                  </a:lnTo>
                  <a:cubicBezTo>
                    <a:pt x="1503" y="1773"/>
                    <a:pt x="1504" y="1775"/>
                    <a:pt x="1504" y="1777"/>
                  </a:cubicBezTo>
                  <a:lnTo>
                    <a:pt x="1503" y="1782"/>
                  </a:lnTo>
                  <a:lnTo>
                    <a:pt x="1500" y="1790"/>
                  </a:lnTo>
                  <a:lnTo>
                    <a:pt x="1502" y="1793"/>
                  </a:lnTo>
                  <a:lnTo>
                    <a:pt x="1518" y="1799"/>
                  </a:lnTo>
                  <a:cubicBezTo>
                    <a:pt x="1519" y="1800"/>
                    <a:pt x="1520" y="1801"/>
                    <a:pt x="1521" y="1802"/>
                  </a:cubicBezTo>
                  <a:lnTo>
                    <a:pt x="1528" y="1812"/>
                  </a:lnTo>
                  <a:cubicBezTo>
                    <a:pt x="1528" y="1813"/>
                    <a:pt x="1529" y="1814"/>
                    <a:pt x="1529" y="1815"/>
                  </a:cubicBezTo>
                  <a:lnTo>
                    <a:pt x="1530" y="1826"/>
                  </a:lnTo>
                  <a:cubicBezTo>
                    <a:pt x="1530" y="1827"/>
                    <a:pt x="1530" y="1828"/>
                    <a:pt x="1530" y="1829"/>
                  </a:cubicBezTo>
                  <a:lnTo>
                    <a:pt x="1529" y="1832"/>
                  </a:lnTo>
                  <a:lnTo>
                    <a:pt x="1522" y="1845"/>
                  </a:lnTo>
                  <a:lnTo>
                    <a:pt x="1522" y="1847"/>
                  </a:lnTo>
                  <a:lnTo>
                    <a:pt x="1527" y="1861"/>
                  </a:lnTo>
                  <a:lnTo>
                    <a:pt x="1535" y="1882"/>
                  </a:lnTo>
                  <a:cubicBezTo>
                    <a:pt x="1536" y="1883"/>
                    <a:pt x="1536" y="1884"/>
                    <a:pt x="1535" y="1885"/>
                  </a:cubicBezTo>
                  <a:lnTo>
                    <a:pt x="1534" y="1891"/>
                  </a:lnTo>
                  <a:cubicBezTo>
                    <a:pt x="1534" y="1892"/>
                    <a:pt x="1534" y="1894"/>
                    <a:pt x="1533" y="1894"/>
                  </a:cubicBezTo>
                  <a:lnTo>
                    <a:pt x="1529" y="1901"/>
                  </a:lnTo>
                  <a:lnTo>
                    <a:pt x="1522" y="1907"/>
                  </a:lnTo>
                  <a:lnTo>
                    <a:pt x="1522" y="1908"/>
                  </a:lnTo>
                  <a:cubicBezTo>
                    <a:pt x="1522" y="1909"/>
                    <a:pt x="1522" y="1910"/>
                    <a:pt x="1522" y="1911"/>
                  </a:cubicBezTo>
                  <a:cubicBezTo>
                    <a:pt x="1522" y="1911"/>
                    <a:pt x="1522" y="1912"/>
                    <a:pt x="1521" y="1913"/>
                  </a:cubicBezTo>
                  <a:lnTo>
                    <a:pt x="1523" y="1914"/>
                  </a:lnTo>
                  <a:lnTo>
                    <a:pt x="1536" y="1920"/>
                  </a:lnTo>
                  <a:lnTo>
                    <a:pt x="1536" y="1920"/>
                  </a:lnTo>
                  <a:lnTo>
                    <a:pt x="1537" y="1918"/>
                  </a:lnTo>
                  <a:lnTo>
                    <a:pt x="1539" y="1916"/>
                  </a:lnTo>
                  <a:cubicBezTo>
                    <a:pt x="1539" y="1915"/>
                    <a:pt x="1542" y="1912"/>
                    <a:pt x="1543" y="1912"/>
                  </a:cubicBezTo>
                  <a:lnTo>
                    <a:pt x="1549" y="1909"/>
                  </a:lnTo>
                  <a:lnTo>
                    <a:pt x="1554" y="1908"/>
                  </a:lnTo>
                  <a:lnTo>
                    <a:pt x="1558" y="1909"/>
                  </a:lnTo>
                  <a:cubicBezTo>
                    <a:pt x="1559" y="1909"/>
                    <a:pt x="1560" y="1909"/>
                    <a:pt x="1561" y="1909"/>
                  </a:cubicBezTo>
                  <a:lnTo>
                    <a:pt x="1584" y="1920"/>
                  </a:lnTo>
                  <a:cubicBezTo>
                    <a:pt x="1586" y="1921"/>
                    <a:pt x="1588" y="1923"/>
                    <a:pt x="1588" y="1925"/>
                  </a:cubicBezTo>
                  <a:lnTo>
                    <a:pt x="1589" y="1927"/>
                  </a:lnTo>
                  <a:cubicBezTo>
                    <a:pt x="1589" y="1928"/>
                    <a:pt x="1590" y="1929"/>
                    <a:pt x="1589" y="1931"/>
                  </a:cubicBezTo>
                  <a:lnTo>
                    <a:pt x="1589" y="1936"/>
                  </a:lnTo>
                  <a:lnTo>
                    <a:pt x="1580" y="1968"/>
                  </a:lnTo>
                  <a:lnTo>
                    <a:pt x="1581" y="1968"/>
                  </a:lnTo>
                  <a:lnTo>
                    <a:pt x="1591" y="1968"/>
                  </a:lnTo>
                  <a:cubicBezTo>
                    <a:pt x="1592" y="1968"/>
                    <a:pt x="1593" y="1968"/>
                    <a:pt x="1594" y="1969"/>
                  </a:cubicBezTo>
                  <a:lnTo>
                    <a:pt x="1609" y="1976"/>
                  </a:lnTo>
                  <a:cubicBezTo>
                    <a:pt x="1610" y="1977"/>
                    <a:pt x="1611" y="1978"/>
                    <a:pt x="1612" y="1979"/>
                  </a:cubicBezTo>
                  <a:lnTo>
                    <a:pt x="1618" y="1990"/>
                  </a:lnTo>
                  <a:lnTo>
                    <a:pt x="1621" y="2004"/>
                  </a:lnTo>
                  <a:cubicBezTo>
                    <a:pt x="1621" y="2005"/>
                    <a:pt x="1621" y="2006"/>
                    <a:pt x="1621" y="2006"/>
                  </a:cubicBezTo>
                  <a:lnTo>
                    <a:pt x="1619" y="2017"/>
                  </a:lnTo>
                  <a:lnTo>
                    <a:pt x="1614" y="2034"/>
                  </a:lnTo>
                  <a:lnTo>
                    <a:pt x="1623" y="2030"/>
                  </a:lnTo>
                  <a:lnTo>
                    <a:pt x="1628" y="2029"/>
                  </a:lnTo>
                  <a:lnTo>
                    <a:pt x="1657" y="2030"/>
                  </a:lnTo>
                  <a:lnTo>
                    <a:pt x="1669" y="2028"/>
                  </a:lnTo>
                  <a:lnTo>
                    <a:pt x="1681" y="2023"/>
                  </a:lnTo>
                  <a:cubicBezTo>
                    <a:pt x="1683" y="2022"/>
                    <a:pt x="1685" y="2022"/>
                    <a:pt x="1687" y="2023"/>
                  </a:cubicBezTo>
                  <a:cubicBezTo>
                    <a:pt x="1688" y="2023"/>
                    <a:pt x="1690" y="2025"/>
                    <a:pt x="1691" y="2025"/>
                  </a:cubicBezTo>
                  <a:lnTo>
                    <a:pt x="1693" y="2027"/>
                  </a:lnTo>
                  <a:cubicBezTo>
                    <a:pt x="1695" y="2029"/>
                    <a:pt x="1696" y="2032"/>
                    <a:pt x="1695" y="2035"/>
                  </a:cubicBezTo>
                  <a:lnTo>
                    <a:pt x="1692" y="2046"/>
                  </a:lnTo>
                  <a:lnTo>
                    <a:pt x="1685" y="2056"/>
                  </a:lnTo>
                  <a:lnTo>
                    <a:pt x="1692" y="2060"/>
                  </a:lnTo>
                  <a:cubicBezTo>
                    <a:pt x="1693" y="2060"/>
                    <a:pt x="1694" y="2061"/>
                    <a:pt x="1695" y="2063"/>
                  </a:cubicBezTo>
                  <a:cubicBezTo>
                    <a:pt x="1695" y="2064"/>
                    <a:pt x="1696" y="2067"/>
                    <a:pt x="1696" y="2069"/>
                  </a:cubicBezTo>
                  <a:cubicBezTo>
                    <a:pt x="1696" y="2071"/>
                    <a:pt x="1695" y="2074"/>
                    <a:pt x="1694" y="2075"/>
                  </a:cubicBezTo>
                  <a:lnTo>
                    <a:pt x="1690" y="2079"/>
                  </a:lnTo>
                  <a:lnTo>
                    <a:pt x="1690" y="2082"/>
                  </a:lnTo>
                  <a:lnTo>
                    <a:pt x="1691" y="2091"/>
                  </a:lnTo>
                  <a:lnTo>
                    <a:pt x="1690" y="2100"/>
                  </a:lnTo>
                  <a:lnTo>
                    <a:pt x="1686" y="2114"/>
                  </a:lnTo>
                  <a:lnTo>
                    <a:pt x="1678" y="2133"/>
                  </a:lnTo>
                  <a:lnTo>
                    <a:pt x="1674" y="2139"/>
                  </a:lnTo>
                  <a:lnTo>
                    <a:pt x="1669" y="2143"/>
                  </a:lnTo>
                  <a:lnTo>
                    <a:pt x="1661" y="2149"/>
                  </a:lnTo>
                  <a:lnTo>
                    <a:pt x="1657" y="2160"/>
                  </a:lnTo>
                  <a:lnTo>
                    <a:pt x="1654" y="2163"/>
                  </a:lnTo>
                  <a:cubicBezTo>
                    <a:pt x="1654" y="2164"/>
                    <a:pt x="1653" y="2164"/>
                    <a:pt x="1652" y="2165"/>
                  </a:cubicBezTo>
                  <a:lnTo>
                    <a:pt x="1652" y="2172"/>
                  </a:lnTo>
                  <a:lnTo>
                    <a:pt x="1652" y="2178"/>
                  </a:lnTo>
                  <a:lnTo>
                    <a:pt x="1654" y="2194"/>
                  </a:lnTo>
                  <a:lnTo>
                    <a:pt x="1654" y="2199"/>
                  </a:lnTo>
                  <a:cubicBezTo>
                    <a:pt x="1654" y="2200"/>
                    <a:pt x="1653" y="2202"/>
                    <a:pt x="1652" y="2203"/>
                  </a:cubicBezTo>
                  <a:lnTo>
                    <a:pt x="1651" y="2205"/>
                  </a:lnTo>
                  <a:lnTo>
                    <a:pt x="1650" y="2207"/>
                  </a:lnTo>
                  <a:lnTo>
                    <a:pt x="1652" y="2216"/>
                  </a:lnTo>
                  <a:cubicBezTo>
                    <a:pt x="1652" y="2217"/>
                    <a:pt x="1652" y="2218"/>
                    <a:pt x="1652" y="2219"/>
                  </a:cubicBezTo>
                  <a:lnTo>
                    <a:pt x="1651" y="2222"/>
                  </a:lnTo>
                  <a:cubicBezTo>
                    <a:pt x="1651" y="2223"/>
                    <a:pt x="1651" y="2224"/>
                    <a:pt x="1650" y="2225"/>
                  </a:cubicBezTo>
                  <a:lnTo>
                    <a:pt x="1649" y="2227"/>
                  </a:lnTo>
                  <a:cubicBezTo>
                    <a:pt x="1648" y="2228"/>
                    <a:pt x="1647" y="2229"/>
                    <a:pt x="1646" y="2230"/>
                  </a:cubicBezTo>
                  <a:lnTo>
                    <a:pt x="1642" y="2234"/>
                  </a:lnTo>
                  <a:lnTo>
                    <a:pt x="1641" y="2239"/>
                  </a:lnTo>
                  <a:lnTo>
                    <a:pt x="1642" y="2246"/>
                  </a:lnTo>
                  <a:lnTo>
                    <a:pt x="1645" y="2246"/>
                  </a:lnTo>
                  <a:lnTo>
                    <a:pt x="1672" y="2238"/>
                  </a:lnTo>
                  <a:lnTo>
                    <a:pt x="1673" y="2238"/>
                  </a:lnTo>
                  <a:lnTo>
                    <a:pt x="1673" y="2238"/>
                  </a:lnTo>
                  <a:cubicBezTo>
                    <a:pt x="1674" y="2238"/>
                    <a:pt x="1674" y="2238"/>
                    <a:pt x="1674" y="2238"/>
                  </a:cubicBezTo>
                  <a:close/>
                  <a:moveTo>
                    <a:pt x="1408" y="811"/>
                  </a:moveTo>
                  <a:lnTo>
                    <a:pt x="1407" y="813"/>
                  </a:lnTo>
                  <a:lnTo>
                    <a:pt x="1402" y="822"/>
                  </a:lnTo>
                  <a:lnTo>
                    <a:pt x="1400" y="828"/>
                  </a:lnTo>
                  <a:lnTo>
                    <a:pt x="1398" y="851"/>
                  </a:lnTo>
                  <a:cubicBezTo>
                    <a:pt x="1398" y="852"/>
                    <a:pt x="1397" y="853"/>
                    <a:pt x="1396" y="854"/>
                  </a:cubicBezTo>
                  <a:lnTo>
                    <a:pt x="1387" y="865"/>
                  </a:lnTo>
                  <a:lnTo>
                    <a:pt x="1359" y="884"/>
                  </a:lnTo>
                  <a:cubicBezTo>
                    <a:pt x="1357" y="885"/>
                    <a:pt x="1356" y="885"/>
                    <a:pt x="1355" y="885"/>
                  </a:cubicBezTo>
                  <a:cubicBezTo>
                    <a:pt x="1353" y="885"/>
                    <a:pt x="1351" y="885"/>
                    <a:pt x="1350" y="884"/>
                  </a:cubicBezTo>
                  <a:lnTo>
                    <a:pt x="1330" y="868"/>
                  </a:lnTo>
                  <a:lnTo>
                    <a:pt x="1330" y="869"/>
                  </a:lnTo>
                  <a:cubicBezTo>
                    <a:pt x="1329" y="870"/>
                    <a:pt x="1328" y="871"/>
                    <a:pt x="1327" y="872"/>
                  </a:cubicBezTo>
                  <a:lnTo>
                    <a:pt x="1324" y="873"/>
                  </a:lnTo>
                  <a:lnTo>
                    <a:pt x="1314" y="876"/>
                  </a:lnTo>
                  <a:cubicBezTo>
                    <a:pt x="1313" y="877"/>
                    <a:pt x="1312" y="877"/>
                    <a:pt x="1311" y="877"/>
                  </a:cubicBezTo>
                  <a:lnTo>
                    <a:pt x="1305" y="876"/>
                  </a:lnTo>
                  <a:lnTo>
                    <a:pt x="1298" y="875"/>
                  </a:lnTo>
                  <a:cubicBezTo>
                    <a:pt x="1297" y="874"/>
                    <a:pt x="1296" y="874"/>
                    <a:pt x="1296" y="874"/>
                  </a:cubicBezTo>
                  <a:lnTo>
                    <a:pt x="1267" y="855"/>
                  </a:lnTo>
                  <a:lnTo>
                    <a:pt x="1263" y="857"/>
                  </a:lnTo>
                  <a:lnTo>
                    <a:pt x="1237" y="862"/>
                  </a:lnTo>
                  <a:cubicBezTo>
                    <a:pt x="1236" y="862"/>
                    <a:pt x="1235" y="862"/>
                    <a:pt x="1234" y="862"/>
                  </a:cubicBezTo>
                  <a:lnTo>
                    <a:pt x="1226" y="860"/>
                  </a:lnTo>
                  <a:cubicBezTo>
                    <a:pt x="1223" y="860"/>
                    <a:pt x="1221" y="858"/>
                    <a:pt x="1220" y="856"/>
                  </a:cubicBezTo>
                  <a:lnTo>
                    <a:pt x="1220" y="856"/>
                  </a:lnTo>
                  <a:cubicBezTo>
                    <a:pt x="1218" y="854"/>
                    <a:pt x="1217" y="852"/>
                    <a:pt x="1218" y="849"/>
                  </a:cubicBezTo>
                  <a:lnTo>
                    <a:pt x="1218" y="847"/>
                  </a:lnTo>
                  <a:lnTo>
                    <a:pt x="1218" y="821"/>
                  </a:lnTo>
                  <a:lnTo>
                    <a:pt x="1218" y="821"/>
                  </a:lnTo>
                  <a:lnTo>
                    <a:pt x="1216" y="820"/>
                  </a:lnTo>
                  <a:cubicBezTo>
                    <a:pt x="1215" y="820"/>
                    <a:pt x="1214" y="819"/>
                    <a:pt x="1214" y="818"/>
                  </a:cubicBezTo>
                  <a:lnTo>
                    <a:pt x="1190" y="790"/>
                  </a:lnTo>
                  <a:lnTo>
                    <a:pt x="1180" y="775"/>
                  </a:lnTo>
                  <a:lnTo>
                    <a:pt x="1175" y="760"/>
                  </a:lnTo>
                  <a:lnTo>
                    <a:pt x="1174" y="743"/>
                  </a:lnTo>
                  <a:lnTo>
                    <a:pt x="1167" y="728"/>
                  </a:lnTo>
                  <a:lnTo>
                    <a:pt x="1157" y="729"/>
                  </a:lnTo>
                  <a:lnTo>
                    <a:pt x="1149" y="728"/>
                  </a:lnTo>
                  <a:cubicBezTo>
                    <a:pt x="1147" y="728"/>
                    <a:pt x="1146" y="728"/>
                    <a:pt x="1145" y="727"/>
                  </a:cubicBezTo>
                  <a:lnTo>
                    <a:pt x="1131" y="717"/>
                  </a:lnTo>
                  <a:lnTo>
                    <a:pt x="1107" y="707"/>
                  </a:lnTo>
                  <a:cubicBezTo>
                    <a:pt x="1105" y="707"/>
                    <a:pt x="1104" y="705"/>
                    <a:pt x="1103" y="703"/>
                  </a:cubicBezTo>
                  <a:lnTo>
                    <a:pt x="1092" y="679"/>
                  </a:lnTo>
                  <a:cubicBezTo>
                    <a:pt x="1091" y="676"/>
                    <a:pt x="1092" y="674"/>
                    <a:pt x="1093" y="672"/>
                  </a:cubicBezTo>
                  <a:cubicBezTo>
                    <a:pt x="1094" y="669"/>
                    <a:pt x="1096" y="668"/>
                    <a:pt x="1099" y="667"/>
                  </a:cubicBezTo>
                  <a:lnTo>
                    <a:pt x="1112" y="665"/>
                  </a:lnTo>
                  <a:cubicBezTo>
                    <a:pt x="1113" y="665"/>
                    <a:pt x="1114" y="665"/>
                    <a:pt x="1115" y="665"/>
                  </a:cubicBezTo>
                  <a:lnTo>
                    <a:pt x="1122" y="667"/>
                  </a:lnTo>
                  <a:cubicBezTo>
                    <a:pt x="1123" y="667"/>
                    <a:pt x="1124" y="667"/>
                    <a:pt x="1124" y="668"/>
                  </a:cubicBezTo>
                  <a:lnTo>
                    <a:pt x="1142" y="679"/>
                  </a:lnTo>
                  <a:lnTo>
                    <a:pt x="1152" y="676"/>
                  </a:lnTo>
                  <a:cubicBezTo>
                    <a:pt x="1152" y="676"/>
                    <a:pt x="1153" y="676"/>
                    <a:pt x="1154" y="676"/>
                  </a:cubicBezTo>
                  <a:lnTo>
                    <a:pt x="1157" y="676"/>
                  </a:lnTo>
                  <a:cubicBezTo>
                    <a:pt x="1159" y="676"/>
                    <a:pt x="1160" y="677"/>
                    <a:pt x="1161" y="677"/>
                  </a:cubicBezTo>
                  <a:lnTo>
                    <a:pt x="1178" y="688"/>
                  </a:lnTo>
                  <a:lnTo>
                    <a:pt x="1219" y="703"/>
                  </a:lnTo>
                  <a:lnTo>
                    <a:pt x="1223" y="703"/>
                  </a:lnTo>
                  <a:cubicBezTo>
                    <a:pt x="1223" y="702"/>
                    <a:pt x="1225" y="701"/>
                    <a:pt x="1226" y="701"/>
                  </a:cubicBezTo>
                  <a:lnTo>
                    <a:pt x="1228" y="700"/>
                  </a:lnTo>
                  <a:lnTo>
                    <a:pt x="1244" y="699"/>
                  </a:lnTo>
                  <a:lnTo>
                    <a:pt x="1253" y="700"/>
                  </a:lnTo>
                  <a:cubicBezTo>
                    <a:pt x="1254" y="700"/>
                    <a:pt x="1255" y="701"/>
                    <a:pt x="1256" y="702"/>
                  </a:cubicBezTo>
                  <a:cubicBezTo>
                    <a:pt x="1257" y="702"/>
                    <a:pt x="1259" y="704"/>
                    <a:pt x="1259" y="704"/>
                  </a:cubicBezTo>
                  <a:cubicBezTo>
                    <a:pt x="1260" y="705"/>
                    <a:pt x="1261" y="706"/>
                    <a:pt x="1261" y="707"/>
                  </a:cubicBezTo>
                  <a:cubicBezTo>
                    <a:pt x="1261" y="708"/>
                    <a:pt x="1262" y="710"/>
                    <a:pt x="1262" y="711"/>
                  </a:cubicBezTo>
                  <a:cubicBezTo>
                    <a:pt x="1262" y="711"/>
                    <a:pt x="1263" y="713"/>
                    <a:pt x="1263" y="714"/>
                  </a:cubicBezTo>
                  <a:lnTo>
                    <a:pt x="1262" y="714"/>
                  </a:lnTo>
                  <a:lnTo>
                    <a:pt x="1264" y="715"/>
                  </a:lnTo>
                  <a:lnTo>
                    <a:pt x="1276" y="723"/>
                  </a:lnTo>
                  <a:lnTo>
                    <a:pt x="1292" y="723"/>
                  </a:lnTo>
                  <a:lnTo>
                    <a:pt x="1301" y="724"/>
                  </a:lnTo>
                  <a:cubicBezTo>
                    <a:pt x="1302" y="724"/>
                    <a:pt x="1304" y="725"/>
                    <a:pt x="1305" y="726"/>
                  </a:cubicBezTo>
                  <a:lnTo>
                    <a:pt x="1306" y="727"/>
                  </a:lnTo>
                  <a:lnTo>
                    <a:pt x="1315" y="737"/>
                  </a:lnTo>
                  <a:lnTo>
                    <a:pt x="1327" y="745"/>
                  </a:lnTo>
                  <a:lnTo>
                    <a:pt x="1348" y="755"/>
                  </a:lnTo>
                  <a:lnTo>
                    <a:pt x="1348" y="755"/>
                  </a:lnTo>
                  <a:lnTo>
                    <a:pt x="1355" y="737"/>
                  </a:lnTo>
                  <a:lnTo>
                    <a:pt x="1357" y="734"/>
                  </a:lnTo>
                  <a:cubicBezTo>
                    <a:pt x="1357" y="734"/>
                    <a:pt x="1358" y="733"/>
                    <a:pt x="1359" y="733"/>
                  </a:cubicBezTo>
                  <a:lnTo>
                    <a:pt x="1361" y="731"/>
                  </a:lnTo>
                  <a:cubicBezTo>
                    <a:pt x="1363" y="730"/>
                    <a:pt x="1365" y="729"/>
                    <a:pt x="1367" y="729"/>
                  </a:cubicBezTo>
                  <a:cubicBezTo>
                    <a:pt x="1368" y="729"/>
                    <a:pt x="1371" y="730"/>
                    <a:pt x="1372" y="730"/>
                  </a:cubicBezTo>
                  <a:lnTo>
                    <a:pt x="1374" y="731"/>
                  </a:lnTo>
                  <a:cubicBezTo>
                    <a:pt x="1374" y="732"/>
                    <a:pt x="1375" y="732"/>
                    <a:pt x="1375" y="733"/>
                  </a:cubicBezTo>
                  <a:lnTo>
                    <a:pt x="1382" y="739"/>
                  </a:lnTo>
                  <a:lnTo>
                    <a:pt x="1399" y="760"/>
                  </a:lnTo>
                  <a:cubicBezTo>
                    <a:pt x="1400" y="761"/>
                    <a:pt x="1400" y="762"/>
                    <a:pt x="1400" y="764"/>
                  </a:cubicBezTo>
                  <a:lnTo>
                    <a:pt x="1400" y="766"/>
                  </a:lnTo>
                  <a:cubicBezTo>
                    <a:pt x="1400" y="768"/>
                    <a:pt x="1399" y="770"/>
                    <a:pt x="1398" y="771"/>
                  </a:cubicBezTo>
                  <a:lnTo>
                    <a:pt x="1396" y="773"/>
                  </a:lnTo>
                  <a:lnTo>
                    <a:pt x="1390" y="779"/>
                  </a:lnTo>
                  <a:lnTo>
                    <a:pt x="1390" y="781"/>
                  </a:lnTo>
                  <a:lnTo>
                    <a:pt x="1404" y="796"/>
                  </a:lnTo>
                  <a:cubicBezTo>
                    <a:pt x="1405" y="796"/>
                    <a:pt x="1405" y="797"/>
                    <a:pt x="1406" y="798"/>
                  </a:cubicBezTo>
                  <a:lnTo>
                    <a:pt x="1408" y="805"/>
                  </a:lnTo>
                  <a:cubicBezTo>
                    <a:pt x="1409" y="807"/>
                    <a:pt x="1409" y="809"/>
                    <a:pt x="1408" y="811"/>
                  </a:cubicBezTo>
                  <a:close/>
                </a:path>
              </a:pathLst>
            </a:custGeom>
            <a:solidFill>
              <a:schemeClr val="accent2"/>
            </a:solidFill>
            <a:ln w="9525" cap="flat">
              <a:noFill/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endParaRPr>
            </a:p>
          </p:txBody>
        </p:sp>
        <p:sp>
          <p:nvSpPr>
            <p:cNvPr id="55" name="Freeform 34">
              <a:extLst>
                <a:ext uri="{FF2B5EF4-FFF2-40B4-BE49-F238E27FC236}">
                  <a16:creationId xmlns:a16="http://schemas.microsoft.com/office/drawing/2014/main" xmlns="" id="{3BB584E7-978F-426D-8FFC-0658097B1D9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41825" y="2944813"/>
              <a:ext cx="7938" cy="7937"/>
            </a:xfrm>
            <a:custGeom>
              <a:avLst/>
              <a:gdLst>
                <a:gd name="T0" fmla="*/ 2 w 23"/>
                <a:gd name="T1" fmla="*/ 19 h 20"/>
                <a:gd name="T2" fmla="*/ 10 w 23"/>
                <a:gd name="T3" fmla="*/ 19 h 20"/>
                <a:gd name="T4" fmla="*/ 11 w 23"/>
                <a:gd name="T5" fmla="*/ 8 h 20"/>
                <a:gd name="T6" fmla="*/ 17 w 23"/>
                <a:gd name="T7" fmla="*/ 1 h 20"/>
                <a:gd name="T8" fmla="*/ 22 w 23"/>
                <a:gd name="T9" fmla="*/ 0 h 20"/>
                <a:gd name="T10" fmla="*/ 5 w 23"/>
                <a:gd name="T11" fmla="*/ 0 h 20"/>
                <a:gd name="T12" fmla="*/ 2 w 23"/>
                <a:gd name="T13" fmla="*/ 2 h 20"/>
                <a:gd name="T14" fmla="*/ 0 w 23"/>
                <a:gd name="T15" fmla="*/ 9 h 20"/>
                <a:gd name="T16" fmla="*/ 1 w 23"/>
                <a:gd name="T17" fmla="*/ 19 h 20"/>
                <a:gd name="T18" fmla="*/ 2 w 23"/>
                <a:gd name="T19" fmla="*/ 19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3" h="20">
                  <a:moveTo>
                    <a:pt x="2" y="19"/>
                  </a:moveTo>
                  <a:lnTo>
                    <a:pt x="10" y="19"/>
                  </a:lnTo>
                  <a:lnTo>
                    <a:pt x="11" y="8"/>
                  </a:lnTo>
                  <a:cubicBezTo>
                    <a:pt x="11" y="5"/>
                    <a:pt x="13" y="2"/>
                    <a:pt x="17" y="1"/>
                  </a:cubicBezTo>
                  <a:lnTo>
                    <a:pt x="22" y="0"/>
                  </a:lnTo>
                  <a:lnTo>
                    <a:pt x="5" y="0"/>
                  </a:lnTo>
                  <a:lnTo>
                    <a:pt x="2" y="2"/>
                  </a:lnTo>
                  <a:lnTo>
                    <a:pt x="0" y="9"/>
                  </a:lnTo>
                  <a:lnTo>
                    <a:pt x="1" y="19"/>
                  </a:lnTo>
                  <a:lnTo>
                    <a:pt x="2" y="19"/>
                  </a:lnTo>
                </a:path>
              </a:pathLst>
            </a:custGeom>
            <a:grpFill/>
            <a:ln w="9525" cap="flat">
              <a:noFill/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endParaRPr>
            </a:p>
          </p:txBody>
        </p:sp>
        <p:sp>
          <p:nvSpPr>
            <p:cNvPr id="56" name="Freeform 35">
              <a:extLst>
                <a:ext uri="{FF2B5EF4-FFF2-40B4-BE49-F238E27FC236}">
                  <a16:creationId xmlns:a16="http://schemas.microsoft.com/office/drawing/2014/main" xmlns="" id="{61038F4F-0AA6-4755-9C57-259795C15B3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64025" y="2997200"/>
              <a:ext cx="23813" cy="12700"/>
            </a:xfrm>
            <a:custGeom>
              <a:avLst/>
              <a:gdLst>
                <a:gd name="T0" fmla="*/ 7 w 64"/>
                <a:gd name="T1" fmla="*/ 31 h 35"/>
                <a:gd name="T2" fmla="*/ 13 w 64"/>
                <a:gd name="T3" fmla="*/ 34 h 35"/>
                <a:gd name="T4" fmla="*/ 14 w 64"/>
                <a:gd name="T5" fmla="*/ 33 h 35"/>
                <a:gd name="T6" fmla="*/ 22 w 64"/>
                <a:gd name="T7" fmla="*/ 29 h 35"/>
                <a:gd name="T8" fmla="*/ 21 w 64"/>
                <a:gd name="T9" fmla="*/ 28 h 35"/>
                <a:gd name="T10" fmla="*/ 21 w 64"/>
                <a:gd name="T11" fmla="*/ 21 h 35"/>
                <a:gd name="T12" fmla="*/ 27 w 64"/>
                <a:gd name="T13" fmla="*/ 14 h 35"/>
                <a:gd name="T14" fmla="*/ 39 w 64"/>
                <a:gd name="T15" fmla="*/ 11 h 35"/>
                <a:gd name="T16" fmla="*/ 59 w 64"/>
                <a:gd name="T17" fmla="*/ 2 h 35"/>
                <a:gd name="T18" fmla="*/ 61 w 64"/>
                <a:gd name="T19" fmla="*/ 1 h 35"/>
                <a:gd name="T20" fmla="*/ 63 w 64"/>
                <a:gd name="T21" fmla="*/ 1 h 35"/>
                <a:gd name="T22" fmla="*/ 63 w 64"/>
                <a:gd name="T23" fmla="*/ 0 h 35"/>
                <a:gd name="T24" fmla="*/ 45 w 64"/>
                <a:gd name="T25" fmla="*/ 1 h 35"/>
                <a:gd name="T26" fmla="*/ 0 w 64"/>
                <a:gd name="T27" fmla="*/ 16 h 35"/>
                <a:gd name="T28" fmla="*/ 1 w 64"/>
                <a:gd name="T29" fmla="*/ 22 h 35"/>
                <a:gd name="T30" fmla="*/ 7 w 64"/>
                <a:gd name="T31" fmla="*/ 31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64" h="35">
                  <a:moveTo>
                    <a:pt x="7" y="31"/>
                  </a:moveTo>
                  <a:lnTo>
                    <a:pt x="13" y="34"/>
                  </a:lnTo>
                  <a:lnTo>
                    <a:pt x="14" y="33"/>
                  </a:lnTo>
                  <a:lnTo>
                    <a:pt x="22" y="29"/>
                  </a:lnTo>
                  <a:cubicBezTo>
                    <a:pt x="21" y="29"/>
                    <a:pt x="21" y="28"/>
                    <a:pt x="21" y="28"/>
                  </a:cubicBezTo>
                  <a:lnTo>
                    <a:pt x="21" y="21"/>
                  </a:lnTo>
                  <a:cubicBezTo>
                    <a:pt x="21" y="18"/>
                    <a:pt x="24" y="14"/>
                    <a:pt x="27" y="14"/>
                  </a:cubicBezTo>
                  <a:lnTo>
                    <a:pt x="39" y="11"/>
                  </a:lnTo>
                  <a:lnTo>
                    <a:pt x="59" y="2"/>
                  </a:lnTo>
                  <a:cubicBezTo>
                    <a:pt x="59" y="2"/>
                    <a:pt x="60" y="1"/>
                    <a:pt x="61" y="1"/>
                  </a:cubicBezTo>
                  <a:lnTo>
                    <a:pt x="63" y="1"/>
                  </a:lnTo>
                  <a:lnTo>
                    <a:pt x="63" y="0"/>
                  </a:lnTo>
                  <a:lnTo>
                    <a:pt x="45" y="1"/>
                  </a:lnTo>
                  <a:lnTo>
                    <a:pt x="0" y="16"/>
                  </a:lnTo>
                  <a:lnTo>
                    <a:pt x="1" y="22"/>
                  </a:lnTo>
                  <a:lnTo>
                    <a:pt x="7" y="31"/>
                  </a:lnTo>
                </a:path>
              </a:pathLst>
            </a:custGeom>
            <a:grpFill/>
            <a:ln w="9525" cap="flat">
              <a:noFill/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endParaRPr>
            </a:p>
          </p:txBody>
        </p:sp>
        <p:sp>
          <p:nvSpPr>
            <p:cNvPr id="57" name="Freeform 36">
              <a:extLst>
                <a:ext uri="{FF2B5EF4-FFF2-40B4-BE49-F238E27FC236}">
                  <a16:creationId xmlns:a16="http://schemas.microsoft.com/office/drawing/2014/main" xmlns="" id="{9B7675F2-05F8-4356-819E-6BBA2946808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86288" y="2952750"/>
              <a:ext cx="4762" cy="3175"/>
            </a:xfrm>
            <a:custGeom>
              <a:avLst/>
              <a:gdLst>
                <a:gd name="T0" fmla="*/ 5 w 14"/>
                <a:gd name="T1" fmla="*/ 9 h 10"/>
                <a:gd name="T2" fmla="*/ 5 w 14"/>
                <a:gd name="T3" fmla="*/ 9 h 10"/>
                <a:gd name="T4" fmla="*/ 13 w 14"/>
                <a:gd name="T5" fmla="*/ 1 h 10"/>
                <a:gd name="T6" fmla="*/ 8 w 14"/>
                <a:gd name="T7" fmla="*/ 0 h 10"/>
                <a:gd name="T8" fmla="*/ 1 w 14"/>
                <a:gd name="T9" fmla="*/ 4 h 10"/>
                <a:gd name="T10" fmla="*/ 0 w 14"/>
                <a:gd name="T11" fmla="*/ 6 h 10"/>
                <a:gd name="T12" fmla="*/ 3 w 14"/>
                <a:gd name="T13" fmla="*/ 7 h 10"/>
                <a:gd name="T14" fmla="*/ 5 w 14"/>
                <a:gd name="T15" fmla="*/ 9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" h="10">
                  <a:moveTo>
                    <a:pt x="5" y="9"/>
                  </a:moveTo>
                  <a:lnTo>
                    <a:pt x="5" y="9"/>
                  </a:lnTo>
                  <a:lnTo>
                    <a:pt x="13" y="1"/>
                  </a:lnTo>
                  <a:lnTo>
                    <a:pt x="8" y="0"/>
                  </a:lnTo>
                  <a:lnTo>
                    <a:pt x="1" y="4"/>
                  </a:lnTo>
                  <a:lnTo>
                    <a:pt x="0" y="6"/>
                  </a:lnTo>
                  <a:cubicBezTo>
                    <a:pt x="1" y="6"/>
                    <a:pt x="2" y="7"/>
                    <a:pt x="3" y="7"/>
                  </a:cubicBezTo>
                  <a:lnTo>
                    <a:pt x="5" y="9"/>
                  </a:lnTo>
                </a:path>
              </a:pathLst>
            </a:custGeom>
            <a:grpFill/>
            <a:ln w="9525" cap="flat">
              <a:noFill/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endParaRPr>
            </a:p>
          </p:txBody>
        </p:sp>
        <p:sp>
          <p:nvSpPr>
            <p:cNvPr id="58" name="Freeform 37">
              <a:extLst>
                <a:ext uri="{FF2B5EF4-FFF2-40B4-BE49-F238E27FC236}">
                  <a16:creationId xmlns:a16="http://schemas.microsoft.com/office/drawing/2014/main" xmlns="" id="{5648EE2C-B7F5-40D5-BDB5-221FE333D7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89450" y="2935288"/>
              <a:ext cx="15875" cy="4762"/>
            </a:xfrm>
            <a:custGeom>
              <a:avLst/>
              <a:gdLst>
                <a:gd name="T0" fmla="*/ 25 w 45"/>
                <a:gd name="T1" fmla="*/ 11 h 13"/>
                <a:gd name="T2" fmla="*/ 44 w 45"/>
                <a:gd name="T3" fmla="*/ 2 h 13"/>
                <a:gd name="T4" fmla="*/ 16 w 45"/>
                <a:gd name="T5" fmla="*/ 0 h 13"/>
                <a:gd name="T6" fmla="*/ 0 w 45"/>
                <a:gd name="T7" fmla="*/ 4 h 13"/>
                <a:gd name="T8" fmla="*/ 12 w 45"/>
                <a:gd name="T9" fmla="*/ 12 h 13"/>
                <a:gd name="T10" fmla="*/ 25 w 45"/>
                <a:gd name="T11" fmla="*/ 11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5" h="13">
                  <a:moveTo>
                    <a:pt x="25" y="11"/>
                  </a:moveTo>
                  <a:lnTo>
                    <a:pt x="44" y="2"/>
                  </a:lnTo>
                  <a:lnTo>
                    <a:pt x="16" y="0"/>
                  </a:lnTo>
                  <a:lnTo>
                    <a:pt x="0" y="4"/>
                  </a:lnTo>
                  <a:lnTo>
                    <a:pt x="12" y="12"/>
                  </a:lnTo>
                  <a:lnTo>
                    <a:pt x="25" y="11"/>
                  </a:lnTo>
                </a:path>
              </a:pathLst>
            </a:custGeom>
            <a:grpFill/>
            <a:ln w="9525" cap="flat">
              <a:noFill/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endParaRPr>
            </a:p>
          </p:txBody>
        </p:sp>
        <p:sp>
          <p:nvSpPr>
            <p:cNvPr id="59" name="Freeform 38">
              <a:extLst>
                <a:ext uri="{FF2B5EF4-FFF2-40B4-BE49-F238E27FC236}">
                  <a16:creationId xmlns:a16="http://schemas.microsoft.com/office/drawing/2014/main" xmlns="" id="{C1068C5C-C60A-4DA6-99D2-EF350950F0B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71975" y="2957513"/>
              <a:ext cx="30163" cy="4762"/>
            </a:xfrm>
            <a:custGeom>
              <a:avLst/>
              <a:gdLst>
                <a:gd name="T0" fmla="*/ 77 w 83"/>
                <a:gd name="T1" fmla="*/ 3 h 14"/>
                <a:gd name="T2" fmla="*/ 82 w 83"/>
                <a:gd name="T3" fmla="*/ 1 h 14"/>
                <a:gd name="T4" fmla="*/ 40 w 83"/>
                <a:gd name="T5" fmla="*/ 0 h 14"/>
                <a:gd name="T6" fmla="*/ 10 w 83"/>
                <a:gd name="T7" fmla="*/ 5 h 14"/>
                <a:gd name="T8" fmla="*/ 0 w 83"/>
                <a:gd name="T9" fmla="*/ 11 h 14"/>
                <a:gd name="T10" fmla="*/ 5 w 83"/>
                <a:gd name="T11" fmla="*/ 13 h 14"/>
                <a:gd name="T12" fmla="*/ 77 w 83"/>
                <a:gd name="T13" fmla="*/ 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3" h="14">
                  <a:moveTo>
                    <a:pt x="77" y="3"/>
                  </a:moveTo>
                  <a:lnTo>
                    <a:pt x="82" y="1"/>
                  </a:lnTo>
                  <a:lnTo>
                    <a:pt x="40" y="0"/>
                  </a:lnTo>
                  <a:lnTo>
                    <a:pt x="10" y="5"/>
                  </a:lnTo>
                  <a:lnTo>
                    <a:pt x="0" y="11"/>
                  </a:lnTo>
                  <a:lnTo>
                    <a:pt x="5" y="13"/>
                  </a:lnTo>
                  <a:lnTo>
                    <a:pt x="77" y="3"/>
                  </a:lnTo>
                </a:path>
              </a:pathLst>
            </a:custGeom>
            <a:grpFill/>
            <a:ln w="9525" cap="flat">
              <a:noFill/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endParaRPr>
            </a:p>
          </p:txBody>
        </p:sp>
        <p:sp>
          <p:nvSpPr>
            <p:cNvPr id="60" name="Freeform 39">
              <a:extLst>
                <a:ext uri="{FF2B5EF4-FFF2-40B4-BE49-F238E27FC236}">
                  <a16:creationId xmlns:a16="http://schemas.microsoft.com/office/drawing/2014/main" xmlns="" id="{39F75484-B4A8-41BA-8B2B-52CE7074ED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57675" y="2990850"/>
              <a:ext cx="36513" cy="26988"/>
            </a:xfrm>
            <a:custGeom>
              <a:avLst/>
              <a:gdLst>
                <a:gd name="T0" fmla="*/ 4 w 102"/>
                <a:gd name="T1" fmla="*/ 46 h 76"/>
                <a:gd name="T2" fmla="*/ 12 w 102"/>
                <a:gd name="T3" fmla="*/ 58 h 76"/>
                <a:gd name="T4" fmla="*/ 15 w 102"/>
                <a:gd name="T5" fmla="*/ 61 h 76"/>
                <a:gd name="T6" fmla="*/ 26 w 102"/>
                <a:gd name="T7" fmla="*/ 66 h 76"/>
                <a:gd name="T8" fmla="*/ 32 w 102"/>
                <a:gd name="T9" fmla="*/ 67 h 76"/>
                <a:gd name="T10" fmla="*/ 45 w 102"/>
                <a:gd name="T11" fmla="*/ 61 h 76"/>
                <a:gd name="T12" fmla="*/ 48 w 102"/>
                <a:gd name="T13" fmla="*/ 61 h 76"/>
                <a:gd name="T14" fmla="*/ 56 w 102"/>
                <a:gd name="T15" fmla="*/ 69 h 76"/>
                <a:gd name="T16" fmla="*/ 58 w 102"/>
                <a:gd name="T17" fmla="*/ 71 h 76"/>
                <a:gd name="T18" fmla="*/ 63 w 102"/>
                <a:gd name="T19" fmla="*/ 74 h 76"/>
                <a:gd name="T20" fmla="*/ 67 w 102"/>
                <a:gd name="T21" fmla="*/ 75 h 76"/>
                <a:gd name="T22" fmla="*/ 67 w 102"/>
                <a:gd name="T23" fmla="*/ 75 h 76"/>
                <a:gd name="T24" fmla="*/ 75 w 102"/>
                <a:gd name="T25" fmla="*/ 67 h 76"/>
                <a:gd name="T26" fmla="*/ 73 w 102"/>
                <a:gd name="T27" fmla="*/ 62 h 76"/>
                <a:gd name="T28" fmla="*/ 69 w 102"/>
                <a:gd name="T29" fmla="*/ 53 h 76"/>
                <a:gd name="T30" fmla="*/ 65 w 102"/>
                <a:gd name="T31" fmla="*/ 46 h 76"/>
                <a:gd name="T32" fmla="*/ 63 w 102"/>
                <a:gd name="T33" fmla="*/ 45 h 76"/>
                <a:gd name="T34" fmla="*/ 61 w 102"/>
                <a:gd name="T35" fmla="*/ 43 h 76"/>
                <a:gd name="T36" fmla="*/ 81 w 102"/>
                <a:gd name="T37" fmla="*/ 34 h 76"/>
                <a:gd name="T38" fmla="*/ 94 w 102"/>
                <a:gd name="T39" fmla="*/ 32 h 76"/>
                <a:gd name="T40" fmla="*/ 100 w 102"/>
                <a:gd name="T41" fmla="*/ 28 h 76"/>
                <a:gd name="T42" fmla="*/ 100 w 102"/>
                <a:gd name="T43" fmla="*/ 21 h 76"/>
                <a:gd name="T44" fmla="*/ 91 w 102"/>
                <a:gd name="T45" fmla="*/ 5 h 76"/>
                <a:gd name="T46" fmla="*/ 84 w 102"/>
                <a:gd name="T47" fmla="*/ 0 h 76"/>
                <a:gd name="T48" fmla="*/ 59 w 102"/>
                <a:gd name="T49" fmla="*/ 3 h 76"/>
                <a:gd name="T50" fmla="*/ 13 w 102"/>
                <a:gd name="T51" fmla="*/ 17 h 76"/>
                <a:gd name="T52" fmla="*/ 10 w 102"/>
                <a:gd name="T53" fmla="*/ 18 h 76"/>
                <a:gd name="T54" fmla="*/ 3 w 102"/>
                <a:gd name="T55" fmla="*/ 24 h 76"/>
                <a:gd name="T56" fmla="*/ 0 w 102"/>
                <a:gd name="T57" fmla="*/ 31 h 76"/>
                <a:gd name="T58" fmla="*/ 3 w 102"/>
                <a:gd name="T59" fmla="*/ 43 h 76"/>
                <a:gd name="T60" fmla="*/ 4 w 102"/>
                <a:gd name="T61" fmla="*/ 46 h 76"/>
                <a:gd name="T62" fmla="*/ 62 w 102"/>
                <a:gd name="T63" fmla="*/ 18 h 76"/>
                <a:gd name="T64" fmla="*/ 80 w 102"/>
                <a:gd name="T65" fmla="*/ 17 h 76"/>
                <a:gd name="T66" fmla="*/ 80 w 102"/>
                <a:gd name="T67" fmla="*/ 18 h 76"/>
                <a:gd name="T68" fmla="*/ 78 w 102"/>
                <a:gd name="T69" fmla="*/ 18 h 76"/>
                <a:gd name="T70" fmla="*/ 76 w 102"/>
                <a:gd name="T71" fmla="*/ 19 h 76"/>
                <a:gd name="T72" fmla="*/ 56 w 102"/>
                <a:gd name="T73" fmla="*/ 28 h 76"/>
                <a:gd name="T74" fmla="*/ 44 w 102"/>
                <a:gd name="T75" fmla="*/ 31 h 76"/>
                <a:gd name="T76" fmla="*/ 38 w 102"/>
                <a:gd name="T77" fmla="*/ 38 h 76"/>
                <a:gd name="T78" fmla="*/ 38 w 102"/>
                <a:gd name="T79" fmla="*/ 45 h 76"/>
                <a:gd name="T80" fmla="*/ 39 w 102"/>
                <a:gd name="T81" fmla="*/ 46 h 76"/>
                <a:gd name="T82" fmla="*/ 31 w 102"/>
                <a:gd name="T83" fmla="*/ 51 h 76"/>
                <a:gd name="T84" fmla="*/ 30 w 102"/>
                <a:gd name="T85" fmla="*/ 51 h 76"/>
                <a:gd name="T86" fmla="*/ 24 w 102"/>
                <a:gd name="T87" fmla="*/ 48 h 76"/>
                <a:gd name="T88" fmla="*/ 18 w 102"/>
                <a:gd name="T89" fmla="*/ 39 h 76"/>
                <a:gd name="T90" fmla="*/ 17 w 102"/>
                <a:gd name="T91" fmla="*/ 33 h 76"/>
                <a:gd name="T92" fmla="*/ 62 w 102"/>
                <a:gd name="T93" fmla="*/ 18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02" h="76">
                  <a:moveTo>
                    <a:pt x="4" y="46"/>
                  </a:moveTo>
                  <a:lnTo>
                    <a:pt x="12" y="58"/>
                  </a:lnTo>
                  <a:cubicBezTo>
                    <a:pt x="13" y="60"/>
                    <a:pt x="14" y="60"/>
                    <a:pt x="15" y="61"/>
                  </a:cubicBezTo>
                  <a:lnTo>
                    <a:pt x="26" y="66"/>
                  </a:lnTo>
                  <a:cubicBezTo>
                    <a:pt x="28" y="67"/>
                    <a:pt x="30" y="68"/>
                    <a:pt x="32" y="67"/>
                  </a:cubicBezTo>
                  <a:lnTo>
                    <a:pt x="45" y="61"/>
                  </a:lnTo>
                  <a:lnTo>
                    <a:pt x="48" y="61"/>
                  </a:lnTo>
                  <a:lnTo>
                    <a:pt x="56" y="69"/>
                  </a:lnTo>
                  <a:cubicBezTo>
                    <a:pt x="56" y="70"/>
                    <a:pt x="57" y="70"/>
                    <a:pt x="58" y="71"/>
                  </a:cubicBezTo>
                  <a:lnTo>
                    <a:pt x="63" y="74"/>
                  </a:lnTo>
                  <a:cubicBezTo>
                    <a:pt x="64" y="75"/>
                    <a:pt x="66" y="75"/>
                    <a:pt x="67" y="75"/>
                  </a:cubicBezTo>
                  <a:lnTo>
                    <a:pt x="67" y="75"/>
                  </a:lnTo>
                  <a:cubicBezTo>
                    <a:pt x="71" y="74"/>
                    <a:pt x="75" y="71"/>
                    <a:pt x="75" y="67"/>
                  </a:cubicBezTo>
                  <a:cubicBezTo>
                    <a:pt x="75" y="65"/>
                    <a:pt x="75" y="63"/>
                    <a:pt x="73" y="62"/>
                  </a:cubicBezTo>
                  <a:lnTo>
                    <a:pt x="69" y="53"/>
                  </a:lnTo>
                  <a:lnTo>
                    <a:pt x="65" y="46"/>
                  </a:lnTo>
                  <a:cubicBezTo>
                    <a:pt x="64" y="46"/>
                    <a:pt x="64" y="45"/>
                    <a:pt x="63" y="45"/>
                  </a:cubicBezTo>
                  <a:lnTo>
                    <a:pt x="61" y="43"/>
                  </a:lnTo>
                  <a:lnTo>
                    <a:pt x="81" y="34"/>
                  </a:lnTo>
                  <a:lnTo>
                    <a:pt x="94" y="32"/>
                  </a:lnTo>
                  <a:cubicBezTo>
                    <a:pt x="96" y="32"/>
                    <a:pt x="98" y="30"/>
                    <a:pt x="100" y="28"/>
                  </a:cubicBezTo>
                  <a:cubicBezTo>
                    <a:pt x="101" y="26"/>
                    <a:pt x="101" y="23"/>
                    <a:pt x="100" y="21"/>
                  </a:cubicBezTo>
                  <a:lnTo>
                    <a:pt x="91" y="5"/>
                  </a:lnTo>
                  <a:cubicBezTo>
                    <a:pt x="90" y="2"/>
                    <a:pt x="87" y="0"/>
                    <a:pt x="84" y="0"/>
                  </a:cubicBezTo>
                  <a:lnTo>
                    <a:pt x="59" y="3"/>
                  </a:lnTo>
                  <a:lnTo>
                    <a:pt x="13" y="17"/>
                  </a:lnTo>
                  <a:cubicBezTo>
                    <a:pt x="12" y="17"/>
                    <a:pt x="11" y="18"/>
                    <a:pt x="10" y="18"/>
                  </a:cubicBezTo>
                  <a:lnTo>
                    <a:pt x="3" y="24"/>
                  </a:lnTo>
                  <a:cubicBezTo>
                    <a:pt x="1" y="25"/>
                    <a:pt x="0" y="28"/>
                    <a:pt x="0" y="31"/>
                  </a:cubicBezTo>
                  <a:lnTo>
                    <a:pt x="3" y="43"/>
                  </a:lnTo>
                  <a:cubicBezTo>
                    <a:pt x="3" y="44"/>
                    <a:pt x="3" y="45"/>
                    <a:pt x="4" y="46"/>
                  </a:cubicBezTo>
                  <a:close/>
                  <a:moveTo>
                    <a:pt x="62" y="18"/>
                  </a:moveTo>
                  <a:lnTo>
                    <a:pt x="80" y="17"/>
                  </a:lnTo>
                  <a:lnTo>
                    <a:pt x="80" y="18"/>
                  </a:lnTo>
                  <a:lnTo>
                    <a:pt x="78" y="18"/>
                  </a:lnTo>
                  <a:cubicBezTo>
                    <a:pt x="77" y="19"/>
                    <a:pt x="76" y="19"/>
                    <a:pt x="76" y="19"/>
                  </a:cubicBezTo>
                  <a:lnTo>
                    <a:pt x="56" y="28"/>
                  </a:lnTo>
                  <a:lnTo>
                    <a:pt x="44" y="31"/>
                  </a:lnTo>
                  <a:cubicBezTo>
                    <a:pt x="41" y="31"/>
                    <a:pt x="38" y="35"/>
                    <a:pt x="38" y="38"/>
                  </a:cubicBezTo>
                  <a:lnTo>
                    <a:pt x="38" y="45"/>
                  </a:lnTo>
                  <a:cubicBezTo>
                    <a:pt x="38" y="45"/>
                    <a:pt x="38" y="46"/>
                    <a:pt x="39" y="46"/>
                  </a:cubicBezTo>
                  <a:lnTo>
                    <a:pt x="31" y="51"/>
                  </a:lnTo>
                  <a:lnTo>
                    <a:pt x="30" y="51"/>
                  </a:lnTo>
                  <a:lnTo>
                    <a:pt x="24" y="48"/>
                  </a:lnTo>
                  <a:lnTo>
                    <a:pt x="18" y="39"/>
                  </a:lnTo>
                  <a:lnTo>
                    <a:pt x="17" y="33"/>
                  </a:lnTo>
                  <a:lnTo>
                    <a:pt x="62" y="18"/>
                  </a:lnTo>
                  <a:close/>
                </a:path>
              </a:pathLst>
            </a:custGeom>
            <a:grpFill/>
            <a:ln w="9525" cap="flat">
              <a:noFill/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endParaRPr>
            </a:p>
          </p:txBody>
        </p:sp>
        <p:sp>
          <p:nvSpPr>
            <p:cNvPr id="61" name="Freeform 40">
              <a:extLst>
                <a:ext uri="{FF2B5EF4-FFF2-40B4-BE49-F238E27FC236}">
                  <a16:creationId xmlns:a16="http://schemas.microsoft.com/office/drawing/2014/main" xmlns="" id="{404B9FAA-3A89-44AF-ABE7-CD30F766787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19613" y="2927350"/>
              <a:ext cx="28575" cy="12700"/>
            </a:xfrm>
            <a:custGeom>
              <a:avLst/>
              <a:gdLst>
                <a:gd name="T0" fmla="*/ 16 w 80"/>
                <a:gd name="T1" fmla="*/ 34 h 37"/>
                <a:gd name="T2" fmla="*/ 21 w 80"/>
                <a:gd name="T3" fmla="*/ 36 h 37"/>
                <a:gd name="T4" fmla="*/ 24 w 80"/>
                <a:gd name="T5" fmla="*/ 35 h 37"/>
                <a:gd name="T6" fmla="*/ 29 w 80"/>
                <a:gd name="T7" fmla="*/ 29 h 37"/>
                <a:gd name="T8" fmla="*/ 29 w 80"/>
                <a:gd name="T9" fmla="*/ 23 h 37"/>
                <a:gd name="T10" fmla="*/ 32 w 80"/>
                <a:gd name="T11" fmla="*/ 23 h 37"/>
                <a:gd name="T12" fmla="*/ 56 w 80"/>
                <a:gd name="T13" fmla="*/ 29 h 37"/>
                <a:gd name="T14" fmla="*/ 59 w 80"/>
                <a:gd name="T15" fmla="*/ 29 h 37"/>
                <a:gd name="T16" fmla="*/ 64 w 80"/>
                <a:gd name="T17" fmla="*/ 28 h 37"/>
                <a:gd name="T18" fmla="*/ 69 w 80"/>
                <a:gd name="T19" fmla="*/ 29 h 37"/>
                <a:gd name="T20" fmla="*/ 71 w 80"/>
                <a:gd name="T21" fmla="*/ 29 h 37"/>
                <a:gd name="T22" fmla="*/ 79 w 80"/>
                <a:gd name="T23" fmla="*/ 21 h 37"/>
                <a:gd name="T24" fmla="*/ 74 w 80"/>
                <a:gd name="T25" fmla="*/ 14 h 37"/>
                <a:gd name="T26" fmla="*/ 59 w 80"/>
                <a:gd name="T27" fmla="*/ 4 h 37"/>
                <a:gd name="T28" fmla="*/ 57 w 80"/>
                <a:gd name="T29" fmla="*/ 4 h 37"/>
                <a:gd name="T30" fmla="*/ 46 w 80"/>
                <a:gd name="T31" fmla="*/ 0 h 37"/>
                <a:gd name="T32" fmla="*/ 34 w 80"/>
                <a:gd name="T33" fmla="*/ 0 h 37"/>
                <a:gd name="T34" fmla="*/ 22 w 80"/>
                <a:gd name="T35" fmla="*/ 1 h 37"/>
                <a:gd name="T36" fmla="*/ 20 w 80"/>
                <a:gd name="T37" fmla="*/ 1 h 37"/>
                <a:gd name="T38" fmla="*/ 9 w 80"/>
                <a:gd name="T39" fmla="*/ 6 h 37"/>
                <a:gd name="T40" fmla="*/ 4 w 80"/>
                <a:gd name="T41" fmla="*/ 10 h 37"/>
                <a:gd name="T42" fmla="*/ 2 w 80"/>
                <a:gd name="T43" fmla="*/ 16 h 37"/>
                <a:gd name="T44" fmla="*/ 4 w 80"/>
                <a:gd name="T45" fmla="*/ 26 h 37"/>
                <a:gd name="T46" fmla="*/ 16 w 80"/>
                <a:gd name="T47" fmla="*/ 34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80" h="37">
                  <a:moveTo>
                    <a:pt x="16" y="34"/>
                  </a:moveTo>
                  <a:cubicBezTo>
                    <a:pt x="17" y="35"/>
                    <a:pt x="19" y="36"/>
                    <a:pt x="21" y="36"/>
                  </a:cubicBezTo>
                  <a:cubicBezTo>
                    <a:pt x="22" y="36"/>
                    <a:pt x="23" y="36"/>
                    <a:pt x="24" y="35"/>
                  </a:cubicBezTo>
                  <a:cubicBezTo>
                    <a:pt x="27" y="34"/>
                    <a:pt x="29" y="31"/>
                    <a:pt x="29" y="29"/>
                  </a:cubicBezTo>
                  <a:lnTo>
                    <a:pt x="29" y="23"/>
                  </a:lnTo>
                  <a:lnTo>
                    <a:pt x="32" y="23"/>
                  </a:lnTo>
                  <a:lnTo>
                    <a:pt x="56" y="29"/>
                  </a:lnTo>
                  <a:cubicBezTo>
                    <a:pt x="57" y="29"/>
                    <a:pt x="58" y="29"/>
                    <a:pt x="59" y="29"/>
                  </a:cubicBezTo>
                  <a:lnTo>
                    <a:pt x="64" y="28"/>
                  </a:lnTo>
                  <a:lnTo>
                    <a:pt x="69" y="29"/>
                  </a:lnTo>
                  <a:cubicBezTo>
                    <a:pt x="70" y="29"/>
                    <a:pt x="70" y="29"/>
                    <a:pt x="71" y="29"/>
                  </a:cubicBezTo>
                  <a:cubicBezTo>
                    <a:pt x="75" y="29"/>
                    <a:pt x="79" y="26"/>
                    <a:pt x="79" y="21"/>
                  </a:cubicBezTo>
                  <a:cubicBezTo>
                    <a:pt x="79" y="18"/>
                    <a:pt x="77" y="15"/>
                    <a:pt x="74" y="14"/>
                  </a:cubicBezTo>
                  <a:lnTo>
                    <a:pt x="59" y="4"/>
                  </a:lnTo>
                  <a:cubicBezTo>
                    <a:pt x="58" y="4"/>
                    <a:pt x="57" y="4"/>
                    <a:pt x="57" y="4"/>
                  </a:cubicBezTo>
                  <a:lnTo>
                    <a:pt x="46" y="0"/>
                  </a:lnTo>
                  <a:lnTo>
                    <a:pt x="34" y="0"/>
                  </a:lnTo>
                  <a:lnTo>
                    <a:pt x="22" y="1"/>
                  </a:lnTo>
                  <a:cubicBezTo>
                    <a:pt x="21" y="1"/>
                    <a:pt x="20" y="1"/>
                    <a:pt x="20" y="1"/>
                  </a:cubicBezTo>
                  <a:lnTo>
                    <a:pt x="9" y="6"/>
                  </a:lnTo>
                  <a:cubicBezTo>
                    <a:pt x="7" y="6"/>
                    <a:pt x="5" y="8"/>
                    <a:pt x="4" y="10"/>
                  </a:cubicBezTo>
                  <a:lnTo>
                    <a:pt x="2" y="16"/>
                  </a:lnTo>
                  <a:cubicBezTo>
                    <a:pt x="0" y="20"/>
                    <a:pt x="1" y="24"/>
                    <a:pt x="4" y="26"/>
                  </a:cubicBezTo>
                  <a:lnTo>
                    <a:pt x="16" y="34"/>
                  </a:lnTo>
                </a:path>
              </a:pathLst>
            </a:custGeom>
            <a:grpFill/>
            <a:ln w="9525" cap="flat">
              <a:noFill/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endParaRPr>
            </a:p>
          </p:txBody>
        </p:sp>
        <p:sp>
          <p:nvSpPr>
            <p:cNvPr id="62" name="Freeform 41">
              <a:extLst>
                <a:ext uri="{FF2B5EF4-FFF2-40B4-BE49-F238E27FC236}">
                  <a16:creationId xmlns:a16="http://schemas.microsoft.com/office/drawing/2014/main" xmlns="" id="{5A682F61-FED5-4741-80D3-2A3D834D9E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76750" y="2930525"/>
              <a:ext cx="39688" cy="17463"/>
            </a:xfrm>
            <a:custGeom>
              <a:avLst/>
              <a:gdLst>
                <a:gd name="T0" fmla="*/ 8 w 111"/>
                <a:gd name="T1" fmla="*/ 44 h 47"/>
                <a:gd name="T2" fmla="*/ 14 w 111"/>
                <a:gd name="T3" fmla="*/ 46 h 47"/>
                <a:gd name="T4" fmla="*/ 19 w 111"/>
                <a:gd name="T5" fmla="*/ 46 h 47"/>
                <a:gd name="T6" fmla="*/ 19 w 111"/>
                <a:gd name="T7" fmla="*/ 46 h 47"/>
                <a:gd name="T8" fmla="*/ 24 w 111"/>
                <a:gd name="T9" fmla="*/ 44 h 47"/>
                <a:gd name="T10" fmla="*/ 29 w 111"/>
                <a:gd name="T11" fmla="*/ 40 h 47"/>
                <a:gd name="T12" fmla="*/ 31 w 111"/>
                <a:gd name="T13" fmla="*/ 38 h 47"/>
                <a:gd name="T14" fmla="*/ 32 w 111"/>
                <a:gd name="T15" fmla="*/ 37 h 47"/>
                <a:gd name="T16" fmla="*/ 40 w 111"/>
                <a:gd name="T17" fmla="*/ 43 h 47"/>
                <a:gd name="T18" fmla="*/ 45 w 111"/>
                <a:gd name="T19" fmla="*/ 44 h 47"/>
                <a:gd name="T20" fmla="*/ 63 w 111"/>
                <a:gd name="T21" fmla="*/ 43 h 47"/>
                <a:gd name="T22" fmla="*/ 65 w 111"/>
                <a:gd name="T23" fmla="*/ 42 h 47"/>
                <a:gd name="T24" fmla="*/ 84 w 111"/>
                <a:gd name="T25" fmla="*/ 34 h 47"/>
                <a:gd name="T26" fmla="*/ 95 w 111"/>
                <a:gd name="T27" fmla="*/ 27 h 47"/>
                <a:gd name="T28" fmla="*/ 102 w 111"/>
                <a:gd name="T29" fmla="*/ 27 h 47"/>
                <a:gd name="T30" fmla="*/ 110 w 111"/>
                <a:gd name="T31" fmla="*/ 19 h 47"/>
                <a:gd name="T32" fmla="*/ 110 w 111"/>
                <a:gd name="T33" fmla="*/ 12 h 47"/>
                <a:gd name="T34" fmla="*/ 102 w 111"/>
                <a:gd name="T35" fmla="*/ 4 h 47"/>
                <a:gd name="T36" fmla="*/ 51 w 111"/>
                <a:gd name="T37" fmla="*/ 0 h 47"/>
                <a:gd name="T38" fmla="*/ 48 w 111"/>
                <a:gd name="T39" fmla="*/ 1 h 47"/>
                <a:gd name="T40" fmla="*/ 23 w 111"/>
                <a:gd name="T41" fmla="*/ 6 h 47"/>
                <a:gd name="T42" fmla="*/ 18 w 111"/>
                <a:gd name="T43" fmla="*/ 9 h 47"/>
                <a:gd name="T44" fmla="*/ 3 w 111"/>
                <a:gd name="T45" fmla="*/ 29 h 47"/>
                <a:gd name="T46" fmla="*/ 4 w 111"/>
                <a:gd name="T47" fmla="*/ 39 h 47"/>
                <a:gd name="T48" fmla="*/ 8 w 111"/>
                <a:gd name="T49" fmla="*/ 44 h 47"/>
                <a:gd name="T50" fmla="*/ 51 w 111"/>
                <a:gd name="T51" fmla="*/ 16 h 47"/>
                <a:gd name="T52" fmla="*/ 79 w 111"/>
                <a:gd name="T53" fmla="*/ 18 h 47"/>
                <a:gd name="T54" fmla="*/ 60 w 111"/>
                <a:gd name="T55" fmla="*/ 27 h 47"/>
                <a:gd name="T56" fmla="*/ 47 w 111"/>
                <a:gd name="T57" fmla="*/ 28 h 47"/>
                <a:gd name="T58" fmla="*/ 35 w 111"/>
                <a:gd name="T59" fmla="*/ 20 h 47"/>
                <a:gd name="T60" fmla="*/ 51 w 111"/>
                <a:gd name="T61" fmla="*/ 16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11" h="47">
                  <a:moveTo>
                    <a:pt x="8" y="44"/>
                  </a:moveTo>
                  <a:cubicBezTo>
                    <a:pt x="10" y="45"/>
                    <a:pt x="12" y="46"/>
                    <a:pt x="14" y="46"/>
                  </a:cubicBezTo>
                  <a:lnTo>
                    <a:pt x="19" y="46"/>
                  </a:lnTo>
                  <a:lnTo>
                    <a:pt x="19" y="46"/>
                  </a:lnTo>
                  <a:cubicBezTo>
                    <a:pt x="21" y="46"/>
                    <a:pt x="22" y="45"/>
                    <a:pt x="24" y="44"/>
                  </a:cubicBezTo>
                  <a:lnTo>
                    <a:pt x="29" y="40"/>
                  </a:lnTo>
                  <a:cubicBezTo>
                    <a:pt x="30" y="40"/>
                    <a:pt x="30" y="39"/>
                    <a:pt x="31" y="38"/>
                  </a:cubicBezTo>
                  <a:lnTo>
                    <a:pt x="32" y="37"/>
                  </a:lnTo>
                  <a:lnTo>
                    <a:pt x="40" y="43"/>
                  </a:lnTo>
                  <a:cubicBezTo>
                    <a:pt x="42" y="44"/>
                    <a:pt x="44" y="44"/>
                    <a:pt x="45" y="44"/>
                  </a:cubicBezTo>
                  <a:lnTo>
                    <a:pt x="63" y="43"/>
                  </a:lnTo>
                  <a:cubicBezTo>
                    <a:pt x="64" y="43"/>
                    <a:pt x="65" y="43"/>
                    <a:pt x="65" y="42"/>
                  </a:cubicBezTo>
                  <a:lnTo>
                    <a:pt x="84" y="34"/>
                  </a:lnTo>
                  <a:lnTo>
                    <a:pt x="95" y="27"/>
                  </a:lnTo>
                  <a:lnTo>
                    <a:pt x="102" y="27"/>
                  </a:lnTo>
                  <a:cubicBezTo>
                    <a:pt x="106" y="27"/>
                    <a:pt x="110" y="23"/>
                    <a:pt x="110" y="19"/>
                  </a:cubicBezTo>
                  <a:lnTo>
                    <a:pt x="110" y="12"/>
                  </a:lnTo>
                  <a:cubicBezTo>
                    <a:pt x="110" y="8"/>
                    <a:pt x="106" y="4"/>
                    <a:pt x="102" y="4"/>
                  </a:cubicBezTo>
                  <a:lnTo>
                    <a:pt x="51" y="0"/>
                  </a:lnTo>
                  <a:cubicBezTo>
                    <a:pt x="50" y="0"/>
                    <a:pt x="49" y="0"/>
                    <a:pt x="48" y="1"/>
                  </a:cubicBezTo>
                  <a:lnTo>
                    <a:pt x="23" y="6"/>
                  </a:lnTo>
                  <a:cubicBezTo>
                    <a:pt x="21" y="7"/>
                    <a:pt x="19" y="8"/>
                    <a:pt x="18" y="9"/>
                  </a:cubicBezTo>
                  <a:lnTo>
                    <a:pt x="3" y="29"/>
                  </a:lnTo>
                  <a:cubicBezTo>
                    <a:pt x="0" y="32"/>
                    <a:pt x="1" y="37"/>
                    <a:pt x="4" y="39"/>
                  </a:cubicBezTo>
                  <a:lnTo>
                    <a:pt x="8" y="44"/>
                  </a:lnTo>
                  <a:close/>
                  <a:moveTo>
                    <a:pt x="51" y="16"/>
                  </a:moveTo>
                  <a:lnTo>
                    <a:pt x="79" y="18"/>
                  </a:lnTo>
                  <a:lnTo>
                    <a:pt x="60" y="27"/>
                  </a:lnTo>
                  <a:lnTo>
                    <a:pt x="47" y="28"/>
                  </a:lnTo>
                  <a:lnTo>
                    <a:pt x="35" y="20"/>
                  </a:lnTo>
                  <a:lnTo>
                    <a:pt x="51" y="16"/>
                  </a:lnTo>
                  <a:close/>
                </a:path>
              </a:pathLst>
            </a:custGeom>
            <a:grpFill/>
            <a:ln w="9525" cap="flat">
              <a:noFill/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endParaRPr>
            </a:p>
          </p:txBody>
        </p:sp>
        <p:sp>
          <p:nvSpPr>
            <p:cNvPr id="63" name="Freeform 42">
              <a:extLst>
                <a:ext uri="{FF2B5EF4-FFF2-40B4-BE49-F238E27FC236}">
                  <a16:creationId xmlns:a16="http://schemas.microsoft.com/office/drawing/2014/main" xmlns="" id="{A8348988-EEF0-4924-A3EB-79DE89ABC27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35475" y="2938463"/>
              <a:ext cx="41275" cy="19050"/>
            </a:xfrm>
            <a:custGeom>
              <a:avLst/>
              <a:gdLst>
                <a:gd name="T0" fmla="*/ 4 w 113"/>
                <a:gd name="T1" fmla="*/ 46 h 54"/>
                <a:gd name="T2" fmla="*/ 10 w 113"/>
                <a:gd name="T3" fmla="*/ 50 h 54"/>
                <a:gd name="T4" fmla="*/ 15 w 113"/>
                <a:gd name="T5" fmla="*/ 53 h 54"/>
                <a:gd name="T6" fmla="*/ 15 w 113"/>
                <a:gd name="T7" fmla="*/ 53 h 54"/>
                <a:gd name="T8" fmla="*/ 33 w 113"/>
                <a:gd name="T9" fmla="*/ 52 h 54"/>
                <a:gd name="T10" fmla="*/ 41 w 113"/>
                <a:gd name="T11" fmla="*/ 44 h 54"/>
                <a:gd name="T12" fmla="*/ 42 w 113"/>
                <a:gd name="T13" fmla="*/ 32 h 54"/>
                <a:gd name="T14" fmla="*/ 56 w 113"/>
                <a:gd name="T15" fmla="*/ 29 h 54"/>
                <a:gd name="T16" fmla="*/ 99 w 113"/>
                <a:gd name="T17" fmla="*/ 30 h 54"/>
                <a:gd name="T18" fmla="*/ 103 w 113"/>
                <a:gd name="T19" fmla="*/ 29 h 54"/>
                <a:gd name="T20" fmla="*/ 110 w 113"/>
                <a:gd name="T21" fmla="*/ 25 h 54"/>
                <a:gd name="T22" fmla="*/ 112 w 113"/>
                <a:gd name="T23" fmla="*/ 20 h 54"/>
                <a:gd name="T24" fmla="*/ 111 w 113"/>
                <a:gd name="T25" fmla="*/ 15 h 54"/>
                <a:gd name="T26" fmla="*/ 107 w 113"/>
                <a:gd name="T27" fmla="*/ 9 h 54"/>
                <a:gd name="T28" fmla="*/ 95 w 113"/>
                <a:gd name="T29" fmla="*/ 1 h 54"/>
                <a:gd name="T30" fmla="*/ 91 w 113"/>
                <a:gd name="T31" fmla="*/ 0 h 54"/>
                <a:gd name="T32" fmla="*/ 36 w 113"/>
                <a:gd name="T33" fmla="*/ 1 h 54"/>
                <a:gd name="T34" fmla="*/ 18 w 113"/>
                <a:gd name="T35" fmla="*/ 1 h 54"/>
                <a:gd name="T36" fmla="*/ 14 w 113"/>
                <a:gd name="T37" fmla="*/ 3 h 54"/>
                <a:gd name="T38" fmla="*/ 6 w 113"/>
                <a:gd name="T39" fmla="*/ 7 h 54"/>
                <a:gd name="T40" fmla="*/ 3 w 113"/>
                <a:gd name="T41" fmla="*/ 12 h 54"/>
                <a:gd name="T42" fmla="*/ 0 w 113"/>
                <a:gd name="T43" fmla="*/ 24 h 54"/>
                <a:gd name="T44" fmla="*/ 0 w 113"/>
                <a:gd name="T45" fmla="*/ 27 h 54"/>
                <a:gd name="T46" fmla="*/ 2 w 113"/>
                <a:gd name="T47" fmla="*/ 41 h 54"/>
                <a:gd name="T48" fmla="*/ 4 w 113"/>
                <a:gd name="T49" fmla="*/ 46 h 54"/>
                <a:gd name="T50" fmla="*/ 18 w 113"/>
                <a:gd name="T51" fmla="*/ 19 h 54"/>
                <a:gd name="T52" fmla="*/ 21 w 113"/>
                <a:gd name="T53" fmla="*/ 17 h 54"/>
                <a:gd name="T54" fmla="*/ 38 w 113"/>
                <a:gd name="T55" fmla="*/ 17 h 54"/>
                <a:gd name="T56" fmla="*/ 33 w 113"/>
                <a:gd name="T57" fmla="*/ 18 h 54"/>
                <a:gd name="T58" fmla="*/ 27 w 113"/>
                <a:gd name="T59" fmla="*/ 25 h 54"/>
                <a:gd name="T60" fmla="*/ 26 w 113"/>
                <a:gd name="T61" fmla="*/ 36 h 54"/>
                <a:gd name="T62" fmla="*/ 18 w 113"/>
                <a:gd name="T63" fmla="*/ 36 h 54"/>
                <a:gd name="T64" fmla="*/ 17 w 113"/>
                <a:gd name="T65" fmla="*/ 36 h 54"/>
                <a:gd name="T66" fmla="*/ 16 w 113"/>
                <a:gd name="T67" fmla="*/ 26 h 54"/>
                <a:gd name="T68" fmla="*/ 18 w 113"/>
                <a:gd name="T69" fmla="*/ 19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13" h="54">
                  <a:moveTo>
                    <a:pt x="4" y="46"/>
                  </a:moveTo>
                  <a:lnTo>
                    <a:pt x="10" y="50"/>
                  </a:lnTo>
                  <a:cubicBezTo>
                    <a:pt x="11" y="52"/>
                    <a:pt x="13" y="53"/>
                    <a:pt x="15" y="53"/>
                  </a:cubicBezTo>
                  <a:lnTo>
                    <a:pt x="15" y="53"/>
                  </a:lnTo>
                  <a:lnTo>
                    <a:pt x="33" y="52"/>
                  </a:lnTo>
                  <a:cubicBezTo>
                    <a:pt x="37" y="51"/>
                    <a:pt x="40" y="48"/>
                    <a:pt x="41" y="44"/>
                  </a:cubicBezTo>
                  <a:lnTo>
                    <a:pt x="42" y="32"/>
                  </a:lnTo>
                  <a:lnTo>
                    <a:pt x="56" y="29"/>
                  </a:lnTo>
                  <a:lnTo>
                    <a:pt x="99" y="30"/>
                  </a:lnTo>
                  <a:cubicBezTo>
                    <a:pt x="100" y="30"/>
                    <a:pt x="101" y="30"/>
                    <a:pt x="103" y="29"/>
                  </a:cubicBezTo>
                  <a:cubicBezTo>
                    <a:pt x="105" y="29"/>
                    <a:pt x="108" y="27"/>
                    <a:pt x="110" y="25"/>
                  </a:cubicBezTo>
                  <a:cubicBezTo>
                    <a:pt x="111" y="24"/>
                    <a:pt x="112" y="22"/>
                    <a:pt x="112" y="20"/>
                  </a:cubicBezTo>
                  <a:lnTo>
                    <a:pt x="111" y="15"/>
                  </a:lnTo>
                  <a:cubicBezTo>
                    <a:pt x="111" y="12"/>
                    <a:pt x="110" y="10"/>
                    <a:pt x="107" y="9"/>
                  </a:cubicBezTo>
                  <a:lnTo>
                    <a:pt x="95" y="1"/>
                  </a:lnTo>
                  <a:cubicBezTo>
                    <a:pt x="94" y="0"/>
                    <a:pt x="93" y="1"/>
                    <a:pt x="91" y="0"/>
                  </a:cubicBezTo>
                  <a:lnTo>
                    <a:pt x="36" y="1"/>
                  </a:lnTo>
                  <a:lnTo>
                    <a:pt x="18" y="1"/>
                  </a:lnTo>
                  <a:cubicBezTo>
                    <a:pt x="16" y="1"/>
                    <a:pt x="15" y="2"/>
                    <a:pt x="14" y="3"/>
                  </a:cubicBezTo>
                  <a:lnTo>
                    <a:pt x="6" y="7"/>
                  </a:lnTo>
                  <a:cubicBezTo>
                    <a:pt x="5" y="8"/>
                    <a:pt x="3" y="10"/>
                    <a:pt x="3" y="12"/>
                  </a:cubicBezTo>
                  <a:lnTo>
                    <a:pt x="0" y="24"/>
                  </a:lnTo>
                  <a:cubicBezTo>
                    <a:pt x="0" y="25"/>
                    <a:pt x="0" y="26"/>
                    <a:pt x="0" y="27"/>
                  </a:cubicBezTo>
                  <a:lnTo>
                    <a:pt x="2" y="41"/>
                  </a:lnTo>
                  <a:cubicBezTo>
                    <a:pt x="2" y="43"/>
                    <a:pt x="3" y="44"/>
                    <a:pt x="4" y="46"/>
                  </a:cubicBezTo>
                  <a:close/>
                  <a:moveTo>
                    <a:pt x="18" y="19"/>
                  </a:moveTo>
                  <a:lnTo>
                    <a:pt x="21" y="17"/>
                  </a:lnTo>
                  <a:lnTo>
                    <a:pt x="38" y="17"/>
                  </a:lnTo>
                  <a:lnTo>
                    <a:pt x="33" y="18"/>
                  </a:lnTo>
                  <a:cubicBezTo>
                    <a:pt x="29" y="19"/>
                    <a:pt x="27" y="21"/>
                    <a:pt x="27" y="25"/>
                  </a:cubicBezTo>
                  <a:lnTo>
                    <a:pt x="26" y="36"/>
                  </a:lnTo>
                  <a:lnTo>
                    <a:pt x="18" y="36"/>
                  </a:lnTo>
                  <a:lnTo>
                    <a:pt x="17" y="36"/>
                  </a:lnTo>
                  <a:lnTo>
                    <a:pt x="16" y="26"/>
                  </a:lnTo>
                  <a:lnTo>
                    <a:pt x="18" y="19"/>
                  </a:lnTo>
                  <a:close/>
                </a:path>
              </a:pathLst>
            </a:custGeom>
            <a:grpFill/>
            <a:ln w="9525" cap="flat">
              <a:noFill/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endParaRPr>
            </a:p>
          </p:txBody>
        </p:sp>
        <p:sp>
          <p:nvSpPr>
            <p:cNvPr id="64" name="Freeform 43">
              <a:extLst>
                <a:ext uri="{FF2B5EF4-FFF2-40B4-BE49-F238E27FC236}">
                  <a16:creationId xmlns:a16="http://schemas.microsoft.com/office/drawing/2014/main" xmlns="" id="{398FA670-323E-4146-877D-687D640F266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78350" y="2947988"/>
              <a:ext cx="22225" cy="15875"/>
            </a:xfrm>
            <a:custGeom>
              <a:avLst/>
              <a:gdLst>
                <a:gd name="T0" fmla="*/ 4 w 63"/>
                <a:gd name="T1" fmla="*/ 41 h 43"/>
                <a:gd name="T2" fmla="*/ 12 w 63"/>
                <a:gd name="T3" fmla="*/ 40 h 43"/>
                <a:gd name="T4" fmla="*/ 16 w 63"/>
                <a:gd name="T5" fmla="*/ 38 h 43"/>
                <a:gd name="T6" fmla="*/ 17 w 63"/>
                <a:gd name="T7" fmla="*/ 39 h 43"/>
                <a:gd name="T8" fmla="*/ 19 w 63"/>
                <a:gd name="T9" fmla="*/ 40 h 43"/>
                <a:gd name="T10" fmla="*/ 25 w 63"/>
                <a:gd name="T11" fmla="*/ 41 h 43"/>
                <a:gd name="T12" fmla="*/ 27 w 63"/>
                <a:gd name="T13" fmla="*/ 42 h 43"/>
                <a:gd name="T14" fmla="*/ 31 w 63"/>
                <a:gd name="T15" fmla="*/ 40 h 43"/>
                <a:gd name="T16" fmla="*/ 44 w 63"/>
                <a:gd name="T17" fmla="*/ 29 h 43"/>
                <a:gd name="T18" fmla="*/ 47 w 63"/>
                <a:gd name="T19" fmla="*/ 28 h 43"/>
                <a:gd name="T20" fmla="*/ 54 w 63"/>
                <a:gd name="T21" fmla="*/ 28 h 43"/>
                <a:gd name="T22" fmla="*/ 54 w 63"/>
                <a:gd name="T23" fmla="*/ 28 h 43"/>
                <a:gd name="T24" fmla="*/ 62 w 63"/>
                <a:gd name="T25" fmla="*/ 20 h 43"/>
                <a:gd name="T26" fmla="*/ 57 w 63"/>
                <a:gd name="T27" fmla="*/ 12 h 43"/>
                <a:gd name="T28" fmla="*/ 46 w 63"/>
                <a:gd name="T29" fmla="*/ 4 h 43"/>
                <a:gd name="T30" fmla="*/ 42 w 63"/>
                <a:gd name="T31" fmla="*/ 2 h 43"/>
                <a:gd name="T32" fmla="*/ 29 w 63"/>
                <a:gd name="T33" fmla="*/ 0 h 43"/>
                <a:gd name="T34" fmla="*/ 24 w 63"/>
                <a:gd name="T35" fmla="*/ 1 h 43"/>
                <a:gd name="T36" fmla="*/ 12 w 63"/>
                <a:gd name="T37" fmla="*/ 6 h 43"/>
                <a:gd name="T38" fmla="*/ 9 w 63"/>
                <a:gd name="T39" fmla="*/ 9 h 43"/>
                <a:gd name="T40" fmla="*/ 1 w 63"/>
                <a:gd name="T41" fmla="*/ 23 h 43"/>
                <a:gd name="T42" fmla="*/ 0 w 63"/>
                <a:gd name="T43" fmla="*/ 27 h 43"/>
                <a:gd name="T44" fmla="*/ 0 w 63"/>
                <a:gd name="T45" fmla="*/ 34 h 43"/>
                <a:gd name="T46" fmla="*/ 4 w 63"/>
                <a:gd name="T47" fmla="*/ 41 h 43"/>
                <a:gd name="T48" fmla="*/ 21 w 63"/>
                <a:gd name="T49" fmla="*/ 20 h 43"/>
                <a:gd name="T50" fmla="*/ 28 w 63"/>
                <a:gd name="T51" fmla="*/ 16 h 43"/>
                <a:gd name="T52" fmla="*/ 33 w 63"/>
                <a:gd name="T53" fmla="*/ 17 h 43"/>
                <a:gd name="T54" fmla="*/ 25 w 63"/>
                <a:gd name="T55" fmla="*/ 25 h 43"/>
                <a:gd name="T56" fmla="*/ 25 w 63"/>
                <a:gd name="T57" fmla="*/ 25 h 43"/>
                <a:gd name="T58" fmla="*/ 23 w 63"/>
                <a:gd name="T59" fmla="*/ 23 h 43"/>
                <a:gd name="T60" fmla="*/ 20 w 63"/>
                <a:gd name="T61" fmla="*/ 22 h 43"/>
                <a:gd name="T62" fmla="*/ 21 w 63"/>
                <a:gd name="T63" fmla="*/ 2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3" h="43">
                  <a:moveTo>
                    <a:pt x="4" y="41"/>
                  </a:moveTo>
                  <a:cubicBezTo>
                    <a:pt x="7" y="42"/>
                    <a:pt x="10" y="42"/>
                    <a:pt x="12" y="40"/>
                  </a:cubicBezTo>
                  <a:lnTo>
                    <a:pt x="16" y="38"/>
                  </a:lnTo>
                  <a:lnTo>
                    <a:pt x="17" y="39"/>
                  </a:lnTo>
                  <a:cubicBezTo>
                    <a:pt x="17" y="39"/>
                    <a:pt x="18" y="40"/>
                    <a:pt x="19" y="40"/>
                  </a:cubicBezTo>
                  <a:lnTo>
                    <a:pt x="25" y="41"/>
                  </a:lnTo>
                  <a:cubicBezTo>
                    <a:pt x="25" y="42"/>
                    <a:pt x="26" y="42"/>
                    <a:pt x="27" y="42"/>
                  </a:cubicBezTo>
                  <a:cubicBezTo>
                    <a:pt x="28" y="42"/>
                    <a:pt x="30" y="41"/>
                    <a:pt x="31" y="40"/>
                  </a:cubicBezTo>
                  <a:lnTo>
                    <a:pt x="44" y="29"/>
                  </a:lnTo>
                  <a:lnTo>
                    <a:pt x="47" y="28"/>
                  </a:lnTo>
                  <a:lnTo>
                    <a:pt x="54" y="28"/>
                  </a:lnTo>
                  <a:lnTo>
                    <a:pt x="54" y="28"/>
                  </a:lnTo>
                  <a:cubicBezTo>
                    <a:pt x="58" y="28"/>
                    <a:pt x="62" y="24"/>
                    <a:pt x="62" y="20"/>
                  </a:cubicBezTo>
                  <a:cubicBezTo>
                    <a:pt x="62" y="16"/>
                    <a:pt x="60" y="13"/>
                    <a:pt x="57" y="12"/>
                  </a:cubicBezTo>
                  <a:lnTo>
                    <a:pt x="46" y="4"/>
                  </a:lnTo>
                  <a:cubicBezTo>
                    <a:pt x="45" y="3"/>
                    <a:pt x="44" y="3"/>
                    <a:pt x="42" y="2"/>
                  </a:cubicBezTo>
                  <a:lnTo>
                    <a:pt x="29" y="0"/>
                  </a:lnTo>
                  <a:cubicBezTo>
                    <a:pt x="27" y="0"/>
                    <a:pt x="26" y="0"/>
                    <a:pt x="24" y="1"/>
                  </a:cubicBezTo>
                  <a:lnTo>
                    <a:pt x="12" y="6"/>
                  </a:lnTo>
                  <a:cubicBezTo>
                    <a:pt x="11" y="7"/>
                    <a:pt x="9" y="8"/>
                    <a:pt x="9" y="9"/>
                  </a:cubicBezTo>
                  <a:lnTo>
                    <a:pt x="1" y="23"/>
                  </a:lnTo>
                  <a:cubicBezTo>
                    <a:pt x="0" y="24"/>
                    <a:pt x="0" y="25"/>
                    <a:pt x="0" y="27"/>
                  </a:cubicBezTo>
                  <a:lnTo>
                    <a:pt x="0" y="34"/>
                  </a:lnTo>
                  <a:cubicBezTo>
                    <a:pt x="0" y="37"/>
                    <a:pt x="1" y="39"/>
                    <a:pt x="4" y="41"/>
                  </a:cubicBezTo>
                  <a:close/>
                  <a:moveTo>
                    <a:pt x="21" y="20"/>
                  </a:moveTo>
                  <a:lnTo>
                    <a:pt x="28" y="16"/>
                  </a:lnTo>
                  <a:lnTo>
                    <a:pt x="33" y="17"/>
                  </a:lnTo>
                  <a:lnTo>
                    <a:pt x="25" y="25"/>
                  </a:lnTo>
                  <a:lnTo>
                    <a:pt x="25" y="25"/>
                  </a:lnTo>
                  <a:lnTo>
                    <a:pt x="23" y="23"/>
                  </a:lnTo>
                  <a:cubicBezTo>
                    <a:pt x="22" y="23"/>
                    <a:pt x="21" y="22"/>
                    <a:pt x="20" y="22"/>
                  </a:cubicBezTo>
                  <a:lnTo>
                    <a:pt x="21" y="20"/>
                  </a:lnTo>
                  <a:close/>
                </a:path>
              </a:pathLst>
            </a:custGeom>
            <a:grpFill/>
            <a:ln w="9525" cap="flat">
              <a:noFill/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endParaRPr>
            </a:p>
          </p:txBody>
        </p:sp>
        <p:sp>
          <p:nvSpPr>
            <p:cNvPr id="65" name="Freeform 44">
              <a:extLst>
                <a:ext uri="{FF2B5EF4-FFF2-40B4-BE49-F238E27FC236}">
                  <a16:creationId xmlns:a16="http://schemas.microsoft.com/office/drawing/2014/main" xmlns="" id="{58FAFFA7-3613-4BEF-AA3E-EF33B4B77C6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03713" y="2979738"/>
              <a:ext cx="19050" cy="15875"/>
            </a:xfrm>
            <a:custGeom>
              <a:avLst/>
              <a:gdLst>
                <a:gd name="T0" fmla="*/ 3 w 52"/>
                <a:gd name="T1" fmla="*/ 32 h 46"/>
                <a:gd name="T2" fmla="*/ 11 w 52"/>
                <a:gd name="T3" fmla="*/ 39 h 46"/>
                <a:gd name="T4" fmla="*/ 13 w 52"/>
                <a:gd name="T5" fmla="*/ 41 h 46"/>
                <a:gd name="T6" fmla="*/ 22 w 52"/>
                <a:gd name="T7" fmla="*/ 45 h 46"/>
                <a:gd name="T8" fmla="*/ 25 w 52"/>
                <a:gd name="T9" fmla="*/ 45 h 46"/>
                <a:gd name="T10" fmla="*/ 31 w 52"/>
                <a:gd name="T11" fmla="*/ 42 h 46"/>
                <a:gd name="T12" fmla="*/ 48 w 52"/>
                <a:gd name="T13" fmla="*/ 23 h 46"/>
                <a:gd name="T14" fmla="*/ 49 w 52"/>
                <a:gd name="T15" fmla="*/ 14 h 46"/>
                <a:gd name="T16" fmla="*/ 46 w 52"/>
                <a:gd name="T17" fmla="*/ 9 h 46"/>
                <a:gd name="T18" fmla="*/ 43 w 52"/>
                <a:gd name="T19" fmla="*/ 6 h 46"/>
                <a:gd name="T20" fmla="*/ 29 w 52"/>
                <a:gd name="T21" fmla="*/ 1 h 46"/>
                <a:gd name="T22" fmla="*/ 26 w 52"/>
                <a:gd name="T23" fmla="*/ 0 h 46"/>
                <a:gd name="T24" fmla="*/ 15 w 52"/>
                <a:gd name="T25" fmla="*/ 0 h 46"/>
                <a:gd name="T26" fmla="*/ 10 w 52"/>
                <a:gd name="T27" fmla="*/ 2 h 46"/>
                <a:gd name="T28" fmla="*/ 7 w 52"/>
                <a:gd name="T29" fmla="*/ 4 h 46"/>
                <a:gd name="T30" fmla="*/ 6 w 52"/>
                <a:gd name="T31" fmla="*/ 5 h 46"/>
                <a:gd name="T32" fmla="*/ 2 w 52"/>
                <a:gd name="T33" fmla="*/ 10 h 46"/>
                <a:gd name="T34" fmla="*/ 0 w 52"/>
                <a:gd name="T35" fmla="*/ 13 h 46"/>
                <a:gd name="T36" fmla="*/ 0 w 52"/>
                <a:gd name="T37" fmla="*/ 16 h 46"/>
                <a:gd name="T38" fmla="*/ 0 w 52"/>
                <a:gd name="T39" fmla="*/ 27 h 46"/>
                <a:gd name="T40" fmla="*/ 3 w 52"/>
                <a:gd name="T41" fmla="*/ 32 h 46"/>
                <a:gd name="T42" fmla="*/ 17 w 52"/>
                <a:gd name="T43" fmla="*/ 17 h 46"/>
                <a:gd name="T44" fmla="*/ 18 w 52"/>
                <a:gd name="T45" fmla="*/ 16 h 46"/>
                <a:gd name="T46" fmla="*/ 25 w 52"/>
                <a:gd name="T47" fmla="*/ 16 h 46"/>
                <a:gd name="T48" fmla="*/ 31 w 52"/>
                <a:gd name="T49" fmla="*/ 19 h 46"/>
                <a:gd name="T50" fmla="*/ 23 w 52"/>
                <a:gd name="T51" fmla="*/ 28 h 46"/>
                <a:gd name="T52" fmla="*/ 20 w 52"/>
                <a:gd name="T53" fmla="*/ 26 h 46"/>
                <a:gd name="T54" fmla="*/ 16 w 52"/>
                <a:gd name="T55" fmla="*/ 23 h 46"/>
                <a:gd name="T56" fmla="*/ 16 w 52"/>
                <a:gd name="T57" fmla="*/ 18 h 46"/>
                <a:gd name="T58" fmla="*/ 17 w 52"/>
                <a:gd name="T59" fmla="*/ 17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52" h="46">
                  <a:moveTo>
                    <a:pt x="3" y="32"/>
                  </a:moveTo>
                  <a:lnTo>
                    <a:pt x="11" y="39"/>
                  </a:lnTo>
                  <a:cubicBezTo>
                    <a:pt x="11" y="40"/>
                    <a:pt x="12" y="40"/>
                    <a:pt x="13" y="41"/>
                  </a:cubicBezTo>
                  <a:lnTo>
                    <a:pt x="22" y="45"/>
                  </a:lnTo>
                  <a:cubicBezTo>
                    <a:pt x="23" y="45"/>
                    <a:pt x="24" y="45"/>
                    <a:pt x="25" y="45"/>
                  </a:cubicBezTo>
                  <a:cubicBezTo>
                    <a:pt x="28" y="45"/>
                    <a:pt x="30" y="44"/>
                    <a:pt x="31" y="42"/>
                  </a:cubicBezTo>
                  <a:lnTo>
                    <a:pt x="48" y="23"/>
                  </a:lnTo>
                  <a:cubicBezTo>
                    <a:pt x="51" y="21"/>
                    <a:pt x="51" y="17"/>
                    <a:pt x="49" y="14"/>
                  </a:cubicBezTo>
                  <a:lnTo>
                    <a:pt x="46" y="9"/>
                  </a:lnTo>
                  <a:cubicBezTo>
                    <a:pt x="45" y="8"/>
                    <a:pt x="44" y="7"/>
                    <a:pt x="43" y="6"/>
                  </a:cubicBezTo>
                  <a:lnTo>
                    <a:pt x="29" y="1"/>
                  </a:lnTo>
                  <a:cubicBezTo>
                    <a:pt x="28" y="1"/>
                    <a:pt x="27" y="0"/>
                    <a:pt x="26" y="0"/>
                  </a:cubicBezTo>
                  <a:lnTo>
                    <a:pt x="15" y="0"/>
                  </a:lnTo>
                  <a:cubicBezTo>
                    <a:pt x="14" y="0"/>
                    <a:pt x="11" y="1"/>
                    <a:pt x="10" y="2"/>
                  </a:cubicBezTo>
                  <a:lnTo>
                    <a:pt x="7" y="4"/>
                  </a:lnTo>
                  <a:lnTo>
                    <a:pt x="6" y="5"/>
                  </a:lnTo>
                  <a:cubicBezTo>
                    <a:pt x="4" y="6"/>
                    <a:pt x="2" y="8"/>
                    <a:pt x="2" y="10"/>
                  </a:cubicBezTo>
                  <a:lnTo>
                    <a:pt x="0" y="13"/>
                  </a:lnTo>
                  <a:cubicBezTo>
                    <a:pt x="0" y="14"/>
                    <a:pt x="0" y="15"/>
                    <a:pt x="0" y="16"/>
                  </a:cubicBezTo>
                  <a:lnTo>
                    <a:pt x="0" y="27"/>
                  </a:lnTo>
                  <a:cubicBezTo>
                    <a:pt x="0" y="29"/>
                    <a:pt x="1" y="31"/>
                    <a:pt x="3" y="32"/>
                  </a:cubicBezTo>
                  <a:close/>
                  <a:moveTo>
                    <a:pt x="17" y="17"/>
                  </a:moveTo>
                  <a:lnTo>
                    <a:pt x="18" y="16"/>
                  </a:lnTo>
                  <a:lnTo>
                    <a:pt x="25" y="16"/>
                  </a:lnTo>
                  <a:lnTo>
                    <a:pt x="31" y="19"/>
                  </a:lnTo>
                  <a:lnTo>
                    <a:pt x="23" y="28"/>
                  </a:lnTo>
                  <a:lnTo>
                    <a:pt x="20" y="26"/>
                  </a:lnTo>
                  <a:lnTo>
                    <a:pt x="16" y="23"/>
                  </a:lnTo>
                  <a:lnTo>
                    <a:pt x="16" y="18"/>
                  </a:lnTo>
                  <a:lnTo>
                    <a:pt x="17" y="17"/>
                  </a:lnTo>
                  <a:close/>
                </a:path>
              </a:pathLst>
            </a:custGeom>
            <a:grpFill/>
            <a:ln w="9525" cap="flat">
              <a:noFill/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endParaRPr>
            </a:p>
          </p:txBody>
        </p:sp>
        <p:sp>
          <p:nvSpPr>
            <p:cNvPr id="66" name="Freeform 45">
              <a:extLst>
                <a:ext uri="{FF2B5EF4-FFF2-40B4-BE49-F238E27FC236}">
                  <a16:creationId xmlns:a16="http://schemas.microsoft.com/office/drawing/2014/main" xmlns="" id="{A84F131E-F8D8-412A-A8AD-FCAC789F557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62450" y="2947988"/>
              <a:ext cx="73025" cy="19050"/>
            </a:xfrm>
            <a:custGeom>
              <a:avLst/>
              <a:gdLst>
                <a:gd name="T0" fmla="*/ 6 w 203"/>
                <a:gd name="T1" fmla="*/ 45 h 53"/>
                <a:gd name="T2" fmla="*/ 31 w 203"/>
                <a:gd name="T3" fmla="*/ 52 h 53"/>
                <a:gd name="T4" fmla="*/ 33 w 203"/>
                <a:gd name="T5" fmla="*/ 52 h 53"/>
                <a:gd name="T6" fmla="*/ 34 w 203"/>
                <a:gd name="T7" fmla="*/ 52 h 53"/>
                <a:gd name="T8" fmla="*/ 109 w 203"/>
                <a:gd name="T9" fmla="*/ 42 h 53"/>
                <a:gd name="T10" fmla="*/ 111 w 203"/>
                <a:gd name="T11" fmla="*/ 41 h 53"/>
                <a:gd name="T12" fmla="*/ 137 w 203"/>
                <a:gd name="T13" fmla="*/ 31 h 53"/>
                <a:gd name="T14" fmla="*/ 145 w 203"/>
                <a:gd name="T15" fmla="*/ 27 h 53"/>
                <a:gd name="T16" fmla="*/ 146 w 203"/>
                <a:gd name="T17" fmla="*/ 23 h 53"/>
                <a:gd name="T18" fmla="*/ 151 w 203"/>
                <a:gd name="T19" fmla="*/ 25 h 53"/>
                <a:gd name="T20" fmla="*/ 159 w 203"/>
                <a:gd name="T21" fmla="*/ 24 h 53"/>
                <a:gd name="T22" fmla="*/ 182 w 203"/>
                <a:gd name="T23" fmla="*/ 31 h 53"/>
                <a:gd name="T24" fmla="*/ 186 w 203"/>
                <a:gd name="T25" fmla="*/ 31 h 53"/>
                <a:gd name="T26" fmla="*/ 191 w 203"/>
                <a:gd name="T27" fmla="*/ 30 h 53"/>
                <a:gd name="T28" fmla="*/ 194 w 203"/>
                <a:gd name="T29" fmla="*/ 28 h 53"/>
                <a:gd name="T30" fmla="*/ 196 w 203"/>
                <a:gd name="T31" fmla="*/ 27 h 53"/>
                <a:gd name="T32" fmla="*/ 198 w 203"/>
                <a:gd name="T33" fmla="*/ 24 h 53"/>
                <a:gd name="T34" fmla="*/ 200 w 203"/>
                <a:gd name="T35" fmla="*/ 20 h 53"/>
                <a:gd name="T36" fmla="*/ 198 w 203"/>
                <a:gd name="T37" fmla="*/ 10 h 53"/>
                <a:gd name="T38" fmla="*/ 190 w 203"/>
                <a:gd name="T39" fmla="*/ 4 h 53"/>
                <a:gd name="T40" fmla="*/ 187 w 203"/>
                <a:gd name="T41" fmla="*/ 2 h 53"/>
                <a:gd name="T42" fmla="*/ 175 w 203"/>
                <a:gd name="T43" fmla="*/ 0 h 53"/>
                <a:gd name="T44" fmla="*/ 172 w 203"/>
                <a:gd name="T45" fmla="*/ 0 h 53"/>
                <a:gd name="T46" fmla="*/ 160 w 203"/>
                <a:gd name="T47" fmla="*/ 2 h 53"/>
                <a:gd name="T48" fmla="*/ 156 w 203"/>
                <a:gd name="T49" fmla="*/ 3 h 53"/>
                <a:gd name="T50" fmla="*/ 146 w 203"/>
                <a:gd name="T51" fmla="*/ 10 h 53"/>
                <a:gd name="T52" fmla="*/ 145 w 203"/>
                <a:gd name="T53" fmla="*/ 12 h 53"/>
                <a:gd name="T54" fmla="*/ 138 w 203"/>
                <a:gd name="T55" fmla="*/ 9 h 53"/>
                <a:gd name="T56" fmla="*/ 68 w 203"/>
                <a:gd name="T57" fmla="*/ 7 h 53"/>
                <a:gd name="T58" fmla="*/ 35 w 203"/>
                <a:gd name="T59" fmla="*/ 13 h 53"/>
                <a:gd name="T60" fmla="*/ 32 w 203"/>
                <a:gd name="T61" fmla="*/ 14 h 53"/>
                <a:gd name="T62" fmla="*/ 5 w 203"/>
                <a:gd name="T63" fmla="*/ 30 h 53"/>
                <a:gd name="T64" fmla="*/ 1 w 203"/>
                <a:gd name="T65" fmla="*/ 38 h 53"/>
                <a:gd name="T66" fmla="*/ 6 w 203"/>
                <a:gd name="T67" fmla="*/ 45 h 53"/>
                <a:gd name="T68" fmla="*/ 39 w 203"/>
                <a:gd name="T69" fmla="*/ 28 h 53"/>
                <a:gd name="T70" fmla="*/ 69 w 203"/>
                <a:gd name="T71" fmla="*/ 23 h 53"/>
                <a:gd name="T72" fmla="*/ 111 w 203"/>
                <a:gd name="T73" fmla="*/ 24 h 53"/>
                <a:gd name="T74" fmla="*/ 106 w 203"/>
                <a:gd name="T75" fmla="*/ 26 h 53"/>
                <a:gd name="T76" fmla="*/ 34 w 203"/>
                <a:gd name="T77" fmla="*/ 36 h 53"/>
                <a:gd name="T78" fmla="*/ 29 w 203"/>
                <a:gd name="T79" fmla="*/ 34 h 53"/>
                <a:gd name="T80" fmla="*/ 39 w 203"/>
                <a:gd name="T81" fmla="*/ 28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3" h="53">
                  <a:moveTo>
                    <a:pt x="6" y="45"/>
                  </a:moveTo>
                  <a:lnTo>
                    <a:pt x="31" y="52"/>
                  </a:lnTo>
                  <a:cubicBezTo>
                    <a:pt x="32" y="52"/>
                    <a:pt x="32" y="52"/>
                    <a:pt x="33" y="52"/>
                  </a:cubicBezTo>
                  <a:cubicBezTo>
                    <a:pt x="34" y="52"/>
                    <a:pt x="34" y="52"/>
                    <a:pt x="34" y="52"/>
                  </a:cubicBezTo>
                  <a:lnTo>
                    <a:pt x="109" y="42"/>
                  </a:lnTo>
                  <a:cubicBezTo>
                    <a:pt x="109" y="42"/>
                    <a:pt x="110" y="42"/>
                    <a:pt x="111" y="41"/>
                  </a:cubicBezTo>
                  <a:lnTo>
                    <a:pt x="137" y="31"/>
                  </a:lnTo>
                  <a:cubicBezTo>
                    <a:pt x="140" y="31"/>
                    <a:pt x="143" y="29"/>
                    <a:pt x="145" y="27"/>
                  </a:cubicBezTo>
                  <a:cubicBezTo>
                    <a:pt x="146" y="26"/>
                    <a:pt x="146" y="25"/>
                    <a:pt x="146" y="23"/>
                  </a:cubicBezTo>
                  <a:cubicBezTo>
                    <a:pt x="148" y="24"/>
                    <a:pt x="149" y="25"/>
                    <a:pt x="151" y="25"/>
                  </a:cubicBezTo>
                  <a:lnTo>
                    <a:pt x="159" y="24"/>
                  </a:lnTo>
                  <a:lnTo>
                    <a:pt x="182" y="31"/>
                  </a:lnTo>
                  <a:cubicBezTo>
                    <a:pt x="183" y="32"/>
                    <a:pt x="185" y="32"/>
                    <a:pt x="186" y="31"/>
                  </a:cubicBezTo>
                  <a:lnTo>
                    <a:pt x="191" y="30"/>
                  </a:lnTo>
                  <a:cubicBezTo>
                    <a:pt x="192" y="30"/>
                    <a:pt x="193" y="29"/>
                    <a:pt x="194" y="28"/>
                  </a:cubicBezTo>
                  <a:lnTo>
                    <a:pt x="196" y="27"/>
                  </a:lnTo>
                  <a:cubicBezTo>
                    <a:pt x="197" y="26"/>
                    <a:pt x="197" y="25"/>
                    <a:pt x="198" y="24"/>
                  </a:cubicBezTo>
                  <a:lnTo>
                    <a:pt x="200" y="20"/>
                  </a:lnTo>
                  <a:cubicBezTo>
                    <a:pt x="202" y="17"/>
                    <a:pt x="201" y="13"/>
                    <a:pt x="198" y="10"/>
                  </a:cubicBezTo>
                  <a:lnTo>
                    <a:pt x="190" y="4"/>
                  </a:lnTo>
                  <a:cubicBezTo>
                    <a:pt x="189" y="3"/>
                    <a:pt x="188" y="3"/>
                    <a:pt x="187" y="2"/>
                  </a:cubicBezTo>
                  <a:lnTo>
                    <a:pt x="175" y="0"/>
                  </a:lnTo>
                  <a:cubicBezTo>
                    <a:pt x="174" y="0"/>
                    <a:pt x="173" y="0"/>
                    <a:pt x="172" y="0"/>
                  </a:cubicBezTo>
                  <a:lnTo>
                    <a:pt x="160" y="2"/>
                  </a:lnTo>
                  <a:cubicBezTo>
                    <a:pt x="158" y="2"/>
                    <a:pt x="157" y="2"/>
                    <a:pt x="156" y="3"/>
                  </a:cubicBezTo>
                  <a:lnTo>
                    <a:pt x="146" y="10"/>
                  </a:lnTo>
                  <a:cubicBezTo>
                    <a:pt x="146" y="11"/>
                    <a:pt x="145" y="11"/>
                    <a:pt x="145" y="12"/>
                  </a:cubicBezTo>
                  <a:cubicBezTo>
                    <a:pt x="143" y="10"/>
                    <a:pt x="141" y="9"/>
                    <a:pt x="138" y="9"/>
                  </a:cubicBezTo>
                  <a:lnTo>
                    <a:pt x="68" y="7"/>
                  </a:lnTo>
                  <a:lnTo>
                    <a:pt x="35" y="13"/>
                  </a:lnTo>
                  <a:cubicBezTo>
                    <a:pt x="34" y="13"/>
                    <a:pt x="33" y="13"/>
                    <a:pt x="32" y="14"/>
                  </a:cubicBezTo>
                  <a:lnTo>
                    <a:pt x="5" y="30"/>
                  </a:lnTo>
                  <a:cubicBezTo>
                    <a:pt x="2" y="32"/>
                    <a:pt x="0" y="35"/>
                    <a:pt x="1" y="38"/>
                  </a:cubicBezTo>
                  <a:cubicBezTo>
                    <a:pt x="1" y="41"/>
                    <a:pt x="3" y="44"/>
                    <a:pt x="6" y="45"/>
                  </a:cubicBezTo>
                  <a:close/>
                  <a:moveTo>
                    <a:pt x="39" y="28"/>
                  </a:moveTo>
                  <a:lnTo>
                    <a:pt x="69" y="23"/>
                  </a:lnTo>
                  <a:lnTo>
                    <a:pt x="111" y="24"/>
                  </a:lnTo>
                  <a:lnTo>
                    <a:pt x="106" y="26"/>
                  </a:lnTo>
                  <a:lnTo>
                    <a:pt x="34" y="36"/>
                  </a:lnTo>
                  <a:lnTo>
                    <a:pt x="29" y="34"/>
                  </a:lnTo>
                  <a:lnTo>
                    <a:pt x="39" y="28"/>
                  </a:lnTo>
                  <a:close/>
                </a:path>
              </a:pathLst>
            </a:custGeom>
            <a:grpFill/>
            <a:ln w="9525" cap="flat">
              <a:noFill/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endParaRPr>
            </a:p>
          </p:txBody>
        </p:sp>
        <p:sp>
          <p:nvSpPr>
            <p:cNvPr id="67" name="Freeform 46">
              <a:extLst>
                <a:ext uri="{FF2B5EF4-FFF2-40B4-BE49-F238E27FC236}">
                  <a16:creationId xmlns:a16="http://schemas.microsoft.com/office/drawing/2014/main" xmlns="" id="{D6297BE9-406E-42FE-AF8B-8DFFFC53DA0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05300" y="2963863"/>
              <a:ext cx="52388" cy="14287"/>
            </a:xfrm>
            <a:custGeom>
              <a:avLst/>
              <a:gdLst>
                <a:gd name="T0" fmla="*/ 9 w 146"/>
                <a:gd name="T1" fmla="*/ 38 h 39"/>
                <a:gd name="T2" fmla="*/ 9 w 146"/>
                <a:gd name="T3" fmla="*/ 38 h 39"/>
                <a:gd name="T4" fmla="*/ 138 w 146"/>
                <a:gd name="T5" fmla="*/ 24 h 39"/>
                <a:gd name="T6" fmla="*/ 145 w 146"/>
                <a:gd name="T7" fmla="*/ 16 h 39"/>
                <a:gd name="T8" fmla="*/ 140 w 146"/>
                <a:gd name="T9" fmla="*/ 8 h 39"/>
                <a:gd name="T10" fmla="*/ 116 w 146"/>
                <a:gd name="T11" fmla="*/ 1 h 39"/>
                <a:gd name="T12" fmla="*/ 113 w 146"/>
                <a:gd name="T13" fmla="*/ 0 h 39"/>
                <a:gd name="T14" fmla="*/ 30 w 146"/>
                <a:gd name="T15" fmla="*/ 11 h 39"/>
                <a:gd name="T16" fmla="*/ 28 w 146"/>
                <a:gd name="T17" fmla="*/ 12 h 39"/>
                <a:gd name="T18" fmla="*/ 5 w 146"/>
                <a:gd name="T19" fmla="*/ 23 h 39"/>
                <a:gd name="T20" fmla="*/ 1 w 146"/>
                <a:gd name="T21" fmla="*/ 33 h 39"/>
                <a:gd name="T22" fmla="*/ 9 w 146"/>
                <a:gd name="T23" fmla="*/ 38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46" h="39">
                  <a:moveTo>
                    <a:pt x="9" y="38"/>
                  </a:moveTo>
                  <a:lnTo>
                    <a:pt x="9" y="38"/>
                  </a:lnTo>
                  <a:lnTo>
                    <a:pt x="138" y="24"/>
                  </a:lnTo>
                  <a:cubicBezTo>
                    <a:pt x="142" y="23"/>
                    <a:pt x="144" y="19"/>
                    <a:pt x="145" y="16"/>
                  </a:cubicBezTo>
                  <a:cubicBezTo>
                    <a:pt x="145" y="12"/>
                    <a:pt x="143" y="9"/>
                    <a:pt x="140" y="8"/>
                  </a:cubicBezTo>
                  <a:lnTo>
                    <a:pt x="116" y="1"/>
                  </a:lnTo>
                  <a:cubicBezTo>
                    <a:pt x="115" y="0"/>
                    <a:pt x="114" y="0"/>
                    <a:pt x="113" y="0"/>
                  </a:cubicBezTo>
                  <a:lnTo>
                    <a:pt x="30" y="11"/>
                  </a:lnTo>
                  <a:cubicBezTo>
                    <a:pt x="29" y="11"/>
                    <a:pt x="28" y="12"/>
                    <a:pt x="28" y="12"/>
                  </a:cubicBezTo>
                  <a:lnTo>
                    <a:pt x="5" y="23"/>
                  </a:lnTo>
                  <a:cubicBezTo>
                    <a:pt x="2" y="25"/>
                    <a:pt x="0" y="29"/>
                    <a:pt x="1" y="33"/>
                  </a:cubicBezTo>
                  <a:cubicBezTo>
                    <a:pt x="2" y="36"/>
                    <a:pt x="5" y="38"/>
                    <a:pt x="9" y="38"/>
                  </a:cubicBezTo>
                </a:path>
              </a:pathLst>
            </a:custGeom>
            <a:grpFill/>
            <a:ln w="9525" cap="flat">
              <a:noFill/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endParaRPr>
            </a:p>
          </p:txBody>
        </p:sp>
        <p:sp>
          <p:nvSpPr>
            <p:cNvPr id="68" name="Freeform 47">
              <a:extLst>
                <a:ext uri="{FF2B5EF4-FFF2-40B4-BE49-F238E27FC236}">
                  <a16:creationId xmlns:a16="http://schemas.microsoft.com/office/drawing/2014/main" xmlns="" id="{AFA168E0-5ED5-43C0-978F-3A6056673A2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10088" y="3706813"/>
              <a:ext cx="531812" cy="771525"/>
            </a:xfrm>
            <a:custGeom>
              <a:avLst/>
              <a:gdLst>
                <a:gd name="T0" fmla="*/ 1380 w 1478"/>
                <a:gd name="T1" fmla="*/ 987 h 2142"/>
                <a:gd name="T2" fmla="*/ 1320 w 1478"/>
                <a:gd name="T3" fmla="*/ 991 h 2142"/>
                <a:gd name="T4" fmla="*/ 1264 w 1478"/>
                <a:gd name="T5" fmla="*/ 946 h 2142"/>
                <a:gd name="T6" fmla="*/ 1296 w 1478"/>
                <a:gd name="T7" fmla="*/ 838 h 2142"/>
                <a:gd name="T8" fmla="*/ 1352 w 1478"/>
                <a:gd name="T9" fmla="*/ 776 h 2142"/>
                <a:gd name="T10" fmla="*/ 1318 w 1478"/>
                <a:gd name="T11" fmla="*/ 708 h 2142"/>
                <a:gd name="T12" fmla="*/ 1363 w 1478"/>
                <a:gd name="T13" fmla="*/ 667 h 2142"/>
                <a:gd name="T14" fmla="*/ 1427 w 1478"/>
                <a:gd name="T15" fmla="*/ 621 h 2142"/>
                <a:gd name="T16" fmla="*/ 1423 w 1478"/>
                <a:gd name="T17" fmla="*/ 576 h 2142"/>
                <a:gd name="T18" fmla="*/ 1424 w 1478"/>
                <a:gd name="T19" fmla="*/ 483 h 2142"/>
                <a:gd name="T20" fmla="*/ 1427 w 1478"/>
                <a:gd name="T21" fmla="*/ 433 h 2142"/>
                <a:gd name="T22" fmla="*/ 1366 w 1478"/>
                <a:gd name="T23" fmla="*/ 370 h 2142"/>
                <a:gd name="T24" fmla="*/ 1297 w 1478"/>
                <a:gd name="T25" fmla="*/ 306 h 2142"/>
                <a:gd name="T26" fmla="*/ 1275 w 1478"/>
                <a:gd name="T27" fmla="*/ 252 h 2142"/>
                <a:gd name="T28" fmla="*/ 1220 w 1478"/>
                <a:gd name="T29" fmla="*/ 258 h 2142"/>
                <a:gd name="T30" fmla="*/ 1215 w 1478"/>
                <a:gd name="T31" fmla="*/ 313 h 2142"/>
                <a:gd name="T32" fmla="*/ 1141 w 1478"/>
                <a:gd name="T33" fmla="*/ 326 h 2142"/>
                <a:gd name="T34" fmla="*/ 1070 w 1478"/>
                <a:gd name="T35" fmla="*/ 258 h 2142"/>
                <a:gd name="T36" fmla="*/ 1111 w 1478"/>
                <a:gd name="T37" fmla="*/ 180 h 2142"/>
                <a:gd name="T38" fmla="*/ 1114 w 1478"/>
                <a:gd name="T39" fmla="*/ 72 h 2142"/>
                <a:gd name="T40" fmla="*/ 1107 w 1478"/>
                <a:gd name="T41" fmla="*/ 26 h 2142"/>
                <a:gd name="T42" fmla="*/ 1027 w 1478"/>
                <a:gd name="T43" fmla="*/ 14 h 2142"/>
                <a:gd name="T44" fmla="*/ 951 w 1478"/>
                <a:gd name="T45" fmla="*/ 79 h 2142"/>
                <a:gd name="T46" fmla="*/ 861 w 1478"/>
                <a:gd name="T47" fmla="*/ 194 h 2142"/>
                <a:gd name="T48" fmla="*/ 778 w 1478"/>
                <a:gd name="T49" fmla="*/ 163 h 2142"/>
                <a:gd name="T50" fmla="*/ 706 w 1478"/>
                <a:gd name="T51" fmla="*/ 218 h 2142"/>
                <a:gd name="T52" fmla="*/ 645 w 1478"/>
                <a:gd name="T53" fmla="*/ 274 h 2142"/>
                <a:gd name="T54" fmla="*/ 506 w 1478"/>
                <a:gd name="T55" fmla="*/ 329 h 2142"/>
                <a:gd name="T56" fmla="*/ 556 w 1478"/>
                <a:gd name="T57" fmla="*/ 359 h 2142"/>
                <a:gd name="T58" fmla="*/ 592 w 1478"/>
                <a:gd name="T59" fmla="*/ 449 h 2142"/>
                <a:gd name="T60" fmla="*/ 506 w 1478"/>
                <a:gd name="T61" fmla="*/ 545 h 2142"/>
                <a:gd name="T62" fmla="*/ 419 w 1478"/>
                <a:gd name="T63" fmla="*/ 685 h 2142"/>
                <a:gd name="T64" fmla="*/ 347 w 1478"/>
                <a:gd name="T65" fmla="*/ 769 h 2142"/>
                <a:gd name="T66" fmla="*/ 220 w 1478"/>
                <a:gd name="T67" fmla="*/ 848 h 2142"/>
                <a:gd name="T68" fmla="*/ 207 w 1478"/>
                <a:gd name="T69" fmla="*/ 966 h 2142"/>
                <a:gd name="T70" fmla="*/ 163 w 1478"/>
                <a:gd name="T71" fmla="*/ 1072 h 2142"/>
                <a:gd name="T72" fmla="*/ 125 w 1478"/>
                <a:gd name="T73" fmla="*/ 1195 h 2142"/>
                <a:gd name="T74" fmla="*/ 208 w 1478"/>
                <a:gd name="T75" fmla="*/ 1323 h 2142"/>
                <a:gd name="T76" fmla="*/ 131 w 1478"/>
                <a:gd name="T77" fmla="*/ 1385 h 2142"/>
                <a:gd name="T78" fmla="*/ 91 w 1478"/>
                <a:gd name="T79" fmla="*/ 1457 h 2142"/>
                <a:gd name="T80" fmla="*/ 34 w 1478"/>
                <a:gd name="T81" fmla="*/ 1507 h 2142"/>
                <a:gd name="T82" fmla="*/ 247 w 1478"/>
                <a:gd name="T83" fmla="*/ 1531 h 2142"/>
                <a:gd name="T84" fmla="*/ 394 w 1478"/>
                <a:gd name="T85" fmla="*/ 1794 h 2142"/>
                <a:gd name="T86" fmla="*/ 399 w 1478"/>
                <a:gd name="T87" fmla="*/ 1962 h 2142"/>
                <a:gd name="T88" fmla="*/ 535 w 1478"/>
                <a:gd name="T89" fmla="*/ 1930 h 2142"/>
                <a:gd name="T90" fmla="*/ 602 w 1478"/>
                <a:gd name="T91" fmla="*/ 2024 h 2142"/>
                <a:gd name="T92" fmla="*/ 663 w 1478"/>
                <a:gd name="T93" fmla="*/ 2083 h 2142"/>
                <a:gd name="T94" fmla="*/ 645 w 1478"/>
                <a:gd name="T95" fmla="*/ 2138 h 2142"/>
                <a:gd name="T96" fmla="*/ 699 w 1478"/>
                <a:gd name="T97" fmla="*/ 2048 h 2142"/>
                <a:gd name="T98" fmla="*/ 773 w 1478"/>
                <a:gd name="T99" fmla="*/ 1994 h 2142"/>
                <a:gd name="T100" fmla="*/ 794 w 1478"/>
                <a:gd name="T101" fmla="*/ 1921 h 2142"/>
                <a:gd name="T102" fmla="*/ 800 w 1478"/>
                <a:gd name="T103" fmla="*/ 1811 h 2142"/>
                <a:gd name="T104" fmla="*/ 782 w 1478"/>
                <a:gd name="T105" fmla="*/ 1750 h 2142"/>
                <a:gd name="T106" fmla="*/ 742 w 1478"/>
                <a:gd name="T107" fmla="*/ 1544 h 2142"/>
                <a:gd name="T108" fmla="*/ 746 w 1478"/>
                <a:gd name="T109" fmla="*/ 1476 h 2142"/>
                <a:gd name="T110" fmla="*/ 852 w 1478"/>
                <a:gd name="T111" fmla="*/ 1445 h 2142"/>
                <a:gd name="T112" fmla="*/ 997 w 1478"/>
                <a:gd name="T113" fmla="*/ 1490 h 2142"/>
                <a:gd name="T114" fmla="*/ 1035 w 1478"/>
                <a:gd name="T115" fmla="*/ 1369 h 2142"/>
                <a:gd name="T116" fmla="*/ 1096 w 1478"/>
                <a:gd name="T117" fmla="*/ 1360 h 2142"/>
                <a:gd name="T118" fmla="*/ 1183 w 1478"/>
                <a:gd name="T119" fmla="*/ 1284 h 2142"/>
                <a:gd name="T120" fmla="*/ 1339 w 1478"/>
                <a:gd name="T121" fmla="*/ 1152 h 2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478" h="2142">
                  <a:moveTo>
                    <a:pt x="1366" y="1096"/>
                  </a:moveTo>
                  <a:lnTo>
                    <a:pt x="1365" y="1093"/>
                  </a:lnTo>
                  <a:cubicBezTo>
                    <a:pt x="1364" y="1092"/>
                    <a:pt x="1363" y="1091"/>
                    <a:pt x="1363" y="1090"/>
                  </a:cubicBezTo>
                  <a:lnTo>
                    <a:pt x="1363" y="1087"/>
                  </a:lnTo>
                  <a:lnTo>
                    <a:pt x="1365" y="1075"/>
                  </a:lnTo>
                  <a:lnTo>
                    <a:pt x="1370" y="1057"/>
                  </a:lnTo>
                  <a:lnTo>
                    <a:pt x="1365" y="1042"/>
                  </a:lnTo>
                  <a:lnTo>
                    <a:pt x="1365" y="1035"/>
                  </a:lnTo>
                  <a:lnTo>
                    <a:pt x="1366" y="1017"/>
                  </a:lnTo>
                  <a:lnTo>
                    <a:pt x="1365" y="1015"/>
                  </a:lnTo>
                  <a:cubicBezTo>
                    <a:pt x="1364" y="1013"/>
                    <a:pt x="1364" y="1011"/>
                    <a:pt x="1364" y="1010"/>
                  </a:cubicBezTo>
                  <a:lnTo>
                    <a:pt x="1364" y="1007"/>
                  </a:lnTo>
                  <a:cubicBezTo>
                    <a:pt x="1364" y="1006"/>
                    <a:pt x="1364" y="1005"/>
                    <a:pt x="1364" y="1004"/>
                  </a:cubicBezTo>
                  <a:lnTo>
                    <a:pt x="1366" y="1000"/>
                  </a:lnTo>
                  <a:cubicBezTo>
                    <a:pt x="1366" y="999"/>
                    <a:pt x="1367" y="998"/>
                    <a:pt x="1367" y="998"/>
                  </a:cubicBezTo>
                  <a:lnTo>
                    <a:pt x="1374" y="991"/>
                  </a:lnTo>
                  <a:cubicBezTo>
                    <a:pt x="1374" y="990"/>
                    <a:pt x="1375" y="989"/>
                    <a:pt x="1376" y="989"/>
                  </a:cubicBezTo>
                  <a:lnTo>
                    <a:pt x="1380" y="987"/>
                  </a:lnTo>
                  <a:cubicBezTo>
                    <a:pt x="1380" y="986"/>
                    <a:pt x="1381" y="986"/>
                    <a:pt x="1382" y="986"/>
                  </a:cubicBezTo>
                  <a:lnTo>
                    <a:pt x="1381" y="971"/>
                  </a:lnTo>
                  <a:lnTo>
                    <a:pt x="1373" y="953"/>
                  </a:lnTo>
                  <a:lnTo>
                    <a:pt x="1368" y="951"/>
                  </a:lnTo>
                  <a:lnTo>
                    <a:pt x="1358" y="950"/>
                  </a:lnTo>
                  <a:lnTo>
                    <a:pt x="1346" y="947"/>
                  </a:lnTo>
                  <a:lnTo>
                    <a:pt x="1345" y="947"/>
                  </a:lnTo>
                  <a:lnTo>
                    <a:pt x="1341" y="948"/>
                  </a:lnTo>
                  <a:lnTo>
                    <a:pt x="1330" y="955"/>
                  </a:lnTo>
                  <a:lnTo>
                    <a:pt x="1320" y="959"/>
                  </a:lnTo>
                  <a:lnTo>
                    <a:pt x="1320" y="960"/>
                  </a:lnTo>
                  <a:lnTo>
                    <a:pt x="1326" y="968"/>
                  </a:lnTo>
                  <a:cubicBezTo>
                    <a:pt x="1327" y="969"/>
                    <a:pt x="1327" y="970"/>
                    <a:pt x="1327" y="971"/>
                  </a:cubicBezTo>
                  <a:lnTo>
                    <a:pt x="1328" y="973"/>
                  </a:lnTo>
                  <a:cubicBezTo>
                    <a:pt x="1328" y="975"/>
                    <a:pt x="1328" y="976"/>
                    <a:pt x="1327" y="978"/>
                  </a:cubicBezTo>
                  <a:lnTo>
                    <a:pt x="1324" y="986"/>
                  </a:lnTo>
                  <a:cubicBezTo>
                    <a:pt x="1323" y="987"/>
                    <a:pt x="1323" y="988"/>
                    <a:pt x="1322" y="989"/>
                  </a:cubicBezTo>
                  <a:lnTo>
                    <a:pt x="1320" y="991"/>
                  </a:lnTo>
                  <a:cubicBezTo>
                    <a:pt x="1319" y="991"/>
                    <a:pt x="1318" y="992"/>
                    <a:pt x="1317" y="992"/>
                  </a:cubicBezTo>
                  <a:lnTo>
                    <a:pt x="1315" y="993"/>
                  </a:lnTo>
                  <a:cubicBezTo>
                    <a:pt x="1314" y="994"/>
                    <a:pt x="1314" y="994"/>
                    <a:pt x="1313" y="994"/>
                  </a:cubicBezTo>
                  <a:lnTo>
                    <a:pt x="1310" y="994"/>
                  </a:lnTo>
                  <a:cubicBezTo>
                    <a:pt x="1310" y="994"/>
                    <a:pt x="1309" y="994"/>
                    <a:pt x="1308" y="994"/>
                  </a:cubicBezTo>
                  <a:lnTo>
                    <a:pt x="1303" y="993"/>
                  </a:lnTo>
                  <a:lnTo>
                    <a:pt x="1296" y="991"/>
                  </a:lnTo>
                  <a:lnTo>
                    <a:pt x="1286" y="984"/>
                  </a:lnTo>
                  <a:lnTo>
                    <a:pt x="1278" y="988"/>
                  </a:lnTo>
                  <a:cubicBezTo>
                    <a:pt x="1276" y="988"/>
                    <a:pt x="1275" y="988"/>
                    <a:pt x="1273" y="988"/>
                  </a:cubicBezTo>
                  <a:lnTo>
                    <a:pt x="1270" y="987"/>
                  </a:lnTo>
                  <a:cubicBezTo>
                    <a:pt x="1268" y="987"/>
                    <a:pt x="1267" y="985"/>
                    <a:pt x="1266" y="984"/>
                  </a:cubicBezTo>
                  <a:lnTo>
                    <a:pt x="1264" y="981"/>
                  </a:lnTo>
                  <a:cubicBezTo>
                    <a:pt x="1263" y="980"/>
                    <a:pt x="1263" y="979"/>
                    <a:pt x="1263" y="978"/>
                  </a:cubicBezTo>
                  <a:lnTo>
                    <a:pt x="1262" y="972"/>
                  </a:lnTo>
                  <a:lnTo>
                    <a:pt x="1262" y="962"/>
                  </a:lnTo>
                  <a:lnTo>
                    <a:pt x="1262" y="958"/>
                  </a:lnTo>
                  <a:lnTo>
                    <a:pt x="1264" y="946"/>
                  </a:lnTo>
                  <a:lnTo>
                    <a:pt x="1269" y="936"/>
                  </a:lnTo>
                  <a:lnTo>
                    <a:pt x="1276" y="927"/>
                  </a:lnTo>
                  <a:cubicBezTo>
                    <a:pt x="1277" y="927"/>
                    <a:pt x="1277" y="926"/>
                    <a:pt x="1278" y="926"/>
                  </a:cubicBezTo>
                  <a:lnTo>
                    <a:pt x="1281" y="923"/>
                  </a:lnTo>
                  <a:lnTo>
                    <a:pt x="1283" y="921"/>
                  </a:lnTo>
                  <a:lnTo>
                    <a:pt x="1283" y="918"/>
                  </a:lnTo>
                  <a:cubicBezTo>
                    <a:pt x="1282" y="917"/>
                    <a:pt x="1282" y="917"/>
                    <a:pt x="1282" y="916"/>
                  </a:cubicBezTo>
                  <a:lnTo>
                    <a:pt x="1283" y="911"/>
                  </a:lnTo>
                  <a:cubicBezTo>
                    <a:pt x="1283" y="911"/>
                    <a:pt x="1283" y="910"/>
                    <a:pt x="1283" y="909"/>
                  </a:cubicBezTo>
                  <a:lnTo>
                    <a:pt x="1286" y="903"/>
                  </a:lnTo>
                  <a:lnTo>
                    <a:pt x="1296" y="879"/>
                  </a:lnTo>
                  <a:lnTo>
                    <a:pt x="1297" y="874"/>
                  </a:lnTo>
                  <a:lnTo>
                    <a:pt x="1297" y="870"/>
                  </a:lnTo>
                  <a:lnTo>
                    <a:pt x="1296" y="867"/>
                  </a:lnTo>
                  <a:lnTo>
                    <a:pt x="1290" y="860"/>
                  </a:lnTo>
                  <a:cubicBezTo>
                    <a:pt x="1288" y="858"/>
                    <a:pt x="1287" y="855"/>
                    <a:pt x="1288" y="852"/>
                  </a:cubicBezTo>
                  <a:lnTo>
                    <a:pt x="1291" y="843"/>
                  </a:lnTo>
                  <a:cubicBezTo>
                    <a:pt x="1292" y="841"/>
                    <a:pt x="1294" y="839"/>
                    <a:pt x="1296" y="838"/>
                  </a:cubicBezTo>
                  <a:lnTo>
                    <a:pt x="1301" y="836"/>
                  </a:lnTo>
                  <a:lnTo>
                    <a:pt x="1302" y="836"/>
                  </a:lnTo>
                  <a:lnTo>
                    <a:pt x="1301" y="828"/>
                  </a:lnTo>
                  <a:lnTo>
                    <a:pt x="1301" y="823"/>
                  </a:lnTo>
                  <a:lnTo>
                    <a:pt x="1302" y="815"/>
                  </a:lnTo>
                  <a:lnTo>
                    <a:pt x="1305" y="808"/>
                  </a:lnTo>
                  <a:lnTo>
                    <a:pt x="1305" y="807"/>
                  </a:lnTo>
                  <a:cubicBezTo>
                    <a:pt x="1305" y="805"/>
                    <a:pt x="1305" y="803"/>
                    <a:pt x="1306" y="801"/>
                  </a:cubicBezTo>
                  <a:lnTo>
                    <a:pt x="1308" y="799"/>
                  </a:lnTo>
                  <a:cubicBezTo>
                    <a:pt x="1308" y="798"/>
                    <a:pt x="1309" y="797"/>
                    <a:pt x="1310" y="797"/>
                  </a:cubicBezTo>
                  <a:lnTo>
                    <a:pt x="1314" y="794"/>
                  </a:lnTo>
                  <a:lnTo>
                    <a:pt x="1324" y="790"/>
                  </a:lnTo>
                  <a:cubicBezTo>
                    <a:pt x="1325" y="789"/>
                    <a:pt x="1325" y="789"/>
                    <a:pt x="1326" y="789"/>
                  </a:cubicBezTo>
                  <a:lnTo>
                    <a:pt x="1340" y="787"/>
                  </a:lnTo>
                  <a:lnTo>
                    <a:pt x="1344" y="784"/>
                  </a:lnTo>
                  <a:cubicBezTo>
                    <a:pt x="1345" y="783"/>
                    <a:pt x="1346" y="783"/>
                    <a:pt x="1346" y="783"/>
                  </a:cubicBezTo>
                  <a:lnTo>
                    <a:pt x="1352" y="782"/>
                  </a:lnTo>
                  <a:lnTo>
                    <a:pt x="1352" y="776"/>
                  </a:lnTo>
                  <a:lnTo>
                    <a:pt x="1350" y="770"/>
                  </a:lnTo>
                  <a:cubicBezTo>
                    <a:pt x="1350" y="768"/>
                    <a:pt x="1350" y="767"/>
                    <a:pt x="1351" y="765"/>
                  </a:cubicBezTo>
                  <a:lnTo>
                    <a:pt x="1354" y="757"/>
                  </a:lnTo>
                  <a:lnTo>
                    <a:pt x="1368" y="741"/>
                  </a:lnTo>
                  <a:lnTo>
                    <a:pt x="1364" y="735"/>
                  </a:lnTo>
                  <a:lnTo>
                    <a:pt x="1357" y="720"/>
                  </a:lnTo>
                  <a:lnTo>
                    <a:pt x="1345" y="712"/>
                  </a:lnTo>
                  <a:lnTo>
                    <a:pt x="1338" y="722"/>
                  </a:lnTo>
                  <a:cubicBezTo>
                    <a:pt x="1338" y="723"/>
                    <a:pt x="1337" y="723"/>
                    <a:pt x="1336" y="723"/>
                  </a:cubicBezTo>
                  <a:lnTo>
                    <a:pt x="1335" y="725"/>
                  </a:lnTo>
                  <a:cubicBezTo>
                    <a:pt x="1334" y="725"/>
                    <a:pt x="1333" y="726"/>
                    <a:pt x="1332" y="726"/>
                  </a:cubicBezTo>
                  <a:lnTo>
                    <a:pt x="1329" y="726"/>
                  </a:lnTo>
                  <a:cubicBezTo>
                    <a:pt x="1326" y="727"/>
                    <a:pt x="1323" y="725"/>
                    <a:pt x="1321" y="722"/>
                  </a:cubicBezTo>
                  <a:lnTo>
                    <a:pt x="1320" y="719"/>
                  </a:lnTo>
                  <a:cubicBezTo>
                    <a:pt x="1319" y="718"/>
                    <a:pt x="1319" y="718"/>
                    <a:pt x="1319" y="716"/>
                  </a:cubicBezTo>
                  <a:lnTo>
                    <a:pt x="1318" y="711"/>
                  </a:lnTo>
                  <a:lnTo>
                    <a:pt x="1318" y="708"/>
                  </a:lnTo>
                  <a:lnTo>
                    <a:pt x="1318" y="708"/>
                  </a:lnTo>
                  <a:cubicBezTo>
                    <a:pt x="1316" y="708"/>
                    <a:pt x="1313" y="708"/>
                    <a:pt x="1311" y="706"/>
                  </a:cubicBezTo>
                  <a:lnTo>
                    <a:pt x="1310" y="704"/>
                  </a:lnTo>
                  <a:cubicBezTo>
                    <a:pt x="1309" y="703"/>
                    <a:pt x="1308" y="702"/>
                    <a:pt x="1307" y="701"/>
                  </a:cubicBezTo>
                  <a:lnTo>
                    <a:pt x="1307" y="697"/>
                  </a:lnTo>
                  <a:cubicBezTo>
                    <a:pt x="1306" y="697"/>
                    <a:pt x="1306" y="696"/>
                    <a:pt x="1306" y="695"/>
                  </a:cubicBezTo>
                  <a:lnTo>
                    <a:pt x="1308" y="684"/>
                  </a:lnTo>
                  <a:cubicBezTo>
                    <a:pt x="1308" y="684"/>
                    <a:pt x="1308" y="683"/>
                    <a:pt x="1309" y="682"/>
                  </a:cubicBezTo>
                  <a:lnTo>
                    <a:pt x="1310" y="680"/>
                  </a:lnTo>
                  <a:cubicBezTo>
                    <a:pt x="1311" y="678"/>
                    <a:pt x="1313" y="677"/>
                    <a:pt x="1315" y="676"/>
                  </a:cubicBezTo>
                  <a:lnTo>
                    <a:pt x="1324" y="674"/>
                  </a:lnTo>
                  <a:cubicBezTo>
                    <a:pt x="1325" y="674"/>
                    <a:pt x="1326" y="674"/>
                    <a:pt x="1327" y="675"/>
                  </a:cubicBezTo>
                  <a:lnTo>
                    <a:pt x="1330" y="676"/>
                  </a:lnTo>
                  <a:cubicBezTo>
                    <a:pt x="1331" y="676"/>
                    <a:pt x="1332" y="677"/>
                    <a:pt x="1332" y="678"/>
                  </a:cubicBezTo>
                  <a:lnTo>
                    <a:pt x="1333" y="678"/>
                  </a:lnTo>
                  <a:lnTo>
                    <a:pt x="1353" y="680"/>
                  </a:lnTo>
                  <a:lnTo>
                    <a:pt x="1364" y="678"/>
                  </a:lnTo>
                  <a:lnTo>
                    <a:pt x="1364" y="677"/>
                  </a:lnTo>
                  <a:lnTo>
                    <a:pt x="1363" y="667"/>
                  </a:lnTo>
                  <a:lnTo>
                    <a:pt x="1357" y="659"/>
                  </a:lnTo>
                  <a:lnTo>
                    <a:pt x="1355" y="656"/>
                  </a:lnTo>
                  <a:cubicBezTo>
                    <a:pt x="1354" y="656"/>
                    <a:pt x="1353" y="654"/>
                    <a:pt x="1352" y="653"/>
                  </a:cubicBezTo>
                  <a:lnTo>
                    <a:pt x="1351" y="647"/>
                  </a:lnTo>
                  <a:cubicBezTo>
                    <a:pt x="1350" y="646"/>
                    <a:pt x="1350" y="645"/>
                    <a:pt x="1350" y="644"/>
                  </a:cubicBezTo>
                  <a:lnTo>
                    <a:pt x="1352" y="631"/>
                  </a:lnTo>
                  <a:cubicBezTo>
                    <a:pt x="1352" y="628"/>
                    <a:pt x="1353" y="626"/>
                    <a:pt x="1355" y="625"/>
                  </a:cubicBezTo>
                  <a:lnTo>
                    <a:pt x="1371" y="614"/>
                  </a:lnTo>
                  <a:cubicBezTo>
                    <a:pt x="1371" y="614"/>
                    <a:pt x="1372" y="613"/>
                    <a:pt x="1373" y="613"/>
                  </a:cubicBezTo>
                  <a:lnTo>
                    <a:pt x="1381" y="611"/>
                  </a:lnTo>
                  <a:lnTo>
                    <a:pt x="1401" y="611"/>
                  </a:lnTo>
                  <a:cubicBezTo>
                    <a:pt x="1402" y="611"/>
                    <a:pt x="1403" y="611"/>
                    <a:pt x="1404" y="612"/>
                  </a:cubicBezTo>
                  <a:lnTo>
                    <a:pt x="1408" y="613"/>
                  </a:lnTo>
                  <a:lnTo>
                    <a:pt x="1413" y="612"/>
                  </a:lnTo>
                  <a:cubicBezTo>
                    <a:pt x="1413" y="611"/>
                    <a:pt x="1414" y="611"/>
                    <a:pt x="1415" y="611"/>
                  </a:cubicBezTo>
                  <a:cubicBezTo>
                    <a:pt x="1417" y="611"/>
                    <a:pt x="1421" y="611"/>
                    <a:pt x="1423" y="612"/>
                  </a:cubicBezTo>
                  <a:cubicBezTo>
                    <a:pt x="1424" y="614"/>
                    <a:pt x="1427" y="617"/>
                    <a:pt x="1427" y="619"/>
                  </a:cubicBezTo>
                  <a:lnTo>
                    <a:pt x="1427" y="621"/>
                  </a:lnTo>
                  <a:cubicBezTo>
                    <a:pt x="1427" y="622"/>
                    <a:pt x="1427" y="623"/>
                    <a:pt x="1427" y="623"/>
                  </a:cubicBezTo>
                  <a:lnTo>
                    <a:pt x="1427" y="625"/>
                  </a:lnTo>
                  <a:lnTo>
                    <a:pt x="1430" y="625"/>
                  </a:lnTo>
                  <a:lnTo>
                    <a:pt x="1431" y="625"/>
                  </a:lnTo>
                  <a:lnTo>
                    <a:pt x="1443" y="623"/>
                  </a:lnTo>
                  <a:lnTo>
                    <a:pt x="1456" y="624"/>
                  </a:lnTo>
                  <a:lnTo>
                    <a:pt x="1464" y="605"/>
                  </a:lnTo>
                  <a:lnTo>
                    <a:pt x="1462" y="600"/>
                  </a:lnTo>
                  <a:lnTo>
                    <a:pt x="1456" y="591"/>
                  </a:lnTo>
                  <a:lnTo>
                    <a:pt x="1451" y="591"/>
                  </a:lnTo>
                  <a:cubicBezTo>
                    <a:pt x="1450" y="591"/>
                    <a:pt x="1449" y="591"/>
                    <a:pt x="1449" y="591"/>
                  </a:cubicBezTo>
                  <a:lnTo>
                    <a:pt x="1446" y="590"/>
                  </a:lnTo>
                  <a:cubicBezTo>
                    <a:pt x="1446" y="590"/>
                    <a:pt x="1445" y="589"/>
                    <a:pt x="1444" y="589"/>
                  </a:cubicBezTo>
                  <a:lnTo>
                    <a:pt x="1437" y="583"/>
                  </a:lnTo>
                  <a:lnTo>
                    <a:pt x="1432" y="583"/>
                  </a:lnTo>
                  <a:cubicBezTo>
                    <a:pt x="1432" y="583"/>
                    <a:pt x="1431" y="583"/>
                    <a:pt x="1430" y="583"/>
                  </a:cubicBezTo>
                  <a:lnTo>
                    <a:pt x="1428" y="582"/>
                  </a:lnTo>
                  <a:cubicBezTo>
                    <a:pt x="1425" y="581"/>
                    <a:pt x="1424" y="579"/>
                    <a:pt x="1423" y="576"/>
                  </a:cubicBezTo>
                  <a:lnTo>
                    <a:pt x="1422" y="573"/>
                  </a:lnTo>
                  <a:cubicBezTo>
                    <a:pt x="1422" y="572"/>
                    <a:pt x="1422" y="571"/>
                    <a:pt x="1422" y="571"/>
                  </a:cubicBezTo>
                  <a:lnTo>
                    <a:pt x="1422" y="565"/>
                  </a:lnTo>
                  <a:lnTo>
                    <a:pt x="1426" y="547"/>
                  </a:lnTo>
                  <a:lnTo>
                    <a:pt x="1429" y="539"/>
                  </a:lnTo>
                  <a:lnTo>
                    <a:pt x="1437" y="525"/>
                  </a:lnTo>
                  <a:lnTo>
                    <a:pt x="1438" y="521"/>
                  </a:lnTo>
                  <a:lnTo>
                    <a:pt x="1429" y="519"/>
                  </a:lnTo>
                  <a:cubicBezTo>
                    <a:pt x="1428" y="519"/>
                    <a:pt x="1427" y="518"/>
                    <a:pt x="1427" y="518"/>
                  </a:cubicBezTo>
                  <a:lnTo>
                    <a:pt x="1425" y="516"/>
                  </a:lnTo>
                  <a:cubicBezTo>
                    <a:pt x="1424" y="516"/>
                    <a:pt x="1423" y="515"/>
                    <a:pt x="1423" y="514"/>
                  </a:cubicBezTo>
                  <a:lnTo>
                    <a:pt x="1420" y="509"/>
                  </a:lnTo>
                  <a:lnTo>
                    <a:pt x="1416" y="502"/>
                  </a:lnTo>
                  <a:cubicBezTo>
                    <a:pt x="1413" y="500"/>
                    <a:pt x="1412" y="496"/>
                    <a:pt x="1414" y="492"/>
                  </a:cubicBezTo>
                  <a:lnTo>
                    <a:pt x="1415" y="490"/>
                  </a:lnTo>
                  <a:cubicBezTo>
                    <a:pt x="1415" y="489"/>
                    <a:pt x="1416" y="488"/>
                    <a:pt x="1417" y="487"/>
                  </a:cubicBezTo>
                  <a:lnTo>
                    <a:pt x="1421" y="485"/>
                  </a:lnTo>
                  <a:cubicBezTo>
                    <a:pt x="1422" y="484"/>
                    <a:pt x="1423" y="484"/>
                    <a:pt x="1424" y="483"/>
                  </a:cubicBezTo>
                  <a:lnTo>
                    <a:pt x="1437" y="480"/>
                  </a:lnTo>
                  <a:lnTo>
                    <a:pt x="1445" y="479"/>
                  </a:lnTo>
                  <a:lnTo>
                    <a:pt x="1451" y="480"/>
                  </a:lnTo>
                  <a:cubicBezTo>
                    <a:pt x="1453" y="480"/>
                    <a:pt x="1454" y="481"/>
                    <a:pt x="1456" y="482"/>
                  </a:cubicBezTo>
                  <a:lnTo>
                    <a:pt x="1462" y="491"/>
                  </a:lnTo>
                  <a:lnTo>
                    <a:pt x="1463" y="481"/>
                  </a:lnTo>
                  <a:lnTo>
                    <a:pt x="1467" y="469"/>
                  </a:lnTo>
                  <a:cubicBezTo>
                    <a:pt x="1467" y="468"/>
                    <a:pt x="1468" y="467"/>
                    <a:pt x="1468" y="467"/>
                  </a:cubicBezTo>
                  <a:lnTo>
                    <a:pt x="1477" y="455"/>
                  </a:lnTo>
                  <a:lnTo>
                    <a:pt x="1473" y="454"/>
                  </a:lnTo>
                  <a:lnTo>
                    <a:pt x="1460" y="446"/>
                  </a:lnTo>
                  <a:lnTo>
                    <a:pt x="1452" y="439"/>
                  </a:lnTo>
                  <a:lnTo>
                    <a:pt x="1447" y="436"/>
                  </a:lnTo>
                  <a:lnTo>
                    <a:pt x="1442" y="435"/>
                  </a:lnTo>
                  <a:lnTo>
                    <a:pt x="1438" y="436"/>
                  </a:lnTo>
                  <a:cubicBezTo>
                    <a:pt x="1438" y="436"/>
                    <a:pt x="1437" y="436"/>
                    <a:pt x="1436" y="436"/>
                  </a:cubicBezTo>
                  <a:lnTo>
                    <a:pt x="1433" y="435"/>
                  </a:lnTo>
                  <a:lnTo>
                    <a:pt x="1427" y="433"/>
                  </a:lnTo>
                  <a:lnTo>
                    <a:pt x="1426" y="432"/>
                  </a:lnTo>
                  <a:lnTo>
                    <a:pt x="1419" y="428"/>
                  </a:lnTo>
                  <a:lnTo>
                    <a:pt x="1410" y="427"/>
                  </a:lnTo>
                  <a:lnTo>
                    <a:pt x="1393" y="419"/>
                  </a:lnTo>
                  <a:lnTo>
                    <a:pt x="1393" y="419"/>
                  </a:lnTo>
                  <a:cubicBezTo>
                    <a:pt x="1391" y="419"/>
                    <a:pt x="1390" y="419"/>
                    <a:pt x="1389" y="418"/>
                  </a:cubicBezTo>
                  <a:lnTo>
                    <a:pt x="1387" y="417"/>
                  </a:lnTo>
                  <a:cubicBezTo>
                    <a:pt x="1386" y="416"/>
                    <a:pt x="1385" y="415"/>
                    <a:pt x="1384" y="414"/>
                  </a:cubicBezTo>
                  <a:lnTo>
                    <a:pt x="1383" y="412"/>
                  </a:lnTo>
                  <a:cubicBezTo>
                    <a:pt x="1382" y="410"/>
                    <a:pt x="1381" y="409"/>
                    <a:pt x="1381" y="408"/>
                  </a:cubicBezTo>
                  <a:lnTo>
                    <a:pt x="1380" y="397"/>
                  </a:lnTo>
                  <a:lnTo>
                    <a:pt x="1372" y="390"/>
                  </a:lnTo>
                  <a:cubicBezTo>
                    <a:pt x="1371" y="390"/>
                    <a:pt x="1371" y="389"/>
                    <a:pt x="1370" y="388"/>
                  </a:cubicBezTo>
                  <a:lnTo>
                    <a:pt x="1369" y="386"/>
                  </a:lnTo>
                  <a:lnTo>
                    <a:pt x="1366" y="381"/>
                  </a:lnTo>
                  <a:cubicBezTo>
                    <a:pt x="1366" y="380"/>
                    <a:pt x="1366" y="379"/>
                    <a:pt x="1366" y="378"/>
                  </a:cubicBezTo>
                  <a:lnTo>
                    <a:pt x="1366" y="373"/>
                  </a:lnTo>
                  <a:cubicBezTo>
                    <a:pt x="1366" y="372"/>
                    <a:pt x="1366" y="371"/>
                    <a:pt x="1366" y="370"/>
                  </a:cubicBezTo>
                  <a:lnTo>
                    <a:pt x="1368" y="366"/>
                  </a:lnTo>
                  <a:lnTo>
                    <a:pt x="1366" y="365"/>
                  </a:lnTo>
                  <a:lnTo>
                    <a:pt x="1359" y="364"/>
                  </a:lnTo>
                  <a:cubicBezTo>
                    <a:pt x="1358" y="364"/>
                    <a:pt x="1357" y="364"/>
                    <a:pt x="1356" y="364"/>
                  </a:cubicBezTo>
                  <a:lnTo>
                    <a:pt x="1343" y="358"/>
                  </a:lnTo>
                  <a:lnTo>
                    <a:pt x="1338" y="359"/>
                  </a:lnTo>
                  <a:lnTo>
                    <a:pt x="1334" y="359"/>
                  </a:lnTo>
                  <a:cubicBezTo>
                    <a:pt x="1332" y="359"/>
                    <a:pt x="1331" y="358"/>
                    <a:pt x="1330" y="357"/>
                  </a:cubicBezTo>
                  <a:lnTo>
                    <a:pt x="1322" y="351"/>
                  </a:lnTo>
                  <a:cubicBezTo>
                    <a:pt x="1321" y="350"/>
                    <a:pt x="1321" y="350"/>
                    <a:pt x="1321" y="349"/>
                  </a:cubicBezTo>
                  <a:lnTo>
                    <a:pt x="1315" y="342"/>
                  </a:lnTo>
                  <a:cubicBezTo>
                    <a:pt x="1314" y="342"/>
                    <a:pt x="1311" y="342"/>
                    <a:pt x="1310" y="341"/>
                  </a:cubicBezTo>
                  <a:cubicBezTo>
                    <a:pt x="1308" y="340"/>
                    <a:pt x="1305" y="338"/>
                    <a:pt x="1304" y="336"/>
                  </a:cubicBezTo>
                  <a:lnTo>
                    <a:pt x="1303" y="332"/>
                  </a:lnTo>
                  <a:cubicBezTo>
                    <a:pt x="1302" y="331"/>
                    <a:pt x="1302" y="330"/>
                    <a:pt x="1302" y="329"/>
                  </a:cubicBezTo>
                  <a:lnTo>
                    <a:pt x="1303" y="321"/>
                  </a:lnTo>
                  <a:lnTo>
                    <a:pt x="1299" y="309"/>
                  </a:lnTo>
                  <a:lnTo>
                    <a:pt x="1297" y="306"/>
                  </a:lnTo>
                  <a:cubicBezTo>
                    <a:pt x="1296" y="306"/>
                    <a:pt x="1296" y="305"/>
                    <a:pt x="1295" y="304"/>
                  </a:cubicBezTo>
                  <a:lnTo>
                    <a:pt x="1294" y="302"/>
                  </a:lnTo>
                  <a:cubicBezTo>
                    <a:pt x="1294" y="302"/>
                    <a:pt x="1294" y="301"/>
                    <a:pt x="1293" y="300"/>
                  </a:cubicBezTo>
                  <a:lnTo>
                    <a:pt x="1293" y="298"/>
                  </a:lnTo>
                  <a:lnTo>
                    <a:pt x="1289" y="280"/>
                  </a:lnTo>
                  <a:cubicBezTo>
                    <a:pt x="1289" y="279"/>
                    <a:pt x="1289" y="278"/>
                    <a:pt x="1290" y="277"/>
                  </a:cubicBezTo>
                  <a:lnTo>
                    <a:pt x="1292" y="270"/>
                  </a:lnTo>
                  <a:lnTo>
                    <a:pt x="1295" y="264"/>
                  </a:lnTo>
                  <a:cubicBezTo>
                    <a:pt x="1295" y="264"/>
                    <a:pt x="1296" y="263"/>
                    <a:pt x="1296" y="262"/>
                  </a:cubicBezTo>
                  <a:lnTo>
                    <a:pt x="1300" y="259"/>
                  </a:lnTo>
                  <a:lnTo>
                    <a:pt x="1287" y="249"/>
                  </a:lnTo>
                  <a:lnTo>
                    <a:pt x="1281" y="242"/>
                  </a:lnTo>
                  <a:cubicBezTo>
                    <a:pt x="1279" y="241"/>
                    <a:pt x="1279" y="239"/>
                    <a:pt x="1279" y="238"/>
                  </a:cubicBezTo>
                  <a:lnTo>
                    <a:pt x="1279" y="236"/>
                  </a:lnTo>
                  <a:cubicBezTo>
                    <a:pt x="1278" y="237"/>
                    <a:pt x="1276" y="237"/>
                    <a:pt x="1275" y="238"/>
                  </a:cubicBezTo>
                  <a:cubicBezTo>
                    <a:pt x="1275" y="238"/>
                    <a:pt x="1273" y="238"/>
                    <a:pt x="1272" y="238"/>
                  </a:cubicBezTo>
                  <a:lnTo>
                    <a:pt x="1269" y="238"/>
                  </a:lnTo>
                  <a:lnTo>
                    <a:pt x="1275" y="252"/>
                  </a:lnTo>
                  <a:cubicBezTo>
                    <a:pt x="1276" y="253"/>
                    <a:pt x="1276" y="254"/>
                    <a:pt x="1276" y="256"/>
                  </a:cubicBezTo>
                  <a:lnTo>
                    <a:pt x="1276" y="258"/>
                  </a:lnTo>
                  <a:cubicBezTo>
                    <a:pt x="1276" y="260"/>
                    <a:pt x="1276" y="261"/>
                    <a:pt x="1275" y="262"/>
                  </a:cubicBezTo>
                  <a:lnTo>
                    <a:pt x="1274" y="265"/>
                  </a:lnTo>
                  <a:lnTo>
                    <a:pt x="1269" y="272"/>
                  </a:lnTo>
                  <a:cubicBezTo>
                    <a:pt x="1268" y="273"/>
                    <a:pt x="1267" y="274"/>
                    <a:pt x="1265" y="274"/>
                  </a:cubicBezTo>
                  <a:lnTo>
                    <a:pt x="1262" y="275"/>
                  </a:lnTo>
                  <a:cubicBezTo>
                    <a:pt x="1261" y="276"/>
                    <a:pt x="1260" y="276"/>
                    <a:pt x="1259" y="276"/>
                  </a:cubicBezTo>
                  <a:lnTo>
                    <a:pt x="1256" y="276"/>
                  </a:lnTo>
                  <a:cubicBezTo>
                    <a:pt x="1254" y="276"/>
                    <a:pt x="1253" y="275"/>
                    <a:pt x="1251" y="274"/>
                  </a:cubicBezTo>
                  <a:lnTo>
                    <a:pt x="1246" y="269"/>
                  </a:lnTo>
                  <a:lnTo>
                    <a:pt x="1242" y="263"/>
                  </a:lnTo>
                  <a:lnTo>
                    <a:pt x="1236" y="249"/>
                  </a:lnTo>
                  <a:lnTo>
                    <a:pt x="1231" y="245"/>
                  </a:lnTo>
                  <a:cubicBezTo>
                    <a:pt x="1231" y="246"/>
                    <a:pt x="1230" y="247"/>
                    <a:pt x="1230" y="248"/>
                  </a:cubicBezTo>
                  <a:lnTo>
                    <a:pt x="1228" y="251"/>
                  </a:lnTo>
                  <a:lnTo>
                    <a:pt x="1223" y="256"/>
                  </a:lnTo>
                  <a:cubicBezTo>
                    <a:pt x="1222" y="257"/>
                    <a:pt x="1221" y="257"/>
                    <a:pt x="1220" y="258"/>
                  </a:cubicBezTo>
                  <a:lnTo>
                    <a:pt x="1207" y="262"/>
                  </a:lnTo>
                  <a:lnTo>
                    <a:pt x="1200" y="267"/>
                  </a:lnTo>
                  <a:lnTo>
                    <a:pt x="1177" y="281"/>
                  </a:lnTo>
                  <a:lnTo>
                    <a:pt x="1180" y="285"/>
                  </a:lnTo>
                  <a:lnTo>
                    <a:pt x="1193" y="297"/>
                  </a:lnTo>
                  <a:lnTo>
                    <a:pt x="1198" y="293"/>
                  </a:lnTo>
                  <a:cubicBezTo>
                    <a:pt x="1199" y="292"/>
                    <a:pt x="1200" y="291"/>
                    <a:pt x="1201" y="291"/>
                  </a:cubicBezTo>
                  <a:lnTo>
                    <a:pt x="1204" y="290"/>
                  </a:lnTo>
                  <a:cubicBezTo>
                    <a:pt x="1205" y="289"/>
                    <a:pt x="1206" y="289"/>
                    <a:pt x="1207" y="289"/>
                  </a:cubicBezTo>
                  <a:lnTo>
                    <a:pt x="1210" y="289"/>
                  </a:lnTo>
                  <a:cubicBezTo>
                    <a:pt x="1211" y="289"/>
                    <a:pt x="1213" y="290"/>
                    <a:pt x="1214" y="291"/>
                  </a:cubicBezTo>
                  <a:cubicBezTo>
                    <a:pt x="1215" y="291"/>
                    <a:pt x="1216" y="292"/>
                    <a:pt x="1217" y="293"/>
                  </a:cubicBezTo>
                  <a:lnTo>
                    <a:pt x="1218" y="294"/>
                  </a:lnTo>
                  <a:cubicBezTo>
                    <a:pt x="1219" y="296"/>
                    <a:pt x="1221" y="298"/>
                    <a:pt x="1221" y="299"/>
                  </a:cubicBezTo>
                  <a:cubicBezTo>
                    <a:pt x="1221" y="300"/>
                    <a:pt x="1221" y="302"/>
                    <a:pt x="1221" y="302"/>
                  </a:cubicBezTo>
                  <a:cubicBezTo>
                    <a:pt x="1221" y="303"/>
                    <a:pt x="1220" y="305"/>
                    <a:pt x="1220" y="305"/>
                  </a:cubicBezTo>
                  <a:lnTo>
                    <a:pt x="1216" y="311"/>
                  </a:lnTo>
                  <a:cubicBezTo>
                    <a:pt x="1216" y="312"/>
                    <a:pt x="1215" y="312"/>
                    <a:pt x="1215" y="313"/>
                  </a:cubicBezTo>
                  <a:lnTo>
                    <a:pt x="1208" y="309"/>
                  </a:lnTo>
                  <a:lnTo>
                    <a:pt x="1211" y="313"/>
                  </a:lnTo>
                  <a:lnTo>
                    <a:pt x="1214" y="313"/>
                  </a:lnTo>
                  <a:lnTo>
                    <a:pt x="1214" y="316"/>
                  </a:lnTo>
                  <a:lnTo>
                    <a:pt x="1214" y="318"/>
                  </a:lnTo>
                  <a:cubicBezTo>
                    <a:pt x="1214" y="320"/>
                    <a:pt x="1213" y="321"/>
                    <a:pt x="1213" y="322"/>
                  </a:cubicBezTo>
                  <a:lnTo>
                    <a:pt x="1211" y="326"/>
                  </a:lnTo>
                  <a:lnTo>
                    <a:pt x="1205" y="333"/>
                  </a:lnTo>
                  <a:lnTo>
                    <a:pt x="1187" y="350"/>
                  </a:lnTo>
                  <a:cubicBezTo>
                    <a:pt x="1186" y="350"/>
                    <a:pt x="1186" y="350"/>
                    <a:pt x="1185" y="351"/>
                  </a:cubicBezTo>
                  <a:lnTo>
                    <a:pt x="1180" y="353"/>
                  </a:lnTo>
                  <a:cubicBezTo>
                    <a:pt x="1180" y="354"/>
                    <a:pt x="1179" y="354"/>
                    <a:pt x="1178" y="354"/>
                  </a:cubicBezTo>
                  <a:lnTo>
                    <a:pt x="1175" y="354"/>
                  </a:lnTo>
                  <a:cubicBezTo>
                    <a:pt x="1175" y="354"/>
                    <a:pt x="1174" y="354"/>
                    <a:pt x="1173" y="354"/>
                  </a:cubicBezTo>
                  <a:lnTo>
                    <a:pt x="1167" y="353"/>
                  </a:lnTo>
                  <a:cubicBezTo>
                    <a:pt x="1165" y="353"/>
                    <a:pt x="1163" y="352"/>
                    <a:pt x="1162" y="350"/>
                  </a:cubicBezTo>
                  <a:lnTo>
                    <a:pt x="1145" y="329"/>
                  </a:lnTo>
                  <a:lnTo>
                    <a:pt x="1141" y="326"/>
                  </a:lnTo>
                  <a:lnTo>
                    <a:pt x="1139" y="327"/>
                  </a:lnTo>
                  <a:cubicBezTo>
                    <a:pt x="1139" y="327"/>
                    <a:pt x="1138" y="327"/>
                    <a:pt x="1137" y="327"/>
                  </a:cubicBezTo>
                  <a:lnTo>
                    <a:pt x="1133" y="326"/>
                  </a:lnTo>
                  <a:cubicBezTo>
                    <a:pt x="1132" y="326"/>
                    <a:pt x="1132" y="326"/>
                    <a:pt x="1131" y="325"/>
                  </a:cubicBezTo>
                  <a:lnTo>
                    <a:pt x="1089" y="306"/>
                  </a:lnTo>
                  <a:lnTo>
                    <a:pt x="1079" y="304"/>
                  </a:lnTo>
                  <a:cubicBezTo>
                    <a:pt x="1078" y="303"/>
                    <a:pt x="1077" y="303"/>
                    <a:pt x="1076" y="302"/>
                  </a:cubicBezTo>
                  <a:lnTo>
                    <a:pt x="1059" y="287"/>
                  </a:lnTo>
                  <a:lnTo>
                    <a:pt x="1054" y="280"/>
                  </a:lnTo>
                  <a:cubicBezTo>
                    <a:pt x="1054" y="280"/>
                    <a:pt x="1053" y="279"/>
                    <a:pt x="1053" y="277"/>
                  </a:cubicBezTo>
                  <a:lnTo>
                    <a:pt x="1053" y="275"/>
                  </a:lnTo>
                  <a:cubicBezTo>
                    <a:pt x="1052" y="272"/>
                    <a:pt x="1053" y="269"/>
                    <a:pt x="1055" y="268"/>
                  </a:cubicBezTo>
                  <a:cubicBezTo>
                    <a:pt x="1057" y="266"/>
                    <a:pt x="1059" y="265"/>
                    <a:pt x="1062" y="265"/>
                  </a:cubicBezTo>
                  <a:lnTo>
                    <a:pt x="1064" y="266"/>
                  </a:lnTo>
                  <a:lnTo>
                    <a:pt x="1073" y="270"/>
                  </a:lnTo>
                  <a:lnTo>
                    <a:pt x="1072" y="267"/>
                  </a:lnTo>
                  <a:lnTo>
                    <a:pt x="1070" y="261"/>
                  </a:lnTo>
                  <a:cubicBezTo>
                    <a:pt x="1070" y="260"/>
                    <a:pt x="1070" y="259"/>
                    <a:pt x="1070" y="258"/>
                  </a:cubicBezTo>
                  <a:lnTo>
                    <a:pt x="1070" y="255"/>
                  </a:lnTo>
                  <a:cubicBezTo>
                    <a:pt x="1070" y="253"/>
                    <a:pt x="1071" y="251"/>
                    <a:pt x="1072" y="250"/>
                  </a:cubicBezTo>
                  <a:lnTo>
                    <a:pt x="1080" y="239"/>
                  </a:lnTo>
                  <a:cubicBezTo>
                    <a:pt x="1081" y="238"/>
                    <a:pt x="1082" y="237"/>
                    <a:pt x="1083" y="236"/>
                  </a:cubicBezTo>
                  <a:lnTo>
                    <a:pt x="1085" y="235"/>
                  </a:lnTo>
                  <a:cubicBezTo>
                    <a:pt x="1087" y="234"/>
                    <a:pt x="1088" y="234"/>
                    <a:pt x="1090" y="234"/>
                  </a:cubicBezTo>
                  <a:lnTo>
                    <a:pt x="1097" y="236"/>
                  </a:lnTo>
                  <a:lnTo>
                    <a:pt x="1100" y="234"/>
                  </a:lnTo>
                  <a:cubicBezTo>
                    <a:pt x="1101" y="234"/>
                    <a:pt x="1101" y="234"/>
                    <a:pt x="1102" y="234"/>
                  </a:cubicBezTo>
                  <a:lnTo>
                    <a:pt x="1116" y="232"/>
                  </a:lnTo>
                  <a:lnTo>
                    <a:pt x="1113" y="208"/>
                  </a:lnTo>
                  <a:lnTo>
                    <a:pt x="1115" y="196"/>
                  </a:lnTo>
                  <a:lnTo>
                    <a:pt x="1114" y="194"/>
                  </a:lnTo>
                  <a:lnTo>
                    <a:pt x="1112" y="191"/>
                  </a:lnTo>
                  <a:cubicBezTo>
                    <a:pt x="1112" y="190"/>
                    <a:pt x="1111" y="189"/>
                    <a:pt x="1111" y="188"/>
                  </a:cubicBezTo>
                  <a:lnTo>
                    <a:pt x="1111" y="185"/>
                  </a:lnTo>
                  <a:cubicBezTo>
                    <a:pt x="1110" y="184"/>
                    <a:pt x="1110" y="183"/>
                    <a:pt x="1111" y="182"/>
                  </a:cubicBezTo>
                  <a:lnTo>
                    <a:pt x="1111" y="180"/>
                  </a:lnTo>
                  <a:cubicBezTo>
                    <a:pt x="1112" y="179"/>
                    <a:pt x="1112" y="177"/>
                    <a:pt x="1113" y="177"/>
                  </a:cubicBezTo>
                  <a:lnTo>
                    <a:pt x="1114" y="176"/>
                  </a:lnTo>
                  <a:cubicBezTo>
                    <a:pt x="1113" y="175"/>
                    <a:pt x="1112" y="175"/>
                    <a:pt x="1111" y="174"/>
                  </a:cubicBezTo>
                  <a:lnTo>
                    <a:pt x="1108" y="171"/>
                  </a:lnTo>
                  <a:lnTo>
                    <a:pt x="1103" y="163"/>
                  </a:lnTo>
                  <a:lnTo>
                    <a:pt x="1091" y="135"/>
                  </a:lnTo>
                  <a:lnTo>
                    <a:pt x="1089" y="127"/>
                  </a:lnTo>
                  <a:cubicBezTo>
                    <a:pt x="1089" y="125"/>
                    <a:pt x="1089" y="123"/>
                    <a:pt x="1090" y="122"/>
                  </a:cubicBezTo>
                  <a:lnTo>
                    <a:pt x="1091" y="119"/>
                  </a:lnTo>
                  <a:cubicBezTo>
                    <a:pt x="1092" y="117"/>
                    <a:pt x="1095" y="115"/>
                    <a:pt x="1098" y="115"/>
                  </a:cubicBezTo>
                  <a:lnTo>
                    <a:pt x="1101" y="114"/>
                  </a:lnTo>
                  <a:lnTo>
                    <a:pt x="1103" y="94"/>
                  </a:lnTo>
                  <a:cubicBezTo>
                    <a:pt x="1103" y="93"/>
                    <a:pt x="1103" y="92"/>
                    <a:pt x="1104" y="91"/>
                  </a:cubicBezTo>
                  <a:lnTo>
                    <a:pt x="1105" y="88"/>
                  </a:lnTo>
                  <a:cubicBezTo>
                    <a:pt x="1107" y="85"/>
                    <a:pt x="1110" y="84"/>
                    <a:pt x="1113" y="84"/>
                  </a:cubicBezTo>
                  <a:lnTo>
                    <a:pt x="1114" y="84"/>
                  </a:lnTo>
                  <a:lnTo>
                    <a:pt x="1113" y="76"/>
                  </a:lnTo>
                  <a:cubicBezTo>
                    <a:pt x="1113" y="75"/>
                    <a:pt x="1113" y="73"/>
                    <a:pt x="1114" y="72"/>
                  </a:cubicBezTo>
                  <a:lnTo>
                    <a:pt x="1115" y="70"/>
                  </a:lnTo>
                  <a:cubicBezTo>
                    <a:pt x="1115" y="70"/>
                    <a:pt x="1116" y="69"/>
                    <a:pt x="1116" y="68"/>
                  </a:cubicBezTo>
                  <a:cubicBezTo>
                    <a:pt x="1117" y="68"/>
                    <a:pt x="1119" y="66"/>
                    <a:pt x="1120" y="65"/>
                  </a:cubicBezTo>
                  <a:cubicBezTo>
                    <a:pt x="1121" y="65"/>
                    <a:pt x="1124" y="64"/>
                    <a:pt x="1125" y="64"/>
                  </a:cubicBezTo>
                  <a:cubicBezTo>
                    <a:pt x="1126" y="64"/>
                    <a:pt x="1128" y="65"/>
                    <a:pt x="1129" y="65"/>
                  </a:cubicBezTo>
                  <a:cubicBezTo>
                    <a:pt x="1130" y="65"/>
                    <a:pt x="1131" y="66"/>
                    <a:pt x="1132" y="67"/>
                  </a:cubicBezTo>
                  <a:lnTo>
                    <a:pt x="1143" y="75"/>
                  </a:lnTo>
                  <a:lnTo>
                    <a:pt x="1143" y="74"/>
                  </a:lnTo>
                  <a:lnTo>
                    <a:pt x="1135" y="66"/>
                  </a:lnTo>
                  <a:cubicBezTo>
                    <a:pt x="1134" y="65"/>
                    <a:pt x="1134" y="64"/>
                    <a:pt x="1133" y="63"/>
                  </a:cubicBezTo>
                  <a:lnTo>
                    <a:pt x="1129" y="53"/>
                  </a:lnTo>
                  <a:lnTo>
                    <a:pt x="1126" y="41"/>
                  </a:lnTo>
                  <a:lnTo>
                    <a:pt x="1116" y="36"/>
                  </a:lnTo>
                  <a:cubicBezTo>
                    <a:pt x="1114" y="35"/>
                    <a:pt x="1113" y="34"/>
                    <a:pt x="1113" y="33"/>
                  </a:cubicBezTo>
                  <a:lnTo>
                    <a:pt x="1110" y="30"/>
                  </a:lnTo>
                  <a:cubicBezTo>
                    <a:pt x="1110" y="30"/>
                    <a:pt x="1110" y="29"/>
                    <a:pt x="1109" y="28"/>
                  </a:cubicBezTo>
                  <a:lnTo>
                    <a:pt x="1108" y="25"/>
                  </a:lnTo>
                  <a:lnTo>
                    <a:pt x="1107" y="26"/>
                  </a:lnTo>
                  <a:lnTo>
                    <a:pt x="1097" y="28"/>
                  </a:lnTo>
                  <a:cubicBezTo>
                    <a:pt x="1097" y="28"/>
                    <a:pt x="1096" y="28"/>
                    <a:pt x="1095" y="28"/>
                  </a:cubicBezTo>
                  <a:lnTo>
                    <a:pt x="1085" y="27"/>
                  </a:lnTo>
                  <a:lnTo>
                    <a:pt x="1076" y="23"/>
                  </a:lnTo>
                  <a:cubicBezTo>
                    <a:pt x="1074" y="23"/>
                    <a:pt x="1073" y="22"/>
                    <a:pt x="1072" y="21"/>
                  </a:cubicBezTo>
                  <a:lnTo>
                    <a:pt x="1069" y="16"/>
                  </a:lnTo>
                  <a:lnTo>
                    <a:pt x="1065" y="21"/>
                  </a:lnTo>
                  <a:cubicBezTo>
                    <a:pt x="1064" y="22"/>
                    <a:pt x="1064" y="23"/>
                    <a:pt x="1063" y="23"/>
                  </a:cubicBezTo>
                  <a:lnTo>
                    <a:pt x="1060" y="24"/>
                  </a:lnTo>
                  <a:cubicBezTo>
                    <a:pt x="1059" y="25"/>
                    <a:pt x="1058" y="25"/>
                    <a:pt x="1058" y="25"/>
                  </a:cubicBezTo>
                  <a:lnTo>
                    <a:pt x="1053" y="26"/>
                  </a:lnTo>
                  <a:lnTo>
                    <a:pt x="1044" y="26"/>
                  </a:lnTo>
                  <a:cubicBezTo>
                    <a:pt x="1043" y="26"/>
                    <a:pt x="1042" y="26"/>
                    <a:pt x="1041" y="25"/>
                  </a:cubicBezTo>
                  <a:lnTo>
                    <a:pt x="1036" y="24"/>
                  </a:lnTo>
                  <a:lnTo>
                    <a:pt x="1032" y="21"/>
                  </a:lnTo>
                  <a:cubicBezTo>
                    <a:pt x="1031" y="20"/>
                    <a:pt x="1030" y="20"/>
                    <a:pt x="1029" y="19"/>
                  </a:cubicBezTo>
                  <a:lnTo>
                    <a:pt x="1028" y="17"/>
                  </a:lnTo>
                  <a:cubicBezTo>
                    <a:pt x="1027" y="16"/>
                    <a:pt x="1027" y="15"/>
                    <a:pt x="1027" y="14"/>
                  </a:cubicBezTo>
                  <a:lnTo>
                    <a:pt x="1025" y="4"/>
                  </a:lnTo>
                  <a:lnTo>
                    <a:pt x="1025" y="0"/>
                  </a:lnTo>
                  <a:lnTo>
                    <a:pt x="1022" y="0"/>
                  </a:lnTo>
                  <a:lnTo>
                    <a:pt x="1013" y="8"/>
                  </a:lnTo>
                  <a:cubicBezTo>
                    <a:pt x="1011" y="10"/>
                    <a:pt x="1008" y="11"/>
                    <a:pt x="1005" y="10"/>
                  </a:cubicBezTo>
                  <a:lnTo>
                    <a:pt x="1000" y="19"/>
                  </a:lnTo>
                  <a:lnTo>
                    <a:pt x="995" y="24"/>
                  </a:lnTo>
                  <a:cubicBezTo>
                    <a:pt x="994" y="25"/>
                    <a:pt x="993" y="26"/>
                    <a:pt x="992" y="27"/>
                  </a:cubicBezTo>
                  <a:lnTo>
                    <a:pt x="950" y="40"/>
                  </a:lnTo>
                  <a:lnTo>
                    <a:pt x="954" y="42"/>
                  </a:lnTo>
                  <a:cubicBezTo>
                    <a:pt x="954" y="43"/>
                    <a:pt x="955" y="44"/>
                    <a:pt x="956" y="44"/>
                  </a:cubicBezTo>
                  <a:cubicBezTo>
                    <a:pt x="956" y="45"/>
                    <a:pt x="957" y="46"/>
                    <a:pt x="957" y="47"/>
                  </a:cubicBezTo>
                  <a:cubicBezTo>
                    <a:pt x="958" y="47"/>
                    <a:pt x="959" y="50"/>
                    <a:pt x="959" y="50"/>
                  </a:cubicBezTo>
                  <a:cubicBezTo>
                    <a:pt x="959" y="51"/>
                    <a:pt x="959" y="53"/>
                    <a:pt x="959" y="53"/>
                  </a:cubicBezTo>
                  <a:cubicBezTo>
                    <a:pt x="959" y="54"/>
                    <a:pt x="959" y="56"/>
                    <a:pt x="959" y="56"/>
                  </a:cubicBezTo>
                  <a:cubicBezTo>
                    <a:pt x="958" y="57"/>
                    <a:pt x="958" y="59"/>
                    <a:pt x="958" y="59"/>
                  </a:cubicBezTo>
                  <a:lnTo>
                    <a:pt x="952" y="77"/>
                  </a:lnTo>
                  <a:lnTo>
                    <a:pt x="951" y="79"/>
                  </a:lnTo>
                  <a:lnTo>
                    <a:pt x="947" y="93"/>
                  </a:lnTo>
                  <a:lnTo>
                    <a:pt x="939" y="104"/>
                  </a:lnTo>
                  <a:lnTo>
                    <a:pt x="931" y="113"/>
                  </a:lnTo>
                  <a:lnTo>
                    <a:pt x="921" y="131"/>
                  </a:lnTo>
                  <a:cubicBezTo>
                    <a:pt x="921" y="132"/>
                    <a:pt x="920" y="133"/>
                    <a:pt x="919" y="133"/>
                  </a:cubicBezTo>
                  <a:lnTo>
                    <a:pt x="911" y="138"/>
                  </a:lnTo>
                  <a:lnTo>
                    <a:pt x="899" y="148"/>
                  </a:lnTo>
                  <a:cubicBezTo>
                    <a:pt x="899" y="148"/>
                    <a:pt x="898" y="149"/>
                    <a:pt x="897" y="149"/>
                  </a:cubicBezTo>
                  <a:lnTo>
                    <a:pt x="892" y="150"/>
                  </a:lnTo>
                  <a:lnTo>
                    <a:pt x="878" y="160"/>
                  </a:lnTo>
                  <a:lnTo>
                    <a:pt x="876" y="168"/>
                  </a:lnTo>
                  <a:lnTo>
                    <a:pt x="876" y="173"/>
                  </a:lnTo>
                  <a:cubicBezTo>
                    <a:pt x="876" y="173"/>
                    <a:pt x="876" y="174"/>
                    <a:pt x="876" y="175"/>
                  </a:cubicBezTo>
                  <a:lnTo>
                    <a:pt x="873" y="186"/>
                  </a:lnTo>
                  <a:cubicBezTo>
                    <a:pt x="873" y="187"/>
                    <a:pt x="872" y="188"/>
                    <a:pt x="871" y="189"/>
                  </a:cubicBezTo>
                  <a:lnTo>
                    <a:pt x="870" y="191"/>
                  </a:lnTo>
                  <a:cubicBezTo>
                    <a:pt x="869" y="191"/>
                    <a:pt x="869" y="192"/>
                    <a:pt x="868" y="192"/>
                  </a:cubicBezTo>
                  <a:cubicBezTo>
                    <a:pt x="866" y="193"/>
                    <a:pt x="863" y="194"/>
                    <a:pt x="861" y="194"/>
                  </a:cubicBezTo>
                  <a:lnTo>
                    <a:pt x="856" y="193"/>
                  </a:lnTo>
                  <a:lnTo>
                    <a:pt x="856" y="193"/>
                  </a:lnTo>
                  <a:lnTo>
                    <a:pt x="836" y="209"/>
                  </a:lnTo>
                  <a:cubicBezTo>
                    <a:pt x="835" y="210"/>
                    <a:pt x="834" y="210"/>
                    <a:pt x="833" y="211"/>
                  </a:cubicBezTo>
                  <a:lnTo>
                    <a:pt x="830" y="211"/>
                  </a:lnTo>
                  <a:lnTo>
                    <a:pt x="824" y="212"/>
                  </a:lnTo>
                  <a:lnTo>
                    <a:pt x="799" y="207"/>
                  </a:lnTo>
                  <a:cubicBezTo>
                    <a:pt x="798" y="207"/>
                    <a:pt x="797" y="206"/>
                    <a:pt x="796" y="205"/>
                  </a:cubicBezTo>
                  <a:lnTo>
                    <a:pt x="784" y="195"/>
                  </a:lnTo>
                  <a:lnTo>
                    <a:pt x="783" y="194"/>
                  </a:lnTo>
                  <a:lnTo>
                    <a:pt x="780" y="190"/>
                  </a:lnTo>
                  <a:cubicBezTo>
                    <a:pt x="779" y="189"/>
                    <a:pt x="779" y="188"/>
                    <a:pt x="779" y="187"/>
                  </a:cubicBezTo>
                  <a:cubicBezTo>
                    <a:pt x="778" y="187"/>
                    <a:pt x="778" y="185"/>
                    <a:pt x="778" y="184"/>
                  </a:cubicBezTo>
                  <a:lnTo>
                    <a:pt x="778" y="182"/>
                  </a:lnTo>
                  <a:lnTo>
                    <a:pt x="779" y="172"/>
                  </a:lnTo>
                  <a:lnTo>
                    <a:pt x="779" y="170"/>
                  </a:lnTo>
                  <a:lnTo>
                    <a:pt x="779" y="169"/>
                  </a:lnTo>
                  <a:lnTo>
                    <a:pt x="778" y="163"/>
                  </a:lnTo>
                  <a:lnTo>
                    <a:pt x="776" y="159"/>
                  </a:lnTo>
                  <a:lnTo>
                    <a:pt x="776" y="159"/>
                  </a:lnTo>
                  <a:cubicBezTo>
                    <a:pt x="774" y="160"/>
                    <a:pt x="772" y="160"/>
                    <a:pt x="770" y="159"/>
                  </a:cubicBezTo>
                  <a:lnTo>
                    <a:pt x="761" y="154"/>
                  </a:lnTo>
                  <a:lnTo>
                    <a:pt x="745" y="143"/>
                  </a:lnTo>
                  <a:lnTo>
                    <a:pt x="738" y="147"/>
                  </a:lnTo>
                  <a:lnTo>
                    <a:pt x="711" y="154"/>
                  </a:lnTo>
                  <a:lnTo>
                    <a:pt x="681" y="170"/>
                  </a:lnTo>
                  <a:lnTo>
                    <a:pt x="680" y="174"/>
                  </a:lnTo>
                  <a:lnTo>
                    <a:pt x="686" y="182"/>
                  </a:lnTo>
                  <a:lnTo>
                    <a:pt x="687" y="184"/>
                  </a:lnTo>
                  <a:lnTo>
                    <a:pt x="690" y="194"/>
                  </a:lnTo>
                  <a:lnTo>
                    <a:pt x="691" y="204"/>
                  </a:lnTo>
                  <a:lnTo>
                    <a:pt x="692" y="206"/>
                  </a:lnTo>
                  <a:lnTo>
                    <a:pt x="691" y="214"/>
                  </a:lnTo>
                  <a:lnTo>
                    <a:pt x="700" y="215"/>
                  </a:lnTo>
                  <a:cubicBezTo>
                    <a:pt x="701" y="216"/>
                    <a:pt x="702" y="216"/>
                    <a:pt x="703" y="216"/>
                  </a:cubicBezTo>
                  <a:cubicBezTo>
                    <a:pt x="703" y="217"/>
                    <a:pt x="705" y="218"/>
                    <a:pt x="706" y="218"/>
                  </a:cubicBezTo>
                  <a:lnTo>
                    <a:pt x="707" y="220"/>
                  </a:lnTo>
                  <a:cubicBezTo>
                    <a:pt x="708" y="220"/>
                    <a:pt x="709" y="221"/>
                    <a:pt x="709" y="222"/>
                  </a:cubicBezTo>
                  <a:lnTo>
                    <a:pt x="711" y="225"/>
                  </a:lnTo>
                  <a:cubicBezTo>
                    <a:pt x="712" y="226"/>
                    <a:pt x="712" y="228"/>
                    <a:pt x="712" y="229"/>
                  </a:cubicBezTo>
                  <a:lnTo>
                    <a:pt x="712" y="232"/>
                  </a:lnTo>
                  <a:cubicBezTo>
                    <a:pt x="712" y="233"/>
                    <a:pt x="712" y="234"/>
                    <a:pt x="711" y="234"/>
                  </a:cubicBezTo>
                  <a:lnTo>
                    <a:pt x="707" y="247"/>
                  </a:lnTo>
                  <a:cubicBezTo>
                    <a:pt x="707" y="248"/>
                    <a:pt x="706" y="249"/>
                    <a:pt x="706" y="249"/>
                  </a:cubicBezTo>
                  <a:lnTo>
                    <a:pt x="704" y="252"/>
                  </a:lnTo>
                  <a:cubicBezTo>
                    <a:pt x="703" y="253"/>
                    <a:pt x="703" y="254"/>
                    <a:pt x="702" y="254"/>
                  </a:cubicBezTo>
                  <a:lnTo>
                    <a:pt x="700" y="256"/>
                  </a:lnTo>
                  <a:cubicBezTo>
                    <a:pt x="699" y="257"/>
                    <a:pt x="697" y="257"/>
                    <a:pt x="695" y="257"/>
                  </a:cubicBezTo>
                  <a:lnTo>
                    <a:pt x="671" y="259"/>
                  </a:lnTo>
                  <a:lnTo>
                    <a:pt x="667" y="260"/>
                  </a:lnTo>
                  <a:lnTo>
                    <a:pt x="653" y="271"/>
                  </a:lnTo>
                  <a:cubicBezTo>
                    <a:pt x="652" y="272"/>
                    <a:pt x="652" y="272"/>
                    <a:pt x="651" y="272"/>
                  </a:cubicBezTo>
                  <a:cubicBezTo>
                    <a:pt x="650" y="273"/>
                    <a:pt x="648" y="273"/>
                    <a:pt x="648" y="273"/>
                  </a:cubicBezTo>
                  <a:cubicBezTo>
                    <a:pt x="647" y="273"/>
                    <a:pt x="646" y="273"/>
                    <a:pt x="645" y="274"/>
                  </a:cubicBezTo>
                  <a:cubicBezTo>
                    <a:pt x="644" y="274"/>
                    <a:pt x="642" y="273"/>
                    <a:pt x="641" y="273"/>
                  </a:cubicBezTo>
                  <a:lnTo>
                    <a:pt x="620" y="267"/>
                  </a:lnTo>
                  <a:lnTo>
                    <a:pt x="612" y="268"/>
                  </a:lnTo>
                  <a:lnTo>
                    <a:pt x="599" y="272"/>
                  </a:lnTo>
                  <a:lnTo>
                    <a:pt x="584" y="275"/>
                  </a:lnTo>
                  <a:lnTo>
                    <a:pt x="574" y="274"/>
                  </a:lnTo>
                  <a:lnTo>
                    <a:pt x="571" y="275"/>
                  </a:lnTo>
                  <a:lnTo>
                    <a:pt x="558" y="281"/>
                  </a:lnTo>
                  <a:lnTo>
                    <a:pt x="547" y="284"/>
                  </a:lnTo>
                  <a:lnTo>
                    <a:pt x="546" y="285"/>
                  </a:lnTo>
                  <a:lnTo>
                    <a:pt x="542" y="291"/>
                  </a:lnTo>
                  <a:cubicBezTo>
                    <a:pt x="542" y="293"/>
                    <a:pt x="541" y="294"/>
                    <a:pt x="539" y="294"/>
                  </a:cubicBezTo>
                  <a:lnTo>
                    <a:pt x="531" y="298"/>
                  </a:lnTo>
                  <a:cubicBezTo>
                    <a:pt x="531" y="299"/>
                    <a:pt x="531" y="299"/>
                    <a:pt x="531" y="299"/>
                  </a:cubicBezTo>
                  <a:lnTo>
                    <a:pt x="530" y="304"/>
                  </a:lnTo>
                  <a:cubicBezTo>
                    <a:pt x="529" y="304"/>
                    <a:pt x="529" y="305"/>
                    <a:pt x="528" y="306"/>
                  </a:cubicBezTo>
                  <a:lnTo>
                    <a:pt x="527" y="308"/>
                  </a:lnTo>
                  <a:lnTo>
                    <a:pt x="506" y="329"/>
                  </a:lnTo>
                  <a:lnTo>
                    <a:pt x="491" y="351"/>
                  </a:lnTo>
                  <a:lnTo>
                    <a:pt x="484" y="365"/>
                  </a:lnTo>
                  <a:lnTo>
                    <a:pt x="493" y="373"/>
                  </a:lnTo>
                  <a:cubicBezTo>
                    <a:pt x="494" y="373"/>
                    <a:pt x="494" y="374"/>
                    <a:pt x="495" y="375"/>
                  </a:cubicBezTo>
                  <a:lnTo>
                    <a:pt x="496" y="377"/>
                  </a:lnTo>
                  <a:cubicBezTo>
                    <a:pt x="496" y="378"/>
                    <a:pt x="496" y="379"/>
                    <a:pt x="496" y="380"/>
                  </a:cubicBezTo>
                  <a:lnTo>
                    <a:pt x="498" y="386"/>
                  </a:lnTo>
                  <a:lnTo>
                    <a:pt x="499" y="387"/>
                  </a:lnTo>
                  <a:lnTo>
                    <a:pt x="502" y="387"/>
                  </a:lnTo>
                  <a:lnTo>
                    <a:pt x="503" y="387"/>
                  </a:lnTo>
                  <a:lnTo>
                    <a:pt x="505" y="382"/>
                  </a:lnTo>
                  <a:cubicBezTo>
                    <a:pt x="505" y="381"/>
                    <a:pt x="506" y="380"/>
                    <a:pt x="506" y="380"/>
                  </a:cubicBezTo>
                  <a:cubicBezTo>
                    <a:pt x="507" y="379"/>
                    <a:pt x="509" y="377"/>
                    <a:pt x="509" y="377"/>
                  </a:cubicBezTo>
                  <a:cubicBezTo>
                    <a:pt x="510" y="376"/>
                    <a:pt x="512" y="375"/>
                    <a:pt x="513" y="375"/>
                  </a:cubicBezTo>
                  <a:lnTo>
                    <a:pt x="516" y="374"/>
                  </a:lnTo>
                  <a:lnTo>
                    <a:pt x="530" y="373"/>
                  </a:lnTo>
                  <a:lnTo>
                    <a:pt x="539" y="370"/>
                  </a:lnTo>
                  <a:lnTo>
                    <a:pt x="556" y="359"/>
                  </a:lnTo>
                  <a:lnTo>
                    <a:pt x="560" y="357"/>
                  </a:lnTo>
                  <a:cubicBezTo>
                    <a:pt x="562" y="357"/>
                    <a:pt x="563" y="357"/>
                    <a:pt x="565" y="358"/>
                  </a:cubicBezTo>
                  <a:cubicBezTo>
                    <a:pt x="565" y="358"/>
                    <a:pt x="567" y="358"/>
                    <a:pt x="567" y="359"/>
                  </a:cubicBezTo>
                  <a:cubicBezTo>
                    <a:pt x="568" y="359"/>
                    <a:pt x="570" y="361"/>
                    <a:pt x="571" y="361"/>
                  </a:cubicBezTo>
                  <a:cubicBezTo>
                    <a:pt x="571" y="362"/>
                    <a:pt x="573" y="364"/>
                    <a:pt x="573" y="364"/>
                  </a:cubicBezTo>
                  <a:cubicBezTo>
                    <a:pt x="573" y="365"/>
                    <a:pt x="574" y="367"/>
                    <a:pt x="574" y="367"/>
                  </a:cubicBezTo>
                  <a:cubicBezTo>
                    <a:pt x="574" y="368"/>
                    <a:pt x="575" y="371"/>
                    <a:pt x="574" y="372"/>
                  </a:cubicBezTo>
                  <a:lnTo>
                    <a:pt x="574" y="374"/>
                  </a:lnTo>
                  <a:lnTo>
                    <a:pt x="573" y="377"/>
                  </a:lnTo>
                  <a:lnTo>
                    <a:pt x="574" y="377"/>
                  </a:lnTo>
                  <a:cubicBezTo>
                    <a:pt x="575" y="377"/>
                    <a:pt x="576" y="378"/>
                    <a:pt x="576" y="379"/>
                  </a:cubicBezTo>
                  <a:cubicBezTo>
                    <a:pt x="577" y="379"/>
                    <a:pt x="578" y="381"/>
                    <a:pt x="578" y="381"/>
                  </a:cubicBezTo>
                  <a:cubicBezTo>
                    <a:pt x="578" y="382"/>
                    <a:pt x="579" y="383"/>
                    <a:pt x="579" y="384"/>
                  </a:cubicBezTo>
                  <a:lnTo>
                    <a:pt x="583" y="400"/>
                  </a:lnTo>
                  <a:lnTo>
                    <a:pt x="583" y="402"/>
                  </a:lnTo>
                  <a:lnTo>
                    <a:pt x="590" y="434"/>
                  </a:lnTo>
                  <a:lnTo>
                    <a:pt x="590" y="437"/>
                  </a:lnTo>
                  <a:lnTo>
                    <a:pt x="592" y="449"/>
                  </a:lnTo>
                  <a:lnTo>
                    <a:pt x="591" y="460"/>
                  </a:lnTo>
                  <a:lnTo>
                    <a:pt x="590" y="463"/>
                  </a:lnTo>
                  <a:cubicBezTo>
                    <a:pt x="590" y="464"/>
                    <a:pt x="589" y="465"/>
                    <a:pt x="588" y="466"/>
                  </a:cubicBezTo>
                  <a:lnTo>
                    <a:pt x="569" y="488"/>
                  </a:lnTo>
                  <a:lnTo>
                    <a:pt x="558" y="503"/>
                  </a:lnTo>
                  <a:lnTo>
                    <a:pt x="564" y="515"/>
                  </a:lnTo>
                  <a:lnTo>
                    <a:pt x="564" y="522"/>
                  </a:lnTo>
                  <a:cubicBezTo>
                    <a:pt x="564" y="523"/>
                    <a:pt x="564" y="524"/>
                    <a:pt x="564" y="525"/>
                  </a:cubicBezTo>
                  <a:lnTo>
                    <a:pt x="563" y="527"/>
                  </a:lnTo>
                  <a:cubicBezTo>
                    <a:pt x="563" y="528"/>
                    <a:pt x="563" y="529"/>
                    <a:pt x="562" y="530"/>
                  </a:cubicBezTo>
                  <a:cubicBezTo>
                    <a:pt x="561" y="531"/>
                    <a:pt x="559" y="533"/>
                    <a:pt x="558" y="533"/>
                  </a:cubicBezTo>
                  <a:lnTo>
                    <a:pt x="543" y="542"/>
                  </a:lnTo>
                  <a:lnTo>
                    <a:pt x="536" y="548"/>
                  </a:lnTo>
                  <a:cubicBezTo>
                    <a:pt x="536" y="548"/>
                    <a:pt x="534" y="549"/>
                    <a:pt x="533" y="549"/>
                  </a:cubicBezTo>
                  <a:cubicBezTo>
                    <a:pt x="533" y="550"/>
                    <a:pt x="532" y="550"/>
                    <a:pt x="531" y="550"/>
                  </a:cubicBezTo>
                  <a:cubicBezTo>
                    <a:pt x="530" y="550"/>
                    <a:pt x="528" y="550"/>
                    <a:pt x="527" y="550"/>
                  </a:cubicBezTo>
                  <a:cubicBezTo>
                    <a:pt x="527" y="550"/>
                    <a:pt x="525" y="550"/>
                    <a:pt x="524" y="550"/>
                  </a:cubicBezTo>
                  <a:lnTo>
                    <a:pt x="506" y="545"/>
                  </a:lnTo>
                  <a:lnTo>
                    <a:pt x="451" y="545"/>
                  </a:lnTo>
                  <a:lnTo>
                    <a:pt x="460" y="564"/>
                  </a:lnTo>
                  <a:lnTo>
                    <a:pt x="461" y="568"/>
                  </a:lnTo>
                  <a:cubicBezTo>
                    <a:pt x="461" y="570"/>
                    <a:pt x="461" y="571"/>
                    <a:pt x="461" y="572"/>
                  </a:cubicBezTo>
                  <a:lnTo>
                    <a:pt x="459" y="579"/>
                  </a:lnTo>
                  <a:lnTo>
                    <a:pt x="460" y="584"/>
                  </a:lnTo>
                  <a:lnTo>
                    <a:pt x="465" y="607"/>
                  </a:lnTo>
                  <a:cubicBezTo>
                    <a:pt x="465" y="609"/>
                    <a:pt x="465" y="610"/>
                    <a:pt x="464" y="612"/>
                  </a:cubicBezTo>
                  <a:lnTo>
                    <a:pt x="460" y="619"/>
                  </a:lnTo>
                  <a:lnTo>
                    <a:pt x="453" y="628"/>
                  </a:lnTo>
                  <a:lnTo>
                    <a:pt x="445" y="646"/>
                  </a:lnTo>
                  <a:cubicBezTo>
                    <a:pt x="445" y="647"/>
                    <a:pt x="444" y="649"/>
                    <a:pt x="444" y="649"/>
                  </a:cubicBezTo>
                  <a:cubicBezTo>
                    <a:pt x="443" y="650"/>
                    <a:pt x="441" y="653"/>
                    <a:pt x="440" y="653"/>
                  </a:cubicBezTo>
                  <a:cubicBezTo>
                    <a:pt x="440" y="654"/>
                    <a:pt x="438" y="655"/>
                    <a:pt x="437" y="655"/>
                  </a:cubicBezTo>
                  <a:lnTo>
                    <a:pt x="435" y="656"/>
                  </a:lnTo>
                  <a:lnTo>
                    <a:pt x="433" y="656"/>
                  </a:lnTo>
                  <a:lnTo>
                    <a:pt x="431" y="658"/>
                  </a:lnTo>
                  <a:lnTo>
                    <a:pt x="419" y="685"/>
                  </a:lnTo>
                  <a:lnTo>
                    <a:pt x="419" y="704"/>
                  </a:lnTo>
                  <a:cubicBezTo>
                    <a:pt x="419" y="705"/>
                    <a:pt x="419" y="706"/>
                    <a:pt x="418" y="706"/>
                  </a:cubicBezTo>
                  <a:lnTo>
                    <a:pt x="417" y="710"/>
                  </a:lnTo>
                  <a:cubicBezTo>
                    <a:pt x="417" y="711"/>
                    <a:pt x="417" y="712"/>
                    <a:pt x="416" y="713"/>
                  </a:cubicBezTo>
                  <a:lnTo>
                    <a:pt x="415" y="715"/>
                  </a:lnTo>
                  <a:cubicBezTo>
                    <a:pt x="413" y="717"/>
                    <a:pt x="411" y="718"/>
                    <a:pt x="408" y="718"/>
                  </a:cubicBezTo>
                  <a:cubicBezTo>
                    <a:pt x="407" y="718"/>
                    <a:pt x="405" y="718"/>
                    <a:pt x="404" y="718"/>
                  </a:cubicBezTo>
                  <a:lnTo>
                    <a:pt x="399" y="716"/>
                  </a:lnTo>
                  <a:lnTo>
                    <a:pt x="390" y="722"/>
                  </a:lnTo>
                  <a:lnTo>
                    <a:pt x="375" y="737"/>
                  </a:lnTo>
                  <a:lnTo>
                    <a:pt x="376" y="744"/>
                  </a:lnTo>
                  <a:cubicBezTo>
                    <a:pt x="376" y="745"/>
                    <a:pt x="376" y="746"/>
                    <a:pt x="375" y="747"/>
                  </a:cubicBezTo>
                  <a:lnTo>
                    <a:pt x="375" y="749"/>
                  </a:lnTo>
                  <a:cubicBezTo>
                    <a:pt x="374" y="750"/>
                    <a:pt x="374" y="750"/>
                    <a:pt x="374" y="751"/>
                  </a:cubicBezTo>
                  <a:cubicBezTo>
                    <a:pt x="373" y="752"/>
                    <a:pt x="372" y="754"/>
                    <a:pt x="371" y="754"/>
                  </a:cubicBezTo>
                  <a:lnTo>
                    <a:pt x="354" y="767"/>
                  </a:lnTo>
                  <a:lnTo>
                    <a:pt x="350" y="769"/>
                  </a:lnTo>
                  <a:cubicBezTo>
                    <a:pt x="349" y="769"/>
                    <a:pt x="348" y="769"/>
                    <a:pt x="347" y="769"/>
                  </a:cubicBezTo>
                  <a:lnTo>
                    <a:pt x="339" y="769"/>
                  </a:lnTo>
                  <a:lnTo>
                    <a:pt x="332" y="771"/>
                  </a:lnTo>
                  <a:cubicBezTo>
                    <a:pt x="331" y="771"/>
                    <a:pt x="330" y="771"/>
                    <a:pt x="329" y="771"/>
                  </a:cubicBezTo>
                  <a:lnTo>
                    <a:pt x="319" y="769"/>
                  </a:lnTo>
                  <a:cubicBezTo>
                    <a:pt x="318" y="769"/>
                    <a:pt x="317" y="768"/>
                    <a:pt x="316" y="767"/>
                  </a:cubicBezTo>
                  <a:lnTo>
                    <a:pt x="312" y="765"/>
                  </a:lnTo>
                  <a:cubicBezTo>
                    <a:pt x="311" y="764"/>
                    <a:pt x="310" y="763"/>
                    <a:pt x="310" y="761"/>
                  </a:cubicBezTo>
                  <a:lnTo>
                    <a:pt x="305" y="751"/>
                  </a:lnTo>
                  <a:lnTo>
                    <a:pt x="302" y="751"/>
                  </a:lnTo>
                  <a:lnTo>
                    <a:pt x="295" y="759"/>
                  </a:lnTo>
                  <a:lnTo>
                    <a:pt x="268" y="784"/>
                  </a:lnTo>
                  <a:lnTo>
                    <a:pt x="263" y="791"/>
                  </a:lnTo>
                  <a:lnTo>
                    <a:pt x="251" y="800"/>
                  </a:lnTo>
                  <a:lnTo>
                    <a:pt x="247" y="812"/>
                  </a:lnTo>
                  <a:cubicBezTo>
                    <a:pt x="247" y="813"/>
                    <a:pt x="246" y="814"/>
                    <a:pt x="245" y="815"/>
                  </a:cubicBezTo>
                  <a:lnTo>
                    <a:pt x="215" y="841"/>
                  </a:lnTo>
                  <a:cubicBezTo>
                    <a:pt x="217" y="842"/>
                    <a:pt x="218" y="843"/>
                    <a:pt x="218" y="843"/>
                  </a:cubicBezTo>
                  <a:cubicBezTo>
                    <a:pt x="219" y="844"/>
                    <a:pt x="220" y="847"/>
                    <a:pt x="220" y="848"/>
                  </a:cubicBezTo>
                  <a:cubicBezTo>
                    <a:pt x="220" y="848"/>
                    <a:pt x="220" y="850"/>
                    <a:pt x="220" y="851"/>
                  </a:cubicBezTo>
                  <a:lnTo>
                    <a:pt x="220" y="851"/>
                  </a:lnTo>
                  <a:lnTo>
                    <a:pt x="236" y="864"/>
                  </a:lnTo>
                  <a:cubicBezTo>
                    <a:pt x="236" y="865"/>
                    <a:pt x="237" y="867"/>
                    <a:pt x="238" y="867"/>
                  </a:cubicBezTo>
                  <a:cubicBezTo>
                    <a:pt x="238" y="868"/>
                    <a:pt x="239" y="870"/>
                    <a:pt x="239" y="871"/>
                  </a:cubicBezTo>
                  <a:cubicBezTo>
                    <a:pt x="240" y="871"/>
                    <a:pt x="240" y="873"/>
                    <a:pt x="240" y="874"/>
                  </a:cubicBezTo>
                  <a:lnTo>
                    <a:pt x="240" y="877"/>
                  </a:lnTo>
                  <a:lnTo>
                    <a:pt x="235" y="910"/>
                  </a:lnTo>
                  <a:cubicBezTo>
                    <a:pt x="235" y="911"/>
                    <a:pt x="234" y="912"/>
                    <a:pt x="234" y="913"/>
                  </a:cubicBezTo>
                  <a:lnTo>
                    <a:pt x="232" y="915"/>
                  </a:lnTo>
                  <a:cubicBezTo>
                    <a:pt x="232" y="916"/>
                    <a:pt x="231" y="917"/>
                    <a:pt x="230" y="918"/>
                  </a:cubicBezTo>
                  <a:lnTo>
                    <a:pt x="228" y="919"/>
                  </a:lnTo>
                  <a:cubicBezTo>
                    <a:pt x="227" y="920"/>
                    <a:pt x="226" y="920"/>
                    <a:pt x="225" y="920"/>
                  </a:cubicBezTo>
                  <a:lnTo>
                    <a:pt x="220" y="923"/>
                  </a:lnTo>
                  <a:lnTo>
                    <a:pt x="215" y="934"/>
                  </a:lnTo>
                  <a:lnTo>
                    <a:pt x="213" y="949"/>
                  </a:lnTo>
                  <a:lnTo>
                    <a:pt x="207" y="964"/>
                  </a:lnTo>
                  <a:lnTo>
                    <a:pt x="207" y="966"/>
                  </a:lnTo>
                  <a:lnTo>
                    <a:pt x="219" y="993"/>
                  </a:lnTo>
                  <a:lnTo>
                    <a:pt x="221" y="1007"/>
                  </a:lnTo>
                  <a:lnTo>
                    <a:pt x="223" y="1012"/>
                  </a:lnTo>
                  <a:lnTo>
                    <a:pt x="226" y="1014"/>
                  </a:lnTo>
                  <a:cubicBezTo>
                    <a:pt x="228" y="1015"/>
                    <a:pt x="230" y="1017"/>
                    <a:pt x="230" y="1019"/>
                  </a:cubicBezTo>
                  <a:lnTo>
                    <a:pt x="232" y="1021"/>
                  </a:lnTo>
                  <a:cubicBezTo>
                    <a:pt x="233" y="1023"/>
                    <a:pt x="234" y="1026"/>
                    <a:pt x="233" y="1029"/>
                  </a:cubicBezTo>
                  <a:lnTo>
                    <a:pt x="217" y="1069"/>
                  </a:lnTo>
                  <a:cubicBezTo>
                    <a:pt x="217" y="1069"/>
                    <a:pt x="216" y="1071"/>
                    <a:pt x="216" y="1072"/>
                  </a:cubicBezTo>
                  <a:lnTo>
                    <a:pt x="214" y="1075"/>
                  </a:lnTo>
                  <a:lnTo>
                    <a:pt x="211" y="1079"/>
                  </a:lnTo>
                  <a:lnTo>
                    <a:pt x="196" y="1089"/>
                  </a:lnTo>
                  <a:cubicBezTo>
                    <a:pt x="196" y="1089"/>
                    <a:pt x="194" y="1090"/>
                    <a:pt x="193" y="1090"/>
                  </a:cubicBezTo>
                  <a:cubicBezTo>
                    <a:pt x="192" y="1090"/>
                    <a:pt x="192" y="1090"/>
                    <a:pt x="191" y="1090"/>
                  </a:cubicBezTo>
                  <a:lnTo>
                    <a:pt x="181" y="1089"/>
                  </a:lnTo>
                  <a:cubicBezTo>
                    <a:pt x="180" y="1089"/>
                    <a:pt x="179" y="1089"/>
                    <a:pt x="178" y="1089"/>
                  </a:cubicBezTo>
                  <a:lnTo>
                    <a:pt x="173" y="1085"/>
                  </a:lnTo>
                  <a:lnTo>
                    <a:pt x="163" y="1072"/>
                  </a:lnTo>
                  <a:lnTo>
                    <a:pt x="154" y="1073"/>
                  </a:lnTo>
                  <a:lnTo>
                    <a:pt x="150" y="1077"/>
                  </a:lnTo>
                  <a:lnTo>
                    <a:pt x="145" y="1085"/>
                  </a:lnTo>
                  <a:lnTo>
                    <a:pt x="140" y="1090"/>
                  </a:lnTo>
                  <a:lnTo>
                    <a:pt x="135" y="1094"/>
                  </a:lnTo>
                  <a:lnTo>
                    <a:pt x="133" y="1101"/>
                  </a:lnTo>
                  <a:lnTo>
                    <a:pt x="132" y="1131"/>
                  </a:lnTo>
                  <a:lnTo>
                    <a:pt x="133" y="1138"/>
                  </a:lnTo>
                  <a:lnTo>
                    <a:pt x="135" y="1140"/>
                  </a:lnTo>
                  <a:lnTo>
                    <a:pt x="140" y="1143"/>
                  </a:lnTo>
                  <a:cubicBezTo>
                    <a:pt x="141" y="1143"/>
                    <a:pt x="141" y="1144"/>
                    <a:pt x="142" y="1144"/>
                  </a:cubicBezTo>
                  <a:cubicBezTo>
                    <a:pt x="144" y="1147"/>
                    <a:pt x="146" y="1151"/>
                    <a:pt x="145" y="1153"/>
                  </a:cubicBezTo>
                  <a:cubicBezTo>
                    <a:pt x="145" y="1154"/>
                    <a:pt x="144" y="1156"/>
                    <a:pt x="143" y="1157"/>
                  </a:cubicBezTo>
                  <a:lnTo>
                    <a:pt x="142" y="1160"/>
                  </a:lnTo>
                  <a:lnTo>
                    <a:pt x="133" y="1169"/>
                  </a:lnTo>
                  <a:lnTo>
                    <a:pt x="131" y="1175"/>
                  </a:lnTo>
                  <a:lnTo>
                    <a:pt x="129" y="1185"/>
                  </a:lnTo>
                  <a:lnTo>
                    <a:pt x="125" y="1195"/>
                  </a:lnTo>
                  <a:cubicBezTo>
                    <a:pt x="125" y="1196"/>
                    <a:pt x="124" y="1197"/>
                    <a:pt x="123" y="1198"/>
                  </a:cubicBezTo>
                  <a:lnTo>
                    <a:pt x="120" y="1201"/>
                  </a:lnTo>
                  <a:lnTo>
                    <a:pt x="144" y="1207"/>
                  </a:lnTo>
                  <a:cubicBezTo>
                    <a:pt x="145" y="1207"/>
                    <a:pt x="146" y="1208"/>
                    <a:pt x="147" y="1209"/>
                  </a:cubicBezTo>
                  <a:lnTo>
                    <a:pt x="149" y="1211"/>
                  </a:lnTo>
                  <a:cubicBezTo>
                    <a:pt x="150" y="1212"/>
                    <a:pt x="151" y="1214"/>
                    <a:pt x="151" y="1216"/>
                  </a:cubicBezTo>
                  <a:lnTo>
                    <a:pt x="151" y="1220"/>
                  </a:lnTo>
                  <a:lnTo>
                    <a:pt x="159" y="1223"/>
                  </a:lnTo>
                  <a:cubicBezTo>
                    <a:pt x="160" y="1224"/>
                    <a:pt x="162" y="1225"/>
                    <a:pt x="162" y="1226"/>
                  </a:cubicBezTo>
                  <a:lnTo>
                    <a:pt x="165" y="1231"/>
                  </a:lnTo>
                  <a:lnTo>
                    <a:pt x="181" y="1265"/>
                  </a:lnTo>
                  <a:lnTo>
                    <a:pt x="185" y="1270"/>
                  </a:lnTo>
                  <a:lnTo>
                    <a:pt x="189" y="1272"/>
                  </a:lnTo>
                  <a:cubicBezTo>
                    <a:pt x="190" y="1272"/>
                    <a:pt x="191" y="1273"/>
                    <a:pt x="192" y="1274"/>
                  </a:cubicBezTo>
                  <a:cubicBezTo>
                    <a:pt x="193" y="1274"/>
                    <a:pt x="193" y="1275"/>
                    <a:pt x="194" y="1276"/>
                  </a:cubicBezTo>
                  <a:lnTo>
                    <a:pt x="198" y="1284"/>
                  </a:lnTo>
                  <a:lnTo>
                    <a:pt x="208" y="1318"/>
                  </a:lnTo>
                  <a:lnTo>
                    <a:pt x="208" y="1323"/>
                  </a:lnTo>
                  <a:lnTo>
                    <a:pt x="206" y="1331"/>
                  </a:lnTo>
                  <a:cubicBezTo>
                    <a:pt x="206" y="1332"/>
                    <a:pt x="205" y="1333"/>
                    <a:pt x="204" y="1334"/>
                  </a:cubicBezTo>
                  <a:lnTo>
                    <a:pt x="199" y="1338"/>
                  </a:lnTo>
                  <a:cubicBezTo>
                    <a:pt x="198" y="1339"/>
                    <a:pt x="197" y="1339"/>
                    <a:pt x="196" y="1340"/>
                  </a:cubicBezTo>
                  <a:lnTo>
                    <a:pt x="186" y="1342"/>
                  </a:lnTo>
                  <a:cubicBezTo>
                    <a:pt x="185" y="1342"/>
                    <a:pt x="184" y="1343"/>
                    <a:pt x="184" y="1343"/>
                  </a:cubicBezTo>
                  <a:lnTo>
                    <a:pt x="156" y="1341"/>
                  </a:lnTo>
                  <a:lnTo>
                    <a:pt x="154" y="1347"/>
                  </a:lnTo>
                  <a:lnTo>
                    <a:pt x="158" y="1352"/>
                  </a:lnTo>
                  <a:cubicBezTo>
                    <a:pt x="158" y="1353"/>
                    <a:pt x="159" y="1354"/>
                    <a:pt x="159" y="1355"/>
                  </a:cubicBezTo>
                  <a:cubicBezTo>
                    <a:pt x="160" y="1356"/>
                    <a:pt x="160" y="1360"/>
                    <a:pt x="159" y="1362"/>
                  </a:cubicBezTo>
                  <a:lnTo>
                    <a:pt x="158" y="1364"/>
                  </a:lnTo>
                  <a:lnTo>
                    <a:pt x="149" y="1380"/>
                  </a:lnTo>
                  <a:cubicBezTo>
                    <a:pt x="149" y="1381"/>
                    <a:pt x="148" y="1382"/>
                    <a:pt x="147" y="1383"/>
                  </a:cubicBezTo>
                  <a:lnTo>
                    <a:pt x="144" y="1385"/>
                  </a:lnTo>
                  <a:cubicBezTo>
                    <a:pt x="143" y="1386"/>
                    <a:pt x="141" y="1386"/>
                    <a:pt x="139" y="1386"/>
                  </a:cubicBezTo>
                  <a:lnTo>
                    <a:pt x="135" y="1386"/>
                  </a:lnTo>
                  <a:cubicBezTo>
                    <a:pt x="133" y="1386"/>
                    <a:pt x="132" y="1386"/>
                    <a:pt x="131" y="1385"/>
                  </a:cubicBezTo>
                  <a:lnTo>
                    <a:pt x="125" y="1380"/>
                  </a:lnTo>
                  <a:lnTo>
                    <a:pt x="122" y="1377"/>
                  </a:lnTo>
                  <a:lnTo>
                    <a:pt x="120" y="1380"/>
                  </a:lnTo>
                  <a:cubicBezTo>
                    <a:pt x="119" y="1381"/>
                    <a:pt x="118" y="1382"/>
                    <a:pt x="117" y="1382"/>
                  </a:cubicBezTo>
                  <a:lnTo>
                    <a:pt x="100" y="1390"/>
                  </a:lnTo>
                  <a:lnTo>
                    <a:pt x="93" y="1395"/>
                  </a:lnTo>
                  <a:lnTo>
                    <a:pt x="83" y="1400"/>
                  </a:lnTo>
                  <a:lnTo>
                    <a:pt x="81" y="1403"/>
                  </a:lnTo>
                  <a:lnTo>
                    <a:pt x="78" y="1408"/>
                  </a:lnTo>
                  <a:lnTo>
                    <a:pt x="71" y="1423"/>
                  </a:lnTo>
                  <a:lnTo>
                    <a:pt x="70" y="1430"/>
                  </a:lnTo>
                  <a:lnTo>
                    <a:pt x="71" y="1435"/>
                  </a:lnTo>
                  <a:lnTo>
                    <a:pt x="74" y="1438"/>
                  </a:lnTo>
                  <a:lnTo>
                    <a:pt x="87" y="1446"/>
                  </a:lnTo>
                  <a:cubicBezTo>
                    <a:pt x="88" y="1446"/>
                    <a:pt x="89" y="1447"/>
                    <a:pt x="89" y="1448"/>
                  </a:cubicBezTo>
                  <a:lnTo>
                    <a:pt x="90" y="1450"/>
                  </a:lnTo>
                  <a:cubicBezTo>
                    <a:pt x="91" y="1451"/>
                    <a:pt x="91" y="1452"/>
                    <a:pt x="91" y="1453"/>
                  </a:cubicBezTo>
                  <a:cubicBezTo>
                    <a:pt x="91" y="1454"/>
                    <a:pt x="91" y="1456"/>
                    <a:pt x="91" y="1457"/>
                  </a:cubicBezTo>
                  <a:lnTo>
                    <a:pt x="91" y="1460"/>
                  </a:lnTo>
                  <a:lnTo>
                    <a:pt x="86" y="1481"/>
                  </a:lnTo>
                  <a:cubicBezTo>
                    <a:pt x="85" y="1484"/>
                    <a:pt x="84" y="1486"/>
                    <a:pt x="82" y="1487"/>
                  </a:cubicBezTo>
                  <a:cubicBezTo>
                    <a:pt x="80" y="1488"/>
                    <a:pt x="75" y="1489"/>
                    <a:pt x="73" y="1488"/>
                  </a:cubicBezTo>
                  <a:lnTo>
                    <a:pt x="69" y="1486"/>
                  </a:lnTo>
                  <a:cubicBezTo>
                    <a:pt x="68" y="1486"/>
                    <a:pt x="68" y="1486"/>
                    <a:pt x="67" y="1485"/>
                  </a:cubicBezTo>
                  <a:lnTo>
                    <a:pt x="62" y="1481"/>
                  </a:lnTo>
                  <a:lnTo>
                    <a:pt x="59" y="1477"/>
                  </a:lnTo>
                  <a:lnTo>
                    <a:pt x="54" y="1479"/>
                  </a:lnTo>
                  <a:cubicBezTo>
                    <a:pt x="53" y="1479"/>
                    <a:pt x="53" y="1479"/>
                    <a:pt x="52" y="1479"/>
                  </a:cubicBezTo>
                  <a:lnTo>
                    <a:pt x="49" y="1479"/>
                  </a:lnTo>
                  <a:cubicBezTo>
                    <a:pt x="48" y="1479"/>
                    <a:pt x="47" y="1479"/>
                    <a:pt x="47" y="1479"/>
                  </a:cubicBezTo>
                  <a:lnTo>
                    <a:pt x="43" y="1479"/>
                  </a:lnTo>
                  <a:lnTo>
                    <a:pt x="43" y="1479"/>
                  </a:lnTo>
                  <a:lnTo>
                    <a:pt x="38" y="1489"/>
                  </a:lnTo>
                  <a:lnTo>
                    <a:pt x="38" y="1500"/>
                  </a:lnTo>
                  <a:cubicBezTo>
                    <a:pt x="38" y="1501"/>
                    <a:pt x="37" y="1503"/>
                    <a:pt x="36" y="1504"/>
                  </a:cubicBezTo>
                  <a:lnTo>
                    <a:pt x="34" y="1507"/>
                  </a:lnTo>
                  <a:cubicBezTo>
                    <a:pt x="33" y="1508"/>
                    <a:pt x="33" y="1509"/>
                    <a:pt x="32" y="1509"/>
                  </a:cubicBezTo>
                  <a:lnTo>
                    <a:pt x="26" y="1514"/>
                  </a:lnTo>
                  <a:lnTo>
                    <a:pt x="14" y="1521"/>
                  </a:lnTo>
                  <a:lnTo>
                    <a:pt x="0" y="1531"/>
                  </a:lnTo>
                  <a:lnTo>
                    <a:pt x="39" y="1567"/>
                  </a:lnTo>
                  <a:cubicBezTo>
                    <a:pt x="40" y="1567"/>
                    <a:pt x="40" y="1568"/>
                    <a:pt x="41" y="1569"/>
                  </a:cubicBezTo>
                  <a:lnTo>
                    <a:pt x="45" y="1576"/>
                  </a:lnTo>
                  <a:cubicBezTo>
                    <a:pt x="46" y="1577"/>
                    <a:pt x="46" y="1578"/>
                    <a:pt x="46" y="1579"/>
                  </a:cubicBezTo>
                  <a:lnTo>
                    <a:pt x="48" y="1589"/>
                  </a:lnTo>
                  <a:lnTo>
                    <a:pt x="55" y="1600"/>
                  </a:lnTo>
                  <a:lnTo>
                    <a:pt x="74" y="1600"/>
                  </a:lnTo>
                  <a:lnTo>
                    <a:pt x="100" y="1591"/>
                  </a:lnTo>
                  <a:lnTo>
                    <a:pt x="128" y="1576"/>
                  </a:lnTo>
                  <a:lnTo>
                    <a:pt x="150" y="1559"/>
                  </a:lnTo>
                  <a:cubicBezTo>
                    <a:pt x="151" y="1559"/>
                    <a:pt x="152" y="1558"/>
                    <a:pt x="152" y="1558"/>
                  </a:cubicBezTo>
                  <a:lnTo>
                    <a:pt x="229" y="1532"/>
                  </a:lnTo>
                  <a:cubicBezTo>
                    <a:pt x="229" y="1532"/>
                    <a:pt x="230" y="1532"/>
                    <a:pt x="231" y="1532"/>
                  </a:cubicBezTo>
                  <a:lnTo>
                    <a:pt x="247" y="1531"/>
                  </a:lnTo>
                  <a:cubicBezTo>
                    <a:pt x="248" y="1531"/>
                    <a:pt x="249" y="1531"/>
                    <a:pt x="250" y="1531"/>
                  </a:cubicBezTo>
                  <a:lnTo>
                    <a:pt x="257" y="1533"/>
                  </a:lnTo>
                  <a:cubicBezTo>
                    <a:pt x="258" y="1533"/>
                    <a:pt x="259" y="1534"/>
                    <a:pt x="260" y="1534"/>
                  </a:cubicBezTo>
                  <a:lnTo>
                    <a:pt x="269" y="1540"/>
                  </a:lnTo>
                  <a:lnTo>
                    <a:pt x="270" y="1541"/>
                  </a:lnTo>
                  <a:lnTo>
                    <a:pt x="336" y="1616"/>
                  </a:lnTo>
                  <a:cubicBezTo>
                    <a:pt x="336" y="1616"/>
                    <a:pt x="337" y="1617"/>
                    <a:pt x="337" y="1618"/>
                  </a:cubicBezTo>
                  <a:lnTo>
                    <a:pt x="349" y="1650"/>
                  </a:lnTo>
                  <a:cubicBezTo>
                    <a:pt x="350" y="1652"/>
                    <a:pt x="350" y="1654"/>
                    <a:pt x="349" y="1655"/>
                  </a:cubicBezTo>
                  <a:lnTo>
                    <a:pt x="341" y="1685"/>
                  </a:lnTo>
                  <a:lnTo>
                    <a:pt x="345" y="1695"/>
                  </a:lnTo>
                  <a:lnTo>
                    <a:pt x="358" y="1714"/>
                  </a:lnTo>
                  <a:lnTo>
                    <a:pt x="364" y="1728"/>
                  </a:lnTo>
                  <a:lnTo>
                    <a:pt x="371" y="1755"/>
                  </a:lnTo>
                  <a:lnTo>
                    <a:pt x="385" y="1783"/>
                  </a:lnTo>
                  <a:lnTo>
                    <a:pt x="386" y="1790"/>
                  </a:lnTo>
                  <a:lnTo>
                    <a:pt x="388" y="1794"/>
                  </a:lnTo>
                  <a:lnTo>
                    <a:pt x="394" y="1794"/>
                  </a:lnTo>
                  <a:lnTo>
                    <a:pt x="405" y="1791"/>
                  </a:lnTo>
                  <a:cubicBezTo>
                    <a:pt x="407" y="1791"/>
                    <a:pt x="409" y="1791"/>
                    <a:pt x="410" y="1791"/>
                  </a:cubicBezTo>
                  <a:lnTo>
                    <a:pt x="419" y="1795"/>
                  </a:lnTo>
                  <a:cubicBezTo>
                    <a:pt x="422" y="1796"/>
                    <a:pt x="424" y="1800"/>
                    <a:pt x="424" y="1803"/>
                  </a:cubicBezTo>
                  <a:lnTo>
                    <a:pt x="422" y="1813"/>
                  </a:lnTo>
                  <a:cubicBezTo>
                    <a:pt x="422" y="1814"/>
                    <a:pt x="421" y="1815"/>
                    <a:pt x="421" y="1816"/>
                  </a:cubicBezTo>
                  <a:lnTo>
                    <a:pt x="413" y="1829"/>
                  </a:lnTo>
                  <a:lnTo>
                    <a:pt x="399" y="1846"/>
                  </a:lnTo>
                  <a:cubicBezTo>
                    <a:pt x="398" y="1847"/>
                    <a:pt x="396" y="1848"/>
                    <a:pt x="394" y="1848"/>
                  </a:cubicBezTo>
                  <a:lnTo>
                    <a:pt x="376" y="1852"/>
                  </a:lnTo>
                  <a:lnTo>
                    <a:pt x="362" y="1861"/>
                  </a:lnTo>
                  <a:lnTo>
                    <a:pt x="354" y="1876"/>
                  </a:lnTo>
                  <a:lnTo>
                    <a:pt x="353" y="1897"/>
                  </a:lnTo>
                  <a:lnTo>
                    <a:pt x="362" y="1918"/>
                  </a:lnTo>
                  <a:lnTo>
                    <a:pt x="376" y="1946"/>
                  </a:lnTo>
                  <a:lnTo>
                    <a:pt x="384" y="1968"/>
                  </a:lnTo>
                  <a:lnTo>
                    <a:pt x="396" y="1963"/>
                  </a:lnTo>
                  <a:cubicBezTo>
                    <a:pt x="397" y="1963"/>
                    <a:pt x="398" y="1962"/>
                    <a:pt x="399" y="1962"/>
                  </a:cubicBezTo>
                  <a:lnTo>
                    <a:pt x="404" y="1962"/>
                  </a:lnTo>
                  <a:lnTo>
                    <a:pt x="408" y="1962"/>
                  </a:lnTo>
                  <a:lnTo>
                    <a:pt x="417" y="1965"/>
                  </a:lnTo>
                  <a:cubicBezTo>
                    <a:pt x="418" y="1965"/>
                    <a:pt x="419" y="1966"/>
                    <a:pt x="419" y="1966"/>
                  </a:cubicBezTo>
                  <a:lnTo>
                    <a:pt x="434" y="1978"/>
                  </a:lnTo>
                  <a:lnTo>
                    <a:pt x="473" y="2018"/>
                  </a:lnTo>
                  <a:lnTo>
                    <a:pt x="480" y="2015"/>
                  </a:lnTo>
                  <a:lnTo>
                    <a:pt x="484" y="2013"/>
                  </a:lnTo>
                  <a:cubicBezTo>
                    <a:pt x="485" y="2012"/>
                    <a:pt x="485" y="2012"/>
                    <a:pt x="486" y="2011"/>
                  </a:cubicBezTo>
                  <a:lnTo>
                    <a:pt x="494" y="2007"/>
                  </a:lnTo>
                  <a:lnTo>
                    <a:pt x="486" y="1977"/>
                  </a:lnTo>
                  <a:cubicBezTo>
                    <a:pt x="486" y="1976"/>
                    <a:pt x="486" y="1974"/>
                    <a:pt x="486" y="1974"/>
                  </a:cubicBezTo>
                  <a:lnTo>
                    <a:pt x="482" y="1952"/>
                  </a:lnTo>
                  <a:cubicBezTo>
                    <a:pt x="482" y="1950"/>
                    <a:pt x="482" y="1949"/>
                    <a:pt x="482" y="1948"/>
                  </a:cubicBezTo>
                  <a:cubicBezTo>
                    <a:pt x="483" y="1946"/>
                    <a:pt x="485" y="1944"/>
                    <a:pt x="486" y="1943"/>
                  </a:cubicBezTo>
                  <a:cubicBezTo>
                    <a:pt x="487" y="1943"/>
                    <a:pt x="489" y="1941"/>
                    <a:pt x="490" y="1941"/>
                  </a:cubicBezTo>
                  <a:lnTo>
                    <a:pt x="533" y="1930"/>
                  </a:lnTo>
                  <a:cubicBezTo>
                    <a:pt x="533" y="1930"/>
                    <a:pt x="534" y="1930"/>
                    <a:pt x="535" y="1930"/>
                  </a:cubicBezTo>
                  <a:lnTo>
                    <a:pt x="537" y="1930"/>
                  </a:lnTo>
                  <a:cubicBezTo>
                    <a:pt x="539" y="1930"/>
                    <a:pt x="540" y="1931"/>
                    <a:pt x="542" y="1932"/>
                  </a:cubicBezTo>
                  <a:cubicBezTo>
                    <a:pt x="544" y="1933"/>
                    <a:pt x="547" y="1936"/>
                    <a:pt x="547" y="1939"/>
                  </a:cubicBezTo>
                  <a:lnTo>
                    <a:pt x="548" y="1944"/>
                  </a:lnTo>
                  <a:lnTo>
                    <a:pt x="553" y="1952"/>
                  </a:lnTo>
                  <a:cubicBezTo>
                    <a:pt x="554" y="1953"/>
                    <a:pt x="554" y="1954"/>
                    <a:pt x="555" y="1956"/>
                  </a:cubicBezTo>
                  <a:lnTo>
                    <a:pt x="556" y="1960"/>
                  </a:lnTo>
                  <a:cubicBezTo>
                    <a:pt x="556" y="1961"/>
                    <a:pt x="556" y="1962"/>
                    <a:pt x="556" y="1962"/>
                  </a:cubicBezTo>
                  <a:lnTo>
                    <a:pt x="555" y="1966"/>
                  </a:lnTo>
                  <a:cubicBezTo>
                    <a:pt x="555" y="1967"/>
                    <a:pt x="555" y="1967"/>
                    <a:pt x="555" y="1968"/>
                  </a:cubicBezTo>
                  <a:cubicBezTo>
                    <a:pt x="555" y="1969"/>
                    <a:pt x="554" y="1971"/>
                    <a:pt x="554" y="1971"/>
                  </a:cubicBezTo>
                  <a:lnTo>
                    <a:pt x="552" y="1974"/>
                  </a:lnTo>
                  <a:lnTo>
                    <a:pt x="554" y="1982"/>
                  </a:lnTo>
                  <a:lnTo>
                    <a:pt x="565" y="2005"/>
                  </a:lnTo>
                  <a:lnTo>
                    <a:pt x="568" y="2008"/>
                  </a:lnTo>
                  <a:lnTo>
                    <a:pt x="584" y="2018"/>
                  </a:lnTo>
                  <a:lnTo>
                    <a:pt x="594" y="2023"/>
                  </a:lnTo>
                  <a:lnTo>
                    <a:pt x="602" y="2024"/>
                  </a:lnTo>
                  <a:lnTo>
                    <a:pt x="613" y="2023"/>
                  </a:lnTo>
                  <a:lnTo>
                    <a:pt x="618" y="2023"/>
                  </a:lnTo>
                  <a:cubicBezTo>
                    <a:pt x="619" y="2023"/>
                    <a:pt x="621" y="2023"/>
                    <a:pt x="622" y="2024"/>
                  </a:cubicBezTo>
                  <a:lnTo>
                    <a:pt x="624" y="2026"/>
                  </a:lnTo>
                  <a:cubicBezTo>
                    <a:pt x="625" y="2026"/>
                    <a:pt x="626" y="2027"/>
                    <a:pt x="626" y="2028"/>
                  </a:cubicBezTo>
                  <a:lnTo>
                    <a:pt x="629" y="2032"/>
                  </a:lnTo>
                  <a:cubicBezTo>
                    <a:pt x="629" y="2033"/>
                    <a:pt x="630" y="2034"/>
                    <a:pt x="630" y="2034"/>
                  </a:cubicBezTo>
                  <a:lnTo>
                    <a:pt x="633" y="2042"/>
                  </a:lnTo>
                  <a:lnTo>
                    <a:pt x="639" y="2043"/>
                  </a:lnTo>
                  <a:lnTo>
                    <a:pt x="667" y="2039"/>
                  </a:lnTo>
                  <a:cubicBezTo>
                    <a:pt x="671" y="2039"/>
                    <a:pt x="674" y="2041"/>
                    <a:pt x="675" y="2044"/>
                  </a:cubicBezTo>
                  <a:lnTo>
                    <a:pt x="677" y="2049"/>
                  </a:lnTo>
                  <a:cubicBezTo>
                    <a:pt x="677" y="2049"/>
                    <a:pt x="678" y="2051"/>
                    <a:pt x="678" y="2052"/>
                  </a:cubicBezTo>
                  <a:cubicBezTo>
                    <a:pt x="678" y="2052"/>
                    <a:pt x="678" y="2054"/>
                    <a:pt x="678" y="2055"/>
                  </a:cubicBezTo>
                  <a:lnTo>
                    <a:pt x="676" y="2065"/>
                  </a:lnTo>
                  <a:lnTo>
                    <a:pt x="671" y="2074"/>
                  </a:lnTo>
                  <a:lnTo>
                    <a:pt x="666" y="2081"/>
                  </a:lnTo>
                  <a:cubicBezTo>
                    <a:pt x="665" y="2082"/>
                    <a:pt x="664" y="2082"/>
                    <a:pt x="663" y="2083"/>
                  </a:cubicBezTo>
                  <a:lnTo>
                    <a:pt x="662" y="2084"/>
                  </a:lnTo>
                  <a:cubicBezTo>
                    <a:pt x="660" y="2084"/>
                    <a:pt x="659" y="2085"/>
                    <a:pt x="658" y="2085"/>
                  </a:cubicBezTo>
                  <a:lnTo>
                    <a:pt x="656" y="2085"/>
                  </a:lnTo>
                  <a:cubicBezTo>
                    <a:pt x="654" y="2085"/>
                    <a:pt x="653" y="2084"/>
                    <a:pt x="652" y="2083"/>
                  </a:cubicBezTo>
                  <a:lnTo>
                    <a:pt x="645" y="2078"/>
                  </a:lnTo>
                  <a:lnTo>
                    <a:pt x="638" y="2088"/>
                  </a:lnTo>
                  <a:lnTo>
                    <a:pt x="639" y="2095"/>
                  </a:lnTo>
                  <a:lnTo>
                    <a:pt x="641" y="2113"/>
                  </a:lnTo>
                  <a:lnTo>
                    <a:pt x="638" y="2121"/>
                  </a:lnTo>
                  <a:cubicBezTo>
                    <a:pt x="638" y="2122"/>
                    <a:pt x="637" y="2123"/>
                    <a:pt x="637" y="2123"/>
                  </a:cubicBezTo>
                  <a:cubicBezTo>
                    <a:pt x="636" y="2124"/>
                    <a:pt x="634" y="2126"/>
                    <a:pt x="634" y="2126"/>
                  </a:cubicBezTo>
                  <a:lnTo>
                    <a:pt x="628" y="2129"/>
                  </a:lnTo>
                  <a:lnTo>
                    <a:pt x="627" y="2137"/>
                  </a:lnTo>
                  <a:lnTo>
                    <a:pt x="633" y="2139"/>
                  </a:lnTo>
                  <a:lnTo>
                    <a:pt x="636" y="2139"/>
                  </a:lnTo>
                  <a:cubicBezTo>
                    <a:pt x="638" y="2139"/>
                    <a:pt x="639" y="2139"/>
                    <a:pt x="641" y="2140"/>
                  </a:cubicBezTo>
                  <a:lnTo>
                    <a:pt x="642" y="2141"/>
                  </a:lnTo>
                  <a:lnTo>
                    <a:pt x="645" y="2138"/>
                  </a:lnTo>
                  <a:lnTo>
                    <a:pt x="655" y="2127"/>
                  </a:lnTo>
                  <a:lnTo>
                    <a:pt x="662" y="2116"/>
                  </a:lnTo>
                  <a:lnTo>
                    <a:pt x="666" y="2102"/>
                  </a:lnTo>
                  <a:cubicBezTo>
                    <a:pt x="666" y="2101"/>
                    <a:pt x="667" y="2100"/>
                    <a:pt x="667" y="2099"/>
                  </a:cubicBezTo>
                  <a:lnTo>
                    <a:pt x="668" y="2098"/>
                  </a:lnTo>
                  <a:cubicBezTo>
                    <a:pt x="669" y="2097"/>
                    <a:pt x="671" y="2096"/>
                    <a:pt x="672" y="2095"/>
                  </a:cubicBezTo>
                  <a:cubicBezTo>
                    <a:pt x="675" y="2094"/>
                    <a:pt x="680" y="2094"/>
                    <a:pt x="682" y="2097"/>
                  </a:cubicBezTo>
                  <a:lnTo>
                    <a:pt x="684" y="2098"/>
                  </a:lnTo>
                  <a:cubicBezTo>
                    <a:pt x="684" y="2099"/>
                    <a:pt x="685" y="2100"/>
                    <a:pt x="685" y="2101"/>
                  </a:cubicBezTo>
                  <a:lnTo>
                    <a:pt x="692" y="2097"/>
                  </a:lnTo>
                  <a:lnTo>
                    <a:pt x="693" y="2095"/>
                  </a:lnTo>
                  <a:lnTo>
                    <a:pt x="690" y="2086"/>
                  </a:lnTo>
                  <a:lnTo>
                    <a:pt x="685" y="2078"/>
                  </a:lnTo>
                  <a:cubicBezTo>
                    <a:pt x="684" y="2077"/>
                    <a:pt x="684" y="2077"/>
                    <a:pt x="684" y="2076"/>
                  </a:cubicBezTo>
                  <a:cubicBezTo>
                    <a:pt x="683" y="2075"/>
                    <a:pt x="682" y="2073"/>
                    <a:pt x="682" y="2071"/>
                  </a:cubicBezTo>
                  <a:cubicBezTo>
                    <a:pt x="682" y="2070"/>
                    <a:pt x="683" y="2067"/>
                    <a:pt x="684" y="2065"/>
                  </a:cubicBezTo>
                  <a:lnTo>
                    <a:pt x="686" y="2063"/>
                  </a:lnTo>
                  <a:lnTo>
                    <a:pt x="699" y="2048"/>
                  </a:lnTo>
                  <a:cubicBezTo>
                    <a:pt x="700" y="2046"/>
                    <a:pt x="702" y="2043"/>
                    <a:pt x="704" y="2043"/>
                  </a:cubicBezTo>
                  <a:lnTo>
                    <a:pt x="706" y="2042"/>
                  </a:lnTo>
                  <a:cubicBezTo>
                    <a:pt x="707" y="2042"/>
                    <a:pt x="708" y="2041"/>
                    <a:pt x="709" y="2041"/>
                  </a:cubicBezTo>
                  <a:lnTo>
                    <a:pt x="741" y="2041"/>
                  </a:lnTo>
                  <a:lnTo>
                    <a:pt x="748" y="2042"/>
                  </a:lnTo>
                  <a:cubicBezTo>
                    <a:pt x="748" y="2042"/>
                    <a:pt x="750" y="2043"/>
                    <a:pt x="751" y="2043"/>
                  </a:cubicBezTo>
                  <a:lnTo>
                    <a:pt x="755" y="2043"/>
                  </a:lnTo>
                  <a:lnTo>
                    <a:pt x="758" y="2042"/>
                  </a:lnTo>
                  <a:lnTo>
                    <a:pt x="771" y="2030"/>
                  </a:lnTo>
                  <a:cubicBezTo>
                    <a:pt x="772" y="2029"/>
                    <a:pt x="774" y="2028"/>
                    <a:pt x="775" y="2028"/>
                  </a:cubicBezTo>
                  <a:lnTo>
                    <a:pt x="780" y="2027"/>
                  </a:lnTo>
                  <a:lnTo>
                    <a:pt x="788" y="2028"/>
                  </a:lnTo>
                  <a:lnTo>
                    <a:pt x="794" y="2027"/>
                  </a:lnTo>
                  <a:cubicBezTo>
                    <a:pt x="795" y="2027"/>
                    <a:pt x="795" y="2027"/>
                    <a:pt x="796" y="2027"/>
                  </a:cubicBezTo>
                  <a:lnTo>
                    <a:pt x="791" y="2020"/>
                  </a:lnTo>
                  <a:lnTo>
                    <a:pt x="786" y="2010"/>
                  </a:lnTo>
                  <a:lnTo>
                    <a:pt x="777" y="2000"/>
                  </a:lnTo>
                  <a:lnTo>
                    <a:pt x="773" y="1994"/>
                  </a:lnTo>
                  <a:cubicBezTo>
                    <a:pt x="773" y="1994"/>
                    <a:pt x="772" y="1993"/>
                    <a:pt x="772" y="1992"/>
                  </a:cubicBezTo>
                  <a:lnTo>
                    <a:pt x="772" y="1989"/>
                  </a:lnTo>
                  <a:cubicBezTo>
                    <a:pt x="771" y="1987"/>
                    <a:pt x="772" y="1986"/>
                    <a:pt x="772" y="1985"/>
                  </a:cubicBezTo>
                  <a:lnTo>
                    <a:pt x="773" y="1982"/>
                  </a:lnTo>
                  <a:cubicBezTo>
                    <a:pt x="774" y="1980"/>
                    <a:pt x="775" y="1979"/>
                    <a:pt x="777" y="1978"/>
                  </a:cubicBezTo>
                  <a:lnTo>
                    <a:pt x="780" y="1977"/>
                  </a:lnTo>
                  <a:cubicBezTo>
                    <a:pt x="783" y="1975"/>
                    <a:pt x="787" y="1976"/>
                    <a:pt x="789" y="1978"/>
                  </a:cubicBezTo>
                  <a:lnTo>
                    <a:pt x="792" y="1981"/>
                  </a:lnTo>
                  <a:lnTo>
                    <a:pt x="787" y="1973"/>
                  </a:lnTo>
                  <a:lnTo>
                    <a:pt x="776" y="1962"/>
                  </a:lnTo>
                  <a:lnTo>
                    <a:pt x="772" y="1957"/>
                  </a:lnTo>
                  <a:cubicBezTo>
                    <a:pt x="772" y="1956"/>
                    <a:pt x="771" y="1954"/>
                    <a:pt x="771" y="1953"/>
                  </a:cubicBezTo>
                  <a:lnTo>
                    <a:pt x="771" y="1949"/>
                  </a:lnTo>
                  <a:cubicBezTo>
                    <a:pt x="771" y="1948"/>
                    <a:pt x="771" y="1946"/>
                    <a:pt x="772" y="1944"/>
                  </a:cubicBezTo>
                  <a:lnTo>
                    <a:pt x="775" y="1941"/>
                  </a:lnTo>
                  <a:lnTo>
                    <a:pt x="777" y="1939"/>
                  </a:lnTo>
                  <a:lnTo>
                    <a:pt x="778" y="1938"/>
                  </a:lnTo>
                  <a:lnTo>
                    <a:pt x="794" y="1921"/>
                  </a:lnTo>
                  <a:lnTo>
                    <a:pt x="794" y="1917"/>
                  </a:lnTo>
                  <a:lnTo>
                    <a:pt x="788" y="1893"/>
                  </a:lnTo>
                  <a:lnTo>
                    <a:pt x="787" y="1884"/>
                  </a:lnTo>
                  <a:lnTo>
                    <a:pt x="787" y="1878"/>
                  </a:lnTo>
                  <a:cubicBezTo>
                    <a:pt x="788" y="1875"/>
                    <a:pt x="789" y="1872"/>
                    <a:pt x="792" y="1871"/>
                  </a:cubicBezTo>
                  <a:lnTo>
                    <a:pt x="794" y="1870"/>
                  </a:lnTo>
                  <a:cubicBezTo>
                    <a:pt x="795" y="1869"/>
                    <a:pt x="796" y="1869"/>
                    <a:pt x="797" y="1869"/>
                  </a:cubicBezTo>
                  <a:lnTo>
                    <a:pt x="806" y="1868"/>
                  </a:lnTo>
                  <a:lnTo>
                    <a:pt x="809" y="1865"/>
                  </a:lnTo>
                  <a:lnTo>
                    <a:pt x="807" y="1859"/>
                  </a:lnTo>
                  <a:lnTo>
                    <a:pt x="807" y="1853"/>
                  </a:lnTo>
                  <a:lnTo>
                    <a:pt x="810" y="1842"/>
                  </a:lnTo>
                  <a:lnTo>
                    <a:pt x="817" y="1827"/>
                  </a:lnTo>
                  <a:lnTo>
                    <a:pt x="811" y="1825"/>
                  </a:lnTo>
                  <a:lnTo>
                    <a:pt x="805" y="1822"/>
                  </a:lnTo>
                  <a:cubicBezTo>
                    <a:pt x="804" y="1821"/>
                    <a:pt x="803" y="1820"/>
                    <a:pt x="803" y="1819"/>
                  </a:cubicBezTo>
                  <a:lnTo>
                    <a:pt x="801" y="1815"/>
                  </a:lnTo>
                  <a:cubicBezTo>
                    <a:pt x="800" y="1814"/>
                    <a:pt x="799" y="1812"/>
                    <a:pt x="800" y="1811"/>
                  </a:cubicBezTo>
                  <a:lnTo>
                    <a:pt x="800" y="1807"/>
                  </a:lnTo>
                  <a:cubicBezTo>
                    <a:pt x="800" y="1806"/>
                    <a:pt x="800" y="1805"/>
                    <a:pt x="800" y="1804"/>
                  </a:cubicBezTo>
                  <a:lnTo>
                    <a:pt x="802" y="1800"/>
                  </a:lnTo>
                  <a:cubicBezTo>
                    <a:pt x="802" y="1800"/>
                    <a:pt x="802" y="1799"/>
                    <a:pt x="803" y="1799"/>
                  </a:cubicBezTo>
                  <a:lnTo>
                    <a:pt x="812" y="1784"/>
                  </a:lnTo>
                  <a:lnTo>
                    <a:pt x="812" y="1783"/>
                  </a:lnTo>
                  <a:lnTo>
                    <a:pt x="805" y="1785"/>
                  </a:lnTo>
                  <a:lnTo>
                    <a:pt x="805" y="1785"/>
                  </a:lnTo>
                  <a:cubicBezTo>
                    <a:pt x="804" y="1785"/>
                    <a:pt x="803" y="1785"/>
                    <a:pt x="802" y="1785"/>
                  </a:cubicBezTo>
                  <a:lnTo>
                    <a:pt x="799" y="1784"/>
                  </a:lnTo>
                  <a:cubicBezTo>
                    <a:pt x="798" y="1784"/>
                    <a:pt x="798" y="1784"/>
                    <a:pt x="797" y="1783"/>
                  </a:cubicBezTo>
                  <a:lnTo>
                    <a:pt x="794" y="1782"/>
                  </a:lnTo>
                  <a:cubicBezTo>
                    <a:pt x="793" y="1781"/>
                    <a:pt x="792" y="1780"/>
                    <a:pt x="791" y="1780"/>
                  </a:cubicBezTo>
                  <a:lnTo>
                    <a:pt x="789" y="1776"/>
                  </a:lnTo>
                  <a:lnTo>
                    <a:pt x="786" y="1770"/>
                  </a:lnTo>
                  <a:lnTo>
                    <a:pt x="782" y="1760"/>
                  </a:lnTo>
                  <a:lnTo>
                    <a:pt x="782" y="1752"/>
                  </a:lnTo>
                  <a:lnTo>
                    <a:pt x="782" y="1750"/>
                  </a:lnTo>
                  <a:cubicBezTo>
                    <a:pt x="780" y="1751"/>
                    <a:pt x="778" y="1751"/>
                    <a:pt x="777" y="1751"/>
                  </a:cubicBezTo>
                  <a:cubicBezTo>
                    <a:pt x="776" y="1750"/>
                    <a:pt x="773" y="1749"/>
                    <a:pt x="772" y="1748"/>
                  </a:cubicBezTo>
                  <a:cubicBezTo>
                    <a:pt x="771" y="1748"/>
                    <a:pt x="770" y="1746"/>
                    <a:pt x="770" y="1746"/>
                  </a:cubicBezTo>
                  <a:lnTo>
                    <a:pt x="769" y="1744"/>
                  </a:lnTo>
                  <a:lnTo>
                    <a:pt x="766" y="1738"/>
                  </a:lnTo>
                  <a:cubicBezTo>
                    <a:pt x="765" y="1738"/>
                    <a:pt x="765" y="1737"/>
                    <a:pt x="765" y="1736"/>
                  </a:cubicBezTo>
                  <a:lnTo>
                    <a:pt x="743" y="1667"/>
                  </a:lnTo>
                  <a:lnTo>
                    <a:pt x="744" y="1596"/>
                  </a:lnTo>
                  <a:cubicBezTo>
                    <a:pt x="744" y="1594"/>
                    <a:pt x="745" y="1591"/>
                    <a:pt x="747" y="1590"/>
                  </a:cubicBezTo>
                  <a:cubicBezTo>
                    <a:pt x="749" y="1589"/>
                    <a:pt x="751" y="1588"/>
                    <a:pt x="753" y="1589"/>
                  </a:cubicBezTo>
                  <a:lnTo>
                    <a:pt x="753" y="1587"/>
                  </a:lnTo>
                  <a:cubicBezTo>
                    <a:pt x="752" y="1587"/>
                    <a:pt x="752" y="1585"/>
                    <a:pt x="752" y="1585"/>
                  </a:cubicBezTo>
                  <a:cubicBezTo>
                    <a:pt x="751" y="1584"/>
                    <a:pt x="751" y="1583"/>
                    <a:pt x="751" y="1582"/>
                  </a:cubicBezTo>
                  <a:lnTo>
                    <a:pt x="752" y="1574"/>
                  </a:lnTo>
                  <a:lnTo>
                    <a:pt x="748" y="1567"/>
                  </a:lnTo>
                  <a:cubicBezTo>
                    <a:pt x="747" y="1566"/>
                    <a:pt x="747" y="1565"/>
                    <a:pt x="746" y="1564"/>
                  </a:cubicBezTo>
                  <a:lnTo>
                    <a:pt x="743" y="1544"/>
                  </a:lnTo>
                  <a:lnTo>
                    <a:pt x="742" y="1544"/>
                  </a:lnTo>
                  <a:lnTo>
                    <a:pt x="739" y="1545"/>
                  </a:lnTo>
                  <a:cubicBezTo>
                    <a:pt x="737" y="1548"/>
                    <a:pt x="734" y="1549"/>
                    <a:pt x="731" y="1548"/>
                  </a:cubicBezTo>
                  <a:lnTo>
                    <a:pt x="728" y="1547"/>
                  </a:lnTo>
                  <a:cubicBezTo>
                    <a:pt x="727" y="1547"/>
                    <a:pt x="726" y="1547"/>
                    <a:pt x="725" y="1546"/>
                  </a:cubicBezTo>
                  <a:lnTo>
                    <a:pt x="716" y="1540"/>
                  </a:lnTo>
                  <a:cubicBezTo>
                    <a:pt x="713" y="1537"/>
                    <a:pt x="711" y="1532"/>
                    <a:pt x="714" y="1529"/>
                  </a:cubicBezTo>
                  <a:lnTo>
                    <a:pt x="715" y="1527"/>
                  </a:lnTo>
                  <a:lnTo>
                    <a:pt x="721" y="1519"/>
                  </a:lnTo>
                  <a:cubicBezTo>
                    <a:pt x="722" y="1518"/>
                    <a:pt x="722" y="1517"/>
                    <a:pt x="723" y="1517"/>
                  </a:cubicBezTo>
                  <a:lnTo>
                    <a:pt x="725" y="1516"/>
                  </a:lnTo>
                  <a:cubicBezTo>
                    <a:pt x="727" y="1515"/>
                    <a:pt x="729" y="1514"/>
                    <a:pt x="731" y="1515"/>
                  </a:cubicBezTo>
                  <a:lnTo>
                    <a:pt x="731" y="1515"/>
                  </a:lnTo>
                  <a:lnTo>
                    <a:pt x="732" y="1512"/>
                  </a:lnTo>
                  <a:lnTo>
                    <a:pt x="732" y="1494"/>
                  </a:lnTo>
                  <a:lnTo>
                    <a:pt x="735" y="1485"/>
                  </a:lnTo>
                  <a:lnTo>
                    <a:pt x="741" y="1479"/>
                  </a:lnTo>
                  <a:cubicBezTo>
                    <a:pt x="742" y="1478"/>
                    <a:pt x="742" y="1478"/>
                    <a:pt x="743" y="1478"/>
                  </a:cubicBezTo>
                  <a:lnTo>
                    <a:pt x="746" y="1476"/>
                  </a:lnTo>
                  <a:lnTo>
                    <a:pt x="768" y="1471"/>
                  </a:lnTo>
                  <a:lnTo>
                    <a:pt x="797" y="1457"/>
                  </a:lnTo>
                  <a:cubicBezTo>
                    <a:pt x="798" y="1457"/>
                    <a:pt x="800" y="1456"/>
                    <a:pt x="800" y="1456"/>
                  </a:cubicBezTo>
                  <a:cubicBezTo>
                    <a:pt x="801" y="1456"/>
                    <a:pt x="802" y="1456"/>
                    <a:pt x="803" y="1456"/>
                  </a:cubicBezTo>
                  <a:lnTo>
                    <a:pt x="806" y="1456"/>
                  </a:lnTo>
                  <a:cubicBezTo>
                    <a:pt x="807" y="1456"/>
                    <a:pt x="809" y="1457"/>
                    <a:pt x="810" y="1457"/>
                  </a:cubicBezTo>
                  <a:lnTo>
                    <a:pt x="812" y="1459"/>
                  </a:lnTo>
                  <a:lnTo>
                    <a:pt x="823" y="1467"/>
                  </a:lnTo>
                  <a:lnTo>
                    <a:pt x="830" y="1469"/>
                  </a:lnTo>
                  <a:cubicBezTo>
                    <a:pt x="831" y="1469"/>
                    <a:pt x="832" y="1470"/>
                    <a:pt x="832" y="1470"/>
                  </a:cubicBezTo>
                  <a:cubicBezTo>
                    <a:pt x="833" y="1471"/>
                    <a:pt x="835" y="1472"/>
                    <a:pt x="836" y="1473"/>
                  </a:cubicBezTo>
                  <a:lnTo>
                    <a:pt x="843" y="1463"/>
                  </a:lnTo>
                  <a:lnTo>
                    <a:pt x="843" y="1460"/>
                  </a:lnTo>
                  <a:lnTo>
                    <a:pt x="843" y="1454"/>
                  </a:lnTo>
                  <a:cubicBezTo>
                    <a:pt x="844" y="1453"/>
                    <a:pt x="844" y="1451"/>
                    <a:pt x="845" y="1450"/>
                  </a:cubicBezTo>
                  <a:lnTo>
                    <a:pt x="846" y="1449"/>
                  </a:lnTo>
                  <a:cubicBezTo>
                    <a:pt x="847" y="1448"/>
                    <a:pt x="848" y="1447"/>
                    <a:pt x="849" y="1447"/>
                  </a:cubicBezTo>
                  <a:lnTo>
                    <a:pt x="852" y="1445"/>
                  </a:lnTo>
                  <a:lnTo>
                    <a:pt x="877" y="1438"/>
                  </a:lnTo>
                  <a:lnTo>
                    <a:pt x="882" y="1438"/>
                  </a:lnTo>
                  <a:lnTo>
                    <a:pt x="890" y="1440"/>
                  </a:lnTo>
                  <a:lnTo>
                    <a:pt x="915" y="1441"/>
                  </a:lnTo>
                  <a:cubicBezTo>
                    <a:pt x="916" y="1441"/>
                    <a:pt x="917" y="1441"/>
                    <a:pt x="917" y="1441"/>
                  </a:cubicBezTo>
                  <a:lnTo>
                    <a:pt x="924" y="1444"/>
                  </a:lnTo>
                  <a:lnTo>
                    <a:pt x="931" y="1443"/>
                  </a:lnTo>
                  <a:lnTo>
                    <a:pt x="936" y="1443"/>
                  </a:lnTo>
                  <a:cubicBezTo>
                    <a:pt x="937" y="1443"/>
                    <a:pt x="938" y="1443"/>
                    <a:pt x="939" y="1444"/>
                  </a:cubicBezTo>
                  <a:lnTo>
                    <a:pt x="962" y="1455"/>
                  </a:lnTo>
                  <a:lnTo>
                    <a:pt x="969" y="1460"/>
                  </a:lnTo>
                  <a:lnTo>
                    <a:pt x="975" y="1465"/>
                  </a:lnTo>
                  <a:lnTo>
                    <a:pt x="976" y="1466"/>
                  </a:lnTo>
                  <a:cubicBezTo>
                    <a:pt x="976" y="1467"/>
                    <a:pt x="977" y="1468"/>
                    <a:pt x="977" y="1468"/>
                  </a:cubicBezTo>
                  <a:lnTo>
                    <a:pt x="978" y="1471"/>
                  </a:lnTo>
                  <a:lnTo>
                    <a:pt x="982" y="1481"/>
                  </a:lnTo>
                  <a:lnTo>
                    <a:pt x="987" y="1488"/>
                  </a:lnTo>
                  <a:lnTo>
                    <a:pt x="997" y="1490"/>
                  </a:lnTo>
                  <a:lnTo>
                    <a:pt x="1005" y="1488"/>
                  </a:lnTo>
                  <a:lnTo>
                    <a:pt x="1039" y="1474"/>
                  </a:lnTo>
                  <a:lnTo>
                    <a:pt x="1041" y="1471"/>
                  </a:lnTo>
                  <a:lnTo>
                    <a:pt x="1038" y="1453"/>
                  </a:lnTo>
                  <a:cubicBezTo>
                    <a:pt x="1038" y="1453"/>
                    <a:pt x="1038" y="1452"/>
                    <a:pt x="1038" y="1451"/>
                  </a:cubicBezTo>
                  <a:lnTo>
                    <a:pt x="1039" y="1446"/>
                  </a:lnTo>
                  <a:lnTo>
                    <a:pt x="1041" y="1440"/>
                  </a:lnTo>
                  <a:lnTo>
                    <a:pt x="1048" y="1427"/>
                  </a:lnTo>
                  <a:lnTo>
                    <a:pt x="1041" y="1426"/>
                  </a:lnTo>
                  <a:cubicBezTo>
                    <a:pt x="1040" y="1426"/>
                    <a:pt x="1040" y="1426"/>
                    <a:pt x="1039" y="1426"/>
                  </a:cubicBezTo>
                  <a:cubicBezTo>
                    <a:pt x="1038" y="1425"/>
                    <a:pt x="1035" y="1424"/>
                    <a:pt x="1035" y="1423"/>
                  </a:cubicBezTo>
                  <a:cubicBezTo>
                    <a:pt x="1034" y="1423"/>
                    <a:pt x="1033" y="1421"/>
                    <a:pt x="1032" y="1420"/>
                  </a:cubicBezTo>
                  <a:cubicBezTo>
                    <a:pt x="1032" y="1420"/>
                    <a:pt x="1031" y="1418"/>
                    <a:pt x="1031" y="1417"/>
                  </a:cubicBezTo>
                  <a:cubicBezTo>
                    <a:pt x="1031" y="1417"/>
                    <a:pt x="1031" y="1415"/>
                    <a:pt x="1031" y="1414"/>
                  </a:cubicBezTo>
                  <a:lnTo>
                    <a:pt x="1030" y="1412"/>
                  </a:lnTo>
                  <a:lnTo>
                    <a:pt x="1032" y="1402"/>
                  </a:lnTo>
                  <a:lnTo>
                    <a:pt x="1037" y="1387"/>
                  </a:lnTo>
                  <a:lnTo>
                    <a:pt x="1035" y="1369"/>
                  </a:lnTo>
                  <a:lnTo>
                    <a:pt x="1035" y="1361"/>
                  </a:lnTo>
                  <a:cubicBezTo>
                    <a:pt x="1035" y="1360"/>
                    <a:pt x="1036" y="1359"/>
                    <a:pt x="1036" y="1359"/>
                  </a:cubicBezTo>
                  <a:lnTo>
                    <a:pt x="1037" y="1356"/>
                  </a:lnTo>
                  <a:cubicBezTo>
                    <a:pt x="1038" y="1354"/>
                    <a:pt x="1040" y="1353"/>
                    <a:pt x="1042" y="1352"/>
                  </a:cubicBezTo>
                  <a:cubicBezTo>
                    <a:pt x="1044" y="1351"/>
                    <a:pt x="1048" y="1351"/>
                    <a:pt x="1049" y="1352"/>
                  </a:cubicBezTo>
                  <a:lnTo>
                    <a:pt x="1056" y="1354"/>
                  </a:lnTo>
                  <a:lnTo>
                    <a:pt x="1059" y="1352"/>
                  </a:lnTo>
                  <a:cubicBezTo>
                    <a:pt x="1060" y="1351"/>
                    <a:pt x="1061" y="1351"/>
                    <a:pt x="1062" y="1351"/>
                  </a:cubicBezTo>
                  <a:cubicBezTo>
                    <a:pt x="1063" y="1351"/>
                    <a:pt x="1063" y="1351"/>
                    <a:pt x="1064" y="1351"/>
                  </a:cubicBezTo>
                  <a:cubicBezTo>
                    <a:pt x="1064" y="1351"/>
                    <a:pt x="1064" y="1351"/>
                    <a:pt x="1065" y="1351"/>
                  </a:cubicBezTo>
                  <a:cubicBezTo>
                    <a:pt x="1066" y="1351"/>
                    <a:pt x="1067" y="1351"/>
                    <a:pt x="1067" y="1351"/>
                  </a:cubicBezTo>
                  <a:cubicBezTo>
                    <a:pt x="1068" y="1351"/>
                    <a:pt x="1070" y="1352"/>
                    <a:pt x="1070" y="1352"/>
                  </a:cubicBezTo>
                  <a:cubicBezTo>
                    <a:pt x="1071" y="1353"/>
                    <a:pt x="1073" y="1354"/>
                    <a:pt x="1073" y="1355"/>
                  </a:cubicBezTo>
                  <a:lnTo>
                    <a:pt x="1077" y="1360"/>
                  </a:lnTo>
                  <a:lnTo>
                    <a:pt x="1088" y="1358"/>
                  </a:lnTo>
                  <a:lnTo>
                    <a:pt x="1091" y="1358"/>
                  </a:lnTo>
                  <a:cubicBezTo>
                    <a:pt x="1092" y="1358"/>
                    <a:pt x="1093" y="1358"/>
                    <a:pt x="1094" y="1359"/>
                  </a:cubicBezTo>
                  <a:cubicBezTo>
                    <a:pt x="1095" y="1359"/>
                    <a:pt x="1096" y="1360"/>
                    <a:pt x="1096" y="1360"/>
                  </a:cubicBezTo>
                  <a:cubicBezTo>
                    <a:pt x="1097" y="1360"/>
                    <a:pt x="1098" y="1361"/>
                    <a:pt x="1099" y="1362"/>
                  </a:cubicBezTo>
                  <a:lnTo>
                    <a:pt x="1101" y="1363"/>
                  </a:lnTo>
                  <a:lnTo>
                    <a:pt x="1101" y="1363"/>
                  </a:lnTo>
                  <a:lnTo>
                    <a:pt x="1106" y="1362"/>
                  </a:lnTo>
                  <a:lnTo>
                    <a:pt x="1129" y="1355"/>
                  </a:lnTo>
                  <a:lnTo>
                    <a:pt x="1128" y="1350"/>
                  </a:lnTo>
                  <a:cubicBezTo>
                    <a:pt x="1128" y="1350"/>
                    <a:pt x="1128" y="1349"/>
                    <a:pt x="1128" y="1348"/>
                  </a:cubicBezTo>
                  <a:lnTo>
                    <a:pt x="1128" y="1341"/>
                  </a:lnTo>
                  <a:cubicBezTo>
                    <a:pt x="1128" y="1341"/>
                    <a:pt x="1128" y="1340"/>
                    <a:pt x="1128" y="1339"/>
                  </a:cubicBezTo>
                  <a:lnTo>
                    <a:pt x="1133" y="1326"/>
                  </a:lnTo>
                  <a:cubicBezTo>
                    <a:pt x="1133" y="1325"/>
                    <a:pt x="1133" y="1325"/>
                    <a:pt x="1134" y="1324"/>
                  </a:cubicBezTo>
                  <a:lnTo>
                    <a:pt x="1144" y="1312"/>
                  </a:lnTo>
                  <a:cubicBezTo>
                    <a:pt x="1144" y="1312"/>
                    <a:pt x="1145" y="1311"/>
                    <a:pt x="1146" y="1311"/>
                  </a:cubicBezTo>
                  <a:lnTo>
                    <a:pt x="1154" y="1307"/>
                  </a:lnTo>
                  <a:lnTo>
                    <a:pt x="1162" y="1305"/>
                  </a:lnTo>
                  <a:lnTo>
                    <a:pt x="1171" y="1300"/>
                  </a:lnTo>
                  <a:lnTo>
                    <a:pt x="1183" y="1291"/>
                  </a:lnTo>
                  <a:lnTo>
                    <a:pt x="1183" y="1284"/>
                  </a:lnTo>
                  <a:lnTo>
                    <a:pt x="1180" y="1255"/>
                  </a:lnTo>
                  <a:cubicBezTo>
                    <a:pt x="1179" y="1254"/>
                    <a:pt x="1180" y="1252"/>
                    <a:pt x="1180" y="1251"/>
                  </a:cubicBezTo>
                  <a:lnTo>
                    <a:pt x="1194" y="1199"/>
                  </a:lnTo>
                  <a:cubicBezTo>
                    <a:pt x="1195" y="1198"/>
                    <a:pt x="1195" y="1197"/>
                    <a:pt x="1195" y="1197"/>
                  </a:cubicBezTo>
                  <a:lnTo>
                    <a:pt x="1203" y="1185"/>
                  </a:lnTo>
                  <a:cubicBezTo>
                    <a:pt x="1204" y="1184"/>
                    <a:pt x="1205" y="1183"/>
                    <a:pt x="1207" y="1182"/>
                  </a:cubicBezTo>
                  <a:lnTo>
                    <a:pt x="1217" y="1178"/>
                  </a:lnTo>
                  <a:cubicBezTo>
                    <a:pt x="1217" y="1178"/>
                    <a:pt x="1219" y="1177"/>
                    <a:pt x="1220" y="1177"/>
                  </a:cubicBezTo>
                  <a:cubicBezTo>
                    <a:pt x="1221" y="1177"/>
                    <a:pt x="1222" y="1176"/>
                    <a:pt x="1223" y="1177"/>
                  </a:cubicBezTo>
                  <a:cubicBezTo>
                    <a:pt x="1224" y="1177"/>
                    <a:pt x="1227" y="1177"/>
                    <a:pt x="1228" y="1178"/>
                  </a:cubicBezTo>
                  <a:cubicBezTo>
                    <a:pt x="1228" y="1178"/>
                    <a:pt x="1230" y="1180"/>
                    <a:pt x="1231" y="1180"/>
                  </a:cubicBezTo>
                  <a:lnTo>
                    <a:pt x="1232" y="1182"/>
                  </a:lnTo>
                  <a:lnTo>
                    <a:pt x="1240" y="1193"/>
                  </a:lnTo>
                  <a:lnTo>
                    <a:pt x="1247" y="1197"/>
                  </a:lnTo>
                  <a:lnTo>
                    <a:pt x="1257" y="1196"/>
                  </a:lnTo>
                  <a:lnTo>
                    <a:pt x="1292" y="1183"/>
                  </a:lnTo>
                  <a:lnTo>
                    <a:pt x="1329" y="1161"/>
                  </a:lnTo>
                  <a:lnTo>
                    <a:pt x="1339" y="1152"/>
                  </a:lnTo>
                  <a:lnTo>
                    <a:pt x="1345" y="1141"/>
                  </a:lnTo>
                  <a:lnTo>
                    <a:pt x="1351" y="1129"/>
                  </a:lnTo>
                  <a:lnTo>
                    <a:pt x="1367" y="1097"/>
                  </a:lnTo>
                  <a:lnTo>
                    <a:pt x="1366" y="1096"/>
                  </a:lnTo>
                </a:path>
              </a:pathLst>
            </a:custGeom>
            <a:grpFill/>
            <a:ln w="9525" cap="flat">
              <a:noFill/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endParaRPr>
            </a:p>
          </p:txBody>
        </p:sp>
        <p:sp>
          <p:nvSpPr>
            <p:cNvPr id="69" name="Freeform 48">
              <a:extLst>
                <a:ext uri="{FF2B5EF4-FFF2-40B4-BE49-F238E27FC236}">
                  <a16:creationId xmlns:a16="http://schemas.microsoft.com/office/drawing/2014/main" xmlns="" id="{1DE5A621-626D-4B66-B1EA-D124C087BF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40300" y="2957513"/>
              <a:ext cx="122238" cy="112712"/>
            </a:xfrm>
            <a:custGeom>
              <a:avLst/>
              <a:gdLst>
                <a:gd name="T0" fmla="*/ 23 w 339"/>
                <a:gd name="T1" fmla="*/ 227 h 315"/>
                <a:gd name="T2" fmla="*/ 29 w 339"/>
                <a:gd name="T3" fmla="*/ 232 h 315"/>
                <a:gd name="T4" fmla="*/ 43 w 339"/>
                <a:gd name="T5" fmla="*/ 264 h 315"/>
                <a:gd name="T6" fmla="*/ 67 w 339"/>
                <a:gd name="T7" fmla="*/ 276 h 315"/>
                <a:gd name="T8" fmla="*/ 74 w 339"/>
                <a:gd name="T9" fmla="*/ 271 h 315"/>
                <a:gd name="T10" fmla="*/ 85 w 339"/>
                <a:gd name="T11" fmla="*/ 269 h 315"/>
                <a:gd name="T12" fmla="*/ 94 w 339"/>
                <a:gd name="T13" fmla="*/ 275 h 315"/>
                <a:gd name="T14" fmla="*/ 100 w 339"/>
                <a:gd name="T15" fmla="*/ 301 h 315"/>
                <a:gd name="T16" fmla="*/ 117 w 339"/>
                <a:gd name="T17" fmla="*/ 295 h 315"/>
                <a:gd name="T18" fmla="*/ 133 w 339"/>
                <a:gd name="T19" fmla="*/ 304 h 315"/>
                <a:gd name="T20" fmla="*/ 159 w 339"/>
                <a:gd name="T21" fmla="*/ 293 h 315"/>
                <a:gd name="T22" fmla="*/ 159 w 339"/>
                <a:gd name="T23" fmla="*/ 283 h 315"/>
                <a:gd name="T24" fmla="*/ 168 w 339"/>
                <a:gd name="T25" fmla="*/ 275 h 315"/>
                <a:gd name="T26" fmla="*/ 205 w 339"/>
                <a:gd name="T27" fmla="*/ 269 h 315"/>
                <a:gd name="T28" fmla="*/ 230 w 339"/>
                <a:gd name="T29" fmla="*/ 287 h 315"/>
                <a:gd name="T30" fmla="*/ 247 w 339"/>
                <a:gd name="T31" fmla="*/ 307 h 315"/>
                <a:gd name="T32" fmla="*/ 290 w 339"/>
                <a:gd name="T33" fmla="*/ 312 h 315"/>
                <a:gd name="T34" fmla="*/ 312 w 339"/>
                <a:gd name="T35" fmla="*/ 288 h 315"/>
                <a:gd name="T36" fmla="*/ 338 w 339"/>
                <a:gd name="T37" fmla="*/ 285 h 315"/>
                <a:gd name="T38" fmla="*/ 307 w 339"/>
                <a:gd name="T39" fmla="*/ 249 h 315"/>
                <a:gd name="T40" fmla="*/ 274 w 339"/>
                <a:gd name="T41" fmla="*/ 212 h 315"/>
                <a:gd name="T42" fmla="*/ 255 w 339"/>
                <a:gd name="T43" fmla="*/ 202 h 315"/>
                <a:gd name="T44" fmla="*/ 251 w 339"/>
                <a:gd name="T45" fmla="*/ 191 h 315"/>
                <a:gd name="T46" fmla="*/ 245 w 339"/>
                <a:gd name="T47" fmla="*/ 154 h 315"/>
                <a:gd name="T48" fmla="*/ 249 w 339"/>
                <a:gd name="T49" fmla="*/ 142 h 315"/>
                <a:gd name="T50" fmla="*/ 269 w 339"/>
                <a:gd name="T51" fmla="*/ 133 h 315"/>
                <a:gd name="T52" fmla="*/ 276 w 339"/>
                <a:gd name="T53" fmla="*/ 88 h 315"/>
                <a:gd name="T54" fmla="*/ 268 w 339"/>
                <a:gd name="T55" fmla="*/ 78 h 315"/>
                <a:gd name="T56" fmla="*/ 246 w 339"/>
                <a:gd name="T57" fmla="*/ 48 h 315"/>
                <a:gd name="T58" fmla="*/ 240 w 339"/>
                <a:gd name="T59" fmla="*/ 34 h 315"/>
                <a:gd name="T60" fmla="*/ 250 w 339"/>
                <a:gd name="T61" fmla="*/ 10 h 315"/>
                <a:gd name="T62" fmla="*/ 247 w 339"/>
                <a:gd name="T63" fmla="*/ 9 h 315"/>
                <a:gd name="T64" fmla="*/ 235 w 339"/>
                <a:gd name="T65" fmla="*/ 14 h 315"/>
                <a:gd name="T66" fmla="*/ 203 w 339"/>
                <a:gd name="T67" fmla="*/ 9 h 315"/>
                <a:gd name="T68" fmla="*/ 190 w 339"/>
                <a:gd name="T69" fmla="*/ 48 h 315"/>
                <a:gd name="T70" fmla="*/ 170 w 339"/>
                <a:gd name="T71" fmla="*/ 52 h 315"/>
                <a:gd name="T72" fmla="*/ 157 w 339"/>
                <a:gd name="T73" fmla="*/ 58 h 315"/>
                <a:gd name="T74" fmla="*/ 148 w 339"/>
                <a:gd name="T75" fmla="*/ 78 h 315"/>
                <a:gd name="T76" fmla="*/ 139 w 339"/>
                <a:gd name="T77" fmla="*/ 82 h 315"/>
                <a:gd name="T78" fmla="*/ 120 w 339"/>
                <a:gd name="T79" fmla="*/ 79 h 315"/>
                <a:gd name="T80" fmla="*/ 40 w 339"/>
                <a:gd name="T81" fmla="*/ 136 h 315"/>
                <a:gd name="T82" fmla="*/ 28 w 339"/>
                <a:gd name="T83" fmla="*/ 134 h 315"/>
                <a:gd name="T84" fmla="*/ 23 w 339"/>
                <a:gd name="T85" fmla="*/ 127 h 315"/>
                <a:gd name="T86" fmla="*/ 24 w 339"/>
                <a:gd name="T87" fmla="*/ 107 h 315"/>
                <a:gd name="T88" fmla="*/ 13 w 339"/>
                <a:gd name="T89" fmla="*/ 101 h 315"/>
                <a:gd name="T90" fmla="*/ 11 w 339"/>
                <a:gd name="T91" fmla="*/ 108 h 315"/>
                <a:gd name="T92" fmla="*/ 0 w 339"/>
                <a:gd name="T93" fmla="*/ 143 h 315"/>
                <a:gd name="T94" fmla="*/ 42 w 339"/>
                <a:gd name="T95" fmla="*/ 159 h 315"/>
                <a:gd name="T96" fmla="*/ 53 w 339"/>
                <a:gd name="T97" fmla="*/ 182 h 315"/>
                <a:gd name="T98" fmla="*/ 36 w 339"/>
                <a:gd name="T99" fmla="*/ 191 h 315"/>
                <a:gd name="T100" fmla="*/ 21 w 339"/>
                <a:gd name="T101" fmla="*/ 220 h 3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339" h="315">
                  <a:moveTo>
                    <a:pt x="21" y="220"/>
                  </a:moveTo>
                  <a:cubicBezTo>
                    <a:pt x="21" y="221"/>
                    <a:pt x="21" y="222"/>
                    <a:pt x="21" y="222"/>
                  </a:cubicBezTo>
                  <a:lnTo>
                    <a:pt x="23" y="227"/>
                  </a:lnTo>
                  <a:lnTo>
                    <a:pt x="26" y="228"/>
                  </a:lnTo>
                  <a:cubicBezTo>
                    <a:pt x="26" y="229"/>
                    <a:pt x="27" y="229"/>
                    <a:pt x="28" y="230"/>
                  </a:cubicBezTo>
                  <a:lnTo>
                    <a:pt x="29" y="232"/>
                  </a:lnTo>
                  <a:lnTo>
                    <a:pt x="31" y="237"/>
                  </a:lnTo>
                  <a:lnTo>
                    <a:pt x="36" y="253"/>
                  </a:lnTo>
                  <a:lnTo>
                    <a:pt x="43" y="264"/>
                  </a:lnTo>
                  <a:lnTo>
                    <a:pt x="47" y="269"/>
                  </a:lnTo>
                  <a:lnTo>
                    <a:pt x="62" y="283"/>
                  </a:lnTo>
                  <a:lnTo>
                    <a:pt x="67" y="276"/>
                  </a:lnTo>
                  <a:cubicBezTo>
                    <a:pt x="67" y="276"/>
                    <a:pt x="68" y="275"/>
                    <a:pt x="68" y="274"/>
                  </a:cubicBezTo>
                  <a:lnTo>
                    <a:pt x="72" y="272"/>
                  </a:lnTo>
                  <a:cubicBezTo>
                    <a:pt x="72" y="271"/>
                    <a:pt x="73" y="271"/>
                    <a:pt x="74" y="271"/>
                  </a:cubicBezTo>
                  <a:lnTo>
                    <a:pt x="79" y="269"/>
                  </a:lnTo>
                  <a:cubicBezTo>
                    <a:pt x="80" y="268"/>
                    <a:pt x="81" y="268"/>
                    <a:pt x="83" y="268"/>
                  </a:cubicBezTo>
                  <a:lnTo>
                    <a:pt x="85" y="269"/>
                  </a:lnTo>
                  <a:cubicBezTo>
                    <a:pt x="87" y="269"/>
                    <a:pt x="88" y="270"/>
                    <a:pt x="89" y="271"/>
                  </a:cubicBezTo>
                  <a:lnTo>
                    <a:pt x="92" y="273"/>
                  </a:lnTo>
                  <a:cubicBezTo>
                    <a:pt x="93" y="273"/>
                    <a:pt x="93" y="274"/>
                    <a:pt x="94" y="275"/>
                  </a:cubicBezTo>
                  <a:lnTo>
                    <a:pt x="97" y="280"/>
                  </a:lnTo>
                  <a:cubicBezTo>
                    <a:pt x="98" y="281"/>
                    <a:pt x="98" y="282"/>
                    <a:pt x="98" y="283"/>
                  </a:cubicBezTo>
                  <a:lnTo>
                    <a:pt x="100" y="301"/>
                  </a:lnTo>
                  <a:lnTo>
                    <a:pt x="107" y="297"/>
                  </a:lnTo>
                  <a:lnTo>
                    <a:pt x="112" y="295"/>
                  </a:lnTo>
                  <a:cubicBezTo>
                    <a:pt x="114" y="295"/>
                    <a:pt x="115" y="295"/>
                    <a:pt x="117" y="295"/>
                  </a:cubicBezTo>
                  <a:lnTo>
                    <a:pt x="120" y="296"/>
                  </a:lnTo>
                  <a:cubicBezTo>
                    <a:pt x="120" y="296"/>
                    <a:pt x="121" y="297"/>
                    <a:pt x="122" y="297"/>
                  </a:cubicBezTo>
                  <a:lnTo>
                    <a:pt x="133" y="304"/>
                  </a:lnTo>
                  <a:lnTo>
                    <a:pt x="138" y="303"/>
                  </a:lnTo>
                  <a:lnTo>
                    <a:pt x="152" y="297"/>
                  </a:lnTo>
                  <a:lnTo>
                    <a:pt x="159" y="293"/>
                  </a:lnTo>
                  <a:lnTo>
                    <a:pt x="158" y="290"/>
                  </a:lnTo>
                  <a:lnTo>
                    <a:pt x="158" y="288"/>
                  </a:lnTo>
                  <a:cubicBezTo>
                    <a:pt x="158" y="286"/>
                    <a:pt x="158" y="284"/>
                    <a:pt x="159" y="283"/>
                  </a:cubicBezTo>
                  <a:lnTo>
                    <a:pt x="161" y="280"/>
                  </a:lnTo>
                  <a:cubicBezTo>
                    <a:pt x="162" y="279"/>
                    <a:pt x="163" y="278"/>
                    <a:pt x="164" y="278"/>
                  </a:cubicBezTo>
                  <a:lnTo>
                    <a:pt x="168" y="275"/>
                  </a:lnTo>
                  <a:lnTo>
                    <a:pt x="192" y="267"/>
                  </a:lnTo>
                  <a:lnTo>
                    <a:pt x="198" y="267"/>
                  </a:lnTo>
                  <a:cubicBezTo>
                    <a:pt x="200" y="266"/>
                    <a:pt x="203" y="267"/>
                    <a:pt x="205" y="269"/>
                  </a:cubicBezTo>
                  <a:lnTo>
                    <a:pt x="215" y="281"/>
                  </a:lnTo>
                  <a:lnTo>
                    <a:pt x="219" y="285"/>
                  </a:lnTo>
                  <a:lnTo>
                    <a:pt x="230" y="287"/>
                  </a:lnTo>
                  <a:cubicBezTo>
                    <a:pt x="232" y="288"/>
                    <a:pt x="233" y="289"/>
                    <a:pt x="234" y="290"/>
                  </a:cubicBezTo>
                  <a:lnTo>
                    <a:pt x="241" y="298"/>
                  </a:lnTo>
                  <a:lnTo>
                    <a:pt x="247" y="307"/>
                  </a:lnTo>
                  <a:lnTo>
                    <a:pt x="255" y="312"/>
                  </a:lnTo>
                  <a:lnTo>
                    <a:pt x="262" y="314"/>
                  </a:lnTo>
                  <a:lnTo>
                    <a:pt x="290" y="312"/>
                  </a:lnTo>
                  <a:lnTo>
                    <a:pt x="304" y="294"/>
                  </a:lnTo>
                  <a:cubicBezTo>
                    <a:pt x="304" y="293"/>
                    <a:pt x="305" y="293"/>
                    <a:pt x="306" y="292"/>
                  </a:cubicBezTo>
                  <a:lnTo>
                    <a:pt x="312" y="288"/>
                  </a:lnTo>
                  <a:lnTo>
                    <a:pt x="319" y="286"/>
                  </a:lnTo>
                  <a:cubicBezTo>
                    <a:pt x="320" y="285"/>
                    <a:pt x="321" y="285"/>
                    <a:pt x="322" y="285"/>
                  </a:cubicBezTo>
                  <a:lnTo>
                    <a:pt x="338" y="285"/>
                  </a:lnTo>
                  <a:lnTo>
                    <a:pt x="337" y="278"/>
                  </a:lnTo>
                  <a:cubicBezTo>
                    <a:pt x="336" y="278"/>
                    <a:pt x="334" y="277"/>
                    <a:pt x="333" y="276"/>
                  </a:cubicBezTo>
                  <a:lnTo>
                    <a:pt x="307" y="249"/>
                  </a:lnTo>
                  <a:lnTo>
                    <a:pt x="295" y="243"/>
                  </a:lnTo>
                  <a:cubicBezTo>
                    <a:pt x="294" y="242"/>
                    <a:pt x="293" y="241"/>
                    <a:pt x="292" y="240"/>
                  </a:cubicBezTo>
                  <a:lnTo>
                    <a:pt x="274" y="212"/>
                  </a:lnTo>
                  <a:lnTo>
                    <a:pt x="266" y="210"/>
                  </a:lnTo>
                  <a:lnTo>
                    <a:pt x="258" y="206"/>
                  </a:lnTo>
                  <a:cubicBezTo>
                    <a:pt x="256" y="205"/>
                    <a:pt x="255" y="204"/>
                    <a:pt x="255" y="202"/>
                  </a:cubicBezTo>
                  <a:lnTo>
                    <a:pt x="253" y="199"/>
                  </a:lnTo>
                  <a:cubicBezTo>
                    <a:pt x="252" y="198"/>
                    <a:pt x="252" y="197"/>
                    <a:pt x="252" y="196"/>
                  </a:cubicBezTo>
                  <a:lnTo>
                    <a:pt x="251" y="191"/>
                  </a:lnTo>
                  <a:lnTo>
                    <a:pt x="251" y="182"/>
                  </a:lnTo>
                  <a:lnTo>
                    <a:pt x="250" y="174"/>
                  </a:lnTo>
                  <a:lnTo>
                    <a:pt x="245" y="154"/>
                  </a:lnTo>
                  <a:lnTo>
                    <a:pt x="245" y="149"/>
                  </a:lnTo>
                  <a:cubicBezTo>
                    <a:pt x="246" y="147"/>
                    <a:pt x="246" y="145"/>
                    <a:pt x="247" y="144"/>
                  </a:cubicBezTo>
                  <a:lnTo>
                    <a:pt x="249" y="142"/>
                  </a:lnTo>
                  <a:lnTo>
                    <a:pt x="250" y="141"/>
                  </a:lnTo>
                  <a:cubicBezTo>
                    <a:pt x="251" y="140"/>
                    <a:pt x="254" y="139"/>
                    <a:pt x="255" y="138"/>
                  </a:cubicBezTo>
                  <a:lnTo>
                    <a:pt x="269" y="133"/>
                  </a:lnTo>
                  <a:lnTo>
                    <a:pt x="272" y="102"/>
                  </a:lnTo>
                  <a:lnTo>
                    <a:pt x="275" y="94"/>
                  </a:lnTo>
                  <a:lnTo>
                    <a:pt x="276" y="88"/>
                  </a:lnTo>
                  <a:lnTo>
                    <a:pt x="274" y="86"/>
                  </a:lnTo>
                  <a:lnTo>
                    <a:pt x="270" y="82"/>
                  </a:lnTo>
                  <a:cubicBezTo>
                    <a:pt x="269" y="81"/>
                    <a:pt x="268" y="80"/>
                    <a:pt x="268" y="78"/>
                  </a:cubicBezTo>
                  <a:lnTo>
                    <a:pt x="266" y="72"/>
                  </a:lnTo>
                  <a:lnTo>
                    <a:pt x="266" y="62"/>
                  </a:lnTo>
                  <a:lnTo>
                    <a:pt x="246" y="48"/>
                  </a:lnTo>
                  <a:cubicBezTo>
                    <a:pt x="245" y="47"/>
                    <a:pt x="245" y="46"/>
                    <a:pt x="244" y="45"/>
                  </a:cubicBezTo>
                  <a:lnTo>
                    <a:pt x="241" y="38"/>
                  </a:lnTo>
                  <a:cubicBezTo>
                    <a:pt x="240" y="36"/>
                    <a:pt x="240" y="35"/>
                    <a:pt x="240" y="34"/>
                  </a:cubicBezTo>
                  <a:lnTo>
                    <a:pt x="241" y="31"/>
                  </a:lnTo>
                  <a:lnTo>
                    <a:pt x="244" y="23"/>
                  </a:lnTo>
                  <a:lnTo>
                    <a:pt x="250" y="10"/>
                  </a:lnTo>
                  <a:lnTo>
                    <a:pt x="258" y="0"/>
                  </a:lnTo>
                  <a:lnTo>
                    <a:pt x="256" y="0"/>
                  </a:lnTo>
                  <a:lnTo>
                    <a:pt x="247" y="9"/>
                  </a:lnTo>
                  <a:lnTo>
                    <a:pt x="242" y="12"/>
                  </a:lnTo>
                  <a:cubicBezTo>
                    <a:pt x="241" y="13"/>
                    <a:pt x="240" y="13"/>
                    <a:pt x="239" y="13"/>
                  </a:cubicBezTo>
                  <a:lnTo>
                    <a:pt x="235" y="14"/>
                  </a:lnTo>
                  <a:cubicBezTo>
                    <a:pt x="235" y="14"/>
                    <a:pt x="234" y="14"/>
                    <a:pt x="233" y="14"/>
                  </a:cubicBezTo>
                  <a:lnTo>
                    <a:pt x="205" y="7"/>
                  </a:lnTo>
                  <a:lnTo>
                    <a:pt x="203" y="9"/>
                  </a:lnTo>
                  <a:lnTo>
                    <a:pt x="195" y="41"/>
                  </a:lnTo>
                  <a:cubicBezTo>
                    <a:pt x="195" y="43"/>
                    <a:pt x="194" y="44"/>
                    <a:pt x="193" y="45"/>
                  </a:cubicBezTo>
                  <a:lnTo>
                    <a:pt x="190" y="48"/>
                  </a:lnTo>
                  <a:lnTo>
                    <a:pt x="184" y="52"/>
                  </a:lnTo>
                  <a:cubicBezTo>
                    <a:pt x="182" y="53"/>
                    <a:pt x="180" y="54"/>
                    <a:pt x="178" y="53"/>
                  </a:cubicBezTo>
                  <a:lnTo>
                    <a:pt x="170" y="52"/>
                  </a:lnTo>
                  <a:lnTo>
                    <a:pt x="165" y="53"/>
                  </a:lnTo>
                  <a:lnTo>
                    <a:pt x="159" y="55"/>
                  </a:lnTo>
                  <a:lnTo>
                    <a:pt x="157" y="58"/>
                  </a:lnTo>
                  <a:lnTo>
                    <a:pt x="152" y="72"/>
                  </a:lnTo>
                  <a:cubicBezTo>
                    <a:pt x="151" y="73"/>
                    <a:pt x="151" y="74"/>
                    <a:pt x="150" y="75"/>
                  </a:cubicBezTo>
                  <a:lnTo>
                    <a:pt x="148" y="78"/>
                  </a:lnTo>
                  <a:cubicBezTo>
                    <a:pt x="147" y="78"/>
                    <a:pt x="146" y="79"/>
                    <a:pt x="145" y="79"/>
                  </a:cubicBezTo>
                  <a:lnTo>
                    <a:pt x="142" y="81"/>
                  </a:lnTo>
                  <a:cubicBezTo>
                    <a:pt x="141" y="82"/>
                    <a:pt x="140" y="82"/>
                    <a:pt x="139" y="82"/>
                  </a:cubicBezTo>
                  <a:lnTo>
                    <a:pt x="137" y="82"/>
                  </a:lnTo>
                  <a:cubicBezTo>
                    <a:pt x="136" y="82"/>
                    <a:pt x="135" y="82"/>
                    <a:pt x="134" y="82"/>
                  </a:cubicBezTo>
                  <a:lnTo>
                    <a:pt x="120" y="79"/>
                  </a:lnTo>
                  <a:lnTo>
                    <a:pt x="108" y="82"/>
                  </a:lnTo>
                  <a:lnTo>
                    <a:pt x="49" y="131"/>
                  </a:lnTo>
                  <a:lnTo>
                    <a:pt x="40" y="136"/>
                  </a:lnTo>
                  <a:cubicBezTo>
                    <a:pt x="38" y="137"/>
                    <a:pt x="35" y="137"/>
                    <a:pt x="33" y="137"/>
                  </a:cubicBezTo>
                  <a:lnTo>
                    <a:pt x="31" y="136"/>
                  </a:lnTo>
                  <a:cubicBezTo>
                    <a:pt x="30" y="136"/>
                    <a:pt x="29" y="135"/>
                    <a:pt x="28" y="134"/>
                  </a:cubicBezTo>
                  <a:cubicBezTo>
                    <a:pt x="28" y="134"/>
                    <a:pt x="26" y="132"/>
                    <a:pt x="25" y="132"/>
                  </a:cubicBezTo>
                  <a:lnTo>
                    <a:pt x="24" y="130"/>
                  </a:lnTo>
                  <a:cubicBezTo>
                    <a:pt x="24" y="129"/>
                    <a:pt x="23" y="128"/>
                    <a:pt x="23" y="127"/>
                  </a:cubicBezTo>
                  <a:lnTo>
                    <a:pt x="22" y="125"/>
                  </a:lnTo>
                  <a:cubicBezTo>
                    <a:pt x="22" y="124"/>
                    <a:pt x="22" y="123"/>
                    <a:pt x="22" y="122"/>
                  </a:cubicBezTo>
                  <a:lnTo>
                    <a:pt x="24" y="107"/>
                  </a:lnTo>
                  <a:lnTo>
                    <a:pt x="21" y="105"/>
                  </a:lnTo>
                  <a:cubicBezTo>
                    <a:pt x="20" y="105"/>
                    <a:pt x="20" y="104"/>
                    <a:pt x="19" y="103"/>
                  </a:cubicBezTo>
                  <a:lnTo>
                    <a:pt x="13" y="101"/>
                  </a:lnTo>
                  <a:lnTo>
                    <a:pt x="13" y="104"/>
                  </a:lnTo>
                  <a:cubicBezTo>
                    <a:pt x="13" y="104"/>
                    <a:pt x="12" y="105"/>
                    <a:pt x="12" y="106"/>
                  </a:cubicBezTo>
                  <a:lnTo>
                    <a:pt x="11" y="108"/>
                  </a:lnTo>
                  <a:cubicBezTo>
                    <a:pt x="11" y="109"/>
                    <a:pt x="10" y="109"/>
                    <a:pt x="10" y="110"/>
                  </a:cubicBezTo>
                  <a:lnTo>
                    <a:pt x="5" y="117"/>
                  </a:lnTo>
                  <a:lnTo>
                    <a:pt x="0" y="143"/>
                  </a:lnTo>
                  <a:lnTo>
                    <a:pt x="16" y="145"/>
                  </a:lnTo>
                  <a:cubicBezTo>
                    <a:pt x="17" y="145"/>
                    <a:pt x="18" y="145"/>
                    <a:pt x="19" y="146"/>
                  </a:cubicBezTo>
                  <a:lnTo>
                    <a:pt x="42" y="159"/>
                  </a:lnTo>
                  <a:cubicBezTo>
                    <a:pt x="43" y="160"/>
                    <a:pt x="44" y="161"/>
                    <a:pt x="45" y="162"/>
                  </a:cubicBezTo>
                  <a:lnTo>
                    <a:pt x="53" y="176"/>
                  </a:lnTo>
                  <a:cubicBezTo>
                    <a:pt x="54" y="178"/>
                    <a:pt x="54" y="180"/>
                    <a:pt x="53" y="182"/>
                  </a:cubicBezTo>
                  <a:cubicBezTo>
                    <a:pt x="53" y="184"/>
                    <a:pt x="51" y="186"/>
                    <a:pt x="49" y="187"/>
                  </a:cubicBezTo>
                  <a:lnTo>
                    <a:pt x="41" y="190"/>
                  </a:lnTo>
                  <a:cubicBezTo>
                    <a:pt x="39" y="191"/>
                    <a:pt x="38" y="191"/>
                    <a:pt x="36" y="191"/>
                  </a:cubicBezTo>
                  <a:lnTo>
                    <a:pt x="13" y="186"/>
                  </a:lnTo>
                  <a:lnTo>
                    <a:pt x="15" y="213"/>
                  </a:lnTo>
                  <a:lnTo>
                    <a:pt x="21" y="220"/>
                  </a:lnTo>
                </a:path>
              </a:pathLst>
            </a:custGeom>
            <a:grpFill/>
            <a:ln w="9525" cap="flat">
              <a:noFill/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endParaRPr>
            </a:p>
          </p:txBody>
        </p:sp>
        <p:sp>
          <p:nvSpPr>
            <p:cNvPr id="70" name="Freeform 49">
              <a:extLst>
                <a:ext uri="{FF2B5EF4-FFF2-40B4-BE49-F238E27FC236}">
                  <a16:creationId xmlns:a16="http://schemas.microsoft.com/office/drawing/2014/main" xmlns="" id="{D561851C-BFBD-4C39-BD42-E757A3B87E9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67250" y="3141663"/>
              <a:ext cx="101600" cy="68262"/>
            </a:xfrm>
            <a:custGeom>
              <a:avLst/>
              <a:gdLst>
                <a:gd name="T0" fmla="*/ 265 w 282"/>
                <a:gd name="T1" fmla="*/ 107 h 188"/>
                <a:gd name="T2" fmla="*/ 262 w 282"/>
                <a:gd name="T3" fmla="*/ 97 h 188"/>
                <a:gd name="T4" fmla="*/ 264 w 282"/>
                <a:gd name="T5" fmla="*/ 90 h 188"/>
                <a:gd name="T6" fmla="*/ 272 w 282"/>
                <a:gd name="T7" fmla="*/ 83 h 188"/>
                <a:gd name="T8" fmla="*/ 257 w 282"/>
                <a:gd name="T9" fmla="*/ 66 h 188"/>
                <a:gd name="T10" fmla="*/ 252 w 282"/>
                <a:gd name="T11" fmla="*/ 80 h 188"/>
                <a:gd name="T12" fmla="*/ 246 w 282"/>
                <a:gd name="T13" fmla="*/ 88 h 188"/>
                <a:gd name="T14" fmla="*/ 239 w 282"/>
                <a:gd name="T15" fmla="*/ 90 h 188"/>
                <a:gd name="T16" fmla="*/ 230 w 282"/>
                <a:gd name="T17" fmla="*/ 89 h 188"/>
                <a:gd name="T18" fmla="*/ 194 w 282"/>
                <a:gd name="T19" fmla="*/ 68 h 188"/>
                <a:gd name="T20" fmla="*/ 179 w 282"/>
                <a:gd name="T21" fmla="*/ 57 h 188"/>
                <a:gd name="T22" fmla="*/ 161 w 282"/>
                <a:gd name="T23" fmla="*/ 58 h 188"/>
                <a:gd name="T24" fmla="*/ 139 w 282"/>
                <a:gd name="T25" fmla="*/ 44 h 188"/>
                <a:gd name="T26" fmla="*/ 136 w 282"/>
                <a:gd name="T27" fmla="*/ 39 h 188"/>
                <a:gd name="T28" fmla="*/ 132 w 282"/>
                <a:gd name="T29" fmla="*/ 34 h 188"/>
                <a:gd name="T30" fmla="*/ 120 w 282"/>
                <a:gd name="T31" fmla="*/ 36 h 188"/>
                <a:gd name="T32" fmla="*/ 115 w 282"/>
                <a:gd name="T33" fmla="*/ 38 h 188"/>
                <a:gd name="T34" fmla="*/ 105 w 282"/>
                <a:gd name="T35" fmla="*/ 38 h 188"/>
                <a:gd name="T36" fmla="*/ 60 w 282"/>
                <a:gd name="T37" fmla="*/ 21 h 188"/>
                <a:gd name="T38" fmla="*/ 34 w 282"/>
                <a:gd name="T39" fmla="*/ 14 h 188"/>
                <a:gd name="T40" fmla="*/ 28 w 282"/>
                <a:gd name="T41" fmla="*/ 14 h 188"/>
                <a:gd name="T42" fmla="*/ 24 w 282"/>
                <a:gd name="T43" fmla="*/ 13 h 188"/>
                <a:gd name="T44" fmla="*/ 2 w 282"/>
                <a:gd name="T45" fmla="*/ 0 h 188"/>
                <a:gd name="T46" fmla="*/ 5 w 282"/>
                <a:gd name="T47" fmla="*/ 13 h 188"/>
                <a:gd name="T48" fmla="*/ 42 w 282"/>
                <a:gd name="T49" fmla="*/ 32 h 188"/>
                <a:gd name="T50" fmla="*/ 58 w 282"/>
                <a:gd name="T51" fmla="*/ 31 h 188"/>
                <a:gd name="T52" fmla="*/ 68 w 282"/>
                <a:gd name="T53" fmla="*/ 36 h 188"/>
                <a:gd name="T54" fmla="*/ 79 w 282"/>
                <a:gd name="T55" fmla="*/ 56 h 188"/>
                <a:gd name="T56" fmla="*/ 83 w 282"/>
                <a:gd name="T57" fmla="*/ 87 h 188"/>
                <a:gd name="T58" fmla="*/ 114 w 282"/>
                <a:gd name="T59" fmla="*/ 126 h 188"/>
                <a:gd name="T60" fmla="*/ 120 w 282"/>
                <a:gd name="T61" fmla="*/ 131 h 188"/>
                <a:gd name="T62" fmla="*/ 122 w 282"/>
                <a:gd name="T63" fmla="*/ 136 h 188"/>
                <a:gd name="T64" fmla="*/ 123 w 282"/>
                <a:gd name="T65" fmla="*/ 164 h 188"/>
                <a:gd name="T66" fmla="*/ 147 w 282"/>
                <a:gd name="T67" fmla="*/ 161 h 188"/>
                <a:gd name="T68" fmla="*/ 155 w 282"/>
                <a:gd name="T69" fmla="*/ 158 h 188"/>
                <a:gd name="T70" fmla="*/ 160 w 282"/>
                <a:gd name="T71" fmla="*/ 158 h 188"/>
                <a:gd name="T72" fmla="*/ 192 w 282"/>
                <a:gd name="T73" fmla="*/ 178 h 188"/>
                <a:gd name="T74" fmla="*/ 206 w 282"/>
                <a:gd name="T75" fmla="*/ 178 h 188"/>
                <a:gd name="T76" fmla="*/ 206 w 282"/>
                <a:gd name="T77" fmla="*/ 173 h 188"/>
                <a:gd name="T78" fmla="*/ 216 w 282"/>
                <a:gd name="T79" fmla="*/ 166 h 188"/>
                <a:gd name="T80" fmla="*/ 244 w 282"/>
                <a:gd name="T81" fmla="*/ 187 h 188"/>
                <a:gd name="T82" fmla="*/ 265 w 282"/>
                <a:gd name="T83" fmla="*/ 172 h 188"/>
                <a:gd name="T84" fmla="*/ 277 w 282"/>
                <a:gd name="T85" fmla="*/ 132 h 188"/>
                <a:gd name="T86" fmla="*/ 281 w 282"/>
                <a:gd name="T87" fmla="*/ 125 h 188"/>
                <a:gd name="T88" fmla="*/ 266 w 282"/>
                <a:gd name="T89" fmla="*/ 110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82" h="188">
                  <a:moveTo>
                    <a:pt x="266" y="110"/>
                  </a:moveTo>
                  <a:cubicBezTo>
                    <a:pt x="266" y="109"/>
                    <a:pt x="265" y="108"/>
                    <a:pt x="265" y="107"/>
                  </a:cubicBezTo>
                  <a:lnTo>
                    <a:pt x="263" y="101"/>
                  </a:lnTo>
                  <a:cubicBezTo>
                    <a:pt x="262" y="99"/>
                    <a:pt x="262" y="98"/>
                    <a:pt x="262" y="97"/>
                  </a:cubicBezTo>
                  <a:cubicBezTo>
                    <a:pt x="262" y="96"/>
                    <a:pt x="263" y="94"/>
                    <a:pt x="263" y="93"/>
                  </a:cubicBezTo>
                  <a:lnTo>
                    <a:pt x="264" y="90"/>
                  </a:lnTo>
                  <a:cubicBezTo>
                    <a:pt x="265" y="89"/>
                    <a:pt x="266" y="88"/>
                    <a:pt x="266" y="88"/>
                  </a:cubicBezTo>
                  <a:lnTo>
                    <a:pt x="272" y="83"/>
                  </a:lnTo>
                  <a:lnTo>
                    <a:pt x="257" y="66"/>
                  </a:lnTo>
                  <a:lnTo>
                    <a:pt x="257" y="66"/>
                  </a:lnTo>
                  <a:lnTo>
                    <a:pt x="253" y="77"/>
                  </a:lnTo>
                  <a:cubicBezTo>
                    <a:pt x="253" y="78"/>
                    <a:pt x="252" y="80"/>
                    <a:pt x="252" y="80"/>
                  </a:cubicBezTo>
                  <a:cubicBezTo>
                    <a:pt x="252" y="81"/>
                    <a:pt x="250" y="84"/>
                    <a:pt x="249" y="84"/>
                  </a:cubicBezTo>
                  <a:cubicBezTo>
                    <a:pt x="249" y="85"/>
                    <a:pt x="247" y="87"/>
                    <a:pt x="246" y="88"/>
                  </a:cubicBezTo>
                  <a:cubicBezTo>
                    <a:pt x="245" y="88"/>
                    <a:pt x="243" y="89"/>
                    <a:pt x="243" y="89"/>
                  </a:cubicBezTo>
                  <a:lnTo>
                    <a:pt x="239" y="90"/>
                  </a:lnTo>
                  <a:cubicBezTo>
                    <a:pt x="238" y="90"/>
                    <a:pt x="237" y="90"/>
                    <a:pt x="236" y="90"/>
                  </a:cubicBezTo>
                  <a:lnTo>
                    <a:pt x="230" y="89"/>
                  </a:lnTo>
                  <a:lnTo>
                    <a:pt x="207" y="77"/>
                  </a:lnTo>
                  <a:lnTo>
                    <a:pt x="194" y="68"/>
                  </a:lnTo>
                  <a:lnTo>
                    <a:pt x="185" y="59"/>
                  </a:lnTo>
                  <a:lnTo>
                    <a:pt x="179" y="57"/>
                  </a:lnTo>
                  <a:lnTo>
                    <a:pt x="164" y="58"/>
                  </a:lnTo>
                  <a:cubicBezTo>
                    <a:pt x="163" y="58"/>
                    <a:pt x="162" y="58"/>
                    <a:pt x="161" y="58"/>
                  </a:cubicBezTo>
                  <a:lnTo>
                    <a:pt x="158" y="56"/>
                  </a:lnTo>
                  <a:lnTo>
                    <a:pt x="139" y="44"/>
                  </a:lnTo>
                  <a:cubicBezTo>
                    <a:pt x="138" y="43"/>
                    <a:pt x="138" y="42"/>
                    <a:pt x="137" y="41"/>
                  </a:cubicBezTo>
                  <a:lnTo>
                    <a:pt x="136" y="39"/>
                  </a:lnTo>
                  <a:cubicBezTo>
                    <a:pt x="135" y="37"/>
                    <a:pt x="135" y="36"/>
                    <a:pt x="135" y="35"/>
                  </a:cubicBezTo>
                  <a:lnTo>
                    <a:pt x="132" y="34"/>
                  </a:lnTo>
                  <a:lnTo>
                    <a:pt x="121" y="35"/>
                  </a:lnTo>
                  <a:lnTo>
                    <a:pt x="120" y="36"/>
                  </a:lnTo>
                  <a:cubicBezTo>
                    <a:pt x="120" y="36"/>
                    <a:pt x="118" y="37"/>
                    <a:pt x="117" y="37"/>
                  </a:cubicBezTo>
                  <a:lnTo>
                    <a:pt x="115" y="38"/>
                  </a:lnTo>
                  <a:lnTo>
                    <a:pt x="108" y="38"/>
                  </a:lnTo>
                  <a:cubicBezTo>
                    <a:pt x="107" y="39"/>
                    <a:pt x="106" y="38"/>
                    <a:pt x="105" y="38"/>
                  </a:cubicBezTo>
                  <a:lnTo>
                    <a:pt x="97" y="36"/>
                  </a:lnTo>
                  <a:lnTo>
                    <a:pt x="60" y="21"/>
                  </a:lnTo>
                  <a:lnTo>
                    <a:pt x="44" y="11"/>
                  </a:lnTo>
                  <a:lnTo>
                    <a:pt x="34" y="14"/>
                  </a:lnTo>
                  <a:cubicBezTo>
                    <a:pt x="33" y="15"/>
                    <a:pt x="33" y="15"/>
                    <a:pt x="32" y="15"/>
                  </a:cubicBezTo>
                  <a:cubicBezTo>
                    <a:pt x="30" y="15"/>
                    <a:pt x="29" y="15"/>
                    <a:pt x="28" y="14"/>
                  </a:cubicBezTo>
                  <a:lnTo>
                    <a:pt x="26" y="14"/>
                  </a:lnTo>
                  <a:cubicBezTo>
                    <a:pt x="25" y="13"/>
                    <a:pt x="24" y="13"/>
                    <a:pt x="24" y="13"/>
                  </a:cubicBezTo>
                  <a:lnTo>
                    <a:pt x="6" y="1"/>
                  </a:lnTo>
                  <a:lnTo>
                    <a:pt x="2" y="0"/>
                  </a:lnTo>
                  <a:lnTo>
                    <a:pt x="0" y="1"/>
                  </a:lnTo>
                  <a:lnTo>
                    <a:pt x="5" y="13"/>
                  </a:lnTo>
                  <a:lnTo>
                    <a:pt x="27" y="22"/>
                  </a:lnTo>
                  <a:lnTo>
                    <a:pt x="42" y="32"/>
                  </a:lnTo>
                  <a:lnTo>
                    <a:pt x="47" y="32"/>
                  </a:lnTo>
                  <a:lnTo>
                    <a:pt x="58" y="31"/>
                  </a:lnTo>
                  <a:cubicBezTo>
                    <a:pt x="61" y="31"/>
                    <a:pt x="63" y="32"/>
                    <a:pt x="64" y="33"/>
                  </a:cubicBezTo>
                  <a:lnTo>
                    <a:pt x="68" y="36"/>
                  </a:lnTo>
                  <a:cubicBezTo>
                    <a:pt x="69" y="37"/>
                    <a:pt x="69" y="38"/>
                    <a:pt x="70" y="39"/>
                  </a:cubicBezTo>
                  <a:lnTo>
                    <a:pt x="79" y="56"/>
                  </a:lnTo>
                  <a:cubicBezTo>
                    <a:pt x="79" y="57"/>
                    <a:pt x="79" y="58"/>
                    <a:pt x="79" y="59"/>
                  </a:cubicBezTo>
                  <a:lnTo>
                    <a:pt x="83" y="87"/>
                  </a:lnTo>
                  <a:lnTo>
                    <a:pt x="92" y="100"/>
                  </a:lnTo>
                  <a:lnTo>
                    <a:pt x="114" y="126"/>
                  </a:lnTo>
                  <a:lnTo>
                    <a:pt x="117" y="127"/>
                  </a:lnTo>
                  <a:cubicBezTo>
                    <a:pt x="118" y="128"/>
                    <a:pt x="119" y="129"/>
                    <a:pt x="120" y="131"/>
                  </a:cubicBezTo>
                  <a:lnTo>
                    <a:pt x="121" y="133"/>
                  </a:lnTo>
                  <a:cubicBezTo>
                    <a:pt x="122" y="134"/>
                    <a:pt x="122" y="135"/>
                    <a:pt x="122" y="136"/>
                  </a:cubicBezTo>
                  <a:lnTo>
                    <a:pt x="123" y="139"/>
                  </a:lnTo>
                  <a:lnTo>
                    <a:pt x="123" y="164"/>
                  </a:lnTo>
                  <a:lnTo>
                    <a:pt x="125" y="165"/>
                  </a:lnTo>
                  <a:lnTo>
                    <a:pt x="147" y="161"/>
                  </a:lnTo>
                  <a:lnTo>
                    <a:pt x="152" y="159"/>
                  </a:lnTo>
                  <a:cubicBezTo>
                    <a:pt x="153" y="158"/>
                    <a:pt x="154" y="158"/>
                    <a:pt x="155" y="158"/>
                  </a:cubicBezTo>
                  <a:lnTo>
                    <a:pt x="157" y="158"/>
                  </a:lnTo>
                  <a:cubicBezTo>
                    <a:pt x="158" y="158"/>
                    <a:pt x="159" y="158"/>
                    <a:pt x="160" y="158"/>
                  </a:cubicBezTo>
                  <a:lnTo>
                    <a:pt x="163" y="160"/>
                  </a:lnTo>
                  <a:lnTo>
                    <a:pt x="192" y="178"/>
                  </a:lnTo>
                  <a:lnTo>
                    <a:pt x="200" y="180"/>
                  </a:lnTo>
                  <a:lnTo>
                    <a:pt x="206" y="178"/>
                  </a:lnTo>
                  <a:lnTo>
                    <a:pt x="206" y="176"/>
                  </a:lnTo>
                  <a:cubicBezTo>
                    <a:pt x="206" y="176"/>
                    <a:pt x="206" y="174"/>
                    <a:pt x="206" y="173"/>
                  </a:cubicBezTo>
                  <a:cubicBezTo>
                    <a:pt x="207" y="170"/>
                    <a:pt x="209" y="167"/>
                    <a:pt x="211" y="166"/>
                  </a:cubicBezTo>
                  <a:cubicBezTo>
                    <a:pt x="213" y="166"/>
                    <a:pt x="214" y="166"/>
                    <a:pt x="216" y="166"/>
                  </a:cubicBezTo>
                  <a:cubicBezTo>
                    <a:pt x="217" y="166"/>
                    <a:pt x="218" y="166"/>
                    <a:pt x="219" y="167"/>
                  </a:cubicBezTo>
                  <a:lnTo>
                    <a:pt x="244" y="187"/>
                  </a:lnTo>
                  <a:lnTo>
                    <a:pt x="245" y="186"/>
                  </a:lnTo>
                  <a:lnTo>
                    <a:pt x="265" y="172"/>
                  </a:lnTo>
                  <a:lnTo>
                    <a:pt x="272" y="162"/>
                  </a:lnTo>
                  <a:lnTo>
                    <a:pt x="277" y="132"/>
                  </a:lnTo>
                  <a:cubicBezTo>
                    <a:pt x="277" y="131"/>
                    <a:pt x="278" y="130"/>
                    <a:pt x="278" y="130"/>
                  </a:cubicBezTo>
                  <a:lnTo>
                    <a:pt x="281" y="125"/>
                  </a:lnTo>
                  <a:lnTo>
                    <a:pt x="281" y="125"/>
                  </a:lnTo>
                  <a:lnTo>
                    <a:pt x="266" y="110"/>
                  </a:lnTo>
                </a:path>
              </a:pathLst>
            </a:custGeom>
            <a:grpFill/>
            <a:ln w="9525" cap="flat">
              <a:noFill/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endParaRPr>
            </a:p>
          </p:txBody>
        </p:sp>
        <p:sp>
          <p:nvSpPr>
            <p:cNvPr id="71" name="Freeform 50">
              <a:extLst>
                <a:ext uri="{FF2B5EF4-FFF2-40B4-BE49-F238E27FC236}">
                  <a16:creationId xmlns:a16="http://schemas.microsoft.com/office/drawing/2014/main" xmlns="" id="{8D90B5CD-10A9-4BEE-B976-C85647BC2A6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76850" y="3027363"/>
              <a:ext cx="755650" cy="781050"/>
            </a:xfrm>
            <a:custGeom>
              <a:avLst/>
              <a:gdLst>
                <a:gd name="T0" fmla="*/ 1758 w 2101"/>
                <a:gd name="T1" fmla="*/ 283 h 2171"/>
                <a:gd name="T2" fmla="*/ 1733 w 2101"/>
                <a:gd name="T3" fmla="*/ 103 h 2171"/>
                <a:gd name="T4" fmla="*/ 1537 w 2101"/>
                <a:gd name="T5" fmla="*/ 21 h 2171"/>
                <a:gd name="T6" fmla="*/ 1414 w 2101"/>
                <a:gd name="T7" fmla="*/ 130 h 2171"/>
                <a:gd name="T8" fmla="*/ 1291 w 2101"/>
                <a:gd name="T9" fmla="*/ 269 h 2171"/>
                <a:gd name="T10" fmla="*/ 1187 w 2101"/>
                <a:gd name="T11" fmla="*/ 307 h 2171"/>
                <a:gd name="T12" fmla="*/ 1112 w 2101"/>
                <a:gd name="T13" fmla="*/ 309 h 2171"/>
                <a:gd name="T14" fmla="*/ 998 w 2101"/>
                <a:gd name="T15" fmla="*/ 367 h 2171"/>
                <a:gd name="T16" fmla="*/ 923 w 2101"/>
                <a:gd name="T17" fmla="*/ 348 h 2171"/>
                <a:gd name="T18" fmla="*/ 806 w 2101"/>
                <a:gd name="T19" fmla="*/ 290 h 2171"/>
                <a:gd name="T20" fmla="*/ 628 w 2101"/>
                <a:gd name="T21" fmla="*/ 226 h 2171"/>
                <a:gd name="T22" fmla="*/ 490 w 2101"/>
                <a:gd name="T23" fmla="*/ 180 h 2171"/>
                <a:gd name="T24" fmla="*/ 393 w 2101"/>
                <a:gd name="T25" fmla="*/ 264 h 2171"/>
                <a:gd name="T26" fmla="*/ 271 w 2101"/>
                <a:gd name="T27" fmla="*/ 331 h 2171"/>
                <a:gd name="T28" fmla="*/ 164 w 2101"/>
                <a:gd name="T29" fmla="*/ 384 h 2171"/>
                <a:gd name="T30" fmla="*/ 59 w 2101"/>
                <a:gd name="T31" fmla="*/ 440 h 2171"/>
                <a:gd name="T32" fmla="*/ 89 w 2101"/>
                <a:gd name="T33" fmla="*/ 449 h 2171"/>
                <a:gd name="T34" fmla="*/ 232 w 2101"/>
                <a:gd name="T35" fmla="*/ 517 h 2171"/>
                <a:gd name="T36" fmla="*/ 342 w 2101"/>
                <a:gd name="T37" fmla="*/ 580 h 2171"/>
                <a:gd name="T38" fmla="*/ 485 w 2101"/>
                <a:gd name="T39" fmla="*/ 642 h 2171"/>
                <a:gd name="T40" fmla="*/ 541 w 2101"/>
                <a:gd name="T41" fmla="*/ 663 h 2171"/>
                <a:gd name="T42" fmla="*/ 564 w 2101"/>
                <a:gd name="T43" fmla="*/ 790 h 2171"/>
                <a:gd name="T44" fmla="*/ 558 w 2101"/>
                <a:gd name="T45" fmla="*/ 909 h 2171"/>
                <a:gd name="T46" fmla="*/ 533 w 2101"/>
                <a:gd name="T47" fmla="*/ 988 h 2171"/>
                <a:gd name="T48" fmla="*/ 562 w 2101"/>
                <a:gd name="T49" fmla="*/ 993 h 2171"/>
                <a:gd name="T50" fmla="*/ 613 w 2101"/>
                <a:gd name="T51" fmla="*/ 1038 h 2171"/>
                <a:gd name="T52" fmla="*/ 593 w 2101"/>
                <a:gd name="T53" fmla="*/ 1122 h 2171"/>
                <a:gd name="T54" fmla="*/ 564 w 2101"/>
                <a:gd name="T55" fmla="*/ 1260 h 2171"/>
                <a:gd name="T56" fmla="*/ 563 w 2101"/>
                <a:gd name="T57" fmla="*/ 1361 h 2171"/>
                <a:gd name="T58" fmla="*/ 699 w 2101"/>
                <a:gd name="T59" fmla="*/ 1522 h 2171"/>
                <a:gd name="T60" fmla="*/ 819 w 2101"/>
                <a:gd name="T61" fmla="*/ 1548 h 2171"/>
                <a:gd name="T62" fmla="*/ 963 w 2101"/>
                <a:gd name="T63" fmla="*/ 1606 h 2171"/>
                <a:gd name="T64" fmla="*/ 1121 w 2101"/>
                <a:gd name="T65" fmla="*/ 1672 h 2171"/>
                <a:gd name="T66" fmla="*/ 1185 w 2101"/>
                <a:gd name="T67" fmla="*/ 1697 h 2171"/>
                <a:gd name="T68" fmla="*/ 1087 w 2101"/>
                <a:gd name="T69" fmla="*/ 1914 h 2171"/>
                <a:gd name="T70" fmla="*/ 1150 w 2101"/>
                <a:gd name="T71" fmla="*/ 1963 h 2171"/>
                <a:gd name="T72" fmla="*/ 1162 w 2101"/>
                <a:gd name="T73" fmla="*/ 2055 h 2171"/>
                <a:gd name="T74" fmla="*/ 1165 w 2101"/>
                <a:gd name="T75" fmla="*/ 2121 h 2171"/>
                <a:gd name="T76" fmla="*/ 1292 w 2101"/>
                <a:gd name="T77" fmla="*/ 2100 h 2171"/>
                <a:gd name="T78" fmla="*/ 1505 w 2101"/>
                <a:gd name="T79" fmla="*/ 2170 h 2171"/>
                <a:gd name="T80" fmla="*/ 1780 w 2101"/>
                <a:gd name="T81" fmla="*/ 1987 h 2171"/>
                <a:gd name="T82" fmla="*/ 2074 w 2101"/>
                <a:gd name="T83" fmla="*/ 1962 h 2171"/>
                <a:gd name="T84" fmla="*/ 1997 w 2101"/>
                <a:gd name="T85" fmla="*/ 1736 h 2171"/>
                <a:gd name="T86" fmla="*/ 2088 w 2101"/>
                <a:gd name="T87" fmla="*/ 1482 h 2171"/>
                <a:gd name="T88" fmla="*/ 2073 w 2101"/>
                <a:gd name="T89" fmla="*/ 1307 h 2171"/>
                <a:gd name="T90" fmla="*/ 2016 w 2101"/>
                <a:gd name="T91" fmla="*/ 1065 h 2171"/>
                <a:gd name="T92" fmla="*/ 1903 w 2101"/>
                <a:gd name="T93" fmla="*/ 860 h 2171"/>
                <a:gd name="T94" fmla="*/ 1733 w 2101"/>
                <a:gd name="T95" fmla="*/ 672 h 2171"/>
                <a:gd name="T96" fmla="*/ 1877 w 2101"/>
                <a:gd name="T97" fmla="*/ 407 h 2171"/>
                <a:gd name="T98" fmla="*/ 1899 w 2101"/>
                <a:gd name="T99" fmla="*/ 277 h 2171"/>
                <a:gd name="T100" fmla="*/ 1477 w 2101"/>
                <a:gd name="T101" fmla="*/ 1158 h 2171"/>
                <a:gd name="T102" fmla="*/ 1421 w 2101"/>
                <a:gd name="T103" fmla="*/ 1183 h 2171"/>
                <a:gd name="T104" fmla="*/ 1329 w 2101"/>
                <a:gd name="T105" fmla="*/ 1151 h 2171"/>
                <a:gd name="T106" fmla="*/ 1264 w 2101"/>
                <a:gd name="T107" fmla="*/ 1164 h 2171"/>
                <a:gd name="T108" fmla="*/ 1179 w 2101"/>
                <a:gd name="T109" fmla="*/ 1138 h 2171"/>
                <a:gd name="T110" fmla="*/ 1086 w 2101"/>
                <a:gd name="T111" fmla="*/ 1126 h 2171"/>
                <a:gd name="T112" fmla="*/ 1112 w 2101"/>
                <a:gd name="T113" fmla="*/ 1055 h 2171"/>
                <a:gd name="T114" fmla="*/ 1136 w 2101"/>
                <a:gd name="T115" fmla="*/ 936 h 2171"/>
                <a:gd name="T116" fmla="*/ 1205 w 2101"/>
                <a:gd name="T117" fmla="*/ 884 h 2171"/>
                <a:gd name="T118" fmla="*/ 1264 w 2101"/>
                <a:gd name="T119" fmla="*/ 910 h 2171"/>
                <a:gd name="T120" fmla="*/ 1350 w 2101"/>
                <a:gd name="T121" fmla="*/ 894 h 2171"/>
                <a:gd name="T122" fmla="*/ 1441 w 2101"/>
                <a:gd name="T123" fmla="*/ 1015 h 2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101" h="2171">
                  <a:moveTo>
                    <a:pt x="1890" y="269"/>
                  </a:moveTo>
                  <a:lnTo>
                    <a:pt x="1886" y="262"/>
                  </a:lnTo>
                  <a:cubicBezTo>
                    <a:pt x="1886" y="261"/>
                    <a:pt x="1886" y="261"/>
                    <a:pt x="1885" y="260"/>
                  </a:cubicBezTo>
                  <a:lnTo>
                    <a:pt x="1883" y="250"/>
                  </a:lnTo>
                  <a:lnTo>
                    <a:pt x="1882" y="222"/>
                  </a:lnTo>
                  <a:lnTo>
                    <a:pt x="1881" y="215"/>
                  </a:lnTo>
                  <a:lnTo>
                    <a:pt x="1850" y="234"/>
                  </a:lnTo>
                  <a:lnTo>
                    <a:pt x="1834" y="255"/>
                  </a:lnTo>
                  <a:cubicBezTo>
                    <a:pt x="1833" y="256"/>
                    <a:pt x="1832" y="257"/>
                    <a:pt x="1831" y="257"/>
                  </a:cubicBezTo>
                  <a:lnTo>
                    <a:pt x="1818" y="264"/>
                  </a:lnTo>
                  <a:lnTo>
                    <a:pt x="1816" y="274"/>
                  </a:lnTo>
                  <a:cubicBezTo>
                    <a:pt x="1815" y="276"/>
                    <a:pt x="1814" y="278"/>
                    <a:pt x="1813" y="279"/>
                  </a:cubicBezTo>
                  <a:lnTo>
                    <a:pt x="1804" y="285"/>
                  </a:lnTo>
                  <a:cubicBezTo>
                    <a:pt x="1803" y="286"/>
                    <a:pt x="1800" y="287"/>
                    <a:pt x="1799" y="287"/>
                  </a:cubicBezTo>
                  <a:lnTo>
                    <a:pt x="1758" y="283"/>
                  </a:lnTo>
                  <a:lnTo>
                    <a:pt x="1734" y="277"/>
                  </a:lnTo>
                  <a:lnTo>
                    <a:pt x="1709" y="273"/>
                  </a:lnTo>
                  <a:cubicBezTo>
                    <a:pt x="1706" y="272"/>
                    <a:pt x="1703" y="269"/>
                    <a:pt x="1703" y="265"/>
                  </a:cubicBezTo>
                  <a:lnTo>
                    <a:pt x="1702" y="253"/>
                  </a:lnTo>
                  <a:lnTo>
                    <a:pt x="1703" y="245"/>
                  </a:lnTo>
                  <a:cubicBezTo>
                    <a:pt x="1703" y="242"/>
                    <a:pt x="1705" y="240"/>
                    <a:pt x="1707" y="239"/>
                  </a:cubicBezTo>
                  <a:lnTo>
                    <a:pt x="1757" y="205"/>
                  </a:lnTo>
                  <a:lnTo>
                    <a:pt x="1777" y="172"/>
                  </a:lnTo>
                  <a:lnTo>
                    <a:pt x="1786" y="152"/>
                  </a:lnTo>
                  <a:lnTo>
                    <a:pt x="1789" y="134"/>
                  </a:lnTo>
                  <a:lnTo>
                    <a:pt x="1788" y="114"/>
                  </a:lnTo>
                  <a:lnTo>
                    <a:pt x="1781" y="113"/>
                  </a:lnTo>
                  <a:lnTo>
                    <a:pt x="1756" y="114"/>
                  </a:lnTo>
                  <a:cubicBezTo>
                    <a:pt x="1755" y="114"/>
                    <a:pt x="1753" y="114"/>
                    <a:pt x="1752" y="113"/>
                  </a:cubicBezTo>
                  <a:lnTo>
                    <a:pt x="1733" y="103"/>
                  </a:lnTo>
                  <a:lnTo>
                    <a:pt x="1724" y="105"/>
                  </a:lnTo>
                  <a:lnTo>
                    <a:pt x="1713" y="120"/>
                  </a:lnTo>
                  <a:cubicBezTo>
                    <a:pt x="1711" y="123"/>
                    <a:pt x="1708" y="124"/>
                    <a:pt x="1705" y="123"/>
                  </a:cubicBezTo>
                  <a:lnTo>
                    <a:pt x="1690" y="120"/>
                  </a:lnTo>
                  <a:lnTo>
                    <a:pt x="1677" y="115"/>
                  </a:lnTo>
                  <a:lnTo>
                    <a:pt x="1641" y="113"/>
                  </a:lnTo>
                  <a:lnTo>
                    <a:pt x="1600" y="116"/>
                  </a:lnTo>
                  <a:cubicBezTo>
                    <a:pt x="1597" y="116"/>
                    <a:pt x="1594" y="115"/>
                    <a:pt x="1593" y="112"/>
                  </a:cubicBezTo>
                  <a:lnTo>
                    <a:pt x="1583" y="98"/>
                  </a:lnTo>
                  <a:cubicBezTo>
                    <a:pt x="1583" y="97"/>
                    <a:pt x="1582" y="96"/>
                    <a:pt x="1582" y="95"/>
                  </a:cubicBezTo>
                  <a:lnTo>
                    <a:pt x="1579" y="82"/>
                  </a:lnTo>
                  <a:lnTo>
                    <a:pt x="1562" y="51"/>
                  </a:lnTo>
                  <a:cubicBezTo>
                    <a:pt x="1561" y="50"/>
                    <a:pt x="1561" y="49"/>
                    <a:pt x="1561" y="48"/>
                  </a:cubicBezTo>
                  <a:lnTo>
                    <a:pt x="1560" y="31"/>
                  </a:lnTo>
                  <a:lnTo>
                    <a:pt x="1537" y="21"/>
                  </a:lnTo>
                  <a:cubicBezTo>
                    <a:pt x="1535" y="21"/>
                    <a:pt x="1534" y="20"/>
                    <a:pt x="1533" y="18"/>
                  </a:cubicBezTo>
                  <a:lnTo>
                    <a:pt x="1521" y="0"/>
                  </a:lnTo>
                  <a:lnTo>
                    <a:pt x="1521" y="6"/>
                  </a:lnTo>
                  <a:lnTo>
                    <a:pt x="1535" y="32"/>
                  </a:lnTo>
                  <a:cubicBezTo>
                    <a:pt x="1536" y="33"/>
                    <a:pt x="1536" y="34"/>
                    <a:pt x="1536" y="34"/>
                  </a:cubicBezTo>
                  <a:lnTo>
                    <a:pt x="1539" y="47"/>
                  </a:lnTo>
                  <a:cubicBezTo>
                    <a:pt x="1540" y="51"/>
                    <a:pt x="1538" y="55"/>
                    <a:pt x="1534" y="56"/>
                  </a:cubicBezTo>
                  <a:lnTo>
                    <a:pt x="1516" y="64"/>
                  </a:lnTo>
                  <a:cubicBezTo>
                    <a:pt x="1515" y="65"/>
                    <a:pt x="1514" y="65"/>
                    <a:pt x="1513" y="65"/>
                  </a:cubicBezTo>
                  <a:lnTo>
                    <a:pt x="1492" y="63"/>
                  </a:lnTo>
                  <a:lnTo>
                    <a:pt x="1474" y="66"/>
                  </a:lnTo>
                  <a:lnTo>
                    <a:pt x="1440" y="95"/>
                  </a:lnTo>
                  <a:lnTo>
                    <a:pt x="1429" y="115"/>
                  </a:lnTo>
                  <a:cubicBezTo>
                    <a:pt x="1429" y="116"/>
                    <a:pt x="1428" y="116"/>
                    <a:pt x="1428" y="117"/>
                  </a:cubicBezTo>
                  <a:lnTo>
                    <a:pt x="1414" y="130"/>
                  </a:lnTo>
                  <a:cubicBezTo>
                    <a:pt x="1413" y="131"/>
                    <a:pt x="1411" y="132"/>
                    <a:pt x="1409" y="132"/>
                  </a:cubicBezTo>
                  <a:lnTo>
                    <a:pt x="1389" y="133"/>
                  </a:lnTo>
                  <a:lnTo>
                    <a:pt x="1380" y="137"/>
                  </a:lnTo>
                  <a:lnTo>
                    <a:pt x="1374" y="143"/>
                  </a:lnTo>
                  <a:lnTo>
                    <a:pt x="1370" y="153"/>
                  </a:lnTo>
                  <a:lnTo>
                    <a:pt x="1367" y="171"/>
                  </a:lnTo>
                  <a:cubicBezTo>
                    <a:pt x="1367" y="172"/>
                    <a:pt x="1367" y="172"/>
                    <a:pt x="1366" y="173"/>
                  </a:cubicBezTo>
                  <a:lnTo>
                    <a:pt x="1355" y="197"/>
                  </a:lnTo>
                  <a:lnTo>
                    <a:pt x="1347" y="220"/>
                  </a:lnTo>
                  <a:cubicBezTo>
                    <a:pt x="1347" y="221"/>
                    <a:pt x="1346" y="222"/>
                    <a:pt x="1346" y="222"/>
                  </a:cubicBezTo>
                  <a:lnTo>
                    <a:pt x="1338" y="233"/>
                  </a:lnTo>
                  <a:lnTo>
                    <a:pt x="1330" y="241"/>
                  </a:lnTo>
                  <a:cubicBezTo>
                    <a:pt x="1329" y="242"/>
                    <a:pt x="1328" y="242"/>
                    <a:pt x="1327" y="243"/>
                  </a:cubicBezTo>
                  <a:lnTo>
                    <a:pt x="1322" y="244"/>
                  </a:lnTo>
                  <a:lnTo>
                    <a:pt x="1291" y="269"/>
                  </a:lnTo>
                  <a:cubicBezTo>
                    <a:pt x="1290" y="270"/>
                    <a:pt x="1289" y="270"/>
                    <a:pt x="1288" y="271"/>
                  </a:cubicBezTo>
                  <a:lnTo>
                    <a:pt x="1278" y="274"/>
                  </a:lnTo>
                  <a:cubicBezTo>
                    <a:pt x="1276" y="275"/>
                    <a:pt x="1275" y="275"/>
                    <a:pt x="1273" y="275"/>
                  </a:cubicBezTo>
                  <a:lnTo>
                    <a:pt x="1262" y="272"/>
                  </a:lnTo>
                  <a:cubicBezTo>
                    <a:pt x="1261" y="271"/>
                    <a:pt x="1260" y="271"/>
                    <a:pt x="1260" y="271"/>
                  </a:cubicBezTo>
                  <a:lnTo>
                    <a:pt x="1249" y="264"/>
                  </a:lnTo>
                  <a:lnTo>
                    <a:pt x="1236" y="258"/>
                  </a:lnTo>
                  <a:lnTo>
                    <a:pt x="1226" y="256"/>
                  </a:lnTo>
                  <a:lnTo>
                    <a:pt x="1213" y="257"/>
                  </a:lnTo>
                  <a:lnTo>
                    <a:pt x="1205" y="261"/>
                  </a:lnTo>
                  <a:lnTo>
                    <a:pt x="1200" y="266"/>
                  </a:lnTo>
                  <a:lnTo>
                    <a:pt x="1197" y="271"/>
                  </a:lnTo>
                  <a:lnTo>
                    <a:pt x="1190" y="290"/>
                  </a:lnTo>
                  <a:lnTo>
                    <a:pt x="1189" y="296"/>
                  </a:lnTo>
                  <a:lnTo>
                    <a:pt x="1187" y="307"/>
                  </a:lnTo>
                  <a:cubicBezTo>
                    <a:pt x="1186" y="310"/>
                    <a:pt x="1183" y="313"/>
                    <a:pt x="1179" y="313"/>
                  </a:cubicBezTo>
                  <a:lnTo>
                    <a:pt x="1162" y="313"/>
                  </a:lnTo>
                  <a:lnTo>
                    <a:pt x="1162" y="313"/>
                  </a:lnTo>
                  <a:cubicBezTo>
                    <a:pt x="1161" y="313"/>
                    <a:pt x="1160" y="313"/>
                    <a:pt x="1159" y="312"/>
                  </a:cubicBezTo>
                  <a:lnTo>
                    <a:pt x="1151" y="309"/>
                  </a:lnTo>
                  <a:cubicBezTo>
                    <a:pt x="1150" y="308"/>
                    <a:pt x="1149" y="308"/>
                    <a:pt x="1148" y="306"/>
                  </a:cubicBezTo>
                  <a:lnTo>
                    <a:pt x="1146" y="304"/>
                  </a:lnTo>
                  <a:lnTo>
                    <a:pt x="1142" y="295"/>
                  </a:lnTo>
                  <a:lnTo>
                    <a:pt x="1133" y="287"/>
                  </a:lnTo>
                  <a:lnTo>
                    <a:pt x="1130" y="289"/>
                  </a:lnTo>
                  <a:lnTo>
                    <a:pt x="1128" y="291"/>
                  </a:lnTo>
                  <a:cubicBezTo>
                    <a:pt x="1128" y="292"/>
                    <a:pt x="1127" y="293"/>
                    <a:pt x="1126" y="294"/>
                  </a:cubicBezTo>
                  <a:lnTo>
                    <a:pt x="1122" y="296"/>
                  </a:lnTo>
                  <a:lnTo>
                    <a:pt x="1114" y="303"/>
                  </a:lnTo>
                  <a:lnTo>
                    <a:pt x="1112" y="309"/>
                  </a:lnTo>
                  <a:cubicBezTo>
                    <a:pt x="1112" y="310"/>
                    <a:pt x="1112" y="312"/>
                    <a:pt x="1112" y="312"/>
                  </a:cubicBezTo>
                  <a:lnTo>
                    <a:pt x="1107" y="320"/>
                  </a:lnTo>
                  <a:lnTo>
                    <a:pt x="1104" y="323"/>
                  </a:lnTo>
                  <a:lnTo>
                    <a:pt x="1098" y="328"/>
                  </a:lnTo>
                  <a:lnTo>
                    <a:pt x="1091" y="335"/>
                  </a:lnTo>
                  <a:lnTo>
                    <a:pt x="1069" y="350"/>
                  </a:lnTo>
                  <a:lnTo>
                    <a:pt x="1061" y="360"/>
                  </a:lnTo>
                  <a:lnTo>
                    <a:pt x="1045" y="377"/>
                  </a:lnTo>
                  <a:cubicBezTo>
                    <a:pt x="1044" y="378"/>
                    <a:pt x="1042" y="379"/>
                    <a:pt x="1040" y="379"/>
                  </a:cubicBezTo>
                  <a:lnTo>
                    <a:pt x="1025" y="382"/>
                  </a:lnTo>
                  <a:cubicBezTo>
                    <a:pt x="1023" y="382"/>
                    <a:pt x="1022" y="382"/>
                    <a:pt x="1020" y="382"/>
                  </a:cubicBezTo>
                  <a:lnTo>
                    <a:pt x="1006" y="375"/>
                  </a:lnTo>
                  <a:cubicBezTo>
                    <a:pt x="1005" y="375"/>
                    <a:pt x="1004" y="375"/>
                    <a:pt x="1004" y="374"/>
                  </a:cubicBezTo>
                  <a:lnTo>
                    <a:pt x="1000" y="371"/>
                  </a:lnTo>
                  <a:cubicBezTo>
                    <a:pt x="999" y="370"/>
                    <a:pt x="998" y="369"/>
                    <a:pt x="998" y="367"/>
                  </a:cubicBezTo>
                  <a:lnTo>
                    <a:pt x="997" y="364"/>
                  </a:lnTo>
                  <a:cubicBezTo>
                    <a:pt x="996" y="362"/>
                    <a:pt x="996" y="359"/>
                    <a:pt x="998" y="357"/>
                  </a:cubicBezTo>
                  <a:lnTo>
                    <a:pt x="998" y="356"/>
                  </a:lnTo>
                  <a:lnTo>
                    <a:pt x="998" y="356"/>
                  </a:lnTo>
                  <a:lnTo>
                    <a:pt x="979" y="357"/>
                  </a:lnTo>
                  <a:lnTo>
                    <a:pt x="975" y="359"/>
                  </a:lnTo>
                  <a:lnTo>
                    <a:pt x="969" y="360"/>
                  </a:lnTo>
                  <a:lnTo>
                    <a:pt x="958" y="362"/>
                  </a:lnTo>
                  <a:lnTo>
                    <a:pt x="951" y="361"/>
                  </a:lnTo>
                  <a:cubicBezTo>
                    <a:pt x="951" y="361"/>
                    <a:pt x="950" y="361"/>
                    <a:pt x="949" y="360"/>
                  </a:cubicBezTo>
                  <a:lnTo>
                    <a:pt x="945" y="358"/>
                  </a:lnTo>
                  <a:cubicBezTo>
                    <a:pt x="944" y="358"/>
                    <a:pt x="944" y="358"/>
                    <a:pt x="943" y="357"/>
                  </a:cubicBezTo>
                  <a:lnTo>
                    <a:pt x="932" y="349"/>
                  </a:lnTo>
                  <a:lnTo>
                    <a:pt x="929" y="348"/>
                  </a:lnTo>
                  <a:lnTo>
                    <a:pt x="923" y="348"/>
                  </a:lnTo>
                  <a:lnTo>
                    <a:pt x="897" y="354"/>
                  </a:lnTo>
                  <a:cubicBezTo>
                    <a:pt x="897" y="354"/>
                    <a:pt x="896" y="354"/>
                    <a:pt x="895" y="354"/>
                  </a:cubicBezTo>
                  <a:lnTo>
                    <a:pt x="887" y="353"/>
                  </a:lnTo>
                  <a:cubicBezTo>
                    <a:pt x="886" y="353"/>
                    <a:pt x="885" y="353"/>
                    <a:pt x="884" y="352"/>
                  </a:cubicBezTo>
                  <a:lnTo>
                    <a:pt x="878" y="348"/>
                  </a:lnTo>
                  <a:lnTo>
                    <a:pt x="876" y="345"/>
                  </a:lnTo>
                  <a:cubicBezTo>
                    <a:pt x="875" y="344"/>
                    <a:pt x="875" y="343"/>
                    <a:pt x="875" y="342"/>
                  </a:cubicBezTo>
                  <a:lnTo>
                    <a:pt x="873" y="337"/>
                  </a:lnTo>
                  <a:lnTo>
                    <a:pt x="873" y="328"/>
                  </a:lnTo>
                  <a:lnTo>
                    <a:pt x="872" y="318"/>
                  </a:lnTo>
                  <a:lnTo>
                    <a:pt x="859" y="318"/>
                  </a:lnTo>
                  <a:lnTo>
                    <a:pt x="832" y="310"/>
                  </a:lnTo>
                  <a:cubicBezTo>
                    <a:pt x="830" y="310"/>
                    <a:pt x="829" y="309"/>
                    <a:pt x="828" y="308"/>
                  </a:cubicBezTo>
                  <a:lnTo>
                    <a:pt x="813" y="292"/>
                  </a:lnTo>
                  <a:lnTo>
                    <a:pt x="806" y="290"/>
                  </a:lnTo>
                  <a:lnTo>
                    <a:pt x="741" y="273"/>
                  </a:lnTo>
                  <a:lnTo>
                    <a:pt x="733" y="274"/>
                  </a:lnTo>
                  <a:lnTo>
                    <a:pt x="725" y="277"/>
                  </a:lnTo>
                  <a:cubicBezTo>
                    <a:pt x="725" y="278"/>
                    <a:pt x="724" y="278"/>
                    <a:pt x="723" y="278"/>
                  </a:cubicBezTo>
                  <a:lnTo>
                    <a:pt x="701" y="279"/>
                  </a:lnTo>
                  <a:lnTo>
                    <a:pt x="694" y="279"/>
                  </a:lnTo>
                  <a:lnTo>
                    <a:pt x="689" y="277"/>
                  </a:lnTo>
                  <a:cubicBezTo>
                    <a:pt x="688" y="276"/>
                    <a:pt x="686" y="276"/>
                    <a:pt x="686" y="275"/>
                  </a:cubicBezTo>
                  <a:lnTo>
                    <a:pt x="684" y="273"/>
                  </a:lnTo>
                  <a:lnTo>
                    <a:pt x="678" y="263"/>
                  </a:lnTo>
                  <a:lnTo>
                    <a:pt x="661" y="254"/>
                  </a:lnTo>
                  <a:lnTo>
                    <a:pt x="656" y="249"/>
                  </a:lnTo>
                  <a:cubicBezTo>
                    <a:pt x="655" y="249"/>
                    <a:pt x="655" y="248"/>
                    <a:pt x="655" y="248"/>
                  </a:cubicBezTo>
                  <a:lnTo>
                    <a:pt x="649" y="241"/>
                  </a:lnTo>
                  <a:lnTo>
                    <a:pt x="628" y="226"/>
                  </a:lnTo>
                  <a:lnTo>
                    <a:pt x="607" y="213"/>
                  </a:lnTo>
                  <a:lnTo>
                    <a:pt x="570" y="203"/>
                  </a:lnTo>
                  <a:lnTo>
                    <a:pt x="564" y="201"/>
                  </a:lnTo>
                  <a:cubicBezTo>
                    <a:pt x="562" y="200"/>
                    <a:pt x="561" y="199"/>
                    <a:pt x="561" y="198"/>
                  </a:cubicBezTo>
                  <a:lnTo>
                    <a:pt x="556" y="191"/>
                  </a:lnTo>
                  <a:lnTo>
                    <a:pt x="546" y="175"/>
                  </a:lnTo>
                  <a:lnTo>
                    <a:pt x="542" y="176"/>
                  </a:lnTo>
                  <a:lnTo>
                    <a:pt x="528" y="187"/>
                  </a:lnTo>
                  <a:lnTo>
                    <a:pt x="523" y="189"/>
                  </a:lnTo>
                  <a:cubicBezTo>
                    <a:pt x="521" y="190"/>
                    <a:pt x="519" y="190"/>
                    <a:pt x="517" y="189"/>
                  </a:cubicBezTo>
                  <a:lnTo>
                    <a:pt x="515" y="189"/>
                  </a:lnTo>
                  <a:cubicBezTo>
                    <a:pt x="513" y="188"/>
                    <a:pt x="512" y="187"/>
                    <a:pt x="511" y="186"/>
                  </a:cubicBezTo>
                  <a:lnTo>
                    <a:pt x="503" y="177"/>
                  </a:lnTo>
                  <a:lnTo>
                    <a:pt x="499" y="179"/>
                  </a:lnTo>
                  <a:lnTo>
                    <a:pt x="490" y="180"/>
                  </a:lnTo>
                  <a:lnTo>
                    <a:pt x="474" y="188"/>
                  </a:lnTo>
                  <a:lnTo>
                    <a:pt x="473" y="188"/>
                  </a:lnTo>
                  <a:lnTo>
                    <a:pt x="466" y="200"/>
                  </a:lnTo>
                  <a:cubicBezTo>
                    <a:pt x="466" y="201"/>
                    <a:pt x="465" y="202"/>
                    <a:pt x="464" y="203"/>
                  </a:cubicBezTo>
                  <a:lnTo>
                    <a:pt x="451" y="212"/>
                  </a:lnTo>
                  <a:lnTo>
                    <a:pt x="450" y="222"/>
                  </a:lnTo>
                  <a:cubicBezTo>
                    <a:pt x="450" y="223"/>
                    <a:pt x="450" y="224"/>
                    <a:pt x="450" y="225"/>
                  </a:cubicBezTo>
                  <a:lnTo>
                    <a:pt x="444" y="240"/>
                  </a:lnTo>
                  <a:cubicBezTo>
                    <a:pt x="443" y="243"/>
                    <a:pt x="441" y="245"/>
                    <a:pt x="438" y="246"/>
                  </a:cubicBezTo>
                  <a:lnTo>
                    <a:pt x="430" y="247"/>
                  </a:lnTo>
                  <a:lnTo>
                    <a:pt x="422" y="254"/>
                  </a:lnTo>
                  <a:lnTo>
                    <a:pt x="410" y="265"/>
                  </a:lnTo>
                  <a:cubicBezTo>
                    <a:pt x="408" y="268"/>
                    <a:pt x="404" y="268"/>
                    <a:pt x="401" y="267"/>
                  </a:cubicBezTo>
                  <a:lnTo>
                    <a:pt x="394" y="264"/>
                  </a:lnTo>
                  <a:lnTo>
                    <a:pt x="393" y="264"/>
                  </a:lnTo>
                  <a:cubicBezTo>
                    <a:pt x="391" y="265"/>
                    <a:pt x="390" y="266"/>
                    <a:pt x="389" y="266"/>
                  </a:cubicBezTo>
                  <a:lnTo>
                    <a:pt x="385" y="266"/>
                  </a:lnTo>
                  <a:lnTo>
                    <a:pt x="364" y="276"/>
                  </a:lnTo>
                  <a:lnTo>
                    <a:pt x="351" y="292"/>
                  </a:lnTo>
                  <a:cubicBezTo>
                    <a:pt x="349" y="294"/>
                    <a:pt x="346" y="295"/>
                    <a:pt x="343" y="294"/>
                  </a:cubicBezTo>
                  <a:lnTo>
                    <a:pt x="336" y="293"/>
                  </a:lnTo>
                  <a:cubicBezTo>
                    <a:pt x="337" y="294"/>
                    <a:pt x="337" y="295"/>
                    <a:pt x="337" y="297"/>
                  </a:cubicBezTo>
                  <a:lnTo>
                    <a:pt x="339" y="311"/>
                  </a:lnTo>
                  <a:cubicBezTo>
                    <a:pt x="340" y="313"/>
                    <a:pt x="339" y="316"/>
                    <a:pt x="337" y="317"/>
                  </a:cubicBezTo>
                  <a:cubicBezTo>
                    <a:pt x="336" y="319"/>
                    <a:pt x="333" y="320"/>
                    <a:pt x="331" y="320"/>
                  </a:cubicBezTo>
                  <a:lnTo>
                    <a:pt x="312" y="318"/>
                  </a:lnTo>
                  <a:lnTo>
                    <a:pt x="301" y="318"/>
                  </a:lnTo>
                  <a:lnTo>
                    <a:pt x="289" y="323"/>
                  </a:lnTo>
                  <a:lnTo>
                    <a:pt x="278" y="330"/>
                  </a:lnTo>
                  <a:cubicBezTo>
                    <a:pt x="276" y="331"/>
                    <a:pt x="273" y="331"/>
                    <a:pt x="271" y="331"/>
                  </a:cubicBezTo>
                  <a:cubicBezTo>
                    <a:pt x="269" y="330"/>
                    <a:pt x="267" y="328"/>
                    <a:pt x="266" y="326"/>
                  </a:cubicBezTo>
                  <a:lnTo>
                    <a:pt x="259" y="310"/>
                  </a:lnTo>
                  <a:lnTo>
                    <a:pt x="243" y="297"/>
                  </a:lnTo>
                  <a:lnTo>
                    <a:pt x="238" y="295"/>
                  </a:lnTo>
                  <a:lnTo>
                    <a:pt x="220" y="296"/>
                  </a:lnTo>
                  <a:lnTo>
                    <a:pt x="188" y="308"/>
                  </a:lnTo>
                  <a:lnTo>
                    <a:pt x="178" y="315"/>
                  </a:lnTo>
                  <a:lnTo>
                    <a:pt x="153" y="338"/>
                  </a:lnTo>
                  <a:lnTo>
                    <a:pt x="151" y="344"/>
                  </a:lnTo>
                  <a:lnTo>
                    <a:pt x="152" y="347"/>
                  </a:lnTo>
                  <a:lnTo>
                    <a:pt x="155" y="351"/>
                  </a:lnTo>
                  <a:lnTo>
                    <a:pt x="159" y="358"/>
                  </a:lnTo>
                  <a:cubicBezTo>
                    <a:pt x="160" y="359"/>
                    <a:pt x="160" y="359"/>
                    <a:pt x="160" y="360"/>
                  </a:cubicBezTo>
                  <a:lnTo>
                    <a:pt x="162" y="367"/>
                  </a:lnTo>
                  <a:lnTo>
                    <a:pt x="164" y="384"/>
                  </a:lnTo>
                  <a:lnTo>
                    <a:pt x="166" y="391"/>
                  </a:lnTo>
                  <a:cubicBezTo>
                    <a:pt x="166" y="392"/>
                    <a:pt x="167" y="394"/>
                    <a:pt x="166" y="395"/>
                  </a:cubicBezTo>
                  <a:lnTo>
                    <a:pt x="162" y="412"/>
                  </a:lnTo>
                  <a:cubicBezTo>
                    <a:pt x="161" y="413"/>
                    <a:pt x="160" y="415"/>
                    <a:pt x="159" y="416"/>
                  </a:cubicBezTo>
                  <a:lnTo>
                    <a:pt x="147" y="425"/>
                  </a:lnTo>
                  <a:cubicBezTo>
                    <a:pt x="146" y="426"/>
                    <a:pt x="144" y="427"/>
                    <a:pt x="143" y="427"/>
                  </a:cubicBezTo>
                  <a:lnTo>
                    <a:pt x="126" y="429"/>
                  </a:lnTo>
                  <a:cubicBezTo>
                    <a:pt x="125" y="429"/>
                    <a:pt x="123" y="428"/>
                    <a:pt x="122" y="428"/>
                  </a:cubicBezTo>
                  <a:lnTo>
                    <a:pt x="90" y="410"/>
                  </a:lnTo>
                  <a:lnTo>
                    <a:pt x="75" y="410"/>
                  </a:lnTo>
                  <a:lnTo>
                    <a:pt x="70" y="412"/>
                  </a:lnTo>
                  <a:lnTo>
                    <a:pt x="69" y="419"/>
                  </a:lnTo>
                  <a:lnTo>
                    <a:pt x="68" y="432"/>
                  </a:lnTo>
                  <a:cubicBezTo>
                    <a:pt x="68" y="434"/>
                    <a:pt x="67" y="436"/>
                    <a:pt x="65" y="438"/>
                  </a:cubicBezTo>
                  <a:cubicBezTo>
                    <a:pt x="64" y="439"/>
                    <a:pt x="62" y="440"/>
                    <a:pt x="59" y="440"/>
                  </a:cubicBezTo>
                  <a:lnTo>
                    <a:pt x="48" y="438"/>
                  </a:lnTo>
                  <a:cubicBezTo>
                    <a:pt x="47" y="438"/>
                    <a:pt x="46" y="438"/>
                    <a:pt x="46" y="437"/>
                  </a:cubicBezTo>
                  <a:lnTo>
                    <a:pt x="33" y="432"/>
                  </a:lnTo>
                  <a:lnTo>
                    <a:pt x="15" y="432"/>
                  </a:lnTo>
                  <a:lnTo>
                    <a:pt x="0" y="429"/>
                  </a:lnTo>
                  <a:lnTo>
                    <a:pt x="0" y="429"/>
                  </a:lnTo>
                  <a:lnTo>
                    <a:pt x="4" y="438"/>
                  </a:lnTo>
                  <a:lnTo>
                    <a:pt x="25" y="462"/>
                  </a:lnTo>
                  <a:lnTo>
                    <a:pt x="29" y="465"/>
                  </a:lnTo>
                  <a:lnTo>
                    <a:pt x="43" y="468"/>
                  </a:lnTo>
                  <a:lnTo>
                    <a:pt x="51" y="466"/>
                  </a:lnTo>
                  <a:lnTo>
                    <a:pt x="69" y="453"/>
                  </a:lnTo>
                  <a:cubicBezTo>
                    <a:pt x="70" y="452"/>
                    <a:pt x="71" y="452"/>
                    <a:pt x="72" y="452"/>
                  </a:cubicBezTo>
                  <a:lnTo>
                    <a:pt x="85" y="449"/>
                  </a:lnTo>
                  <a:cubicBezTo>
                    <a:pt x="87" y="448"/>
                    <a:pt x="88" y="448"/>
                    <a:pt x="89" y="449"/>
                  </a:cubicBezTo>
                  <a:lnTo>
                    <a:pt x="103" y="453"/>
                  </a:lnTo>
                  <a:cubicBezTo>
                    <a:pt x="105" y="454"/>
                    <a:pt x="106" y="454"/>
                    <a:pt x="107" y="455"/>
                  </a:cubicBezTo>
                  <a:lnTo>
                    <a:pt x="124" y="473"/>
                  </a:lnTo>
                  <a:lnTo>
                    <a:pt x="133" y="477"/>
                  </a:lnTo>
                  <a:lnTo>
                    <a:pt x="145" y="478"/>
                  </a:lnTo>
                  <a:lnTo>
                    <a:pt x="175" y="489"/>
                  </a:lnTo>
                  <a:lnTo>
                    <a:pt x="199" y="483"/>
                  </a:lnTo>
                  <a:cubicBezTo>
                    <a:pt x="201" y="482"/>
                    <a:pt x="204" y="482"/>
                    <a:pt x="206" y="484"/>
                  </a:cubicBezTo>
                  <a:lnTo>
                    <a:pt x="212" y="488"/>
                  </a:lnTo>
                  <a:cubicBezTo>
                    <a:pt x="214" y="489"/>
                    <a:pt x="215" y="492"/>
                    <a:pt x="215" y="494"/>
                  </a:cubicBezTo>
                  <a:lnTo>
                    <a:pt x="216" y="503"/>
                  </a:lnTo>
                  <a:cubicBezTo>
                    <a:pt x="216" y="504"/>
                    <a:pt x="216" y="505"/>
                    <a:pt x="215" y="506"/>
                  </a:cubicBezTo>
                  <a:lnTo>
                    <a:pt x="212" y="515"/>
                  </a:lnTo>
                  <a:lnTo>
                    <a:pt x="228" y="516"/>
                  </a:lnTo>
                  <a:cubicBezTo>
                    <a:pt x="230" y="516"/>
                    <a:pt x="231" y="516"/>
                    <a:pt x="232" y="517"/>
                  </a:cubicBezTo>
                  <a:lnTo>
                    <a:pt x="239" y="522"/>
                  </a:lnTo>
                  <a:cubicBezTo>
                    <a:pt x="241" y="523"/>
                    <a:pt x="242" y="525"/>
                    <a:pt x="242" y="526"/>
                  </a:cubicBezTo>
                  <a:lnTo>
                    <a:pt x="247" y="539"/>
                  </a:lnTo>
                  <a:lnTo>
                    <a:pt x="248" y="550"/>
                  </a:lnTo>
                  <a:lnTo>
                    <a:pt x="253" y="551"/>
                  </a:lnTo>
                  <a:lnTo>
                    <a:pt x="257" y="550"/>
                  </a:lnTo>
                  <a:lnTo>
                    <a:pt x="271" y="541"/>
                  </a:lnTo>
                  <a:cubicBezTo>
                    <a:pt x="272" y="541"/>
                    <a:pt x="273" y="540"/>
                    <a:pt x="274" y="540"/>
                  </a:cubicBezTo>
                  <a:lnTo>
                    <a:pt x="283" y="538"/>
                  </a:lnTo>
                  <a:cubicBezTo>
                    <a:pt x="286" y="537"/>
                    <a:pt x="290" y="539"/>
                    <a:pt x="292" y="542"/>
                  </a:cubicBezTo>
                  <a:lnTo>
                    <a:pt x="309" y="569"/>
                  </a:lnTo>
                  <a:lnTo>
                    <a:pt x="315" y="573"/>
                  </a:lnTo>
                  <a:lnTo>
                    <a:pt x="331" y="574"/>
                  </a:lnTo>
                  <a:cubicBezTo>
                    <a:pt x="333" y="574"/>
                    <a:pt x="334" y="574"/>
                    <a:pt x="335" y="575"/>
                  </a:cubicBezTo>
                  <a:lnTo>
                    <a:pt x="342" y="580"/>
                  </a:lnTo>
                  <a:cubicBezTo>
                    <a:pt x="346" y="581"/>
                    <a:pt x="347" y="585"/>
                    <a:pt x="346" y="589"/>
                  </a:cubicBezTo>
                  <a:lnTo>
                    <a:pt x="343" y="600"/>
                  </a:lnTo>
                  <a:cubicBezTo>
                    <a:pt x="343" y="601"/>
                    <a:pt x="342" y="602"/>
                    <a:pt x="342" y="602"/>
                  </a:cubicBezTo>
                  <a:lnTo>
                    <a:pt x="337" y="610"/>
                  </a:lnTo>
                  <a:lnTo>
                    <a:pt x="371" y="634"/>
                  </a:lnTo>
                  <a:lnTo>
                    <a:pt x="375" y="635"/>
                  </a:lnTo>
                  <a:lnTo>
                    <a:pt x="384" y="636"/>
                  </a:lnTo>
                  <a:cubicBezTo>
                    <a:pt x="385" y="636"/>
                    <a:pt x="386" y="636"/>
                    <a:pt x="386" y="636"/>
                  </a:cubicBezTo>
                  <a:lnTo>
                    <a:pt x="395" y="640"/>
                  </a:lnTo>
                  <a:lnTo>
                    <a:pt x="411" y="649"/>
                  </a:lnTo>
                  <a:lnTo>
                    <a:pt x="418" y="651"/>
                  </a:lnTo>
                  <a:lnTo>
                    <a:pt x="425" y="648"/>
                  </a:lnTo>
                  <a:cubicBezTo>
                    <a:pt x="426" y="647"/>
                    <a:pt x="427" y="647"/>
                    <a:pt x="428" y="647"/>
                  </a:cubicBezTo>
                  <a:lnTo>
                    <a:pt x="443" y="648"/>
                  </a:lnTo>
                  <a:lnTo>
                    <a:pt x="485" y="642"/>
                  </a:lnTo>
                  <a:cubicBezTo>
                    <a:pt x="486" y="642"/>
                    <a:pt x="487" y="642"/>
                    <a:pt x="488" y="643"/>
                  </a:cubicBezTo>
                  <a:lnTo>
                    <a:pt x="490" y="643"/>
                  </a:lnTo>
                  <a:cubicBezTo>
                    <a:pt x="491" y="643"/>
                    <a:pt x="492" y="644"/>
                    <a:pt x="493" y="644"/>
                  </a:cubicBezTo>
                  <a:lnTo>
                    <a:pt x="495" y="646"/>
                  </a:lnTo>
                  <a:cubicBezTo>
                    <a:pt x="496" y="646"/>
                    <a:pt x="496" y="647"/>
                    <a:pt x="497" y="647"/>
                  </a:cubicBezTo>
                  <a:lnTo>
                    <a:pt x="501" y="652"/>
                  </a:lnTo>
                  <a:lnTo>
                    <a:pt x="502" y="653"/>
                  </a:lnTo>
                  <a:lnTo>
                    <a:pt x="505" y="661"/>
                  </a:lnTo>
                  <a:cubicBezTo>
                    <a:pt x="506" y="662"/>
                    <a:pt x="506" y="663"/>
                    <a:pt x="506" y="665"/>
                  </a:cubicBezTo>
                  <a:lnTo>
                    <a:pt x="505" y="669"/>
                  </a:lnTo>
                  <a:lnTo>
                    <a:pt x="507" y="669"/>
                  </a:lnTo>
                  <a:lnTo>
                    <a:pt x="512" y="668"/>
                  </a:lnTo>
                  <a:lnTo>
                    <a:pt x="535" y="662"/>
                  </a:lnTo>
                  <a:cubicBezTo>
                    <a:pt x="536" y="662"/>
                    <a:pt x="537" y="662"/>
                    <a:pt x="538" y="662"/>
                  </a:cubicBezTo>
                  <a:lnTo>
                    <a:pt x="541" y="663"/>
                  </a:lnTo>
                  <a:lnTo>
                    <a:pt x="550" y="667"/>
                  </a:lnTo>
                  <a:lnTo>
                    <a:pt x="555" y="669"/>
                  </a:lnTo>
                  <a:cubicBezTo>
                    <a:pt x="557" y="669"/>
                    <a:pt x="559" y="670"/>
                    <a:pt x="560" y="672"/>
                  </a:cubicBezTo>
                  <a:lnTo>
                    <a:pt x="563" y="676"/>
                  </a:lnTo>
                  <a:lnTo>
                    <a:pt x="567" y="684"/>
                  </a:lnTo>
                  <a:lnTo>
                    <a:pt x="579" y="724"/>
                  </a:lnTo>
                  <a:lnTo>
                    <a:pt x="580" y="732"/>
                  </a:lnTo>
                  <a:cubicBezTo>
                    <a:pt x="580" y="733"/>
                    <a:pt x="580" y="734"/>
                    <a:pt x="580" y="735"/>
                  </a:cubicBezTo>
                  <a:lnTo>
                    <a:pt x="577" y="746"/>
                  </a:lnTo>
                  <a:cubicBezTo>
                    <a:pt x="577" y="747"/>
                    <a:pt x="576" y="749"/>
                    <a:pt x="574" y="750"/>
                  </a:cubicBezTo>
                  <a:lnTo>
                    <a:pt x="556" y="767"/>
                  </a:lnTo>
                  <a:lnTo>
                    <a:pt x="560" y="777"/>
                  </a:lnTo>
                  <a:lnTo>
                    <a:pt x="561" y="779"/>
                  </a:lnTo>
                  <a:cubicBezTo>
                    <a:pt x="562" y="780"/>
                    <a:pt x="562" y="781"/>
                    <a:pt x="563" y="782"/>
                  </a:cubicBezTo>
                  <a:lnTo>
                    <a:pt x="564" y="790"/>
                  </a:lnTo>
                  <a:cubicBezTo>
                    <a:pt x="565" y="792"/>
                    <a:pt x="564" y="794"/>
                    <a:pt x="563" y="796"/>
                  </a:cubicBezTo>
                  <a:lnTo>
                    <a:pt x="561" y="799"/>
                  </a:lnTo>
                  <a:lnTo>
                    <a:pt x="553" y="807"/>
                  </a:lnTo>
                  <a:lnTo>
                    <a:pt x="553" y="808"/>
                  </a:lnTo>
                  <a:lnTo>
                    <a:pt x="556" y="813"/>
                  </a:lnTo>
                  <a:lnTo>
                    <a:pt x="561" y="822"/>
                  </a:lnTo>
                  <a:lnTo>
                    <a:pt x="566" y="838"/>
                  </a:lnTo>
                  <a:lnTo>
                    <a:pt x="573" y="845"/>
                  </a:lnTo>
                  <a:lnTo>
                    <a:pt x="576" y="849"/>
                  </a:lnTo>
                  <a:cubicBezTo>
                    <a:pt x="576" y="851"/>
                    <a:pt x="576" y="852"/>
                    <a:pt x="576" y="853"/>
                  </a:cubicBezTo>
                  <a:lnTo>
                    <a:pt x="576" y="861"/>
                  </a:lnTo>
                  <a:lnTo>
                    <a:pt x="575" y="872"/>
                  </a:lnTo>
                  <a:lnTo>
                    <a:pt x="568" y="892"/>
                  </a:lnTo>
                  <a:lnTo>
                    <a:pt x="561" y="906"/>
                  </a:lnTo>
                  <a:cubicBezTo>
                    <a:pt x="560" y="907"/>
                    <a:pt x="559" y="908"/>
                    <a:pt x="558" y="909"/>
                  </a:cubicBezTo>
                  <a:lnTo>
                    <a:pt x="552" y="913"/>
                  </a:lnTo>
                  <a:cubicBezTo>
                    <a:pt x="551" y="913"/>
                    <a:pt x="551" y="913"/>
                    <a:pt x="550" y="914"/>
                  </a:cubicBezTo>
                  <a:lnTo>
                    <a:pt x="545" y="915"/>
                  </a:lnTo>
                  <a:cubicBezTo>
                    <a:pt x="544" y="915"/>
                    <a:pt x="543" y="915"/>
                    <a:pt x="542" y="915"/>
                  </a:cubicBezTo>
                  <a:lnTo>
                    <a:pt x="534" y="915"/>
                  </a:lnTo>
                  <a:lnTo>
                    <a:pt x="533" y="924"/>
                  </a:lnTo>
                  <a:lnTo>
                    <a:pt x="530" y="958"/>
                  </a:lnTo>
                  <a:lnTo>
                    <a:pt x="529" y="965"/>
                  </a:lnTo>
                  <a:cubicBezTo>
                    <a:pt x="529" y="966"/>
                    <a:pt x="528" y="967"/>
                    <a:pt x="528" y="967"/>
                  </a:cubicBezTo>
                  <a:lnTo>
                    <a:pt x="517" y="984"/>
                  </a:lnTo>
                  <a:lnTo>
                    <a:pt x="523" y="984"/>
                  </a:lnTo>
                  <a:cubicBezTo>
                    <a:pt x="524" y="984"/>
                    <a:pt x="525" y="984"/>
                    <a:pt x="525" y="984"/>
                  </a:cubicBezTo>
                  <a:lnTo>
                    <a:pt x="528" y="985"/>
                  </a:lnTo>
                  <a:cubicBezTo>
                    <a:pt x="529" y="985"/>
                    <a:pt x="531" y="986"/>
                    <a:pt x="532" y="987"/>
                  </a:cubicBezTo>
                  <a:lnTo>
                    <a:pt x="533" y="988"/>
                  </a:lnTo>
                  <a:cubicBezTo>
                    <a:pt x="534" y="989"/>
                    <a:pt x="535" y="991"/>
                    <a:pt x="536" y="992"/>
                  </a:cubicBezTo>
                  <a:lnTo>
                    <a:pt x="536" y="994"/>
                  </a:lnTo>
                  <a:cubicBezTo>
                    <a:pt x="537" y="997"/>
                    <a:pt x="536" y="999"/>
                    <a:pt x="535" y="1001"/>
                  </a:cubicBezTo>
                  <a:lnTo>
                    <a:pt x="526" y="1014"/>
                  </a:lnTo>
                  <a:lnTo>
                    <a:pt x="528" y="1020"/>
                  </a:lnTo>
                  <a:lnTo>
                    <a:pt x="532" y="1021"/>
                  </a:lnTo>
                  <a:lnTo>
                    <a:pt x="538" y="1020"/>
                  </a:lnTo>
                  <a:lnTo>
                    <a:pt x="545" y="1013"/>
                  </a:lnTo>
                  <a:lnTo>
                    <a:pt x="547" y="1002"/>
                  </a:lnTo>
                  <a:cubicBezTo>
                    <a:pt x="547" y="1001"/>
                    <a:pt x="548" y="1000"/>
                    <a:pt x="548" y="999"/>
                  </a:cubicBezTo>
                  <a:lnTo>
                    <a:pt x="550" y="997"/>
                  </a:lnTo>
                  <a:cubicBezTo>
                    <a:pt x="551" y="996"/>
                    <a:pt x="552" y="995"/>
                    <a:pt x="553" y="995"/>
                  </a:cubicBezTo>
                  <a:lnTo>
                    <a:pt x="555" y="994"/>
                  </a:lnTo>
                  <a:cubicBezTo>
                    <a:pt x="556" y="993"/>
                    <a:pt x="557" y="993"/>
                    <a:pt x="559" y="993"/>
                  </a:cubicBezTo>
                  <a:lnTo>
                    <a:pt x="562" y="993"/>
                  </a:lnTo>
                  <a:cubicBezTo>
                    <a:pt x="563" y="993"/>
                    <a:pt x="564" y="993"/>
                    <a:pt x="565" y="994"/>
                  </a:cubicBezTo>
                  <a:lnTo>
                    <a:pt x="568" y="995"/>
                  </a:lnTo>
                  <a:cubicBezTo>
                    <a:pt x="569" y="995"/>
                    <a:pt x="569" y="996"/>
                    <a:pt x="570" y="996"/>
                  </a:cubicBezTo>
                  <a:lnTo>
                    <a:pt x="574" y="1000"/>
                  </a:lnTo>
                  <a:lnTo>
                    <a:pt x="579" y="1006"/>
                  </a:lnTo>
                  <a:lnTo>
                    <a:pt x="588" y="1021"/>
                  </a:lnTo>
                  <a:lnTo>
                    <a:pt x="588" y="1021"/>
                  </a:lnTo>
                  <a:lnTo>
                    <a:pt x="595" y="1020"/>
                  </a:lnTo>
                  <a:lnTo>
                    <a:pt x="597" y="1020"/>
                  </a:lnTo>
                  <a:lnTo>
                    <a:pt x="600" y="1020"/>
                  </a:lnTo>
                  <a:lnTo>
                    <a:pt x="603" y="1018"/>
                  </a:lnTo>
                  <a:cubicBezTo>
                    <a:pt x="604" y="1017"/>
                    <a:pt x="606" y="1017"/>
                    <a:pt x="608" y="1017"/>
                  </a:cubicBezTo>
                  <a:cubicBezTo>
                    <a:pt x="611" y="1018"/>
                    <a:pt x="615" y="1020"/>
                    <a:pt x="616" y="1022"/>
                  </a:cubicBezTo>
                  <a:cubicBezTo>
                    <a:pt x="617" y="1024"/>
                    <a:pt x="617" y="1028"/>
                    <a:pt x="616" y="1030"/>
                  </a:cubicBezTo>
                  <a:lnTo>
                    <a:pt x="613" y="1038"/>
                  </a:lnTo>
                  <a:lnTo>
                    <a:pt x="613" y="1044"/>
                  </a:lnTo>
                  <a:lnTo>
                    <a:pt x="613" y="1051"/>
                  </a:lnTo>
                  <a:cubicBezTo>
                    <a:pt x="613" y="1051"/>
                    <a:pt x="613" y="1052"/>
                    <a:pt x="613" y="1053"/>
                  </a:cubicBezTo>
                  <a:lnTo>
                    <a:pt x="612" y="1061"/>
                  </a:lnTo>
                  <a:cubicBezTo>
                    <a:pt x="612" y="1061"/>
                    <a:pt x="611" y="1062"/>
                    <a:pt x="611" y="1063"/>
                  </a:cubicBezTo>
                  <a:lnTo>
                    <a:pt x="604" y="1075"/>
                  </a:lnTo>
                  <a:lnTo>
                    <a:pt x="599" y="1089"/>
                  </a:lnTo>
                  <a:lnTo>
                    <a:pt x="595" y="1096"/>
                  </a:lnTo>
                  <a:cubicBezTo>
                    <a:pt x="594" y="1098"/>
                    <a:pt x="593" y="1098"/>
                    <a:pt x="592" y="1099"/>
                  </a:cubicBezTo>
                  <a:lnTo>
                    <a:pt x="589" y="1101"/>
                  </a:lnTo>
                  <a:lnTo>
                    <a:pt x="592" y="1105"/>
                  </a:lnTo>
                  <a:lnTo>
                    <a:pt x="593" y="1109"/>
                  </a:lnTo>
                  <a:cubicBezTo>
                    <a:pt x="594" y="1110"/>
                    <a:pt x="594" y="1111"/>
                    <a:pt x="594" y="1112"/>
                  </a:cubicBezTo>
                  <a:lnTo>
                    <a:pt x="594" y="1116"/>
                  </a:lnTo>
                  <a:lnTo>
                    <a:pt x="593" y="1122"/>
                  </a:lnTo>
                  <a:lnTo>
                    <a:pt x="586" y="1143"/>
                  </a:lnTo>
                  <a:lnTo>
                    <a:pt x="578" y="1158"/>
                  </a:lnTo>
                  <a:lnTo>
                    <a:pt x="579" y="1161"/>
                  </a:lnTo>
                  <a:cubicBezTo>
                    <a:pt x="580" y="1162"/>
                    <a:pt x="580" y="1163"/>
                    <a:pt x="580" y="1164"/>
                  </a:cubicBezTo>
                  <a:lnTo>
                    <a:pt x="579" y="1168"/>
                  </a:lnTo>
                  <a:lnTo>
                    <a:pt x="577" y="1175"/>
                  </a:lnTo>
                  <a:lnTo>
                    <a:pt x="581" y="1192"/>
                  </a:lnTo>
                  <a:cubicBezTo>
                    <a:pt x="581" y="1192"/>
                    <a:pt x="581" y="1193"/>
                    <a:pt x="580" y="1194"/>
                  </a:cubicBezTo>
                  <a:lnTo>
                    <a:pt x="580" y="1198"/>
                  </a:lnTo>
                  <a:cubicBezTo>
                    <a:pt x="579" y="1199"/>
                    <a:pt x="579" y="1199"/>
                    <a:pt x="579" y="1200"/>
                  </a:cubicBezTo>
                  <a:lnTo>
                    <a:pt x="570" y="1219"/>
                  </a:lnTo>
                  <a:lnTo>
                    <a:pt x="568" y="1225"/>
                  </a:lnTo>
                  <a:lnTo>
                    <a:pt x="563" y="1238"/>
                  </a:lnTo>
                  <a:lnTo>
                    <a:pt x="563" y="1241"/>
                  </a:lnTo>
                  <a:lnTo>
                    <a:pt x="564" y="1260"/>
                  </a:lnTo>
                  <a:lnTo>
                    <a:pt x="566" y="1264"/>
                  </a:lnTo>
                  <a:lnTo>
                    <a:pt x="570" y="1264"/>
                  </a:lnTo>
                  <a:cubicBezTo>
                    <a:pt x="572" y="1264"/>
                    <a:pt x="573" y="1265"/>
                    <a:pt x="575" y="1266"/>
                  </a:cubicBezTo>
                  <a:lnTo>
                    <a:pt x="577" y="1268"/>
                  </a:lnTo>
                  <a:cubicBezTo>
                    <a:pt x="577" y="1269"/>
                    <a:pt x="578" y="1269"/>
                    <a:pt x="578" y="1270"/>
                  </a:cubicBezTo>
                  <a:lnTo>
                    <a:pt x="580" y="1273"/>
                  </a:lnTo>
                  <a:lnTo>
                    <a:pt x="583" y="1280"/>
                  </a:lnTo>
                  <a:lnTo>
                    <a:pt x="586" y="1284"/>
                  </a:lnTo>
                  <a:cubicBezTo>
                    <a:pt x="588" y="1286"/>
                    <a:pt x="589" y="1289"/>
                    <a:pt x="588" y="1292"/>
                  </a:cubicBezTo>
                  <a:lnTo>
                    <a:pt x="586" y="1298"/>
                  </a:lnTo>
                  <a:cubicBezTo>
                    <a:pt x="585" y="1299"/>
                    <a:pt x="585" y="1300"/>
                    <a:pt x="584" y="1300"/>
                  </a:cubicBezTo>
                  <a:lnTo>
                    <a:pt x="572" y="1314"/>
                  </a:lnTo>
                  <a:lnTo>
                    <a:pt x="564" y="1337"/>
                  </a:lnTo>
                  <a:lnTo>
                    <a:pt x="559" y="1347"/>
                  </a:lnTo>
                  <a:lnTo>
                    <a:pt x="563" y="1361"/>
                  </a:lnTo>
                  <a:lnTo>
                    <a:pt x="570" y="1373"/>
                  </a:lnTo>
                  <a:lnTo>
                    <a:pt x="585" y="1388"/>
                  </a:lnTo>
                  <a:cubicBezTo>
                    <a:pt x="586" y="1389"/>
                    <a:pt x="586" y="1390"/>
                    <a:pt x="587" y="1391"/>
                  </a:cubicBezTo>
                  <a:lnTo>
                    <a:pt x="592" y="1406"/>
                  </a:lnTo>
                  <a:lnTo>
                    <a:pt x="604" y="1411"/>
                  </a:lnTo>
                  <a:cubicBezTo>
                    <a:pt x="605" y="1412"/>
                    <a:pt x="605" y="1413"/>
                    <a:pt x="606" y="1413"/>
                  </a:cubicBezTo>
                  <a:lnTo>
                    <a:pt x="617" y="1426"/>
                  </a:lnTo>
                  <a:lnTo>
                    <a:pt x="656" y="1478"/>
                  </a:lnTo>
                  <a:cubicBezTo>
                    <a:pt x="656" y="1479"/>
                    <a:pt x="657" y="1479"/>
                    <a:pt x="657" y="1481"/>
                  </a:cubicBezTo>
                  <a:lnTo>
                    <a:pt x="659" y="1496"/>
                  </a:lnTo>
                  <a:lnTo>
                    <a:pt x="666" y="1503"/>
                  </a:lnTo>
                  <a:lnTo>
                    <a:pt x="683" y="1515"/>
                  </a:lnTo>
                  <a:lnTo>
                    <a:pt x="692" y="1522"/>
                  </a:lnTo>
                  <a:lnTo>
                    <a:pt x="694" y="1522"/>
                  </a:lnTo>
                  <a:lnTo>
                    <a:pt x="699" y="1522"/>
                  </a:lnTo>
                  <a:lnTo>
                    <a:pt x="703" y="1515"/>
                  </a:lnTo>
                  <a:cubicBezTo>
                    <a:pt x="703" y="1515"/>
                    <a:pt x="704" y="1514"/>
                    <a:pt x="704" y="1513"/>
                  </a:cubicBezTo>
                  <a:lnTo>
                    <a:pt x="706" y="1512"/>
                  </a:lnTo>
                  <a:cubicBezTo>
                    <a:pt x="707" y="1511"/>
                    <a:pt x="708" y="1511"/>
                    <a:pt x="710" y="1511"/>
                  </a:cubicBezTo>
                  <a:lnTo>
                    <a:pt x="712" y="1510"/>
                  </a:lnTo>
                  <a:cubicBezTo>
                    <a:pt x="714" y="1510"/>
                    <a:pt x="716" y="1510"/>
                    <a:pt x="717" y="1511"/>
                  </a:cubicBezTo>
                  <a:lnTo>
                    <a:pt x="720" y="1513"/>
                  </a:lnTo>
                  <a:lnTo>
                    <a:pt x="725" y="1516"/>
                  </a:lnTo>
                  <a:lnTo>
                    <a:pt x="738" y="1533"/>
                  </a:lnTo>
                  <a:lnTo>
                    <a:pt x="766" y="1555"/>
                  </a:lnTo>
                  <a:lnTo>
                    <a:pt x="774" y="1560"/>
                  </a:lnTo>
                  <a:lnTo>
                    <a:pt x="797" y="1565"/>
                  </a:lnTo>
                  <a:lnTo>
                    <a:pt x="802" y="1559"/>
                  </a:lnTo>
                  <a:lnTo>
                    <a:pt x="811" y="1553"/>
                  </a:lnTo>
                  <a:lnTo>
                    <a:pt x="819" y="1548"/>
                  </a:lnTo>
                  <a:lnTo>
                    <a:pt x="819" y="1547"/>
                  </a:lnTo>
                  <a:cubicBezTo>
                    <a:pt x="819" y="1546"/>
                    <a:pt x="819" y="1545"/>
                    <a:pt x="820" y="1545"/>
                  </a:cubicBezTo>
                  <a:lnTo>
                    <a:pt x="821" y="1542"/>
                  </a:lnTo>
                  <a:cubicBezTo>
                    <a:pt x="822" y="1539"/>
                    <a:pt x="824" y="1537"/>
                    <a:pt x="827" y="1537"/>
                  </a:cubicBezTo>
                  <a:lnTo>
                    <a:pt x="831" y="1537"/>
                  </a:lnTo>
                  <a:lnTo>
                    <a:pt x="836" y="1537"/>
                  </a:lnTo>
                  <a:cubicBezTo>
                    <a:pt x="837" y="1537"/>
                    <a:pt x="838" y="1537"/>
                    <a:pt x="839" y="1538"/>
                  </a:cubicBezTo>
                  <a:lnTo>
                    <a:pt x="863" y="1552"/>
                  </a:lnTo>
                  <a:lnTo>
                    <a:pt x="917" y="1585"/>
                  </a:lnTo>
                  <a:lnTo>
                    <a:pt x="922" y="1586"/>
                  </a:lnTo>
                  <a:lnTo>
                    <a:pt x="944" y="1589"/>
                  </a:lnTo>
                  <a:cubicBezTo>
                    <a:pt x="946" y="1589"/>
                    <a:pt x="947" y="1590"/>
                    <a:pt x="948" y="1590"/>
                  </a:cubicBezTo>
                  <a:lnTo>
                    <a:pt x="957" y="1597"/>
                  </a:lnTo>
                  <a:cubicBezTo>
                    <a:pt x="958" y="1598"/>
                    <a:pt x="959" y="1599"/>
                    <a:pt x="960" y="1600"/>
                  </a:cubicBezTo>
                  <a:lnTo>
                    <a:pt x="963" y="1606"/>
                  </a:lnTo>
                  <a:lnTo>
                    <a:pt x="967" y="1620"/>
                  </a:lnTo>
                  <a:lnTo>
                    <a:pt x="970" y="1621"/>
                  </a:lnTo>
                  <a:lnTo>
                    <a:pt x="996" y="1621"/>
                  </a:lnTo>
                  <a:lnTo>
                    <a:pt x="1010" y="1623"/>
                  </a:lnTo>
                  <a:cubicBezTo>
                    <a:pt x="1011" y="1623"/>
                    <a:pt x="1011" y="1624"/>
                    <a:pt x="1012" y="1624"/>
                  </a:cubicBezTo>
                  <a:lnTo>
                    <a:pt x="1019" y="1627"/>
                  </a:lnTo>
                  <a:lnTo>
                    <a:pt x="1020" y="1628"/>
                  </a:lnTo>
                  <a:lnTo>
                    <a:pt x="1028" y="1635"/>
                  </a:lnTo>
                  <a:lnTo>
                    <a:pt x="1033" y="1641"/>
                  </a:lnTo>
                  <a:lnTo>
                    <a:pt x="1035" y="1647"/>
                  </a:lnTo>
                  <a:lnTo>
                    <a:pt x="1039" y="1651"/>
                  </a:lnTo>
                  <a:lnTo>
                    <a:pt x="1072" y="1674"/>
                  </a:lnTo>
                  <a:lnTo>
                    <a:pt x="1080" y="1676"/>
                  </a:lnTo>
                  <a:lnTo>
                    <a:pt x="1118" y="1672"/>
                  </a:lnTo>
                  <a:cubicBezTo>
                    <a:pt x="1119" y="1672"/>
                    <a:pt x="1120" y="1672"/>
                    <a:pt x="1121" y="1672"/>
                  </a:cubicBezTo>
                  <a:lnTo>
                    <a:pt x="1125" y="1673"/>
                  </a:lnTo>
                  <a:cubicBezTo>
                    <a:pt x="1127" y="1673"/>
                    <a:pt x="1128" y="1674"/>
                    <a:pt x="1130" y="1676"/>
                  </a:cubicBezTo>
                  <a:lnTo>
                    <a:pt x="1134" y="1681"/>
                  </a:lnTo>
                  <a:lnTo>
                    <a:pt x="1137" y="1675"/>
                  </a:lnTo>
                  <a:cubicBezTo>
                    <a:pt x="1137" y="1674"/>
                    <a:pt x="1138" y="1673"/>
                    <a:pt x="1139" y="1673"/>
                  </a:cubicBezTo>
                  <a:lnTo>
                    <a:pt x="1142" y="1670"/>
                  </a:lnTo>
                  <a:cubicBezTo>
                    <a:pt x="1143" y="1669"/>
                    <a:pt x="1145" y="1668"/>
                    <a:pt x="1146" y="1668"/>
                  </a:cubicBezTo>
                  <a:lnTo>
                    <a:pt x="1149" y="1667"/>
                  </a:lnTo>
                  <a:cubicBezTo>
                    <a:pt x="1150" y="1667"/>
                    <a:pt x="1151" y="1667"/>
                    <a:pt x="1151" y="1667"/>
                  </a:cubicBezTo>
                  <a:lnTo>
                    <a:pt x="1172" y="1669"/>
                  </a:lnTo>
                  <a:cubicBezTo>
                    <a:pt x="1173" y="1669"/>
                    <a:pt x="1173" y="1669"/>
                    <a:pt x="1174" y="1669"/>
                  </a:cubicBezTo>
                  <a:lnTo>
                    <a:pt x="1186" y="1674"/>
                  </a:lnTo>
                  <a:cubicBezTo>
                    <a:pt x="1188" y="1675"/>
                    <a:pt x="1189" y="1677"/>
                    <a:pt x="1190" y="1679"/>
                  </a:cubicBezTo>
                  <a:cubicBezTo>
                    <a:pt x="1191" y="1681"/>
                    <a:pt x="1191" y="1683"/>
                    <a:pt x="1190" y="1685"/>
                  </a:cubicBezTo>
                  <a:lnTo>
                    <a:pt x="1185" y="1697"/>
                  </a:lnTo>
                  <a:cubicBezTo>
                    <a:pt x="1184" y="1698"/>
                    <a:pt x="1184" y="1699"/>
                    <a:pt x="1183" y="1699"/>
                  </a:cubicBezTo>
                  <a:lnTo>
                    <a:pt x="1162" y="1723"/>
                  </a:lnTo>
                  <a:lnTo>
                    <a:pt x="1142" y="1756"/>
                  </a:lnTo>
                  <a:lnTo>
                    <a:pt x="1142" y="1762"/>
                  </a:lnTo>
                  <a:lnTo>
                    <a:pt x="1143" y="1793"/>
                  </a:lnTo>
                  <a:lnTo>
                    <a:pt x="1146" y="1803"/>
                  </a:lnTo>
                  <a:lnTo>
                    <a:pt x="1151" y="1811"/>
                  </a:lnTo>
                  <a:lnTo>
                    <a:pt x="1156" y="1823"/>
                  </a:lnTo>
                  <a:cubicBezTo>
                    <a:pt x="1157" y="1824"/>
                    <a:pt x="1157" y="1826"/>
                    <a:pt x="1157" y="1827"/>
                  </a:cubicBezTo>
                  <a:lnTo>
                    <a:pt x="1155" y="1839"/>
                  </a:lnTo>
                  <a:cubicBezTo>
                    <a:pt x="1155" y="1840"/>
                    <a:pt x="1154" y="1842"/>
                    <a:pt x="1153" y="1843"/>
                  </a:cubicBezTo>
                  <a:lnTo>
                    <a:pt x="1136" y="1866"/>
                  </a:lnTo>
                  <a:lnTo>
                    <a:pt x="1135" y="1867"/>
                  </a:lnTo>
                  <a:lnTo>
                    <a:pt x="1095" y="1900"/>
                  </a:lnTo>
                  <a:lnTo>
                    <a:pt x="1087" y="1914"/>
                  </a:lnTo>
                  <a:cubicBezTo>
                    <a:pt x="1088" y="1914"/>
                    <a:pt x="1089" y="1915"/>
                    <a:pt x="1089" y="1915"/>
                  </a:cubicBezTo>
                  <a:lnTo>
                    <a:pt x="1105" y="1935"/>
                  </a:lnTo>
                  <a:lnTo>
                    <a:pt x="1112" y="1940"/>
                  </a:lnTo>
                  <a:cubicBezTo>
                    <a:pt x="1113" y="1940"/>
                    <a:pt x="1114" y="1939"/>
                    <a:pt x="1114" y="1939"/>
                  </a:cubicBezTo>
                  <a:lnTo>
                    <a:pt x="1116" y="1938"/>
                  </a:lnTo>
                  <a:cubicBezTo>
                    <a:pt x="1117" y="1938"/>
                    <a:pt x="1119" y="1937"/>
                    <a:pt x="1120" y="1937"/>
                  </a:cubicBezTo>
                  <a:lnTo>
                    <a:pt x="1122" y="1937"/>
                  </a:lnTo>
                  <a:cubicBezTo>
                    <a:pt x="1123" y="1937"/>
                    <a:pt x="1125" y="1938"/>
                    <a:pt x="1126" y="1938"/>
                  </a:cubicBezTo>
                  <a:lnTo>
                    <a:pt x="1128" y="1940"/>
                  </a:lnTo>
                  <a:lnTo>
                    <a:pt x="1137" y="1948"/>
                  </a:lnTo>
                  <a:lnTo>
                    <a:pt x="1144" y="1952"/>
                  </a:lnTo>
                  <a:cubicBezTo>
                    <a:pt x="1145" y="1952"/>
                    <a:pt x="1145" y="1953"/>
                    <a:pt x="1146" y="1954"/>
                  </a:cubicBezTo>
                  <a:lnTo>
                    <a:pt x="1148" y="1956"/>
                  </a:lnTo>
                  <a:cubicBezTo>
                    <a:pt x="1148" y="1957"/>
                    <a:pt x="1149" y="1958"/>
                    <a:pt x="1149" y="1959"/>
                  </a:cubicBezTo>
                  <a:lnTo>
                    <a:pt x="1150" y="1963"/>
                  </a:lnTo>
                  <a:cubicBezTo>
                    <a:pt x="1151" y="1964"/>
                    <a:pt x="1151" y="1965"/>
                    <a:pt x="1151" y="1967"/>
                  </a:cubicBezTo>
                  <a:lnTo>
                    <a:pt x="1147" y="1983"/>
                  </a:lnTo>
                  <a:lnTo>
                    <a:pt x="1150" y="1988"/>
                  </a:lnTo>
                  <a:lnTo>
                    <a:pt x="1162" y="1995"/>
                  </a:lnTo>
                  <a:cubicBezTo>
                    <a:pt x="1163" y="1996"/>
                    <a:pt x="1164" y="1997"/>
                    <a:pt x="1165" y="1998"/>
                  </a:cubicBezTo>
                  <a:lnTo>
                    <a:pt x="1167" y="2003"/>
                  </a:lnTo>
                  <a:lnTo>
                    <a:pt x="1169" y="2010"/>
                  </a:lnTo>
                  <a:lnTo>
                    <a:pt x="1174" y="2032"/>
                  </a:lnTo>
                  <a:lnTo>
                    <a:pt x="1174" y="2039"/>
                  </a:lnTo>
                  <a:cubicBezTo>
                    <a:pt x="1174" y="2040"/>
                    <a:pt x="1174" y="2041"/>
                    <a:pt x="1174" y="2042"/>
                  </a:cubicBezTo>
                  <a:lnTo>
                    <a:pt x="1172" y="2046"/>
                  </a:lnTo>
                  <a:cubicBezTo>
                    <a:pt x="1171" y="2047"/>
                    <a:pt x="1171" y="2048"/>
                    <a:pt x="1170" y="2049"/>
                  </a:cubicBezTo>
                  <a:lnTo>
                    <a:pt x="1168" y="2051"/>
                  </a:lnTo>
                  <a:cubicBezTo>
                    <a:pt x="1168" y="2052"/>
                    <a:pt x="1167" y="2052"/>
                    <a:pt x="1166" y="2052"/>
                  </a:cubicBezTo>
                  <a:lnTo>
                    <a:pt x="1162" y="2055"/>
                  </a:lnTo>
                  <a:lnTo>
                    <a:pt x="1164" y="2056"/>
                  </a:lnTo>
                  <a:cubicBezTo>
                    <a:pt x="1166" y="2058"/>
                    <a:pt x="1167" y="2060"/>
                    <a:pt x="1167" y="2062"/>
                  </a:cubicBezTo>
                  <a:lnTo>
                    <a:pt x="1168" y="2070"/>
                  </a:lnTo>
                  <a:cubicBezTo>
                    <a:pt x="1168" y="2071"/>
                    <a:pt x="1168" y="2071"/>
                    <a:pt x="1168" y="2072"/>
                  </a:cubicBezTo>
                  <a:lnTo>
                    <a:pt x="1166" y="2083"/>
                  </a:lnTo>
                  <a:lnTo>
                    <a:pt x="1167" y="2095"/>
                  </a:lnTo>
                  <a:cubicBezTo>
                    <a:pt x="1167" y="2096"/>
                    <a:pt x="1167" y="2097"/>
                    <a:pt x="1167" y="2098"/>
                  </a:cubicBezTo>
                  <a:lnTo>
                    <a:pt x="1162" y="2112"/>
                  </a:lnTo>
                  <a:lnTo>
                    <a:pt x="1159" y="2115"/>
                  </a:lnTo>
                  <a:lnTo>
                    <a:pt x="1152" y="2122"/>
                  </a:lnTo>
                  <a:lnTo>
                    <a:pt x="1153" y="2128"/>
                  </a:lnTo>
                  <a:lnTo>
                    <a:pt x="1156" y="2125"/>
                  </a:lnTo>
                  <a:cubicBezTo>
                    <a:pt x="1158" y="2123"/>
                    <a:pt x="1161" y="2121"/>
                    <a:pt x="1163" y="2122"/>
                  </a:cubicBezTo>
                  <a:lnTo>
                    <a:pt x="1164" y="2122"/>
                  </a:lnTo>
                  <a:lnTo>
                    <a:pt x="1165" y="2121"/>
                  </a:lnTo>
                  <a:cubicBezTo>
                    <a:pt x="1166" y="2118"/>
                    <a:pt x="1170" y="2116"/>
                    <a:pt x="1173" y="2117"/>
                  </a:cubicBezTo>
                  <a:lnTo>
                    <a:pt x="1181" y="2118"/>
                  </a:lnTo>
                  <a:cubicBezTo>
                    <a:pt x="1182" y="2119"/>
                    <a:pt x="1183" y="2119"/>
                    <a:pt x="1184" y="2119"/>
                  </a:cubicBezTo>
                  <a:lnTo>
                    <a:pt x="1188" y="2122"/>
                  </a:lnTo>
                  <a:cubicBezTo>
                    <a:pt x="1189" y="2123"/>
                    <a:pt x="1190" y="2124"/>
                    <a:pt x="1191" y="2125"/>
                  </a:cubicBezTo>
                  <a:lnTo>
                    <a:pt x="1196" y="2133"/>
                  </a:lnTo>
                  <a:lnTo>
                    <a:pt x="1201" y="2131"/>
                  </a:lnTo>
                  <a:lnTo>
                    <a:pt x="1257" y="2112"/>
                  </a:lnTo>
                  <a:lnTo>
                    <a:pt x="1264" y="2108"/>
                  </a:lnTo>
                  <a:lnTo>
                    <a:pt x="1268" y="2103"/>
                  </a:lnTo>
                  <a:cubicBezTo>
                    <a:pt x="1269" y="2102"/>
                    <a:pt x="1271" y="2101"/>
                    <a:pt x="1272" y="2101"/>
                  </a:cubicBezTo>
                  <a:lnTo>
                    <a:pt x="1278" y="2099"/>
                  </a:lnTo>
                  <a:cubicBezTo>
                    <a:pt x="1279" y="2099"/>
                    <a:pt x="1280" y="2098"/>
                    <a:pt x="1281" y="2098"/>
                  </a:cubicBezTo>
                  <a:lnTo>
                    <a:pt x="1289" y="2099"/>
                  </a:lnTo>
                  <a:cubicBezTo>
                    <a:pt x="1290" y="2099"/>
                    <a:pt x="1291" y="2099"/>
                    <a:pt x="1292" y="2100"/>
                  </a:cubicBezTo>
                  <a:lnTo>
                    <a:pt x="1321" y="2114"/>
                  </a:lnTo>
                  <a:cubicBezTo>
                    <a:pt x="1321" y="2114"/>
                    <a:pt x="1322" y="2114"/>
                    <a:pt x="1322" y="2115"/>
                  </a:cubicBezTo>
                  <a:lnTo>
                    <a:pt x="1331" y="2122"/>
                  </a:lnTo>
                  <a:lnTo>
                    <a:pt x="1336" y="2128"/>
                  </a:lnTo>
                  <a:lnTo>
                    <a:pt x="1341" y="2131"/>
                  </a:lnTo>
                  <a:lnTo>
                    <a:pt x="1351" y="2138"/>
                  </a:lnTo>
                  <a:cubicBezTo>
                    <a:pt x="1352" y="2139"/>
                    <a:pt x="1352" y="2140"/>
                    <a:pt x="1353" y="2140"/>
                  </a:cubicBezTo>
                  <a:lnTo>
                    <a:pt x="1362" y="2153"/>
                  </a:lnTo>
                  <a:lnTo>
                    <a:pt x="1364" y="2154"/>
                  </a:lnTo>
                  <a:lnTo>
                    <a:pt x="1376" y="2152"/>
                  </a:lnTo>
                  <a:cubicBezTo>
                    <a:pt x="1376" y="2152"/>
                    <a:pt x="1376" y="2152"/>
                    <a:pt x="1377" y="2152"/>
                  </a:cubicBezTo>
                  <a:cubicBezTo>
                    <a:pt x="1377" y="2152"/>
                    <a:pt x="1377" y="2152"/>
                    <a:pt x="1378" y="2153"/>
                  </a:cubicBezTo>
                  <a:lnTo>
                    <a:pt x="1386" y="2154"/>
                  </a:lnTo>
                  <a:lnTo>
                    <a:pt x="1415" y="2163"/>
                  </a:lnTo>
                  <a:lnTo>
                    <a:pt x="1505" y="2170"/>
                  </a:lnTo>
                  <a:lnTo>
                    <a:pt x="1609" y="2157"/>
                  </a:lnTo>
                  <a:cubicBezTo>
                    <a:pt x="1610" y="2157"/>
                    <a:pt x="1611" y="2157"/>
                    <a:pt x="1612" y="2158"/>
                  </a:cubicBezTo>
                  <a:lnTo>
                    <a:pt x="1622" y="2160"/>
                  </a:lnTo>
                  <a:cubicBezTo>
                    <a:pt x="1623" y="2160"/>
                    <a:pt x="1624" y="2160"/>
                    <a:pt x="1624" y="2161"/>
                  </a:cubicBezTo>
                  <a:lnTo>
                    <a:pt x="1633" y="2145"/>
                  </a:lnTo>
                  <a:lnTo>
                    <a:pt x="1668" y="2096"/>
                  </a:lnTo>
                  <a:lnTo>
                    <a:pt x="1676" y="2076"/>
                  </a:lnTo>
                  <a:lnTo>
                    <a:pt x="1677" y="2063"/>
                  </a:lnTo>
                  <a:cubicBezTo>
                    <a:pt x="1677" y="2061"/>
                    <a:pt x="1677" y="2060"/>
                    <a:pt x="1678" y="2059"/>
                  </a:cubicBezTo>
                  <a:lnTo>
                    <a:pt x="1681" y="2052"/>
                  </a:lnTo>
                  <a:lnTo>
                    <a:pt x="1706" y="2019"/>
                  </a:lnTo>
                  <a:lnTo>
                    <a:pt x="1714" y="2012"/>
                  </a:lnTo>
                  <a:lnTo>
                    <a:pt x="1740" y="1997"/>
                  </a:lnTo>
                  <a:cubicBezTo>
                    <a:pt x="1741" y="1997"/>
                    <a:pt x="1742" y="1996"/>
                    <a:pt x="1742" y="1996"/>
                  </a:cubicBezTo>
                  <a:lnTo>
                    <a:pt x="1780" y="1987"/>
                  </a:lnTo>
                  <a:cubicBezTo>
                    <a:pt x="1781" y="1987"/>
                    <a:pt x="1782" y="1987"/>
                    <a:pt x="1783" y="1987"/>
                  </a:cubicBezTo>
                  <a:lnTo>
                    <a:pt x="1812" y="1991"/>
                  </a:lnTo>
                  <a:lnTo>
                    <a:pt x="1836" y="1999"/>
                  </a:lnTo>
                  <a:lnTo>
                    <a:pt x="1855" y="2012"/>
                  </a:lnTo>
                  <a:lnTo>
                    <a:pt x="1876" y="2007"/>
                  </a:lnTo>
                  <a:lnTo>
                    <a:pt x="1954" y="1967"/>
                  </a:lnTo>
                  <a:lnTo>
                    <a:pt x="1982" y="1959"/>
                  </a:lnTo>
                  <a:lnTo>
                    <a:pt x="1997" y="1959"/>
                  </a:lnTo>
                  <a:lnTo>
                    <a:pt x="2012" y="1961"/>
                  </a:lnTo>
                  <a:cubicBezTo>
                    <a:pt x="2013" y="1961"/>
                    <a:pt x="2014" y="1962"/>
                    <a:pt x="2014" y="1962"/>
                  </a:cubicBezTo>
                  <a:lnTo>
                    <a:pt x="2030" y="1971"/>
                  </a:lnTo>
                  <a:lnTo>
                    <a:pt x="2053" y="1981"/>
                  </a:lnTo>
                  <a:lnTo>
                    <a:pt x="2069" y="1982"/>
                  </a:lnTo>
                  <a:cubicBezTo>
                    <a:pt x="2069" y="1981"/>
                    <a:pt x="2069" y="1981"/>
                    <a:pt x="2069" y="1981"/>
                  </a:cubicBezTo>
                  <a:lnTo>
                    <a:pt x="2074" y="1962"/>
                  </a:lnTo>
                  <a:cubicBezTo>
                    <a:pt x="2074" y="1961"/>
                    <a:pt x="2074" y="1960"/>
                    <a:pt x="2075" y="1960"/>
                  </a:cubicBezTo>
                  <a:lnTo>
                    <a:pt x="2087" y="1941"/>
                  </a:lnTo>
                  <a:lnTo>
                    <a:pt x="2093" y="1924"/>
                  </a:lnTo>
                  <a:lnTo>
                    <a:pt x="2092" y="1900"/>
                  </a:lnTo>
                  <a:lnTo>
                    <a:pt x="2086" y="1877"/>
                  </a:lnTo>
                  <a:lnTo>
                    <a:pt x="2079" y="1863"/>
                  </a:lnTo>
                  <a:lnTo>
                    <a:pt x="2051" y="1839"/>
                  </a:lnTo>
                  <a:lnTo>
                    <a:pt x="2036" y="1822"/>
                  </a:lnTo>
                  <a:cubicBezTo>
                    <a:pt x="2036" y="1821"/>
                    <a:pt x="2035" y="1820"/>
                    <a:pt x="2035" y="1819"/>
                  </a:cubicBezTo>
                  <a:lnTo>
                    <a:pt x="2028" y="1794"/>
                  </a:lnTo>
                  <a:lnTo>
                    <a:pt x="2026" y="1769"/>
                  </a:lnTo>
                  <a:lnTo>
                    <a:pt x="2020" y="1761"/>
                  </a:lnTo>
                  <a:lnTo>
                    <a:pt x="2010" y="1754"/>
                  </a:lnTo>
                  <a:cubicBezTo>
                    <a:pt x="2009" y="1753"/>
                    <a:pt x="2008" y="1753"/>
                    <a:pt x="2008" y="1752"/>
                  </a:cubicBezTo>
                  <a:lnTo>
                    <a:pt x="1997" y="1736"/>
                  </a:lnTo>
                  <a:cubicBezTo>
                    <a:pt x="1997" y="1735"/>
                    <a:pt x="1996" y="1734"/>
                    <a:pt x="1996" y="1733"/>
                  </a:cubicBezTo>
                  <a:lnTo>
                    <a:pt x="1994" y="1712"/>
                  </a:lnTo>
                  <a:cubicBezTo>
                    <a:pt x="1994" y="1711"/>
                    <a:pt x="1995" y="1709"/>
                    <a:pt x="1995" y="1708"/>
                  </a:cubicBezTo>
                  <a:lnTo>
                    <a:pt x="2003" y="1691"/>
                  </a:lnTo>
                  <a:cubicBezTo>
                    <a:pt x="2003" y="1690"/>
                    <a:pt x="2004" y="1689"/>
                    <a:pt x="2005" y="1689"/>
                  </a:cubicBezTo>
                  <a:lnTo>
                    <a:pt x="2040" y="1653"/>
                  </a:lnTo>
                  <a:lnTo>
                    <a:pt x="2050" y="1639"/>
                  </a:lnTo>
                  <a:lnTo>
                    <a:pt x="2059" y="1622"/>
                  </a:lnTo>
                  <a:lnTo>
                    <a:pt x="2063" y="1605"/>
                  </a:lnTo>
                  <a:lnTo>
                    <a:pt x="2065" y="1546"/>
                  </a:lnTo>
                  <a:cubicBezTo>
                    <a:pt x="2065" y="1545"/>
                    <a:pt x="2065" y="1544"/>
                    <a:pt x="2066" y="1544"/>
                  </a:cubicBezTo>
                  <a:lnTo>
                    <a:pt x="2069" y="1534"/>
                  </a:lnTo>
                  <a:lnTo>
                    <a:pt x="2083" y="1509"/>
                  </a:lnTo>
                  <a:lnTo>
                    <a:pt x="2087" y="1484"/>
                  </a:lnTo>
                  <a:cubicBezTo>
                    <a:pt x="2088" y="1483"/>
                    <a:pt x="2088" y="1482"/>
                    <a:pt x="2088" y="1482"/>
                  </a:cubicBezTo>
                  <a:lnTo>
                    <a:pt x="2093" y="1473"/>
                  </a:lnTo>
                  <a:lnTo>
                    <a:pt x="2100" y="1465"/>
                  </a:lnTo>
                  <a:lnTo>
                    <a:pt x="2067" y="1440"/>
                  </a:lnTo>
                  <a:cubicBezTo>
                    <a:pt x="2066" y="1439"/>
                    <a:pt x="2065" y="1438"/>
                    <a:pt x="2064" y="1437"/>
                  </a:cubicBezTo>
                  <a:lnTo>
                    <a:pt x="2058" y="1422"/>
                  </a:lnTo>
                  <a:cubicBezTo>
                    <a:pt x="2057" y="1421"/>
                    <a:pt x="2057" y="1420"/>
                    <a:pt x="2058" y="1418"/>
                  </a:cubicBezTo>
                  <a:lnTo>
                    <a:pt x="2061" y="1392"/>
                  </a:lnTo>
                  <a:lnTo>
                    <a:pt x="2068" y="1373"/>
                  </a:lnTo>
                  <a:lnTo>
                    <a:pt x="2070" y="1363"/>
                  </a:lnTo>
                  <a:lnTo>
                    <a:pt x="2062" y="1352"/>
                  </a:lnTo>
                  <a:cubicBezTo>
                    <a:pt x="2062" y="1351"/>
                    <a:pt x="2061" y="1349"/>
                    <a:pt x="2061" y="1348"/>
                  </a:cubicBezTo>
                  <a:lnTo>
                    <a:pt x="2061" y="1342"/>
                  </a:lnTo>
                  <a:cubicBezTo>
                    <a:pt x="2061" y="1340"/>
                    <a:pt x="2062" y="1338"/>
                    <a:pt x="2063" y="1337"/>
                  </a:cubicBezTo>
                  <a:lnTo>
                    <a:pt x="2073" y="1323"/>
                  </a:lnTo>
                  <a:lnTo>
                    <a:pt x="2073" y="1307"/>
                  </a:lnTo>
                  <a:lnTo>
                    <a:pt x="2066" y="1294"/>
                  </a:lnTo>
                  <a:lnTo>
                    <a:pt x="2052" y="1288"/>
                  </a:lnTo>
                  <a:lnTo>
                    <a:pt x="2036" y="1284"/>
                  </a:lnTo>
                  <a:cubicBezTo>
                    <a:pt x="2035" y="1284"/>
                    <a:pt x="2034" y="1284"/>
                    <a:pt x="2034" y="1284"/>
                  </a:cubicBezTo>
                  <a:lnTo>
                    <a:pt x="2013" y="1273"/>
                  </a:lnTo>
                  <a:cubicBezTo>
                    <a:pt x="2012" y="1273"/>
                    <a:pt x="2012" y="1272"/>
                    <a:pt x="2011" y="1271"/>
                  </a:cubicBezTo>
                  <a:lnTo>
                    <a:pt x="1997" y="1256"/>
                  </a:lnTo>
                  <a:cubicBezTo>
                    <a:pt x="1996" y="1254"/>
                    <a:pt x="1995" y="1251"/>
                    <a:pt x="1995" y="1249"/>
                  </a:cubicBezTo>
                  <a:lnTo>
                    <a:pt x="1998" y="1233"/>
                  </a:lnTo>
                  <a:lnTo>
                    <a:pt x="1987" y="1207"/>
                  </a:lnTo>
                  <a:lnTo>
                    <a:pt x="1972" y="1163"/>
                  </a:lnTo>
                  <a:lnTo>
                    <a:pt x="1968" y="1121"/>
                  </a:lnTo>
                  <a:cubicBezTo>
                    <a:pt x="1968" y="1119"/>
                    <a:pt x="1969" y="1116"/>
                    <a:pt x="1971" y="1115"/>
                  </a:cubicBezTo>
                  <a:lnTo>
                    <a:pt x="2002" y="1087"/>
                  </a:lnTo>
                  <a:lnTo>
                    <a:pt x="2016" y="1065"/>
                  </a:lnTo>
                  <a:lnTo>
                    <a:pt x="2024" y="1045"/>
                  </a:lnTo>
                  <a:lnTo>
                    <a:pt x="2023" y="1039"/>
                  </a:lnTo>
                  <a:lnTo>
                    <a:pt x="2013" y="1031"/>
                  </a:lnTo>
                  <a:cubicBezTo>
                    <a:pt x="2011" y="1029"/>
                    <a:pt x="2010" y="1026"/>
                    <a:pt x="2011" y="1023"/>
                  </a:cubicBezTo>
                  <a:lnTo>
                    <a:pt x="2015" y="1000"/>
                  </a:lnTo>
                  <a:lnTo>
                    <a:pt x="2030" y="968"/>
                  </a:lnTo>
                  <a:lnTo>
                    <a:pt x="2012" y="952"/>
                  </a:lnTo>
                  <a:lnTo>
                    <a:pt x="1978" y="913"/>
                  </a:lnTo>
                  <a:lnTo>
                    <a:pt x="1943" y="899"/>
                  </a:lnTo>
                  <a:cubicBezTo>
                    <a:pt x="1942" y="899"/>
                    <a:pt x="1940" y="898"/>
                    <a:pt x="1940" y="897"/>
                  </a:cubicBezTo>
                  <a:lnTo>
                    <a:pt x="1923" y="874"/>
                  </a:lnTo>
                  <a:lnTo>
                    <a:pt x="1913" y="870"/>
                  </a:lnTo>
                  <a:cubicBezTo>
                    <a:pt x="1913" y="869"/>
                    <a:pt x="1912" y="869"/>
                    <a:pt x="1911" y="868"/>
                  </a:cubicBezTo>
                  <a:lnTo>
                    <a:pt x="1905" y="862"/>
                  </a:lnTo>
                  <a:cubicBezTo>
                    <a:pt x="1904" y="862"/>
                    <a:pt x="1904" y="861"/>
                    <a:pt x="1903" y="860"/>
                  </a:cubicBezTo>
                  <a:lnTo>
                    <a:pt x="1883" y="819"/>
                  </a:lnTo>
                  <a:lnTo>
                    <a:pt x="1874" y="809"/>
                  </a:lnTo>
                  <a:lnTo>
                    <a:pt x="1811" y="763"/>
                  </a:lnTo>
                  <a:lnTo>
                    <a:pt x="1795" y="755"/>
                  </a:lnTo>
                  <a:cubicBezTo>
                    <a:pt x="1794" y="754"/>
                    <a:pt x="1793" y="753"/>
                    <a:pt x="1793" y="753"/>
                  </a:cubicBezTo>
                  <a:lnTo>
                    <a:pt x="1774" y="731"/>
                  </a:lnTo>
                  <a:lnTo>
                    <a:pt x="1765" y="726"/>
                  </a:lnTo>
                  <a:lnTo>
                    <a:pt x="1753" y="726"/>
                  </a:lnTo>
                  <a:lnTo>
                    <a:pt x="1738" y="721"/>
                  </a:lnTo>
                  <a:cubicBezTo>
                    <a:pt x="1737" y="721"/>
                    <a:pt x="1736" y="721"/>
                    <a:pt x="1735" y="720"/>
                  </a:cubicBezTo>
                  <a:lnTo>
                    <a:pt x="1725" y="712"/>
                  </a:lnTo>
                  <a:cubicBezTo>
                    <a:pt x="1724" y="711"/>
                    <a:pt x="1723" y="710"/>
                    <a:pt x="1723" y="709"/>
                  </a:cubicBezTo>
                  <a:lnTo>
                    <a:pt x="1716" y="695"/>
                  </a:lnTo>
                  <a:cubicBezTo>
                    <a:pt x="1714" y="691"/>
                    <a:pt x="1715" y="688"/>
                    <a:pt x="1718" y="685"/>
                  </a:cubicBezTo>
                  <a:lnTo>
                    <a:pt x="1733" y="672"/>
                  </a:lnTo>
                  <a:lnTo>
                    <a:pt x="1738" y="662"/>
                  </a:lnTo>
                  <a:lnTo>
                    <a:pt x="1740" y="645"/>
                  </a:lnTo>
                  <a:lnTo>
                    <a:pt x="1739" y="634"/>
                  </a:lnTo>
                  <a:lnTo>
                    <a:pt x="1731" y="599"/>
                  </a:lnTo>
                  <a:lnTo>
                    <a:pt x="1728" y="590"/>
                  </a:lnTo>
                  <a:cubicBezTo>
                    <a:pt x="1728" y="589"/>
                    <a:pt x="1727" y="588"/>
                    <a:pt x="1727" y="587"/>
                  </a:cubicBezTo>
                  <a:lnTo>
                    <a:pt x="1727" y="581"/>
                  </a:lnTo>
                  <a:cubicBezTo>
                    <a:pt x="1727" y="579"/>
                    <a:pt x="1729" y="576"/>
                    <a:pt x="1731" y="575"/>
                  </a:cubicBezTo>
                  <a:lnTo>
                    <a:pt x="1760" y="553"/>
                  </a:lnTo>
                  <a:lnTo>
                    <a:pt x="1798" y="533"/>
                  </a:lnTo>
                  <a:lnTo>
                    <a:pt x="1833" y="505"/>
                  </a:lnTo>
                  <a:lnTo>
                    <a:pt x="1850" y="487"/>
                  </a:lnTo>
                  <a:lnTo>
                    <a:pt x="1857" y="470"/>
                  </a:lnTo>
                  <a:lnTo>
                    <a:pt x="1859" y="463"/>
                  </a:lnTo>
                  <a:lnTo>
                    <a:pt x="1877" y="407"/>
                  </a:lnTo>
                  <a:lnTo>
                    <a:pt x="1876" y="393"/>
                  </a:lnTo>
                  <a:lnTo>
                    <a:pt x="1872" y="380"/>
                  </a:lnTo>
                  <a:lnTo>
                    <a:pt x="1870" y="363"/>
                  </a:lnTo>
                  <a:cubicBezTo>
                    <a:pt x="1870" y="362"/>
                    <a:pt x="1870" y="362"/>
                    <a:pt x="1870" y="361"/>
                  </a:cubicBezTo>
                  <a:lnTo>
                    <a:pt x="1871" y="347"/>
                  </a:lnTo>
                  <a:lnTo>
                    <a:pt x="1876" y="334"/>
                  </a:lnTo>
                  <a:cubicBezTo>
                    <a:pt x="1876" y="333"/>
                    <a:pt x="1876" y="333"/>
                    <a:pt x="1877" y="332"/>
                  </a:cubicBezTo>
                  <a:lnTo>
                    <a:pt x="1883" y="323"/>
                  </a:lnTo>
                  <a:cubicBezTo>
                    <a:pt x="1884" y="322"/>
                    <a:pt x="1885" y="321"/>
                    <a:pt x="1886" y="320"/>
                  </a:cubicBezTo>
                  <a:lnTo>
                    <a:pt x="1891" y="318"/>
                  </a:lnTo>
                  <a:lnTo>
                    <a:pt x="1894" y="312"/>
                  </a:lnTo>
                  <a:lnTo>
                    <a:pt x="1907" y="287"/>
                  </a:lnTo>
                  <a:lnTo>
                    <a:pt x="1903" y="284"/>
                  </a:lnTo>
                  <a:cubicBezTo>
                    <a:pt x="1902" y="283"/>
                    <a:pt x="1902" y="282"/>
                    <a:pt x="1901" y="281"/>
                  </a:cubicBezTo>
                  <a:lnTo>
                    <a:pt x="1899" y="277"/>
                  </a:lnTo>
                  <a:lnTo>
                    <a:pt x="1892" y="271"/>
                  </a:lnTo>
                  <a:cubicBezTo>
                    <a:pt x="1891" y="270"/>
                    <a:pt x="1890" y="270"/>
                    <a:pt x="1890" y="269"/>
                  </a:cubicBezTo>
                  <a:close/>
                  <a:moveTo>
                    <a:pt x="1503" y="1099"/>
                  </a:moveTo>
                  <a:lnTo>
                    <a:pt x="1503" y="1101"/>
                  </a:lnTo>
                  <a:cubicBezTo>
                    <a:pt x="1502" y="1102"/>
                    <a:pt x="1501" y="1104"/>
                    <a:pt x="1500" y="1104"/>
                  </a:cubicBezTo>
                  <a:lnTo>
                    <a:pt x="1496" y="1109"/>
                  </a:lnTo>
                  <a:lnTo>
                    <a:pt x="1496" y="1111"/>
                  </a:lnTo>
                  <a:lnTo>
                    <a:pt x="1496" y="1116"/>
                  </a:lnTo>
                  <a:cubicBezTo>
                    <a:pt x="1496" y="1117"/>
                    <a:pt x="1496" y="1118"/>
                    <a:pt x="1496" y="1119"/>
                  </a:cubicBezTo>
                  <a:lnTo>
                    <a:pt x="1493" y="1127"/>
                  </a:lnTo>
                  <a:cubicBezTo>
                    <a:pt x="1493" y="1128"/>
                    <a:pt x="1492" y="1129"/>
                    <a:pt x="1491" y="1129"/>
                  </a:cubicBezTo>
                  <a:lnTo>
                    <a:pt x="1477" y="1143"/>
                  </a:lnTo>
                  <a:lnTo>
                    <a:pt x="1476" y="1146"/>
                  </a:lnTo>
                  <a:lnTo>
                    <a:pt x="1476" y="1151"/>
                  </a:lnTo>
                  <a:lnTo>
                    <a:pt x="1477" y="1158"/>
                  </a:lnTo>
                  <a:lnTo>
                    <a:pt x="1477" y="1165"/>
                  </a:lnTo>
                  <a:lnTo>
                    <a:pt x="1474" y="1174"/>
                  </a:lnTo>
                  <a:lnTo>
                    <a:pt x="1473" y="1177"/>
                  </a:lnTo>
                  <a:cubicBezTo>
                    <a:pt x="1472" y="1177"/>
                    <a:pt x="1471" y="1179"/>
                    <a:pt x="1471" y="1179"/>
                  </a:cubicBezTo>
                  <a:cubicBezTo>
                    <a:pt x="1471" y="1179"/>
                    <a:pt x="1468" y="1182"/>
                    <a:pt x="1467" y="1182"/>
                  </a:cubicBezTo>
                  <a:cubicBezTo>
                    <a:pt x="1467" y="1182"/>
                    <a:pt x="1466" y="1183"/>
                    <a:pt x="1465" y="1183"/>
                  </a:cubicBezTo>
                  <a:lnTo>
                    <a:pt x="1452" y="1187"/>
                  </a:lnTo>
                  <a:lnTo>
                    <a:pt x="1444" y="1204"/>
                  </a:lnTo>
                  <a:cubicBezTo>
                    <a:pt x="1443" y="1206"/>
                    <a:pt x="1440" y="1208"/>
                    <a:pt x="1437" y="1208"/>
                  </a:cubicBezTo>
                  <a:lnTo>
                    <a:pt x="1432" y="1209"/>
                  </a:lnTo>
                  <a:lnTo>
                    <a:pt x="1431" y="1209"/>
                  </a:lnTo>
                  <a:cubicBezTo>
                    <a:pt x="1428" y="1209"/>
                    <a:pt x="1425" y="1207"/>
                    <a:pt x="1424" y="1203"/>
                  </a:cubicBezTo>
                  <a:lnTo>
                    <a:pt x="1423" y="1202"/>
                  </a:lnTo>
                  <a:cubicBezTo>
                    <a:pt x="1423" y="1201"/>
                    <a:pt x="1422" y="1199"/>
                    <a:pt x="1422" y="1198"/>
                  </a:cubicBezTo>
                  <a:lnTo>
                    <a:pt x="1421" y="1183"/>
                  </a:lnTo>
                  <a:lnTo>
                    <a:pt x="1418" y="1167"/>
                  </a:lnTo>
                  <a:lnTo>
                    <a:pt x="1414" y="1167"/>
                  </a:lnTo>
                  <a:lnTo>
                    <a:pt x="1409" y="1167"/>
                  </a:lnTo>
                  <a:lnTo>
                    <a:pt x="1392" y="1162"/>
                  </a:lnTo>
                  <a:lnTo>
                    <a:pt x="1379" y="1154"/>
                  </a:lnTo>
                  <a:lnTo>
                    <a:pt x="1359" y="1146"/>
                  </a:lnTo>
                  <a:lnTo>
                    <a:pt x="1357" y="1146"/>
                  </a:lnTo>
                  <a:lnTo>
                    <a:pt x="1354" y="1149"/>
                  </a:lnTo>
                  <a:lnTo>
                    <a:pt x="1353" y="1150"/>
                  </a:lnTo>
                  <a:lnTo>
                    <a:pt x="1351" y="1151"/>
                  </a:lnTo>
                  <a:cubicBezTo>
                    <a:pt x="1350" y="1151"/>
                    <a:pt x="1348" y="1152"/>
                    <a:pt x="1348" y="1152"/>
                  </a:cubicBezTo>
                  <a:cubicBezTo>
                    <a:pt x="1347" y="1153"/>
                    <a:pt x="1346" y="1153"/>
                    <a:pt x="1345" y="1153"/>
                  </a:cubicBezTo>
                  <a:lnTo>
                    <a:pt x="1340" y="1153"/>
                  </a:lnTo>
                  <a:lnTo>
                    <a:pt x="1333" y="1152"/>
                  </a:lnTo>
                  <a:cubicBezTo>
                    <a:pt x="1332" y="1152"/>
                    <a:pt x="1330" y="1152"/>
                    <a:pt x="1329" y="1151"/>
                  </a:cubicBezTo>
                  <a:lnTo>
                    <a:pt x="1326" y="1149"/>
                  </a:lnTo>
                  <a:cubicBezTo>
                    <a:pt x="1326" y="1149"/>
                    <a:pt x="1325" y="1148"/>
                    <a:pt x="1324" y="1147"/>
                  </a:cubicBezTo>
                  <a:lnTo>
                    <a:pt x="1322" y="1144"/>
                  </a:lnTo>
                  <a:cubicBezTo>
                    <a:pt x="1321" y="1143"/>
                    <a:pt x="1321" y="1143"/>
                    <a:pt x="1321" y="1142"/>
                  </a:cubicBezTo>
                  <a:lnTo>
                    <a:pt x="1317" y="1134"/>
                  </a:lnTo>
                  <a:lnTo>
                    <a:pt x="1313" y="1135"/>
                  </a:lnTo>
                  <a:lnTo>
                    <a:pt x="1305" y="1139"/>
                  </a:lnTo>
                  <a:lnTo>
                    <a:pt x="1305" y="1140"/>
                  </a:lnTo>
                  <a:lnTo>
                    <a:pt x="1307" y="1155"/>
                  </a:lnTo>
                  <a:lnTo>
                    <a:pt x="1306" y="1163"/>
                  </a:lnTo>
                  <a:cubicBezTo>
                    <a:pt x="1305" y="1167"/>
                    <a:pt x="1302" y="1170"/>
                    <a:pt x="1298" y="1170"/>
                  </a:cubicBezTo>
                  <a:lnTo>
                    <a:pt x="1298" y="1170"/>
                  </a:lnTo>
                  <a:lnTo>
                    <a:pt x="1279" y="1170"/>
                  </a:lnTo>
                  <a:cubicBezTo>
                    <a:pt x="1277" y="1170"/>
                    <a:pt x="1276" y="1169"/>
                    <a:pt x="1275" y="1169"/>
                  </a:cubicBezTo>
                  <a:lnTo>
                    <a:pt x="1264" y="1164"/>
                  </a:lnTo>
                  <a:cubicBezTo>
                    <a:pt x="1263" y="1163"/>
                    <a:pt x="1262" y="1162"/>
                    <a:pt x="1261" y="1162"/>
                  </a:cubicBezTo>
                  <a:lnTo>
                    <a:pt x="1259" y="1159"/>
                  </a:lnTo>
                  <a:lnTo>
                    <a:pt x="1254" y="1152"/>
                  </a:lnTo>
                  <a:lnTo>
                    <a:pt x="1247" y="1144"/>
                  </a:lnTo>
                  <a:lnTo>
                    <a:pt x="1246" y="1145"/>
                  </a:lnTo>
                  <a:lnTo>
                    <a:pt x="1232" y="1150"/>
                  </a:lnTo>
                  <a:cubicBezTo>
                    <a:pt x="1230" y="1151"/>
                    <a:pt x="1228" y="1151"/>
                    <a:pt x="1227" y="1150"/>
                  </a:cubicBezTo>
                  <a:lnTo>
                    <a:pt x="1221" y="1148"/>
                  </a:lnTo>
                  <a:cubicBezTo>
                    <a:pt x="1219" y="1147"/>
                    <a:pt x="1218" y="1146"/>
                    <a:pt x="1217" y="1144"/>
                  </a:cubicBezTo>
                  <a:lnTo>
                    <a:pt x="1215" y="1139"/>
                  </a:lnTo>
                  <a:lnTo>
                    <a:pt x="1194" y="1146"/>
                  </a:lnTo>
                  <a:cubicBezTo>
                    <a:pt x="1193" y="1146"/>
                    <a:pt x="1192" y="1146"/>
                    <a:pt x="1191" y="1146"/>
                  </a:cubicBezTo>
                  <a:lnTo>
                    <a:pt x="1189" y="1146"/>
                  </a:lnTo>
                  <a:cubicBezTo>
                    <a:pt x="1187" y="1146"/>
                    <a:pt x="1185" y="1145"/>
                    <a:pt x="1184" y="1143"/>
                  </a:cubicBezTo>
                  <a:lnTo>
                    <a:pt x="1179" y="1138"/>
                  </a:lnTo>
                  <a:lnTo>
                    <a:pt x="1171" y="1134"/>
                  </a:lnTo>
                  <a:lnTo>
                    <a:pt x="1171" y="1134"/>
                  </a:lnTo>
                  <a:lnTo>
                    <a:pt x="1146" y="1147"/>
                  </a:lnTo>
                  <a:lnTo>
                    <a:pt x="1145" y="1149"/>
                  </a:lnTo>
                  <a:cubicBezTo>
                    <a:pt x="1144" y="1150"/>
                    <a:pt x="1143" y="1152"/>
                    <a:pt x="1141" y="1152"/>
                  </a:cubicBezTo>
                  <a:lnTo>
                    <a:pt x="1139" y="1153"/>
                  </a:lnTo>
                  <a:cubicBezTo>
                    <a:pt x="1138" y="1153"/>
                    <a:pt x="1136" y="1154"/>
                    <a:pt x="1135" y="1154"/>
                  </a:cubicBezTo>
                  <a:cubicBezTo>
                    <a:pt x="1134" y="1154"/>
                    <a:pt x="1133" y="1154"/>
                    <a:pt x="1132" y="1154"/>
                  </a:cubicBezTo>
                  <a:lnTo>
                    <a:pt x="1107" y="1148"/>
                  </a:lnTo>
                  <a:lnTo>
                    <a:pt x="1103" y="1146"/>
                  </a:lnTo>
                  <a:lnTo>
                    <a:pt x="1091" y="1137"/>
                  </a:lnTo>
                  <a:cubicBezTo>
                    <a:pt x="1091" y="1137"/>
                    <a:pt x="1090" y="1136"/>
                    <a:pt x="1089" y="1136"/>
                  </a:cubicBezTo>
                  <a:cubicBezTo>
                    <a:pt x="1089" y="1135"/>
                    <a:pt x="1088" y="1133"/>
                    <a:pt x="1087" y="1132"/>
                  </a:cubicBezTo>
                  <a:cubicBezTo>
                    <a:pt x="1087" y="1131"/>
                    <a:pt x="1087" y="1130"/>
                    <a:pt x="1086" y="1130"/>
                  </a:cubicBezTo>
                  <a:cubicBezTo>
                    <a:pt x="1086" y="1129"/>
                    <a:pt x="1086" y="1127"/>
                    <a:pt x="1086" y="1126"/>
                  </a:cubicBezTo>
                  <a:cubicBezTo>
                    <a:pt x="1087" y="1126"/>
                    <a:pt x="1087" y="1123"/>
                    <a:pt x="1087" y="1123"/>
                  </a:cubicBezTo>
                  <a:lnTo>
                    <a:pt x="1088" y="1121"/>
                  </a:lnTo>
                  <a:lnTo>
                    <a:pt x="1095" y="1113"/>
                  </a:lnTo>
                  <a:cubicBezTo>
                    <a:pt x="1095" y="1112"/>
                    <a:pt x="1095" y="1112"/>
                    <a:pt x="1095" y="1112"/>
                  </a:cubicBezTo>
                  <a:lnTo>
                    <a:pt x="1095" y="1110"/>
                  </a:lnTo>
                  <a:cubicBezTo>
                    <a:pt x="1095" y="1109"/>
                    <a:pt x="1095" y="1108"/>
                    <a:pt x="1096" y="1107"/>
                  </a:cubicBezTo>
                  <a:lnTo>
                    <a:pt x="1100" y="1101"/>
                  </a:lnTo>
                  <a:lnTo>
                    <a:pt x="1098" y="1096"/>
                  </a:lnTo>
                  <a:lnTo>
                    <a:pt x="1097" y="1085"/>
                  </a:lnTo>
                  <a:lnTo>
                    <a:pt x="1101" y="1067"/>
                  </a:lnTo>
                  <a:lnTo>
                    <a:pt x="1103" y="1063"/>
                  </a:lnTo>
                  <a:cubicBezTo>
                    <a:pt x="1103" y="1062"/>
                    <a:pt x="1103" y="1062"/>
                    <a:pt x="1104" y="1061"/>
                  </a:cubicBezTo>
                  <a:lnTo>
                    <a:pt x="1106" y="1060"/>
                  </a:lnTo>
                  <a:cubicBezTo>
                    <a:pt x="1106" y="1059"/>
                    <a:pt x="1107" y="1059"/>
                    <a:pt x="1107" y="1058"/>
                  </a:cubicBezTo>
                  <a:lnTo>
                    <a:pt x="1112" y="1055"/>
                  </a:lnTo>
                  <a:lnTo>
                    <a:pt x="1126" y="1038"/>
                  </a:lnTo>
                  <a:lnTo>
                    <a:pt x="1117" y="1023"/>
                  </a:lnTo>
                  <a:cubicBezTo>
                    <a:pt x="1117" y="1022"/>
                    <a:pt x="1116" y="1020"/>
                    <a:pt x="1116" y="1019"/>
                  </a:cubicBezTo>
                  <a:lnTo>
                    <a:pt x="1118" y="991"/>
                  </a:lnTo>
                  <a:lnTo>
                    <a:pt x="1121" y="975"/>
                  </a:lnTo>
                  <a:lnTo>
                    <a:pt x="1121" y="967"/>
                  </a:lnTo>
                  <a:lnTo>
                    <a:pt x="1119" y="961"/>
                  </a:lnTo>
                  <a:cubicBezTo>
                    <a:pt x="1119" y="960"/>
                    <a:pt x="1119" y="958"/>
                    <a:pt x="1119" y="957"/>
                  </a:cubicBezTo>
                  <a:lnTo>
                    <a:pt x="1120" y="950"/>
                  </a:lnTo>
                  <a:lnTo>
                    <a:pt x="1124" y="942"/>
                  </a:lnTo>
                  <a:cubicBezTo>
                    <a:pt x="1124" y="941"/>
                    <a:pt x="1125" y="941"/>
                    <a:pt x="1125" y="940"/>
                  </a:cubicBezTo>
                  <a:lnTo>
                    <a:pt x="1127" y="938"/>
                  </a:lnTo>
                  <a:cubicBezTo>
                    <a:pt x="1128" y="938"/>
                    <a:pt x="1129" y="937"/>
                    <a:pt x="1129" y="937"/>
                  </a:cubicBezTo>
                  <a:cubicBezTo>
                    <a:pt x="1130" y="936"/>
                    <a:pt x="1130" y="936"/>
                    <a:pt x="1131" y="936"/>
                  </a:cubicBezTo>
                  <a:cubicBezTo>
                    <a:pt x="1133" y="936"/>
                    <a:pt x="1134" y="935"/>
                    <a:pt x="1136" y="936"/>
                  </a:cubicBezTo>
                  <a:cubicBezTo>
                    <a:pt x="1136" y="936"/>
                    <a:pt x="1137" y="936"/>
                    <a:pt x="1138" y="936"/>
                  </a:cubicBezTo>
                  <a:lnTo>
                    <a:pt x="1158" y="945"/>
                  </a:lnTo>
                  <a:lnTo>
                    <a:pt x="1158" y="945"/>
                  </a:lnTo>
                  <a:cubicBezTo>
                    <a:pt x="1158" y="944"/>
                    <a:pt x="1158" y="943"/>
                    <a:pt x="1158" y="942"/>
                  </a:cubicBezTo>
                  <a:lnTo>
                    <a:pt x="1160" y="932"/>
                  </a:lnTo>
                  <a:lnTo>
                    <a:pt x="1165" y="915"/>
                  </a:lnTo>
                  <a:cubicBezTo>
                    <a:pt x="1166" y="913"/>
                    <a:pt x="1167" y="912"/>
                    <a:pt x="1168" y="911"/>
                  </a:cubicBezTo>
                  <a:lnTo>
                    <a:pt x="1170" y="910"/>
                  </a:lnTo>
                  <a:cubicBezTo>
                    <a:pt x="1171" y="909"/>
                    <a:pt x="1172" y="908"/>
                    <a:pt x="1174" y="908"/>
                  </a:cubicBezTo>
                  <a:lnTo>
                    <a:pt x="1190" y="906"/>
                  </a:lnTo>
                  <a:lnTo>
                    <a:pt x="1194" y="903"/>
                  </a:lnTo>
                  <a:lnTo>
                    <a:pt x="1198" y="899"/>
                  </a:lnTo>
                  <a:lnTo>
                    <a:pt x="1202" y="892"/>
                  </a:lnTo>
                  <a:lnTo>
                    <a:pt x="1203" y="887"/>
                  </a:lnTo>
                  <a:cubicBezTo>
                    <a:pt x="1203" y="886"/>
                    <a:pt x="1204" y="885"/>
                    <a:pt x="1205" y="884"/>
                  </a:cubicBezTo>
                  <a:lnTo>
                    <a:pt x="1207" y="882"/>
                  </a:lnTo>
                  <a:cubicBezTo>
                    <a:pt x="1208" y="881"/>
                    <a:pt x="1208" y="881"/>
                    <a:pt x="1209" y="880"/>
                  </a:cubicBezTo>
                  <a:lnTo>
                    <a:pt x="1211" y="879"/>
                  </a:lnTo>
                  <a:cubicBezTo>
                    <a:pt x="1212" y="878"/>
                    <a:pt x="1214" y="878"/>
                    <a:pt x="1215" y="878"/>
                  </a:cubicBezTo>
                  <a:lnTo>
                    <a:pt x="1222" y="878"/>
                  </a:lnTo>
                  <a:cubicBezTo>
                    <a:pt x="1223" y="878"/>
                    <a:pt x="1224" y="879"/>
                    <a:pt x="1225" y="879"/>
                  </a:cubicBezTo>
                  <a:cubicBezTo>
                    <a:pt x="1229" y="881"/>
                    <a:pt x="1232" y="886"/>
                    <a:pt x="1230" y="890"/>
                  </a:cubicBezTo>
                  <a:cubicBezTo>
                    <a:pt x="1230" y="890"/>
                    <a:pt x="1230" y="891"/>
                    <a:pt x="1230" y="892"/>
                  </a:cubicBezTo>
                  <a:lnTo>
                    <a:pt x="1231" y="897"/>
                  </a:lnTo>
                  <a:cubicBezTo>
                    <a:pt x="1232" y="898"/>
                    <a:pt x="1232" y="898"/>
                    <a:pt x="1232" y="899"/>
                  </a:cubicBezTo>
                  <a:lnTo>
                    <a:pt x="1231" y="906"/>
                  </a:lnTo>
                  <a:lnTo>
                    <a:pt x="1232" y="907"/>
                  </a:lnTo>
                  <a:lnTo>
                    <a:pt x="1239" y="910"/>
                  </a:lnTo>
                  <a:lnTo>
                    <a:pt x="1260" y="912"/>
                  </a:lnTo>
                  <a:lnTo>
                    <a:pt x="1264" y="910"/>
                  </a:lnTo>
                  <a:lnTo>
                    <a:pt x="1268" y="903"/>
                  </a:lnTo>
                  <a:cubicBezTo>
                    <a:pt x="1269" y="902"/>
                    <a:pt x="1269" y="901"/>
                    <a:pt x="1270" y="900"/>
                  </a:cubicBezTo>
                  <a:lnTo>
                    <a:pt x="1284" y="888"/>
                  </a:lnTo>
                  <a:cubicBezTo>
                    <a:pt x="1287" y="886"/>
                    <a:pt x="1291" y="886"/>
                    <a:pt x="1294" y="888"/>
                  </a:cubicBezTo>
                  <a:lnTo>
                    <a:pt x="1301" y="892"/>
                  </a:lnTo>
                  <a:lnTo>
                    <a:pt x="1303" y="889"/>
                  </a:lnTo>
                  <a:lnTo>
                    <a:pt x="1318" y="874"/>
                  </a:lnTo>
                  <a:cubicBezTo>
                    <a:pt x="1320" y="873"/>
                    <a:pt x="1321" y="872"/>
                    <a:pt x="1323" y="872"/>
                  </a:cubicBezTo>
                  <a:lnTo>
                    <a:pt x="1327" y="872"/>
                  </a:lnTo>
                  <a:cubicBezTo>
                    <a:pt x="1329" y="871"/>
                    <a:pt x="1331" y="872"/>
                    <a:pt x="1333" y="874"/>
                  </a:cubicBezTo>
                  <a:lnTo>
                    <a:pt x="1335" y="876"/>
                  </a:lnTo>
                  <a:cubicBezTo>
                    <a:pt x="1335" y="877"/>
                    <a:pt x="1336" y="878"/>
                    <a:pt x="1336" y="878"/>
                  </a:cubicBezTo>
                  <a:lnTo>
                    <a:pt x="1340" y="885"/>
                  </a:lnTo>
                  <a:lnTo>
                    <a:pt x="1348" y="892"/>
                  </a:lnTo>
                  <a:cubicBezTo>
                    <a:pt x="1349" y="893"/>
                    <a:pt x="1350" y="893"/>
                    <a:pt x="1350" y="894"/>
                  </a:cubicBezTo>
                  <a:lnTo>
                    <a:pt x="1351" y="896"/>
                  </a:lnTo>
                  <a:cubicBezTo>
                    <a:pt x="1351" y="896"/>
                    <a:pt x="1352" y="897"/>
                    <a:pt x="1352" y="898"/>
                  </a:cubicBezTo>
                  <a:lnTo>
                    <a:pt x="1353" y="904"/>
                  </a:lnTo>
                  <a:lnTo>
                    <a:pt x="1351" y="920"/>
                  </a:lnTo>
                  <a:lnTo>
                    <a:pt x="1352" y="929"/>
                  </a:lnTo>
                  <a:lnTo>
                    <a:pt x="1391" y="975"/>
                  </a:lnTo>
                  <a:lnTo>
                    <a:pt x="1402" y="983"/>
                  </a:lnTo>
                  <a:lnTo>
                    <a:pt x="1409" y="985"/>
                  </a:lnTo>
                  <a:cubicBezTo>
                    <a:pt x="1410" y="986"/>
                    <a:pt x="1411" y="986"/>
                    <a:pt x="1412" y="987"/>
                  </a:cubicBezTo>
                  <a:lnTo>
                    <a:pt x="1416" y="991"/>
                  </a:lnTo>
                  <a:lnTo>
                    <a:pt x="1422" y="994"/>
                  </a:lnTo>
                  <a:lnTo>
                    <a:pt x="1434" y="996"/>
                  </a:lnTo>
                  <a:cubicBezTo>
                    <a:pt x="1438" y="997"/>
                    <a:pt x="1441" y="1000"/>
                    <a:pt x="1441" y="1003"/>
                  </a:cubicBezTo>
                  <a:lnTo>
                    <a:pt x="1442" y="1011"/>
                  </a:lnTo>
                  <a:cubicBezTo>
                    <a:pt x="1442" y="1012"/>
                    <a:pt x="1441" y="1014"/>
                    <a:pt x="1441" y="1015"/>
                  </a:cubicBezTo>
                  <a:lnTo>
                    <a:pt x="1427" y="1047"/>
                  </a:lnTo>
                  <a:lnTo>
                    <a:pt x="1442" y="1045"/>
                  </a:lnTo>
                  <a:cubicBezTo>
                    <a:pt x="1444" y="1045"/>
                    <a:pt x="1446" y="1046"/>
                    <a:pt x="1447" y="1046"/>
                  </a:cubicBezTo>
                  <a:lnTo>
                    <a:pt x="1455" y="1051"/>
                  </a:lnTo>
                  <a:cubicBezTo>
                    <a:pt x="1456" y="1051"/>
                    <a:pt x="1457" y="1052"/>
                    <a:pt x="1458" y="1053"/>
                  </a:cubicBezTo>
                  <a:lnTo>
                    <a:pt x="1468" y="1066"/>
                  </a:lnTo>
                  <a:lnTo>
                    <a:pt x="1490" y="1076"/>
                  </a:lnTo>
                  <a:cubicBezTo>
                    <a:pt x="1491" y="1076"/>
                    <a:pt x="1492" y="1077"/>
                    <a:pt x="1492" y="1077"/>
                  </a:cubicBezTo>
                  <a:lnTo>
                    <a:pt x="1496" y="1081"/>
                  </a:lnTo>
                  <a:lnTo>
                    <a:pt x="1502" y="1088"/>
                  </a:lnTo>
                  <a:cubicBezTo>
                    <a:pt x="1503" y="1089"/>
                    <a:pt x="1504" y="1091"/>
                    <a:pt x="1504" y="1093"/>
                  </a:cubicBezTo>
                  <a:lnTo>
                    <a:pt x="1504" y="1096"/>
                  </a:lnTo>
                  <a:cubicBezTo>
                    <a:pt x="1504" y="1097"/>
                    <a:pt x="1504" y="1098"/>
                    <a:pt x="1503" y="1099"/>
                  </a:cubicBezTo>
                  <a:close/>
                </a:path>
              </a:pathLst>
            </a:custGeom>
            <a:grpFill/>
            <a:ln w="9525" cap="flat">
              <a:noFill/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endParaRPr>
            </a:p>
          </p:txBody>
        </p:sp>
        <p:sp>
          <p:nvSpPr>
            <p:cNvPr id="72" name="Freeform 51">
              <a:extLst>
                <a:ext uri="{FF2B5EF4-FFF2-40B4-BE49-F238E27FC236}">
                  <a16:creationId xmlns:a16="http://schemas.microsoft.com/office/drawing/2014/main" xmlns="" id="{92E09C57-B43E-45BE-B538-530348258C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5313" y="3348038"/>
              <a:ext cx="138112" cy="104775"/>
            </a:xfrm>
            <a:custGeom>
              <a:avLst/>
              <a:gdLst>
                <a:gd name="T0" fmla="*/ 342 w 384"/>
                <a:gd name="T1" fmla="*/ 173 h 291"/>
                <a:gd name="T2" fmla="*/ 309 w 384"/>
                <a:gd name="T3" fmla="*/ 169 h 291"/>
                <a:gd name="T4" fmla="*/ 307 w 384"/>
                <a:gd name="T5" fmla="*/ 153 h 291"/>
                <a:gd name="T6" fmla="*/ 315 w 384"/>
                <a:gd name="T7" fmla="*/ 119 h 291"/>
                <a:gd name="T8" fmla="*/ 302 w 384"/>
                <a:gd name="T9" fmla="*/ 113 h 291"/>
                <a:gd name="T10" fmla="*/ 290 w 384"/>
                <a:gd name="T11" fmla="*/ 105 h 291"/>
                <a:gd name="T12" fmla="*/ 232 w 384"/>
                <a:gd name="T13" fmla="*/ 41 h 291"/>
                <a:gd name="T14" fmla="*/ 233 w 384"/>
                <a:gd name="T15" fmla="*/ 13 h 291"/>
                <a:gd name="T16" fmla="*/ 220 w 384"/>
                <a:gd name="T17" fmla="*/ 0 h 291"/>
                <a:gd name="T18" fmla="*/ 204 w 384"/>
                <a:gd name="T19" fmla="*/ 18 h 291"/>
                <a:gd name="T20" fmla="*/ 193 w 384"/>
                <a:gd name="T21" fmla="*/ 18 h 291"/>
                <a:gd name="T22" fmla="*/ 175 w 384"/>
                <a:gd name="T23" fmla="*/ 26 h 291"/>
                <a:gd name="T24" fmla="*/ 169 w 384"/>
                <a:gd name="T25" fmla="*/ 33 h 291"/>
                <a:gd name="T26" fmla="*/ 156 w 384"/>
                <a:gd name="T27" fmla="*/ 37 h 291"/>
                <a:gd name="T28" fmla="*/ 117 w 384"/>
                <a:gd name="T29" fmla="*/ 27 h 291"/>
                <a:gd name="T30" fmla="*/ 113 w 384"/>
                <a:gd name="T31" fmla="*/ 22 h 291"/>
                <a:gd name="T32" fmla="*/ 112 w 384"/>
                <a:gd name="T33" fmla="*/ 9 h 291"/>
                <a:gd name="T34" fmla="*/ 99 w 384"/>
                <a:gd name="T35" fmla="*/ 25 h 291"/>
                <a:gd name="T36" fmla="*/ 75 w 384"/>
                <a:gd name="T37" fmla="*/ 32 h 291"/>
                <a:gd name="T38" fmla="*/ 74 w 384"/>
                <a:gd name="T39" fmla="*/ 58 h 291"/>
                <a:gd name="T40" fmla="*/ 62 w 384"/>
                <a:gd name="T41" fmla="*/ 73 h 291"/>
                <a:gd name="T42" fmla="*/ 31 w 384"/>
                <a:gd name="T43" fmla="*/ 66 h 291"/>
                <a:gd name="T44" fmla="*/ 33 w 384"/>
                <a:gd name="T45" fmla="*/ 86 h 291"/>
                <a:gd name="T46" fmla="*/ 37 w 384"/>
                <a:gd name="T47" fmla="*/ 141 h 291"/>
                <a:gd name="T48" fmla="*/ 38 w 384"/>
                <a:gd name="T49" fmla="*/ 151 h 291"/>
                <a:gd name="T50" fmla="*/ 11 w 384"/>
                <a:gd name="T51" fmla="*/ 184 h 291"/>
                <a:gd name="T52" fmla="*/ 13 w 384"/>
                <a:gd name="T53" fmla="*/ 207 h 291"/>
                <a:gd name="T54" fmla="*/ 7 w 384"/>
                <a:gd name="T55" fmla="*/ 223 h 291"/>
                <a:gd name="T56" fmla="*/ 0 w 384"/>
                <a:gd name="T57" fmla="*/ 235 h 291"/>
                <a:gd name="T58" fmla="*/ 32 w 384"/>
                <a:gd name="T59" fmla="*/ 243 h 291"/>
                <a:gd name="T60" fmla="*/ 65 w 384"/>
                <a:gd name="T61" fmla="*/ 227 h 291"/>
                <a:gd name="T62" fmla="*/ 75 w 384"/>
                <a:gd name="T63" fmla="*/ 228 h 291"/>
                <a:gd name="T64" fmla="*/ 87 w 384"/>
                <a:gd name="T65" fmla="*/ 235 h 291"/>
                <a:gd name="T66" fmla="*/ 108 w 384"/>
                <a:gd name="T67" fmla="*/ 231 h 291"/>
                <a:gd name="T68" fmla="*/ 122 w 384"/>
                <a:gd name="T69" fmla="*/ 234 h 291"/>
                <a:gd name="T70" fmla="*/ 150 w 384"/>
                <a:gd name="T71" fmla="*/ 238 h 291"/>
                <a:gd name="T72" fmla="*/ 157 w 384"/>
                <a:gd name="T73" fmla="*/ 245 h 291"/>
                <a:gd name="T74" fmla="*/ 176 w 384"/>
                <a:gd name="T75" fmla="*/ 262 h 291"/>
                <a:gd name="T76" fmla="*/ 185 w 384"/>
                <a:gd name="T77" fmla="*/ 248 h 291"/>
                <a:gd name="T78" fmla="*/ 188 w 384"/>
                <a:gd name="T79" fmla="*/ 238 h 291"/>
                <a:gd name="T80" fmla="*/ 205 w 384"/>
                <a:gd name="T81" fmla="*/ 228 h 291"/>
                <a:gd name="T82" fmla="*/ 219 w 384"/>
                <a:gd name="T83" fmla="*/ 228 h 291"/>
                <a:gd name="T84" fmla="*/ 227 w 384"/>
                <a:gd name="T85" fmla="*/ 234 h 291"/>
                <a:gd name="T86" fmla="*/ 241 w 384"/>
                <a:gd name="T87" fmla="*/ 245 h 291"/>
                <a:gd name="T88" fmla="*/ 248 w 384"/>
                <a:gd name="T89" fmla="*/ 240 h 291"/>
                <a:gd name="T90" fmla="*/ 256 w 384"/>
                <a:gd name="T91" fmla="*/ 239 h 291"/>
                <a:gd name="T92" fmla="*/ 295 w 384"/>
                <a:gd name="T93" fmla="*/ 256 h 291"/>
                <a:gd name="T94" fmla="*/ 316 w 384"/>
                <a:gd name="T95" fmla="*/ 259 h 291"/>
                <a:gd name="T96" fmla="*/ 327 w 384"/>
                <a:gd name="T97" fmla="*/ 266 h 291"/>
                <a:gd name="T98" fmla="*/ 333 w 384"/>
                <a:gd name="T99" fmla="*/ 290 h 291"/>
                <a:gd name="T100" fmla="*/ 338 w 384"/>
                <a:gd name="T101" fmla="*/ 284 h 291"/>
                <a:gd name="T102" fmla="*/ 357 w 384"/>
                <a:gd name="T103" fmla="*/ 272 h 291"/>
                <a:gd name="T104" fmla="*/ 356 w 384"/>
                <a:gd name="T105" fmla="*/ 254 h 291"/>
                <a:gd name="T106" fmla="*/ 365 w 384"/>
                <a:gd name="T107" fmla="*/ 236 h 291"/>
                <a:gd name="T108" fmla="*/ 377 w 384"/>
                <a:gd name="T109" fmla="*/ 211 h 291"/>
                <a:gd name="T110" fmla="*/ 379 w 384"/>
                <a:gd name="T111" fmla="*/ 199 h 2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84" h="291">
                  <a:moveTo>
                    <a:pt x="355" y="189"/>
                  </a:moveTo>
                  <a:cubicBezTo>
                    <a:pt x="354" y="188"/>
                    <a:pt x="353" y="187"/>
                    <a:pt x="352" y="186"/>
                  </a:cubicBezTo>
                  <a:lnTo>
                    <a:pt x="342" y="173"/>
                  </a:lnTo>
                  <a:lnTo>
                    <a:pt x="338" y="171"/>
                  </a:lnTo>
                  <a:lnTo>
                    <a:pt x="317" y="173"/>
                  </a:lnTo>
                  <a:cubicBezTo>
                    <a:pt x="314" y="173"/>
                    <a:pt x="310" y="172"/>
                    <a:pt x="309" y="169"/>
                  </a:cubicBezTo>
                  <a:lnTo>
                    <a:pt x="307" y="165"/>
                  </a:lnTo>
                  <a:cubicBezTo>
                    <a:pt x="306" y="164"/>
                    <a:pt x="306" y="162"/>
                    <a:pt x="306" y="160"/>
                  </a:cubicBezTo>
                  <a:lnTo>
                    <a:pt x="307" y="153"/>
                  </a:lnTo>
                  <a:cubicBezTo>
                    <a:pt x="308" y="152"/>
                    <a:pt x="308" y="152"/>
                    <a:pt x="308" y="151"/>
                  </a:cubicBezTo>
                  <a:lnTo>
                    <a:pt x="321" y="120"/>
                  </a:lnTo>
                  <a:lnTo>
                    <a:pt x="315" y="119"/>
                  </a:lnTo>
                  <a:cubicBezTo>
                    <a:pt x="314" y="119"/>
                    <a:pt x="314" y="119"/>
                    <a:pt x="313" y="118"/>
                  </a:cubicBezTo>
                  <a:lnTo>
                    <a:pt x="304" y="114"/>
                  </a:lnTo>
                  <a:cubicBezTo>
                    <a:pt x="303" y="114"/>
                    <a:pt x="302" y="113"/>
                    <a:pt x="302" y="113"/>
                  </a:cubicBezTo>
                  <a:lnTo>
                    <a:pt x="298" y="109"/>
                  </a:lnTo>
                  <a:lnTo>
                    <a:pt x="292" y="106"/>
                  </a:lnTo>
                  <a:cubicBezTo>
                    <a:pt x="291" y="106"/>
                    <a:pt x="290" y="106"/>
                    <a:pt x="290" y="105"/>
                  </a:cubicBezTo>
                  <a:lnTo>
                    <a:pt x="277" y="95"/>
                  </a:lnTo>
                  <a:lnTo>
                    <a:pt x="233" y="43"/>
                  </a:lnTo>
                  <a:cubicBezTo>
                    <a:pt x="232" y="43"/>
                    <a:pt x="232" y="42"/>
                    <a:pt x="232" y="41"/>
                  </a:cubicBezTo>
                  <a:cubicBezTo>
                    <a:pt x="231" y="40"/>
                    <a:pt x="231" y="40"/>
                    <a:pt x="231" y="39"/>
                  </a:cubicBezTo>
                  <a:lnTo>
                    <a:pt x="231" y="28"/>
                  </a:lnTo>
                  <a:lnTo>
                    <a:pt x="233" y="13"/>
                  </a:lnTo>
                  <a:lnTo>
                    <a:pt x="233" y="12"/>
                  </a:lnTo>
                  <a:lnTo>
                    <a:pt x="224" y="4"/>
                  </a:lnTo>
                  <a:lnTo>
                    <a:pt x="220" y="0"/>
                  </a:lnTo>
                  <a:lnTo>
                    <a:pt x="210" y="11"/>
                  </a:lnTo>
                  <a:lnTo>
                    <a:pt x="209" y="13"/>
                  </a:lnTo>
                  <a:cubicBezTo>
                    <a:pt x="208" y="16"/>
                    <a:pt x="206" y="18"/>
                    <a:pt x="204" y="18"/>
                  </a:cubicBezTo>
                  <a:lnTo>
                    <a:pt x="201" y="19"/>
                  </a:lnTo>
                  <a:cubicBezTo>
                    <a:pt x="200" y="19"/>
                    <a:pt x="198" y="19"/>
                    <a:pt x="197" y="19"/>
                  </a:cubicBezTo>
                  <a:cubicBezTo>
                    <a:pt x="196" y="19"/>
                    <a:pt x="194" y="19"/>
                    <a:pt x="193" y="18"/>
                  </a:cubicBezTo>
                  <a:lnTo>
                    <a:pt x="186" y="13"/>
                  </a:lnTo>
                  <a:lnTo>
                    <a:pt x="178" y="21"/>
                  </a:lnTo>
                  <a:lnTo>
                    <a:pt x="175" y="26"/>
                  </a:lnTo>
                  <a:cubicBezTo>
                    <a:pt x="175" y="27"/>
                    <a:pt x="174" y="28"/>
                    <a:pt x="174" y="29"/>
                  </a:cubicBezTo>
                  <a:lnTo>
                    <a:pt x="172" y="31"/>
                  </a:lnTo>
                  <a:cubicBezTo>
                    <a:pt x="172" y="32"/>
                    <a:pt x="170" y="33"/>
                    <a:pt x="169" y="33"/>
                  </a:cubicBezTo>
                  <a:lnTo>
                    <a:pt x="166" y="35"/>
                  </a:lnTo>
                  <a:lnTo>
                    <a:pt x="158" y="36"/>
                  </a:lnTo>
                  <a:cubicBezTo>
                    <a:pt x="157" y="37"/>
                    <a:pt x="157" y="37"/>
                    <a:pt x="156" y="37"/>
                  </a:cubicBezTo>
                  <a:lnTo>
                    <a:pt x="133" y="35"/>
                  </a:lnTo>
                  <a:cubicBezTo>
                    <a:pt x="132" y="35"/>
                    <a:pt x="131" y="35"/>
                    <a:pt x="130" y="34"/>
                  </a:cubicBezTo>
                  <a:lnTo>
                    <a:pt x="117" y="27"/>
                  </a:lnTo>
                  <a:cubicBezTo>
                    <a:pt x="116" y="27"/>
                    <a:pt x="116" y="27"/>
                    <a:pt x="115" y="26"/>
                  </a:cubicBezTo>
                  <a:lnTo>
                    <a:pt x="114" y="24"/>
                  </a:lnTo>
                  <a:cubicBezTo>
                    <a:pt x="113" y="24"/>
                    <a:pt x="113" y="23"/>
                    <a:pt x="113" y="22"/>
                  </a:cubicBezTo>
                  <a:lnTo>
                    <a:pt x="112" y="20"/>
                  </a:lnTo>
                  <a:cubicBezTo>
                    <a:pt x="111" y="19"/>
                    <a:pt x="111" y="18"/>
                    <a:pt x="111" y="17"/>
                  </a:cubicBezTo>
                  <a:lnTo>
                    <a:pt x="112" y="9"/>
                  </a:lnTo>
                  <a:lnTo>
                    <a:pt x="108" y="17"/>
                  </a:lnTo>
                  <a:cubicBezTo>
                    <a:pt x="107" y="18"/>
                    <a:pt x="107" y="18"/>
                    <a:pt x="106" y="19"/>
                  </a:cubicBezTo>
                  <a:lnTo>
                    <a:pt x="99" y="25"/>
                  </a:lnTo>
                  <a:lnTo>
                    <a:pt x="93" y="29"/>
                  </a:lnTo>
                  <a:cubicBezTo>
                    <a:pt x="92" y="30"/>
                    <a:pt x="91" y="30"/>
                    <a:pt x="90" y="30"/>
                  </a:cubicBezTo>
                  <a:lnTo>
                    <a:pt x="75" y="32"/>
                  </a:lnTo>
                  <a:lnTo>
                    <a:pt x="70" y="50"/>
                  </a:lnTo>
                  <a:lnTo>
                    <a:pt x="72" y="55"/>
                  </a:lnTo>
                  <a:cubicBezTo>
                    <a:pt x="73" y="55"/>
                    <a:pt x="73" y="57"/>
                    <a:pt x="74" y="58"/>
                  </a:cubicBezTo>
                  <a:lnTo>
                    <a:pt x="75" y="65"/>
                  </a:lnTo>
                  <a:cubicBezTo>
                    <a:pt x="75" y="69"/>
                    <a:pt x="72" y="72"/>
                    <a:pt x="68" y="73"/>
                  </a:cubicBezTo>
                  <a:lnTo>
                    <a:pt x="62" y="73"/>
                  </a:lnTo>
                  <a:cubicBezTo>
                    <a:pt x="61" y="74"/>
                    <a:pt x="59" y="73"/>
                    <a:pt x="58" y="73"/>
                  </a:cubicBezTo>
                  <a:lnTo>
                    <a:pt x="33" y="62"/>
                  </a:lnTo>
                  <a:lnTo>
                    <a:pt x="31" y="66"/>
                  </a:lnTo>
                  <a:lnTo>
                    <a:pt x="32" y="68"/>
                  </a:lnTo>
                  <a:lnTo>
                    <a:pt x="33" y="76"/>
                  </a:lnTo>
                  <a:lnTo>
                    <a:pt x="33" y="86"/>
                  </a:lnTo>
                  <a:lnTo>
                    <a:pt x="30" y="102"/>
                  </a:lnTo>
                  <a:lnTo>
                    <a:pt x="29" y="126"/>
                  </a:lnTo>
                  <a:lnTo>
                    <a:pt x="37" y="141"/>
                  </a:lnTo>
                  <a:cubicBezTo>
                    <a:pt x="38" y="143"/>
                    <a:pt x="38" y="144"/>
                    <a:pt x="38" y="145"/>
                  </a:cubicBezTo>
                  <a:lnTo>
                    <a:pt x="38" y="148"/>
                  </a:lnTo>
                  <a:lnTo>
                    <a:pt x="38" y="151"/>
                  </a:lnTo>
                  <a:cubicBezTo>
                    <a:pt x="38" y="153"/>
                    <a:pt x="38" y="155"/>
                    <a:pt x="36" y="156"/>
                  </a:cubicBezTo>
                  <a:lnTo>
                    <a:pt x="17" y="178"/>
                  </a:lnTo>
                  <a:lnTo>
                    <a:pt x="11" y="184"/>
                  </a:lnTo>
                  <a:lnTo>
                    <a:pt x="9" y="194"/>
                  </a:lnTo>
                  <a:lnTo>
                    <a:pt x="10" y="202"/>
                  </a:lnTo>
                  <a:lnTo>
                    <a:pt x="13" y="207"/>
                  </a:lnTo>
                  <a:cubicBezTo>
                    <a:pt x="14" y="208"/>
                    <a:pt x="14" y="209"/>
                    <a:pt x="14" y="211"/>
                  </a:cubicBezTo>
                  <a:cubicBezTo>
                    <a:pt x="14" y="213"/>
                    <a:pt x="12" y="216"/>
                    <a:pt x="11" y="218"/>
                  </a:cubicBezTo>
                  <a:lnTo>
                    <a:pt x="7" y="223"/>
                  </a:lnTo>
                  <a:cubicBezTo>
                    <a:pt x="7" y="224"/>
                    <a:pt x="7" y="226"/>
                    <a:pt x="6" y="227"/>
                  </a:cubicBezTo>
                  <a:cubicBezTo>
                    <a:pt x="6" y="227"/>
                    <a:pt x="5" y="229"/>
                    <a:pt x="5" y="230"/>
                  </a:cubicBezTo>
                  <a:lnTo>
                    <a:pt x="0" y="235"/>
                  </a:lnTo>
                  <a:lnTo>
                    <a:pt x="12" y="243"/>
                  </a:lnTo>
                  <a:lnTo>
                    <a:pt x="29" y="246"/>
                  </a:lnTo>
                  <a:lnTo>
                    <a:pt x="32" y="243"/>
                  </a:lnTo>
                  <a:lnTo>
                    <a:pt x="35" y="240"/>
                  </a:lnTo>
                  <a:lnTo>
                    <a:pt x="62" y="227"/>
                  </a:lnTo>
                  <a:cubicBezTo>
                    <a:pt x="63" y="227"/>
                    <a:pt x="64" y="227"/>
                    <a:pt x="65" y="227"/>
                  </a:cubicBezTo>
                  <a:lnTo>
                    <a:pt x="68" y="227"/>
                  </a:lnTo>
                  <a:cubicBezTo>
                    <a:pt x="70" y="226"/>
                    <a:pt x="70" y="227"/>
                    <a:pt x="70" y="227"/>
                  </a:cubicBezTo>
                  <a:lnTo>
                    <a:pt x="75" y="228"/>
                  </a:lnTo>
                  <a:cubicBezTo>
                    <a:pt x="76" y="228"/>
                    <a:pt x="76" y="229"/>
                    <a:pt x="77" y="229"/>
                  </a:cubicBezTo>
                  <a:lnTo>
                    <a:pt x="85" y="234"/>
                  </a:lnTo>
                  <a:cubicBezTo>
                    <a:pt x="85" y="234"/>
                    <a:pt x="86" y="235"/>
                    <a:pt x="87" y="235"/>
                  </a:cubicBezTo>
                  <a:lnTo>
                    <a:pt x="89" y="239"/>
                  </a:lnTo>
                  <a:lnTo>
                    <a:pt x="90" y="238"/>
                  </a:lnTo>
                  <a:lnTo>
                    <a:pt x="108" y="231"/>
                  </a:lnTo>
                  <a:cubicBezTo>
                    <a:pt x="109" y="230"/>
                    <a:pt x="109" y="230"/>
                    <a:pt x="111" y="229"/>
                  </a:cubicBezTo>
                  <a:cubicBezTo>
                    <a:pt x="114" y="229"/>
                    <a:pt x="118" y="229"/>
                    <a:pt x="120" y="231"/>
                  </a:cubicBezTo>
                  <a:cubicBezTo>
                    <a:pt x="120" y="232"/>
                    <a:pt x="122" y="233"/>
                    <a:pt x="122" y="234"/>
                  </a:cubicBezTo>
                  <a:lnTo>
                    <a:pt x="126" y="242"/>
                  </a:lnTo>
                  <a:lnTo>
                    <a:pt x="143" y="237"/>
                  </a:lnTo>
                  <a:cubicBezTo>
                    <a:pt x="145" y="236"/>
                    <a:pt x="148" y="236"/>
                    <a:pt x="150" y="238"/>
                  </a:cubicBezTo>
                  <a:lnTo>
                    <a:pt x="152" y="239"/>
                  </a:lnTo>
                  <a:cubicBezTo>
                    <a:pt x="152" y="240"/>
                    <a:pt x="153" y="240"/>
                    <a:pt x="154" y="241"/>
                  </a:cubicBezTo>
                  <a:lnTo>
                    <a:pt x="157" y="245"/>
                  </a:lnTo>
                  <a:lnTo>
                    <a:pt x="163" y="251"/>
                  </a:lnTo>
                  <a:lnTo>
                    <a:pt x="168" y="259"/>
                  </a:lnTo>
                  <a:lnTo>
                    <a:pt x="176" y="262"/>
                  </a:lnTo>
                  <a:lnTo>
                    <a:pt x="187" y="263"/>
                  </a:lnTo>
                  <a:lnTo>
                    <a:pt x="187" y="262"/>
                  </a:lnTo>
                  <a:lnTo>
                    <a:pt x="185" y="248"/>
                  </a:lnTo>
                  <a:lnTo>
                    <a:pt x="186" y="243"/>
                  </a:lnTo>
                  <a:cubicBezTo>
                    <a:pt x="186" y="242"/>
                    <a:pt x="186" y="241"/>
                    <a:pt x="187" y="240"/>
                  </a:cubicBezTo>
                  <a:lnTo>
                    <a:pt x="188" y="238"/>
                  </a:lnTo>
                  <a:cubicBezTo>
                    <a:pt x="188" y="237"/>
                    <a:pt x="189" y="237"/>
                    <a:pt x="189" y="236"/>
                  </a:cubicBezTo>
                  <a:lnTo>
                    <a:pt x="195" y="233"/>
                  </a:lnTo>
                  <a:lnTo>
                    <a:pt x="205" y="228"/>
                  </a:lnTo>
                  <a:lnTo>
                    <a:pt x="212" y="227"/>
                  </a:lnTo>
                  <a:cubicBezTo>
                    <a:pt x="214" y="227"/>
                    <a:pt x="215" y="227"/>
                    <a:pt x="216" y="227"/>
                  </a:cubicBezTo>
                  <a:lnTo>
                    <a:pt x="219" y="228"/>
                  </a:lnTo>
                  <a:cubicBezTo>
                    <a:pt x="220" y="228"/>
                    <a:pt x="221" y="229"/>
                    <a:pt x="221" y="229"/>
                  </a:cubicBezTo>
                  <a:lnTo>
                    <a:pt x="224" y="232"/>
                  </a:lnTo>
                  <a:cubicBezTo>
                    <a:pt x="225" y="232"/>
                    <a:pt x="226" y="233"/>
                    <a:pt x="227" y="234"/>
                  </a:cubicBezTo>
                  <a:lnTo>
                    <a:pt x="232" y="245"/>
                  </a:lnTo>
                  <a:lnTo>
                    <a:pt x="237" y="246"/>
                  </a:lnTo>
                  <a:lnTo>
                    <a:pt x="241" y="245"/>
                  </a:lnTo>
                  <a:lnTo>
                    <a:pt x="242" y="243"/>
                  </a:lnTo>
                  <a:cubicBezTo>
                    <a:pt x="242" y="242"/>
                    <a:pt x="244" y="241"/>
                    <a:pt x="245" y="241"/>
                  </a:cubicBezTo>
                  <a:lnTo>
                    <a:pt x="248" y="240"/>
                  </a:lnTo>
                  <a:cubicBezTo>
                    <a:pt x="249" y="239"/>
                    <a:pt x="250" y="239"/>
                    <a:pt x="251" y="239"/>
                  </a:cubicBezTo>
                  <a:lnTo>
                    <a:pt x="256" y="239"/>
                  </a:lnTo>
                  <a:lnTo>
                    <a:pt x="256" y="239"/>
                  </a:lnTo>
                  <a:cubicBezTo>
                    <a:pt x="257" y="239"/>
                    <a:pt x="258" y="239"/>
                    <a:pt x="259" y="240"/>
                  </a:cubicBezTo>
                  <a:lnTo>
                    <a:pt x="282" y="249"/>
                  </a:lnTo>
                  <a:lnTo>
                    <a:pt x="295" y="256"/>
                  </a:lnTo>
                  <a:lnTo>
                    <a:pt x="309" y="260"/>
                  </a:lnTo>
                  <a:lnTo>
                    <a:pt x="315" y="259"/>
                  </a:lnTo>
                  <a:lnTo>
                    <a:pt x="316" y="259"/>
                  </a:lnTo>
                  <a:cubicBezTo>
                    <a:pt x="318" y="259"/>
                    <a:pt x="319" y="260"/>
                    <a:pt x="321" y="261"/>
                  </a:cubicBezTo>
                  <a:lnTo>
                    <a:pt x="324" y="263"/>
                  </a:lnTo>
                  <a:cubicBezTo>
                    <a:pt x="325" y="264"/>
                    <a:pt x="326" y="265"/>
                    <a:pt x="327" y="266"/>
                  </a:cubicBezTo>
                  <a:lnTo>
                    <a:pt x="330" y="272"/>
                  </a:lnTo>
                  <a:cubicBezTo>
                    <a:pt x="330" y="273"/>
                    <a:pt x="330" y="274"/>
                    <a:pt x="331" y="275"/>
                  </a:cubicBezTo>
                  <a:lnTo>
                    <a:pt x="333" y="290"/>
                  </a:lnTo>
                  <a:lnTo>
                    <a:pt x="334" y="289"/>
                  </a:lnTo>
                  <a:cubicBezTo>
                    <a:pt x="334" y="288"/>
                    <a:pt x="335" y="287"/>
                    <a:pt x="335" y="286"/>
                  </a:cubicBezTo>
                  <a:lnTo>
                    <a:pt x="338" y="284"/>
                  </a:lnTo>
                  <a:cubicBezTo>
                    <a:pt x="338" y="283"/>
                    <a:pt x="340" y="282"/>
                    <a:pt x="341" y="282"/>
                  </a:cubicBezTo>
                  <a:lnTo>
                    <a:pt x="356" y="275"/>
                  </a:lnTo>
                  <a:lnTo>
                    <a:pt x="357" y="272"/>
                  </a:lnTo>
                  <a:lnTo>
                    <a:pt x="357" y="268"/>
                  </a:lnTo>
                  <a:lnTo>
                    <a:pt x="356" y="261"/>
                  </a:lnTo>
                  <a:lnTo>
                    <a:pt x="356" y="254"/>
                  </a:lnTo>
                  <a:cubicBezTo>
                    <a:pt x="356" y="253"/>
                    <a:pt x="356" y="252"/>
                    <a:pt x="356" y="251"/>
                  </a:cubicBezTo>
                  <a:lnTo>
                    <a:pt x="359" y="244"/>
                  </a:lnTo>
                  <a:lnTo>
                    <a:pt x="365" y="236"/>
                  </a:lnTo>
                  <a:lnTo>
                    <a:pt x="376" y="224"/>
                  </a:lnTo>
                  <a:lnTo>
                    <a:pt x="376" y="219"/>
                  </a:lnTo>
                  <a:lnTo>
                    <a:pt x="377" y="211"/>
                  </a:lnTo>
                  <a:cubicBezTo>
                    <a:pt x="378" y="209"/>
                    <a:pt x="378" y="208"/>
                    <a:pt x="379" y="207"/>
                  </a:cubicBezTo>
                  <a:lnTo>
                    <a:pt x="383" y="204"/>
                  </a:lnTo>
                  <a:lnTo>
                    <a:pt x="379" y="199"/>
                  </a:lnTo>
                  <a:lnTo>
                    <a:pt x="355" y="189"/>
                  </a:lnTo>
                </a:path>
              </a:pathLst>
            </a:custGeom>
            <a:grpFill/>
            <a:ln w="9525" cap="flat">
              <a:noFill/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endParaRPr>
            </a:p>
          </p:txBody>
        </p:sp>
        <p:sp>
          <p:nvSpPr>
            <p:cNvPr id="73" name="Freeform 52">
              <a:extLst>
                <a:ext uri="{FF2B5EF4-FFF2-40B4-BE49-F238E27FC236}">
                  <a16:creationId xmlns:a16="http://schemas.microsoft.com/office/drawing/2014/main" xmlns="" id="{EE8F9DD9-0026-44A3-B0CC-309A3B398AB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76788" y="4087813"/>
              <a:ext cx="1049337" cy="1087437"/>
            </a:xfrm>
            <a:custGeom>
              <a:avLst/>
              <a:gdLst>
                <a:gd name="T0" fmla="*/ 238 w 2917"/>
                <a:gd name="T1" fmla="*/ 833 h 3021"/>
                <a:gd name="T2" fmla="*/ 175 w 2917"/>
                <a:gd name="T3" fmla="*/ 744 h 3021"/>
                <a:gd name="T4" fmla="*/ 399 w 2917"/>
                <a:gd name="T5" fmla="*/ 729 h 3021"/>
                <a:gd name="T6" fmla="*/ 401 w 2917"/>
                <a:gd name="T7" fmla="*/ 794 h 3021"/>
                <a:gd name="T8" fmla="*/ 511 w 2917"/>
                <a:gd name="T9" fmla="*/ 850 h 3021"/>
                <a:gd name="T10" fmla="*/ 560 w 2917"/>
                <a:gd name="T11" fmla="*/ 919 h 3021"/>
                <a:gd name="T12" fmla="*/ 634 w 2917"/>
                <a:gd name="T13" fmla="*/ 955 h 3021"/>
                <a:gd name="T14" fmla="*/ 683 w 2917"/>
                <a:gd name="T15" fmla="*/ 1040 h 3021"/>
                <a:gd name="T16" fmla="*/ 704 w 2917"/>
                <a:gd name="T17" fmla="*/ 1162 h 3021"/>
                <a:gd name="T18" fmla="*/ 706 w 2917"/>
                <a:gd name="T19" fmla="*/ 1265 h 3021"/>
                <a:gd name="T20" fmla="*/ 769 w 2917"/>
                <a:gd name="T21" fmla="*/ 1369 h 3021"/>
                <a:gd name="T22" fmla="*/ 880 w 2917"/>
                <a:gd name="T23" fmla="*/ 1500 h 3021"/>
                <a:gd name="T24" fmla="*/ 874 w 2917"/>
                <a:gd name="T25" fmla="*/ 1673 h 3021"/>
                <a:gd name="T26" fmla="*/ 825 w 2917"/>
                <a:gd name="T27" fmla="*/ 1773 h 3021"/>
                <a:gd name="T28" fmla="*/ 806 w 2917"/>
                <a:gd name="T29" fmla="*/ 1837 h 3021"/>
                <a:gd name="T30" fmla="*/ 665 w 2917"/>
                <a:gd name="T31" fmla="*/ 1946 h 3021"/>
                <a:gd name="T32" fmla="*/ 671 w 2917"/>
                <a:gd name="T33" fmla="*/ 2394 h 3021"/>
                <a:gd name="T34" fmla="*/ 660 w 2917"/>
                <a:gd name="T35" fmla="*/ 2560 h 3021"/>
                <a:gd name="T36" fmla="*/ 641 w 2917"/>
                <a:gd name="T37" fmla="*/ 2693 h 3021"/>
                <a:gd name="T38" fmla="*/ 403 w 2917"/>
                <a:gd name="T39" fmla="*/ 2796 h 3021"/>
                <a:gd name="T40" fmla="*/ 552 w 2917"/>
                <a:gd name="T41" fmla="*/ 2787 h 3021"/>
                <a:gd name="T42" fmla="*/ 650 w 2917"/>
                <a:gd name="T43" fmla="*/ 2925 h 3021"/>
                <a:gd name="T44" fmla="*/ 709 w 2917"/>
                <a:gd name="T45" fmla="*/ 3020 h 3021"/>
                <a:gd name="T46" fmla="*/ 882 w 2917"/>
                <a:gd name="T47" fmla="*/ 2745 h 3021"/>
                <a:gd name="T48" fmla="*/ 1103 w 2917"/>
                <a:gd name="T49" fmla="*/ 2791 h 3021"/>
                <a:gd name="T50" fmla="*/ 1310 w 2917"/>
                <a:gd name="T51" fmla="*/ 2885 h 3021"/>
                <a:gd name="T52" fmla="*/ 1491 w 2917"/>
                <a:gd name="T53" fmla="*/ 2810 h 3021"/>
                <a:gd name="T54" fmla="*/ 1929 w 2917"/>
                <a:gd name="T55" fmla="*/ 2663 h 3021"/>
                <a:gd name="T56" fmla="*/ 2069 w 2917"/>
                <a:gd name="T57" fmla="*/ 2642 h 3021"/>
                <a:gd name="T58" fmla="*/ 2318 w 2917"/>
                <a:gd name="T59" fmla="*/ 2731 h 3021"/>
                <a:gd name="T60" fmla="*/ 2440 w 2917"/>
                <a:gd name="T61" fmla="*/ 2780 h 3021"/>
                <a:gd name="T62" fmla="*/ 2370 w 2917"/>
                <a:gd name="T63" fmla="*/ 2596 h 3021"/>
                <a:gd name="T64" fmla="*/ 2270 w 2917"/>
                <a:gd name="T65" fmla="*/ 2255 h 3021"/>
                <a:gd name="T66" fmla="*/ 2686 w 2917"/>
                <a:gd name="T67" fmla="*/ 1978 h 3021"/>
                <a:gd name="T68" fmla="*/ 2859 w 2917"/>
                <a:gd name="T69" fmla="*/ 1885 h 3021"/>
                <a:gd name="T70" fmla="*/ 2864 w 2917"/>
                <a:gd name="T71" fmla="*/ 1585 h 3021"/>
                <a:gd name="T72" fmla="*/ 2655 w 2917"/>
                <a:gd name="T73" fmla="*/ 1467 h 3021"/>
                <a:gd name="T74" fmla="*/ 2377 w 2917"/>
                <a:gd name="T75" fmla="*/ 1154 h 3021"/>
                <a:gd name="T76" fmla="*/ 2168 w 2917"/>
                <a:gd name="T77" fmla="*/ 975 h 3021"/>
                <a:gd name="T78" fmla="*/ 2053 w 2917"/>
                <a:gd name="T79" fmla="*/ 745 h 3021"/>
                <a:gd name="T80" fmla="*/ 2058 w 2917"/>
                <a:gd name="T81" fmla="*/ 535 h 3021"/>
                <a:gd name="T82" fmla="*/ 1878 w 2917"/>
                <a:gd name="T83" fmla="*/ 267 h 3021"/>
                <a:gd name="T84" fmla="*/ 1703 w 2917"/>
                <a:gd name="T85" fmla="*/ 149 h 3021"/>
                <a:gd name="T86" fmla="*/ 1522 w 2917"/>
                <a:gd name="T87" fmla="*/ 166 h 3021"/>
                <a:gd name="T88" fmla="*/ 1414 w 2917"/>
                <a:gd name="T89" fmla="*/ 44 h 3021"/>
                <a:gd name="T90" fmla="*/ 1386 w 2917"/>
                <a:gd name="T91" fmla="*/ 164 h 3021"/>
                <a:gd name="T92" fmla="*/ 1338 w 2917"/>
                <a:gd name="T93" fmla="*/ 263 h 3021"/>
                <a:gd name="T94" fmla="*/ 1240 w 2917"/>
                <a:gd name="T95" fmla="*/ 199 h 3021"/>
                <a:gd name="T96" fmla="*/ 1096 w 2917"/>
                <a:gd name="T97" fmla="*/ 166 h 3021"/>
                <a:gd name="T98" fmla="*/ 1094 w 2917"/>
                <a:gd name="T99" fmla="*/ 239 h 3021"/>
                <a:gd name="T100" fmla="*/ 1054 w 2917"/>
                <a:gd name="T101" fmla="*/ 296 h 3021"/>
                <a:gd name="T102" fmla="*/ 959 w 2917"/>
                <a:gd name="T103" fmla="*/ 243 h 3021"/>
                <a:gd name="T104" fmla="*/ 862 w 2917"/>
                <a:gd name="T105" fmla="*/ 154 h 3021"/>
                <a:gd name="T106" fmla="*/ 734 w 2917"/>
                <a:gd name="T107" fmla="*/ 36 h 3021"/>
                <a:gd name="T108" fmla="*/ 494 w 2917"/>
                <a:gd name="T109" fmla="*/ 148 h 3021"/>
                <a:gd name="T110" fmla="*/ 368 w 2917"/>
                <a:gd name="T111" fmla="*/ 316 h 3021"/>
                <a:gd name="T112" fmla="*/ 323 w 2917"/>
                <a:gd name="T113" fmla="*/ 360 h 3021"/>
                <a:gd name="T114" fmla="*/ 137 w 2917"/>
                <a:gd name="T115" fmla="*/ 392 h 3021"/>
                <a:gd name="T116" fmla="*/ 2 w 2917"/>
                <a:gd name="T117" fmla="*/ 463 h 3021"/>
                <a:gd name="T118" fmla="*/ 57 w 2917"/>
                <a:gd name="T119" fmla="*/ 669 h 3021"/>
                <a:gd name="T120" fmla="*/ 81 w 2917"/>
                <a:gd name="T121" fmla="*/ 792 h 30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917" h="3021">
                  <a:moveTo>
                    <a:pt x="103" y="909"/>
                  </a:moveTo>
                  <a:lnTo>
                    <a:pt x="112" y="911"/>
                  </a:lnTo>
                  <a:lnTo>
                    <a:pt x="147" y="909"/>
                  </a:lnTo>
                  <a:lnTo>
                    <a:pt x="150" y="904"/>
                  </a:lnTo>
                  <a:lnTo>
                    <a:pt x="153" y="893"/>
                  </a:lnTo>
                  <a:lnTo>
                    <a:pt x="161" y="885"/>
                  </a:lnTo>
                  <a:lnTo>
                    <a:pt x="159" y="873"/>
                  </a:lnTo>
                  <a:cubicBezTo>
                    <a:pt x="159" y="872"/>
                    <a:pt x="159" y="871"/>
                    <a:pt x="160" y="869"/>
                  </a:cubicBezTo>
                  <a:lnTo>
                    <a:pt x="161" y="866"/>
                  </a:lnTo>
                  <a:cubicBezTo>
                    <a:pt x="162" y="865"/>
                    <a:pt x="162" y="864"/>
                    <a:pt x="163" y="863"/>
                  </a:cubicBezTo>
                  <a:lnTo>
                    <a:pt x="166" y="860"/>
                  </a:lnTo>
                  <a:lnTo>
                    <a:pt x="176" y="854"/>
                  </a:lnTo>
                  <a:lnTo>
                    <a:pt x="182" y="852"/>
                  </a:lnTo>
                  <a:lnTo>
                    <a:pt x="189" y="851"/>
                  </a:lnTo>
                  <a:lnTo>
                    <a:pt x="199" y="851"/>
                  </a:lnTo>
                  <a:lnTo>
                    <a:pt x="203" y="850"/>
                  </a:lnTo>
                  <a:lnTo>
                    <a:pt x="219" y="843"/>
                  </a:lnTo>
                  <a:cubicBezTo>
                    <a:pt x="220" y="842"/>
                    <a:pt x="222" y="842"/>
                    <a:pt x="224" y="842"/>
                  </a:cubicBezTo>
                  <a:lnTo>
                    <a:pt x="227" y="843"/>
                  </a:lnTo>
                  <a:lnTo>
                    <a:pt x="229" y="844"/>
                  </a:lnTo>
                  <a:cubicBezTo>
                    <a:pt x="230" y="844"/>
                    <a:pt x="231" y="845"/>
                    <a:pt x="232" y="846"/>
                  </a:cubicBezTo>
                  <a:lnTo>
                    <a:pt x="237" y="851"/>
                  </a:lnTo>
                  <a:lnTo>
                    <a:pt x="241" y="847"/>
                  </a:lnTo>
                  <a:lnTo>
                    <a:pt x="239" y="842"/>
                  </a:lnTo>
                  <a:cubicBezTo>
                    <a:pt x="238" y="841"/>
                    <a:pt x="238" y="839"/>
                    <a:pt x="238" y="837"/>
                  </a:cubicBezTo>
                  <a:lnTo>
                    <a:pt x="238" y="833"/>
                  </a:lnTo>
                  <a:lnTo>
                    <a:pt x="244" y="798"/>
                  </a:lnTo>
                  <a:lnTo>
                    <a:pt x="238" y="795"/>
                  </a:lnTo>
                  <a:lnTo>
                    <a:pt x="235" y="804"/>
                  </a:lnTo>
                  <a:lnTo>
                    <a:pt x="233" y="808"/>
                  </a:lnTo>
                  <a:cubicBezTo>
                    <a:pt x="232" y="809"/>
                    <a:pt x="231" y="810"/>
                    <a:pt x="230" y="810"/>
                  </a:cubicBezTo>
                  <a:lnTo>
                    <a:pt x="225" y="813"/>
                  </a:lnTo>
                  <a:cubicBezTo>
                    <a:pt x="224" y="813"/>
                    <a:pt x="223" y="814"/>
                    <a:pt x="222" y="814"/>
                  </a:cubicBezTo>
                  <a:lnTo>
                    <a:pt x="220" y="814"/>
                  </a:lnTo>
                  <a:cubicBezTo>
                    <a:pt x="219" y="814"/>
                    <a:pt x="218" y="813"/>
                    <a:pt x="217" y="813"/>
                  </a:cubicBezTo>
                  <a:lnTo>
                    <a:pt x="215" y="813"/>
                  </a:lnTo>
                  <a:cubicBezTo>
                    <a:pt x="213" y="812"/>
                    <a:pt x="211" y="810"/>
                    <a:pt x="210" y="808"/>
                  </a:cubicBezTo>
                  <a:lnTo>
                    <a:pt x="209" y="806"/>
                  </a:lnTo>
                  <a:cubicBezTo>
                    <a:pt x="209" y="805"/>
                    <a:pt x="208" y="803"/>
                    <a:pt x="208" y="802"/>
                  </a:cubicBezTo>
                  <a:lnTo>
                    <a:pt x="208" y="802"/>
                  </a:lnTo>
                  <a:lnTo>
                    <a:pt x="209" y="799"/>
                  </a:lnTo>
                  <a:lnTo>
                    <a:pt x="211" y="790"/>
                  </a:lnTo>
                  <a:lnTo>
                    <a:pt x="210" y="789"/>
                  </a:lnTo>
                  <a:lnTo>
                    <a:pt x="191" y="786"/>
                  </a:lnTo>
                  <a:lnTo>
                    <a:pt x="185" y="784"/>
                  </a:lnTo>
                  <a:cubicBezTo>
                    <a:pt x="184" y="784"/>
                    <a:pt x="183" y="784"/>
                    <a:pt x="182" y="783"/>
                  </a:cubicBezTo>
                  <a:lnTo>
                    <a:pt x="177" y="778"/>
                  </a:lnTo>
                  <a:cubicBezTo>
                    <a:pt x="176" y="777"/>
                    <a:pt x="176" y="776"/>
                    <a:pt x="176" y="774"/>
                  </a:cubicBezTo>
                  <a:lnTo>
                    <a:pt x="175" y="767"/>
                  </a:lnTo>
                  <a:cubicBezTo>
                    <a:pt x="175" y="765"/>
                    <a:pt x="176" y="764"/>
                    <a:pt x="177" y="763"/>
                  </a:cubicBezTo>
                  <a:lnTo>
                    <a:pt x="179" y="756"/>
                  </a:lnTo>
                  <a:lnTo>
                    <a:pt x="175" y="744"/>
                  </a:lnTo>
                  <a:cubicBezTo>
                    <a:pt x="175" y="742"/>
                    <a:pt x="175" y="739"/>
                    <a:pt x="176" y="737"/>
                  </a:cubicBezTo>
                  <a:lnTo>
                    <a:pt x="180" y="732"/>
                  </a:lnTo>
                  <a:lnTo>
                    <a:pt x="187" y="724"/>
                  </a:lnTo>
                  <a:lnTo>
                    <a:pt x="195" y="719"/>
                  </a:lnTo>
                  <a:cubicBezTo>
                    <a:pt x="196" y="718"/>
                    <a:pt x="197" y="718"/>
                    <a:pt x="197" y="718"/>
                  </a:cubicBezTo>
                  <a:lnTo>
                    <a:pt x="205" y="715"/>
                  </a:lnTo>
                  <a:cubicBezTo>
                    <a:pt x="206" y="715"/>
                    <a:pt x="207" y="715"/>
                    <a:pt x="208" y="715"/>
                  </a:cubicBezTo>
                  <a:lnTo>
                    <a:pt x="236" y="717"/>
                  </a:lnTo>
                  <a:lnTo>
                    <a:pt x="256" y="709"/>
                  </a:lnTo>
                  <a:lnTo>
                    <a:pt x="279" y="706"/>
                  </a:lnTo>
                  <a:lnTo>
                    <a:pt x="292" y="706"/>
                  </a:lnTo>
                  <a:cubicBezTo>
                    <a:pt x="293" y="706"/>
                    <a:pt x="294" y="706"/>
                    <a:pt x="295" y="707"/>
                  </a:cubicBezTo>
                  <a:lnTo>
                    <a:pt x="327" y="722"/>
                  </a:lnTo>
                  <a:lnTo>
                    <a:pt x="331" y="722"/>
                  </a:lnTo>
                  <a:lnTo>
                    <a:pt x="339" y="719"/>
                  </a:lnTo>
                  <a:cubicBezTo>
                    <a:pt x="341" y="718"/>
                    <a:pt x="344" y="718"/>
                    <a:pt x="347" y="719"/>
                  </a:cubicBezTo>
                  <a:lnTo>
                    <a:pt x="361" y="728"/>
                  </a:lnTo>
                  <a:lnTo>
                    <a:pt x="364" y="728"/>
                  </a:lnTo>
                  <a:lnTo>
                    <a:pt x="379" y="720"/>
                  </a:lnTo>
                  <a:cubicBezTo>
                    <a:pt x="380" y="719"/>
                    <a:pt x="380" y="719"/>
                    <a:pt x="381" y="719"/>
                  </a:cubicBezTo>
                  <a:lnTo>
                    <a:pt x="383" y="718"/>
                  </a:lnTo>
                  <a:cubicBezTo>
                    <a:pt x="385" y="717"/>
                    <a:pt x="387" y="717"/>
                    <a:pt x="388" y="717"/>
                  </a:cubicBezTo>
                  <a:cubicBezTo>
                    <a:pt x="390" y="717"/>
                    <a:pt x="393" y="718"/>
                    <a:pt x="394" y="719"/>
                  </a:cubicBezTo>
                  <a:lnTo>
                    <a:pt x="396" y="721"/>
                  </a:lnTo>
                  <a:cubicBezTo>
                    <a:pt x="397" y="722"/>
                    <a:pt x="397" y="723"/>
                    <a:pt x="398" y="725"/>
                  </a:cubicBezTo>
                  <a:lnTo>
                    <a:pt x="399" y="729"/>
                  </a:lnTo>
                  <a:cubicBezTo>
                    <a:pt x="399" y="729"/>
                    <a:pt x="399" y="730"/>
                    <a:pt x="399" y="731"/>
                  </a:cubicBezTo>
                  <a:lnTo>
                    <a:pt x="399" y="733"/>
                  </a:lnTo>
                  <a:cubicBezTo>
                    <a:pt x="399" y="734"/>
                    <a:pt x="399" y="735"/>
                    <a:pt x="399" y="736"/>
                  </a:cubicBezTo>
                  <a:lnTo>
                    <a:pt x="398" y="738"/>
                  </a:lnTo>
                  <a:cubicBezTo>
                    <a:pt x="398" y="739"/>
                    <a:pt x="397" y="740"/>
                    <a:pt x="397" y="740"/>
                  </a:cubicBezTo>
                  <a:lnTo>
                    <a:pt x="395" y="742"/>
                  </a:lnTo>
                  <a:lnTo>
                    <a:pt x="397" y="754"/>
                  </a:lnTo>
                  <a:lnTo>
                    <a:pt x="397" y="756"/>
                  </a:lnTo>
                  <a:cubicBezTo>
                    <a:pt x="397" y="757"/>
                    <a:pt x="397" y="758"/>
                    <a:pt x="397" y="759"/>
                  </a:cubicBezTo>
                  <a:cubicBezTo>
                    <a:pt x="397" y="759"/>
                    <a:pt x="396" y="760"/>
                    <a:pt x="396" y="761"/>
                  </a:cubicBezTo>
                  <a:lnTo>
                    <a:pt x="395" y="763"/>
                  </a:lnTo>
                  <a:lnTo>
                    <a:pt x="394" y="765"/>
                  </a:lnTo>
                  <a:lnTo>
                    <a:pt x="393" y="767"/>
                  </a:lnTo>
                  <a:lnTo>
                    <a:pt x="395" y="773"/>
                  </a:lnTo>
                  <a:cubicBezTo>
                    <a:pt x="395" y="773"/>
                    <a:pt x="395" y="774"/>
                    <a:pt x="395" y="775"/>
                  </a:cubicBezTo>
                  <a:cubicBezTo>
                    <a:pt x="395" y="777"/>
                    <a:pt x="394" y="780"/>
                    <a:pt x="393" y="781"/>
                  </a:cubicBezTo>
                  <a:cubicBezTo>
                    <a:pt x="393" y="782"/>
                    <a:pt x="391" y="784"/>
                    <a:pt x="390" y="784"/>
                  </a:cubicBezTo>
                  <a:lnTo>
                    <a:pt x="390" y="784"/>
                  </a:lnTo>
                  <a:lnTo>
                    <a:pt x="390" y="789"/>
                  </a:lnTo>
                  <a:cubicBezTo>
                    <a:pt x="390" y="790"/>
                    <a:pt x="390" y="791"/>
                    <a:pt x="390" y="792"/>
                  </a:cubicBezTo>
                  <a:lnTo>
                    <a:pt x="389" y="794"/>
                  </a:lnTo>
                  <a:lnTo>
                    <a:pt x="385" y="803"/>
                  </a:lnTo>
                  <a:lnTo>
                    <a:pt x="392" y="807"/>
                  </a:lnTo>
                  <a:lnTo>
                    <a:pt x="398" y="807"/>
                  </a:lnTo>
                  <a:lnTo>
                    <a:pt x="400" y="796"/>
                  </a:lnTo>
                  <a:lnTo>
                    <a:pt x="401" y="794"/>
                  </a:lnTo>
                  <a:cubicBezTo>
                    <a:pt x="401" y="793"/>
                    <a:pt x="402" y="792"/>
                    <a:pt x="403" y="791"/>
                  </a:cubicBezTo>
                  <a:lnTo>
                    <a:pt x="404" y="790"/>
                  </a:lnTo>
                  <a:cubicBezTo>
                    <a:pt x="405" y="789"/>
                    <a:pt x="406" y="788"/>
                    <a:pt x="407" y="788"/>
                  </a:cubicBezTo>
                  <a:lnTo>
                    <a:pt x="411" y="786"/>
                  </a:lnTo>
                  <a:lnTo>
                    <a:pt x="413" y="781"/>
                  </a:lnTo>
                  <a:cubicBezTo>
                    <a:pt x="414" y="780"/>
                    <a:pt x="414" y="779"/>
                    <a:pt x="415" y="779"/>
                  </a:cubicBezTo>
                  <a:cubicBezTo>
                    <a:pt x="416" y="778"/>
                    <a:pt x="417" y="777"/>
                    <a:pt x="417" y="777"/>
                  </a:cubicBezTo>
                  <a:cubicBezTo>
                    <a:pt x="420" y="775"/>
                    <a:pt x="427" y="775"/>
                    <a:pt x="429" y="778"/>
                  </a:cubicBezTo>
                  <a:cubicBezTo>
                    <a:pt x="431" y="779"/>
                    <a:pt x="433" y="782"/>
                    <a:pt x="433" y="783"/>
                  </a:cubicBezTo>
                  <a:lnTo>
                    <a:pt x="435" y="798"/>
                  </a:lnTo>
                  <a:lnTo>
                    <a:pt x="437" y="802"/>
                  </a:lnTo>
                  <a:lnTo>
                    <a:pt x="437" y="802"/>
                  </a:lnTo>
                  <a:lnTo>
                    <a:pt x="456" y="783"/>
                  </a:lnTo>
                  <a:lnTo>
                    <a:pt x="471" y="776"/>
                  </a:lnTo>
                  <a:cubicBezTo>
                    <a:pt x="473" y="774"/>
                    <a:pt x="476" y="774"/>
                    <a:pt x="479" y="775"/>
                  </a:cubicBezTo>
                  <a:cubicBezTo>
                    <a:pt x="480" y="776"/>
                    <a:pt x="482" y="777"/>
                    <a:pt x="482" y="778"/>
                  </a:cubicBezTo>
                  <a:lnTo>
                    <a:pt x="484" y="779"/>
                  </a:lnTo>
                  <a:lnTo>
                    <a:pt x="489" y="787"/>
                  </a:lnTo>
                  <a:lnTo>
                    <a:pt x="506" y="807"/>
                  </a:lnTo>
                  <a:cubicBezTo>
                    <a:pt x="506" y="808"/>
                    <a:pt x="507" y="808"/>
                    <a:pt x="507" y="809"/>
                  </a:cubicBezTo>
                  <a:lnTo>
                    <a:pt x="508" y="811"/>
                  </a:lnTo>
                  <a:cubicBezTo>
                    <a:pt x="508" y="812"/>
                    <a:pt x="508" y="812"/>
                    <a:pt x="508" y="813"/>
                  </a:cubicBezTo>
                  <a:lnTo>
                    <a:pt x="509" y="820"/>
                  </a:lnTo>
                  <a:lnTo>
                    <a:pt x="508" y="839"/>
                  </a:lnTo>
                  <a:lnTo>
                    <a:pt x="509" y="847"/>
                  </a:lnTo>
                  <a:lnTo>
                    <a:pt x="511" y="850"/>
                  </a:lnTo>
                  <a:lnTo>
                    <a:pt x="535" y="877"/>
                  </a:lnTo>
                  <a:lnTo>
                    <a:pt x="538" y="885"/>
                  </a:lnTo>
                  <a:lnTo>
                    <a:pt x="538" y="888"/>
                  </a:lnTo>
                  <a:cubicBezTo>
                    <a:pt x="538" y="889"/>
                    <a:pt x="538" y="890"/>
                    <a:pt x="538" y="891"/>
                  </a:cubicBezTo>
                  <a:lnTo>
                    <a:pt x="537" y="893"/>
                  </a:lnTo>
                  <a:cubicBezTo>
                    <a:pt x="537" y="894"/>
                    <a:pt x="536" y="895"/>
                    <a:pt x="536" y="896"/>
                  </a:cubicBezTo>
                  <a:lnTo>
                    <a:pt x="535" y="899"/>
                  </a:lnTo>
                  <a:cubicBezTo>
                    <a:pt x="535" y="899"/>
                    <a:pt x="534" y="900"/>
                    <a:pt x="534" y="901"/>
                  </a:cubicBezTo>
                  <a:lnTo>
                    <a:pt x="529" y="906"/>
                  </a:lnTo>
                  <a:lnTo>
                    <a:pt x="524" y="913"/>
                  </a:lnTo>
                  <a:lnTo>
                    <a:pt x="524" y="915"/>
                  </a:lnTo>
                  <a:lnTo>
                    <a:pt x="525" y="921"/>
                  </a:lnTo>
                  <a:cubicBezTo>
                    <a:pt x="525" y="921"/>
                    <a:pt x="525" y="921"/>
                    <a:pt x="525" y="922"/>
                  </a:cubicBezTo>
                  <a:cubicBezTo>
                    <a:pt x="525" y="923"/>
                    <a:pt x="525" y="923"/>
                    <a:pt x="525" y="924"/>
                  </a:cubicBezTo>
                  <a:lnTo>
                    <a:pt x="528" y="923"/>
                  </a:lnTo>
                  <a:lnTo>
                    <a:pt x="536" y="912"/>
                  </a:lnTo>
                  <a:lnTo>
                    <a:pt x="540" y="910"/>
                  </a:lnTo>
                  <a:cubicBezTo>
                    <a:pt x="541" y="909"/>
                    <a:pt x="542" y="908"/>
                    <a:pt x="543" y="908"/>
                  </a:cubicBezTo>
                  <a:lnTo>
                    <a:pt x="546" y="908"/>
                  </a:lnTo>
                  <a:lnTo>
                    <a:pt x="546" y="908"/>
                  </a:lnTo>
                  <a:cubicBezTo>
                    <a:pt x="547" y="908"/>
                    <a:pt x="548" y="908"/>
                    <a:pt x="549" y="908"/>
                  </a:cubicBezTo>
                  <a:lnTo>
                    <a:pt x="551" y="909"/>
                  </a:lnTo>
                  <a:cubicBezTo>
                    <a:pt x="553" y="910"/>
                    <a:pt x="554" y="910"/>
                    <a:pt x="555" y="912"/>
                  </a:cubicBezTo>
                  <a:lnTo>
                    <a:pt x="558" y="915"/>
                  </a:lnTo>
                  <a:cubicBezTo>
                    <a:pt x="558" y="915"/>
                    <a:pt x="559" y="916"/>
                    <a:pt x="559" y="917"/>
                  </a:cubicBezTo>
                  <a:lnTo>
                    <a:pt x="560" y="919"/>
                  </a:lnTo>
                  <a:cubicBezTo>
                    <a:pt x="560" y="920"/>
                    <a:pt x="560" y="922"/>
                    <a:pt x="560" y="922"/>
                  </a:cubicBezTo>
                  <a:cubicBezTo>
                    <a:pt x="561" y="923"/>
                    <a:pt x="560" y="924"/>
                    <a:pt x="560" y="925"/>
                  </a:cubicBezTo>
                  <a:cubicBezTo>
                    <a:pt x="560" y="926"/>
                    <a:pt x="560" y="928"/>
                    <a:pt x="559" y="929"/>
                  </a:cubicBezTo>
                  <a:lnTo>
                    <a:pt x="558" y="931"/>
                  </a:lnTo>
                  <a:lnTo>
                    <a:pt x="562" y="934"/>
                  </a:lnTo>
                  <a:cubicBezTo>
                    <a:pt x="563" y="934"/>
                    <a:pt x="563" y="934"/>
                    <a:pt x="563" y="935"/>
                  </a:cubicBezTo>
                  <a:lnTo>
                    <a:pt x="565" y="937"/>
                  </a:lnTo>
                  <a:cubicBezTo>
                    <a:pt x="565" y="938"/>
                    <a:pt x="566" y="938"/>
                    <a:pt x="566" y="939"/>
                  </a:cubicBezTo>
                  <a:cubicBezTo>
                    <a:pt x="566" y="940"/>
                    <a:pt x="567" y="942"/>
                    <a:pt x="567" y="943"/>
                  </a:cubicBezTo>
                  <a:lnTo>
                    <a:pt x="570" y="968"/>
                  </a:lnTo>
                  <a:lnTo>
                    <a:pt x="568" y="982"/>
                  </a:lnTo>
                  <a:lnTo>
                    <a:pt x="568" y="984"/>
                  </a:lnTo>
                  <a:lnTo>
                    <a:pt x="571" y="1002"/>
                  </a:lnTo>
                  <a:lnTo>
                    <a:pt x="571" y="1002"/>
                  </a:lnTo>
                  <a:lnTo>
                    <a:pt x="572" y="1002"/>
                  </a:lnTo>
                  <a:lnTo>
                    <a:pt x="612" y="1001"/>
                  </a:lnTo>
                  <a:lnTo>
                    <a:pt x="615" y="999"/>
                  </a:lnTo>
                  <a:lnTo>
                    <a:pt x="620" y="996"/>
                  </a:lnTo>
                  <a:lnTo>
                    <a:pt x="635" y="978"/>
                  </a:lnTo>
                  <a:lnTo>
                    <a:pt x="634" y="974"/>
                  </a:lnTo>
                  <a:lnTo>
                    <a:pt x="632" y="973"/>
                  </a:lnTo>
                  <a:lnTo>
                    <a:pt x="631" y="971"/>
                  </a:lnTo>
                  <a:lnTo>
                    <a:pt x="630" y="969"/>
                  </a:lnTo>
                  <a:cubicBezTo>
                    <a:pt x="629" y="967"/>
                    <a:pt x="628" y="964"/>
                    <a:pt x="630" y="961"/>
                  </a:cubicBezTo>
                  <a:lnTo>
                    <a:pt x="632" y="957"/>
                  </a:lnTo>
                  <a:cubicBezTo>
                    <a:pt x="633" y="956"/>
                    <a:pt x="633" y="955"/>
                    <a:pt x="634" y="955"/>
                  </a:cubicBezTo>
                  <a:lnTo>
                    <a:pt x="649" y="943"/>
                  </a:lnTo>
                  <a:cubicBezTo>
                    <a:pt x="651" y="941"/>
                    <a:pt x="654" y="941"/>
                    <a:pt x="657" y="942"/>
                  </a:cubicBezTo>
                  <a:lnTo>
                    <a:pt x="665" y="946"/>
                  </a:lnTo>
                  <a:lnTo>
                    <a:pt x="669" y="949"/>
                  </a:lnTo>
                  <a:cubicBezTo>
                    <a:pt x="670" y="950"/>
                    <a:pt x="671" y="951"/>
                    <a:pt x="671" y="953"/>
                  </a:cubicBezTo>
                  <a:cubicBezTo>
                    <a:pt x="672" y="954"/>
                    <a:pt x="672" y="956"/>
                    <a:pt x="672" y="957"/>
                  </a:cubicBezTo>
                  <a:cubicBezTo>
                    <a:pt x="672" y="958"/>
                    <a:pt x="672" y="961"/>
                    <a:pt x="672" y="962"/>
                  </a:cubicBezTo>
                  <a:lnTo>
                    <a:pt x="670" y="967"/>
                  </a:lnTo>
                  <a:lnTo>
                    <a:pt x="669" y="968"/>
                  </a:lnTo>
                  <a:lnTo>
                    <a:pt x="670" y="969"/>
                  </a:lnTo>
                  <a:lnTo>
                    <a:pt x="671" y="969"/>
                  </a:lnTo>
                  <a:cubicBezTo>
                    <a:pt x="671" y="969"/>
                    <a:pt x="673" y="969"/>
                    <a:pt x="674" y="969"/>
                  </a:cubicBezTo>
                  <a:cubicBezTo>
                    <a:pt x="675" y="969"/>
                    <a:pt x="677" y="969"/>
                    <a:pt x="678" y="970"/>
                  </a:cubicBezTo>
                  <a:lnTo>
                    <a:pt x="680" y="971"/>
                  </a:lnTo>
                  <a:cubicBezTo>
                    <a:pt x="681" y="971"/>
                    <a:pt x="682" y="971"/>
                    <a:pt x="682" y="972"/>
                  </a:cubicBezTo>
                  <a:lnTo>
                    <a:pt x="685" y="974"/>
                  </a:lnTo>
                  <a:cubicBezTo>
                    <a:pt x="686" y="975"/>
                    <a:pt x="687" y="976"/>
                    <a:pt x="687" y="977"/>
                  </a:cubicBezTo>
                  <a:lnTo>
                    <a:pt x="688" y="980"/>
                  </a:lnTo>
                  <a:cubicBezTo>
                    <a:pt x="688" y="981"/>
                    <a:pt x="688" y="982"/>
                    <a:pt x="688" y="982"/>
                  </a:cubicBezTo>
                  <a:lnTo>
                    <a:pt x="688" y="985"/>
                  </a:lnTo>
                  <a:cubicBezTo>
                    <a:pt x="688" y="986"/>
                    <a:pt x="688" y="987"/>
                    <a:pt x="688" y="988"/>
                  </a:cubicBezTo>
                  <a:lnTo>
                    <a:pt x="684" y="999"/>
                  </a:lnTo>
                  <a:lnTo>
                    <a:pt x="684" y="1001"/>
                  </a:lnTo>
                  <a:lnTo>
                    <a:pt x="690" y="1013"/>
                  </a:lnTo>
                  <a:cubicBezTo>
                    <a:pt x="690" y="1015"/>
                    <a:pt x="690" y="1017"/>
                    <a:pt x="690" y="1019"/>
                  </a:cubicBezTo>
                  <a:lnTo>
                    <a:pt x="683" y="1040"/>
                  </a:lnTo>
                  <a:cubicBezTo>
                    <a:pt x="682" y="1040"/>
                    <a:pt x="682" y="1041"/>
                    <a:pt x="682" y="1041"/>
                  </a:cubicBezTo>
                  <a:lnTo>
                    <a:pt x="682" y="1042"/>
                  </a:lnTo>
                  <a:lnTo>
                    <a:pt x="690" y="1045"/>
                  </a:lnTo>
                  <a:cubicBezTo>
                    <a:pt x="691" y="1046"/>
                    <a:pt x="692" y="1047"/>
                    <a:pt x="693" y="1048"/>
                  </a:cubicBezTo>
                  <a:lnTo>
                    <a:pt x="694" y="1049"/>
                  </a:lnTo>
                  <a:lnTo>
                    <a:pt x="695" y="1051"/>
                  </a:lnTo>
                  <a:lnTo>
                    <a:pt x="714" y="1100"/>
                  </a:lnTo>
                  <a:cubicBezTo>
                    <a:pt x="715" y="1102"/>
                    <a:pt x="714" y="1104"/>
                    <a:pt x="713" y="1105"/>
                  </a:cubicBezTo>
                  <a:cubicBezTo>
                    <a:pt x="711" y="1108"/>
                    <a:pt x="707" y="1111"/>
                    <a:pt x="704" y="1110"/>
                  </a:cubicBezTo>
                  <a:lnTo>
                    <a:pt x="692" y="1107"/>
                  </a:lnTo>
                  <a:lnTo>
                    <a:pt x="691" y="1107"/>
                  </a:lnTo>
                  <a:lnTo>
                    <a:pt x="684" y="1115"/>
                  </a:lnTo>
                  <a:lnTo>
                    <a:pt x="684" y="1129"/>
                  </a:lnTo>
                  <a:cubicBezTo>
                    <a:pt x="684" y="1130"/>
                    <a:pt x="684" y="1131"/>
                    <a:pt x="683" y="1132"/>
                  </a:cubicBezTo>
                  <a:lnTo>
                    <a:pt x="682" y="1134"/>
                  </a:lnTo>
                  <a:lnTo>
                    <a:pt x="682" y="1138"/>
                  </a:lnTo>
                  <a:lnTo>
                    <a:pt x="683" y="1141"/>
                  </a:lnTo>
                  <a:lnTo>
                    <a:pt x="688" y="1147"/>
                  </a:lnTo>
                  <a:lnTo>
                    <a:pt x="693" y="1150"/>
                  </a:lnTo>
                  <a:lnTo>
                    <a:pt x="693" y="1150"/>
                  </a:lnTo>
                  <a:lnTo>
                    <a:pt x="695" y="1150"/>
                  </a:lnTo>
                  <a:cubicBezTo>
                    <a:pt x="696" y="1150"/>
                    <a:pt x="697" y="1151"/>
                    <a:pt x="698" y="1151"/>
                  </a:cubicBezTo>
                  <a:cubicBezTo>
                    <a:pt x="698" y="1152"/>
                    <a:pt x="700" y="1153"/>
                    <a:pt x="700" y="1154"/>
                  </a:cubicBezTo>
                  <a:cubicBezTo>
                    <a:pt x="701" y="1154"/>
                    <a:pt x="702" y="1156"/>
                    <a:pt x="702" y="1157"/>
                  </a:cubicBezTo>
                  <a:lnTo>
                    <a:pt x="703" y="1159"/>
                  </a:lnTo>
                  <a:cubicBezTo>
                    <a:pt x="704" y="1160"/>
                    <a:pt x="704" y="1161"/>
                    <a:pt x="704" y="1162"/>
                  </a:cubicBezTo>
                  <a:lnTo>
                    <a:pt x="704" y="1165"/>
                  </a:lnTo>
                  <a:cubicBezTo>
                    <a:pt x="704" y="1166"/>
                    <a:pt x="704" y="1167"/>
                    <a:pt x="703" y="1167"/>
                  </a:cubicBezTo>
                  <a:lnTo>
                    <a:pt x="699" y="1179"/>
                  </a:lnTo>
                  <a:lnTo>
                    <a:pt x="701" y="1183"/>
                  </a:lnTo>
                  <a:lnTo>
                    <a:pt x="705" y="1192"/>
                  </a:lnTo>
                  <a:lnTo>
                    <a:pt x="707" y="1198"/>
                  </a:lnTo>
                  <a:cubicBezTo>
                    <a:pt x="707" y="1199"/>
                    <a:pt x="707" y="1200"/>
                    <a:pt x="707" y="1201"/>
                  </a:cubicBezTo>
                  <a:lnTo>
                    <a:pt x="707" y="1204"/>
                  </a:lnTo>
                  <a:lnTo>
                    <a:pt x="707" y="1207"/>
                  </a:lnTo>
                  <a:cubicBezTo>
                    <a:pt x="707" y="1208"/>
                    <a:pt x="706" y="1209"/>
                    <a:pt x="706" y="1210"/>
                  </a:cubicBezTo>
                  <a:lnTo>
                    <a:pt x="705" y="1212"/>
                  </a:lnTo>
                  <a:cubicBezTo>
                    <a:pt x="704" y="1213"/>
                    <a:pt x="703" y="1215"/>
                    <a:pt x="701" y="1215"/>
                  </a:cubicBezTo>
                  <a:lnTo>
                    <a:pt x="699" y="1216"/>
                  </a:lnTo>
                  <a:cubicBezTo>
                    <a:pt x="698" y="1217"/>
                    <a:pt x="696" y="1217"/>
                    <a:pt x="695" y="1217"/>
                  </a:cubicBezTo>
                  <a:lnTo>
                    <a:pt x="695" y="1217"/>
                  </a:lnTo>
                  <a:lnTo>
                    <a:pt x="695" y="1218"/>
                  </a:lnTo>
                  <a:cubicBezTo>
                    <a:pt x="696" y="1219"/>
                    <a:pt x="697" y="1221"/>
                    <a:pt x="698" y="1223"/>
                  </a:cubicBezTo>
                  <a:lnTo>
                    <a:pt x="698" y="1226"/>
                  </a:lnTo>
                  <a:lnTo>
                    <a:pt x="698" y="1236"/>
                  </a:lnTo>
                  <a:lnTo>
                    <a:pt x="698" y="1239"/>
                  </a:lnTo>
                  <a:lnTo>
                    <a:pt x="700" y="1245"/>
                  </a:lnTo>
                  <a:lnTo>
                    <a:pt x="706" y="1252"/>
                  </a:lnTo>
                  <a:cubicBezTo>
                    <a:pt x="706" y="1253"/>
                    <a:pt x="707" y="1253"/>
                    <a:pt x="707" y="1254"/>
                  </a:cubicBezTo>
                  <a:lnTo>
                    <a:pt x="708" y="1256"/>
                  </a:lnTo>
                  <a:cubicBezTo>
                    <a:pt x="708" y="1258"/>
                    <a:pt x="708" y="1260"/>
                    <a:pt x="708" y="1262"/>
                  </a:cubicBezTo>
                  <a:lnTo>
                    <a:pt x="706" y="1265"/>
                  </a:lnTo>
                  <a:cubicBezTo>
                    <a:pt x="706" y="1266"/>
                    <a:pt x="705" y="1267"/>
                    <a:pt x="705" y="1268"/>
                  </a:cubicBezTo>
                  <a:cubicBezTo>
                    <a:pt x="704" y="1268"/>
                    <a:pt x="704" y="1268"/>
                    <a:pt x="704" y="1268"/>
                  </a:cubicBezTo>
                  <a:lnTo>
                    <a:pt x="717" y="1277"/>
                  </a:lnTo>
                  <a:lnTo>
                    <a:pt x="720" y="1281"/>
                  </a:lnTo>
                  <a:lnTo>
                    <a:pt x="733" y="1299"/>
                  </a:lnTo>
                  <a:lnTo>
                    <a:pt x="737" y="1303"/>
                  </a:lnTo>
                  <a:lnTo>
                    <a:pt x="740" y="1301"/>
                  </a:lnTo>
                  <a:cubicBezTo>
                    <a:pt x="741" y="1301"/>
                    <a:pt x="741" y="1300"/>
                    <a:pt x="742" y="1300"/>
                  </a:cubicBezTo>
                  <a:cubicBezTo>
                    <a:pt x="743" y="1300"/>
                    <a:pt x="745" y="1299"/>
                    <a:pt x="745" y="1299"/>
                  </a:cubicBezTo>
                  <a:cubicBezTo>
                    <a:pt x="746" y="1299"/>
                    <a:pt x="748" y="1299"/>
                    <a:pt x="748" y="1299"/>
                  </a:cubicBezTo>
                  <a:cubicBezTo>
                    <a:pt x="749" y="1299"/>
                    <a:pt x="751" y="1299"/>
                    <a:pt x="752" y="1300"/>
                  </a:cubicBezTo>
                  <a:cubicBezTo>
                    <a:pt x="753" y="1300"/>
                    <a:pt x="755" y="1301"/>
                    <a:pt x="755" y="1301"/>
                  </a:cubicBezTo>
                  <a:cubicBezTo>
                    <a:pt x="756" y="1301"/>
                    <a:pt x="757" y="1303"/>
                    <a:pt x="757" y="1303"/>
                  </a:cubicBezTo>
                  <a:lnTo>
                    <a:pt x="767" y="1312"/>
                  </a:lnTo>
                  <a:lnTo>
                    <a:pt x="768" y="1314"/>
                  </a:lnTo>
                  <a:cubicBezTo>
                    <a:pt x="769" y="1315"/>
                    <a:pt x="770" y="1316"/>
                    <a:pt x="770" y="1317"/>
                  </a:cubicBezTo>
                  <a:lnTo>
                    <a:pt x="772" y="1327"/>
                  </a:lnTo>
                  <a:lnTo>
                    <a:pt x="771" y="1339"/>
                  </a:lnTo>
                  <a:lnTo>
                    <a:pt x="768" y="1349"/>
                  </a:lnTo>
                  <a:cubicBezTo>
                    <a:pt x="767" y="1349"/>
                    <a:pt x="766" y="1351"/>
                    <a:pt x="766" y="1352"/>
                  </a:cubicBezTo>
                  <a:lnTo>
                    <a:pt x="764" y="1356"/>
                  </a:lnTo>
                  <a:cubicBezTo>
                    <a:pt x="764" y="1357"/>
                    <a:pt x="763" y="1358"/>
                    <a:pt x="763" y="1358"/>
                  </a:cubicBezTo>
                  <a:cubicBezTo>
                    <a:pt x="763" y="1359"/>
                    <a:pt x="761" y="1361"/>
                    <a:pt x="760" y="1362"/>
                  </a:cubicBezTo>
                  <a:lnTo>
                    <a:pt x="761" y="1363"/>
                  </a:lnTo>
                  <a:cubicBezTo>
                    <a:pt x="763" y="1363"/>
                    <a:pt x="764" y="1364"/>
                    <a:pt x="766" y="1365"/>
                  </a:cubicBezTo>
                  <a:cubicBezTo>
                    <a:pt x="766" y="1366"/>
                    <a:pt x="768" y="1367"/>
                    <a:pt x="769" y="1369"/>
                  </a:cubicBezTo>
                  <a:cubicBezTo>
                    <a:pt x="769" y="1370"/>
                    <a:pt x="770" y="1373"/>
                    <a:pt x="770" y="1375"/>
                  </a:cubicBezTo>
                  <a:lnTo>
                    <a:pt x="768" y="1381"/>
                  </a:lnTo>
                  <a:lnTo>
                    <a:pt x="777" y="1388"/>
                  </a:lnTo>
                  <a:cubicBezTo>
                    <a:pt x="778" y="1390"/>
                    <a:pt x="779" y="1392"/>
                    <a:pt x="779" y="1394"/>
                  </a:cubicBezTo>
                  <a:lnTo>
                    <a:pt x="779" y="1405"/>
                  </a:lnTo>
                  <a:cubicBezTo>
                    <a:pt x="779" y="1405"/>
                    <a:pt x="778" y="1405"/>
                    <a:pt x="778" y="1406"/>
                  </a:cubicBezTo>
                  <a:lnTo>
                    <a:pt x="789" y="1409"/>
                  </a:lnTo>
                  <a:lnTo>
                    <a:pt x="791" y="1409"/>
                  </a:lnTo>
                  <a:lnTo>
                    <a:pt x="795" y="1409"/>
                  </a:lnTo>
                  <a:cubicBezTo>
                    <a:pt x="796" y="1409"/>
                    <a:pt x="796" y="1409"/>
                    <a:pt x="797" y="1409"/>
                  </a:cubicBezTo>
                  <a:lnTo>
                    <a:pt x="800" y="1410"/>
                  </a:lnTo>
                  <a:lnTo>
                    <a:pt x="812" y="1417"/>
                  </a:lnTo>
                  <a:lnTo>
                    <a:pt x="818" y="1417"/>
                  </a:lnTo>
                  <a:cubicBezTo>
                    <a:pt x="820" y="1417"/>
                    <a:pt x="822" y="1418"/>
                    <a:pt x="823" y="1419"/>
                  </a:cubicBezTo>
                  <a:lnTo>
                    <a:pt x="825" y="1421"/>
                  </a:lnTo>
                  <a:cubicBezTo>
                    <a:pt x="826" y="1421"/>
                    <a:pt x="826" y="1422"/>
                    <a:pt x="826" y="1423"/>
                  </a:cubicBezTo>
                  <a:lnTo>
                    <a:pt x="828" y="1426"/>
                  </a:lnTo>
                  <a:lnTo>
                    <a:pt x="833" y="1442"/>
                  </a:lnTo>
                  <a:lnTo>
                    <a:pt x="836" y="1446"/>
                  </a:lnTo>
                  <a:lnTo>
                    <a:pt x="860" y="1466"/>
                  </a:lnTo>
                  <a:cubicBezTo>
                    <a:pt x="861" y="1466"/>
                    <a:pt x="861" y="1467"/>
                    <a:pt x="862" y="1468"/>
                  </a:cubicBezTo>
                  <a:lnTo>
                    <a:pt x="867" y="1478"/>
                  </a:lnTo>
                  <a:lnTo>
                    <a:pt x="873" y="1485"/>
                  </a:lnTo>
                  <a:cubicBezTo>
                    <a:pt x="874" y="1485"/>
                    <a:pt x="876" y="1488"/>
                    <a:pt x="876" y="1488"/>
                  </a:cubicBezTo>
                  <a:lnTo>
                    <a:pt x="877" y="1490"/>
                  </a:lnTo>
                  <a:lnTo>
                    <a:pt x="880" y="1500"/>
                  </a:lnTo>
                  <a:lnTo>
                    <a:pt x="885" y="1505"/>
                  </a:lnTo>
                  <a:lnTo>
                    <a:pt x="889" y="1512"/>
                  </a:lnTo>
                  <a:lnTo>
                    <a:pt x="894" y="1531"/>
                  </a:lnTo>
                  <a:cubicBezTo>
                    <a:pt x="894" y="1532"/>
                    <a:pt x="894" y="1532"/>
                    <a:pt x="894" y="1533"/>
                  </a:cubicBezTo>
                  <a:lnTo>
                    <a:pt x="893" y="1536"/>
                  </a:lnTo>
                  <a:cubicBezTo>
                    <a:pt x="893" y="1538"/>
                    <a:pt x="892" y="1540"/>
                    <a:pt x="891" y="1541"/>
                  </a:cubicBezTo>
                  <a:lnTo>
                    <a:pt x="885" y="1545"/>
                  </a:lnTo>
                  <a:cubicBezTo>
                    <a:pt x="886" y="1546"/>
                    <a:pt x="886" y="1547"/>
                    <a:pt x="886" y="1548"/>
                  </a:cubicBezTo>
                  <a:lnTo>
                    <a:pt x="887" y="1560"/>
                  </a:lnTo>
                  <a:lnTo>
                    <a:pt x="885" y="1586"/>
                  </a:lnTo>
                  <a:cubicBezTo>
                    <a:pt x="885" y="1586"/>
                    <a:pt x="884" y="1587"/>
                    <a:pt x="884" y="1588"/>
                  </a:cubicBezTo>
                  <a:lnTo>
                    <a:pt x="884" y="1590"/>
                  </a:lnTo>
                  <a:lnTo>
                    <a:pt x="882" y="1595"/>
                  </a:lnTo>
                  <a:lnTo>
                    <a:pt x="882" y="1596"/>
                  </a:lnTo>
                  <a:lnTo>
                    <a:pt x="886" y="1603"/>
                  </a:lnTo>
                  <a:lnTo>
                    <a:pt x="887" y="1605"/>
                  </a:lnTo>
                  <a:cubicBezTo>
                    <a:pt x="888" y="1606"/>
                    <a:pt x="888" y="1609"/>
                    <a:pt x="888" y="1610"/>
                  </a:cubicBezTo>
                  <a:lnTo>
                    <a:pt x="889" y="1612"/>
                  </a:lnTo>
                  <a:lnTo>
                    <a:pt x="885" y="1630"/>
                  </a:lnTo>
                  <a:lnTo>
                    <a:pt x="884" y="1634"/>
                  </a:lnTo>
                  <a:cubicBezTo>
                    <a:pt x="883" y="1634"/>
                    <a:pt x="882" y="1636"/>
                    <a:pt x="882" y="1636"/>
                  </a:cubicBezTo>
                  <a:lnTo>
                    <a:pt x="878" y="1641"/>
                  </a:lnTo>
                  <a:lnTo>
                    <a:pt x="877" y="1643"/>
                  </a:lnTo>
                  <a:lnTo>
                    <a:pt x="878" y="1659"/>
                  </a:lnTo>
                  <a:lnTo>
                    <a:pt x="877" y="1669"/>
                  </a:lnTo>
                  <a:cubicBezTo>
                    <a:pt x="877" y="1670"/>
                    <a:pt x="876" y="1672"/>
                    <a:pt x="874" y="1673"/>
                  </a:cubicBezTo>
                  <a:lnTo>
                    <a:pt x="873" y="1678"/>
                  </a:lnTo>
                  <a:lnTo>
                    <a:pt x="873" y="1686"/>
                  </a:lnTo>
                  <a:lnTo>
                    <a:pt x="876" y="1688"/>
                  </a:lnTo>
                  <a:lnTo>
                    <a:pt x="883" y="1692"/>
                  </a:lnTo>
                  <a:lnTo>
                    <a:pt x="884" y="1692"/>
                  </a:lnTo>
                  <a:cubicBezTo>
                    <a:pt x="886" y="1692"/>
                    <a:pt x="887" y="1692"/>
                    <a:pt x="888" y="1693"/>
                  </a:cubicBezTo>
                  <a:cubicBezTo>
                    <a:pt x="889" y="1693"/>
                    <a:pt x="890" y="1693"/>
                    <a:pt x="891" y="1694"/>
                  </a:cubicBezTo>
                  <a:cubicBezTo>
                    <a:pt x="892" y="1694"/>
                    <a:pt x="892" y="1695"/>
                    <a:pt x="893" y="1695"/>
                  </a:cubicBezTo>
                  <a:cubicBezTo>
                    <a:pt x="893" y="1696"/>
                    <a:pt x="895" y="1698"/>
                    <a:pt x="895" y="1699"/>
                  </a:cubicBezTo>
                  <a:lnTo>
                    <a:pt x="897" y="1703"/>
                  </a:lnTo>
                  <a:lnTo>
                    <a:pt x="899" y="1710"/>
                  </a:lnTo>
                  <a:lnTo>
                    <a:pt x="910" y="1730"/>
                  </a:lnTo>
                  <a:cubicBezTo>
                    <a:pt x="911" y="1733"/>
                    <a:pt x="911" y="1737"/>
                    <a:pt x="908" y="1739"/>
                  </a:cubicBezTo>
                  <a:lnTo>
                    <a:pt x="882" y="1764"/>
                  </a:lnTo>
                  <a:lnTo>
                    <a:pt x="873" y="1770"/>
                  </a:lnTo>
                  <a:cubicBezTo>
                    <a:pt x="871" y="1771"/>
                    <a:pt x="868" y="1771"/>
                    <a:pt x="866" y="1770"/>
                  </a:cubicBezTo>
                  <a:cubicBezTo>
                    <a:pt x="865" y="1770"/>
                    <a:pt x="862" y="1770"/>
                    <a:pt x="862" y="1768"/>
                  </a:cubicBezTo>
                  <a:cubicBezTo>
                    <a:pt x="861" y="1767"/>
                    <a:pt x="860" y="1766"/>
                    <a:pt x="860" y="1765"/>
                  </a:cubicBezTo>
                  <a:lnTo>
                    <a:pt x="859" y="1763"/>
                  </a:lnTo>
                  <a:cubicBezTo>
                    <a:pt x="858" y="1762"/>
                    <a:pt x="858" y="1760"/>
                    <a:pt x="858" y="1759"/>
                  </a:cubicBezTo>
                  <a:lnTo>
                    <a:pt x="857" y="1753"/>
                  </a:lnTo>
                  <a:lnTo>
                    <a:pt x="858" y="1751"/>
                  </a:lnTo>
                  <a:lnTo>
                    <a:pt x="861" y="1743"/>
                  </a:lnTo>
                  <a:lnTo>
                    <a:pt x="835" y="1771"/>
                  </a:lnTo>
                  <a:cubicBezTo>
                    <a:pt x="834" y="1772"/>
                    <a:pt x="834" y="1772"/>
                    <a:pt x="833" y="1773"/>
                  </a:cubicBezTo>
                  <a:cubicBezTo>
                    <a:pt x="831" y="1773"/>
                    <a:pt x="827" y="1774"/>
                    <a:pt x="825" y="1773"/>
                  </a:cubicBezTo>
                  <a:cubicBezTo>
                    <a:pt x="824" y="1772"/>
                    <a:pt x="822" y="1771"/>
                    <a:pt x="821" y="1770"/>
                  </a:cubicBezTo>
                  <a:lnTo>
                    <a:pt x="820" y="1769"/>
                  </a:lnTo>
                  <a:lnTo>
                    <a:pt x="815" y="1761"/>
                  </a:lnTo>
                  <a:lnTo>
                    <a:pt x="811" y="1750"/>
                  </a:lnTo>
                  <a:lnTo>
                    <a:pt x="801" y="1751"/>
                  </a:lnTo>
                  <a:cubicBezTo>
                    <a:pt x="800" y="1751"/>
                    <a:pt x="799" y="1751"/>
                    <a:pt x="798" y="1751"/>
                  </a:cubicBezTo>
                  <a:lnTo>
                    <a:pt x="791" y="1748"/>
                  </a:lnTo>
                  <a:lnTo>
                    <a:pt x="783" y="1741"/>
                  </a:lnTo>
                  <a:lnTo>
                    <a:pt x="781" y="1745"/>
                  </a:lnTo>
                  <a:lnTo>
                    <a:pt x="775" y="1753"/>
                  </a:lnTo>
                  <a:lnTo>
                    <a:pt x="775" y="1753"/>
                  </a:lnTo>
                  <a:lnTo>
                    <a:pt x="774" y="1760"/>
                  </a:lnTo>
                  <a:lnTo>
                    <a:pt x="778" y="1767"/>
                  </a:lnTo>
                  <a:cubicBezTo>
                    <a:pt x="778" y="1768"/>
                    <a:pt x="780" y="1769"/>
                    <a:pt x="780" y="1769"/>
                  </a:cubicBezTo>
                  <a:lnTo>
                    <a:pt x="785" y="1778"/>
                  </a:lnTo>
                  <a:lnTo>
                    <a:pt x="792" y="1782"/>
                  </a:lnTo>
                  <a:lnTo>
                    <a:pt x="809" y="1796"/>
                  </a:lnTo>
                  <a:cubicBezTo>
                    <a:pt x="810" y="1797"/>
                    <a:pt x="811" y="1798"/>
                    <a:pt x="811" y="1799"/>
                  </a:cubicBezTo>
                  <a:cubicBezTo>
                    <a:pt x="812" y="1800"/>
                    <a:pt x="812" y="1801"/>
                    <a:pt x="813" y="1802"/>
                  </a:cubicBezTo>
                  <a:lnTo>
                    <a:pt x="813" y="1809"/>
                  </a:lnTo>
                  <a:cubicBezTo>
                    <a:pt x="813" y="1811"/>
                    <a:pt x="813" y="1813"/>
                    <a:pt x="811" y="1814"/>
                  </a:cubicBezTo>
                  <a:lnTo>
                    <a:pt x="806" y="1820"/>
                  </a:lnTo>
                  <a:cubicBezTo>
                    <a:pt x="805" y="1820"/>
                    <a:pt x="804" y="1821"/>
                    <a:pt x="804" y="1821"/>
                  </a:cubicBezTo>
                  <a:lnTo>
                    <a:pt x="800" y="1823"/>
                  </a:lnTo>
                  <a:lnTo>
                    <a:pt x="802" y="1829"/>
                  </a:lnTo>
                  <a:lnTo>
                    <a:pt x="806" y="1837"/>
                  </a:lnTo>
                  <a:lnTo>
                    <a:pt x="807" y="1842"/>
                  </a:lnTo>
                  <a:lnTo>
                    <a:pt x="808" y="1849"/>
                  </a:lnTo>
                  <a:lnTo>
                    <a:pt x="807" y="1861"/>
                  </a:lnTo>
                  <a:lnTo>
                    <a:pt x="800" y="1880"/>
                  </a:lnTo>
                  <a:cubicBezTo>
                    <a:pt x="802" y="1881"/>
                    <a:pt x="804" y="1883"/>
                    <a:pt x="805" y="1886"/>
                  </a:cubicBezTo>
                  <a:cubicBezTo>
                    <a:pt x="805" y="1889"/>
                    <a:pt x="804" y="1891"/>
                    <a:pt x="801" y="1893"/>
                  </a:cubicBezTo>
                  <a:cubicBezTo>
                    <a:pt x="801" y="1894"/>
                    <a:pt x="799" y="1895"/>
                    <a:pt x="798" y="1895"/>
                  </a:cubicBezTo>
                  <a:cubicBezTo>
                    <a:pt x="797" y="1895"/>
                    <a:pt x="795" y="1896"/>
                    <a:pt x="794" y="1896"/>
                  </a:cubicBezTo>
                  <a:lnTo>
                    <a:pt x="769" y="1898"/>
                  </a:lnTo>
                  <a:lnTo>
                    <a:pt x="767" y="1900"/>
                  </a:lnTo>
                  <a:lnTo>
                    <a:pt x="764" y="1904"/>
                  </a:lnTo>
                  <a:lnTo>
                    <a:pt x="763" y="1913"/>
                  </a:lnTo>
                  <a:cubicBezTo>
                    <a:pt x="762" y="1916"/>
                    <a:pt x="761" y="1918"/>
                    <a:pt x="759" y="1919"/>
                  </a:cubicBezTo>
                  <a:lnTo>
                    <a:pt x="700" y="1955"/>
                  </a:lnTo>
                  <a:cubicBezTo>
                    <a:pt x="698" y="1956"/>
                    <a:pt x="696" y="1956"/>
                    <a:pt x="694" y="1956"/>
                  </a:cubicBezTo>
                  <a:lnTo>
                    <a:pt x="691" y="1955"/>
                  </a:lnTo>
                  <a:cubicBezTo>
                    <a:pt x="690" y="1955"/>
                    <a:pt x="689" y="1955"/>
                    <a:pt x="689" y="1955"/>
                  </a:cubicBezTo>
                  <a:cubicBezTo>
                    <a:pt x="688" y="1954"/>
                    <a:pt x="687" y="1954"/>
                    <a:pt x="686" y="1953"/>
                  </a:cubicBezTo>
                  <a:lnTo>
                    <a:pt x="684" y="1952"/>
                  </a:lnTo>
                  <a:cubicBezTo>
                    <a:pt x="683" y="1951"/>
                    <a:pt x="682" y="1949"/>
                    <a:pt x="682" y="1949"/>
                  </a:cubicBezTo>
                  <a:cubicBezTo>
                    <a:pt x="681" y="1948"/>
                    <a:pt x="680" y="1946"/>
                    <a:pt x="680" y="1946"/>
                  </a:cubicBezTo>
                  <a:cubicBezTo>
                    <a:pt x="680" y="1945"/>
                    <a:pt x="680" y="1943"/>
                    <a:pt x="680" y="1942"/>
                  </a:cubicBezTo>
                  <a:lnTo>
                    <a:pt x="679" y="1936"/>
                  </a:lnTo>
                  <a:lnTo>
                    <a:pt x="669" y="1944"/>
                  </a:lnTo>
                  <a:cubicBezTo>
                    <a:pt x="668" y="1944"/>
                    <a:pt x="668" y="1944"/>
                    <a:pt x="667" y="1945"/>
                  </a:cubicBezTo>
                  <a:lnTo>
                    <a:pt x="665" y="1946"/>
                  </a:lnTo>
                  <a:lnTo>
                    <a:pt x="653" y="1949"/>
                  </a:lnTo>
                  <a:lnTo>
                    <a:pt x="645" y="1950"/>
                  </a:lnTo>
                  <a:lnTo>
                    <a:pt x="636" y="1960"/>
                  </a:lnTo>
                  <a:lnTo>
                    <a:pt x="634" y="1967"/>
                  </a:lnTo>
                  <a:lnTo>
                    <a:pt x="636" y="1972"/>
                  </a:lnTo>
                  <a:cubicBezTo>
                    <a:pt x="637" y="1976"/>
                    <a:pt x="636" y="1980"/>
                    <a:pt x="633" y="1981"/>
                  </a:cubicBezTo>
                  <a:lnTo>
                    <a:pt x="630" y="1984"/>
                  </a:lnTo>
                  <a:lnTo>
                    <a:pt x="599" y="2026"/>
                  </a:lnTo>
                  <a:lnTo>
                    <a:pt x="600" y="2027"/>
                  </a:lnTo>
                  <a:cubicBezTo>
                    <a:pt x="601" y="2027"/>
                    <a:pt x="601" y="2027"/>
                    <a:pt x="602" y="2027"/>
                  </a:cubicBezTo>
                  <a:cubicBezTo>
                    <a:pt x="603" y="2027"/>
                    <a:pt x="604" y="2028"/>
                    <a:pt x="605" y="2028"/>
                  </a:cubicBezTo>
                  <a:lnTo>
                    <a:pt x="607" y="2029"/>
                  </a:lnTo>
                  <a:cubicBezTo>
                    <a:pt x="608" y="2029"/>
                    <a:pt x="609" y="2030"/>
                    <a:pt x="609" y="2031"/>
                  </a:cubicBezTo>
                  <a:lnTo>
                    <a:pt x="611" y="2033"/>
                  </a:lnTo>
                  <a:lnTo>
                    <a:pt x="623" y="2059"/>
                  </a:lnTo>
                  <a:lnTo>
                    <a:pt x="631" y="2073"/>
                  </a:lnTo>
                  <a:lnTo>
                    <a:pt x="642" y="2092"/>
                  </a:lnTo>
                  <a:lnTo>
                    <a:pt x="652" y="2126"/>
                  </a:lnTo>
                  <a:lnTo>
                    <a:pt x="676" y="2236"/>
                  </a:lnTo>
                  <a:lnTo>
                    <a:pt x="692" y="2272"/>
                  </a:lnTo>
                  <a:cubicBezTo>
                    <a:pt x="692" y="2273"/>
                    <a:pt x="693" y="2273"/>
                    <a:pt x="693" y="2274"/>
                  </a:cubicBezTo>
                  <a:lnTo>
                    <a:pt x="695" y="2286"/>
                  </a:lnTo>
                  <a:lnTo>
                    <a:pt x="695" y="2296"/>
                  </a:lnTo>
                  <a:lnTo>
                    <a:pt x="694" y="2322"/>
                  </a:lnTo>
                  <a:lnTo>
                    <a:pt x="689" y="2343"/>
                  </a:lnTo>
                  <a:lnTo>
                    <a:pt x="671" y="2394"/>
                  </a:lnTo>
                  <a:cubicBezTo>
                    <a:pt x="670" y="2396"/>
                    <a:pt x="669" y="2397"/>
                    <a:pt x="667" y="2398"/>
                  </a:cubicBezTo>
                  <a:lnTo>
                    <a:pt x="662" y="2402"/>
                  </a:lnTo>
                  <a:lnTo>
                    <a:pt x="662" y="2404"/>
                  </a:lnTo>
                  <a:lnTo>
                    <a:pt x="663" y="2407"/>
                  </a:lnTo>
                  <a:lnTo>
                    <a:pt x="668" y="2417"/>
                  </a:lnTo>
                  <a:lnTo>
                    <a:pt x="674" y="2424"/>
                  </a:lnTo>
                  <a:cubicBezTo>
                    <a:pt x="675" y="2425"/>
                    <a:pt x="676" y="2426"/>
                    <a:pt x="676" y="2428"/>
                  </a:cubicBezTo>
                  <a:lnTo>
                    <a:pt x="677" y="2432"/>
                  </a:lnTo>
                  <a:lnTo>
                    <a:pt x="674" y="2467"/>
                  </a:lnTo>
                  <a:cubicBezTo>
                    <a:pt x="674" y="2468"/>
                    <a:pt x="674" y="2469"/>
                    <a:pt x="673" y="2470"/>
                  </a:cubicBezTo>
                  <a:lnTo>
                    <a:pt x="671" y="2474"/>
                  </a:lnTo>
                  <a:lnTo>
                    <a:pt x="669" y="2488"/>
                  </a:lnTo>
                  <a:cubicBezTo>
                    <a:pt x="669" y="2488"/>
                    <a:pt x="668" y="2490"/>
                    <a:pt x="667" y="2491"/>
                  </a:cubicBezTo>
                  <a:cubicBezTo>
                    <a:pt x="669" y="2491"/>
                    <a:pt x="670" y="2493"/>
                    <a:pt x="671" y="2494"/>
                  </a:cubicBezTo>
                  <a:lnTo>
                    <a:pt x="672" y="2496"/>
                  </a:lnTo>
                  <a:lnTo>
                    <a:pt x="675" y="2502"/>
                  </a:lnTo>
                  <a:lnTo>
                    <a:pt x="677" y="2512"/>
                  </a:lnTo>
                  <a:lnTo>
                    <a:pt x="688" y="2536"/>
                  </a:lnTo>
                  <a:cubicBezTo>
                    <a:pt x="690" y="2540"/>
                    <a:pt x="688" y="2544"/>
                    <a:pt x="684" y="2546"/>
                  </a:cubicBezTo>
                  <a:lnTo>
                    <a:pt x="681" y="2548"/>
                  </a:lnTo>
                  <a:cubicBezTo>
                    <a:pt x="681" y="2548"/>
                    <a:pt x="681" y="2548"/>
                    <a:pt x="680" y="2548"/>
                  </a:cubicBezTo>
                  <a:lnTo>
                    <a:pt x="677" y="2555"/>
                  </a:lnTo>
                  <a:cubicBezTo>
                    <a:pt x="676" y="2556"/>
                    <a:pt x="676" y="2556"/>
                    <a:pt x="675" y="2557"/>
                  </a:cubicBezTo>
                  <a:lnTo>
                    <a:pt x="673" y="2558"/>
                  </a:lnTo>
                  <a:cubicBezTo>
                    <a:pt x="672" y="2559"/>
                    <a:pt x="670" y="2560"/>
                    <a:pt x="669" y="2560"/>
                  </a:cubicBezTo>
                  <a:lnTo>
                    <a:pt x="660" y="2560"/>
                  </a:lnTo>
                  <a:lnTo>
                    <a:pt x="659" y="2562"/>
                  </a:lnTo>
                  <a:lnTo>
                    <a:pt x="664" y="2567"/>
                  </a:lnTo>
                  <a:cubicBezTo>
                    <a:pt x="664" y="2568"/>
                    <a:pt x="665" y="2568"/>
                    <a:pt x="666" y="2569"/>
                  </a:cubicBezTo>
                  <a:lnTo>
                    <a:pt x="668" y="2575"/>
                  </a:lnTo>
                  <a:lnTo>
                    <a:pt x="670" y="2575"/>
                  </a:lnTo>
                  <a:cubicBezTo>
                    <a:pt x="672" y="2575"/>
                    <a:pt x="673" y="2575"/>
                    <a:pt x="674" y="2576"/>
                  </a:cubicBezTo>
                  <a:cubicBezTo>
                    <a:pt x="675" y="2576"/>
                    <a:pt x="677" y="2578"/>
                    <a:pt x="678" y="2579"/>
                  </a:cubicBezTo>
                  <a:lnTo>
                    <a:pt x="681" y="2585"/>
                  </a:lnTo>
                  <a:lnTo>
                    <a:pt x="682" y="2590"/>
                  </a:lnTo>
                  <a:lnTo>
                    <a:pt x="682" y="2617"/>
                  </a:lnTo>
                  <a:lnTo>
                    <a:pt x="687" y="2642"/>
                  </a:lnTo>
                  <a:lnTo>
                    <a:pt x="690" y="2650"/>
                  </a:lnTo>
                  <a:lnTo>
                    <a:pt x="690" y="2655"/>
                  </a:lnTo>
                  <a:lnTo>
                    <a:pt x="687" y="2668"/>
                  </a:lnTo>
                  <a:cubicBezTo>
                    <a:pt x="686" y="2668"/>
                    <a:pt x="686" y="2669"/>
                    <a:pt x="686" y="2670"/>
                  </a:cubicBezTo>
                  <a:lnTo>
                    <a:pt x="684" y="2671"/>
                  </a:lnTo>
                  <a:cubicBezTo>
                    <a:pt x="684" y="2672"/>
                    <a:pt x="683" y="2673"/>
                    <a:pt x="682" y="2673"/>
                  </a:cubicBezTo>
                  <a:lnTo>
                    <a:pt x="680" y="2675"/>
                  </a:lnTo>
                  <a:cubicBezTo>
                    <a:pt x="679" y="2676"/>
                    <a:pt x="677" y="2676"/>
                    <a:pt x="675" y="2676"/>
                  </a:cubicBezTo>
                  <a:lnTo>
                    <a:pt x="669" y="2675"/>
                  </a:lnTo>
                  <a:lnTo>
                    <a:pt x="662" y="2672"/>
                  </a:lnTo>
                  <a:lnTo>
                    <a:pt x="662" y="2683"/>
                  </a:lnTo>
                  <a:cubicBezTo>
                    <a:pt x="662" y="2684"/>
                    <a:pt x="661" y="2686"/>
                    <a:pt x="660" y="2687"/>
                  </a:cubicBezTo>
                  <a:lnTo>
                    <a:pt x="654" y="2695"/>
                  </a:lnTo>
                  <a:cubicBezTo>
                    <a:pt x="653" y="2697"/>
                    <a:pt x="650" y="2698"/>
                    <a:pt x="647" y="2698"/>
                  </a:cubicBezTo>
                  <a:cubicBezTo>
                    <a:pt x="645" y="2697"/>
                    <a:pt x="642" y="2696"/>
                    <a:pt x="641" y="2693"/>
                  </a:cubicBezTo>
                  <a:lnTo>
                    <a:pt x="634" y="2679"/>
                  </a:lnTo>
                  <a:lnTo>
                    <a:pt x="631" y="2670"/>
                  </a:lnTo>
                  <a:lnTo>
                    <a:pt x="629" y="2670"/>
                  </a:lnTo>
                  <a:lnTo>
                    <a:pt x="623" y="2670"/>
                  </a:lnTo>
                  <a:lnTo>
                    <a:pt x="610" y="2674"/>
                  </a:lnTo>
                  <a:lnTo>
                    <a:pt x="598" y="2681"/>
                  </a:lnTo>
                  <a:lnTo>
                    <a:pt x="586" y="2686"/>
                  </a:lnTo>
                  <a:lnTo>
                    <a:pt x="575" y="2689"/>
                  </a:lnTo>
                  <a:lnTo>
                    <a:pt x="559" y="2689"/>
                  </a:lnTo>
                  <a:lnTo>
                    <a:pt x="542" y="2685"/>
                  </a:lnTo>
                  <a:lnTo>
                    <a:pt x="520" y="2675"/>
                  </a:lnTo>
                  <a:lnTo>
                    <a:pt x="515" y="2677"/>
                  </a:lnTo>
                  <a:lnTo>
                    <a:pt x="505" y="2683"/>
                  </a:lnTo>
                  <a:lnTo>
                    <a:pt x="461" y="2722"/>
                  </a:lnTo>
                  <a:cubicBezTo>
                    <a:pt x="460" y="2722"/>
                    <a:pt x="460" y="2723"/>
                    <a:pt x="459" y="2723"/>
                  </a:cubicBezTo>
                  <a:lnTo>
                    <a:pt x="432" y="2737"/>
                  </a:lnTo>
                  <a:cubicBezTo>
                    <a:pt x="430" y="2738"/>
                    <a:pt x="428" y="2738"/>
                    <a:pt x="426" y="2738"/>
                  </a:cubicBezTo>
                  <a:lnTo>
                    <a:pt x="409" y="2732"/>
                  </a:lnTo>
                  <a:lnTo>
                    <a:pt x="403" y="2735"/>
                  </a:lnTo>
                  <a:lnTo>
                    <a:pt x="402" y="2738"/>
                  </a:lnTo>
                  <a:cubicBezTo>
                    <a:pt x="401" y="2740"/>
                    <a:pt x="400" y="2742"/>
                    <a:pt x="398" y="2743"/>
                  </a:cubicBezTo>
                  <a:lnTo>
                    <a:pt x="390" y="2747"/>
                  </a:lnTo>
                  <a:lnTo>
                    <a:pt x="372" y="2751"/>
                  </a:lnTo>
                  <a:lnTo>
                    <a:pt x="344" y="2790"/>
                  </a:lnTo>
                  <a:lnTo>
                    <a:pt x="367" y="2796"/>
                  </a:lnTo>
                  <a:lnTo>
                    <a:pt x="403" y="2796"/>
                  </a:lnTo>
                  <a:lnTo>
                    <a:pt x="416" y="2790"/>
                  </a:lnTo>
                  <a:lnTo>
                    <a:pt x="423" y="2778"/>
                  </a:lnTo>
                  <a:lnTo>
                    <a:pt x="431" y="2762"/>
                  </a:lnTo>
                  <a:cubicBezTo>
                    <a:pt x="431" y="2762"/>
                    <a:pt x="431" y="2761"/>
                    <a:pt x="432" y="2760"/>
                  </a:cubicBezTo>
                  <a:lnTo>
                    <a:pt x="445" y="2745"/>
                  </a:lnTo>
                  <a:cubicBezTo>
                    <a:pt x="446" y="2744"/>
                    <a:pt x="446" y="2744"/>
                    <a:pt x="447" y="2743"/>
                  </a:cubicBezTo>
                  <a:lnTo>
                    <a:pt x="456" y="2739"/>
                  </a:lnTo>
                  <a:cubicBezTo>
                    <a:pt x="457" y="2738"/>
                    <a:pt x="458" y="2738"/>
                    <a:pt x="459" y="2738"/>
                  </a:cubicBezTo>
                  <a:lnTo>
                    <a:pt x="468" y="2737"/>
                  </a:lnTo>
                  <a:cubicBezTo>
                    <a:pt x="469" y="2737"/>
                    <a:pt x="470" y="2737"/>
                    <a:pt x="472" y="2737"/>
                  </a:cubicBezTo>
                  <a:lnTo>
                    <a:pt x="480" y="2740"/>
                  </a:lnTo>
                  <a:cubicBezTo>
                    <a:pt x="481" y="2741"/>
                    <a:pt x="483" y="2741"/>
                    <a:pt x="483" y="2742"/>
                  </a:cubicBezTo>
                  <a:lnTo>
                    <a:pt x="491" y="2750"/>
                  </a:lnTo>
                  <a:cubicBezTo>
                    <a:pt x="492" y="2751"/>
                    <a:pt x="492" y="2752"/>
                    <a:pt x="493" y="2754"/>
                  </a:cubicBezTo>
                  <a:lnTo>
                    <a:pt x="495" y="2765"/>
                  </a:lnTo>
                  <a:cubicBezTo>
                    <a:pt x="495" y="2765"/>
                    <a:pt x="495" y="2766"/>
                    <a:pt x="495" y="2767"/>
                  </a:cubicBezTo>
                  <a:lnTo>
                    <a:pt x="494" y="2776"/>
                  </a:lnTo>
                  <a:lnTo>
                    <a:pt x="495" y="2781"/>
                  </a:lnTo>
                  <a:lnTo>
                    <a:pt x="502" y="2785"/>
                  </a:lnTo>
                  <a:lnTo>
                    <a:pt x="503" y="2785"/>
                  </a:lnTo>
                  <a:lnTo>
                    <a:pt x="508" y="2781"/>
                  </a:lnTo>
                  <a:cubicBezTo>
                    <a:pt x="509" y="2781"/>
                    <a:pt x="510" y="2780"/>
                    <a:pt x="510" y="2780"/>
                  </a:cubicBezTo>
                  <a:lnTo>
                    <a:pt x="514" y="2779"/>
                  </a:lnTo>
                  <a:cubicBezTo>
                    <a:pt x="515" y="2779"/>
                    <a:pt x="517" y="2779"/>
                    <a:pt x="518" y="2779"/>
                  </a:cubicBezTo>
                  <a:lnTo>
                    <a:pt x="536" y="2786"/>
                  </a:lnTo>
                  <a:lnTo>
                    <a:pt x="552" y="2787"/>
                  </a:lnTo>
                  <a:lnTo>
                    <a:pt x="558" y="2786"/>
                  </a:lnTo>
                  <a:lnTo>
                    <a:pt x="564" y="2781"/>
                  </a:lnTo>
                  <a:cubicBezTo>
                    <a:pt x="566" y="2779"/>
                    <a:pt x="569" y="2779"/>
                    <a:pt x="572" y="2780"/>
                  </a:cubicBezTo>
                  <a:cubicBezTo>
                    <a:pt x="574" y="2781"/>
                    <a:pt x="576" y="2784"/>
                    <a:pt x="577" y="2786"/>
                  </a:cubicBezTo>
                  <a:lnTo>
                    <a:pt x="578" y="2799"/>
                  </a:lnTo>
                  <a:lnTo>
                    <a:pt x="583" y="2806"/>
                  </a:lnTo>
                  <a:lnTo>
                    <a:pt x="590" y="2813"/>
                  </a:lnTo>
                  <a:cubicBezTo>
                    <a:pt x="591" y="2813"/>
                    <a:pt x="591" y="2814"/>
                    <a:pt x="592" y="2815"/>
                  </a:cubicBezTo>
                  <a:lnTo>
                    <a:pt x="597" y="2827"/>
                  </a:lnTo>
                  <a:cubicBezTo>
                    <a:pt x="598" y="2828"/>
                    <a:pt x="598" y="2829"/>
                    <a:pt x="598" y="2830"/>
                  </a:cubicBezTo>
                  <a:lnTo>
                    <a:pt x="598" y="2833"/>
                  </a:lnTo>
                  <a:lnTo>
                    <a:pt x="598" y="2836"/>
                  </a:lnTo>
                  <a:lnTo>
                    <a:pt x="599" y="2836"/>
                  </a:lnTo>
                  <a:lnTo>
                    <a:pt x="603" y="2832"/>
                  </a:lnTo>
                  <a:cubicBezTo>
                    <a:pt x="604" y="2831"/>
                    <a:pt x="605" y="2831"/>
                    <a:pt x="605" y="2831"/>
                  </a:cubicBezTo>
                  <a:lnTo>
                    <a:pt x="612" y="2828"/>
                  </a:lnTo>
                  <a:cubicBezTo>
                    <a:pt x="616" y="2826"/>
                    <a:pt x="620" y="2827"/>
                    <a:pt x="622" y="2830"/>
                  </a:cubicBezTo>
                  <a:lnTo>
                    <a:pt x="652" y="2874"/>
                  </a:lnTo>
                  <a:lnTo>
                    <a:pt x="658" y="2886"/>
                  </a:lnTo>
                  <a:cubicBezTo>
                    <a:pt x="659" y="2888"/>
                    <a:pt x="659" y="2890"/>
                    <a:pt x="658" y="2892"/>
                  </a:cubicBezTo>
                  <a:lnTo>
                    <a:pt x="656" y="2901"/>
                  </a:lnTo>
                  <a:cubicBezTo>
                    <a:pt x="655" y="2903"/>
                    <a:pt x="654" y="2904"/>
                    <a:pt x="653" y="2905"/>
                  </a:cubicBezTo>
                  <a:lnTo>
                    <a:pt x="646" y="2911"/>
                  </a:lnTo>
                  <a:lnTo>
                    <a:pt x="647" y="2912"/>
                  </a:lnTo>
                  <a:cubicBezTo>
                    <a:pt x="648" y="2913"/>
                    <a:pt x="648" y="2915"/>
                    <a:pt x="649" y="2916"/>
                  </a:cubicBezTo>
                  <a:lnTo>
                    <a:pt x="650" y="2925"/>
                  </a:lnTo>
                  <a:lnTo>
                    <a:pt x="651" y="2935"/>
                  </a:lnTo>
                  <a:lnTo>
                    <a:pt x="654" y="2942"/>
                  </a:lnTo>
                  <a:lnTo>
                    <a:pt x="656" y="2941"/>
                  </a:lnTo>
                  <a:lnTo>
                    <a:pt x="665" y="2936"/>
                  </a:lnTo>
                  <a:cubicBezTo>
                    <a:pt x="667" y="2935"/>
                    <a:pt x="668" y="2935"/>
                    <a:pt x="670" y="2935"/>
                  </a:cubicBezTo>
                  <a:lnTo>
                    <a:pt x="673" y="2936"/>
                  </a:lnTo>
                  <a:cubicBezTo>
                    <a:pt x="674" y="2936"/>
                    <a:pt x="675" y="2936"/>
                    <a:pt x="676" y="2937"/>
                  </a:cubicBezTo>
                  <a:lnTo>
                    <a:pt x="679" y="2939"/>
                  </a:lnTo>
                  <a:lnTo>
                    <a:pt x="685" y="2932"/>
                  </a:lnTo>
                  <a:cubicBezTo>
                    <a:pt x="686" y="2931"/>
                    <a:pt x="688" y="2930"/>
                    <a:pt x="690" y="2930"/>
                  </a:cubicBezTo>
                  <a:lnTo>
                    <a:pt x="716" y="2925"/>
                  </a:lnTo>
                  <a:cubicBezTo>
                    <a:pt x="718" y="2924"/>
                    <a:pt x="720" y="2925"/>
                    <a:pt x="722" y="2926"/>
                  </a:cubicBezTo>
                  <a:lnTo>
                    <a:pt x="733" y="2932"/>
                  </a:lnTo>
                  <a:cubicBezTo>
                    <a:pt x="736" y="2933"/>
                    <a:pt x="737" y="2936"/>
                    <a:pt x="737" y="2939"/>
                  </a:cubicBezTo>
                  <a:lnTo>
                    <a:pt x="737" y="2955"/>
                  </a:lnTo>
                  <a:cubicBezTo>
                    <a:pt x="737" y="2956"/>
                    <a:pt x="737" y="2957"/>
                    <a:pt x="736" y="2957"/>
                  </a:cubicBezTo>
                  <a:lnTo>
                    <a:pt x="726" y="2988"/>
                  </a:lnTo>
                  <a:lnTo>
                    <a:pt x="727" y="2992"/>
                  </a:lnTo>
                  <a:lnTo>
                    <a:pt x="727" y="2999"/>
                  </a:lnTo>
                  <a:cubicBezTo>
                    <a:pt x="727" y="3000"/>
                    <a:pt x="727" y="3000"/>
                    <a:pt x="727" y="3001"/>
                  </a:cubicBezTo>
                  <a:lnTo>
                    <a:pt x="726" y="3007"/>
                  </a:lnTo>
                  <a:cubicBezTo>
                    <a:pt x="725" y="3008"/>
                    <a:pt x="724" y="3010"/>
                    <a:pt x="723" y="3011"/>
                  </a:cubicBezTo>
                  <a:lnTo>
                    <a:pt x="721" y="3014"/>
                  </a:lnTo>
                  <a:cubicBezTo>
                    <a:pt x="720" y="3015"/>
                    <a:pt x="718" y="3015"/>
                    <a:pt x="717" y="3016"/>
                  </a:cubicBezTo>
                  <a:lnTo>
                    <a:pt x="710" y="3018"/>
                  </a:lnTo>
                  <a:lnTo>
                    <a:pt x="709" y="3020"/>
                  </a:lnTo>
                  <a:lnTo>
                    <a:pt x="746" y="3016"/>
                  </a:lnTo>
                  <a:lnTo>
                    <a:pt x="758" y="3011"/>
                  </a:lnTo>
                  <a:lnTo>
                    <a:pt x="784" y="2995"/>
                  </a:lnTo>
                  <a:lnTo>
                    <a:pt x="795" y="2985"/>
                  </a:lnTo>
                  <a:lnTo>
                    <a:pt x="804" y="2971"/>
                  </a:lnTo>
                  <a:lnTo>
                    <a:pt x="821" y="2939"/>
                  </a:lnTo>
                  <a:cubicBezTo>
                    <a:pt x="822" y="2938"/>
                    <a:pt x="823" y="2937"/>
                    <a:pt x="824" y="2936"/>
                  </a:cubicBezTo>
                  <a:lnTo>
                    <a:pt x="830" y="2932"/>
                  </a:lnTo>
                  <a:lnTo>
                    <a:pt x="847" y="2925"/>
                  </a:lnTo>
                  <a:lnTo>
                    <a:pt x="856" y="2913"/>
                  </a:lnTo>
                  <a:lnTo>
                    <a:pt x="864" y="2896"/>
                  </a:lnTo>
                  <a:lnTo>
                    <a:pt x="869" y="2878"/>
                  </a:lnTo>
                  <a:lnTo>
                    <a:pt x="869" y="2860"/>
                  </a:lnTo>
                  <a:lnTo>
                    <a:pt x="864" y="2845"/>
                  </a:lnTo>
                  <a:lnTo>
                    <a:pt x="861" y="2841"/>
                  </a:lnTo>
                  <a:lnTo>
                    <a:pt x="853" y="2837"/>
                  </a:lnTo>
                  <a:cubicBezTo>
                    <a:pt x="850" y="2836"/>
                    <a:pt x="849" y="2832"/>
                    <a:pt x="849" y="2829"/>
                  </a:cubicBezTo>
                  <a:lnTo>
                    <a:pt x="856" y="2787"/>
                  </a:lnTo>
                  <a:lnTo>
                    <a:pt x="853" y="2779"/>
                  </a:lnTo>
                  <a:lnTo>
                    <a:pt x="848" y="2770"/>
                  </a:lnTo>
                  <a:cubicBezTo>
                    <a:pt x="847" y="2769"/>
                    <a:pt x="847" y="2768"/>
                    <a:pt x="847" y="2767"/>
                  </a:cubicBezTo>
                  <a:lnTo>
                    <a:pt x="846" y="2759"/>
                  </a:lnTo>
                  <a:cubicBezTo>
                    <a:pt x="846" y="2756"/>
                    <a:pt x="848" y="2752"/>
                    <a:pt x="851" y="2751"/>
                  </a:cubicBezTo>
                  <a:lnTo>
                    <a:pt x="860" y="2747"/>
                  </a:lnTo>
                  <a:lnTo>
                    <a:pt x="875" y="2744"/>
                  </a:lnTo>
                  <a:cubicBezTo>
                    <a:pt x="878" y="2743"/>
                    <a:pt x="880" y="2743"/>
                    <a:pt x="882" y="2745"/>
                  </a:cubicBezTo>
                  <a:lnTo>
                    <a:pt x="884" y="2747"/>
                  </a:lnTo>
                  <a:cubicBezTo>
                    <a:pt x="885" y="2748"/>
                    <a:pt x="886" y="2749"/>
                    <a:pt x="887" y="2750"/>
                  </a:cubicBezTo>
                  <a:lnTo>
                    <a:pt x="889" y="2759"/>
                  </a:lnTo>
                  <a:cubicBezTo>
                    <a:pt x="890" y="2760"/>
                    <a:pt x="890" y="2762"/>
                    <a:pt x="890" y="2763"/>
                  </a:cubicBezTo>
                  <a:lnTo>
                    <a:pt x="889" y="2767"/>
                  </a:lnTo>
                  <a:cubicBezTo>
                    <a:pt x="889" y="2768"/>
                    <a:pt x="888" y="2768"/>
                    <a:pt x="888" y="2769"/>
                  </a:cubicBezTo>
                  <a:lnTo>
                    <a:pt x="884" y="2776"/>
                  </a:lnTo>
                  <a:lnTo>
                    <a:pt x="886" y="2781"/>
                  </a:lnTo>
                  <a:lnTo>
                    <a:pt x="890" y="2784"/>
                  </a:lnTo>
                  <a:lnTo>
                    <a:pt x="897" y="2787"/>
                  </a:lnTo>
                  <a:lnTo>
                    <a:pt x="920" y="2790"/>
                  </a:lnTo>
                  <a:lnTo>
                    <a:pt x="924" y="2790"/>
                  </a:lnTo>
                  <a:lnTo>
                    <a:pt x="930" y="2785"/>
                  </a:lnTo>
                  <a:lnTo>
                    <a:pt x="941" y="2769"/>
                  </a:lnTo>
                  <a:cubicBezTo>
                    <a:pt x="942" y="2768"/>
                    <a:pt x="942" y="2768"/>
                    <a:pt x="943" y="2767"/>
                  </a:cubicBezTo>
                  <a:lnTo>
                    <a:pt x="952" y="2761"/>
                  </a:lnTo>
                  <a:cubicBezTo>
                    <a:pt x="953" y="2760"/>
                    <a:pt x="955" y="2760"/>
                    <a:pt x="956" y="2760"/>
                  </a:cubicBezTo>
                  <a:lnTo>
                    <a:pt x="971" y="2760"/>
                  </a:lnTo>
                  <a:cubicBezTo>
                    <a:pt x="972" y="2760"/>
                    <a:pt x="973" y="2760"/>
                    <a:pt x="974" y="2761"/>
                  </a:cubicBezTo>
                  <a:lnTo>
                    <a:pt x="1054" y="2791"/>
                  </a:lnTo>
                  <a:cubicBezTo>
                    <a:pt x="1055" y="2792"/>
                    <a:pt x="1057" y="2792"/>
                    <a:pt x="1057" y="2793"/>
                  </a:cubicBezTo>
                  <a:lnTo>
                    <a:pt x="1060" y="2796"/>
                  </a:lnTo>
                  <a:cubicBezTo>
                    <a:pt x="1060" y="2797"/>
                    <a:pt x="1061" y="2797"/>
                    <a:pt x="1061" y="2798"/>
                  </a:cubicBezTo>
                  <a:lnTo>
                    <a:pt x="1065" y="2804"/>
                  </a:lnTo>
                  <a:lnTo>
                    <a:pt x="1080" y="2802"/>
                  </a:lnTo>
                  <a:lnTo>
                    <a:pt x="1103" y="2791"/>
                  </a:lnTo>
                  <a:lnTo>
                    <a:pt x="1113" y="2788"/>
                  </a:lnTo>
                  <a:cubicBezTo>
                    <a:pt x="1114" y="2788"/>
                    <a:pt x="1115" y="2788"/>
                    <a:pt x="1116" y="2788"/>
                  </a:cubicBezTo>
                  <a:lnTo>
                    <a:pt x="1124" y="2789"/>
                  </a:lnTo>
                  <a:cubicBezTo>
                    <a:pt x="1125" y="2789"/>
                    <a:pt x="1127" y="2789"/>
                    <a:pt x="1128" y="2790"/>
                  </a:cubicBezTo>
                  <a:lnTo>
                    <a:pt x="1134" y="2793"/>
                  </a:lnTo>
                  <a:lnTo>
                    <a:pt x="1149" y="2804"/>
                  </a:lnTo>
                  <a:cubicBezTo>
                    <a:pt x="1151" y="2806"/>
                    <a:pt x="1152" y="2808"/>
                    <a:pt x="1152" y="2810"/>
                  </a:cubicBezTo>
                  <a:cubicBezTo>
                    <a:pt x="1152" y="2812"/>
                    <a:pt x="1152" y="2814"/>
                    <a:pt x="1150" y="2816"/>
                  </a:cubicBezTo>
                  <a:lnTo>
                    <a:pt x="1145" y="2822"/>
                  </a:lnTo>
                  <a:cubicBezTo>
                    <a:pt x="1145" y="2823"/>
                    <a:pt x="1144" y="2823"/>
                    <a:pt x="1144" y="2824"/>
                  </a:cubicBezTo>
                  <a:lnTo>
                    <a:pt x="1131" y="2832"/>
                  </a:lnTo>
                  <a:lnTo>
                    <a:pt x="1158" y="2845"/>
                  </a:lnTo>
                  <a:cubicBezTo>
                    <a:pt x="1159" y="2845"/>
                    <a:pt x="1160" y="2846"/>
                    <a:pt x="1161" y="2847"/>
                  </a:cubicBezTo>
                  <a:lnTo>
                    <a:pt x="1191" y="2879"/>
                  </a:lnTo>
                  <a:cubicBezTo>
                    <a:pt x="1192" y="2880"/>
                    <a:pt x="1192" y="2881"/>
                    <a:pt x="1193" y="2881"/>
                  </a:cubicBezTo>
                  <a:lnTo>
                    <a:pt x="1194" y="2886"/>
                  </a:lnTo>
                  <a:cubicBezTo>
                    <a:pt x="1195" y="2886"/>
                    <a:pt x="1195" y="2888"/>
                    <a:pt x="1195" y="2889"/>
                  </a:cubicBezTo>
                  <a:lnTo>
                    <a:pt x="1195" y="2895"/>
                  </a:lnTo>
                  <a:cubicBezTo>
                    <a:pt x="1195" y="2895"/>
                    <a:pt x="1195" y="2896"/>
                    <a:pt x="1195" y="2897"/>
                  </a:cubicBezTo>
                  <a:lnTo>
                    <a:pt x="1192" y="2907"/>
                  </a:lnTo>
                  <a:lnTo>
                    <a:pt x="1195" y="2912"/>
                  </a:lnTo>
                  <a:lnTo>
                    <a:pt x="1199" y="2915"/>
                  </a:lnTo>
                  <a:lnTo>
                    <a:pt x="1260" y="2915"/>
                  </a:lnTo>
                  <a:lnTo>
                    <a:pt x="1269" y="2912"/>
                  </a:lnTo>
                  <a:lnTo>
                    <a:pt x="1308" y="2886"/>
                  </a:lnTo>
                  <a:cubicBezTo>
                    <a:pt x="1309" y="2885"/>
                    <a:pt x="1310" y="2885"/>
                    <a:pt x="1310" y="2885"/>
                  </a:cubicBezTo>
                  <a:lnTo>
                    <a:pt x="1326" y="2880"/>
                  </a:lnTo>
                  <a:cubicBezTo>
                    <a:pt x="1328" y="2880"/>
                    <a:pt x="1329" y="2880"/>
                    <a:pt x="1331" y="2881"/>
                  </a:cubicBezTo>
                  <a:lnTo>
                    <a:pt x="1344" y="2886"/>
                  </a:lnTo>
                  <a:cubicBezTo>
                    <a:pt x="1347" y="2887"/>
                    <a:pt x="1349" y="2890"/>
                    <a:pt x="1349" y="2894"/>
                  </a:cubicBezTo>
                  <a:lnTo>
                    <a:pt x="1348" y="2911"/>
                  </a:lnTo>
                  <a:lnTo>
                    <a:pt x="1353" y="2911"/>
                  </a:lnTo>
                  <a:lnTo>
                    <a:pt x="1363" y="2907"/>
                  </a:lnTo>
                  <a:lnTo>
                    <a:pt x="1370" y="2899"/>
                  </a:lnTo>
                  <a:lnTo>
                    <a:pt x="1378" y="2888"/>
                  </a:lnTo>
                  <a:lnTo>
                    <a:pt x="1391" y="2876"/>
                  </a:lnTo>
                  <a:cubicBezTo>
                    <a:pt x="1392" y="2876"/>
                    <a:pt x="1393" y="2875"/>
                    <a:pt x="1394" y="2875"/>
                  </a:cubicBezTo>
                  <a:lnTo>
                    <a:pt x="1405" y="2871"/>
                  </a:lnTo>
                  <a:cubicBezTo>
                    <a:pt x="1406" y="2871"/>
                    <a:pt x="1406" y="2871"/>
                    <a:pt x="1407" y="2871"/>
                  </a:cubicBezTo>
                  <a:lnTo>
                    <a:pt x="1432" y="2870"/>
                  </a:lnTo>
                  <a:lnTo>
                    <a:pt x="1438" y="2867"/>
                  </a:lnTo>
                  <a:lnTo>
                    <a:pt x="1440" y="2864"/>
                  </a:lnTo>
                  <a:lnTo>
                    <a:pt x="1440" y="2863"/>
                  </a:lnTo>
                  <a:lnTo>
                    <a:pt x="1437" y="2861"/>
                  </a:lnTo>
                  <a:lnTo>
                    <a:pt x="1430" y="2859"/>
                  </a:lnTo>
                  <a:cubicBezTo>
                    <a:pt x="1428" y="2859"/>
                    <a:pt x="1426" y="2857"/>
                    <a:pt x="1425" y="2854"/>
                  </a:cubicBezTo>
                  <a:cubicBezTo>
                    <a:pt x="1424" y="2851"/>
                    <a:pt x="1425" y="2849"/>
                    <a:pt x="1427" y="2847"/>
                  </a:cubicBezTo>
                  <a:lnTo>
                    <a:pt x="1455" y="2814"/>
                  </a:lnTo>
                  <a:cubicBezTo>
                    <a:pt x="1456" y="2812"/>
                    <a:pt x="1458" y="2811"/>
                    <a:pt x="1459" y="2811"/>
                  </a:cubicBezTo>
                  <a:lnTo>
                    <a:pt x="1473" y="2808"/>
                  </a:lnTo>
                  <a:cubicBezTo>
                    <a:pt x="1474" y="2807"/>
                    <a:pt x="1475" y="2807"/>
                    <a:pt x="1476" y="2808"/>
                  </a:cubicBezTo>
                  <a:lnTo>
                    <a:pt x="1491" y="2810"/>
                  </a:lnTo>
                  <a:lnTo>
                    <a:pt x="1504" y="2814"/>
                  </a:lnTo>
                  <a:lnTo>
                    <a:pt x="1531" y="2809"/>
                  </a:lnTo>
                  <a:lnTo>
                    <a:pt x="1541" y="2805"/>
                  </a:lnTo>
                  <a:lnTo>
                    <a:pt x="1550" y="2795"/>
                  </a:lnTo>
                  <a:lnTo>
                    <a:pt x="1552" y="2789"/>
                  </a:lnTo>
                  <a:lnTo>
                    <a:pt x="1557" y="2769"/>
                  </a:lnTo>
                  <a:lnTo>
                    <a:pt x="1561" y="2758"/>
                  </a:lnTo>
                  <a:cubicBezTo>
                    <a:pt x="1562" y="2757"/>
                    <a:pt x="1563" y="2756"/>
                    <a:pt x="1564" y="2755"/>
                  </a:cubicBezTo>
                  <a:lnTo>
                    <a:pt x="1582" y="2739"/>
                  </a:lnTo>
                  <a:cubicBezTo>
                    <a:pt x="1583" y="2737"/>
                    <a:pt x="1585" y="2736"/>
                    <a:pt x="1588" y="2736"/>
                  </a:cubicBezTo>
                  <a:lnTo>
                    <a:pt x="1599" y="2736"/>
                  </a:lnTo>
                  <a:lnTo>
                    <a:pt x="1627" y="2741"/>
                  </a:lnTo>
                  <a:lnTo>
                    <a:pt x="1675" y="2741"/>
                  </a:lnTo>
                  <a:lnTo>
                    <a:pt x="1709" y="2748"/>
                  </a:lnTo>
                  <a:lnTo>
                    <a:pt x="1710" y="2748"/>
                  </a:lnTo>
                  <a:lnTo>
                    <a:pt x="1715" y="2736"/>
                  </a:lnTo>
                  <a:cubicBezTo>
                    <a:pt x="1715" y="2734"/>
                    <a:pt x="1716" y="2733"/>
                    <a:pt x="1718" y="2732"/>
                  </a:cubicBezTo>
                  <a:lnTo>
                    <a:pt x="1725" y="2728"/>
                  </a:lnTo>
                  <a:cubicBezTo>
                    <a:pt x="1726" y="2728"/>
                    <a:pt x="1726" y="2727"/>
                    <a:pt x="1727" y="2727"/>
                  </a:cubicBezTo>
                  <a:lnTo>
                    <a:pt x="1778" y="2717"/>
                  </a:lnTo>
                  <a:lnTo>
                    <a:pt x="1920" y="2723"/>
                  </a:lnTo>
                  <a:lnTo>
                    <a:pt x="1935" y="2703"/>
                  </a:lnTo>
                  <a:lnTo>
                    <a:pt x="1936" y="2700"/>
                  </a:lnTo>
                  <a:lnTo>
                    <a:pt x="1937" y="2693"/>
                  </a:lnTo>
                  <a:lnTo>
                    <a:pt x="1935" y="2669"/>
                  </a:lnTo>
                  <a:lnTo>
                    <a:pt x="1929" y="2663"/>
                  </a:lnTo>
                  <a:lnTo>
                    <a:pt x="1923" y="2656"/>
                  </a:lnTo>
                  <a:cubicBezTo>
                    <a:pt x="1923" y="2655"/>
                    <a:pt x="1923" y="2655"/>
                    <a:pt x="1922" y="2654"/>
                  </a:cubicBezTo>
                  <a:lnTo>
                    <a:pt x="1920" y="2649"/>
                  </a:lnTo>
                  <a:lnTo>
                    <a:pt x="1919" y="2640"/>
                  </a:lnTo>
                  <a:cubicBezTo>
                    <a:pt x="1918" y="2636"/>
                    <a:pt x="1920" y="2633"/>
                    <a:pt x="1924" y="2631"/>
                  </a:cubicBezTo>
                  <a:lnTo>
                    <a:pt x="1932" y="2628"/>
                  </a:lnTo>
                  <a:lnTo>
                    <a:pt x="1952" y="2613"/>
                  </a:lnTo>
                  <a:lnTo>
                    <a:pt x="1962" y="2608"/>
                  </a:lnTo>
                  <a:cubicBezTo>
                    <a:pt x="1962" y="2608"/>
                    <a:pt x="1964" y="2607"/>
                    <a:pt x="1965" y="2607"/>
                  </a:cubicBezTo>
                  <a:cubicBezTo>
                    <a:pt x="1968" y="2607"/>
                    <a:pt x="1971" y="2608"/>
                    <a:pt x="1973" y="2610"/>
                  </a:cubicBezTo>
                  <a:cubicBezTo>
                    <a:pt x="1975" y="2613"/>
                    <a:pt x="1975" y="2616"/>
                    <a:pt x="1974" y="2619"/>
                  </a:cubicBezTo>
                  <a:lnTo>
                    <a:pt x="1972" y="2622"/>
                  </a:lnTo>
                  <a:lnTo>
                    <a:pt x="1969" y="2638"/>
                  </a:lnTo>
                  <a:cubicBezTo>
                    <a:pt x="1968" y="2639"/>
                    <a:pt x="1968" y="2640"/>
                    <a:pt x="1967" y="2641"/>
                  </a:cubicBezTo>
                  <a:lnTo>
                    <a:pt x="1963" y="2648"/>
                  </a:lnTo>
                  <a:lnTo>
                    <a:pt x="1965" y="2653"/>
                  </a:lnTo>
                  <a:lnTo>
                    <a:pt x="1967" y="2655"/>
                  </a:lnTo>
                  <a:lnTo>
                    <a:pt x="1969" y="2654"/>
                  </a:lnTo>
                  <a:lnTo>
                    <a:pt x="1981" y="2648"/>
                  </a:lnTo>
                  <a:cubicBezTo>
                    <a:pt x="1982" y="2647"/>
                    <a:pt x="1983" y="2647"/>
                    <a:pt x="1983" y="2647"/>
                  </a:cubicBezTo>
                  <a:lnTo>
                    <a:pt x="1997" y="2645"/>
                  </a:lnTo>
                  <a:cubicBezTo>
                    <a:pt x="1998" y="2645"/>
                    <a:pt x="1999" y="2645"/>
                    <a:pt x="2000" y="2645"/>
                  </a:cubicBezTo>
                  <a:lnTo>
                    <a:pt x="2033" y="2652"/>
                  </a:lnTo>
                  <a:lnTo>
                    <a:pt x="2042" y="2651"/>
                  </a:lnTo>
                  <a:lnTo>
                    <a:pt x="2065" y="2642"/>
                  </a:lnTo>
                  <a:cubicBezTo>
                    <a:pt x="2066" y="2642"/>
                    <a:pt x="2067" y="2642"/>
                    <a:pt x="2069" y="2642"/>
                  </a:cubicBezTo>
                  <a:lnTo>
                    <a:pt x="2079" y="2644"/>
                  </a:lnTo>
                  <a:cubicBezTo>
                    <a:pt x="2081" y="2644"/>
                    <a:pt x="2083" y="2646"/>
                    <a:pt x="2084" y="2648"/>
                  </a:cubicBezTo>
                  <a:lnTo>
                    <a:pt x="2087" y="2653"/>
                  </a:lnTo>
                  <a:lnTo>
                    <a:pt x="2097" y="2679"/>
                  </a:lnTo>
                  <a:lnTo>
                    <a:pt x="2101" y="2684"/>
                  </a:lnTo>
                  <a:lnTo>
                    <a:pt x="2118" y="2698"/>
                  </a:lnTo>
                  <a:lnTo>
                    <a:pt x="2123" y="2700"/>
                  </a:lnTo>
                  <a:lnTo>
                    <a:pt x="2134" y="2701"/>
                  </a:lnTo>
                  <a:lnTo>
                    <a:pt x="2145" y="2698"/>
                  </a:lnTo>
                  <a:lnTo>
                    <a:pt x="2152" y="2695"/>
                  </a:lnTo>
                  <a:lnTo>
                    <a:pt x="2178" y="2672"/>
                  </a:lnTo>
                  <a:cubicBezTo>
                    <a:pt x="2179" y="2671"/>
                    <a:pt x="2179" y="2671"/>
                    <a:pt x="2180" y="2670"/>
                  </a:cubicBezTo>
                  <a:lnTo>
                    <a:pt x="2192" y="2665"/>
                  </a:lnTo>
                  <a:lnTo>
                    <a:pt x="2215" y="2659"/>
                  </a:lnTo>
                  <a:lnTo>
                    <a:pt x="2239" y="2659"/>
                  </a:lnTo>
                  <a:lnTo>
                    <a:pt x="2240" y="2659"/>
                  </a:lnTo>
                  <a:lnTo>
                    <a:pt x="2273" y="2667"/>
                  </a:lnTo>
                  <a:lnTo>
                    <a:pt x="2282" y="2666"/>
                  </a:lnTo>
                  <a:cubicBezTo>
                    <a:pt x="2285" y="2666"/>
                    <a:pt x="2288" y="2667"/>
                    <a:pt x="2289" y="2669"/>
                  </a:cubicBezTo>
                  <a:cubicBezTo>
                    <a:pt x="2291" y="2671"/>
                    <a:pt x="2292" y="2674"/>
                    <a:pt x="2291" y="2677"/>
                  </a:cubicBezTo>
                  <a:lnTo>
                    <a:pt x="2286" y="2688"/>
                  </a:lnTo>
                  <a:lnTo>
                    <a:pt x="2292" y="2695"/>
                  </a:lnTo>
                  <a:lnTo>
                    <a:pt x="2307" y="2705"/>
                  </a:lnTo>
                  <a:lnTo>
                    <a:pt x="2320" y="2718"/>
                  </a:lnTo>
                  <a:cubicBezTo>
                    <a:pt x="2322" y="2720"/>
                    <a:pt x="2323" y="2722"/>
                    <a:pt x="2322" y="2725"/>
                  </a:cubicBezTo>
                  <a:cubicBezTo>
                    <a:pt x="2322" y="2727"/>
                    <a:pt x="2320" y="2730"/>
                    <a:pt x="2318" y="2731"/>
                  </a:cubicBezTo>
                  <a:lnTo>
                    <a:pt x="2304" y="2738"/>
                  </a:lnTo>
                  <a:lnTo>
                    <a:pt x="2299" y="2754"/>
                  </a:lnTo>
                  <a:lnTo>
                    <a:pt x="2301" y="2771"/>
                  </a:lnTo>
                  <a:lnTo>
                    <a:pt x="2312" y="2780"/>
                  </a:lnTo>
                  <a:lnTo>
                    <a:pt x="2319" y="2781"/>
                  </a:lnTo>
                  <a:lnTo>
                    <a:pt x="2326" y="2783"/>
                  </a:lnTo>
                  <a:cubicBezTo>
                    <a:pt x="2327" y="2783"/>
                    <a:pt x="2328" y="2784"/>
                    <a:pt x="2329" y="2784"/>
                  </a:cubicBezTo>
                  <a:lnTo>
                    <a:pt x="2334" y="2789"/>
                  </a:lnTo>
                  <a:lnTo>
                    <a:pt x="2363" y="2820"/>
                  </a:lnTo>
                  <a:lnTo>
                    <a:pt x="2393" y="2842"/>
                  </a:lnTo>
                  <a:lnTo>
                    <a:pt x="2400" y="2839"/>
                  </a:lnTo>
                  <a:cubicBezTo>
                    <a:pt x="2401" y="2839"/>
                    <a:pt x="2402" y="2838"/>
                    <a:pt x="2403" y="2838"/>
                  </a:cubicBezTo>
                  <a:lnTo>
                    <a:pt x="2410" y="2838"/>
                  </a:lnTo>
                  <a:cubicBezTo>
                    <a:pt x="2411" y="2838"/>
                    <a:pt x="2412" y="2838"/>
                    <a:pt x="2414" y="2839"/>
                  </a:cubicBezTo>
                  <a:lnTo>
                    <a:pt x="2419" y="2842"/>
                  </a:lnTo>
                  <a:cubicBezTo>
                    <a:pt x="2420" y="2842"/>
                    <a:pt x="2421" y="2843"/>
                    <a:pt x="2421" y="2844"/>
                  </a:cubicBezTo>
                  <a:lnTo>
                    <a:pt x="2425" y="2847"/>
                  </a:lnTo>
                  <a:lnTo>
                    <a:pt x="2426" y="2847"/>
                  </a:lnTo>
                  <a:lnTo>
                    <a:pt x="2428" y="2845"/>
                  </a:lnTo>
                  <a:lnTo>
                    <a:pt x="2443" y="2828"/>
                  </a:lnTo>
                  <a:lnTo>
                    <a:pt x="2443" y="2824"/>
                  </a:lnTo>
                  <a:lnTo>
                    <a:pt x="2438" y="2810"/>
                  </a:lnTo>
                  <a:lnTo>
                    <a:pt x="2437" y="2803"/>
                  </a:lnTo>
                  <a:lnTo>
                    <a:pt x="2437" y="2787"/>
                  </a:lnTo>
                  <a:cubicBezTo>
                    <a:pt x="2437" y="2785"/>
                    <a:pt x="2438" y="2784"/>
                    <a:pt x="2439" y="2783"/>
                  </a:cubicBezTo>
                  <a:lnTo>
                    <a:pt x="2440" y="2780"/>
                  </a:lnTo>
                  <a:lnTo>
                    <a:pt x="2444" y="2770"/>
                  </a:lnTo>
                  <a:lnTo>
                    <a:pt x="2444" y="2769"/>
                  </a:lnTo>
                  <a:lnTo>
                    <a:pt x="2444" y="2749"/>
                  </a:lnTo>
                  <a:cubicBezTo>
                    <a:pt x="2444" y="2746"/>
                    <a:pt x="2445" y="2744"/>
                    <a:pt x="2447" y="2742"/>
                  </a:cubicBezTo>
                  <a:cubicBezTo>
                    <a:pt x="2448" y="2742"/>
                    <a:pt x="2449" y="2741"/>
                    <a:pt x="2450" y="2741"/>
                  </a:cubicBezTo>
                  <a:lnTo>
                    <a:pt x="2456" y="2733"/>
                  </a:lnTo>
                  <a:lnTo>
                    <a:pt x="2463" y="2713"/>
                  </a:lnTo>
                  <a:cubicBezTo>
                    <a:pt x="2463" y="2712"/>
                    <a:pt x="2464" y="2712"/>
                    <a:pt x="2464" y="2711"/>
                  </a:cubicBezTo>
                  <a:lnTo>
                    <a:pt x="2464" y="2711"/>
                  </a:lnTo>
                  <a:lnTo>
                    <a:pt x="2466" y="2692"/>
                  </a:lnTo>
                  <a:lnTo>
                    <a:pt x="2464" y="2682"/>
                  </a:lnTo>
                  <a:lnTo>
                    <a:pt x="2460" y="2670"/>
                  </a:lnTo>
                  <a:lnTo>
                    <a:pt x="2449" y="2651"/>
                  </a:lnTo>
                  <a:lnTo>
                    <a:pt x="2442" y="2643"/>
                  </a:lnTo>
                  <a:lnTo>
                    <a:pt x="2437" y="2640"/>
                  </a:lnTo>
                  <a:lnTo>
                    <a:pt x="2432" y="2639"/>
                  </a:lnTo>
                  <a:lnTo>
                    <a:pt x="2419" y="2645"/>
                  </a:lnTo>
                  <a:lnTo>
                    <a:pt x="2408" y="2647"/>
                  </a:lnTo>
                  <a:cubicBezTo>
                    <a:pt x="2407" y="2647"/>
                    <a:pt x="2406" y="2647"/>
                    <a:pt x="2405" y="2647"/>
                  </a:cubicBezTo>
                  <a:lnTo>
                    <a:pt x="2371" y="2641"/>
                  </a:lnTo>
                  <a:cubicBezTo>
                    <a:pt x="2369" y="2641"/>
                    <a:pt x="2368" y="2640"/>
                    <a:pt x="2367" y="2639"/>
                  </a:cubicBezTo>
                  <a:lnTo>
                    <a:pt x="2357" y="2629"/>
                  </a:lnTo>
                  <a:cubicBezTo>
                    <a:pt x="2354" y="2626"/>
                    <a:pt x="2354" y="2622"/>
                    <a:pt x="2356" y="2619"/>
                  </a:cubicBezTo>
                  <a:lnTo>
                    <a:pt x="2367" y="2602"/>
                  </a:lnTo>
                  <a:cubicBezTo>
                    <a:pt x="2367" y="2601"/>
                    <a:pt x="2368" y="2600"/>
                    <a:pt x="2368" y="2600"/>
                  </a:cubicBezTo>
                  <a:lnTo>
                    <a:pt x="2370" y="2596"/>
                  </a:lnTo>
                  <a:lnTo>
                    <a:pt x="2372" y="2580"/>
                  </a:lnTo>
                  <a:lnTo>
                    <a:pt x="2376" y="2571"/>
                  </a:lnTo>
                  <a:lnTo>
                    <a:pt x="2413" y="2512"/>
                  </a:lnTo>
                  <a:lnTo>
                    <a:pt x="2400" y="2493"/>
                  </a:lnTo>
                  <a:lnTo>
                    <a:pt x="2380" y="2445"/>
                  </a:lnTo>
                  <a:lnTo>
                    <a:pt x="2371" y="2437"/>
                  </a:lnTo>
                  <a:lnTo>
                    <a:pt x="2367" y="2435"/>
                  </a:lnTo>
                  <a:cubicBezTo>
                    <a:pt x="2367" y="2435"/>
                    <a:pt x="2366" y="2434"/>
                    <a:pt x="2365" y="2434"/>
                  </a:cubicBezTo>
                  <a:lnTo>
                    <a:pt x="2354" y="2422"/>
                  </a:lnTo>
                  <a:lnTo>
                    <a:pt x="2340" y="2413"/>
                  </a:lnTo>
                  <a:cubicBezTo>
                    <a:pt x="2339" y="2413"/>
                    <a:pt x="2338" y="2412"/>
                    <a:pt x="2338" y="2411"/>
                  </a:cubicBezTo>
                  <a:lnTo>
                    <a:pt x="2333" y="2404"/>
                  </a:lnTo>
                  <a:cubicBezTo>
                    <a:pt x="2332" y="2403"/>
                    <a:pt x="2332" y="2403"/>
                    <a:pt x="2332" y="2402"/>
                  </a:cubicBezTo>
                  <a:lnTo>
                    <a:pt x="2328" y="2392"/>
                  </a:lnTo>
                  <a:cubicBezTo>
                    <a:pt x="2328" y="2392"/>
                    <a:pt x="2328" y="2391"/>
                    <a:pt x="2328" y="2390"/>
                  </a:cubicBezTo>
                  <a:lnTo>
                    <a:pt x="2326" y="2381"/>
                  </a:lnTo>
                  <a:lnTo>
                    <a:pt x="2318" y="2363"/>
                  </a:lnTo>
                  <a:lnTo>
                    <a:pt x="2276" y="2319"/>
                  </a:lnTo>
                  <a:lnTo>
                    <a:pt x="2270" y="2309"/>
                  </a:lnTo>
                  <a:lnTo>
                    <a:pt x="2264" y="2297"/>
                  </a:lnTo>
                  <a:lnTo>
                    <a:pt x="2260" y="2284"/>
                  </a:lnTo>
                  <a:cubicBezTo>
                    <a:pt x="2260" y="2283"/>
                    <a:pt x="2260" y="2282"/>
                    <a:pt x="2260" y="2281"/>
                  </a:cubicBezTo>
                  <a:lnTo>
                    <a:pt x="2261" y="2269"/>
                  </a:lnTo>
                  <a:cubicBezTo>
                    <a:pt x="2261" y="2268"/>
                    <a:pt x="2262" y="2267"/>
                    <a:pt x="2262" y="2266"/>
                  </a:cubicBezTo>
                  <a:lnTo>
                    <a:pt x="2266" y="2259"/>
                  </a:lnTo>
                  <a:cubicBezTo>
                    <a:pt x="2267" y="2257"/>
                    <a:pt x="2269" y="2256"/>
                    <a:pt x="2270" y="2255"/>
                  </a:cubicBezTo>
                  <a:lnTo>
                    <a:pt x="2274" y="2254"/>
                  </a:lnTo>
                  <a:cubicBezTo>
                    <a:pt x="2275" y="2254"/>
                    <a:pt x="2276" y="2254"/>
                    <a:pt x="2277" y="2254"/>
                  </a:cubicBezTo>
                  <a:lnTo>
                    <a:pt x="2279" y="2254"/>
                  </a:lnTo>
                  <a:lnTo>
                    <a:pt x="2290" y="2239"/>
                  </a:lnTo>
                  <a:cubicBezTo>
                    <a:pt x="2290" y="2238"/>
                    <a:pt x="2291" y="2237"/>
                    <a:pt x="2291" y="2237"/>
                  </a:cubicBezTo>
                  <a:lnTo>
                    <a:pt x="2315" y="2220"/>
                  </a:lnTo>
                  <a:lnTo>
                    <a:pt x="2322" y="2212"/>
                  </a:lnTo>
                  <a:lnTo>
                    <a:pt x="2332" y="2196"/>
                  </a:lnTo>
                  <a:lnTo>
                    <a:pt x="2339" y="2188"/>
                  </a:lnTo>
                  <a:cubicBezTo>
                    <a:pt x="2339" y="2188"/>
                    <a:pt x="2340" y="2187"/>
                    <a:pt x="2341" y="2187"/>
                  </a:cubicBezTo>
                  <a:lnTo>
                    <a:pt x="2350" y="2182"/>
                  </a:lnTo>
                  <a:cubicBezTo>
                    <a:pt x="2351" y="2181"/>
                    <a:pt x="2351" y="2181"/>
                    <a:pt x="2352" y="2181"/>
                  </a:cubicBezTo>
                  <a:lnTo>
                    <a:pt x="2380" y="2176"/>
                  </a:lnTo>
                  <a:cubicBezTo>
                    <a:pt x="2380" y="2175"/>
                    <a:pt x="2381" y="2174"/>
                    <a:pt x="2382" y="2174"/>
                  </a:cubicBezTo>
                  <a:lnTo>
                    <a:pt x="2391" y="2166"/>
                  </a:lnTo>
                  <a:lnTo>
                    <a:pt x="2411" y="2155"/>
                  </a:lnTo>
                  <a:lnTo>
                    <a:pt x="2433" y="2134"/>
                  </a:lnTo>
                  <a:lnTo>
                    <a:pt x="2444" y="2126"/>
                  </a:lnTo>
                  <a:lnTo>
                    <a:pt x="2508" y="2100"/>
                  </a:lnTo>
                  <a:lnTo>
                    <a:pt x="2593" y="2085"/>
                  </a:lnTo>
                  <a:lnTo>
                    <a:pt x="2612" y="2075"/>
                  </a:lnTo>
                  <a:lnTo>
                    <a:pt x="2669" y="2024"/>
                  </a:lnTo>
                  <a:lnTo>
                    <a:pt x="2676" y="2012"/>
                  </a:lnTo>
                  <a:lnTo>
                    <a:pt x="2681" y="1989"/>
                  </a:lnTo>
                  <a:cubicBezTo>
                    <a:pt x="2681" y="1988"/>
                    <a:pt x="2681" y="1988"/>
                    <a:pt x="2682" y="1987"/>
                  </a:cubicBezTo>
                  <a:lnTo>
                    <a:pt x="2686" y="1978"/>
                  </a:lnTo>
                  <a:lnTo>
                    <a:pt x="2687" y="1970"/>
                  </a:lnTo>
                  <a:lnTo>
                    <a:pt x="2686" y="1945"/>
                  </a:lnTo>
                  <a:lnTo>
                    <a:pt x="2687" y="1935"/>
                  </a:lnTo>
                  <a:lnTo>
                    <a:pt x="2690" y="1925"/>
                  </a:lnTo>
                  <a:lnTo>
                    <a:pt x="2699" y="1908"/>
                  </a:lnTo>
                  <a:lnTo>
                    <a:pt x="2700" y="1901"/>
                  </a:lnTo>
                  <a:lnTo>
                    <a:pt x="2699" y="1896"/>
                  </a:lnTo>
                  <a:lnTo>
                    <a:pt x="2694" y="1889"/>
                  </a:lnTo>
                  <a:cubicBezTo>
                    <a:pt x="2694" y="1888"/>
                    <a:pt x="2693" y="1887"/>
                    <a:pt x="2693" y="1886"/>
                  </a:cubicBezTo>
                  <a:lnTo>
                    <a:pt x="2689" y="1867"/>
                  </a:lnTo>
                  <a:cubicBezTo>
                    <a:pt x="2689" y="1867"/>
                    <a:pt x="2689" y="1866"/>
                    <a:pt x="2689" y="1865"/>
                  </a:cubicBezTo>
                  <a:lnTo>
                    <a:pt x="2688" y="1862"/>
                  </a:lnTo>
                  <a:cubicBezTo>
                    <a:pt x="2688" y="1860"/>
                    <a:pt x="2688" y="1858"/>
                    <a:pt x="2689" y="1857"/>
                  </a:cubicBezTo>
                  <a:lnTo>
                    <a:pt x="2693" y="1851"/>
                  </a:lnTo>
                  <a:cubicBezTo>
                    <a:pt x="2693" y="1850"/>
                    <a:pt x="2694" y="1849"/>
                    <a:pt x="2694" y="1849"/>
                  </a:cubicBezTo>
                  <a:lnTo>
                    <a:pt x="2700" y="1843"/>
                  </a:lnTo>
                  <a:cubicBezTo>
                    <a:pt x="2700" y="1843"/>
                    <a:pt x="2701" y="1842"/>
                    <a:pt x="2702" y="1842"/>
                  </a:cubicBezTo>
                  <a:lnTo>
                    <a:pt x="2722" y="1834"/>
                  </a:lnTo>
                  <a:lnTo>
                    <a:pt x="2744" y="1831"/>
                  </a:lnTo>
                  <a:cubicBezTo>
                    <a:pt x="2745" y="1831"/>
                    <a:pt x="2747" y="1831"/>
                    <a:pt x="2748" y="1831"/>
                  </a:cubicBezTo>
                  <a:lnTo>
                    <a:pt x="2811" y="1849"/>
                  </a:lnTo>
                  <a:lnTo>
                    <a:pt x="2823" y="1855"/>
                  </a:lnTo>
                  <a:lnTo>
                    <a:pt x="2834" y="1863"/>
                  </a:lnTo>
                  <a:cubicBezTo>
                    <a:pt x="2835" y="1864"/>
                    <a:pt x="2835" y="1865"/>
                    <a:pt x="2836" y="1865"/>
                  </a:cubicBezTo>
                  <a:lnTo>
                    <a:pt x="2844" y="1878"/>
                  </a:lnTo>
                  <a:lnTo>
                    <a:pt x="2859" y="1885"/>
                  </a:lnTo>
                  <a:lnTo>
                    <a:pt x="2862" y="1870"/>
                  </a:lnTo>
                  <a:lnTo>
                    <a:pt x="2868" y="1858"/>
                  </a:lnTo>
                  <a:cubicBezTo>
                    <a:pt x="2870" y="1855"/>
                    <a:pt x="2874" y="1853"/>
                    <a:pt x="2877" y="1854"/>
                  </a:cubicBezTo>
                  <a:lnTo>
                    <a:pt x="2878" y="1854"/>
                  </a:lnTo>
                  <a:lnTo>
                    <a:pt x="2890" y="1851"/>
                  </a:lnTo>
                  <a:lnTo>
                    <a:pt x="2896" y="1844"/>
                  </a:lnTo>
                  <a:lnTo>
                    <a:pt x="2906" y="1823"/>
                  </a:lnTo>
                  <a:lnTo>
                    <a:pt x="2909" y="1812"/>
                  </a:lnTo>
                  <a:lnTo>
                    <a:pt x="2911" y="1800"/>
                  </a:lnTo>
                  <a:lnTo>
                    <a:pt x="2911" y="1785"/>
                  </a:lnTo>
                  <a:lnTo>
                    <a:pt x="2908" y="1757"/>
                  </a:lnTo>
                  <a:lnTo>
                    <a:pt x="2910" y="1744"/>
                  </a:lnTo>
                  <a:cubicBezTo>
                    <a:pt x="2910" y="1742"/>
                    <a:pt x="2911" y="1740"/>
                    <a:pt x="2912" y="1739"/>
                  </a:cubicBezTo>
                  <a:lnTo>
                    <a:pt x="2912" y="1739"/>
                  </a:lnTo>
                  <a:lnTo>
                    <a:pt x="2910" y="1736"/>
                  </a:lnTo>
                  <a:cubicBezTo>
                    <a:pt x="2909" y="1736"/>
                    <a:pt x="2909" y="1735"/>
                    <a:pt x="2908" y="1734"/>
                  </a:cubicBezTo>
                  <a:lnTo>
                    <a:pt x="2904" y="1727"/>
                  </a:lnTo>
                  <a:cubicBezTo>
                    <a:pt x="2903" y="1726"/>
                    <a:pt x="2902" y="1726"/>
                    <a:pt x="2901" y="1725"/>
                  </a:cubicBezTo>
                  <a:cubicBezTo>
                    <a:pt x="2898" y="1723"/>
                    <a:pt x="2897" y="1720"/>
                    <a:pt x="2898" y="1718"/>
                  </a:cubicBezTo>
                  <a:lnTo>
                    <a:pt x="2899" y="1709"/>
                  </a:lnTo>
                  <a:cubicBezTo>
                    <a:pt x="2899" y="1708"/>
                    <a:pt x="2899" y="1707"/>
                    <a:pt x="2900" y="1707"/>
                  </a:cubicBezTo>
                  <a:lnTo>
                    <a:pt x="2916" y="1673"/>
                  </a:lnTo>
                  <a:lnTo>
                    <a:pt x="2908" y="1665"/>
                  </a:lnTo>
                  <a:cubicBezTo>
                    <a:pt x="2907" y="1664"/>
                    <a:pt x="2907" y="1664"/>
                    <a:pt x="2906" y="1663"/>
                  </a:cubicBezTo>
                  <a:lnTo>
                    <a:pt x="2877" y="1604"/>
                  </a:lnTo>
                  <a:lnTo>
                    <a:pt x="2864" y="1585"/>
                  </a:lnTo>
                  <a:lnTo>
                    <a:pt x="2859" y="1582"/>
                  </a:lnTo>
                  <a:lnTo>
                    <a:pt x="2837" y="1578"/>
                  </a:lnTo>
                  <a:cubicBezTo>
                    <a:pt x="2836" y="1578"/>
                    <a:pt x="2836" y="1578"/>
                    <a:pt x="2835" y="1577"/>
                  </a:cubicBezTo>
                  <a:lnTo>
                    <a:pt x="2824" y="1572"/>
                  </a:lnTo>
                  <a:cubicBezTo>
                    <a:pt x="2823" y="1572"/>
                    <a:pt x="2822" y="1571"/>
                    <a:pt x="2821" y="1570"/>
                  </a:cubicBezTo>
                  <a:lnTo>
                    <a:pt x="2811" y="1560"/>
                  </a:lnTo>
                  <a:lnTo>
                    <a:pt x="2800" y="1544"/>
                  </a:lnTo>
                  <a:lnTo>
                    <a:pt x="2793" y="1526"/>
                  </a:lnTo>
                  <a:cubicBezTo>
                    <a:pt x="2793" y="1525"/>
                    <a:pt x="2793" y="1525"/>
                    <a:pt x="2793" y="1524"/>
                  </a:cubicBezTo>
                  <a:lnTo>
                    <a:pt x="2792" y="1515"/>
                  </a:lnTo>
                  <a:lnTo>
                    <a:pt x="2789" y="1515"/>
                  </a:lnTo>
                  <a:cubicBezTo>
                    <a:pt x="2787" y="1515"/>
                    <a:pt x="2786" y="1515"/>
                    <a:pt x="2784" y="1514"/>
                  </a:cubicBezTo>
                  <a:lnTo>
                    <a:pt x="2774" y="1508"/>
                  </a:lnTo>
                  <a:lnTo>
                    <a:pt x="2762" y="1499"/>
                  </a:lnTo>
                  <a:lnTo>
                    <a:pt x="2754" y="1494"/>
                  </a:lnTo>
                  <a:lnTo>
                    <a:pt x="2744" y="1492"/>
                  </a:lnTo>
                  <a:lnTo>
                    <a:pt x="2740" y="1494"/>
                  </a:lnTo>
                  <a:lnTo>
                    <a:pt x="2735" y="1501"/>
                  </a:lnTo>
                  <a:lnTo>
                    <a:pt x="2730" y="1516"/>
                  </a:lnTo>
                  <a:cubicBezTo>
                    <a:pt x="2729" y="1519"/>
                    <a:pt x="2727" y="1520"/>
                    <a:pt x="2725" y="1521"/>
                  </a:cubicBezTo>
                  <a:cubicBezTo>
                    <a:pt x="2723" y="1522"/>
                    <a:pt x="2721" y="1522"/>
                    <a:pt x="2719" y="1521"/>
                  </a:cubicBezTo>
                  <a:lnTo>
                    <a:pt x="2704" y="1514"/>
                  </a:lnTo>
                  <a:lnTo>
                    <a:pt x="2684" y="1499"/>
                  </a:lnTo>
                  <a:lnTo>
                    <a:pt x="2666" y="1482"/>
                  </a:lnTo>
                  <a:cubicBezTo>
                    <a:pt x="2665" y="1482"/>
                    <a:pt x="2665" y="1481"/>
                    <a:pt x="2664" y="1481"/>
                  </a:cubicBezTo>
                  <a:lnTo>
                    <a:pt x="2655" y="1467"/>
                  </a:lnTo>
                  <a:cubicBezTo>
                    <a:pt x="2655" y="1465"/>
                    <a:pt x="2654" y="1464"/>
                    <a:pt x="2654" y="1462"/>
                  </a:cubicBezTo>
                  <a:lnTo>
                    <a:pt x="2654" y="1438"/>
                  </a:lnTo>
                  <a:lnTo>
                    <a:pt x="2648" y="1425"/>
                  </a:lnTo>
                  <a:lnTo>
                    <a:pt x="2624" y="1399"/>
                  </a:lnTo>
                  <a:lnTo>
                    <a:pt x="2604" y="1374"/>
                  </a:lnTo>
                  <a:lnTo>
                    <a:pt x="2599" y="1370"/>
                  </a:lnTo>
                  <a:lnTo>
                    <a:pt x="2589" y="1366"/>
                  </a:lnTo>
                  <a:lnTo>
                    <a:pt x="2554" y="1364"/>
                  </a:lnTo>
                  <a:cubicBezTo>
                    <a:pt x="2553" y="1364"/>
                    <a:pt x="2551" y="1364"/>
                    <a:pt x="2550" y="1363"/>
                  </a:cubicBezTo>
                  <a:lnTo>
                    <a:pt x="2533" y="1353"/>
                  </a:lnTo>
                  <a:cubicBezTo>
                    <a:pt x="2532" y="1352"/>
                    <a:pt x="2531" y="1351"/>
                    <a:pt x="2530" y="1350"/>
                  </a:cubicBezTo>
                  <a:lnTo>
                    <a:pt x="2520" y="1335"/>
                  </a:lnTo>
                  <a:lnTo>
                    <a:pt x="2512" y="1315"/>
                  </a:lnTo>
                  <a:lnTo>
                    <a:pt x="2457" y="1241"/>
                  </a:lnTo>
                  <a:lnTo>
                    <a:pt x="2451" y="1237"/>
                  </a:lnTo>
                  <a:cubicBezTo>
                    <a:pt x="2450" y="1237"/>
                    <a:pt x="2449" y="1237"/>
                    <a:pt x="2449" y="1236"/>
                  </a:cubicBezTo>
                  <a:lnTo>
                    <a:pt x="2429" y="1212"/>
                  </a:lnTo>
                  <a:cubicBezTo>
                    <a:pt x="2428" y="1212"/>
                    <a:pt x="2428" y="1211"/>
                    <a:pt x="2427" y="1210"/>
                  </a:cubicBezTo>
                  <a:lnTo>
                    <a:pt x="2425" y="1201"/>
                  </a:lnTo>
                  <a:lnTo>
                    <a:pt x="2424" y="1192"/>
                  </a:lnTo>
                  <a:lnTo>
                    <a:pt x="2422" y="1188"/>
                  </a:lnTo>
                  <a:lnTo>
                    <a:pt x="2414" y="1185"/>
                  </a:lnTo>
                  <a:cubicBezTo>
                    <a:pt x="2413" y="1185"/>
                    <a:pt x="2412" y="1184"/>
                    <a:pt x="2412" y="1183"/>
                  </a:cubicBezTo>
                  <a:lnTo>
                    <a:pt x="2394" y="1165"/>
                  </a:lnTo>
                  <a:lnTo>
                    <a:pt x="2386" y="1158"/>
                  </a:lnTo>
                  <a:lnTo>
                    <a:pt x="2377" y="1154"/>
                  </a:lnTo>
                  <a:lnTo>
                    <a:pt x="2359" y="1149"/>
                  </a:lnTo>
                  <a:lnTo>
                    <a:pt x="2360" y="1153"/>
                  </a:lnTo>
                  <a:cubicBezTo>
                    <a:pt x="2361" y="1155"/>
                    <a:pt x="2360" y="1158"/>
                    <a:pt x="2359" y="1160"/>
                  </a:cubicBezTo>
                  <a:cubicBezTo>
                    <a:pt x="2357" y="1161"/>
                    <a:pt x="2356" y="1163"/>
                    <a:pt x="2353" y="1163"/>
                  </a:cubicBezTo>
                  <a:lnTo>
                    <a:pt x="2342" y="1164"/>
                  </a:lnTo>
                  <a:cubicBezTo>
                    <a:pt x="2341" y="1165"/>
                    <a:pt x="2340" y="1165"/>
                    <a:pt x="2340" y="1164"/>
                  </a:cubicBezTo>
                  <a:lnTo>
                    <a:pt x="2304" y="1159"/>
                  </a:lnTo>
                  <a:lnTo>
                    <a:pt x="2290" y="1154"/>
                  </a:lnTo>
                  <a:cubicBezTo>
                    <a:pt x="2289" y="1154"/>
                    <a:pt x="2288" y="1153"/>
                    <a:pt x="2287" y="1152"/>
                  </a:cubicBezTo>
                  <a:lnTo>
                    <a:pt x="2278" y="1142"/>
                  </a:lnTo>
                  <a:cubicBezTo>
                    <a:pt x="2277" y="1142"/>
                    <a:pt x="2276" y="1141"/>
                    <a:pt x="2276" y="1140"/>
                  </a:cubicBezTo>
                  <a:lnTo>
                    <a:pt x="2257" y="1097"/>
                  </a:lnTo>
                  <a:lnTo>
                    <a:pt x="2246" y="1086"/>
                  </a:lnTo>
                  <a:lnTo>
                    <a:pt x="2220" y="1074"/>
                  </a:lnTo>
                  <a:cubicBezTo>
                    <a:pt x="2219" y="1073"/>
                    <a:pt x="2218" y="1073"/>
                    <a:pt x="2218" y="1072"/>
                  </a:cubicBezTo>
                  <a:lnTo>
                    <a:pt x="2206" y="1063"/>
                  </a:lnTo>
                  <a:cubicBezTo>
                    <a:pt x="2205" y="1062"/>
                    <a:pt x="2204" y="1061"/>
                    <a:pt x="2204" y="1060"/>
                  </a:cubicBezTo>
                  <a:lnTo>
                    <a:pt x="2197" y="1047"/>
                  </a:lnTo>
                  <a:cubicBezTo>
                    <a:pt x="2197" y="1046"/>
                    <a:pt x="2196" y="1045"/>
                    <a:pt x="2196" y="1044"/>
                  </a:cubicBezTo>
                  <a:lnTo>
                    <a:pt x="2193" y="1029"/>
                  </a:lnTo>
                  <a:lnTo>
                    <a:pt x="2191" y="986"/>
                  </a:lnTo>
                  <a:lnTo>
                    <a:pt x="2189" y="986"/>
                  </a:lnTo>
                  <a:cubicBezTo>
                    <a:pt x="2187" y="987"/>
                    <a:pt x="2186" y="987"/>
                    <a:pt x="2185" y="986"/>
                  </a:cubicBezTo>
                  <a:lnTo>
                    <a:pt x="2178" y="984"/>
                  </a:lnTo>
                  <a:cubicBezTo>
                    <a:pt x="2177" y="984"/>
                    <a:pt x="2176" y="983"/>
                    <a:pt x="2175" y="982"/>
                  </a:cubicBezTo>
                  <a:lnTo>
                    <a:pt x="2168" y="975"/>
                  </a:lnTo>
                  <a:lnTo>
                    <a:pt x="2163" y="967"/>
                  </a:lnTo>
                  <a:lnTo>
                    <a:pt x="2158" y="958"/>
                  </a:lnTo>
                  <a:lnTo>
                    <a:pt x="2154" y="946"/>
                  </a:lnTo>
                  <a:lnTo>
                    <a:pt x="2151" y="934"/>
                  </a:lnTo>
                  <a:lnTo>
                    <a:pt x="2148" y="913"/>
                  </a:lnTo>
                  <a:lnTo>
                    <a:pt x="2145" y="905"/>
                  </a:lnTo>
                  <a:lnTo>
                    <a:pt x="2141" y="900"/>
                  </a:lnTo>
                  <a:lnTo>
                    <a:pt x="2127" y="893"/>
                  </a:lnTo>
                  <a:cubicBezTo>
                    <a:pt x="2126" y="892"/>
                    <a:pt x="2126" y="892"/>
                    <a:pt x="2125" y="891"/>
                  </a:cubicBezTo>
                  <a:lnTo>
                    <a:pt x="2119" y="884"/>
                  </a:lnTo>
                  <a:cubicBezTo>
                    <a:pt x="2117" y="882"/>
                    <a:pt x="2117" y="879"/>
                    <a:pt x="2117" y="877"/>
                  </a:cubicBezTo>
                  <a:lnTo>
                    <a:pt x="2118" y="872"/>
                  </a:lnTo>
                  <a:lnTo>
                    <a:pt x="2117" y="871"/>
                  </a:lnTo>
                  <a:cubicBezTo>
                    <a:pt x="2114" y="869"/>
                    <a:pt x="2113" y="865"/>
                    <a:pt x="2114" y="862"/>
                  </a:cubicBezTo>
                  <a:lnTo>
                    <a:pt x="2119" y="852"/>
                  </a:lnTo>
                  <a:lnTo>
                    <a:pt x="2118" y="843"/>
                  </a:lnTo>
                  <a:lnTo>
                    <a:pt x="2115" y="837"/>
                  </a:lnTo>
                  <a:lnTo>
                    <a:pt x="2089" y="824"/>
                  </a:lnTo>
                  <a:lnTo>
                    <a:pt x="2079" y="817"/>
                  </a:lnTo>
                  <a:lnTo>
                    <a:pt x="2069" y="809"/>
                  </a:lnTo>
                  <a:lnTo>
                    <a:pt x="2056" y="789"/>
                  </a:lnTo>
                  <a:lnTo>
                    <a:pt x="2049" y="776"/>
                  </a:lnTo>
                  <a:lnTo>
                    <a:pt x="2045" y="765"/>
                  </a:lnTo>
                  <a:cubicBezTo>
                    <a:pt x="2045" y="764"/>
                    <a:pt x="2045" y="764"/>
                    <a:pt x="2045" y="763"/>
                  </a:cubicBezTo>
                  <a:cubicBezTo>
                    <a:pt x="2045" y="762"/>
                    <a:pt x="2045" y="760"/>
                    <a:pt x="2046" y="759"/>
                  </a:cubicBezTo>
                  <a:lnTo>
                    <a:pt x="2053" y="745"/>
                  </a:lnTo>
                  <a:cubicBezTo>
                    <a:pt x="2054" y="743"/>
                    <a:pt x="2055" y="742"/>
                    <a:pt x="2057" y="741"/>
                  </a:cubicBezTo>
                  <a:lnTo>
                    <a:pt x="2080" y="731"/>
                  </a:lnTo>
                  <a:lnTo>
                    <a:pt x="2087" y="724"/>
                  </a:lnTo>
                  <a:lnTo>
                    <a:pt x="2089" y="712"/>
                  </a:lnTo>
                  <a:lnTo>
                    <a:pt x="2089" y="693"/>
                  </a:lnTo>
                  <a:cubicBezTo>
                    <a:pt x="2089" y="692"/>
                    <a:pt x="2089" y="692"/>
                    <a:pt x="2089" y="691"/>
                  </a:cubicBezTo>
                  <a:lnTo>
                    <a:pt x="2093" y="678"/>
                  </a:lnTo>
                  <a:cubicBezTo>
                    <a:pt x="2094" y="675"/>
                    <a:pt x="2095" y="674"/>
                    <a:pt x="2097" y="673"/>
                  </a:cubicBezTo>
                  <a:cubicBezTo>
                    <a:pt x="2099" y="672"/>
                    <a:pt x="2101" y="671"/>
                    <a:pt x="2103" y="672"/>
                  </a:cubicBezTo>
                  <a:lnTo>
                    <a:pt x="2108" y="673"/>
                  </a:lnTo>
                  <a:lnTo>
                    <a:pt x="2110" y="667"/>
                  </a:lnTo>
                  <a:lnTo>
                    <a:pt x="2125" y="639"/>
                  </a:lnTo>
                  <a:lnTo>
                    <a:pt x="2129" y="626"/>
                  </a:lnTo>
                  <a:lnTo>
                    <a:pt x="2130" y="612"/>
                  </a:lnTo>
                  <a:lnTo>
                    <a:pt x="2129" y="610"/>
                  </a:lnTo>
                  <a:lnTo>
                    <a:pt x="2123" y="608"/>
                  </a:lnTo>
                  <a:lnTo>
                    <a:pt x="2097" y="592"/>
                  </a:lnTo>
                  <a:cubicBezTo>
                    <a:pt x="2094" y="591"/>
                    <a:pt x="2093" y="588"/>
                    <a:pt x="2093" y="585"/>
                  </a:cubicBezTo>
                  <a:lnTo>
                    <a:pt x="2094" y="575"/>
                  </a:lnTo>
                  <a:cubicBezTo>
                    <a:pt x="2094" y="574"/>
                    <a:pt x="2094" y="573"/>
                    <a:pt x="2094" y="573"/>
                  </a:cubicBezTo>
                  <a:lnTo>
                    <a:pt x="2098" y="562"/>
                  </a:lnTo>
                  <a:lnTo>
                    <a:pt x="2097" y="552"/>
                  </a:lnTo>
                  <a:lnTo>
                    <a:pt x="2090" y="546"/>
                  </a:lnTo>
                  <a:lnTo>
                    <a:pt x="2071" y="544"/>
                  </a:lnTo>
                  <a:cubicBezTo>
                    <a:pt x="2069" y="544"/>
                    <a:pt x="2067" y="543"/>
                    <a:pt x="2066" y="542"/>
                  </a:cubicBezTo>
                  <a:lnTo>
                    <a:pt x="2058" y="535"/>
                  </a:lnTo>
                  <a:cubicBezTo>
                    <a:pt x="2058" y="534"/>
                    <a:pt x="2058" y="534"/>
                    <a:pt x="2058" y="534"/>
                  </a:cubicBezTo>
                  <a:lnTo>
                    <a:pt x="1966" y="485"/>
                  </a:lnTo>
                  <a:cubicBezTo>
                    <a:pt x="1964" y="484"/>
                    <a:pt x="1962" y="482"/>
                    <a:pt x="1962" y="480"/>
                  </a:cubicBezTo>
                  <a:lnTo>
                    <a:pt x="1960" y="474"/>
                  </a:lnTo>
                  <a:cubicBezTo>
                    <a:pt x="1960" y="474"/>
                    <a:pt x="1959" y="473"/>
                    <a:pt x="1959" y="472"/>
                  </a:cubicBezTo>
                  <a:lnTo>
                    <a:pt x="1958" y="456"/>
                  </a:lnTo>
                  <a:lnTo>
                    <a:pt x="1954" y="450"/>
                  </a:lnTo>
                  <a:lnTo>
                    <a:pt x="1947" y="443"/>
                  </a:lnTo>
                  <a:lnTo>
                    <a:pt x="1938" y="438"/>
                  </a:lnTo>
                  <a:lnTo>
                    <a:pt x="1928" y="429"/>
                  </a:lnTo>
                  <a:cubicBezTo>
                    <a:pt x="1927" y="428"/>
                    <a:pt x="1926" y="427"/>
                    <a:pt x="1926" y="426"/>
                  </a:cubicBezTo>
                  <a:lnTo>
                    <a:pt x="1921" y="412"/>
                  </a:lnTo>
                  <a:cubicBezTo>
                    <a:pt x="1920" y="411"/>
                    <a:pt x="1920" y="410"/>
                    <a:pt x="1920" y="409"/>
                  </a:cubicBezTo>
                  <a:lnTo>
                    <a:pt x="1920" y="395"/>
                  </a:lnTo>
                  <a:lnTo>
                    <a:pt x="1924" y="373"/>
                  </a:lnTo>
                  <a:lnTo>
                    <a:pt x="1922" y="361"/>
                  </a:lnTo>
                  <a:lnTo>
                    <a:pt x="1918" y="351"/>
                  </a:lnTo>
                  <a:lnTo>
                    <a:pt x="1912" y="341"/>
                  </a:lnTo>
                  <a:lnTo>
                    <a:pt x="1899" y="327"/>
                  </a:lnTo>
                  <a:lnTo>
                    <a:pt x="1870" y="309"/>
                  </a:lnTo>
                  <a:cubicBezTo>
                    <a:pt x="1868" y="308"/>
                    <a:pt x="1867" y="307"/>
                    <a:pt x="1867" y="306"/>
                  </a:cubicBezTo>
                  <a:lnTo>
                    <a:pt x="1860" y="294"/>
                  </a:lnTo>
                  <a:cubicBezTo>
                    <a:pt x="1859" y="292"/>
                    <a:pt x="1859" y="289"/>
                    <a:pt x="1861" y="286"/>
                  </a:cubicBezTo>
                  <a:lnTo>
                    <a:pt x="1868" y="275"/>
                  </a:lnTo>
                  <a:cubicBezTo>
                    <a:pt x="1869" y="274"/>
                    <a:pt x="1870" y="273"/>
                    <a:pt x="1871" y="272"/>
                  </a:cubicBezTo>
                  <a:lnTo>
                    <a:pt x="1878" y="267"/>
                  </a:lnTo>
                  <a:lnTo>
                    <a:pt x="1878" y="259"/>
                  </a:lnTo>
                  <a:lnTo>
                    <a:pt x="1877" y="247"/>
                  </a:lnTo>
                  <a:lnTo>
                    <a:pt x="1872" y="240"/>
                  </a:lnTo>
                  <a:lnTo>
                    <a:pt x="1860" y="227"/>
                  </a:lnTo>
                  <a:cubicBezTo>
                    <a:pt x="1859" y="227"/>
                    <a:pt x="1859" y="226"/>
                    <a:pt x="1858" y="225"/>
                  </a:cubicBezTo>
                  <a:cubicBezTo>
                    <a:pt x="1857" y="223"/>
                    <a:pt x="1857" y="220"/>
                    <a:pt x="1858" y="218"/>
                  </a:cubicBezTo>
                  <a:lnTo>
                    <a:pt x="1852" y="219"/>
                  </a:lnTo>
                  <a:lnTo>
                    <a:pt x="1843" y="218"/>
                  </a:lnTo>
                  <a:lnTo>
                    <a:pt x="1840" y="216"/>
                  </a:lnTo>
                  <a:lnTo>
                    <a:pt x="1809" y="197"/>
                  </a:lnTo>
                  <a:cubicBezTo>
                    <a:pt x="1808" y="196"/>
                    <a:pt x="1808" y="196"/>
                    <a:pt x="1807" y="195"/>
                  </a:cubicBezTo>
                  <a:lnTo>
                    <a:pt x="1805" y="193"/>
                  </a:lnTo>
                  <a:cubicBezTo>
                    <a:pt x="1804" y="192"/>
                    <a:pt x="1803" y="190"/>
                    <a:pt x="1803" y="188"/>
                  </a:cubicBezTo>
                  <a:lnTo>
                    <a:pt x="1800" y="170"/>
                  </a:lnTo>
                  <a:lnTo>
                    <a:pt x="1801" y="160"/>
                  </a:lnTo>
                  <a:lnTo>
                    <a:pt x="1791" y="153"/>
                  </a:lnTo>
                  <a:cubicBezTo>
                    <a:pt x="1790" y="153"/>
                    <a:pt x="1789" y="152"/>
                    <a:pt x="1788" y="151"/>
                  </a:cubicBezTo>
                  <a:lnTo>
                    <a:pt x="1776" y="133"/>
                  </a:lnTo>
                  <a:lnTo>
                    <a:pt x="1764" y="135"/>
                  </a:lnTo>
                  <a:lnTo>
                    <a:pt x="1742" y="147"/>
                  </a:lnTo>
                  <a:lnTo>
                    <a:pt x="1725" y="153"/>
                  </a:lnTo>
                  <a:lnTo>
                    <a:pt x="1718" y="157"/>
                  </a:lnTo>
                  <a:cubicBezTo>
                    <a:pt x="1717" y="158"/>
                    <a:pt x="1715" y="158"/>
                    <a:pt x="1714" y="158"/>
                  </a:cubicBezTo>
                  <a:lnTo>
                    <a:pt x="1711" y="157"/>
                  </a:lnTo>
                  <a:cubicBezTo>
                    <a:pt x="1708" y="157"/>
                    <a:pt x="1705" y="155"/>
                    <a:pt x="1704" y="152"/>
                  </a:cubicBezTo>
                  <a:lnTo>
                    <a:pt x="1703" y="149"/>
                  </a:lnTo>
                  <a:cubicBezTo>
                    <a:pt x="1703" y="148"/>
                    <a:pt x="1703" y="146"/>
                    <a:pt x="1703" y="145"/>
                  </a:cubicBezTo>
                  <a:lnTo>
                    <a:pt x="1703" y="145"/>
                  </a:lnTo>
                  <a:lnTo>
                    <a:pt x="1700" y="144"/>
                  </a:lnTo>
                  <a:lnTo>
                    <a:pt x="1693" y="139"/>
                  </a:lnTo>
                  <a:cubicBezTo>
                    <a:pt x="1692" y="139"/>
                    <a:pt x="1691" y="138"/>
                    <a:pt x="1691" y="136"/>
                  </a:cubicBezTo>
                  <a:lnTo>
                    <a:pt x="1690" y="136"/>
                  </a:lnTo>
                  <a:lnTo>
                    <a:pt x="1688" y="136"/>
                  </a:lnTo>
                  <a:lnTo>
                    <a:pt x="1679" y="137"/>
                  </a:lnTo>
                  <a:lnTo>
                    <a:pt x="1678" y="138"/>
                  </a:lnTo>
                  <a:cubicBezTo>
                    <a:pt x="1677" y="141"/>
                    <a:pt x="1676" y="142"/>
                    <a:pt x="1673" y="143"/>
                  </a:cubicBezTo>
                  <a:lnTo>
                    <a:pt x="1663" y="146"/>
                  </a:lnTo>
                  <a:lnTo>
                    <a:pt x="1590" y="162"/>
                  </a:lnTo>
                  <a:cubicBezTo>
                    <a:pt x="1588" y="162"/>
                    <a:pt x="1587" y="162"/>
                    <a:pt x="1585" y="161"/>
                  </a:cubicBezTo>
                  <a:lnTo>
                    <a:pt x="1568" y="154"/>
                  </a:lnTo>
                  <a:lnTo>
                    <a:pt x="1563" y="154"/>
                  </a:lnTo>
                  <a:lnTo>
                    <a:pt x="1561" y="154"/>
                  </a:lnTo>
                  <a:lnTo>
                    <a:pt x="1557" y="161"/>
                  </a:lnTo>
                  <a:cubicBezTo>
                    <a:pt x="1557" y="162"/>
                    <a:pt x="1556" y="162"/>
                    <a:pt x="1555" y="163"/>
                  </a:cubicBezTo>
                  <a:lnTo>
                    <a:pt x="1554" y="164"/>
                  </a:lnTo>
                  <a:cubicBezTo>
                    <a:pt x="1553" y="165"/>
                    <a:pt x="1552" y="165"/>
                    <a:pt x="1552" y="165"/>
                  </a:cubicBezTo>
                  <a:lnTo>
                    <a:pt x="1549" y="166"/>
                  </a:lnTo>
                  <a:lnTo>
                    <a:pt x="1537" y="169"/>
                  </a:lnTo>
                  <a:cubicBezTo>
                    <a:pt x="1535" y="170"/>
                    <a:pt x="1534" y="170"/>
                    <a:pt x="1532" y="170"/>
                  </a:cubicBezTo>
                  <a:lnTo>
                    <a:pt x="1529" y="169"/>
                  </a:lnTo>
                  <a:cubicBezTo>
                    <a:pt x="1528" y="169"/>
                    <a:pt x="1527" y="169"/>
                    <a:pt x="1527" y="168"/>
                  </a:cubicBezTo>
                  <a:lnTo>
                    <a:pt x="1522" y="166"/>
                  </a:lnTo>
                  <a:lnTo>
                    <a:pt x="1502" y="151"/>
                  </a:lnTo>
                  <a:cubicBezTo>
                    <a:pt x="1501" y="150"/>
                    <a:pt x="1501" y="149"/>
                    <a:pt x="1500" y="149"/>
                  </a:cubicBezTo>
                  <a:lnTo>
                    <a:pt x="1498" y="146"/>
                  </a:lnTo>
                  <a:cubicBezTo>
                    <a:pt x="1498" y="145"/>
                    <a:pt x="1497" y="143"/>
                    <a:pt x="1497" y="142"/>
                  </a:cubicBezTo>
                  <a:lnTo>
                    <a:pt x="1495" y="121"/>
                  </a:lnTo>
                  <a:lnTo>
                    <a:pt x="1494" y="122"/>
                  </a:lnTo>
                  <a:cubicBezTo>
                    <a:pt x="1492" y="123"/>
                    <a:pt x="1490" y="123"/>
                    <a:pt x="1489" y="123"/>
                  </a:cubicBezTo>
                  <a:lnTo>
                    <a:pt x="1486" y="123"/>
                  </a:lnTo>
                  <a:cubicBezTo>
                    <a:pt x="1485" y="123"/>
                    <a:pt x="1484" y="122"/>
                    <a:pt x="1483" y="122"/>
                  </a:cubicBezTo>
                  <a:lnTo>
                    <a:pt x="1480" y="120"/>
                  </a:lnTo>
                  <a:cubicBezTo>
                    <a:pt x="1479" y="120"/>
                    <a:pt x="1478" y="119"/>
                    <a:pt x="1477" y="118"/>
                  </a:cubicBezTo>
                  <a:lnTo>
                    <a:pt x="1472" y="113"/>
                  </a:lnTo>
                  <a:lnTo>
                    <a:pt x="1468" y="110"/>
                  </a:lnTo>
                  <a:lnTo>
                    <a:pt x="1463" y="108"/>
                  </a:lnTo>
                  <a:cubicBezTo>
                    <a:pt x="1461" y="107"/>
                    <a:pt x="1459" y="105"/>
                    <a:pt x="1459" y="102"/>
                  </a:cubicBezTo>
                  <a:lnTo>
                    <a:pt x="1457" y="93"/>
                  </a:lnTo>
                  <a:lnTo>
                    <a:pt x="1458" y="59"/>
                  </a:lnTo>
                  <a:cubicBezTo>
                    <a:pt x="1458" y="57"/>
                    <a:pt x="1459" y="55"/>
                    <a:pt x="1461" y="53"/>
                  </a:cubicBezTo>
                  <a:lnTo>
                    <a:pt x="1469" y="48"/>
                  </a:lnTo>
                  <a:lnTo>
                    <a:pt x="1468" y="47"/>
                  </a:lnTo>
                  <a:lnTo>
                    <a:pt x="1465" y="40"/>
                  </a:lnTo>
                  <a:lnTo>
                    <a:pt x="1459" y="38"/>
                  </a:lnTo>
                  <a:lnTo>
                    <a:pt x="1425" y="36"/>
                  </a:lnTo>
                  <a:lnTo>
                    <a:pt x="1422" y="40"/>
                  </a:lnTo>
                  <a:cubicBezTo>
                    <a:pt x="1421" y="41"/>
                    <a:pt x="1419" y="42"/>
                    <a:pt x="1418" y="43"/>
                  </a:cubicBezTo>
                  <a:lnTo>
                    <a:pt x="1414" y="44"/>
                  </a:lnTo>
                  <a:lnTo>
                    <a:pt x="1413" y="47"/>
                  </a:lnTo>
                  <a:lnTo>
                    <a:pt x="1413" y="49"/>
                  </a:lnTo>
                  <a:cubicBezTo>
                    <a:pt x="1413" y="50"/>
                    <a:pt x="1413" y="51"/>
                    <a:pt x="1413" y="52"/>
                  </a:cubicBezTo>
                  <a:cubicBezTo>
                    <a:pt x="1412" y="52"/>
                    <a:pt x="1412" y="54"/>
                    <a:pt x="1411" y="55"/>
                  </a:cubicBezTo>
                  <a:lnTo>
                    <a:pt x="1409" y="58"/>
                  </a:lnTo>
                  <a:cubicBezTo>
                    <a:pt x="1409" y="59"/>
                    <a:pt x="1408" y="59"/>
                    <a:pt x="1407" y="60"/>
                  </a:cubicBezTo>
                  <a:lnTo>
                    <a:pt x="1395" y="68"/>
                  </a:lnTo>
                  <a:cubicBezTo>
                    <a:pt x="1394" y="69"/>
                    <a:pt x="1393" y="69"/>
                    <a:pt x="1392" y="69"/>
                  </a:cubicBezTo>
                  <a:lnTo>
                    <a:pt x="1380" y="72"/>
                  </a:lnTo>
                  <a:lnTo>
                    <a:pt x="1371" y="76"/>
                  </a:lnTo>
                  <a:lnTo>
                    <a:pt x="1374" y="85"/>
                  </a:lnTo>
                  <a:cubicBezTo>
                    <a:pt x="1374" y="85"/>
                    <a:pt x="1374" y="87"/>
                    <a:pt x="1374" y="88"/>
                  </a:cubicBezTo>
                  <a:cubicBezTo>
                    <a:pt x="1375" y="88"/>
                    <a:pt x="1375" y="89"/>
                    <a:pt x="1374" y="90"/>
                  </a:cubicBezTo>
                  <a:lnTo>
                    <a:pt x="1374" y="92"/>
                  </a:lnTo>
                  <a:cubicBezTo>
                    <a:pt x="1374" y="93"/>
                    <a:pt x="1374" y="93"/>
                    <a:pt x="1374" y="94"/>
                  </a:cubicBezTo>
                  <a:lnTo>
                    <a:pt x="1373" y="95"/>
                  </a:lnTo>
                  <a:lnTo>
                    <a:pt x="1378" y="114"/>
                  </a:lnTo>
                  <a:lnTo>
                    <a:pt x="1378" y="118"/>
                  </a:lnTo>
                  <a:lnTo>
                    <a:pt x="1376" y="136"/>
                  </a:lnTo>
                  <a:lnTo>
                    <a:pt x="1376" y="138"/>
                  </a:lnTo>
                  <a:lnTo>
                    <a:pt x="1378" y="141"/>
                  </a:lnTo>
                  <a:cubicBezTo>
                    <a:pt x="1378" y="142"/>
                    <a:pt x="1379" y="143"/>
                    <a:pt x="1379" y="144"/>
                  </a:cubicBezTo>
                  <a:lnTo>
                    <a:pt x="1379" y="152"/>
                  </a:lnTo>
                  <a:lnTo>
                    <a:pt x="1383" y="157"/>
                  </a:lnTo>
                  <a:cubicBezTo>
                    <a:pt x="1384" y="158"/>
                    <a:pt x="1384" y="158"/>
                    <a:pt x="1384" y="159"/>
                  </a:cubicBezTo>
                  <a:lnTo>
                    <a:pt x="1386" y="164"/>
                  </a:lnTo>
                  <a:cubicBezTo>
                    <a:pt x="1387" y="164"/>
                    <a:pt x="1387" y="165"/>
                    <a:pt x="1387" y="166"/>
                  </a:cubicBezTo>
                  <a:lnTo>
                    <a:pt x="1388" y="179"/>
                  </a:lnTo>
                  <a:cubicBezTo>
                    <a:pt x="1389" y="180"/>
                    <a:pt x="1389" y="181"/>
                    <a:pt x="1389" y="182"/>
                  </a:cubicBezTo>
                  <a:cubicBezTo>
                    <a:pt x="1389" y="183"/>
                    <a:pt x="1388" y="186"/>
                    <a:pt x="1387" y="187"/>
                  </a:cubicBezTo>
                  <a:cubicBezTo>
                    <a:pt x="1386" y="188"/>
                    <a:pt x="1384" y="191"/>
                    <a:pt x="1382" y="191"/>
                  </a:cubicBezTo>
                  <a:lnTo>
                    <a:pt x="1382" y="191"/>
                  </a:lnTo>
                  <a:lnTo>
                    <a:pt x="1383" y="197"/>
                  </a:lnTo>
                  <a:cubicBezTo>
                    <a:pt x="1383" y="198"/>
                    <a:pt x="1383" y="198"/>
                    <a:pt x="1383" y="199"/>
                  </a:cubicBezTo>
                  <a:lnTo>
                    <a:pt x="1382" y="202"/>
                  </a:lnTo>
                  <a:lnTo>
                    <a:pt x="1376" y="218"/>
                  </a:lnTo>
                  <a:lnTo>
                    <a:pt x="1380" y="226"/>
                  </a:lnTo>
                  <a:cubicBezTo>
                    <a:pt x="1380" y="227"/>
                    <a:pt x="1380" y="228"/>
                    <a:pt x="1380" y="229"/>
                  </a:cubicBezTo>
                  <a:lnTo>
                    <a:pt x="1380" y="232"/>
                  </a:lnTo>
                  <a:lnTo>
                    <a:pt x="1379" y="238"/>
                  </a:lnTo>
                  <a:cubicBezTo>
                    <a:pt x="1379" y="238"/>
                    <a:pt x="1378" y="239"/>
                    <a:pt x="1378" y="240"/>
                  </a:cubicBezTo>
                  <a:lnTo>
                    <a:pt x="1374" y="248"/>
                  </a:lnTo>
                  <a:lnTo>
                    <a:pt x="1375" y="257"/>
                  </a:lnTo>
                  <a:lnTo>
                    <a:pt x="1374" y="259"/>
                  </a:lnTo>
                  <a:cubicBezTo>
                    <a:pt x="1374" y="260"/>
                    <a:pt x="1374" y="261"/>
                    <a:pt x="1374" y="261"/>
                  </a:cubicBezTo>
                  <a:lnTo>
                    <a:pt x="1373" y="263"/>
                  </a:lnTo>
                  <a:cubicBezTo>
                    <a:pt x="1372" y="265"/>
                    <a:pt x="1371" y="267"/>
                    <a:pt x="1369" y="268"/>
                  </a:cubicBezTo>
                  <a:lnTo>
                    <a:pt x="1366" y="269"/>
                  </a:lnTo>
                  <a:cubicBezTo>
                    <a:pt x="1366" y="269"/>
                    <a:pt x="1365" y="270"/>
                    <a:pt x="1364" y="270"/>
                  </a:cubicBezTo>
                  <a:lnTo>
                    <a:pt x="1360" y="270"/>
                  </a:lnTo>
                  <a:cubicBezTo>
                    <a:pt x="1358" y="270"/>
                    <a:pt x="1357" y="270"/>
                    <a:pt x="1356" y="270"/>
                  </a:cubicBezTo>
                  <a:lnTo>
                    <a:pt x="1338" y="263"/>
                  </a:lnTo>
                  <a:cubicBezTo>
                    <a:pt x="1338" y="263"/>
                    <a:pt x="1337" y="263"/>
                    <a:pt x="1337" y="262"/>
                  </a:cubicBezTo>
                  <a:lnTo>
                    <a:pt x="1334" y="267"/>
                  </a:lnTo>
                  <a:cubicBezTo>
                    <a:pt x="1333" y="270"/>
                    <a:pt x="1331" y="271"/>
                    <a:pt x="1328" y="271"/>
                  </a:cubicBezTo>
                  <a:cubicBezTo>
                    <a:pt x="1326" y="272"/>
                    <a:pt x="1324" y="271"/>
                    <a:pt x="1322" y="269"/>
                  </a:cubicBezTo>
                  <a:lnTo>
                    <a:pt x="1292" y="241"/>
                  </a:lnTo>
                  <a:cubicBezTo>
                    <a:pt x="1291" y="241"/>
                    <a:pt x="1291" y="240"/>
                    <a:pt x="1291" y="240"/>
                  </a:cubicBezTo>
                  <a:lnTo>
                    <a:pt x="1286" y="232"/>
                  </a:lnTo>
                  <a:cubicBezTo>
                    <a:pt x="1284" y="229"/>
                    <a:pt x="1284" y="225"/>
                    <a:pt x="1286" y="222"/>
                  </a:cubicBezTo>
                  <a:lnTo>
                    <a:pt x="1297" y="210"/>
                  </a:lnTo>
                  <a:lnTo>
                    <a:pt x="1296" y="208"/>
                  </a:lnTo>
                  <a:lnTo>
                    <a:pt x="1288" y="194"/>
                  </a:lnTo>
                  <a:lnTo>
                    <a:pt x="1287" y="195"/>
                  </a:lnTo>
                  <a:cubicBezTo>
                    <a:pt x="1285" y="195"/>
                    <a:pt x="1284" y="194"/>
                    <a:pt x="1282" y="194"/>
                  </a:cubicBezTo>
                  <a:lnTo>
                    <a:pt x="1280" y="193"/>
                  </a:lnTo>
                  <a:cubicBezTo>
                    <a:pt x="1279" y="192"/>
                    <a:pt x="1278" y="191"/>
                    <a:pt x="1277" y="189"/>
                  </a:cubicBezTo>
                  <a:lnTo>
                    <a:pt x="1274" y="183"/>
                  </a:lnTo>
                  <a:lnTo>
                    <a:pt x="1272" y="185"/>
                  </a:lnTo>
                  <a:lnTo>
                    <a:pt x="1271" y="187"/>
                  </a:lnTo>
                  <a:cubicBezTo>
                    <a:pt x="1270" y="188"/>
                    <a:pt x="1270" y="188"/>
                    <a:pt x="1270" y="189"/>
                  </a:cubicBezTo>
                  <a:lnTo>
                    <a:pt x="1268" y="190"/>
                  </a:lnTo>
                  <a:cubicBezTo>
                    <a:pt x="1267" y="191"/>
                    <a:pt x="1266" y="192"/>
                    <a:pt x="1265" y="192"/>
                  </a:cubicBezTo>
                  <a:lnTo>
                    <a:pt x="1263" y="193"/>
                  </a:lnTo>
                  <a:cubicBezTo>
                    <a:pt x="1262" y="193"/>
                    <a:pt x="1261" y="194"/>
                    <a:pt x="1261" y="194"/>
                  </a:cubicBezTo>
                  <a:lnTo>
                    <a:pt x="1251" y="195"/>
                  </a:lnTo>
                  <a:lnTo>
                    <a:pt x="1244" y="198"/>
                  </a:lnTo>
                  <a:cubicBezTo>
                    <a:pt x="1242" y="199"/>
                    <a:pt x="1241" y="199"/>
                    <a:pt x="1240" y="199"/>
                  </a:cubicBezTo>
                  <a:lnTo>
                    <a:pt x="1237" y="199"/>
                  </a:lnTo>
                  <a:cubicBezTo>
                    <a:pt x="1236" y="199"/>
                    <a:pt x="1235" y="198"/>
                    <a:pt x="1234" y="198"/>
                  </a:cubicBezTo>
                  <a:lnTo>
                    <a:pt x="1231" y="196"/>
                  </a:lnTo>
                  <a:cubicBezTo>
                    <a:pt x="1230" y="196"/>
                    <a:pt x="1229" y="195"/>
                    <a:pt x="1228" y="193"/>
                  </a:cubicBezTo>
                  <a:lnTo>
                    <a:pt x="1224" y="187"/>
                  </a:lnTo>
                  <a:lnTo>
                    <a:pt x="1222" y="186"/>
                  </a:lnTo>
                  <a:lnTo>
                    <a:pt x="1213" y="185"/>
                  </a:lnTo>
                  <a:lnTo>
                    <a:pt x="1213" y="185"/>
                  </a:lnTo>
                  <a:cubicBezTo>
                    <a:pt x="1213" y="186"/>
                    <a:pt x="1213" y="188"/>
                    <a:pt x="1213" y="188"/>
                  </a:cubicBezTo>
                  <a:cubicBezTo>
                    <a:pt x="1212" y="189"/>
                    <a:pt x="1210" y="193"/>
                    <a:pt x="1210" y="193"/>
                  </a:cubicBezTo>
                  <a:cubicBezTo>
                    <a:pt x="1207" y="196"/>
                    <a:pt x="1201" y="198"/>
                    <a:pt x="1198" y="196"/>
                  </a:cubicBezTo>
                  <a:lnTo>
                    <a:pt x="1191" y="190"/>
                  </a:lnTo>
                  <a:lnTo>
                    <a:pt x="1170" y="160"/>
                  </a:lnTo>
                  <a:lnTo>
                    <a:pt x="1167" y="161"/>
                  </a:lnTo>
                  <a:lnTo>
                    <a:pt x="1150" y="166"/>
                  </a:lnTo>
                  <a:cubicBezTo>
                    <a:pt x="1149" y="166"/>
                    <a:pt x="1146" y="166"/>
                    <a:pt x="1146" y="166"/>
                  </a:cubicBezTo>
                  <a:cubicBezTo>
                    <a:pt x="1145" y="166"/>
                    <a:pt x="1144" y="166"/>
                    <a:pt x="1144" y="166"/>
                  </a:cubicBezTo>
                  <a:cubicBezTo>
                    <a:pt x="1143" y="165"/>
                    <a:pt x="1140" y="164"/>
                    <a:pt x="1139" y="163"/>
                  </a:cubicBezTo>
                  <a:lnTo>
                    <a:pt x="1134" y="156"/>
                  </a:lnTo>
                  <a:lnTo>
                    <a:pt x="1133" y="156"/>
                  </a:lnTo>
                  <a:lnTo>
                    <a:pt x="1127" y="159"/>
                  </a:lnTo>
                  <a:cubicBezTo>
                    <a:pt x="1126" y="159"/>
                    <a:pt x="1124" y="160"/>
                    <a:pt x="1123" y="159"/>
                  </a:cubicBezTo>
                  <a:lnTo>
                    <a:pt x="1112" y="158"/>
                  </a:lnTo>
                  <a:lnTo>
                    <a:pt x="1111" y="158"/>
                  </a:lnTo>
                  <a:lnTo>
                    <a:pt x="1102" y="164"/>
                  </a:lnTo>
                  <a:lnTo>
                    <a:pt x="1096" y="166"/>
                  </a:lnTo>
                  <a:cubicBezTo>
                    <a:pt x="1096" y="166"/>
                    <a:pt x="1095" y="166"/>
                    <a:pt x="1094" y="166"/>
                  </a:cubicBezTo>
                  <a:lnTo>
                    <a:pt x="1092" y="166"/>
                  </a:lnTo>
                  <a:cubicBezTo>
                    <a:pt x="1091" y="166"/>
                    <a:pt x="1089" y="166"/>
                    <a:pt x="1089" y="166"/>
                  </a:cubicBezTo>
                  <a:cubicBezTo>
                    <a:pt x="1088" y="166"/>
                    <a:pt x="1088" y="165"/>
                    <a:pt x="1087" y="165"/>
                  </a:cubicBezTo>
                  <a:lnTo>
                    <a:pt x="1083" y="163"/>
                  </a:lnTo>
                  <a:lnTo>
                    <a:pt x="1081" y="165"/>
                  </a:lnTo>
                  <a:lnTo>
                    <a:pt x="1069" y="187"/>
                  </a:lnTo>
                  <a:cubicBezTo>
                    <a:pt x="1068" y="187"/>
                    <a:pt x="1067" y="188"/>
                    <a:pt x="1066" y="189"/>
                  </a:cubicBezTo>
                  <a:lnTo>
                    <a:pt x="1064" y="190"/>
                  </a:lnTo>
                  <a:cubicBezTo>
                    <a:pt x="1063" y="190"/>
                    <a:pt x="1062" y="191"/>
                    <a:pt x="1060" y="191"/>
                  </a:cubicBezTo>
                  <a:lnTo>
                    <a:pt x="1058" y="191"/>
                  </a:lnTo>
                  <a:cubicBezTo>
                    <a:pt x="1057" y="191"/>
                    <a:pt x="1055" y="190"/>
                    <a:pt x="1055" y="190"/>
                  </a:cubicBezTo>
                  <a:lnTo>
                    <a:pt x="1047" y="187"/>
                  </a:lnTo>
                  <a:lnTo>
                    <a:pt x="1046" y="190"/>
                  </a:lnTo>
                  <a:lnTo>
                    <a:pt x="1044" y="211"/>
                  </a:lnTo>
                  <a:lnTo>
                    <a:pt x="1045" y="214"/>
                  </a:lnTo>
                  <a:lnTo>
                    <a:pt x="1048" y="217"/>
                  </a:lnTo>
                  <a:lnTo>
                    <a:pt x="1054" y="219"/>
                  </a:lnTo>
                  <a:lnTo>
                    <a:pt x="1062" y="225"/>
                  </a:lnTo>
                  <a:lnTo>
                    <a:pt x="1064" y="226"/>
                  </a:lnTo>
                  <a:lnTo>
                    <a:pt x="1076" y="237"/>
                  </a:lnTo>
                  <a:lnTo>
                    <a:pt x="1084" y="236"/>
                  </a:lnTo>
                  <a:cubicBezTo>
                    <a:pt x="1085" y="236"/>
                    <a:pt x="1086" y="236"/>
                    <a:pt x="1088" y="236"/>
                  </a:cubicBezTo>
                  <a:lnTo>
                    <a:pt x="1090" y="237"/>
                  </a:lnTo>
                  <a:cubicBezTo>
                    <a:pt x="1091" y="237"/>
                    <a:pt x="1091" y="238"/>
                    <a:pt x="1092" y="238"/>
                  </a:cubicBezTo>
                  <a:lnTo>
                    <a:pt x="1094" y="239"/>
                  </a:lnTo>
                  <a:cubicBezTo>
                    <a:pt x="1095" y="240"/>
                    <a:pt x="1095" y="241"/>
                    <a:pt x="1096" y="241"/>
                  </a:cubicBezTo>
                  <a:lnTo>
                    <a:pt x="1097" y="243"/>
                  </a:lnTo>
                  <a:cubicBezTo>
                    <a:pt x="1098" y="244"/>
                    <a:pt x="1098" y="245"/>
                    <a:pt x="1098" y="246"/>
                  </a:cubicBezTo>
                  <a:lnTo>
                    <a:pt x="1101" y="252"/>
                  </a:lnTo>
                  <a:lnTo>
                    <a:pt x="1104" y="253"/>
                  </a:lnTo>
                  <a:lnTo>
                    <a:pt x="1113" y="256"/>
                  </a:lnTo>
                  <a:cubicBezTo>
                    <a:pt x="1114" y="256"/>
                    <a:pt x="1115" y="257"/>
                    <a:pt x="1116" y="257"/>
                  </a:cubicBezTo>
                  <a:lnTo>
                    <a:pt x="1118" y="259"/>
                  </a:lnTo>
                  <a:cubicBezTo>
                    <a:pt x="1119" y="259"/>
                    <a:pt x="1119" y="260"/>
                    <a:pt x="1120" y="261"/>
                  </a:cubicBezTo>
                  <a:lnTo>
                    <a:pt x="1123" y="266"/>
                  </a:lnTo>
                  <a:lnTo>
                    <a:pt x="1125" y="280"/>
                  </a:lnTo>
                  <a:lnTo>
                    <a:pt x="1124" y="289"/>
                  </a:lnTo>
                  <a:cubicBezTo>
                    <a:pt x="1124" y="290"/>
                    <a:pt x="1123" y="291"/>
                    <a:pt x="1123" y="292"/>
                  </a:cubicBezTo>
                  <a:lnTo>
                    <a:pt x="1118" y="297"/>
                  </a:lnTo>
                  <a:cubicBezTo>
                    <a:pt x="1118" y="298"/>
                    <a:pt x="1116" y="299"/>
                    <a:pt x="1115" y="299"/>
                  </a:cubicBezTo>
                  <a:lnTo>
                    <a:pt x="1112" y="300"/>
                  </a:lnTo>
                  <a:cubicBezTo>
                    <a:pt x="1112" y="300"/>
                    <a:pt x="1111" y="301"/>
                    <a:pt x="1110" y="301"/>
                  </a:cubicBezTo>
                  <a:lnTo>
                    <a:pt x="1106" y="301"/>
                  </a:lnTo>
                  <a:cubicBezTo>
                    <a:pt x="1105" y="301"/>
                    <a:pt x="1105" y="301"/>
                    <a:pt x="1104" y="301"/>
                  </a:cubicBezTo>
                  <a:lnTo>
                    <a:pt x="1097" y="299"/>
                  </a:lnTo>
                  <a:cubicBezTo>
                    <a:pt x="1096" y="299"/>
                    <a:pt x="1095" y="298"/>
                    <a:pt x="1095" y="298"/>
                  </a:cubicBezTo>
                  <a:lnTo>
                    <a:pt x="1087" y="294"/>
                  </a:lnTo>
                  <a:lnTo>
                    <a:pt x="1063" y="299"/>
                  </a:lnTo>
                  <a:lnTo>
                    <a:pt x="1058" y="298"/>
                  </a:lnTo>
                  <a:cubicBezTo>
                    <a:pt x="1057" y="298"/>
                    <a:pt x="1055" y="297"/>
                    <a:pt x="1054" y="296"/>
                  </a:cubicBezTo>
                  <a:lnTo>
                    <a:pt x="1054" y="296"/>
                  </a:lnTo>
                  <a:lnTo>
                    <a:pt x="1052" y="312"/>
                  </a:lnTo>
                  <a:lnTo>
                    <a:pt x="1052" y="319"/>
                  </a:lnTo>
                  <a:lnTo>
                    <a:pt x="1051" y="322"/>
                  </a:lnTo>
                  <a:cubicBezTo>
                    <a:pt x="1051" y="323"/>
                    <a:pt x="1051" y="324"/>
                    <a:pt x="1051" y="324"/>
                  </a:cubicBezTo>
                  <a:lnTo>
                    <a:pt x="1050" y="327"/>
                  </a:lnTo>
                  <a:cubicBezTo>
                    <a:pt x="1049" y="329"/>
                    <a:pt x="1047" y="331"/>
                    <a:pt x="1045" y="332"/>
                  </a:cubicBezTo>
                  <a:lnTo>
                    <a:pt x="1042" y="332"/>
                  </a:lnTo>
                  <a:cubicBezTo>
                    <a:pt x="1040" y="333"/>
                    <a:pt x="1039" y="333"/>
                    <a:pt x="1038" y="332"/>
                  </a:cubicBezTo>
                  <a:lnTo>
                    <a:pt x="1034" y="331"/>
                  </a:lnTo>
                  <a:cubicBezTo>
                    <a:pt x="1033" y="331"/>
                    <a:pt x="1032" y="331"/>
                    <a:pt x="1031" y="331"/>
                  </a:cubicBezTo>
                  <a:lnTo>
                    <a:pt x="1023" y="325"/>
                  </a:lnTo>
                  <a:lnTo>
                    <a:pt x="1016" y="320"/>
                  </a:lnTo>
                  <a:lnTo>
                    <a:pt x="1003" y="316"/>
                  </a:lnTo>
                  <a:lnTo>
                    <a:pt x="977" y="316"/>
                  </a:lnTo>
                  <a:lnTo>
                    <a:pt x="977" y="316"/>
                  </a:lnTo>
                  <a:cubicBezTo>
                    <a:pt x="974" y="316"/>
                    <a:pt x="972" y="315"/>
                    <a:pt x="971" y="313"/>
                  </a:cubicBezTo>
                  <a:lnTo>
                    <a:pt x="962" y="302"/>
                  </a:lnTo>
                  <a:cubicBezTo>
                    <a:pt x="962" y="301"/>
                    <a:pt x="962" y="300"/>
                    <a:pt x="962" y="300"/>
                  </a:cubicBezTo>
                  <a:lnTo>
                    <a:pt x="961" y="293"/>
                  </a:lnTo>
                  <a:cubicBezTo>
                    <a:pt x="961" y="292"/>
                    <a:pt x="961" y="290"/>
                    <a:pt x="962" y="289"/>
                  </a:cubicBezTo>
                  <a:lnTo>
                    <a:pt x="963" y="287"/>
                  </a:lnTo>
                  <a:lnTo>
                    <a:pt x="963" y="286"/>
                  </a:lnTo>
                  <a:lnTo>
                    <a:pt x="958" y="277"/>
                  </a:lnTo>
                  <a:lnTo>
                    <a:pt x="955" y="265"/>
                  </a:lnTo>
                  <a:cubicBezTo>
                    <a:pt x="955" y="264"/>
                    <a:pt x="955" y="263"/>
                    <a:pt x="955" y="262"/>
                  </a:cubicBezTo>
                  <a:lnTo>
                    <a:pt x="959" y="243"/>
                  </a:lnTo>
                  <a:lnTo>
                    <a:pt x="958" y="238"/>
                  </a:lnTo>
                  <a:lnTo>
                    <a:pt x="954" y="220"/>
                  </a:lnTo>
                  <a:lnTo>
                    <a:pt x="954" y="215"/>
                  </a:lnTo>
                  <a:lnTo>
                    <a:pt x="947" y="211"/>
                  </a:lnTo>
                  <a:cubicBezTo>
                    <a:pt x="946" y="211"/>
                    <a:pt x="945" y="210"/>
                    <a:pt x="945" y="210"/>
                  </a:cubicBezTo>
                  <a:lnTo>
                    <a:pt x="939" y="204"/>
                  </a:lnTo>
                  <a:cubicBezTo>
                    <a:pt x="939" y="203"/>
                    <a:pt x="939" y="202"/>
                    <a:pt x="938" y="202"/>
                  </a:cubicBezTo>
                  <a:lnTo>
                    <a:pt x="933" y="189"/>
                  </a:lnTo>
                  <a:lnTo>
                    <a:pt x="931" y="189"/>
                  </a:lnTo>
                  <a:lnTo>
                    <a:pt x="926" y="193"/>
                  </a:lnTo>
                  <a:cubicBezTo>
                    <a:pt x="925" y="194"/>
                    <a:pt x="924" y="194"/>
                    <a:pt x="922" y="195"/>
                  </a:cubicBezTo>
                  <a:lnTo>
                    <a:pt x="919" y="195"/>
                  </a:lnTo>
                  <a:cubicBezTo>
                    <a:pt x="919" y="195"/>
                    <a:pt x="918" y="195"/>
                    <a:pt x="917" y="195"/>
                  </a:cubicBezTo>
                  <a:lnTo>
                    <a:pt x="905" y="193"/>
                  </a:lnTo>
                  <a:cubicBezTo>
                    <a:pt x="904" y="193"/>
                    <a:pt x="902" y="193"/>
                    <a:pt x="901" y="192"/>
                  </a:cubicBezTo>
                  <a:cubicBezTo>
                    <a:pt x="900" y="192"/>
                    <a:pt x="898" y="190"/>
                    <a:pt x="897" y="189"/>
                  </a:cubicBezTo>
                  <a:lnTo>
                    <a:pt x="896" y="187"/>
                  </a:lnTo>
                  <a:cubicBezTo>
                    <a:pt x="895" y="185"/>
                    <a:pt x="895" y="184"/>
                    <a:pt x="895" y="182"/>
                  </a:cubicBezTo>
                  <a:lnTo>
                    <a:pt x="895" y="179"/>
                  </a:lnTo>
                  <a:lnTo>
                    <a:pt x="895" y="179"/>
                  </a:lnTo>
                  <a:lnTo>
                    <a:pt x="880" y="166"/>
                  </a:lnTo>
                  <a:lnTo>
                    <a:pt x="874" y="157"/>
                  </a:lnTo>
                  <a:lnTo>
                    <a:pt x="871" y="152"/>
                  </a:lnTo>
                  <a:lnTo>
                    <a:pt x="869" y="153"/>
                  </a:lnTo>
                  <a:cubicBezTo>
                    <a:pt x="869" y="153"/>
                    <a:pt x="868" y="153"/>
                    <a:pt x="867" y="153"/>
                  </a:cubicBezTo>
                  <a:lnTo>
                    <a:pt x="862" y="154"/>
                  </a:lnTo>
                  <a:lnTo>
                    <a:pt x="848" y="153"/>
                  </a:lnTo>
                  <a:cubicBezTo>
                    <a:pt x="847" y="153"/>
                    <a:pt x="846" y="153"/>
                    <a:pt x="845" y="152"/>
                  </a:cubicBezTo>
                  <a:lnTo>
                    <a:pt x="839" y="147"/>
                  </a:lnTo>
                  <a:cubicBezTo>
                    <a:pt x="838" y="147"/>
                    <a:pt x="837" y="146"/>
                    <a:pt x="837" y="145"/>
                  </a:cubicBezTo>
                  <a:lnTo>
                    <a:pt x="834" y="140"/>
                  </a:lnTo>
                  <a:cubicBezTo>
                    <a:pt x="834" y="139"/>
                    <a:pt x="833" y="138"/>
                    <a:pt x="833" y="137"/>
                  </a:cubicBezTo>
                  <a:lnTo>
                    <a:pt x="833" y="134"/>
                  </a:lnTo>
                  <a:cubicBezTo>
                    <a:pt x="833" y="133"/>
                    <a:pt x="833" y="132"/>
                    <a:pt x="833" y="131"/>
                  </a:cubicBezTo>
                  <a:lnTo>
                    <a:pt x="834" y="128"/>
                  </a:lnTo>
                  <a:cubicBezTo>
                    <a:pt x="834" y="127"/>
                    <a:pt x="835" y="126"/>
                    <a:pt x="836" y="125"/>
                  </a:cubicBezTo>
                  <a:lnTo>
                    <a:pt x="837" y="123"/>
                  </a:lnTo>
                  <a:lnTo>
                    <a:pt x="820" y="109"/>
                  </a:lnTo>
                  <a:lnTo>
                    <a:pt x="812" y="97"/>
                  </a:lnTo>
                  <a:lnTo>
                    <a:pt x="805" y="91"/>
                  </a:lnTo>
                  <a:cubicBezTo>
                    <a:pt x="804" y="91"/>
                    <a:pt x="803" y="90"/>
                    <a:pt x="803" y="90"/>
                  </a:cubicBezTo>
                  <a:lnTo>
                    <a:pt x="801" y="87"/>
                  </a:lnTo>
                  <a:cubicBezTo>
                    <a:pt x="801" y="87"/>
                    <a:pt x="801" y="86"/>
                    <a:pt x="800" y="85"/>
                  </a:cubicBezTo>
                  <a:lnTo>
                    <a:pt x="800" y="83"/>
                  </a:lnTo>
                  <a:cubicBezTo>
                    <a:pt x="799" y="82"/>
                    <a:pt x="799" y="81"/>
                    <a:pt x="799" y="80"/>
                  </a:cubicBezTo>
                  <a:lnTo>
                    <a:pt x="799" y="69"/>
                  </a:lnTo>
                  <a:lnTo>
                    <a:pt x="796" y="63"/>
                  </a:lnTo>
                  <a:lnTo>
                    <a:pt x="792" y="60"/>
                  </a:lnTo>
                  <a:lnTo>
                    <a:pt x="744" y="44"/>
                  </a:lnTo>
                  <a:lnTo>
                    <a:pt x="739" y="41"/>
                  </a:lnTo>
                  <a:cubicBezTo>
                    <a:pt x="738" y="40"/>
                    <a:pt x="737" y="39"/>
                    <a:pt x="736" y="38"/>
                  </a:cubicBezTo>
                  <a:lnTo>
                    <a:pt x="734" y="36"/>
                  </a:lnTo>
                  <a:cubicBezTo>
                    <a:pt x="734" y="35"/>
                    <a:pt x="733" y="34"/>
                    <a:pt x="733" y="32"/>
                  </a:cubicBezTo>
                  <a:lnTo>
                    <a:pt x="732" y="27"/>
                  </a:lnTo>
                  <a:lnTo>
                    <a:pt x="730" y="22"/>
                  </a:lnTo>
                  <a:lnTo>
                    <a:pt x="727" y="14"/>
                  </a:lnTo>
                  <a:lnTo>
                    <a:pt x="724" y="12"/>
                  </a:lnTo>
                  <a:lnTo>
                    <a:pt x="719" y="7"/>
                  </a:lnTo>
                  <a:lnTo>
                    <a:pt x="716" y="7"/>
                  </a:lnTo>
                  <a:lnTo>
                    <a:pt x="688" y="10"/>
                  </a:lnTo>
                  <a:cubicBezTo>
                    <a:pt x="687" y="10"/>
                    <a:pt x="686" y="10"/>
                    <a:pt x="685" y="10"/>
                  </a:cubicBezTo>
                  <a:lnTo>
                    <a:pt x="682" y="9"/>
                  </a:lnTo>
                  <a:cubicBezTo>
                    <a:pt x="681" y="9"/>
                    <a:pt x="680" y="8"/>
                    <a:pt x="680" y="8"/>
                  </a:cubicBezTo>
                  <a:lnTo>
                    <a:pt x="677" y="7"/>
                  </a:lnTo>
                  <a:cubicBezTo>
                    <a:pt x="676" y="6"/>
                    <a:pt x="675" y="5"/>
                    <a:pt x="674" y="3"/>
                  </a:cubicBezTo>
                  <a:lnTo>
                    <a:pt x="673" y="0"/>
                  </a:lnTo>
                  <a:lnTo>
                    <a:pt x="643" y="34"/>
                  </a:lnTo>
                  <a:lnTo>
                    <a:pt x="636" y="52"/>
                  </a:lnTo>
                  <a:lnTo>
                    <a:pt x="623" y="74"/>
                  </a:lnTo>
                  <a:lnTo>
                    <a:pt x="617" y="87"/>
                  </a:lnTo>
                  <a:lnTo>
                    <a:pt x="609" y="99"/>
                  </a:lnTo>
                  <a:cubicBezTo>
                    <a:pt x="609" y="100"/>
                    <a:pt x="608" y="100"/>
                    <a:pt x="608" y="101"/>
                  </a:cubicBezTo>
                  <a:lnTo>
                    <a:pt x="596" y="112"/>
                  </a:lnTo>
                  <a:lnTo>
                    <a:pt x="556" y="135"/>
                  </a:lnTo>
                  <a:lnTo>
                    <a:pt x="519" y="150"/>
                  </a:lnTo>
                  <a:lnTo>
                    <a:pt x="510" y="151"/>
                  </a:lnTo>
                  <a:lnTo>
                    <a:pt x="500" y="150"/>
                  </a:lnTo>
                  <a:lnTo>
                    <a:pt x="494" y="148"/>
                  </a:lnTo>
                  <a:lnTo>
                    <a:pt x="487" y="142"/>
                  </a:lnTo>
                  <a:lnTo>
                    <a:pt x="483" y="138"/>
                  </a:lnTo>
                  <a:lnTo>
                    <a:pt x="479" y="132"/>
                  </a:lnTo>
                  <a:lnTo>
                    <a:pt x="472" y="134"/>
                  </a:lnTo>
                  <a:lnTo>
                    <a:pt x="467" y="142"/>
                  </a:lnTo>
                  <a:lnTo>
                    <a:pt x="453" y="192"/>
                  </a:lnTo>
                  <a:lnTo>
                    <a:pt x="457" y="221"/>
                  </a:lnTo>
                  <a:lnTo>
                    <a:pt x="457" y="231"/>
                  </a:lnTo>
                  <a:cubicBezTo>
                    <a:pt x="457" y="233"/>
                    <a:pt x="456" y="234"/>
                    <a:pt x="456" y="235"/>
                  </a:cubicBezTo>
                  <a:lnTo>
                    <a:pt x="453" y="239"/>
                  </a:lnTo>
                  <a:cubicBezTo>
                    <a:pt x="453" y="240"/>
                    <a:pt x="452" y="240"/>
                    <a:pt x="452" y="241"/>
                  </a:cubicBezTo>
                  <a:lnTo>
                    <a:pt x="448" y="245"/>
                  </a:lnTo>
                  <a:lnTo>
                    <a:pt x="437" y="252"/>
                  </a:lnTo>
                  <a:lnTo>
                    <a:pt x="425" y="258"/>
                  </a:lnTo>
                  <a:lnTo>
                    <a:pt x="417" y="260"/>
                  </a:lnTo>
                  <a:lnTo>
                    <a:pt x="412" y="262"/>
                  </a:lnTo>
                  <a:lnTo>
                    <a:pt x="405" y="270"/>
                  </a:lnTo>
                  <a:lnTo>
                    <a:pt x="402" y="281"/>
                  </a:lnTo>
                  <a:lnTo>
                    <a:pt x="401" y="286"/>
                  </a:lnTo>
                  <a:lnTo>
                    <a:pt x="402" y="287"/>
                  </a:lnTo>
                  <a:lnTo>
                    <a:pt x="404" y="290"/>
                  </a:lnTo>
                  <a:cubicBezTo>
                    <a:pt x="406" y="292"/>
                    <a:pt x="406" y="295"/>
                    <a:pt x="405" y="298"/>
                  </a:cubicBezTo>
                  <a:lnTo>
                    <a:pt x="404" y="300"/>
                  </a:lnTo>
                  <a:cubicBezTo>
                    <a:pt x="404" y="301"/>
                    <a:pt x="403" y="302"/>
                    <a:pt x="403" y="302"/>
                  </a:cubicBezTo>
                  <a:cubicBezTo>
                    <a:pt x="402" y="304"/>
                    <a:pt x="399" y="306"/>
                    <a:pt x="398" y="306"/>
                  </a:cubicBezTo>
                  <a:lnTo>
                    <a:pt x="368" y="316"/>
                  </a:lnTo>
                  <a:cubicBezTo>
                    <a:pt x="367" y="316"/>
                    <a:pt x="367" y="316"/>
                    <a:pt x="366" y="316"/>
                  </a:cubicBezTo>
                  <a:lnTo>
                    <a:pt x="357" y="317"/>
                  </a:lnTo>
                  <a:lnTo>
                    <a:pt x="352" y="316"/>
                  </a:lnTo>
                  <a:lnTo>
                    <a:pt x="349" y="314"/>
                  </a:lnTo>
                  <a:cubicBezTo>
                    <a:pt x="348" y="314"/>
                    <a:pt x="347" y="313"/>
                    <a:pt x="346" y="312"/>
                  </a:cubicBezTo>
                  <a:lnTo>
                    <a:pt x="346" y="312"/>
                  </a:lnTo>
                  <a:lnTo>
                    <a:pt x="344" y="312"/>
                  </a:lnTo>
                  <a:lnTo>
                    <a:pt x="336" y="315"/>
                  </a:lnTo>
                  <a:cubicBezTo>
                    <a:pt x="335" y="315"/>
                    <a:pt x="334" y="315"/>
                    <a:pt x="333" y="315"/>
                  </a:cubicBezTo>
                  <a:cubicBezTo>
                    <a:pt x="332" y="315"/>
                    <a:pt x="329" y="314"/>
                    <a:pt x="328" y="314"/>
                  </a:cubicBezTo>
                  <a:cubicBezTo>
                    <a:pt x="328" y="313"/>
                    <a:pt x="326" y="312"/>
                    <a:pt x="325" y="311"/>
                  </a:cubicBezTo>
                  <a:lnTo>
                    <a:pt x="323" y="309"/>
                  </a:lnTo>
                  <a:lnTo>
                    <a:pt x="321" y="306"/>
                  </a:lnTo>
                  <a:lnTo>
                    <a:pt x="320" y="307"/>
                  </a:lnTo>
                  <a:cubicBezTo>
                    <a:pt x="318" y="308"/>
                    <a:pt x="317" y="308"/>
                    <a:pt x="316" y="308"/>
                  </a:cubicBezTo>
                  <a:lnTo>
                    <a:pt x="313" y="308"/>
                  </a:lnTo>
                  <a:cubicBezTo>
                    <a:pt x="313" y="308"/>
                    <a:pt x="312" y="308"/>
                    <a:pt x="311" y="308"/>
                  </a:cubicBezTo>
                  <a:lnTo>
                    <a:pt x="309" y="307"/>
                  </a:lnTo>
                  <a:lnTo>
                    <a:pt x="311" y="324"/>
                  </a:lnTo>
                  <a:cubicBezTo>
                    <a:pt x="311" y="325"/>
                    <a:pt x="311" y="326"/>
                    <a:pt x="310" y="326"/>
                  </a:cubicBezTo>
                  <a:lnTo>
                    <a:pt x="310" y="330"/>
                  </a:lnTo>
                  <a:lnTo>
                    <a:pt x="304" y="349"/>
                  </a:lnTo>
                  <a:lnTo>
                    <a:pt x="316" y="351"/>
                  </a:lnTo>
                  <a:cubicBezTo>
                    <a:pt x="317" y="351"/>
                    <a:pt x="318" y="352"/>
                    <a:pt x="319" y="353"/>
                  </a:cubicBezTo>
                  <a:cubicBezTo>
                    <a:pt x="319" y="353"/>
                    <a:pt x="321" y="355"/>
                    <a:pt x="321" y="356"/>
                  </a:cubicBezTo>
                  <a:cubicBezTo>
                    <a:pt x="322" y="357"/>
                    <a:pt x="323" y="359"/>
                    <a:pt x="323" y="360"/>
                  </a:cubicBezTo>
                  <a:cubicBezTo>
                    <a:pt x="323" y="362"/>
                    <a:pt x="323" y="364"/>
                    <a:pt x="323" y="366"/>
                  </a:cubicBezTo>
                  <a:lnTo>
                    <a:pt x="321" y="369"/>
                  </a:lnTo>
                  <a:lnTo>
                    <a:pt x="312" y="390"/>
                  </a:lnTo>
                  <a:lnTo>
                    <a:pt x="312" y="393"/>
                  </a:lnTo>
                  <a:lnTo>
                    <a:pt x="315" y="409"/>
                  </a:lnTo>
                  <a:cubicBezTo>
                    <a:pt x="316" y="411"/>
                    <a:pt x="316" y="413"/>
                    <a:pt x="315" y="415"/>
                  </a:cubicBezTo>
                  <a:lnTo>
                    <a:pt x="313" y="418"/>
                  </a:lnTo>
                  <a:cubicBezTo>
                    <a:pt x="313" y="418"/>
                    <a:pt x="312" y="419"/>
                    <a:pt x="312" y="420"/>
                  </a:cubicBezTo>
                  <a:lnTo>
                    <a:pt x="307" y="424"/>
                  </a:lnTo>
                  <a:cubicBezTo>
                    <a:pt x="306" y="425"/>
                    <a:pt x="306" y="425"/>
                    <a:pt x="305" y="426"/>
                  </a:cubicBezTo>
                  <a:lnTo>
                    <a:pt x="268" y="442"/>
                  </a:lnTo>
                  <a:lnTo>
                    <a:pt x="256" y="444"/>
                  </a:lnTo>
                  <a:cubicBezTo>
                    <a:pt x="255" y="444"/>
                    <a:pt x="255" y="444"/>
                    <a:pt x="254" y="444"/>
                  </a:cubicBezTo>
                  <a:lnTo>
                    <a:pt x="239" y="441"/>
                  </a:lnTo>
                  <a:cubicBezTo>
                    <a:pt x="237" y="441"/>
                    <a:pt x="236" y="440"/>
                    <a:pt x="234" y="439"/>
                  </a:cubicBezTo>
                  <a:lnTo>
                    <a:pt x="224" y="424"/>
                  </a:lnTo>
                  <a:lnTo>
                    <a:pt x="220" y="414"/>
                  </a:lnTo>
                  <a:lnTo>
                    <a:pt x="217" y="410"/>
                  </a:lnTo>
                  <a:lnTo>
                    <a:pt x="212" y="407"/>
                  </a:lnTo>
                  <a:lnTo>
                    <a:pt x="190" y="397"/>
                  </a:lnTo>
                  <a:lnTo>
                    <a:pt x="183" y="398"/>
                  </a:lnTo>
                  <a:cubicBezTo>
                    <a:pt x="182" y="398"/>
                    <a:pt x="182" y="398"/>
                    <a:pt x="181" y="398"/>
                  </a:cubicBezTo>
                  <a:lnTo>
                    <a:pt x="178" y="397"/>
                  </a:lnTo>
                  <a:lnTo>
                    <a:pt x="172" y="395"/>
                  </a:lnTo>
                  <a:lnTo>
                    <a:pt x="146" y="394"/>
                  </a:lnTo>
                  <a:lnTo>
                    <a:pt x="137" y="392"/>
                  </a:lnTo>
                  <a:lnTo>
                    <a:pt x="133" y="393"/>
                  </a:lnTo>
                  <a:lnTo>
                    <a:pt x="117" y="397"/>
                  </a:lnTo>
                  <a:lnTo>
                    <a:pt x="117" y="399"/>
                  </a:lnTo>
                  <a:lnTo>
                    <a:pt x="117" y="402"/>
                  </a:lnTo>
                  <a:lnTo>
                    <a:pt x="117" y="405"/>
                  </a:lnTo>
                  <a:cubicBezTo>
                    <a:pt x="117" y="406"/>
                    <a:pt x="116" y="407"/>
                    <a:pt x="116" y="408"/>
                  </a:cubicBezTo>
                  <a:lnTo>
                    <a:pt x="115" y="411"/>
                  </a:lnTo>
                  <a:cubicBezTo>
                    <a:pt x="114" y="411"/>
                    <a:pt x="114" y="412"/>
                    <a:pt x="113" y="413"/>
                  </a:cubicBezTo>
                  <a:lnTo>
                    <a:pt x="103" y="425"/>
                  </a:lnTo>
                  <a:lnTo>
                    <a:pt x="93" y="433"/>
                  </a:lnTo>
                  <a:lnTo>
                    <a:pt x="87" y="436"/>
                  </a:lnTo>
                  <a:cubicBezTo>
                    <a:pt x="84" y="437"/>
                    <a:pt x="79" y="436"/>
                    <a:pt x="77" y="434"/>
                  </a:cubicBezTo>
                  <a:cubicBezTo>
                    <a:pt x="75" y="432"/>
                    <a:pt x="74" y="430"/>
                    <a:pt x="74" y="428"/>
                  </a:cubicBezTo>
                  <a:cubicBezTo>
                    <a:pt x="74" y="427"/>
                    <a:pt x="74" y="424"/>
                    <a:pt x="75" y="424"/>
                  </a:cubicBezTo>
                  <a:lnTo>
                    <a:pt x="76" y="420"/>
                  </a:lnTo>
                  <a:lnTo>
                    <a:pt x="75" y="420"/>
                  </a:lnTo>
                  <a:cubicBezTo>
                    <a:pt x="74" y="419"/>
                    <a:pt x="74" y="419"/>
                    <a:pt x="73" y="419"/>
                  </a:cubicBezTo>
                  <a:lnTo>
                    <a:pt x="70" y="416"/>
                  </a:lnTo>
                  <a:lnTo>
                    <a:pt x="62" y="410"/>
                  </a:lnTo>
                  <a:lnTo>
                    <a:pt x="31" y="424"/>
                  </a:lnTo>
                  <a:lnTo>
                    <a:pt x="9" y="429"/>
                  </a:lnTo>
                  <a:lnTo>
                    <a:pt x="6" y="433"/>
                  </a:lnTo>
                  <a:lnTo>
                    <a:pt x="6" y="438"/>
                  </a:lnTo>
                  <a:lnTo>
                    <a:pt x="5" y="455"/>
                  </a:lnTo>
                  <a:lnTo>
                    <a:pt x="4" y="460"/>
                  </a:lnTo>
                  <a:cubicBezTo>
                    <a:pt x="4" y="461"/>
                    <a:pt x="3" y="462"/>
                    <a:pt x="2" y="463"/>
                  </a:cubicBezTo>
                  <a:lnTo>
                    <a:pt x="0" y="465"/>
                  </a:lnTo>
                  <a:cubicBezTo>
                    <a:pt x="0" y="466"/>
                    <a:pt x="0" y="466"/>
                    <a:pt x="0" y="466"/>
                  </a:cubicBezTo>
                  <a:lnTo>
                    <a:pt x="1" y="466"/>
                  </a:lnTo>
                  <a:lnTo>
                    <a:pt x="7" y="467"/>
                  </a:lnTo>
                  <a:cubicBezTo>
                    <a:pt x="9" y="467"/>
                    <a:pt x="11" y="468"/>
                    <a:pt x="12" y="470"/>
                  </a:cubicBezTo>
                  <a:lnTo>
                    <a:pt x="15" y="473"/>
                  </a:lnTo>
                  <a:cubicBezTo>
                    <a:pt x="15" y="474"/>
                    <a:pt x="16" y="475"/>
                    <a:pt x="16" y="476"/>
                  </a:cubicBezTo>
                  <a:cubicBezTo>
                    <a:pt x="16" y="476"/>
                    <a:pt x="17" y="478"/>
                    <a:pt x="17" y="479"/>
                  </a:cubicBezTo>
                  <a:lnTo>
                    <a:pt x="20" y="498"/>
                  </a:lnTo>
                  <a:lnTo>
                    <a:pt x="25" y="505"/>
                  </a:lnTo>
                  <a:cubicBezTo>
                    <a:pt x="26" y="507"/>
                    <a:pt x="26" y="508"/>
                    <a:pt x="26" y="510"/>
                  </a:cubicBezTo>
                  <a:lnTo>
                    <a:pt x="26" y="519"/>
                  </a:lnTo>
                  <a:lnTo>
                    <a:pt x="32" y="533"/>
                  </a:lnTo>
                  <a:cubicBezTo>
                    <a:pt x="32" y="533"/>
                    <a:pt x="33" y="535"/>
                    <a:pt x="33" y="536"/>
                  </a:cubicBezTo>
                  <a:cubicBezTo>
                    <a:pt x="34" y="540"/>
                    <a:pt x="32" y="544"/>
                    <a:pt x="28" y="546"/>
                  </a:cubicBezTo>
                  <a:cubicBezTo>
                    <a:pt x="26" y="548"/>
                    <a:pt x="23" y="548"/>
                    <a:pt x="20" y="547"/>
                  </a:cubicBezTo>
                  <a:lnTo>
                    <a:pt x="18" y="546"/>
                  </a:lnTo>
                  <a:lnTo>
                    <a:pt x="17" y="604"/>
                  </a:lnTo>
                  <a:lnTo>
                    <a:pt x="17" y="607"/>
                  </a:lnTo>
                  <a:lnTo>
                    <a:pt x="37" y="666"/>
                  </a:lnTo>
                  <a:lnTo>
                    <a:pt x="39" y="663"/>
                  </a:lnTo>
                  <a:cubicBezTo>
                    <a:pt x="40" y="663"/>
                    <a:pt x="40" y="662"/>
                    <a:pt x="41" y="662"/>
                  </a:cubicBezTo>
                  <a:cubicBezTo>
                    <a:pt x="43" y="661"/>
                    <a:pt x="46" y="660"/>
                    <a:pt x="47" y="660"/>
                  </a:cubicBezTo>
                  <a:cubicBezTo>
                    <a:pt x="48" y="660"/>
                    <a:pt x="50" y="661"/>
                    <a:pt x="51" y="661"/>
                  </a:cubicBezTo>
                  <a:cubicBezTo>
                    <a:pt x="52" y="662"/>
                    <a:pt x="54" y="663"/>
                    <a:pt x="55" y="664"/>
                  </a:cubicBezTo>
                  <a:cubicBezTo>
                    <a:pt x="56" y="665"/>
                    <a:pt x="57" y="667"/>
                    <a:pt x="57" y="669"/>
                  </a:cubicBezTo>
                  <a:lnTo>
                    <a:pt x="57" y="671"/>
                  </a:lnTo>
                  <a:lnTo>
                    <a:pt x="57" y="676"/>
                  </a:lnTo>
                  <a:lnTo>
                    <a:pt x="56" y="689"/>
                  </a:lnTo>
                  <a:lnTo>
                    <a:pt x="56" y="695"/>
                  </a:lnTo>
                  <a:lnTo>
                    <a:pt x="62" y="707"/>
                  </a:lnTo>
                  <a:lnTo>
                    <a:pt x="72" y="705"/>
                  </a:lnTo>
                  <a:cubicBezTo>
                    <a:pt x="73" y="705"/>
                    <a:pt x="74" y="705"/>
                    <a:pt x="75" y="706"/>
                  </a:cubicBezTo>
                  <a:cubicBezTo>
                    <a:pt x="76" y="706"/>
                    <a:pt x="78" y="707"/>
                    <a:pt x="79" y="707"/>
                  </a:cubicBezTo>
                  <a:lnTo>
                    <a:pt x="81" y="709"/>
                  </a:lnTo>
                  <a:lnTo>
                    <a:pt x="82" y="710"/>
                  </a:lnTo>
                  <a:lnTo>
                    <a:pt x="84" y="713"/>
                  </a:lnTo>
                  <a:cubicBezTo>
                    <a:pt x="85" y="714"/>
                    <a:pt x="85" y="715"/>
                    <a:pt x="85" y="716"/>
                  </a:cubicBezTo>
                  <a:lnTo>
                    <a:pt x="86" y="719"/>
                  </a:lnTo>
                  <a:cubicBezTo>
                    <a:pt x="87" y="720"/>
                    <a:pt x="87" y="721"/>
                    <a:pt x="87" y="722"/>
                  </a:cubicBezTo>
                  <a:lnTo>
                    <a:pt x="86" y="725"/>
                  </a:lnTo>
                  <a:cubicBezTo>
                    <a:pt x="86" y="726"/>
                    <a:pt x="86" y="727"/>
                    <a:pt x="85" y="728"/>
                  </a:cubicBezTo>
                  <a:lnTo>
                    <a:pt x="83" y="734"/>
                  </a:lnTo>
                  <a:lnTo>
                    <a:pt x="74" y="747"/>
                  </a:lnTo>
                  <a:lnTo>
                    <a:pt x="77" y="749"/>
                  </a:lnTo>
                  <a:lnTo>
                    <a:pt x="85" y="753"/>
                  </a:lnTo>
                  <a:cubicBezTo>
                    <a:pt x="87" y="753"/>
                    <a:pt x="88" y="755"/>
                    <a:pt x="89" y="756"/>
                  </a:cubicBezTo>
                  <a:lnTo>
                    <a:pt x="91" y="759"/>
                  </a:lnTo>
                  <a:cubicBezTo>
                    <a:pt x="91" y="760"/>
                    <a:pt x="92" y="762"/>
                    <a:pt x="92" y="763"/>
                  </a:cubicBezTo>
                  <a:lnTo>
                    <a:pt x="91" y="767"/>
                  </a:lnTo>
                  <a:cubicBezTo>
                    <a:pt x="91" y="768"/>
                    <a:pt x="91" y="768"/>
                    <a:pt x="91" y="769"/>
                  </a:cubicBezTo>
                  <a:lnTo>
                    <a:pt x="81" y="792"/>
                  </a:lnTo>
                  <a:lnTo>
                    <a:pt x="83" y="801"/>
                  </a:lnTo>
                  <a:cubicBezTo>
                    <a:pt x="83" y="801"/>
                    <a:pt x="83" y="802"/>
                    <a:pt x="83" y="803"/>
                  </a:cubicBezTo>
                  <a:lnTo>
                    <a:pt x="83" y="805"/>
                  </a:lnTo>
                  <a:cubicBezTo>
                    <a:pt x="83" y="807"/>
                    <a:pt x="83" y="808"/>
                    <a:pt x="82" y="809"/>
                  </a:cubicBezTo>
                  <a:lnTo>
                    <a:pt x="81" y="811"/>
                  </a:lnTo>
                  <a:lnTo>
                    <a:pt x="76" y="816"/>
                  </a:lnTo>
                  <a:lnTo>
                    <a:pt x="69" y="821"/>
                  </a:lnTo>
                  <a:cubicBezTo>
                    <a:pt x="68" y="822"/>
                    <a:pt x="67" y="822"/>
                    <a:pt x="67" y="822"/>
                  </a:cubicBezTo>
                  <a:lnTo>
                    <a:pt x="61" y="823"/>
                  </a:lnTo>
                  <a:lnTo>
                    <a:pt x="62" y="828"/>
                  </a:lnTo>
                  <a:lnTo>
                    <a:pt x="69" y="859"/>
                  </a:lnTo>
                  <a:cubicBezTo>
                    <a:pt x="69" y="860"/>
                    <a:pt x="68" y="862"/>
                    <a:pt x="68" y="863"/>
                  </a:cubicBezTo>
                  <a:lnTo>
                    <a:pt x="64" y="871"/>
                  </a:lnTo>
                  <a:lnTo>
                    <a:pt x="47" y="887"/>
                  </a:lnTo>
                  <a:cubicBezTo>
                    <a:pt x="47" y="887"/>
                    <a:pt x="46" y="888"/>
                    <a:pt x="46" y="889"/>
                  </a:cubicBezTo>
                  <a:lnTo>
                    <a:pt x="46" y="890"/>
                  </a:lnTo>
                  <a:lnTo>
                    <a:pt x="57" y="900"/>
                  </a:lnTo>
                  <a:cubicBezTo>
                    <a:pt x="58" y="900"/>
                    <a:pt x="58" y="901"/>
                    <a:pt x="58" y="902"/>
                  </a:cubicBezTo>
                  <a:lnTo>
                    <a:pt x="68" y="916"/>
                  </a:lnTo>
                  <a:lnTo>
                    <a:pt x="100" y="909"/>
                  </a:lnTo>
                  <a:cubicBezTo>
                    <a:pt x="101" y="909"/>
                    <a:pt x="102" y="909"/>
                    <a:pt x="103" y="909"/>
                  </a:cubicBezTo>
                </a:path>
              </a:pathLst>
            </a:custGeom>
            <a:solidFill>
              <a:schemeClr val="tx1"/>
            </a:solidFill>
            <a:ln w="9525" cap="flat">
              <a:noFill/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endParaRPr>
            </a:p>
          </p:txBody>
        </p:sp>
        <p:sp>
          <p:nvSpPr>
            <p:cNvPr id="74" name="Freeform 53">
              <a:extLst>
                <a:ext uri="{FF2B5EF4-FFF2-40B4-BE49-F238E27FC236}">
                  <a16:creationId xmlns:a16="http://schemas.microsoft.com/office/drawing/2014/main" xmlns="" id="{68B47255-1D14-4176-9112-2EBEA97DBB2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51350" y="4348163"/>
              <a:ext cx="647700" cy="742950"/>
            </a:xfrm>
            <a:custGeom>
              <a:avLst/>
              <a:gdLst>
                <a:gd name="T0" fmla="*/ 1428 w 1800"/>
                <a:gd name="T1" fmla="*/ 1937 h 2064"/>
                <a:gd name="T2" fmla="*/ 1553 w 1800"/>
                <a:gd name="T3" fmla="*/ 1945 h 2064"/>
                <a:gd name="T4" fmla="*/ 1551 w 1800"/>
                <a:gd name="T5" fmla="*/ 1849 h 2064"/>
                <a:gd name="T6" fmla="*/ 1565 w 1800"/>
                <a:gd name="T7" fmla="*/ 1785 h 2064"/>
                <a:gd name="T8" fmla="*/ 1559 w 1800"/>
                <a:gd name="T9" fmla="*/ 1702 h 2064"/>
                <a:gd name="T10" fmla="*/ 1543 w 1800"/>
                <a:gd name="T11" fmla="*/ 1408 h 2064"/>
                <a:gd name="T12" fmla="*/ 1542 w 1800"/>
                <a:gd name="T13" fmla="*/ 1215 h 2064"/>
                <a:gd name="T14" fmla="*/ 1600 w 1800"/>
                <a:gd name="T15" fmla="*/ 1210 h 2064"/>
                <a:gd name="T16" fmla="*/ 1689 w 1800"/>
                <a:gd name="T17" fmla="*/ 1099 h 2064"/>
                <a:gd name="T18" fmla="*/ 1669 w 1800"/>
                <a:gd name="T19" fmla="*/ 1020 h 2064"/>
                <a:gd name="T20" fmla="*/ 1762 w 1800"/>
                <a:gd name="T21" fmla="*/ 1003 h 2064"/>
                <a:gd name="T22" fmla="*/ 1791 w 1800"/>
                <a:gd name="T23" fmla="*/ 995 h 2064"/>
                <a:gd name="T24" fmla="*/ 1769 w 1800"/>
                <a:gd name="T25" fmla="*/ 913 h 2064"/>
                <a:gd name="T26" fmla="*/ 1778 w 1800"/>
                <a:gd name="T27" fmla="*/ 811 h 2064"/>
                <a:gd name="T28" fmla="*/ 1717 w 1800"/>
                <a:gd name="T29" fmla="*/ 711 h 2064"/>
                <a:gd name="T30" fmla="*/ 1659 w 1800"/>
                <a:gd name="T31" fmla="*/ 666 h 2064"/>
                <a:gd name="T32" fmla="*/ 1657 w 1800"/>
                <a:gd name="T33" fmla="*/ 623 h 2064"/>
                <a:gd name="T34" fmla="*/ 1590 w 1800"/>
                <a:gd name="T35" fmla="*/ 548 h 2064"/>
                <a:gd name="T36" fmla="*/ 1579 w 1800"/>
                <a:gd name="T37" fmla="*/ 478 h 2064"/>
                <a:gd name="T38" fmla="*/ 1572 w 1800"/>
                <a:gd name="T39" fmla="*/ 417 h 2064"/>
                <a:gd name="T40" fmla="*/ 1569 w 1800"/>
                <a:gd name="T41" fmla="*/ 320 h 2064"/>
                <a:gd name="T42" fmla="*/ 1559 w 1800"/>
                <a:gd name="T43" fmla="*/ 250 h 2064"/>
                <a:gd name="T44" fmla="*/ 1524 w 1800"/>
                <a:gd name="T45" fmla="*/ 294 h 2064"/>
                <a:gd name="T46" fmla="*/ 1445 w 1800"/>
                <a:gd name="T47" fmla="*/ 213 h 2064"/>
                <a:gd name="T48" fmla="*/ 1405 w 1800"/>
                <a:gd name="T49" fmla="*/ 214 h 2064"/>
                <a:gd name="T50" fmla="*/ 1398 w 1800"/>
                <a:gd name="T51" fmla="*/ 94 h 2064"/>
                <a:gd name="T52" fmla="*/ 1314 w 1800"/>
                <a:gd name="T53" fmla="*/ 99 h 2064"/>
                <a:gd name="T54" fmla="*/ 1281 w 1800"/>
                <a:gd name="T55" fmla="*/ 54 h 2064"/>
                <a:gd name="T56" fmla="*/ 1237 w 1800"/>
                <a:gd name="T57" fmla="*/ 16 h 2064"/>
                <a:gd name="T58" fmla="*/ 1099 w 1800"/>
                <a:gd name="T59" fmla="*/ 43 h 2064"/>
                <a:gd name="T60" fmla="*/ 1165 w 1800"/>
                <a:gd name="T61" fmla="*/ 68 h 2064"/>
                <a:gd name="T62" fmla="*/ 1095 w 1800"/>
                <a:gd name="T63" fmla="*/ 144 h 2064"/>
                <a:gd name="T64" fmla="*/ 1008 w 1800"/>
                <a:gd name="T65" fmla="*/ 203 h 2064"/>
                <a:gd name="T66" fmla="*/ 976 w 1800"/>
                <a:gd name="T67" fmla="*/ 269 h 2064"/>
                <a:gd name="T68" fmla="*/ 908 w 1800"/>
                <a:gd name="T69" fmla="*/ 273 h 2064"/>
                <a:gd name="T70" fmla="*/ 840 w 1800"/>
                <a:gd name="T71" fmla="*/ 342 h 2064"/>
                <a:gd name="T72" fmla="*/ 775 w 1800"/>
                <a:gd name="T73" fmla="*/ 354 h 2064"/>
                <a:gd name="T74" fmla="*/ 825 w 1800"/>
                <a:gd name="T75" fmla="*/ 275 h 2064"/>
                <a:gd name="T76" fmla="*/ 711 w 1800"/>
                <a:gd name="T77" fmla="*/ 222 h 2064"/>
                <a:gd name="T78" fmla="*/ 669 w 1800"/>
                <a:gd name="T79" fmla="*/ 236 h 2064"/>
                <a:gd name="T80" fmla="*/ 557 w 1800"/>
                <a:gd name="T81" fmla="*/ 233 h 2064"/>
                <a:gd name="T82" fmla="*/ 601 w 1800"/>
                <a:gd name="T83" fmla="*/ 384 h 2064"/>
                <a:gd name="T84" fmla="*/ 435 w 1800"/>
                <a:gd name="T85" fmla="*/ 772 h 2064"/>
                <a:gd name="T86" fmla="*/ 305 w 1800"/>
                <a:gd name="T87" fmla="*/ 960 h 2064"/>
                <a:gd name="T88" fmla="*/ 210 w 1800"/>
                <a:gd name="T89" fmla="*/ 1051 h 2064"/>
                <a:gd name="T90" fmla="*/ 148 w 1800"/>
                <a:gd name="T91" fmla="*/ 1241 h 2064"/>
                <a:gd name="T92" fmla="*/ 110 w 1800"/>
                <a:gd name="T93" fmla="*/ 1405 h 2064"/>
                <a:gd name="T94" fmla="*/ 65 w 1800"/>
                <a:gd name="T95" fmla="*/ 1680 h 2064"/>
                <a:gd name="T96" fmla="*/ 31 w 1800"/>
                <a:gd name="T97" fmla="*/ 1787 h 2064"/>
                <a:gd name="T98" fmla="*/ 36 w 1800"/>
                <a:gd name="T99" fmla="*/ 1989 h 2064"/>
                <a:gd name="T100" fmla="*/ 144 w 1800"/>
                <a:gd name="T101" fmla="*/ 2044 h 2064"/>
                <a:gd name="T102" fmla="*/ 373 w 1800"/>
                <a:gd name="T103" fmla="*/ 2005 h 2064"/>
                <a:gd name="T104" fmla="*/ 506 w 1800"/>
                <a:gd name="T105" fmla="*/ 2021 h 2064"/>
                <a:gd name="T106" fmla="*/ 636 w 1800"/>
                <a:gd name="T107" fmla="*/ 1992 h 2064"/>
                <a:gd name="T108" fmla="*/ 568 w 1800"/>
                <a:gd name="T109" fmla="*/ 1984 h 2064"/>
                <a:gd name="T110" fmla="*/ 549 w 1800"/>
                <a:gd name="T111" fmla="*/ 1897 h 2064"/>
                <a:gd name="T112" fmla="*/ 663 w 1800"/>
                <a:gd name="T113" fmla="*/ 1836 h 2064"/>
                <a:gd name="T114" fmla="*/ 735 w 1800"/>
                <a:gd name="T115" fmla="*/ 1876 h 2064"/>
                <a:gd name="T116" fmla="*/ 818 w 1800"/>
                <a:gd name="T117" fmla="*/ 1934 h 2064"/>
                <a:gd name="T118" fmla="*/ 1041 w 1800"/>
                <a:gd name="T119" fmla="*/ 1954 h 20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800" h="2064">
                  <a:moveTo>
                    <a:pt x="1267" y="2017"/>
                  </a:moveTo>
                  <a:cubicBezTo>
                    <a:pt x="1267" y="2017"/>
                    <a:pt x="1269" y="2015"/>
                    <a:pt x="1270" y="2015"/>
                  </a:cubicBezTo>
                  <a:lnTo>
                    <a:pt x="1273" y="2014"/>
                  </a:lnTo>
                  <a:lnTo>
                    <a:pt x="1293" y="2009"/>
                  </a:lnTo>
                  <a:lnTo>
                    <a:pt x="1296" y="2003"/>
                  </a:lnTo>
                  <a:cubicBezTo>
                    <a:pt x="1297" y="2001"/>
                    <a:pt x="1298" y="2000"/>
                    <a:pt x="1300" y="2000"/>
                  </a:cubicBezTo>
                  <a:lnTo>
                    <a:pt x="1309" y="1995"/>
                  </a:lnTo>
                  <a:cubicBezTo>
                    <a:pt x="1311" y="1994"/>
                    <a:pt x="1312" y="1994"/>
                    <a:pt x="1313" y="1994"/>
                  </a:cubicBezTo>
                  <a:lnTo>
                    <a:pt x="1317" y="1994"/>
                  </a:lnTo>
                  <a:cubicBezTo>
                    <a:pt x="1318" y="1994"/>
                    <a:pt x="1319" y="1994"/>
                    <a:pt x="1319" y="1995"/>
                  </a:cubicBezTo>
                  <a:lnTo>
                    <a:pt x="1334" y="2000"/>
                  </a:lnTo>
                  <a:lnTo>
                    <a:pt x="1357" y="1988"/>
                  </a:lnTo>
                  <a:lnTo>
                    <a:pt x="1402" y="1948"/>
                  </a:lnTo>
                  <a:lnTo>
                    <a:pt x="1415" y="1941"/>
                  </a:lnTo>
                  <a:lnTo>
                    <a:pt x="1423" y="1938"/>
                  </a:lnTo>
                  <a:cubicBezTo>
                    <a:pt x="1424" y="1937"/>
                    <a:pt x="1426" y="1937"/>
                    <a:pt x="1428" y="1937"/>
                  </a:cubicBezTo>
                  <a:lnTo>
                    <a:pt x="1432" y="1939"/>
                  </a:lnTo>
                  <a:lnTo>
                    <a:pt x="1453" y="1948"/>
                  </a:lnTo>
                  <a:lnTo>
                    <a:pt x="1467" y="1951"/>
                  </a:lnTo>
                  <a:lnTo>
                    <a:pt x="1479" y="1951"/>
                  </a:lnTo>
                  <a:lnTo>
                    <a:pt x="1487" y="1949"/>
                  </a:lnTo>
                  <a:lnTo>
                    <a:pt x="1497" y="1944"/>
                  </a:lnTo>
                  <a:lnTo>
                    <a:pt x="1510" y="1938"/>
                  </a:lnTo>
                  <a:lnTo>
                    <a:pt x="1526" y="1933"/>
                  </a:lnTo>
                  <a:lnTo>
                    <a:pt x="1535" y="1932"/>
                  </a:lnTo>
                  <a:lnTo>
                    <a:pt x="1541" y="1933"/>
                  </a:lnTo>
                  <a:cubicBezTo>
                    <a:pt x="1542" y="1933"/>
                    <a:pt x="1543" y="1933"/>
                    <a:pt x="1543" y="1933"/>
                  </a:cubicBezTo>
                  <a:lnTo>
                    <a:pt x="1546" y="1935"/>
                  </a:lnTo>
                  <a:cubicBezTo>
                    <a:pt x="1548" y="1935"/>
                    <a:pt x="1549" y="1936"/>
                    <a:pt x="1550" y="1938"/>
                  </a:cubicBezTo>
                  <a:lnTo>
                    <a:pt x="1551" y="1940"/>
                  </a:lnTo>
                  <a:cubicBezTo>
                    <a:pt x="1552" y="1941"/>
                    <a:pt x="1552" y="1942"/>
                    <a:pt x="1552" y="1942"/>
                  </a:cubicBezTo>
                  <a:lnTo>
                    <a:pt x="1553" y="1945"/>
                  </a:lnTo>
                  <a:lnTo>
                    <a:pt x="1556" y="1937"/>
                  </a:lnTo>
                  <a:cubicBezTo>
                    <a:pt x="1556" y="1936"/>
                    <a:pt x="1558" y="1935"/>
                    <a:pt x="1560" y="1934"/>
                  </a:cubicBezTo>
                  <a:cubicBezTo>
                    <a:pt x="1561" y="1933"/>
                    <a:pt x="1563" y="1932"/>
                    <a:pt x="1565" y="1933"/>
                  </a:cubicBezTo>
                  <a:cubicBezTo>
                    <a:pt x="1566" y="1933"/>
                    <a:pt x="1567" y="1933"/>
                    <a:pt x="1568" y="1933"/>
                  </a:cubicBezTo>
                  <a:lnTo>
                    <a:pt x="1579" y="1938"/>
                  </a:lnTo>
                  <a:lnTo>
                    <a:pt x="1580" y="1932"/>
                  </a:lnTo>
                  <a:lnTo>
                    <a:pt x="1579" y="1930"/>
                  </a:lnTo>
                  <a:lnTo>
                    <a:pt x="1577" y="1924"/>
                  </a:lnTo>
                  <a:lnTo>
                    <a:pt x="1575" y="1914"/>
                  </a:lnTo>
                  <a:lnTo>
                    <a:pt x="1573" y="1897"/>
                  </a:lnTo>
                  <a:lnTo>
                    <a:pt x="1571" y="1869"/>
                  </a:lnTo>
                  <a:cubicBezTo>
                    <a:pt x="1570" y="1869"/>
                    <a:pt x="1570" y="1869"/>
                    <a:pt x="1569" y="1869"/>
                  </a:cubicBezTo>
                  <a:cubicBezTo>
                    <a:pt x="1568" y="1868"/>
                    <a:pt x="1565" y="1867"/>
                    <a:pt x="1564" y="1866"/>
                  </a:cubicBezTo>
                  <a:cubicBezTo>
                    <a:pt x="1563" y="1865"/>
                    <a:pt x="1561" y="1863"/>
                    <a:pt x="1561" y="1862"/>
                  </a:cubicBezTo>
                  <a:lnTo>
                    <a:pt x="1559" y="1857"/>
                  </a:lnTo>
                  <a:lnTo>
                    <a:pt x="1551" y="1849"/>
                  </a:lnTo>
                  <a:cubicBezTo>
                    <a:pt x="1550" y="1848"/>
                    <a:pt x="1549" y="1847"/>
                    <a:pt x="1549" y="1845"/>
                  </a:cubicBezTo>
                  <a:lnTo>
                    <a:pt x="1548" y="1843"/>
                  </a:lnTo>
                  <a:cubicBezTo>
                    <a:pt x="1548" y="1842"/>
                    <a:pt x="1548" y="1840"/>
                    <a:pt x="1548" y="1839"/>
                  </a:cubicBezTo>
                  <a:lnTo>
                    <a:pt x="1549" y="1836"/>
                  </a:lnTo>
                  <a:cubicBezTo>
                    <a:pt x="1549" y="1836"/>
                    <a:pt x="1549" y="1835"/>
                    <a:pt x="1550" y="1834"/>
                  </a:cubicBezTo>
                  <a:lnTo>
                    <a:pt x="1555" y="1826"/>
                  </a:lnTo>
                  <a:cubicBezTo>
                    <a:pt x="1556" y="1826"/>
                    <a:pt x="1557" y="1824"/>
                    <a:pt x="1558" y="1824"/>
                  </a:cubicBezTo>
                  <a:cubicBezTo>
                    <a:pt x="1558" y="1823"/>
                    <a:pt x="1560" y="1823"/>
                    <a:pt x="1561" y="1823"/>
                  </a:cubicBezTo>
                  <a:cubicBezTo>
                    <a:pt x="1561" y="1823"/>
                    <a:pt x="1563" y="1822"/>
                    <a:pt x="1564" y="1822"/>
                  </a:cubicBezTo>
                  <a:lnTo>
                    <a:pt x="1571" y="1822"/>
                  </a:lnTo>
                  <a:lnTo>
                    <a:pt x="1573" y="1818"/>
                  </a:lnTo>
                  <a:cubicBezTo>
                    <a:pt x="1573" y="1817"/>
                    <a:pt x="1573" y="1817"/>
                    <a:pt x="1574" y="1816"/>
                  </a:cubicBezTo>
                  <a:cubicBezTo>
                    <a:pt x="1574" y="1815"/>
                    <a:pt x="1575" y="1814"/>
                    <a:pt x="1576" y="1813"/>
                  </a:cubicBezTo>
                  <a:lnTo>
                    <a:pt x="1568" y="1795"/>
                  </a:lnTo>
                  <a:lnTo>
                    <a:pt x="1566" y="1785"/>
                  </a:lnTo>
                  <a:lnTo>
                    <a:pt x="1565" y="1785"/>
                  </a:lnTo>
                  <a:cubicBezTo>
                    <a:pt x="1565" y="1785"/>
                    <a:pt x="1562" y="1784"/>
                    <a:pt x="1561" y="1784"/>
                  </a:cubicBezTo>
                  <a:lnTo>
                    <a:pt x="1559" y="1783"/>
                  </a:lnTo>
                  <a:cubicBezTo>
                    <a:pt x="1557" y="1782"/>
                    <a:pt x="1555" y="1781"/>
                    <a:pt x="1554" y="1779"/>
                  </a:cubicBezTo>
                  <a:lnTo>
                    <a:pt x="1553" y="1777"/>
                  </a:lnTo>
                  <a:cubicBezTo>
                    <a:pt x="1553" y="1777"/>
                    <a:pt x="1553" y="1775"/>
                    <a:pt x="1553" y="1774"/>
                  </a:cubicBezTo>
                  <a:cubicBezTo>
                    <a:pt x="1552" y="1773"/>
                    <a:pt x="1552" y="1772"/>
                    <a:pt x="1553" y="1771"/>
                  </a:cubicBezTo>
                  <a:cubicBezTo>
                    <a:pt x="1553" y="1769"/>
                    <a:pt x="1554" y="1767"/>
                    <a:pt x="1554" y="1766"/>
                  </a:cubicBezTo>
                  <a:lnTo>
                    <a:pt x="1556" y="1764"/>
                  </a:lnTo>
                  <a:cubicBezTo>
                    <a:pt x="1557" y="1763"/>
                    <a:pt x="1559" y="1761"/>
                    <a:pt x="1559" y="1761"/>
                  </a:cubicBezTo>
                  <a:lnTo>
                    <a:pt x="1560" y="1759"/>
                  </a:lnTo>
                  <a:lnTo>
                    <a:pt x="1562" y="1746"/>
                  </a:lnTo>
                  <a:cubicBezTo>
                    <a:pt x="1562" y="1745"/>
                    <a:pt x="1563" y="1744"/>
                    <a:pt x="1563" y="1743"/>
                  </a:cubicBezTo>
                  <a:lnTo>
                    <a:pt x="1565" y="1740"/>
                  </a:lnTo>
                  <a:lnTo>
                    <a:pt x="1566" y="1731"/>
                  </a:lnTo>
                  <a:lnTo>
                    <a:pt x="1567" y="1711"/>
                  </a:lnTo>
                  <a:lnTo>
                    <a:pt x="1559" y="1702"/>
                  </a:lnTo>
                  <a:lnTo>
                    <a:pt x="1554" y="1690"/>
                  </a:lnTo>
                  <a:lnTo>
                    <a:pt x="1552" y="1683"/>
                  </a:lnTo>
                  <a:lnTo>
                    <a:pt x="1552" y="1678"/>
                  </a:lnTo>
                  <a:cubicBezTo>
                    <a:pt x="1552" y="1676"/>
                    <a:pt x="1552" y="1675"/>
                    <a:pt x="1553" y="1674"/>
                  </a:cubicBezTo>
                  <a:lnTo>
                    <a:pt x="1554" y="1672"/>
                  </a:lnTo>
                  <a:cubicBezTo>
                    <a:pt x="1555" y="1671"/>
                    <a:pt x="1555" y="1670"/>
                    <a:pt x="1556" y="1670"/>
                  </a:cubicBezTo>
                  <a:lnTo>
                    <a:pt x="1558" y="1668"/>
                  </a:lnTo>
                  <a:cubicBezTo>
                    <a:pt x="1558" y="1668"/>
                    <a:pt x="1559" y="1666"/>
                    <a:pt x="1560" y="1666"/>
                  </a:cubicBezTo>
                  <a:lnTo>
                    <a:pt x="1563" y="1664"/>
                  </a:lnTo>
                  <a:lnTo>
                    <a:pt x="1580" y="1616"/>
                  </a:lnTo>
                  <a:lnTo>
                    <a:pt x="1584" y="1597"/>
                  </a:lnTo>
                  <a:lnTo>
                    <a:pt x="1585" y="1574"/>
                  </a:lnTo>
                  <a:lnTo>
                    <a:pt x="1585" y="1565"/>
                  </a:lnTo>
                  <a:lnTo>
                    <a:pt x="1583" y="1556"/>
                  </a:lnTo>
                  <a:lnTo>
                    <a:pt x="1567" y="1520"/>
                  </a:lnTo>
                  <a:lnTo>
                    <a:pt x="1543" y="1408"/>
                  </a:lnTo>
                  <a:lnTo>
                    <a:pt x="1531" y="1372"/>
                  </a:lnTo>
                  <a:lnTo>
                    <a:pt x="1523" y="1360"/>
                  </a:lnTo>
                  <a:lnTo>
                    <a:pt x="1514" y="1345"/>
                  </a:lnTo>
                  <a:lnTo>
                    <a:pt x="1504" y="1322"/>
                  </a:lnTo>
                  <a:lnTo>
                    <a:pt x="1502" y="1322"/>
                  </a:lnTo>
                  <a:cubicBezTo>
                    <a:pt x="1499" y="1322"/>
                    <a:pt x="1496" y="1320"/>
                    <a:pt x="1494" y="1317"/>
                  </a:cubicBezTo>
                  <a:lnTo>
                    <a:pt x="1489" y="1307"/>
                  </a:lnTo>
                  <a:cubicBezTo>
                    <a:pt x="1488" y="1305"/>
                    <a:pt x="1488" y="1301"/>
                    <a:pt x="1490" y="1299"/>
                  </a:cubicBezTo>
                  <a:lnTo>
                    <a:pt x="1524" y="1251"/>
                  </a:lnTo>
                  <a:lnTo>
                    <a:pt x="1525" y="1250"/>
                  </a:lnTo>
                  <a:lnTo>
                    <a:pt x="1525" y="1245"/>
                  </a:lnTo>
                  <a:lnTo>
                    <a:pt x="1525" y="1240"/>
                  </a:lnTo>
                  <a:cubicBezTo>
                    <a:pt x="1525" y="1239"/>
                    <a:pt x="1525" y="1238"/>
                    <a:pt x="1525" y="1237"/>
                  </a:cubicBezTo>
                  <a:lnTo>
                    <a:pt x="1529" y="1230"/>
                  </a:lnTo>
                  <a:lnTo>
                    <a:pt x="1532" y="1225"/>
                  </a:lnTo>
                  <a:lnTo>
                    <a:pt x="1542" y="1215"/>
                  </a:lnTo>
                  <a:cubicBezTo>
                    <a:pt x="1542" y="1214"/>
                    <a:pt x="1543" y="1214"/>
                    <a:pt x="1544" y="1214"/>
                  </a:cubicBezTo>
                  <a:lnTo>
                    <a:pt x="1546" y="1213"/>
                  </a:lnTo>
                  <a:cubicBezTo>
                    <a:pt x="1547" y="1213"/>
                    <a:pt x="1548" y="1212"/>
                    <a:pt x="1549" y="1212"/>
                  </a:cubicBezTo>
                  <a:lnTo>
                    <a:pt x="1556" y="1212"/>
                  </a:lnTo>
                  <a:lnTo>
                    <a:pt x="1565" y="1209"/>
                  </a:lnTo>
                  <a:lnTo>
                    <a:pt x="1569" y="1206"/>
                  </a:lnTo>
                  <a:lnTo>
                    <a:pt x="1577" y="1200"/>
                  </a:lnTo>
                  <a:cubicBezTo>
                    <a:pt x="1578" y="1200"/>
                    <a:pt x="1578" y="1199"/>
                    <a:pt x="1579" y="1199"/>
                  </a:cubicBezTo>
                  <a:lnTo>
                    <a:pt x="1581" y="1198"/>
                  </a:lnTo>
                  <a:cubicBezTo>
                    <a:pt x="1583" y="1198"/>
                    <a:pt x="1584" y="1198"/>
                    <a:pt x="1585" y="1198"/>
                  </a:cubicBezTo>
                  <a:lnTo>
                    <a:pt x="1588" y="1198"/>
                  </a:lnTo>
                  <a:cubicBezTo>
                    <a:pt x="1588" y="1198"/>
                    <a:pt x="1590" y="1199"/>
                    <a:pt x="1591" y="1199"/>
                  </a:cubicBezTo>
                  <a:cubicBezTo>
                    <a:pt x="1592" y="1199"/>
                    <a:pt x="1595" y="1201"/>
                    <a:pt x="1595" y="1202"/>
                  </a:cubicBezTo>
                  <a:lnTo>
                    <a:pt x="1597" y="1204"/>
                  </a:lnTo>
                  <a:cubicBezTo>
                    <a:pt x="1598" y="1204"/>
                    <a:pt x="1598" y="1206"/>
                    <a:pt x="1599" y="1206"/>
                  </a:cubicBezTo>
                  <a:lnTo>
                    <a:pt x="1600" y="1210"/>
                  </a:lnTo>
                  <a:lnTo>
                    <a:pt x="1601" y="1217"/>
                  </a:lnTo>
                  <a:lnTo>
                    <a:pt x="1653" y="1185"/>
                  </a:lnTo>
                  <a:lnTo>
                    <a:pt x="1654" y="1179"/>
                  </a:lnTo>
                  <a:cubicBezTo>
                    <a:pt x="1654" y="1178"/>
                    <a:pt x="1655" y="1176"/>
                    <a:pt x="1655" y="1175"/>
                  </a:cubicBezTo>
                  <a:lnTo>
                    <a:pt x="1657" y="1172"/>
                  </a:lnTo>
                  <a:lnTo>
                    <a:pt x="1665" y="1164"/>
                  </a:lnTo>
                  <a:lnTo>
                    <a:pt x="1667" y="1162"/>
                  </a:lnTo>
                  <a:cubicBezTo>
                    <a:pt x="1668" y="1162"/>
                    <a:pt x="1668" y="1161"/>
                    <a:pt x="1669" y="1161"/>
                  </a:cubicBezTo>
                  <a:lnTo>
                    <a:pt x="1675" y="1160"/>
                  </a:lnTo>
                  <a:lnTo>
                    <a:pt x="1690" y="1158"/>
                  </a:lnTo>
                  <a:lnTo>
                    <a:pt x="1690" y="1153"/>
                  </a:lnTo>
                  <a:lnTo>
                    <a:pt x="1697" y="1135"/>
                  </a:lnTo>
                  <a:lnTo>
                    <a:pt x="1698" y="1127"/>
                  </a:lnTo>
                  <a:lnTo>
                    <a:pt x="1696" y="1118"/>
                  </a:lnTo>
                  <a:lnTo>
                    <a:pt x="1690" y="1107"/>
                  </a:lnTo>
                  <a:lnTo>
                    <a:pt x="1689" y="1099"/>
                  </a:lnTo>
                  <a:cubicBezTo>
                    <a:pt x="1689" y="1098"/>
                    <a:pt x="1689" y="1097"/>
                    <a:pt x="1690" y="1096"/>
                  </a:cubicBezTo>
                  <a:lnTo>
                    <a:pt x="1691" y="1093"/>
                  </a:lnTo>
                  <a:cubicBezTo>
                    <a:pt x="1692" y="1092"/>
                    <a:pt x="1693" y="1089"/>
                    <a:pt x="1695" y="1089"/>
                  </a:cubicBezTo>
                  <a:lnTo>
                    <a:pt x="1703" y="1085"/>
                  </a:lnTo>
                  <a:lnTo>
                    <a:pt x="1699" y="1083"/>
                  </a:lnTo>
                  <a:cubicBezTo>
                    <a:pt x="1699" y="1083"/>
                    <a:pt x="1698" y="1082"/>
                    <a:pt x="1697" y="1082"/>
                  </a:cubicBezTo>
                  <a:lnTo>
                    <a:pt x="1686" y="1071"/>
                  </a:lnTo>
                  <a:lnTo>
                    <a:pt x="1680" y="1068"/>
                  </a:lnTo>
                  <a:cubicBezTo>
                    <a:pt x="1679" y="1068"/>
                    <a:pt x="1679" y="1067"/>
                    <a:pt x="1678" y="1067"/>
                  </a:cubicBezTo>
                  <a:cubicBezTo>
                    <a:pt x="1678" y="1066"/>
                    <a:pt x="1676" y="1064"/>
                    <a:pt x="1676" y="1064"/>
                  </a:cubicBezTo>
                  <a:lnTo>
                    <a:pt x="1664" y="1042"/>
                  </a:lnTo>
                  <a:cubicBezTo>
                    <a:pt x="1664" y="1041"/>
                    <a:pt x="1664" y="1040"/>
                    <a:pt x="1664" y="1039"/>
                  </a:cubicBezTo>
                  <a:lnTo>
                    <a:pt x="1665" y="1028"/>
                  </a:lnTo>
                  <a:cubicBezTo>
                    <a:pt x="1665" y="1027"/>
                    <a:pt x="1665" y="1026"/>
                    <a:pt x="1665" y="1025"/>
                  </a:cubicBezTo>
                  <a:lnTo>
                    <a:pt x="1666" y="1023"/>
                  </a:lnTo>
                  <a:cubicBezTo>
                    <a:pt x="1667" y="1022"/>
                    <a:pt x="1668" y="1021"/>
                    <a:pt x="1669" y="1020"/>
                  </a:cubicBezTo>
                  <a:lnTo>
                    <a:pt x="1674" y="1014"/>
                  </a:lnTo>
                  <a:lnTo>
                    <a:pt x="1677" y="1007"/>
                  </a:lnTo>
                  <a:lnTo>
                    <a:pt x="1681" y="1003"/>
                  </a:lnTo>
                  <a:cubicBezTo>
                    <a:pt x="1682" y="1002"/>
                    <a:pt x="1684" y="1001"/>
                    <a:pt x="1686" y="1000"/>
                  </a:cubicBezTo>
                  <a:lnTo>
                    <a:pt x="1688" y="1000"/>
                  </a:lnTo>
                  <a:cubicBezTo>
                    <a:pt x="1691" y="1000"/>
                    <a:pt x="1693" y="1000"/>
                    <a:pt x="1695" y="1002"/>
                  </a:cubicBezTo>
                  <a:lnTo>
                    <a:pt x="1707" y="1013"/>
                  </a:lnTo>
                  <a:lnTo>
                    <a:pt x="1718" y="1012"/>
                  </a:lnTo>
                  <a:cubicBezTo>
                    <a:pt x="1719" y="1012"/>
                    <a:pt x="1720" y="1012"/>
                    <a:pt x="1722" y="1013"/>
                  </a:cubicBezTo>
                  <a:lnTo>
                    <a:pt x="1725" y="1014"/>
                  </a:lnTo>
                  <a:cubicBezTo>
                    <a:pt x="1726" y="1015"/>
                    <a:pt x="1727" y="1015"/>
                    <a:pt x="1728" y="1016"/>
                  </a:cubicBezTo>
                  <a:lnTo>
                    <a:pt x="1730" y="1019"/>
                  </a:lnTo>
                  <a:cubicBezTo>
                    <a:pt x="1730" y="1019"/>
                    <a:pt x="1731" y="1020"/>
                    <a:pt x="1731" y="1021"/>
                  </a:cubicBezTo>
                  <a:lnTo>
                    <a:pt x="1736" y="1033"/>
                  </a:lnTo>
                  <a:lnTo>
                    <a:pt x="1760" y="1004"/>
                  </a:lnTo>
                  <a:cubicBezTo>
                    <a:pt x="1761" y="1004"/>
                    <a:pt x="1761" y="1003"/>
                    <a:pt x="1762" y="1003"/>
                  </a:cubicBezTo>
                  <a:lnTo>
                    <a:pt x="1766" y="1000"/>
                  </a:lnTo>
                  <a:cubicBezTo>
                    <a:pt x="1767" y="999"/>
                    <a:pt x="1769" y="998"/>
                    <a:pt x="1770" y="998"/>
                  </a:cubicBezTo>
                  <a:lnTo>
                    <a:pt x="1773" y="998"/>
                  </a:lnTo>
                  <a:cubicBezTo>
                    <a:pt x="1774" y="998"/>
                    <a:pt x="1775" y="999"/>
                    <a:pt x="1776" y="999"/>
                  </a:cubicBezTo>
                  <a:lnTo>
                    <a:pt x="1778" y="1000"/>
                  </a:lnTo>
                  <a:cubicBezTo>
                    <a:pt x="1779" y="1000"/>
                    <a:pt x="1780" y="1001"/>
                    <a:pt x="1781" y="1001"/>
                  </a:cubicBezTo>
                  <a:cubicBezTo>
                    <a:pt x="1782" y="1002"/>
                    <a:pt x="1784" y="1004"/>
                    <a:pt x="1784" y="1005"/>
                  </a:cubicBezTo>
                  <a:lnTo>
                    <a:pt x="1785" y="1008"/>
                  </a:lnTo>
                  <a:cubicBezTo>
                    <a:pt x="1786" y="1010"/>
                    <a:pt x="1786" y="1012"/>
                    <a:pt x="1785" y="1015"/>
                  </a:cubicBezTo>
                  <a:cubicBezTo>
                    <a:pt x="1785" y="1016"/>
                    <a:pt x="1784" y="1018"/>
                    <a:pt x="1784" y="1019"/>
                  </a:cubicBezTo>
                  <a:cubicBezTo>
                    <a:pt x="1783" y="1019"/>
                    <a:pt x="1783" y="1020"/>
                    <a:pt x="1783" y="1020"/>
                  </a:cubicBezTo>
                  <a:lnTo>
                    <a:pt x="1783" y="1022"/>
                  </a:lnTo>
                  <a:cubicBezTo>
                    <a:pt x="1783" y="1024"/>
                    <a:pt x="1783" y="1025"/>
                    <a:pt x="1782" y="1026"/>
                  </a:cubicBezTo>
                  <a:lnTo>
                    <a:pt x="1782" y="1027"/>
                  </a:lnTo>
                  <a:lnTo>
                    <a:pt x="1799" y="1010"/>
                  </a:lnTo>
                  <a:lnTo>
                    <a:pt x="1791" y="995"/>
                  </a:lnTo>
                  <a:cubicBezTo>
                    <a:pt x="1790" y="994"/>
                    <a:pt x="1790" y="994"/>
                    <a:pt x="1790" y="993"/>
                  </a:cubicBezTo>
                  <a:lnTo>
                    <a:pt x="1788" y="987"/>
                  </a:lnTo>
                  <a:cubicBezTo>
                    <a:pt x="1787" y="987"/>
                    <a:pt x="1785" y="987"/>
                    <a:pt x="1784" y="986"/>
                  </a:cubicBezTo>
                  <a:lnTo>
                    <a:pt x="1773" y="980"/>
                  </a:lnTo>
                  <a:cubicBezTo>
                    <a:pt x="1772" y="979"/>
                    <a:pt x="1771" y="978"/>
                    <a:pt x="1770" y="978"/>
                  </a:cubicBezTo>
                  <a:lnTo>
                    <a:pt x="1766" y="972"/>
                  </a:lnTo>
                  <a:cubicBezTo>
                    <a:pt x="1765" y="971"/>
                    <a:pt x="1765" y="970"/>
                    <a:pt x="1765" y="970"/>
                  </a:cubicBezTo>
                  <a:cubicBezTo>
                    <a:pt x="1765" y="969"/>
                    <a:pt x="1764" y="968"/>
                    <a:pt x="1764" y="967"/>
                  </a:cubicBezTo>
                  <a:lnTo>
                    <a:pt x="1763" y="955"/>
                  </a:lnTo>
                  <a:lnTo>
                    <a:pt x="1765" y="946"/>
                  </a:lnTo>
                  <a:cubicBezTo>
                    <a:pt x="1765" y="945"/>
                    <a:pt x="1765" y="944"/>
                    <a:pt x="1765" y="944"/>
                  </a:cubicBezTo>
                  <a:cubicBezTo>
                    <a:pt x="1766" y="944"/>
                    <a:pt x="1767" y="942"/>
                    <a:pt x="1768" y="941"/>
                  </a:cubicBezTo>
                  <a:lnTo>
                    <a:pt x="1768" y="937"/>
                  </a:lnTo>
                  <a:lnTo>
                    <a:pt x="1767" y="925"/>
                  </a:lnTo>
                  <a:lnTo>
                    <a:pt x="1768" y="919"/>
                  </a:lnTo>
                  <a:lnTo>
                    <a:pt x="1769" y="913"/>
                  </a:lnTo>
                  <a:cubicBezTo>
                    <a:pt x="1769" y="912"/>
                    <a:pt x="1770" y="911"/>
                    <a:pt x="1771" y="910"/>
                  </a:cubicBezTo>
                  <a:lnTo>
                    <a:pt x="1777" y="903"/>
                  </a:lnTo>
                  <a:lnTo>
                    <a:pt x="1780" y="890"/>
                  </a:lnTo>
                  <a:lnTo>
                    <a:pt x="1775" y="881"/>
                  </a:lnTo>
                  <a:cubicBezTo>
                    <a:pt x="1774" y="880"/>
                    <a:pt x="1774" y="880"/>
                    <a:pt x="1774" y="879"/>
                  </a:cubicBezTo>
                  <a:lnTo>
                    <a:pt x="1773" y="877"/>
                  </a:lnTo>
                  <a:lnTo>
                    <a:pt x="1773" y="874"/>
                  </a:lnTo>
                  <a:cubicBezTo>
                    <a:pt x="1773" y="873"/>
                    <a:pt x="1773" y="872"/>
                    <a:pt x="1773" y="872"/>
                  </a:cubicBezTo>
                  <a:lnTo>
                    <a:pt x="1775" y="863"/>
                  </a:lnTo>
                  <a:lnTo>
                    <a:pt x="1778" y="837"/>
                  </a:lnTo>
                  <a:lnTo>
                    <a:pt x="1778" y="832"/>
                  </a:lnTo>
                  <a:lnTo>
                    <a:pt x="1774" y="828"/>
                  </a:lnTo>
                  <a:cubicBezTo>
                    <a:pt x="1773" y="827"/>
                    <a:pt x="1772" y="826"/>
                    <a:pt x="1772" y="825"/>
                  </a:cubicBezTo>
                  <a:cubicBezTo>
                    <a:pt x="1771" y="823"/>
                    <a:pt x="1771" y="819"/>
                    <a:pt x="1771" y="818"/>
                  </a:cubicBezTo>
                  <a:cubicBezTo>
                    <a:pt x="1772" y="816"/>
                    <a:pt x="1774" y="813"/>
                    <a:pt x="1775" y="813"/>
                  </a:cubicBezTo>
                  <a:cubicBezTo>
                    <a:pt x="1776" y="812"/>
                    <a:pt x="1778" y="811"/>
                    <a:pt x="1778" y="811"/>
                  </a:cubicBezTo>
                  <a:lnTo>
                    <a:pt x="1784" y="809"/>
                  </a:lnTo>
                  <a:lnTo>
                    <a:pt x="1784" y="808"/>
                  </a:lnTo>
                  <a:lnTo>
                    <a:pt x="1779" y="792"/>
                  </a:lnTo>
                  <a:lnTo>
                    <a:pt x="1776" y="790"/>
                  </a:lnTo>
                  <a:lnTo>
                    <a:pt x="1775" y="789"/>
                  </a:lnTo>
                  <a:lnTo>
                    <a:pt x="1773" y="786"/>
                  </a:lnTo>
                  <a:cubicBezTo>
                    <a:pt x="1772" y="786"/>
                    <a:pt x="1772" y="785"/>
                    <a:pt x="1772" y="784"/>
                  </a:cubicBezTo>
                  <a:lnTo>
                    <a:pt x="1769" y="775"/>
                  </a:lnTo>
                  <a:lnTo>
                    <a:pt x="1759" y="765"/>
                  </a:lnTo>
                  <a:lnTo>
                    <a:pt x="1754" y="755"/>
                  </a:lnTo>
                  <a:lnTo>
                    <a:pt x="1730" y="735"/>
                  </a:lnTo>
                  <a:lnTo>
                    <a:pt x="1725" y="729"/>
                  </a:lnTo>
                  <a:cubicBezTo>
                    <a:pt x="1725" y="728"/>
                    <a:pt x="1724" y="727"/>
                    <a:pt x="1724" y="726"/>
                  </a:cubicBezTo>
                  <a:lnTo>
                    <a:pt x="1720" y="711"/>
                  </a:lnTo>
                  <a:lnTo>
                    <a:pt x="1717" y="711"/>
                  </a:lnTo>
                  <a:lnTo>
                    <a:pt x="1717" y="711"/>
                  </a:lnTo>
                  <a:cubicBezTo>
                    <a:pt x="1716" y="711"/>
                    <a:pt x="1714" y="711"/>
                    <a:pt x="1714" y="711"/>
                  </a:cubicBezTo>
                  <a:cubicBezTo>
                    <a:pt x="1713" y="711"/>
                    <a:pt x="1712" y="711"/>
                    <a:pt x="1711" y="710"/>
                  </a:cubicBezTo>
                  <a:cubicBezTo>
                    <a:pt x="1711" y="710"/>
                    <a:pt x="1709" y="710"/>
                    <a:pt x="1709" y="709"/>
                  </a:cubicBezTo>
                  <a:lnTo>
                    <a:pt x="1698" y="703"/>
                  </a:lnTo>
                  <a:lnTo>
                    <a:pt x="1695" y="704"/>
                  </a:lnTo>
                  <a:lnTo>
                    <a:pt x="1690" y="703"/>
                  </a:lnTo>
                  <a:lnTo>
                    <a:pt x="1673" y="696"/>
                  </a:lnTo>
                  <a:cubicBezTo>
                    <a:pt x="1672" y="696"/>
                    <a:pt x="1671" y="695"/>
                    <a:pt x="1671" y="695"/>
                  </a:cubicBezTo>
                  <a:lnTo>
                    <a:pt x="1669" y="693"/>
                  </a:lnTo>
                  <a:cubicBezTo>
                    <a:pt x="1668" y="692"/>
                    <a:pt x="1667" y="690"/>
                    <a:pt x="1667" y="688"/>
                  </a:cubicBezTo>
                  <a:cubicBezTo>
                    <a:pt x="1667" y="688"/>
                    <a:pt x="1667" y="686"/>
                    <a:pt x="1667" y="685"/>
                  </a:cubicBezTo>
                  <a:cubicBezTo>
                    <a:pt x="1667" y="685"/>
                    <a:pt x="1667" y="683"/>
                    <a:pt x="1668" y="682"/>
                  </a:cubicBezTo>
                  <a:lnTo>
                    <a:pt x="1670" y="676"/>
                  </a:lnTo>
                  <a:lnTo>
                    <a:pt x="1663" y="671"/>
                  </a:lnTo>
                  <a:cubicBezTo>
                    <a:pt x="1662" y="670"/>
                    <a:pt x="1662" y="670"/>
                    <a:pt x="1661" y="669"/>
                  </a:cubicBezTo>
                  <a:lnTo>
                    <a:pt x="1659" y="666"/>
                  </a:lnTo>
                  <a:cubicBezTo>
                    <a:pt x="1659" y="665"/>
                    <a:pt x="1658" y="664"/>
                    <a:pt x="1658" y="663"/>
                  </a:cubicBezTo>
                  <a:cubicBezTo>
                    <a:pt x="1658" y="662"/>
                    <a:pt x="1658" y="659"/>
                    <a:pt x="1658" y="659"/>
                  </a:cubicBezTo>
                  <a:cubicBezTo>
                    <a:pt x="1658" y="658"/>
                    <a:pt x="1658" y="656"/>
                    <a:pt x="1658" y="656"/>
                  </a:cubicBezTo>
                  <a:lnTo>
                    <a:pt x="1659" y="655"/>
                  </a:lnTo>
                  <a:lnTo>
                    <a:pt x="1655" y="654"/>
                  </a:lnTo>
                  <a:lnTo>
                    <a:pt x="1643" y="647"/>
                  </a:lnTo>
                  <a:cubicBezTo>
                    <a:pt x="1643" y="646"/>
                    <a:pt x="1642" y="645"/>
                    <a:pt x="1642" y="644"/>
                  </a:cubicBezTo>
                  <a:lnTo>
                    <a:pt x="1641" y="642"/>
                  </a:lnTo>
                  <a:cubicBezTo>
                    <a:pt x="1640" y="640"/>
                    <a:pt x="1640" y="638"/>
                    <a:pt x="1641" y="635"/>
                  </a:cubicBezTo>
                  <a:lnTo>
                    <a:pt x="1642" y="633"/>
                  </a:lnTo>
                  <a:cubicBezTo>
                    <a:pt x="1643" y="632"/>
                    <a:pt x="1644" y="630"/>
                    <a:pt x="1645" y="629"/>
                  </a:cubicBezTo>
                  <a:cubicBezTo>
                    <a:pt x="1646" y="629"/>
                    <a:pt x="1649" y="628"/>
                    <a:pt x="1650" y="628"/>
                  </a:cubicBezTo>
                  <a:cubicBezTo>
                    <a:pt x="1651" y="628"/>
                    <a:pt x="1653" y="628"/>
                    <a:pt x="1653" y="628"/>
                  </a:cubicBezTo>
                  <a:lnTo>
                    <a:pt x="1655" y="628"/>
                  </a:lnTo>
                  <a:lnTo>
                    <a:pt x="1657" y="625"/>
                  </a:lnTo>
                  <a:cubicBezTo>
                    <a:pt x="1657" y="625"/>
                    <a:pt x="1657" y="624"/>
                    <a:pt x="1657" y="623"/>
                  </a:cubicBezTo>
                  <a:lnTo>
                    <a:pt x="1659" y="621"/>
                  </a:lnTo>
                  <a:lnTo>
                    <a:pt x="1661" y="614"/>
                  </a:lnTo>
                  <a:lnTo>
                    <a:pt x="1662" y="605"/>
                  </a:lnTo>
                  <a:lnTo>
                    <a:pt x="1661" y="601"/>
                  </a:lnTo>
                  <a:lnTo>
                    <a:pt x="1654" y="594"/>
                  </a:lnTo>
                  <a:lnTo>
                    <a:pt x="1648" y="597"/>
                  </a:lnTo>
                  <a:cubicBezTo>
                    <a:pt x="1648" y="598"/>
                    <a:pt x="1647" y="598"/>
                    <a:pt x="1646" y="598"/>
                  </a:cubicBezTo>
                  <a:cubicBezTo>
                    <a:pt x="1644" y="599"/>
                    <a:pt x="1641" y="599"/>
                    <a:pt x="1640" y="598"/>
                  </a:cubicBezTo>
                  <a:cubicBezTo>
                    <a:pt x="1639" y="598"/>
                    <a:pt x="1636" y="597"/>
                    <a:pt x="1636" y="596"/>
                  </a:cubicBezTo>
                  <a:lnTo>
                    <a:pt x="1627" y="588"/>
                  </a:lnTo>
                  <a:lnTo>
                    <a:pt x="1610" y="566"/>
                  </a:lnTo>
                  <a:lnTo>
                    <a:pt x="1600" y="559"/>
                  </a:lnTo>
                  <a:lnTo>
                    <a:pt x="1594" y="554"/>
                  </a:lnTo>
                  <a:cubicBezTo>
                    <a:pt x="1594" y="553"/>
                    <a:pt x="1593" y="553"/>
                    <a:pt x="1593" y="552"/>
                  </a:cubicBezTo>
                  <a:lnTo>
                    <a:pt x="1591" y="550"/>
                  </a:lnTo>
                  <a:cubicBezTo>
                    <a:pt x="1591" y="549"/>
                    <a:pt x="1590" y="548"/>
                    <a:pt x="1590" y="548"/>
                  </a:cubicBezTo>
                  <a:cubicBezTo>
                    <a:pt x="1589" y="545"/>
                    <a:pt x="1590" y="540"/>
                    <a:pt x="1592" y="538"/>
                  </a:cubicBezTo>
                  <a:cubicBezTo>
                    <a:pt x="1593" y="537"/>
                    <a:pt x="1594" y="536"/>
                    <a:pt x="1595" y="535"/>
                  </a:cubicBezTo>
                  <a:lnTo>
                    <a:pt x="1594" y="534"/>
                  </a:lnTo>
                  <a:cubicBezTo>
                    <a:pt x="1593" y="533"/>
                    <a:pt x="1593" y="533"/>
                    <a:pt x="1592" y="532"/>
                  </a:cubicBezTo>
                  <a:lnTo>
                    <a:pt x="1589" y="524"/>
                  </a:lnTo>
                  <a:cubicBezTo>
                    <a:pt x="1588" y="523"/>
                    <a:pt x="1588" y="522"/>
                    <a:pt x="1588" y="522"/>
                  </a:cubicBezTo>
                  <a:lnTo>
                    <a:pt x="1588" y="517"/>
                  </a:lnTo>
                  <a:lnTo>
                    <a:pt x="1588" y="513"/>
                  </a:lnTo>
                  <a:lnTo>
                    <a:pt x="1588" y="506"/>
                  </a:lnTo>
                  <a:lnTo>
                    <a:pt x="1581" y="498"/>
                  </a:lnTo>
                  <a:cubicBezTo>
                    <a:pt x="1581" y="497"/>
                    <a:pt x="1580" y="497"/>
                    <a:pt x="1580" y="496"/>
                  </a:cubicBezTo>
                  <a:lnTo>
                    <a:pt x="1578" y="493"/>
                  </a:lnTo>
                  <a:cubicBezTo>
                    <a:pt x="1578" y="492"/>
                    <a:pt x="1578" y="491"/>
                    <a:pt x="1577" y="490"/>
                  </a:cubicBezTo>
                  <a:lnTo>
                    <a:pt x="1577" y="487"/>
                  </a:lnTo>
                  <a:cubicBezTo>
                    <a:pt x="1577" y="486"/>
                    <a:pt x="1577" y="485"/>
                    <a:pt x="1577" y="484"/>
                  </a:cubicBezTo>
                  <a:lnTo>
                    <a:pt x="1579" y="478"/>
                  </a:lnTo>
                  <a:cubicBezTo>
                    <a:pt x="1580" y="477"/>
                    <a:pt x="1581" y="476"/>
                    <a:pt x="1582" y="475"/>
                  </a:cubicBezTo>
                  <a:cubicBezTo>
                    <a:pt x="1584" y="474"/>
                    <a:pt x="1587" y="473"/>
                    <a:pt x="1589" y="473"/>
                  </a:cubicBezTo>
                  <a:cubicBezTo>
                    <a:pt x="1591" y="474"/>
                    <a:pt x="1593" y="474"/>
                    <a:pt x="1594" y="475"/>
                  </a:cubicBezTo>
                  <a:lnTo>
                    <a:pt x="1597" y="478"/>
                  </a:lnTo>
                  <a:lnTo>
                    <a:pt x="1596" y="476"/>
                  </a:lnTo>
                  <a:lnTo>
                    <a:pt x="1590" y="462"/>
                  </a:lnTo>
                  <a:lnTo>
                    <a:pt x="1589" y="458"/>
                  </a:lnTo>
                  <a:cubicBezTo>
                    <a:pt x="1589" y="456"/>
                    <a:pt x="1589" y="455"/>
                    <a:pt x="1590" y="454"/>
                  </a:cubicBezTo>
                  <a:lnTo>
                    <a:pt x="1593" y="443"/>
                  </a:lnTo>
                  <a:lnTo>
                    <a:pt x="1589" y="441"/>
                  </a:lnTo>
                  <a:lnTo>
                    <a:pt x="1583" y="438"/>
                  </a:lnTo>
                  <a:cubicBezTo>
                    <a:pt x="1583" y="437"/>
                    <a:pt x="1582" y="437"/>
                    <a:pt x="1582" y="436"/>
                  </a:cubicBezTo>
                  <a:lnTo>
                    <a:pt x="1576" y="428"/>
                  </a:lnTo>
                  <a:cubicBezTo>
                    <a:pt x="1575" y="427"/>
                    <a:pt x="1575" y="426"/>
                    <a:pt x="1574" y="425"/>
                  </a:cubicBezTo>
                  <a:lnTo>
                    <a:pt x="1573" y="419"/>
                  </a:lnTo>
                  <a:cubicBezTo>
                    <a:pt x="1572" y="418"/>
                    <a:pt x="1572" y="417"/>
                    <a:pt x="1572" y="417"/>
                  </a:cubicBezTo>
                  <a:lnTo>
                    <a:pt x="1573" y="411"/>
                  </a:lnTo>
                  <a:cubicBezTo>
                    <a:pt x="1573" y="410"/>
                    <a:pt x="1573" y="409"/>
                    <a:pt x="1573" y="408"/>
                  </a:cubicBezTo>
                  <a:lnTo>
                    <a:pt x="1574" y="406"/>
                  </a:lnTo>
                  <a:lnTo>
                    <a:pt x="1574" y="391"/>
                  </a:lnTo>
                  <a:cubicBezTo>
                    <a:pt x="1574" y="389"/>
                    <a:pt x="1575" y="387"/>
                    <a:pt x="1576" y="386"/>
                  </a:cubicBezTo>
                  <a:lnTo>
                    <a:pt x="1587" y="372"/>
                  </a:lnTo>
                  <a:cubicBezTo>
                    <a:pt x="1588" y="371"/>
                    <a:pt x="1589" y="370"/>
                    <a:pt x="1591" y="370"/>
                  </a:cubicBezTo>
                  <a:lnTo>
                    <a:pt x="1599" y="369"/>
                  </a:lnTo>
                  <a:cubicBezTo>
                    <a:pt x="1600" y="369"/>
                    <a:pt x="1600" y="369"/>
                    <a:pt x="1600" y="369"/>
                  </a:cubicBezTo>
                  <a:lnTo>
                    <a:pt x="1587" y="337"/>
                  </a:lnTo>
                  <a:lnTo>
                    <a:pt x="1586" y="336"/>
                  </a:lnTo>
                  <a:lnTo>
                    <a:pt x="1575" y="332"/>
                  </a:lnTo>
                  <a:cubicBezTo>
                    <a:pt x="1574" y="332"/>
                    <a:pt x="1572" y="331"/>
                    <a:pt x="1571" y="330"/>
                  </a:cubicBezTo>
                  <a:lnTo>
                    <a:pt x="1570" y="328"/>
                  </a:lnTo>
                  <a:cubicBezTo>
                    <a:pt x="1569" y="326"/>
                    <a:pt x="1568" y="324"/>
                    <a:pt x="1568" y="322"/>
                  </a:cubicBezTo>
                  <a:lnTo>
                    <a:pt x="1569" y="320"/>
                  </a:lnTo>
                  <a:cubicBezTo>
                    <a:pt x="1569" y="318"/>
                    <a:pt x="1569" y="317"/>
                    <a:pt x="1570" y="316"/>
                  </a:cubicBezTo>
                  <a:lnTo>
                    <a:pt x="1576" y="307"/>
                  </a:lnTo>
                  <a:lnTo>
                    <a:pt x="1580" y="295"/>
                  </a:lnTo>
                  <a:lnTo>
                    <a:pt x="1575" y="284"/>
                  </a:lnTo>
                  <a:lnTo>
                    <a:pt x="1573" y="278"/>
                  </a:lnTo>
                  <a:cubicBezTo>
                    <a:pt x="1573" y="276"/>
                    <a:pt x="1573" y="275"/>
                    <a:pt x="1574" y="274"/>
                  </a:cubicBezTo>
                  <a:cubicBezTo>
                    <a:pt x="1574" y="273"/>
                    <a:pt x="1574" y="271"/>
                    <a:pt x="1575" y="271"/>
                  </a:cubicBezTo>
                  <a:lnTo>
                    <a:pt x="1578" y="263"/>
                  </a:lnTo>
                  <a:lnTo>
                    <a:pt x="1577" y="263"/>
                  </a:lnTo>
                  <a:cubicBezTo>
                    <a:pt x="1576" y="263"/>
                    <a:pt x="1575" y="263"/>
                    <a:pt x="1574" y="263"/>
                  </a:cubicBezTo>
                  <a:lnTo>
                    <a:pt x="1571" y="262"/>
                  </a:lnTo>
                  <a:lnTo>
                    <a:pt x="1569" y="261"/>
                  </a:lnTo>
                  <a:lnTo>
                    <a:pt x="1563" y="257"/>
                  </a:lnTo>
                  <a:cubicBezTo>
                    <a:pt x="1562" y="256"/>
                    <a:pt x="1562" y="256"/>
                    <a:pt x="1561" y="255"/>
                  </a:cubicBezTo>
                  <a:lnTo>
                    <a:pt x="1560" y="253"/>
                  </a:lnTo>
                  <a:cubicBezTo>
                    <a:pt x="1559" y="252"/>
                    <a:pt x="1559" y="251"/>
                    <a:pt x="1559" y="250"/>
                  </a:cubicBezTo>
                  <a:cubicBezTo>
                    <a:pt x="1558" y="248"/>
                    <a:pt x="1558" y="245"/>
                    <a:pt x="1559" y="244"/>
                  </a:cubicBezTo>
                  <a:lnTo>
                    <a:pt x="1560" y="242"/>
                  </a:lnTo>
                  <a:cubicBezTo>
                    <a:pt x="1560" y="241"/>
                    <a:pt x="1560" y="240"/>
                    <a:pt x="1561" y="239"/>
                  </a:cubicBezTo>
                  <a:lnTo>
                    <a:pt x="1562" y="237"/>
                  </a:lnTo>
                  <a:lnTo>
                    <a:pt x="1561" y="237"/>
                  </a:lnTo>
                  <a:lnTo>
                    <a:pt x="1553" y="243"/>
                  </a:lnTo>
                  <a:cubicBezTo>
                    <a:pt x="1553" y="243"/>
                    <a:pt x="1553" y="244"/>
                    <a:pt x="1554" y="244"/>
                  </a:cubicBezTo>
                  <a:lnTo>
                    <a:pt x="1555" y="246"/>
                  </a:lnTo>
                  <a:cubicBezTo>
                    <a:pt x="1555" y="247"/>
                    <a:pt x="1556" y="248"/>
                    <a:pt x="1556" y="248"/>
                  </a:cubicBezTo>
                  <a:lnTo>
                    <a:pt x="1557" y="257"/>
                  </a:lnTo>
                  <a:cubicBezTo>
                    <a:pt x="1557" y="258"/>
                    <a:pt x="1557" y="260"/>
                    <a:pt x="1556" y="261"/>
                  </a:cubicBezTo>
                  <a:lnTo>
                    <a:pt x="1555" y="263"/>
                  </a:lnTo>
                  <a:cubicBezTo>
                    <a:pt x="1555" y="264"/>
                    <a:pt x="1555" y="265"/>
                    <a:pt x="1554" y="265"/>
                  </a:cubicBezTo>
                  <a:lnTo>
                    <a:pt x="1537" y="285"/>
                  </a:lnTo>
                  <a:lnTo>
                    <a:pt x="1530" y="291"/>
                  </a:lnTo>
                  <a:lnTo>
                    <a:pt x="1524" y="294"/>
                  </a:lnTo>
                  <a:cubicBezTo>
                    <a:pt x="1523" y="295"/>
                    <a:pt x="1521" y="295"/>
                    <a:pt x="1520" y="295"/>
                  </a:cubicBezTo>
                  <a:lnTo>
                    <a:pt x="1476" y="296"/>
                  </a:lnTo>
                  <a:lnTo>
                    <a:pt x="1469" y="295"/>
                  </a:lnTo>
                  <a:cubicBezTo>
                    <a:pt x="1468" y="295"/>
                    <a:pt x="1467" y="294"/>
                    <a:pt x="1466" y="293"/>
                  </a:cubicBezTo>
                  <a:cubicBezTo>
                    <a:pt x="1464" y="292"/>
                    <a:pt x="1461" y="289"/>
                    <a:pt x="1461" y="287"/>
                  </a:cubicBezTo>
                  <a:cubicBezTo>
                    <a:pt x="1461" y="286"/>
                    <a:pt x="1461" y="284"/>
                    <a:pt x="1461" y="283"/>
                  </a:cubicBezTo>
                  <a:lnTo>
                    <a:pt x="1458" y="260"/>
                  </a:lnTo>
                  <a:lnTo>
                    <a:pt x="1460" y="246"/>
                  </a:lnTo>
                  <a:lnTo>
                    <a:pt x="1460" y="242"/>
                  </a:lnTo>
                  <a:lnTo>
                    <a:pt x="1458" y="236"/>
                  </a:lnTo>
                  <a:lnTo>
                    <a:pt x="1457" y="223"/>
                  </a:lnTo>
                  <a:lnTo>
                    <a:pt x="1450" y="217"/>
                  </a:lnTo>
                  <a:cubicBezTo>
                    <a:pt x="1449" y="217"/>
                    <a:pt x="1448" y="216"/>
                    <a:pt x="1448" y="215"/>
                  </a:cubicBezTo>
                  <a:cubicBezTo>
                    <a:pt x="1447" y="214"/>
                    <a:pt x="1447" y="213"/>
                    <a:pt x="1447" y="212"/>
                  </a:cubicBezTo>
                  <a:lnTo>
                    <a:pt x="1446" y="212"/>
                  </a:lnTo>
                  <a:cubicBezTo>
                    <a:pt x="1446" y="212"/>
                    <a:pt x="1446" y="213"/>
                    <a:pt x="1445" y="213"/>
                  </a:cubicBezTo>
                  <a:cubicBezTo>
                    <a:pt x="1444" y="214"/>
                    <a:pt x="1442" y="216"/>
                    <a:pt x="1441" y="216"/>
                  </a:cubicBezTo>
                  <a:lnTo>
                    <a:pt x="1437" y="217"/>
                  </a:lnTo>
                  <a:lnTo>
                    <a:pt x="1435" y="226"/>
                  </a:lnTo>
                  <a:lnTo>
                    <a:pt x="1432" y="231"/>
                  </a:lnTo>
                  <a:cubicBezTo>
                    <a:pt x="1431" y="232"/>
                    <a:pt x="1430" y="233"/>
                    <a:pt x="1429" y="234"/>
                  </a:cubicBezTo>
                  <a:lnTo>
                    <a:pt x="1423" y="237"/>
                  </a:lnTo>
                  <a:cubicBezTo>
                    <a:pt x="1422" y="237"/>
                    <a:pt x="1420" y="238"/>
                    <a:pt x="1418" y="237"/>
                  </a:cubicBezTo>
                  <a:lnTo>
                    <a:pt x="1415" y="237"/>
                  </a:lnTo>
                  <a:cubicBezTo>
                    <a:pt x="1413" y="237"/>
                    <a:pt x="1412" y="236"/>
                    <a:pt x="1412" y="236"/>
                  </a:cubicBezTo>
                  <a:lnTo>
                    <a:pt x="1407" y="233"/>
                  </a:lnTo>
                  <a:cubicBezTo>
                    <a:pt x="1406" y="232"/>
                    <a:pt x="1405" y="231"/>
                    <a:pt x="1405" y="230"/>
                  </a:cubicBezTo>
                  <a:lnTo>
                    <a:pt x="1403" y="228"/>
                  </a:lnTo>
                  <a:cubicBezTo>
                    <a:pt x="1402" y="227"/>
                    <a:pt x="1402" y="225"/>
                    <a:pt x="1402" y="224"/>
                  </a:cubicBezTo>
                  <a:lnTo>
                    <a:pt x="1402" y="221"/>
                  </a:lnTo>
                  <a:cubicBezTo>
                    <a:pt x="1402" y="219"/>
                    <a:pt x="1402" y="218"/>
                    <a:pt x="1403" y="216"/>
                  </a:cubicBezTo>
                  <a:lnTo>
                    <a:pt x="1405" y="214"/>
                  </a:lnTo>
                  <a:lnTo>
                    <a:pt x="1415" y="203"/>
                  </a:lnTo>
                  <a:lnTo>
                    <a:pt x="1415" y="201"/>
                  </a:lnTo>
                  <a:lnTo>
                    <a:pt x="1414" y="193"/>
                  </a:lnTo>
                  <a:lnTo>
                    <a:pt x="1414" y="188"/>
                  </a:lnTo>
                  <a:cubicBezTo>
                    <a:pt x="1415" y="187"/>
                    <a:pt x="1415" y="187"/>
                    <a:pt x="1415" y="186"/>
                  </a:cubicBezTo>
                  <a:lnTo>
                    <a:pt x="1416" y="183"/>
                  </a:lnTo>
                  <a:lnTo>
                    <a:pt x="1428" y="166"/>
                  </a:lnTo>
                  <a:lnTo>
                    <a:pt x="1427" y="163"/>
                  </a:lnTo>
                  <a:lnTo>
                    <a:pt x="1425" y="160"/>
                  </a:lnTo>
                  <a:lnTo>
                    <a:pt x="1401" y="134"/>
                  </a:lnTo>
                  <a:cubicBezTo>
                    <a:pt x="1401" y="133"/>
                    <a:pt x="1400" y="132"/>
                    <a:pt x="1400" y="132"/>
                  </a:cubicBezTo>
                  <a:cubicBezTo>
                    <a:pt x="1400" y="131"/>
                    <a:pt x="1399" y="130"/>
                    <a:pt x="1399" y="129"/>
                  </a:cubicBezTo>
                  <a:cubicBezTo>
                    <a:pt x="1399" y="129"/>
                    <a:pt x="1399" y="127"/>
                    <a:pt x="1399" y="126"/>
                  </a:cubicBezTo>
                  <a:lnTo>
                    <a:pt x="1398" y="118"/>
                  </a:lnTo>
                  <a:lnTo>
                    <a:pt x="1399" y="98"/>
                  </a:lnTo>
                  <a:lnTo>
                    <a:pt x="1398" y="94"/>
                  </a:lnTo>
                  <a:lnTo>
                    <a:pt x="1380" y="71"/>
                  </a:lnTo>
                  <a:lnTo>
                    <a:pt x="1368" y="77"/>
                  </a:lnTo>
                  <a:lnTo>
                    <a:pt x="1355" y="90"/>
                  </a:lnTo>
                  <a:lnTo>
                    <a:pt x="1350" y="97"/>
                  </a:lnTo>
                  <a:cubicBezTo>
                    <a:pt x="1350" y="98"/>
                    <a:pt x="1349" y="98"/>
                    <a:pt x="1348" y="99"/>
                  </a:cubicBezTo>
                  <a:lnTo>
                    <a:pt x="1346" y="100"/>
                  </a:lnTo>
                  <a:cubicBezTo>
                    <a:pt x="1343" y="102"/>
                    <a:pt x="1340" y="102"/>
                    <a:pt x="1338" y="100"/>
                  </a:cubicBezTo>
                  <a:lnTo>
                    <a:pt x="1336" y="99"/>
                  </a:lnTo>
                  <a:cubicBezTo>
                    <a:pt x="1335" y="99"/>
                    <a:pt x="1334" y="98"/>
                    <a:pt x="1334" y="97"/>
                  </a:cubicBezTo>
                  <a:cubicBezTo>
                    <a:pt x="1333" y="97"/>
                    <a:pt x="1332" y="95"/>
                    <a:pt x="1331" y="94"/>
                  </a:cubicBezTo>
                  <a:lnTo>
                    <a:pt x="1325" y="78"/>
                  </a:lnTo>
                  <a:lnTo>
                    <a:pt x="1321" y="80"/>
                  </a:lnTo>
                  <a:lnTo>
                    <a:pt x="1321" y="81"/>
                  </a:lnTo>
                  <a:lnTo>
                    <a:pt x="1319" y="92"/>
                  </a:lnTo>
                  <a:cubicBezTo>
                    <a:pt x="1319" y="94"/>
                    <a:pt x="1318" y="95"/>
                    <a:pt x="1317" y="96"/>
                  </a:cubicBezTo>
                  <a:lnTo>
                    <a:pt x="1314" y="99"/>
                  </a:lnTo>
                  <a:cubicBezTo>
                    <a:pt x="1313" y="100"/>
                    <a:pt x="1312" y="100"/>
                    <a:pt x="1310" y="100"/>
                  </a:cubicBezTo>
                  <a:lnTo>
                    <a:pt x="1306" y="101"/>
                  </a:lnTo>
                  <a:cubicBezTo>
                    <a:pt x="1305" y="101"/>
                    <a:pt x="1305" y="101"/>
                    <a:pt x="1304" y="101"/>
                  </a:cubicBezTo>
                  <a:lnTo>
                    <a:pt x="1295" y="100"/>
                  </a:lnTo>
                  <a:cubicBezTo>
                    <a:pt x="1294" y="100"/>
                    <a:pt x="1294" y="100"/>
                    <a:pt x="1293" y="100"/>
                  </a:cubicBezTo>
                  <a:lnTo>
                    <a:pt x="1282" y="94"/>
                  </a:lnTo>
                  <a:lnTo>
                    <a:pt x="1278" y="90"/>
                  </a:lnTo>
                  <a:cubicBezTo>
                    <a:pt x="1277" y="90"/>
                    <a:pt x="1277" y="88"/>
                    <a:pt x="1276" y="88"/>
                  </a:cubicBezTo>
                  <a:cubicBezTo>
                    <a:pt x="1276" y="87"/>
                    <a:pt x="1276" y="86"/>
                    <a:pt x="1275" y="86"/>
                  </a:cubicBezTo>
                  <a:cubicBezTo>
                    <a:pt x="1275" y="85"/>
                    <a:pt x="1275" y="82"/>
                    <a:pt x="1275" y="81"/>
                  </a:cubicBezTo>
                  <a:cubicBezTo>
                    <a:pt x="1275" y="81"/>
                    <a:pt x="1275" y="79"/>
                    <a:pt x="1275" y="78"/>
                  </a:cubicBezTo>
                  <a:lnTo>
                    <a:pt x="1276" y="76"/>
                  </a:lnTo>
                  <a:lnTo>
                    <a:pt x="1280" y="66"/>
                  </a:lnTo>
                  <a:lnTo>
                    <a:pt x="1280" y="62"/>
                  </a:lnTo>
                  <a:cubicBezTo>
                    <a:pt x="1279" y="61"/>
                    <a:pt x="1279" y="60"/>
                    <a:pt x="1280" y="59"/>
                  </a:cubicBezTo>
                  <a:cubicBezTo>
                    <a:pt x="1280" y="58"/>
                    <a:pt x="1281" y="55"/>
                    <a:pt x="1281" y="54"/>
                  </a:cubicBezTo>
                  <a:cubicBezTo>
                    <a:pt x="1282" y="53"/>
                    <a:pt x="1283" y="52"/>
                    <a:pt x="1284" y="51"/>
                  </a:cubicBezTo>
                  <a:lnTo>
                    <a:pt x="1284" y="44"/>
                  </a:lnTo>
                  <a:lnTo>
                    <a:pt x="1285" y="36"/>
                  </a:lnTo>
                  <a:cubicBezTo>
                    <a:pt x="1285" y="36"/>
                    <a:pt x="1286" y="34"/>
                    <a:pt x="1287" y="34"/>
                  </a:cubicBezTo>
                  <a:lnTo>
                    <a:pt x="1287" y="33"/>
                  </a:lnTo>
                  <a:lnTo>
                    <a:pt x="1285" y="22"/>
                  </a:lnTo>
                  <a:cubicBezTo>
                    <a:pt x="1285" y="21"/>
                    <a:pt x="1285" y="20"/>
                    <a:pt x="1285" y="19"/>
                  </a:cubicBezTo>
                  <a:cubicBezTo>
                    <a:pt x="1285" y="19"/>
                    <a:pt x="1285" y="18"/>
                    <a:pt x="1285" y="17"/>
                  </a:cubicBezTo>
                  <a:cubicBezTo>
                    <a:pt x="1285" y="17"/>
                    <a:pt x="1285" y="17"/>
                    <a:pt x="1286" y="17"/>
                  </a:cubicBezTo>
                  <a:lnTo>
                    <a:pt x="1275" y="21"/>
                  </a:lnTo>
                  <a:lnTo>
                    <a:pt x="1267" y="23"/>
                  </a:lnTo>
                  <a:cubicBezTo>
                    <a:pt x="1265" y="23"/>
                    <a:pt x="1263" y="23"/>
                    <a:pt x="1261" y="21"/>
                  </a:cubicBezTo>
                  <a:lnTo>
                    <a:pt x="1248" y="13"/>
                  </a:lnTo>
                  <a:cubicBezTo>
                    <a:pt x="1248" y="13"/>
                    <a:pt x="1248" y="13"/>
                    <a:pt x="1248" y="14"/>
                  </a:cubicBezTo>
                  <a:lnTo>
                    <a:pt x="1240" y="16"/>
                  </a:lnTo>
                  <a:cubicBezTo>
                    <a:pt x="1239" y="16"/>
                    <a:pt x="1238" y="16"/>
                    <a:pt x="1237" y="16"/>
                  </a:cubicBezTo>
                  <a:lnTo>
                    <a:pt x="1230" y="15"/>
                  </a:lnTo>
                  <a:cubicBezTo>
                    <a:pt x="1229" y="15"/>
                    <a:pt x="1228" y="15"/>
                    <a:pt x="1227" y="15"/>
                  </a:cubicBezTo>
                  <a:lnTo>
                    <a:pt x="1196" y="0"/>
                  </a:lnTo>
                  <a:lnTo>
                    <a:pt x="1186" y="0"/>
                  </a:lnTo>
                  <a:lnTo>
                    <a:pt x="1166" y="3"/>
                  </a:lnTo>
                  <a:lnTo>
                    <a:pt x="1145" y="10"/>
                  </a:lnTo>
                  <a:cubicBezTo>
                    <a:pt x="1144" y="11"/>
                    <a:pt x="1143" y="11"/>
                    <a:pt x="1142" y="11"/>
                  </a:cubicBezTo>
                  <a:lnTo>
                    <a:pt x="1114" y="9"/>
                  </a:lnTo>
                  <a:lnTo>
                    <a:pt x="1109" y="10"/>
                  </a:lnTo>
                  <a:lnTo>
                    <a:pt x="1103" y="14"/>
                  </a:lnTo>
                  <a:lnTo>
                    <a:pt x="1098" y="21"/>
                  </a:lnTo>
                  <a:lnTo>
                    <a:pt x="1101" y="30"/>
                  </a:lnTo>
                  <a:lnTo>
                    <a:pt x="1101" y="32"/>
                  </a:lnTo>
                  <a:cubicBezTo>
                    <a:pt x="1102" y="34"/>
                    <a:pt x="1102" y="36"/>
                    <a:pt x="1101" y="38"/>
                  </a:cubicBezTo>
                  <a:lnTo>
                    <a:pt x="1100" y="41"/>
                  </a:lnTo>
                  <a:cubicBezTo>
                    <a:pt x="1100" y="42"/>
                    <a:pt x="1100" y="43"/>
                    <a:pt x="1099" y="43"/>
                  </a:cubicBezTo>
                  <a:lnTo>
                    <a:pt x="1097" y="48"/>
                  </a:lnTo>
                  <a:lnTo>
                    <a:pt x="1100" y="49"/>
                  </a:lnTo>
                  <a:lnTo>
                    <a:pt x="1120" y="52"/>
                  </a:lnTo>
                  <a:cubicBezTo>
                    <a:pt x="1121" y="52"/>
                    <a:pt x="1121" y="52"/>
                    <a:pt x="1122" y="53"/>
                  </a:cubicBezTo>
                  <a:lnTo>
                    <a:pt x="1126" y="54"/>
                  </a:lnTo>
                  <a:cubicBezTo>
                    <a:pt x="1126" y="55"/>
                    <a:pt x="1127" y="55"/>
                    <a:pt x="1127" y="56"/>
                  </a:cubicBezTo>
                  <a:lnTo>
                    <a:pt x="1130" y="58"/>
                  </a:lnTo>
                  <a:cubicBezTo>
                    <a:pt x="1131" y="59"/>
                    <a:pt x="1131" y="60"/>
                    <a:pt x="1132" y="61"/>
                  </a:cubicBezTo>
                  <a:lnTo>
                    <a:pt x="1132" y="61"/>
                  </a:lnTo>
                  <a:cubicBezTo>
                    <a:pt x="1133" y="60"/>
                    <a:pt x="1135" y="58"/>
                    <a:pt x="1136" y="58"/>
                  </a:cubicBezTo>
                  <a:cubicBezTo>
                    <a:pt x="1136" y="57"/>
                    <a:pt x="1138" y="57"/>
                    <a:pt x="1139" y="56"/>
                  </a:cubicBezTo>
                  <a:cubicBezTo>
                    <a:pt x="1140" y="56"/>
                    <a:pt x="1143" y="56"/>
                    <a:pt x="1142" y="56"/>
                  </a:cubicBezTo>
                  <a:cubicBezTo>
                    <a:pt x="1143" y="56"/>
                    <a:pt x="1146" y="56"/>
                    <a:pt x="1147" y="57"/>
                  </a:cubicBezTo>
                  <a:lnTo>
                    <a:pt x="1159" y="62"/>
                  </a:lnTo>
                  <a:cubicBezTo>
                    <a:pt x="1159" y="62"/>
                    <a:pt x="1160" y="63"/>
                    <a:pt x="1161" y="63"/>
                  </a:cubicBezTo>
                  <a:lnTo>
                    <a:pt x="1165" y="68"/>
                  </a:lnTo>
                  <a:lnTo>
                    <a:pt x="1166" y="70"/>
                  </a:lnTo>
                  <a:cubicBezTo>
                    <a:pt x="1167" y="72"/>
                    <a:pt x="1167" y="74"/>
                    <a:pt x="1167" y="75"/>
                  </a:cubicBezTo>
                  <a:lnTo>
                    <a:pt x="1160" y="114"/>
                  </a:lnTo>
                  <a:lnTo>
                    <a:pt x="1161" y="117"/>
                  </a:lnTo>
                  <a:lnTo>
                    <a:pt x="1164" y="125"/>
                  </a:lnTo>
                  <a:cubicBezTo>
                    <a:pt x="1165" y="128"/>
                    <a:pt x="1164" y="131"/>
                    <a:pt x="1162" y="133"/>
                  </a:cubicBezTo>
                  <a:lnTo>
                    <a:pt x="1150" y="143"/>
                  </a:lnTo>
                  <a:cubicBezTo>
                    <a:pt x="1149" y="145"/>
                    <a:pt x="1148" y="145"/>
                    <a:pt x="1146" y="146"/>
                  </a:cubicBezTo>
                  <a:lnTo>
                    <a:pt x="1143" y="146"/>
                  </a:lnTo>
                  <a:cubicBezTo>
                    <a:pt x="1142" y="146"/>
                    <a:pt x="1141" y="146"/>
                    <a:pt x="1141" y="146"/>
                  </a:cubicBezTo>
                  <a:lnTo>
                    <a:pt x="1137" y="145"/>
                  </a:lnTo>
                  <a:cubicBezTo>
                    <a:pt x="1136" y="145"/>
                    <a:pt x="1134" y="144"/>
                    <a:pt x="1133" y="143"/>
                  </a:cubicBezTo>
                  <a:lnTo>
                    <a:pt x="1128" y="137"/>
                  </a:lnTo>
                  <a:lnTo>
                    <a:pt x="1114" y="143"/>
                  </a:lnTo>
                  <a:lnTo>
                    <a:pt x="1106" y="145"/>
                  </a:lnTo>
                  <a:lnTo>
                    <a:pt x="1095" y="144"/>
                  </a:lnTo>
                  <a:lnTo>
                    <a:pt x="1089" y="147"/>
                  </a:lnTo>
                  <a:lnTo>
                    <a:pt x="1081" y="151"/>
                  </a:lnTo>
                  <a:lnTo>
                    <a:pt x="1083" y="162"/>
                  </a:lnTo>
                  <a:cubicBezTo>
                    <a:pt x="1083" y="163"/>
                    <a:pt x="1083" y="163"/>
                    <a:pt x="1083" y="164"/>
                  </a:cubicBezTo>
                  <a:cubicBezTo>
                    <a:pt x="1083" y="166"/>
                    <a:pt x="1083" y="168"/>
                    <a:pt x="1082" y="169"/>
                  </a:cubicBezTo>
                  <a:cubicBezTo>
                    <a:pt x="1081" y="170"/>
                    <a:pt x="1080" y="172"/>
                    <a:pt x="1080" y="173"/>
                  </a:cubicBezTo>
                  <a:lnTo>
                    <a:pt x="1073" y="180"/>
                  </a:lnTo>
                  <a:lnTo>
                    <a:pt x="1070" y="191"/>
                  </a:lnTo>
                  <a:lnTo>
                    <a:pt x="1066" y="197"/>
                  </a:lnTo>
                  <a:cubicBezTo>
                    <a:pt x="1066" y="198"/>
                    <a:pt x="1065" y="198"/>
                    <a:pt x="1064" y="199"/>
                  </a:cubicBezTo>
                  <a:lnTo>
                    <a:pt x="1061" y="201"/>
                  </a:lnTo>
                  <a:cubicBezTo>
                    <a:pt x="1061" y="202"/>
                    <a:pt x="1060" y="202"/>
                    <a:pt x="1059" y="203"/>
                  </a:cubicBezTo>
                  <a:lnTo>
                    <a:pt x="1056" y="204"/>
                  </a:lnTo>
                  <a:cubicBezTo>
                    <a:pt x="1055" y="204"/>
                    <a:pt x="1054" y="204"/>
                    <a:pt x="1053" y="204"/>
                  </a:cubicBezTo>
                  <a:lnTo>
                    <a:pt x="1017" y="205"/>
                  </a:lnTo>
                  <a:lnTo>
                    <a:pt x="1008" y="203"/>
                  </a:lnTo>
                  <a:lnTo>
                    <a:pt x="975" y="210"/>
                  </a:lnTo>
                  <a:cubicBezTo>
                    <a:pt x="974" y="211"/>
                    <a:pt x="973" y="211"/>
                    <a:pt x="972" y="210"/>
                  </a:cubicBezTo>
                  <a:lnTo>
                    <a:pt x="970" y="210"/>
                  </a:lnTo>
                  <a:cubicBezTo>
                    <a:pt x="969" y="210"/>
                    <a:pt x="969" y="210"/>
                    <a:pt x="969" y="210"/>
                  </a:cubicBezTo>
                  <a:lnTo>
                    <a:pt x="967" y="212"/>
                  </a:lnTo>
                  <a:cubicBezTo>
                    <a:pt x="966" y="214"/>
                    <a:pt x="965" y="215"/>
                    <a:pt x="962" y="216"/>
                  </a:cubicBezTo>
                  <a:lnTo>
                    <a:pt x="962" y="216"/>
                  </a:lnTo>
                  <a:lnTo>
                    <a:pt x="966" y="221"/>
                  </a:lnTo>
                  <a:lnTo>
                    <a:pt x="970" y="230"/>
                  </a:lnTo>
                  <a:lnTo>
                    <a:pt x="976" y="239"/>
                  </a:lnTo>
                  <a:lnTo>
                    <a:pt x="982" y="250"/>
                  </a:lnTo>
                  <a:lnTo>
                    <a:pt x="984" y="256"/>
                  </a:lnTo>
                  <a:cubicBezTo>
                    <a:pt x="984" y="257"/>
                    <a:pt x="984" y="258"/>
                    <a:pt x="984" y="260"/>
                  </a:cubicBezTo>
                  <a:lnTo>
                    <a:pt x="984" y="262"/>
                  </a:lnTo>
                  <a:cubicBezTo>
                    <a:pt x="983" y="265"/>
                    <a:pt x="981" y="268"/>
                    <a:pt x="978" y="269"/>
                  </a:cubicBezTo>
                  <a:lnTo>
                    <a:pt x="976" y="269"/>
                  </a:lnTo>
                  <a:lnTo>
                    <a:pt x="974" y="270"/>
                  </a:lnTo>
                  <a:cubicBezTo>
                    <a:pt x="973" y="270"/>
                    <a:pt x="972" y="270"/>
                    <a:pt x="971" y="270"/>
                  </a:cubicBezTo>
                  <a:cubicBezTo>
                    <a:pt x="970" y="270"/>
                    <a:pt x="968" y="269"/>
                    <a:pt x="967" y="269"/>
                  </a:cubicBezTo>
                  <a:cubicBezTo>
                    <a:pt x="966" y="268"/>
                    <a:pt x="964" y="267"/>
                    <a:pt x="963" y="266"/>
                  </a:cubicBezTo>
                  <a:lnTo>
                    <a:pt x="962" y="265"/>
                  </a:lnTo>
                  <a:lnTo>
                    <a:pt x="958" y="259"/>
                  </a:lnTo>
                  <a:lnTo>
                    <a:pt x="953" y="260"/>
                  </a:lnTo>
                  <a:cubicBezTo>
                    <a:pt x="952" y="260"/>
                    <a:pt x="951" y="260"/>
                    <a:pt x="950" y="260"/>
                  </a:cubicBezTo>
                  <a:lnTo>
                    <a:pt x="944" y="259"/>
                  </a:lnTo>
                  <a:lnTo>
                    <a:pt x="944" y="259"/>
                  </a:lnTo>
                  <a:lnTo>
                    <a:pt x="931" y="271"/>
                  </a:lnTo>
                  <a:cubicBezTo>
                    <a:pt x="931" y="272"/>
                    <a:pt x="930" y="272"/>
                    <a:pt x="928" y="273"/>
                  </a:cubicBezTo>
                  <a:lnTo>
                    <a:pt x="923" y="275"/>
                  </a:lnTo>
                  <a:cubicBezTo>
                    <a:pt x="922" y="276"/>
                    <a:pt x="920" y="276"/>
                    <a:pt x="919" y="275"/>
                  </a:cubicBezTo>
                  <a:lnTo>
                    <a:pt x="911" y="274"/>
                  </a:lnTo>
                  <a:cubicBezTo>
                    <a:pt x="910" y="274"/>
                    <a:pt x="908" y="273"/>
                    <a:pt x="908" y="273"/>
                  </a:cubicBezTo>
                  <a:lnTo>
                    <a:pt x="904" y="273"/>
                  </a:lnTo>
                  <a:lnTo>
                    <a:pt x="876" y="273"/>
                  </a:lnTo>
                  <a:lnTo>
                    <a:pt x="876" y="274"/>
                  </a:lnTo>
                  <a:lnTo>
                    <a:pt x="864" y="287"/>
                  </a:lnTo>
                  <a:lnTo>
                    <a:pt x="868" y="294"/>
                  </a:lnTo>
                  <a:lnTo>
                    <a:pt x="871" y="302"/>
                  </a:lnTo>
                  <a:lnTo>
                    <a:pt x="873" y="309"/>
                  </a:lnTo>
                  <a:cubicBezTo>
                    <a:pt x="874" y="310"/>
                    <a:pt x="873" y="312"/>
                    <a:pt x="873" y="313"/>
                  </a:cubicBezTo>
                  <a:lnTo>
                    <a:pt x="869" y="322"/>
                  </a:lnTo>
                  <a:cubicBezTo>
                    <a:pt x="869" y="323"/>
                    <a:pt x="868" y="324"/>
                    <a:pt x="867" y="325"/>
                  </a:cubicBezTo>
                  <a:lnTo>
                    <a:pt x="854" y="333"/>
                  </a:lnTo>
                  <a:cubicBezTo>
                    <a:pt x="854" y="333"/>
                    <a:pt x="853" y="334"/>
                    <a:pt x="852" y="334"/>
                  </a:cubicBezTo>
                  <a:lnTo>
                    <a:pt x="848" y="335"/>
                  </a:lnTo>
                  <a:cubicBezTo>
                    <a:pt x="847" y="335"/>
                    <a:pt x="845" y="335"/>
                    <a:pt x="844" y="335"/>
                  </a:cubicBezTo>
                  <a:lnTo>
                    <a:pt x="842" y="334"/>
                  </a:lnTo>
                  <a:lnTo>
                    <a:pt x="840" y="342"/>
                  </a:lnTo>
                  <a:lnTo>
                    <a:pt x="831" y="354"/>
                  </a:lnTo>
                  <a:lnTo>
                    <a:pt x="820" y="366"/>
                  </a:lnTo>
                  <a:lnTo>
                    <a:pt x="813" y="371"/>
                  </a:lnTo>
                  <a:cubicBezTo>
                    <a:pt x="813" y="372"/>
                    <a:pt x="812" y="372"/>
                    <a:pt x="811" y="372"/>
                  </a:cubicBezTo>
                  <a:lnTo>
                    <a:pt x="807" y="373"/>
                  </a:lnTo>
                  <a:cubicBezTo>
                    <a:pt x="805" y="374"/>
                    <a:pt x="803" y="374"/>
                    <a:pt x="801" y="373"/>
                  </a:cubicBezTo>
                  <a:lnTo>
                    <a:pt x="798" y="371"/>
                  </a:lnTo>
                  <a:lnTo>
                    <a:pt x="795" y="371"/>
                  </a:lnTo>
                  <a:cubicBezTo>
                    <a:pt x="795" y="371"/>
                    <a:pt x="794" y="371"/>
                    <a:pt x="793" y="370"/>
                  </a:cubicBezTo>
                  <a:lnTo>
                    <a:pt x="784" y="368"/>
                  </a:lnTo>
                  <a:cubicBezTo>
                    <a:pt x="784" y="368"/>
                    <a:pt x="782" y="367"/>
                    <a:pt x="782" y="366"/>
                  </a:cubicBezTo>
                  <a:cubicBezTo>
                    <a:pt x="781" y="366"/>
                    <a:pt x="780" y="366"/>
                    <a:pt x="780" y="365"/>
                  </a:cubicBezTo>
                  <a:cubicBezTo>
                    <a:pt x="779" y="364"/>
                    <a:pt x="777" y="362"/>
                    <a:pt x="777" y="362"/>
                  </a:cubicBezTo>
                  <a:lnTo>
                    <a:pt x="776" y="359"/>
                  </a:lnTo>
                  <a:cubicBezTo>
                    <a:pt x="776" y="359"/>
                    <a:pt x="775" y="358"/>
                    <a:pt x="775" y="357"/>
                  </a:cubicBezTo>
                  <a:lnTo>
                    <a:pt x="775" y="354"/>
                  </a:lnTo>
                  <a:lnTo>
                    <a:pt x="777" y="340"/>
                  </a:lnTo>
                  <a:cubicBezTo>
                    <a:pt x="777" y="339"/>
                    <a:pt x="777" y="339"/>
                    <a:pt x="777" y="338"/>
                  </a:cubicBezTo>
                  <a:cubicBezTo>
                    <a:pt x="777" y="337"/>
                    <a:pt x="778" y="336"/>
                    <a:pt x="779" y="335"/>
                  </a:cubicBezTo>
                  <a:lnTo>
                    <a:pt x="781" y="333"/>
                  </a:lnTo>
                  <a:cubicBezTo>
                    <a:pt x="781" y="333"/>
                    <a:pt x="783" y="331"/>
                    <a:pt x="784" y="331"/>
                  </a:cubicBezTo>
                  <a:lnTo>
                    <a:pt x="789" y="328"/>
                  </a:lnTo>
                  <a:lnTo>
                    <a:pt x="786" y="304"/>
                  </a:lnTo>
                  <a:lnTo>
                    <a:pt x="787" y="300"/>
                  </a:lnTo>
                  <a:lnTo>
                    <a:pt x="790" y="292"/>
                  </a:lnTo>
                  <a:lnTo>
                    <a:pt x="800" y="279"/>
                  </a:lnTo>
                  <a:cubicBezTo>
                    <a:pt x="801" y="278"/>
                    <a:pt x="802" y="278"/>
                    <a:pt x="802" y="277"/>
                  </a:cubicBezTo>
                  <a:lnTo>
                    <a:pt x="804" y="276"/>
                  </a:lnTo>
                  <a:cubicBezTo>
                    <a:pt x="806" y="275"/>
                    <a:pt x="807" y="275"/>
                    <a:pt x="809" y="275"/>
                  </a:cubicBezTo>
                  <a:cubicBezTo>
                    <a:pt x="811" y="275"/>
                    <a:pt x="815" y="276"/>
                    <a:pt x="817" y="278"/>
                  </a:cubicBezTo>
                  <a:lnTo>
                    <a:pt x="820" y="283"/>
                  </a:lnTo>
                  <a:lnTo>
                    <a:pt x="825" y="275"/>
                  </a:lnTo>
                  <a:lnTo>
                    <a:pt x="826" y="272"/>
                  </a:lnTo>
                  <a:lnTo>
                    <a:pt x="803" y="274"/>
                  </a:lnTo>
                  <a:lnTo>
                    <a:pt x="794" y="274"/>
                  </a:lnTo>
                  <a:cubicBezTo>
                    <a:pt x="792" y="274"/>
                    <a:pt x="791" y="274"/>
                    <a:pt x="790" y="273"/>
                  </a:cubicBezTo>
                  <a:lnTo>
                    <a:pt x="787" y="271"/>
                  </a:lnTo>
                  <a:cubicBezTo>
                    <a:pt x="786" y="270"/>
                    <a:pt x="786" y="270"/>
                    <a:pt x="785" y="269"/>
                  </a:cubicBezTo>
                  <a:lnTo>
                    <a:pt x="782" y="265"/>
                  </a:lnTo>
                  <a:lnTo>
                    <a:pt x="778" y="255"/>
                  </a:lnTo>
                  <a:lnTo>
                    <a:pt x="766" y="256"/>
                  </a:lnTo>
                  <a:cubicBezTo>
                    <a:pt x="766" y="256"/>
                    <a:pt x="765" y="256"/>
                    <a:pt x="764" y="256"/>
                  </a:cubicBezTo>
                  <a:lnTo>
                    <a:pt x="754" y="254"/>
                  </a:lnTo>
                  <a:cubicBezTo>
                    <a:pt x="753" y="254"/>
                    <a:pt x="752" y="254"/>
                    <a:pt x="752" y="254"/>
                  </a:cubicBezTo>
                  <a:lnTo>
                    <a:pt x="740" y="248"/>
                  </a:lnTo>
                  <a:lnTo>
                    <a:pt x="722" y="236"/>
                  </a:lnTo>
                  <a:lnTo>
                    <a:pt x="715" y="229"/>
                  </a:lnTo>
                  <a:lnTo>
                    <a:pt x="711" y="222"/>
                  </a:lnTo>
                  <a:lnTo>
                    <a:pt x="703" y="203"/>
                  </a:lnTo>
                  <a:lnTo>
                    <a:pt x="700" y="192"/>
                  </a:lnTo>
                  <a:cubicBezTo>
                    <a:pt x="700" y="192"/>
                    <a:pt x="700" y="190"/>
                    <a:pt x="700" y="189"/>
                  </a:cubicBezTo>
                  <a:cubicBezTo>
                    <a:pt x="700" y="189"/>
                    <a:pt x="700" y="185"/>
                    <a:pt x="701" y="184"/>
                  </a:cubicBezTo>
                  <a:lnTo>
                    <a:pt x="704" y="178"/>
                  </a:lnTo>
                  <a:lnTo>
                    <a:pt x="703" y="176"/>
                  </a:lnTo>
                  <a:lnTo>
                    <a:pt x="696" y="165"/>
                  </a:lnTo>
                  <a:cubicBezTo>
                    <a:pt x="696" y="164"/>
                    <a:pt x="695" y="164"/>
                    <a:pt x="695" y="163"/>
                  </a:cubicBezTo>
                  <a:lnTo>
                    <a:pt x="662" y="172"/>
                  </a:lnTo>
                  <a:lnTo>
                    <a:pt x="666" y="187"/>
                  </a:lnTo>
                  <a:lnTo>
                    <a:pt x="666" y="190"/>
                  </a:lnTo>
                  <a:lnTo>
                    <a:pt x="673" y="225"/>
                  </a:lnTo>
                  <a:cubicBezTo>
                    <a:pt x="673" y="225"/>
                    <a:pt x="673" y="228"/>
                    <a:pt x="673" y="229"/>
                  </a:cubicBezTo>
                  <a:lnTo>
                    <a:pt x="671" y="232"/>
                  </a:lnTo>
                  <a:cubicBezTo>
                    <a:pt x="671" y="233"/>
                    <a:pt x="671" y="233"/>
                    <a:pt x="670" y="234"/>
                  </a:cubicBezTo>
                  <a:lnTo>
                    <a:pt x="669" y="236"/>
                  </a:lnTo>
                  <a:cubicBezTo>
                    <a:pt x="668" y="236"/>
                    <a:pt x="668" y="237"/>
                    <a:pt x="667" y="237"/>
                  </a:cubicBezTo>
                  <a:lnTo>
                    <a:pt x="665" y="239"/>
                  </a:lnTo>
                  <a:cubicBezTo>
                    <a:pt x="664" y="239"/>
                    <a:pt x="664" y="240"/>
                    <a:pt x="663" y="240"/>
                  </a:cubicBezTo>
                  <a:lnTo>
                    <a:pt x="657" y="242"/>
                  </a:lnTo>
                  <a:lnTo>
                    <a:pt x="656" y="242"/>
                  </a:lnTo>
                  <a:lnTo>
                    <a:pt x="653" y="245"/>
                  </a:lnTo>
                  <a:cubicBezTo>
                    <a:pt x="652" y="246"/>
                    <a:pt x="651" y="246"/>
                    <a:pt x="650" y="247"/>
                  </a:cubicBezTo>
                  <a:lnTo>
                    <a:pt x="637" y="251"/>
                  </a:lnTo>
                  <a:cubicBezTo>
                    <a:pt x="634" y="252"/>
                    <a:pt x="631" y="251"/>
                    <a:pt x="628" y="249"/>
                  </a:cubicBezTo>
                  <a:lnTo>
                    <a:pt x="587" y="206"/>
                  </a:lnTo>
                  <a:lnTo>
                    <a:pt x="574" y="196"/>
                  </a:lnTo>
                  <a:lnTo>
                    <a:pt x="568" y="194"/>
                  </a:lnTo>
                  <a:lnTo>
                    <a:pt x="566" y="194"/>
                  </a:lnTo>
                  <a:lnTo>
                    <a:pt x="550" y="200"/>
                  </a:lnTo>
                  <a:lnTo>
                    <a:pt x="547" y="216"/>
                  </a:lnTo>
                  <a:lnTo>
                    <a:pt x="557" y="233"/>
                  </a:lnTo>
                  <a:lnTo>
                    <a:pt x="571" y="275"/>
                  </a:lnTo>
                  <a:lnTo>
                    <a:pt x="579" y="291"/>
                  </a:lnTo>
                  <a:cubicBezTo>
                    <a:pt x="580" y="292"/>
                    <a:pt x="580" y="293"/>
                    <a:pt x="580" y="294"/>
                  </a:cubicBezTo>
                  <a:lnTo>
                    <a:pt x="580" y="301"/>
                  </a:lnTo>
                  <a:cubicBezTo>
                    <a:pt x="580" y="304"/>
                    <a:pt x="578" y="307"/>
                    <a:pt x="575" y="308"/>
                  </a:cubicBezTo>
                  <a:lnTo>
                    <a:pt x="572" y="310"/>
                  </a:lnTo>
                  <a:lnTo>
                    <a:pt x="581" y="311"/>
                  </a:lnTo>
                  <a:lnTo>
                    <a:pt x="593" y="315"/>
                  </a:lnTo>
                  <a:cubicBezTo>
                    <a:pt x="595" y="316"/>
                    <a:pt x="596" y="317"/>
                    <a:pt x="597" y="318"/>
                  </a:cubicBezTo>
                  <a:lnTo>
                    <a:pt x="604" y="329"/>
                  </a:lnTo>
                  <a:cubicBezTo>
                    <a:pt x="606" y="332"/>
                    <a:pt x="605" y="337"/>
                    <a:pt x="602" y="339"/>
                  </a:cubicBezTo>
                  <a:lnTo>
                    <a:pt x="602" y="340"/>
                  </a:lnTo>
                  <a:lnTo>
                    <a:pt x="596" y="354"/>
                  </a:lnTo>
                  <a:lnTo>
                    <a:pt x="596" y="359"/>
                  </a:lnTo>
                  <a:lnTo>
                    <a:pt x="600" y="373"/>
                  </a:lnTo>
                  <a:lnTo>
                    <a:pt x="601" y="384"/>
                  </a:lnTo>
                  <a:cubicBezTo>
                    <a:pt x="601" y="385"/>
                    <a:pt x="600" y="387"/>
                    <a:pt x="600" y="388"/>
                  </a:cubicBezTo>
                  <a:lnTo>
                    <a:pt x="578" y="436"/>
                  </a:lnTo>
                  <a:lnTo>
                    <a:pt x="586" y="439"/>
                  </a:lnTo>
                  <a:cubicBezTo>
                    <a:pt x="590" y="441"/>
                    <a:pt x="592" y="444"/>
                    <a:pt x="592" y="448"/>
                  </a:cubicBezTo>
                  <a:lnTo>
                    <a:pt x="590" y="460"/>
                  </a:lnTo>
                  <a:cubicBezTo>
                    <a:pt x="589" y="461"/>
                    <a:pt x="589" y="463"/>
                    <a:pt x="588" y="464"/>
                  </a:cubicBezTo>
                  <a:lnTo>
                    <a:pt x="546" y="513"/>
                  </a:lnTo>
                  <a:cubicBezTo>
                    <a:pt x="545" y="514"/>
                    <a:pt x="544" y="515"/>
                    <a:pt x="543" y="515"/>
                  </a:cubicBezTo>
                  <a:lnTo>
                    <a:pt x="537" y="519"/>
                  </a:lnTo>
                  <a:lnTo>
                    <a:pt x="533" y="523"/>
                  </a:lnTo>
                  <a:lnTo>
                    <a:pt x="529" y="537"/>
                  </a:lnTo>
                  <a:lnTo>
                    <a:pt x="518" y="624"/>
                  </a:lnTo>
                  <a:lnTo>
                    <a:pt x="515" y="635"/>
                  </a:lnTo>
                  <a:lnTo>
                    <a:pt x="469" y="728"/>
                  </a:lnTo>
                  <a:lnTo>
                    <a:pt x="456" y="749"/>
                  </a:lnTo>
                  <a:lnTo>
                    <a:pt x="435" y="772"/>
                  </a:lnTo>
                  <a:cubicBezTo>
                    <a:pt x="435" y="772"/>
                    <a:pt x="434" y="773"/>
                    <a:pt x="432" y="774"/>
                  </a:cubicBezTo>
                  <a:lnTo>
                    <a:pt x="415" y="780"/>
                  </a:lnTo>
                  <a:lnTo>
                    <a:pt x="404" y="792"/>
                  </a:lnTo>
                  <a:lnTo>
                    <a:pt x="386" y="827"/>
                  </a:lnTo>
                  <a:lnTo>
                    <a:pt x="359" y="902"/>
                  </a:lnTo>
                  <a:lnTo>
                    <a:pt x="351" y="916"/>
                  </a:lnTo>
                  <a:cubicBezTo>
                    <a:pt x="350" y="917"/>
                    <a:pt x="350" y="917"/>
                    <a:pt x="349" y="918"/>
                  </a:cubicBezTo>
                  <a:lnTo>
                    <a:pt x="346" y="921"/>
                  </a:lnTo>
                  <a:lnTo>
                    <a:pt x="322" y="934"/>
                  </a:lnTo>
                  <a:cubicBezTo>
                    <a:pt x="321" y="935"/>
                    <a:pt x="320" y="935"/>
                    <a:pt x="318" y="935"/>
                  </a:cubicBezTo>
                  <a:lnTo>
                    <a:pt x="317" y="935"/>
                  </a:lnTo>
                  <a:lnTo>
                    <a:pt x="317" y="935"/>
                  </a:lnTo>
                  <a:lnTo>
                    <a:pt x="313" y="940"/>
                  </a:lnTo>
                  <a:lnTo>
                    <a:pt x="311" y="953"/>
                  </a:lnTo>
                  <a:cubicBezTo>
                    <a:pt x="310" y="954"/>
                    <a:pt x="310" y="956"/>
                    <a:pt x="308" y="957"/>
                  </a:cubicBezTo>
                  <a:lnTo>
                    <a:pt x="305" y="960"/>
                  </a:lnTo>
                  <a:cubicBezTo>
                    <a:pt x="304" y="961"/>
                    <a:pt x="303" y="961"/>
                    <a:pt x="302" y="961"/>
                  </a:cubicBezTo>
                  <a:lnTo>
                    <a:pt x="297" y="963"/>
                  </a:lnTo>
                  <a:cubicBezTo>
                    <a:pt x="297" y="963"/>
                    <a:pt x="296" y="963"/>
                    <a:pt x="295" y="963"/>
                  </a:cubicBezTo>
                  <a:lnTo>
                    <a:pt x="277" y="964"/>
                  </a:lnTo>
                  <a:lnTo>
                    <a:pt x="276" y="968"/>
                  </a:lnTo>
                  <a:lnTo>
                    <a:pt x="275" y="984"/>
                  </a:lnTo>
                  <a:cubicBezTo>
                    <a:pt x="275" y="985"/>
                    <a:pt x="275" y="986"/>
                    <a:pt x="274" y="987"/>
                  </a:cubicBezTo>
                  <a:lnTo>
                    <a:pt x="272" y="994"/>
                  </a:lnTo>
                  <a:cubicBezTo>
                    <a:pt x="271" y="995"/>
                    <a:pt x="271" y="995"/>
                    <a:pt x="271" y="996"/>
                  </a:cubicBezTo>
                  <a:lnTo>
                    <a:pt x="264" y="1005"/>
                  </a:lnTo>
                  <a:lnTo>
                    <a:pt x="255" y="1013"/>
                  </a:lnTo>
                  <a:lnTo>
                    <a:pt x="248" y="1018"/>
                  </a:lnTo>
                  <a:lnTo>
                    <a:pt x="232" y="1037"/>
                  </a:lnTo>
                  <a:lnTo>
                    <a:pt x="222" y="1047"/>
                  </a:lnTo>
                  <a:cubicBezTo>
                    <a:pt x="221" y="1047"/>
                    <a:pt x="220" y="1048"/>
                    <a:pt x="219" y="1048"/>
                  </a:cubicBezTo>
                  <a:lnTo>
                    <a:pt x="210" y="1051"/>
                  </a:lnTo>
                  <a:lnTo>
                    <a:pt x="205" y="1054"/>
                  </a:lnTo>
                  <a:lnTo>
                    <a:pt x="181" y="1092"/>
                  </a:lnTo>
                  <a:lnTo>
                    <a:pt x="176" y="1120"/>
                  </a:lnTo>
                  <a:lnTo>
                    <a:pt x="176" y="1149"/>
                  </a:lnTo>
                  <a:lnTo>
                    <a:pt x="183" y="1168"/>
                  </a:lnTo>
                  <a:cubicBezTo>
                    <a:pt x="183" y="1168"/>
                    <a:pt x="183" y="1169"/>
                    <a:pt x="183" y="1170"/>
                  </a:cubicBezTo>
                  <a:lnTo>
                    <a:pt x="183" y="1177"/>
                  </a:lnTo>
                  <a:cubicBezTo>
                    <a:pt x="183" y="1179"/>
                    <a:pt x="182" y="1181"/>
                    <a:pt x="180" y="1183"/>
                  </a:cubicBezTo>
                  <a:lnTo>
                    <a:pt x="165" y="1195"/>
                  </a:lnTo>
                  <a:lnTo>
                    <a:pt x="160" y="1201"/>
                  </a:lnTo>
                  <a:lnTo>
                    <a:pt x="158" y="1206"/>
                  </a:lnTo>
                  <a:lnTo>
                    <a:pt x="157" y="1223"/>
                  </a:lnTo>
                  <a:cubicBezTo>
                    <a:pt x="156" y="1223"/>
                    <a:pt x="156" y="1224"/>
                    <a:pt x="156" y="1225"/>
                  </a:cubicBezTo>
                  <a:lnTo>
                    <a:pt x="153" y="1233"/>
                  </a:lnTo>
                  <a:cubicBezTo>
                    <a:pt x="153" y="1234"/>
                    <a:pt x="152" y="1235"/>
                    <a:pt x="152" y="1235"/>
                  </a:cubicBezTo>
                  <a:lnTo>
                    <a:pt x="148" y="1241"/>
                  </a:lnTo>
                  <a:lnTo>
                    <a:pt x="144" y="1249"/>
                  </a:lnTo>
                  <a:lnTo>
                    <a:pt x="142" y="1258"/>
                  </a:lnTo>
                  <a:lnTo>
                    <a:pt x="138" y="1281"/>
                  </a:lnTo>
                  <a:lnTo>
                    <a:pt x="137" y="1292"/>
                  </a:lnTo>
                  <a:lnTo>
                    <a:pt x="139" y="1302"/>
                  </a:lnTo>
                  <a:lnTo>
                    <a:pt x="142" y="1312"/>
                  </a:lnTo>
                  <a:lnTo>
                    <a:pt x="146" y="1325"/>
                  </a:lnTo>
                  <a:cubicBezTo>
                    <a:pt x="146" y="1326"/>
                    <a:pt x="146" y="1326"/>
                    <a:pt x="146" y="1327"/>
                  </a:cubicBezTo>
                  <a:lnTo>
                    <a:pt x="145" y="1340"/>
                  </a:lnTo>
                  <a:cubicBezTo>
                    <a:pt x="145" y="1341"/>
                    <a:pt x="145" y="1343"/>
                    <a:pt x="144" y="1344"/>
                  </a:cubicBezTo>
                  <a:lnTo>
                    <a:pt x="136" y="1357"/>
                  </a:lnTo>
                  <a:cubicBezTo>
                    <a:pt x="135" y="1359"/>
                    <a:pt x="134" y="1359"/>
                    <a:pt x="133" y="1360"/>
                  </a:cubicBezTo>
                  <a:lnTo>
                    <a:pt x="121" y="1366"/>
                  </a:lnTo>
                  <a:lnTo>
                    <a:pt x="115" y="1372"/>
                  </a:lnTo>
                  <a:lnTo>
                    <a:pt x="111" y="1388"/>
                  </a:lnTo>
                  <a:lnTo>
                    <a:pt x="110" y="1405"/>
                  </a:lnTo>
                  <a:lnTo>
                    <a:pt x="106" y="1422"/>
                  </a:lnTo>
                  <a:lnTo>
                    <a:pt x="99" y="1437"/>
                  </a:lnTo>
                  <a:lnTo>
                    <a:pt x="61" y="1491"/>
                  </a:lnTo>
                  <a:lnTo>
                    <a:pt x="57" y="1501"/>
                  </a:lnTo>
                  <a:lnTo>
                    <a:pt x="56" y="1513"/>
                  </a:lnTo>
                  <a:cubicBezTo>
                    <a:pt x="56" y="1513"/>
                    <a:pt x="56" y="1514"/>
                    <a:pt x="56" y="1515"/>
                  </a:cubicBezTo>
                  <a:lnTo>
                    <a:pt x="53" y="1522"/>
                  </a:lnTo>
                  <a:lnTo>
                    <a:pt x="47" y="1529"/>
                  </a:lnTo>
                  <a:lnTo>
                    <a:pt x="44" y="1537"/>
                  </a:lnTo>
                  <a:lnTo>
                    <a:pt x="40" y="1549"/>
                  </a:lnTo>
                  <a:lnTo>
                    <a:pt x="37" y="1565"/>
                  </a:lnTo>
                  <a:lnTo>
                    <a:pt x="38" y="1600"/>
                  </a:lnTo>
                  <a:lnTo>
                    <a:pt x="64" y="1644"/>
                  </a:lnTo>
                  <a:cubicBezTo>
                    <a:pt x="64" y="1645"/>
                    <a:pt x="65" y="1647"/>
                    <a:pt x="65" y="1648"/>
                  </a:cubicBezTo>
                  <a:lnTo>
                    <a:pt x="66" y="1676"/>
                  </a:lnTo>
                  <a:cubicBezTo>
                    <a:pt x="66" y="1678"/>
                    <a:pt x="66" y="1679"/>
                    <a:pt x="65" y="1680"/>
                  </a:cubicBezTo>
                  <a:lnTo>
                    <a:pt x="60" y="1691"/>
                  </a:lnTo>
                  <a:cubicBezTo>
                    <a:pt x="59" y="1692"/>
                    <a:pt x="59" y="1692"/>
                    <a:pt x="58" y="1693"/>
                  </a:cubicBezTo>
                  <a:lnTo>
                    <a:pt x="43" y="1709"/>
                  </a:lnTo>
                  <a:lnTo>
                    <a:pt x="41" y="1718"/>
                  </a:lnTo>
                  <a:lnTo>
                    <a:pt x="42" y="1731"/>
                  </a:lnTo>
                  <a:cubicBezTo>
                    <a:pt x="42" y="1732"/>
                    <a:pt x="42" y="1733"/>
                    <a:pt x="41" y="1734"/>
                  </a:cubicBezTo>
                  <a:lnTo>
                    <a:pt x="40" y="1738"/>
                  </a:lnTo>
                  <a:lnTo>
                    <a:pt x="33" y="1753"/>
                  </a:lnTo>
                  <a:cubicBezTo>
                    <a:pt x="33" y="1754"/>
                    <a:pt x="32" y="1754"/>
                    <a:pt x="32" y="1755"/>
                  </a:cubicBezTo>
                  <a:lnTo>
                    <a:pt x="29" y="1758"/>
                  </a:lnTo>
                  <a:lnTo>
                    <a:pt x="28" y="1760"/>
                  </a:lnTo>
                  <a:lnTo>
                    <a:pt x="28" y="1764"/>
                  </a:lnTo>
                  <a:lnTo>
                    <a:pt x="29" y="1766"/>
                  </a:lnTo>
                  <a:lnTo>
                    <a:pt x="28" y="1770"/>
                  </a:lnTo>
                  <a:lnTo>
                    <a:pt x="31" y="1785"/>
                  </a:lnTo>
                  <a:cubicBezTo>
                    <a:pt x="32" y="1786"/>
                    <a:pt x="32" y="1786"/>
                    <a:pt x="31" y="1787"/>
                  </a:cubicBezTo>
                  <a:lnTo>
                    <a:pt x="30" y="1797"/>
                  </a:lnTo>
                  <a:cubicBezTo>
                    <a:pt x="30" y="1800"/>
                    <a:pt x="28" y="1802"/>
                    <a:pt x="26" y="1803"/>
                  </a:cubicBezTo>
                  <a:lnTo>
                    <a:pt x="18" y="1809"/>
                  </a:lnTo>
                  <a:lnTo>
                    <a:pt x="10" y="1837"/>
                  </a:lnTo>
                  <a:lnTo>
                    <a:pt x="8" y="1847"/>
                  </a:lnTo>
                  <a:lnTo>
                    <a:pt x="16" y="1877"/>
                  </a:lnTo>
                  <a:lnTo>
                    <a:pt x="16" y="1879"/>
                  </a:lnTo>
                  <a:lnTo>
                    <a:pt x="16" y="1894"/>
                  </a:lnTo>
                  <a:cubicBezTo>
                    <a:pt x="16" y="1895"/>
                    <a:pt x="15" y="1896"/>
                    <a:pt x="14" y="1898"/>
                  </a:cubicBezTo>
                  <a:lnTo>
                    <a:pt x="11" y="1904"/>
                  </a:lnTo>
                  <a:lnTo>
                    <a:pt x="0" y="1917"/>
                  </a:lnTo>
                  <a:lnTo>
                    <a:pt x="3" y="1943"/>
                  </a:lnTo>
                  <a:lnTo>
                    <a:pt x="10" y="1946"/>
                  </a:lnTo>
                  <a:cubicBezTo>
                    <a:pt x="12" y="1947"/>
                    <a:pt x="13" y="1948"/>
                    <a:pt x="13" y="1949"/>
                  </a:cubicBezTo>
                  <a:lnTo>
                    <a:pt x="22" y="1960"/>
                  </a:lnTo>
                  <a:lnTo>
                    <a:pt x="36" y="1989"/>
                  </a:lnTo>
                  <a:lnTo>
                    <a:pt x="41" y="1994"/>
                  </a:lnTo>
                  <a:cubicBezTo>
                    <a:pt x="42" y="1995"/>
                    <a:pt x="43" y="1995"/>
                    <a:pt x="43" y="1996"/>
                  </a:cubicBezTo>
                  <a:lnTo>
                    <a:pt x="46" y="2001"/>
                  </a:lnTo>
                  <a:cubicBezTo>
                    <a:pt x="47" y="2002"/>
                    <a:pt x="47" y="2003"/>
                    <a:pt x="47" y="2004"/>
                  </a:cubicBezTo>
                  <a:lnTo>
                    <a:pt x="49" y="2012"/>
                  </a:lnTo>
                  <a:cubicBezTo>
                    <a:pt x="49" y="2013"/>
                    <a:pt x="49" y="2014"/>
                    <a:pt x="49" y="2014"/>
                  </a:cubicBezTo>
                  <a:lnTo>
                    <a:pt x="66" y="2009"/>
                  </a:lnTo>
                  <a:lnTo>
                    <a:pt x="81" y="2007"/>
                  </a:lnTo>
                  <a:cubicBezTo>
                    <a:pt x="85" y="2007"/>
                    <a:pt x="88" y="2009"/>
                    <a:pt x="89" y="2013"/>
                  </a:cubicBezTo>
                  <a:cubicBezTo>
                    <a:pt x="90" y="2015"/>
                    <a:pt x="90" y="2017"/>
                    <a:pt x="89" y="2019"/>
                  </a:cubicBezTo>
                  <a:lnTo>
                    <a:pt x="81" y="2041"/>
                  </a:lnTo>
                  <a:cubicBezTo>
                    <a:pt x="81" y="2042"/>
                    <a:pt x="80" y="2043"/>
                    <a:pt x="79" y="2044"/>
                  </a:cubicBezTo>
                  <a:lnTo>
                    <a:pt x="75" y="2048"/>
                  </a:lnTo>
                  <a:lnTo>
                    <a:pt x="85" y="2053"/>
                  </a:lnTo>
                  <a:lnTo>
                    <a:pt x="96" y="2054"/>
                  </a:lnTo>
                  <a:lnTo>
                    <a:pt x="144" y="2044"/>
                  </a:lnTo>
                  <a:lnTo>
                    <a:pt x="153" y="2039"/>
                  </a:lnTo>
                  <a:lnTo>
                    <a:pt x="162" y="2029"/>
                  </a:lnTo>
                  <a:lnTo>
                    <a:pt x="172" y="2012"/>
                  </a:lnTo>
                  <a:cubicBezTo>
                    <a:pt x="175" y="2009"/>
                    <a:pt x="179" y="2008"/>
                    <a:pt x="183" y="2009"/>
                  </a:cubicBezTo>
                  <a:lnTo>
                    <a:pt x="190" y="2013"/>
                  </a:lnTo>
                  <a:lnTo>
                    <a:pt x="227" y="2015"/>
                  </a:lnTo>
                  <a:cubicBezTo>
                    <a:pt x="229" y="2015"/>
                    <a:pt x="231" y="2016"/>
                    <a:pt x="233" y="2018"/>
                  </a:cubicBezTo>
                  <a:lnTo>
                    <a:pt x="236" y="2022"/>
                  </a:lnTo>
                  <a:cubicBezTo>
                    <a:pt x="237" y="2023"/>
                    <a:pt x="238" y="2024"/>
                    <a:pt x="238" y="2025"/>
                  </a:cubicBezTo>
                  <a:lnTo>
                    <a:pt x="241" y="2040"/>
                  </a:lnTo>
                  <a:lnTo>
                    <a:pt x="315" y="2040"/>
                  </a:lnTo>
                  <a:lnTo>
                    <a:pt x="339" y="2034"/>
                  </a:lnTo>
                  <a:lnTo>
                    <a:pt x="342" y="2032"/>
                  </a:lnTo>
                  <a:lnTo>
                    <a:pt x="352" y="2018"/>
                  </a:lnTo>
                  <a:lnTo>
                    <a:pt x="358" y="2013"/>
                  </a:lnTo>
                  <a:lnTo>
                    <a:pt x="373" y="2005"/>
                  </a:lnTo>
                  <a:lnTo>
                    <a:pt x="383" y="2002"/>
                  </a:lnTo>
                  <a:lnTo>
                    <a:pt x="388" y="1996"/>
                  </a:lnTo>
                  <a:cubicBezTo>
                    <a:pt x="389" y="1995"/>
                    <a:pt x="390" y="1994"/>
                    <a:pt x="391" y="1993"/>
                  </a:cubicBezTo>
                  <a:lnTo>
                    <a:pt x="394" y="1991"/>
                  </a:lnTo>
                  <a:cubicBezTo>
                    <a:pt x="395" y="1991"/>
                    <a:pt x="396" y="1990"/>
                    <a:pt x="397" y="1990"/>
                  </a:cubicBezTo>
                  <a:lnTo>
                    <a:pt x="430" y="1985"/>
                  </a:lnTo>
                  <a:lnTo>
                    <a:pt x="442" y="1985"/>
                  </a:lnTo>
                  <a:cubicBezTo>
                    <a:pt x="442" y="1985"/>
                    <a:pt x="443" y="1985"/>
                    <a:pt x="444" y="1985"/>
                  </a:cubicBezTo>
                  <a:lnTo>
                    <a:pt x="460" y="1990"/>
                  </a:lnTo>
                  <a:lnTo>
                    <a:pt x="466" y="1990"/>
                  </a:lnTo>
                  <a:cubicBezTo>
                    <a:pt x="468" y="1990"/>
                    <a:pt x="470" y="1992"/>
                    <a:pt x="471" y="1993"/>
                  </a:cubicBezTo>
                  <a:lnTo>
                    <a:pt x="474" y="1997"/>
                  </a:lnTo>
                  <a:cubicBezTo>
                    <a:pt x="475" y="1998"/>
                    <a:pt x="475" y="1998"/>
                    <a:pt x="475" y="1999"/>
                  </a:cubicBezTo>
                  <a:lnTo>
                    <a:pt x="482" y="2014"/>
                  </a:lnTo>
                  <a:lnTo>
                    <a:pt x="485" y="2016"/>
                  </a:lnTo>
                  <a:lnTo>
                    <a:pt x="506" y="2021"/>
                  </a:lnTo>
                  <a:lnTo>
                    <a:pt x="544" y="2022"/>
                  </a:lnTo>
                  <a:lnTo>
                    <a:pt x="556" y="2020"/>
                  </a:lnTo>
                  <a:lnTo>
                    <a:pt x="563" y="2004"/>
                  </a:lnTo>
                  <a:cubicBezTo>
                    <a:pt x="564" y="2002"/>
                    <a:pt x="565" y="2001"/>
                    <a:pt x="566" y="2000"/>
                  </a:cubicBezTo>
                  <a:lnTo>
                    <a:pt x="585" y="1988"/>
                  </a:lnTo>
                  <a:cubicBezTo>
                    <a:pt x="586" y="1987"/>
                    <a:pt x="587" y="1987"/>
                    <a:pt x="588" y="1987"/>
                  </a:cubicBezTo>
                  <a:lnTo>
                    <a:pt x="606" y="1985"/>
                  </a:lnTo>
                  <a:cubicBezTo>
                    <a:pt x="609" y="1985"/>
                    <a:pt x="611" y="1985"/>
                    <a:pt x="613" y="1987"/>
                  </a:cubicBezTo>
                  <a:lnTo>
                    <a:pt x="622" y="1996"/>
                  </a:lnTo>
                  <a:cubicBezTo>
                    <a:pt x="623" y="1996"/>
                    <a:pt x="623" y="1997"/>
                    <a:pt x="624" y="1997"/>
                  </a:cubicBezTo>
                  <a:lnTo>
                    <a:pt x="633" y="2013"/>
                  </a:lnTo>
                  <a:lnTo>
                    <a:pt x="633" y="2013"/>
                  </a:lnTo>
                  <a:lnTo>
                    <a:pt x="635" y="2010"/>
                  </a:lnTo>
                  <a:lnTo>
                    <a:pt x="636" y="2005"/>
                  </a:lnTo>
                  <a:lnTo>
                    <a:pt x="635" y="2000"/>
                  </a:lnTo>
                  <a:lnTo>
                    <a:pt x="636" y="1992"/>
                  </a:lnTo>
                  <a:lnTo>
                    <a:pt x="633" y="1984"/>
                  </a:lnTo>
                  <a:cubicBezTo>
                    <a:pt x="633" y="1983"/>
                    <a:pt x="633" y="1981"/>
                    <a:pt x="634" y="1980"/>
                  </a:cubicBezTo>
                  <a:lnTo>
                    <a:pt x="635" y="1975"/>
                  </a:lnTo>
                  <a:cubicBezTo>
                    <a:pt x="635" y="1974"/>
                    <a:pt x="636" y="1972"/>
                    <a:pt x="637" y="1971"/>
                  </a:cubicBezTo>
                  <a:lnTo>
                    <a:pt x="640" y="1969"/>
                  </a:lnTo>
                  <a:cubicBezTo>
                    <a:pt x="640" y="1969"/>
                    <a:pt x="641" y="1968"/>
                    <a:pt x="642" y="1968"/>
                  </a:cubicBezTo>
                  <a:lnTo>
                    <a:pt x="645" y="1967"/>
                  </a:lnTo>
                  <a:lnTo>
                    <a:pt x="645" y="1967"/>
                  </a:lnTo>
                  <a:lnTo>
                    <a:pt x="641" y="1964"/>
                  </a:lnTo>
                  <a:lnTo>
                    <a:pt x="635" y="1964"/>
                  </a:lnTo>
                  <a:lnTo>
                    <a:pt x="608" y="1968"/>
                  </a:lnTo>
                  <a:lnTo>
                    <a:pt x="600" y="1972"/>
                  </a:lnTo>
                  <a:lnTo>
                    <a:pt x="593" y="1978"/>
                  </a:lnTo>
                  <a:lnTo>
                    <a:pt x="583" y="1983"/>
                  </a:lnTo>
                  <a:cubicBezTo>
                    <a:pt x="582" y="1984"/>
                    <a:pt x="581" y="1984"/>
                    <a:pt x="579" y="1984"/>
                  </a:cubicBezTo>
                  <a:lnTo>
                    <a:pt x="568" y="1984"/>
                  </a:lnTo>
                  <a:cubicBezTo>
                    <a:pt x="567" y="1984"/>
                    <a:pt x="565" y="1984"/>
                    <a:pt x="564" y="1983"/>
                  </a:cubicBezTo>
                  <a:lnTo>
                    <a:pt x="552" y="1976"/>
                  </a:lnTo>
                  <a:lnTo>
                    <a:pt x="536" y="1965"/>
                  </a:lnTo>
                  <a:lnTo>
                    <a:pt x="525" y="1961"/>
                  </a:lnTo>
                  <a:cubicBezTo>
                    <a:pt x="523" y="1960"/>
                    <a:pt x="521" y="1959"/>
                    <a:pt x="520" y="1957"/>
                  </a:cubicBezTo>
                  <a:cubicBezTo>
                    <a:pt x="519" y="1955"/>
                    <a:pt x="519" y="1953"/>
                    <a:pt x="520" y="1950"/>
                  </a:cubicBezTo>
                  <a:lnTo>
                    <a:pt x="523" y="1943"/>
                  </a:lnTo>
                  <a:lnTo>
                    <a:pt x="522" y="1938"/>
                  </a:lnTo>
                  <a:lnTo>
                    <a:pt x="520" y="1932"/>
                  </a:lnTo>
                  <a:cubicBezTo>
                    <a:pt x="519" y="1931"/>
                    <a:pt x="519" y="1930"/>
                    <a:pt x="519" y="1929"/>
                  </a:cubicBezTo>
                  <a:lnTo>
                    <a:pt x="520" y="1922"/>
                  </a:lnTo>
                  <a:cubicBezTo>
                    <a:pt x="520" y="1920"/>
                    <a:pt x="521" y="1919"/>
                    <a:pt x="522" y="1917"/>
                  </a:cubicBezTo>
                  <a:lnTo>
                    <a:pt x="528" y="1911"/>
                  </a:lnTo>
                  <a:cubicBezTo>
                    <a:pt x="528" y="1910"/>
                    <a:pt x="529" y="1909"/>
                    <a:pt x="530" y="1909"/>
                  </a:cubicBezTo>
                  <a:lnTo>
                    <a:pt x="545" y="1900"/>
                  </a:lnTo>
                  <a:lnTo>
                    <a:pt x="549" y="1897"/>
                  </a:lnTo>
                  <a:lnTo>
                    <a:pt x="553" y="1881"/>
                  </a:lnTo>
                  <a:lnTo>
                    <a:pt x="556" y="1873"/>
                  </a:lnTo>
                  <a:lnTo>
                    <a:pt x="565" y="1860"/>
                  </a:lnTo>
                  <a:cubicBezTo>
                    <a:pt x="565" y="1859"/>
                    <a:pt x="566" y="1858"/>
                    <a:pt x="567" y="1858"/>
                  </a:cubicBezTo>
                  <a:lnTo>
                    <a:pt x="572" y="1855"/>
                  </a:lnTo>
                  <a:cubicBezTo>
                    <a:pt x="573" y="1854"/>
                    <a:pt x="575" y="1854"/>
                    <a:pt x="576" y="1854"/>
                  </a:cubicBezTo>
                  <a:lnTo>
                    <a:pt x="583" y="1854"/>
                  </a:lnTo>
                  <a:lnTo>
                    <a:pt x="615" y="1847"/>
                  </a:lnTo>
                  <a:lnTo>
                    <a:pt x="612" y="1839"/>
                  </a:lnTo>
                  <a:cubicBezTo>
                    <a:pt x="610" y="1836"/>
                    <a:pt x="612" y="1832"/>
                    <a:pt x="615" y="1830"/>
                  </a:cubicBezTo>
                  <a:lnTo>
                    <a:pt x="625" y="1824"/>
                  </a:lnTo>
                  <a:cubicBezTo>
                    <a:pt x="626" y="1823"/>
                    <a:pt x="628" y="1823"/>
                    <a:pt x="630" y="1823"/>
                  </a:cubicBezTo>
                  <a:lnTo>
                    <a:pt x="645" y="1824"/>
                  </a:lnTo>
                  <a:cubicBezTo>
                    <a:pt x="646" y="1824"/>
                    <a:pt x="647" y="1824"/>
                    <a:pt x="648" y="1824"/>
                  </a:cubicBezTo>
                  <a:lnTo>
                    <a:pt x="659" y="1830"/>
                  </a:lnTo>
                  <a:cubicBezTo>
                    <a:pt x="661" y="1831"/>
                    <a:pt x="663" y="1833"/>
                    <a:pt x="663" y="1836"/>
                  </a:cubicBezTo>
                  <a:lnTo>
                    <a:pt x="664" y="1842"/>
                  </a:lnTo>
                  <a:lnTo>
                    <a:pt x="666" y="1858"/>
                  </a:lnTo>
                  <a:lnTo>
                    <a:pt x="668" y="1845"/>
                  </a:lnTo>
                  <a:cubicBezTo>
                    <a:pt x="668" y="1843"/>
                    <a:pt x="669" y="1842"/>
                    <a:pt x="670" y="1840"/>
                  </a:cubicBezTo>
                  <a:lnTo>
                    <a:pt x="676" y="1835"/>
                  </a:lnTo>
                  <a:cubicBezTo>
                    <a:pt x="678" y="1832"/>
                    <a:pt x="681" y="1832"/>
                    <a:pt x="684" y="1833"/>
                  </a:cubicBezTo>
                  <a:lnTo>
                    <a:pt x="692" y="1835"/>
                  </a:lnTo>
                  <a:cubicBezTo>
                    <a:pt x="693" y="1836"/>
                    <a:pt x="695" y="1837"/>
                    <a:pt x="696" y="1838"/>
                  </a:cubicBezTo>
                  <a:lnTo>
                    <a:pt x="702" y="1847"/>
                  </a:lnTo>
                  <a:lnTo>
                    <a:pt x="709" y="1862"/>
                  </a:lnTo>
                  <a:lnTo>
                    <a:pt x="711" y="1862"/>
                  </a:lnTo>
                  <a:lnTo>
                    <a:pt x="716" y="1861"/>
                  </a:lnTo>
                  <a:cubicBezTo>
                    <a:pt x="717" y="1861"/>
                    <a:pt x="718" y="1861"/>
                    <a:pt x="719" y="1861"/>
                  </a:cubicBezTo>
                  <a:lnTo>
                    <a:pt x="725" y="1863"/>
                  </a:lnTo>
                  <a:cubicBezTo>
                    <a:pt x="728" y="1863"/>
                    <a:pt x="730" y="1865"/>
                    <a:pt x="731" y="1867"/>
                  </a:cubicBezTo>
                  <a:lnTo>
                    <a:pt x="735" y="1876"/>
                  </a:lnTo>
                  <a:cubicBezTo>
                    <a:pt x="736" y="1878"/>
                    <a:pt x="736" y="1881"/>
                    <a:pt x="735" y="1883"/>
                  </a:cubicBezTo>
                  <a:lnTo>
                    <a:pt x="733" y="1886"/>
                  </a:lnTo>
                  <a:lnTo>
                    <a:pt x="724" y="1901"/>
                  </a:lnTo>
                  <a:lnTo>
                    <a:pt x="725" y="1904"/>
                  </a:lnTo>
                  <a:lnTo>
                    <a:pt x="729" y="1909"/>
                  </a:lnTo>
                  <a:cubicBezTo>
                    <a:pt x="730" y="1910"/>
                    <a:pt x="731" y="1911"/>
                    <a:pt x="731" y="1913"/>
                  </a:cubicBezTo>
                  <a:lnTo>
                    <a:pt x="732" y="1919"/>
                  </a:lnTo>
                  <a:lnTo>
                    <a:pt x="745" y="1919"/>
                  </a:lnTo>
                  <a:lnTo>
                    <a:pt x="745" y="1919"/>
                  </a:lnTo>
                  <a:lnTo>
                    <a:pt x="751" y="1901"/>
                  </a:lnTo>
                  <a:cubicBezTo>
                    <a:pt x="752" y="1898"/>
                    <a:pt x="755" y="1895"/>
                    <a:pt x="759" y="1895"/>
                  </a:cubicBezTo>
                  <a:lnTo>
                    <a:pt x="775" y="1896"/>
                  </a:lnTo>
                  <a:cubicBezTo>
                    <a:pt x="777" y="1896"/>
                    <a:pt x="778" y="1897"/>
                    <a:pt x="779" y="1897"/>
                  </a:cubicBezTo>
                  <a:lnTo>
                    <a:pt x="799" y="1909"/>
                  </a:lnTo>
                  <a:lnTo>
                    <a:pt x="816" y="1925"/>
                  </a:lnTo>
                  <a:cubicBezTo>
                    <a:pt x="819" y="1927"/>
                    <a:pt x="819" y="1931"/>
                    <a:pt x="818" y="1934"/>
                  </a:cubicBezTo>
                  <a:cubicBezTo>
                    <a:pt x="817" y="1936"/>
                    <a:pt x="815" y="1938"/>
                    <a:pt x="812" y="1938"/>
                  </a:cubicBezTo>
                  <a:lnTo>
                    <a:pt x="810" y="1939"/>
                  </a:lnTo>
                  <a:lnTo>
                    <a:pt x="814" y="1943"/>
                  </a:lnTo>
                  <a:lnTo>
                    <a:pt x="830" y="1954"/>
                  </a:lnTo>
                  <a:lnTo>
                    <a:pt x="842" y="1958"/>
                  </a:lnTo>
                  <a:lnTo>
                    <a:pt x="864" y="1955"/>
                  </a:lnTo>
                  <a:lnTo>
                    <a:pt x="883" y="1949"/>
                  </a:lnTo>
                  <a:lnTo>
                    <a:pt x="891" y="1940"/>
                  </a:lnTo>
                  <a:cubicBezTo>
                    <a:pt x="892" y="1940"/>
                    <a:pt x="893" y="1939"/>
                    <a:pt x="894" y="1938"/>
                  </a:cubicBezTo>
                  <a:lnTo>
                    <a:pt x="905" y="1934"/>
                  </a:lnTo>
                  <a:cubicBezTo>
                    <a:pt x="907" y="1933"/>
                    <a:pt x="908" y="1933"/>
                    <a:pt x="909" y="1933"/>
                  </a:cubicBezTo>
                  <a:lnTo>
                    <a:pt x="977" y="1941"/>
                  </a:lnTo>
                  <a:lnTo>
                    <a:pt x="1010" y="1941"/>
                  </a:lnTo>
                  <a:cubicBezTo>
                    <a:pt x="1013" y="1941"/>
                    <a:pt x="1015" y="1942"/>
                    <a:pt x="1017" y="1945"/>
                  </a:cubicBezTo>
                  <a:lnTo>
                    <a:pt x="1023" y="1954"/>
                  </a:lnTo>
                  <a:lnTo>
                    <a:pt x="1041" y="1954"/>
                  </a:lnTo>
                  <a:lnTo>
                    <a:pt x="1066" y="1959"/>
                  </a:lnTo>
                  <a:cubicBezTo>
                    <a:pt x="1067" y="1960"/>
                    <a:pt x="1068" y="1960"/>
                    <a:pt x="1069" y="1960"/>
                  </a:cubicBezTo>
                  <a:lnTo>
                    <a:pt x="1234" y="2063"/>
                  </a:lnTo>
                  <a:lnTo>
                    <a:pt x="1265" y="2019"/>
                  </a:lnTo>
                  <a:cubicBezTo>
                    <a:pt x="1266" y="2018"/>
                    <a:pt x="1266" y="2018"/>
                    <a:pt x="1267" y="2017"/>
                  </a:cubicBezTo>
                </a:path>
              </a:pathLst>
            </a:custGeom>
            <a:solidFill>
              <a:schemeClr val="tx1"/>
            </a:solidFill>
            <a:ln w="9525" cap="flat">
              <a:noFill/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9009400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20"/>
          </p:nvPr>
        </p:nvSpPr>
        <p:spPr/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xmlns="" id="{D3F859D7-2569-47D4-AADD-24DB3D233EB2}"/>
              </a:ext>
            </a:extLst>
          </p:cNvPr>
          <p:cNvSpPr/>
          <p:nvPr/>
        </p:nvSpPr>
        <p:spPr>
          <a:xfrm>
            <a:off x="7872749" y="5186319"/>
            <a:ext cx="3091010" cy="894797"/>
          </a:xfrm>
          <a:prstGeom prst="rect">
            <a:avLst/>
          </a:prstGeom>
        </p:spPr>
        <p:txBody>
          <a:bodyPr wrap="square" lIns="0" tIns="0" rIns="0" bIns="0" numCol="1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Proactively envisioned multimedia based expertise and cross-media growth strategies. Seamlessly visualize quality intellectual capital without superior collaboration. Leverage agile frameworks to provide a robust.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xmlns="" id="{41A1B08F-B06A-4C7D-9E91-801B8FA756F7}"/>
              </a:ext>
            </a:extLst>
          </p:cNvPr>
          <p:cNvSpPr txBox="1"/>
          <p:nvPr/>
        </p:nvSpPr>
        <p:spPr>
          <a:xfrm>
            <a:off x="7873398" y="4671662"/>
            <a:ext cx="3089711" cy="394019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ctr" anchorCtr="0">
            <a:spAutoFit/>
          </a:bodyPr>
          <a:lstStyle/>
          <a:p>
            <a:pPr>
              <a:lnSpc>
                <a:spcPts val="3000"/>
              </a:lnSpc>
            </a:pPr>
            <a:r>
              <a:rPr lang="en-US" sz="2800" b="1" dirty="0">
                <a:solidFill>
                  <a:schemeClr val="tx2">
                    <a:lumMod val="85000"/>
                    <a:lumOff val="15000"/>
                  </a:schemeClr>
                </a:solidFill>
                <a:latin typeface="Roboto Slab" pitchFamily="2" charset="0"/>
                <a:ea typeface="Roboto Slab" pitchFamily="2" charset="0"/>
                <a:cs typeface="Arimo" panose="020B0604020202020204" pitchFamily="34" charset="0"/>
              </a:rPr>
              <a:t>Our Location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xmlns="" id="{252B81BE-A5E2-471A-8B17-958760D99E13}"/>
              </a:ext>
            </a:extLst>
          </p:cNvPr>
          <p:cNvSpPr/>
          <p:nvPr/>
        </p:nvSpPr>
        <p:spPr>
          <a:xfrm>
            <a:off x="3966272" y="2902226"/>
            <a:ext cx="2678235" cy="318497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Gudea" panose="02000000000000000000" pitchFamily="50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A0D47124-89CE-4CBB-93F3-4139BF3BA62D}"/>
              </a:ext>
            </a:extLst>
          </p:cNvPr>
          <p:cNvSpPr/>
          <p:nvPr/>
        </p:nvSpPr>
        <p:spPr>
          <a:xfrm>
            <a:off x="944777" y="2902226"/>
            <a:ext cx="2678235" cy="318497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Gudea" panose="02000000000000000000" pitchFamily="50" charset="0"/>
            </a:endParaRPr>
          </a:p>
        </p:txBody>
      </p:sp>
      <p:sp>
        <p:nvSpPr>
          <p:cNvPr id="4" name="Text Placeholder 7">
            <a:extLst>
              <a:ext uri="{FF2B5EF4-FFF2-40B4-BE49-F238E27FC236}">
                <a16:creationId xmlns:a16="http://schemas.microsoft.com/office/drawing/2014/main" xmlns="" id="{D4196912-FA44-4686-A628-2C3C130626C1}"/>
              </a:ext>
            </a:extLst>
          </p:cNvPr>
          <p:cNvSpPr txBox="1">
            <a:spLocks/>
          </p:cNvSpPr>
          <p:nvPr/>
        </p:nvSpPr>
        <p:spPr>
          <a:xfrm>
            <a:off x="4249737" y="4618927"/>
            <a:ext cx="2111307" cy="215444"/>
          </a:xfrm>
          <a:prstGeom prst="rect">
            <a:avLst/>
          </a:prstGeom>
          <a:noFill/>
        </p:spPr>
        <p:txBody>
          <a:bodyPr vert="horz" wrap="square" lIns="0" tIns="0" rIns="0" bIns="0" rtlCol="0" anchor="ctr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2">
                    <a:lumMod val="65000"/>
                  </a:schemeClr>
                </a:solidFill>
                <a:latin typeface="Open Sans"/>
                <a:ea typeface="+mn-ea"/>
                <a:cs typeface="Open San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2">
                    <a:lumMod val="6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2">
                    <a:lumMod val="6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2">
                    <a:lumMod val="6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2">
                    <a:lumMod val="6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b="1" dirty="0">
                <a:solidFill>
                  <a:schemeClr val="bg1"/>
                </a:solidFill>
                <a:latin typeface="Gudea" panose="02000000000000000000" pitchFamily="50" charset="0"/>
                <a:ea typeface="Karla" pitchFamily="2" charset="0"/>
                <a:cs typeface="Arimo" panose="020B0604020202020204" pitchFamily="34" charset="0"/>
              </a:rPr>
              <a:t>Store Name Goes Here</a:t>
            </a:r>
          </a:p>
        </p:txBody>
      </p:sp>
      <p:sp>
        <p:nvSpPr>
          <p:cNvPr id="5" name="Text Placeholder 7">
            <a:extLst>
              <a:ext uri="{FF2B5EF4-FFF2-40B4-BE49-F238E27FC236}">
                <a16:creationId xmlns:a16="http://schemas.microsoft.com/office/drawing/2014/main" xmlns="" id="{61698775-42B0-4267-AF71-B5A36931B21E}"/>
              </a:ext>
            </a:extLst>
          </p:cNvPr>
          <p:cNvSpPr txBox="1">
            <a:spLocks/>
          </p:cNvSpPr>
          <p:nvPr/>
        </p:nvSpPr>
        <p:spPr>
          <a:xfrm>
            <a:off x="4249736" y="5436054"/>
            <a:ext cx="2111307" cy="437107"/>
          </a:xfrm>
          <a:prstGeom prst="rect">
            <a:avLst/>
          </a:prstGeom>
          <a:noFill/>
        </p:spPr>
        <p:txBody>
          <a:bodyPr vert="horz" wrap="square" lIns="0" tIns="0" rIns="0" bIns="0" rtlCol="0" anchor="ctr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2">
                    <a:lumMod val="65000"/>
                  </a:schemeClr>
                </a:solidFill>
                <a:latin typeface="Open Sans"/>
                <a:ea typeface="+mn-ea"/>
                <a:cs typeface="Open San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2">
                    <a:lumMod val="6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2">
                    <a:lumMod val="6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2">
                    <a:lumMod val="6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2">
                    <a:lumMod val="6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None/>
            </a:pPr>
            <a:r>
              <a:rPr lang="en-US" sz="1000" dirty="0">
                <a:solidFill>
                  <a:schemeClr val="bg1"/>
                </a:solidFill>
                <a:latin typeface="Gudea" panose="02000000000000000000" pitchFamily="50" charset="0"/>
                <a:ea typeface="Karla" pitchFamily="2" charset="0"/>
                <a:cs typeface="Arimo" panose="020B0604020202020204" pitchFamily="34" charset="0"/>
              </a:rPr>
              <a:t>Credibly pontificate highly efficient manual structured products.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C52255BA-A79A-4040-A8EE-BDC8DA02731D}"/>
              </a:ext>
            </a:extLst>
          </p:cNvPr>
          <p:cNvSpPr txBox="1"/>
          <p:nvPr/>
        </p:nvSpPr>
        <p:spPr>
          <a:xfrm>
            <a:off x="4249736" y="4973739"/>
            <a:ext cx="2111307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latin typeface="Gudea" panose="02000000000000000000" pitchFamily="50" charset="0"/>
                <a:ea typeface="Karla" pitchFamily="2" charset="0"/>
                <a:cs typeface="Arimo" panose="020B0604020202020204" pitchFamily="34" charset="0"/>
              </a:rPr>
              <a:t>At W </a:t>
            </a:r>
            <a:r>
              <a:rPr lang="en-US" sz="1200" dirty="0" err="1">
                <a:solidFill>
                  <a:schemeClr val="bg1"/>
                </a:solidFill>
                <a:latin typeface="Gudea" panose="02000000000000000000" pitchFamily="50" charset="0"/>
                <a:ea typeface="Karla" pitchFamily="2" charset="0"/>
                <a:cs typeface="Arimo" panose="020B0604020202020204" pitchFamily="34" charset="0"/>
              </a:rPr>
              <a:t>Shunk</a:t>
            </a:r>
            <a:r>
              <a:rPr lang="en-US" sz="1200" dirty="0">
                <a:solidFill>
                  <a:schemeClr val="bg1"/>
                </a:solidFill>
                <a:latin typeface="Gudea" panose="02000000000000000000" pitchFamily="50" charset="0"/>
                <a:ea typeface="Karla" pitchFamily="2" charset="0"/>
                <a:cs typeface="Arimo" panose="020B0604020202020204" pitchFamily="34" charset="0"/>
              </a:rPr>
              <a:t> St, </a:t>
            </a:r>
            <a:r>
              <a:rPr lang="en-US" sz="1200" dirty="0" err="1">
                <a:solidFill>
                  <a:schemeClr val="bg1"/>
                </a:solidFill>
                <a:latin typeface="Gudea" panose="02000000000000000000" pitchFamily="50" charset="0"/>
                <a:ea typeface="Karla" pitchFamily="2" charset="0"/>
                <a:cs typeface="Arimo" panose="020B0604020202020204" pitchFamily="34" charset="0"/>
              </a:rPr>
              <a:t>Wtown</a:t>
            </a:r>
            <a:r>
              <a:rPr lang="en-US" sz="1200" dirty="0">
                <a:solidFill>
                  <a:schemeClr val="bg1"/>
                </a:solidFill>
                <a:latin typeface="Gudea" panose="02000000000000000000" pitchFamily="50" charset="0"/>
                <a:ea typeface="Karla" pitchFamily="2" charset="0"/>
                <a:cs typeface="Arimo" panose="020B0604020202020204" pitchFamily="34" charset="0"/>
              </a:rPr>
              <a:t>,</a:t>
            </a:r>
          </a:p>
          <a:p>
            <a:r>
              <a:rPr lang="en-US" sz="1200" dirty="0">
                <a:solidFill>
                  <a:schemeClr val="bg1"/>
                </a:solidFill>
                <a:latin typeface="Gudea" panose="02000000000000000000" pitchFamily="50" charset="0"/>
                <a:ea typeface="Karla" pitchFamily="2" charset="0"/>
                <a:cs typeface="Arimo" panose="020B0604020202020204" pitchFamily="34" charset="0"/>
              </a:rPr>
              <a:t>PA 19145, USA</a:t>
            </a:r>
            <a:endParaRPr lang="en-US" altLang="en-US" sz="1200" dirty="0">
              <a:solidFill>
                <a:schemeClr val="bg1"/>
              </a:solidFill>
              <a:latin typeface="Gudea" panose="02000000000000000000" pitchFamily="50" charset="0"/>
              <a:ea typeface="Karla" pitchFamily="2" charset="0"/>
              <a:cs typeface="Arimo" panose="020B0604020202020204" pitchFamily="34" charset="0"/>
            </a:endParaRP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xmlns="" id="{A3699252-7638-4F38-8D1A-FD888188A26B}"/>
              </a:ext>
            </a:extLst>
          </p:cNvPr>
          <p:cNvSpPr txBox="1">
            <a:spLocks/>
          </p:cNvSpPr>
          <p:nvPr/>
        </p:nvSpPr>
        <p:spPr>
          <a:xfrm>
            <a:off x="1228242" y="4618927"/>
            <a:ext cx="2111307" cy="215444"/>
          </a:xfrm>
          <a:prstGeom prst="rect">
            <a:avLst/>
          </a:prstGeom>
          <a:noFill/>
        </p:spPr>
        <p:txBody>
          <a:bodyPr vert="horz" wrap="square" lIns="0" tIns="0" rIns="0" bIns="0" rtlCol="0" anchor="ctr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2">
                    <a:lumMod val="65000"/>
                  </a:schemeClr>
                </a:solidFill>
                <a:latin typeface="Open Sans"/>
                <a:ea typeface="+mn-ea"/>
                <a:cs typeface="Open San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2">
                    <a:lumMod val="6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2">
                    <a:lumMod val="6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2">
                    <a:lumMod val="6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2">
                    <a:lumMod val="6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b="1" dirty="0">
                <a:solidFill>
                  <a:schemeClr val="bg1"/>
                </a:solidFill>
                <a:latin typeface="Gudea" panose="02000000000000000000" pitchFamily="50" charset="0"/>
                <a:ea typeface="Karla" pitchFamily="2" charset="0"/>
                <a:cs typeface="Arimo" panose="020B0604020202020204" pitchFamily="34" charset="0"/>
              </a:rPr>
              <a:t>Store Name Goes Here</a:t>
            </a:r>
          </a:p>
        </p:txBody>
      </p:sp>
      <p:sp>
        <p:nvSpPr>
          <p:cNvPr id="9" name="Text Placeholder 7">
            <a:extLst>
              <a:ext uri="{FF2B5EF4-FFF2-40B4-BE49-F238E27FC236}">
                <a16:creationId xmlns:a16="http://schemas.microsoft.com/office/drawing/2014/main" xmlns="" id="{1A681B22-C4F3-4651-872E-E86307F4A66B}"/>
              </a:ext>
            </a:extLst>
          </p:cNvPr>
          <p:cNvSpPr txBox="1">
            <a:spLocks/>
          </p:cNvSpPr>
          <p:nvPr/>
        </p:nvSpPr>
        <p:spPr>
          <a:xfrm>
            <a:off x="1228241" y="5436054"/>
            <a:ext cx="2111307" cy="437107"/>
          </a:xfrm>
          <a:prstGeom prst="rect">
            <a:avLst/>
          </a:prstGeom>
          <a:noFill/>
        </p:spPr>
        <p:txBody>
          <a:bodyPr vert="horz" wrap="square" lIns="0" tIns="0" rIns="0" bIns="0" rtlCol="0" anchor="ctr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2">
                    <a:lumMod val="65000"/>
                  </a:schemeClr>
                </a:solidFill>
                <a:latin typeface="Open Sans"/>
                <a:ea typeface="+mn-ea"/>
                <a:cs typeface="Open San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2">
                    <a:lumMod val="6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2">
                    <a:lumMod val="6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2">
                    <a:lumMod val="6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2">
                    <a:lumMod val="6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None/>
            </a:pPr>
            <a:r>
              <a:rPr lang="en-US" sz="1000" dirty="0">
                <a:solidFill>
                  <a:schemeClr val="bg1"/>
                </a:solidFill>
                <a:latin typeface="Gudea" panose="02000000000000000000" pitchFamily="50" charset="0"/>
                <a:ea typeface="Karla" pitchFamily="2" charset="0"/>
                <a:cs typeface="Arimo" panose="020B0604020202020204" pitchFamily="34" charset="0"/>
              </a:rPr>
              <a:t>Credibly pontificate highly efficient manual structured products.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908831CE-8118-4963-80BE-5CAA42EE66F8}"/>
              </a:ext>
            </a:extLst>
          </p:cNvPr>
          <p:cNvSpPr txBox="1"/>
          <p:nvPr/>
        </p:nvSpPr>
        <p:spPr>
          <a:xfrm>
            <a:off x="1228241" y="4973739"/>
            <a:ext cx="2111307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latin typeface="Gudea" panose="02000000000000000000" pitchFamily="50" charset="0"/>
                <a:ea typeface="Karla" pitchFamily="2" charset="0"/>
                <a:cs typeface="Arimo" panose="020B0604020202020204" pitchFamily="34" charset="0"/>
              </a:rPr>
              <a:t>At W </a:t>
            </a:r>
            <a:r>
              <a:rPr lang="en-US" sz="1200" dirty="0" err="1">
                <a:solidFill>
                  <a:schemeClr val="bg1"/>
                </a:solidFill>
                <a:latin typeface="Gudea" panose="02000000000000000000" pitchFamily="50" charset="0"/>
                <a:ea typeface="Karla" pitchFamily="2" charset="0"/>
                <a:cs typeface="Arimo" panose="020B0604020202020204" pitchFamily="34" charset="0"/>
              </a:rPr>
              <a:t>Shunk</a:t>
            </a:r>
            <a:r>
              <a:rPr lang="en-US" sz="1200" dirty="0">
                <a:solidFill>
                  <a:schemeClr val="bg1"/>
                </a:solidFill>
                <a:latin typeface="Gudea" panose="02000000000000000000" pitchFamily="50" charset="0"/>
                <a:ea typeface="Karla" pitchFamily="2" charset="0"/>
                <a:cs typeface="Arimo" panose="020B0604020202020204" pitchFamily="34" charset="0"/>
              </a:rPr>
              <a:t> St, </a:t>
            </a:r>
            <a:r>
              <a:rPr lang="en-US" sz="1200" dirty="0" err="1">
                <a:solidFill>
                  <a:schemeClr val="bg1"/>
                </a:solidFill>
                <a:latin typeface="Gudea" panose="02000000000000000000" pitchFamily="50" charset="0"/>
                <a:ea typeface="Karla" pitchFamily="2" charset="0"/>
                <a:cs typeface="Arimo" panose="020B0604020202020204" pitchFamily="34" charset="0"/>
              </a:rPr>
              <a:t>Wtown</a:t>
            </a:r>
            <a:r>
              <a:rPr lang="en-US" sz="1200" dirty="0">
                <a:solidFill>
                  <a:schemeClr val="bg1"/>
                </a:solidFill>
                <a:latin typeface="Gudea" panose="02000000000000000000" pitchFamily="50" charset="0"/>
                <a:ea typeface="Karla" pitchFamily="2" charset="0"/>
                <a:cs typeface="Arimo" panose="020B0604020202020204" pitchFamily="34" charset="0"/>
              </a:rPr>
              <a:t>,</a:t>
            </a:r>
          </a:p>
          <a:p>
            <a:r>
              <a:rPr lang="en-US" sz="1200" dirty="0">
                <a:solidFill>
                  <a:schemeClr val="bg1"/>
                </a:solidFill>
                <a:latin typeface="Gudea" panose="02000000000000000000" pitchFamily="50" charset="0"/>
                <a:ea typeface="Karla" pitchFamily="2" charset="0"/>
                <a:cs typeface="Arimo" panose="020B0604020202020204" pitchFamily="34" charset="0"/>
              </a:rPr>
              <a:t>PA 19145, USA</a:t>
            </a:r>
            <a:endParaRPr lang="en-US" altLang="en-US" sz="1200" dirty="0">
              <a:solidFill>
                <a:schemeClr val="bg1"/>
              </a:solidFill>
              <a:latin typeface="Gudea" panose="02000000000000000000" pitchFamily="50" charset="0"/>
              <a:ea typeface="Karla" pitchFamily="2" charset="0"/>
              <a:cs typeface="Arimo" panose="020B0604020202020204" pitchFamily="34" charset="0"/>
            </a:endParaRPr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22"/>
          </p:nvPr>
        </p:nvSpPr>
        <p:spPr/>
      </p:sp>
      <p:sp>
        <p:nvSpPr>
          <p:cNvPr id="13" name="Picture Placeholder 12"/>
          <p:cNvSpPr>
            <a:spLocks noGrp="1"/>
          </p:cNvSpPr>
          <p:nvPr>
            <p:ph type="pic" sz="quarter" idx="21"/>
          </p:nvPr>
        </p:nvSpPr>
        <p:spPr/>
      </p:sp>
    </p:spTree>
    <p:extLst>
      <p:ext uri="{BB962C8B-B14F-4D97-AF65-F5344CB8AC3E}">
        <p14:creationId xmlns:p14="http://schemas.microsoft.com/office/powerpoint/2010/main" val="426096022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xmlns="" id="{109104AC-932A-4B56-AF05-1877060B5795}"/>
              </a:ext>
            </a:extLst>
          </p:cNvPr>
          <p:cNvSpPr/>
          <p:nvPr/>
        </p:nvSpPr>
        <p:spPr>
          <a:xfrm>
            <a:off x="2703223" y="1013950"/>
            <a:ext cx="6785550" cy="433132"/>
          </a:xfrm>
          <a:prstGeom prst="rect">
            <a:avLst/>
          </a:prstGeom>
        </p:spPr>
        <p:txBody>
          <a:bodyPr wrap="square" lIns="0" tIns="0" rIns="0" bIns="0" numCol="1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Proactively envisioned multimedia based expertise and cross-media growth strategies. Seamlessly visualize quality intellectual capital without superior collaboration. Leverage agile frameworks to provide a robust.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xmlns="" id="{2A5185F7-63A5-4720-8CAC-4F15D9E06527}"/>
              </a:ext>
            </a:extLst>
          </p:cNvPr>
          <p:cNvSpPr txBox="1"/>
          <p:nvPr/>
        </p:nvSpPr>
        <p:spPr>
          <a:xfrm>
            <a:off x="2703223" y="527492"/>
            <a:ext cx="6785550" cy="394019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ctr" anchorCtr="0">
            <a:spAutoFit/>
          </a:bodyPr>
          <a:lstStyle/>
          <a:p>
            <a:pPr algn="ctr">
              <a:lnSpc>
                <a:spcPts val="3000"/>
              </a:lnSpc>
            </a:pPr>
            <a:r>
              <a:rPr lang="en-US" sz="2800" b="1" dirty="0">
                <a:solidFill>
                  <a:schemeClr val="tx2">
                    <a:lumMod val="85000"/>
                    <a:lumOff val="15000"/>
                  </a:schemeClr>
                </a:solidFill>
                <a:latin typeface="Roboto Slab" pitchFamily="2" charset="0"/>
                <a:ea typeface="Roboto Slab" pitchFamily="2" charset="0"/>
              </a:rPr>
              <a:t>Book Store Gallery Image</a:t>
            </a:r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3" name="Picture Placeholder 2"/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5" name="Picture Placeholder 4"/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6" name="Picture Placeholder 5"/>
          <p:cNvSpPr>
            <a:spLocks noGrp="1"/>
          </p:cNvSpPr>
          <p:nvPr>
            <p:ph type="pic" sz="quarter" idx="16"/>
          </p:nvPr>
        </p:nvSpPr>
        <p:spPr/>
      </p:sp>
    </p:spTree>
    <p:extLst>
      <p:ext uri="{BB962C8B-B14F-4D97-AF65-F5344CB8AC3E}">
        <p14:creationId xmlns:p14="http://schemas.microsoft.com/office/powerpoint/2010/main" val="311980113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xmlns="" id="{06767679-B2B7-4276-8F89-C55EEBBCCEBC}"/>
              </a:ext>
            </a:extLst>
          </p:cNvPr>
          <p:cNvSpPr/>
          <p:nvPr/>
        </p:nvSpPr>
        <p:spPr>
          <a:xfrm>
            <a:off x="646449" y="4850330"/>
            <a:ext cx="3474720" cy="135844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>
              <a:solidFill>
                <a:schemeClr val="bg1"/>
              </a:solidFill>
              <a:latin typeface="Gudea" panose="02000000000000000000" pitchFamily="50" charset="0"/>
              <a:ea typeface="Arimo" panose="020B0604020202020204" pitchFamily="34" charset="0"/>
              <a:cs typeface="Arimo" panose="020B0604020202020204" pitchFamily="34" charset="0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xmlns="" id="{5136A856-100B-4B3C-BFC9-E4809B4630A2}"/>
              </a:ext>
            </a:extLst>
          </p:cNvPr>
          <p:cNvSpPr/>
          <p:nvPr/>
        </p:nvSpPr>
        <p:spPr>
          <a:xfrm>
            <a:off x="4358640" y="4850330"/>
            <a:ext cx="3474720" cy="1358446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>
              <a:solidFill>
                <a:schemeClr val="bg1"/>
              </a:solidFill>
              <a:latin typeface="Gudea" panose="02000000000000000000" pitchFamily="50" charset="0"/>
              <a:ea typeface="Arimo" panose="020B0604020202020204" pitchFamily="34" charset="0"/>
              <a:cs typeface="Arimo" panose="020B0604020202020204" pitchFamily="34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xmlns="" id="{B2AF625E-2619-4B20-9825-385E99DA4E3F}"/>
              </a:ext>
            </a:extLst>
          </p:cNvPr>
          <p:cNvSpPr/>
          <p:nvPr/>
        </p:nvSpPr>
        <p:spPr>
          <a:xfrm>
            <a:off x="8070831" y="4850330"/>
            <a:ext cx="3474720" cy="135844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>
              <a:solidFill>
                <a:schemeClr val="bg1"/>
              </a:solidFill>
              <a:latin typeface="Gudea" panose="02000000000000000000" pitchFamily="50" charset="0"/>
              <a:ea typeface="Arimo" panose="020B0604020202020204" pitchFamily="34" charset="0"/>
              <a:cs typeface="Arimo" panose="020B0604020202020204" pitchFamily="34" charset="0"/>
            </a:endParaRPr>
          </a:p>
        </p:txBody>
      </p:sp>
      <p:sp>
        <p:nvSpPr>
          <p:cNvPr id="5" name="TextBox 28">
            <a:extLst>
              <a:ext uri="{FF2B5EF4-FFF2-40B4-BE49-F238E27FC236}">
                <a16:creationId xmlns:a16="http://schemas.microsoft.com/office/drawing/2014/main" xmlns="" id="{A81EF5A8-6149-497D-8F86-799C3619924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00737" y="5176625"/>
            <a:ext cx="2566143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altLang="en-US" sz="1600" b="1" dirty="0" err="1">
                <a:solidFill>
                  <a:schemeClr val="bg1"/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Nadera</a:t>
            </a:r>
            <a:r>
              <a:rPr lang="en-US" altLang="en-US" sz="1600" b="1" dirty="0">
                <a:solidFill>
                  <a:schemeClr val="bg1"/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 </a:t>
            </a:r>
            <a:r>
              <a:rPr lang="en-US" altLang="en-US" sz="1600" b="1" dirty="0" err="1">
                <a:solidFill>
                  <a:schemeClr val="bg1"/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Gileradin</a:t>
            </a:r>
            <a:endParaRPr lang="en-US" altLang="en-US" sz="1600" b="1" dirty="0">
              <a:solidFill>
                <a:schemeClr val="bg1"/>
              </a:solidFill>
              <a:latin typeface="Gudea" panose="02000000000000000000" pitchFamily="50" charset="0"/>
              <a:ea typeface="Arimo" panose="020B0604020202020204" pitchFamily="34" charset="0"/>
              <a:cs typeface="Arimo" panose="020B0604020202020204" pitchFamily="34" charset="0"/>
            </a:endParaRPr>
          </a:p>
        </p:txBody>
      </p:sp>
      <p:sp>
        <p:nvSpPr>
          <p:cNvPr id="6" name="7 CuadroTexto">
            <a:extLst>
              <a:ext uri="{FF2B5EF4-FFF2-40B4-BE49-F238E27FC236}">
                <a16:creationId xmlns:a16="http://schemas.microsoft.com/office/drawing/2014/main" xmlns="" id="{15C2AE66-6C28-4430-B512-1795A039B04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00737" y="5449350"/>
            <a:ext cx="2566143" cy="4331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en-US" sz="1000" dirty="0">
                <a:solidFill>
                  <a:schemeClr val="bg1"/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Predominate extensible testing procedures for reliable good </a:t>
            </a:r>
            <a:r>
              <a:rPr lang="en-US" sz="1000" dirty="0">
                <a:solidFill>
                  <a:schemeClr val="bg1"/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views new normal that.</a:t>
            </a:r>
          </a:p>
        </p:txBody>
      </p:sp>
      <p:sp>
        <p:nvSpPr>
          <p:cNvPr id="7" name="TextBox 28">
            <a:extLst>
              <a:ext uri="{FF2B5EF4-FFF2-40B4-BE49-F238E27FC236}">
                <a16:creationId xmlns:a16="http://schemas.microsoft.com/office/drawing/2014/main" xmlns="" id="{01389ABE-0CCE-4ED6-A926-38C30BCADC3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12928" y="5176625"/>
            <a:ext cx="2566143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en-US" altLang="en-US" sz="1600" b="1" dirty="0">
                <a:solidFill>
                  <a:schemeClr val="bg1"/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Fernando </a:t>
            </a:r>
            <a:r>
              <a:rPr lang="en-US" altLang="en-US" sz="1600" b="1" dirty="0" err="1">
                <a:solidFill>
                  <a:schemeClr val="bg1"/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Jolion</a:t>
            </a:r>
            <a:endParaRPr lang="en-US" altLang="en-US" sz="1600" b="1" dirty="0">
              <a:solidFill>
                <a:schemeClr val="bg1"/>
              </a:solidFill>
              <a:latin typeface="Gudea" panose="02000000000000000000" pitchFamily="50" charset="0"/>
              <a:ea typeface="Arimo" panose="020B0604020202020204" pitchFamily="34" charset="0"/>
              <a:cs typeface="Arimo" panose="020B0604020202020204" pitchFamily="34" charset="0"/>
            </a:endParaRPr>
          </a:p>
        </p:txBody>
      </p:sp>
      <p:sp>
        <p:nvSpPr>
          <p:cNvPr id="8" name="7 CuadroTexto">
            <a:extLst>
              <a:ext uri="{FF2B5EF4-FFF2-40B4-BE49-F238E27FC236}">
                <a16:creationId xmlns:a16="http://schemas.microsoft.com/office/drawing/2014/main" xmlns="" id="{A08C46A1-6778-4C07-817C-9184C474016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12928" y="5449350"/>
            <a:ext cx="2566143" cy="4331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en-US" sz="1000" dirty="0">
                <a:solidFill>
                  <a:schemeClr val="bg1"/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Predominate extensible testing procedures for reliable good </a:t>
            </a:r>
            <a:r>
              <a:rPr lang="en-US" sz="1000" dirty="0">
                <a:solidFill>
                  <a:schemeClr val="bg1"/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views new normal that.</a:t>
            </a:r>
          </a:p>
        </p:txBody>
      </p:sp>
      <p:sp>
        <p:nvSpPr>
          <p:cNvPr id="9" name="TextBox 28">
            <a:extLst>
              <a:ext uri="{FF2B5EF4-FFF2-40B4-BE49-F238E27FC236}">
                <a16:creationId xmlns:a16="http://schemas.microsoft.com/office/drawing/2014/main" xmlns="" id="{E742A33C-E9C9-461E-8669-3CECA55BF4B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525119" y="5176625"/>
            <a:ext cx="2566143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en-US" altLang="en-US" sz="1600" b="1" dirty="0" err="1">
                <a:solidFill>
                  <a:schemeClr val="bg1"/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jennie</a:t>
            </a:r>
            <a:r>
              <a:rPr lang="en-US" altLang="en-US" sz="1600" b="1" dirty="0">
                <a:solidFill>
                  <a:schemeClr val="bg1"/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 Marker</a:t>
            </a:r>
          </a:p>
        </p:txBody>
      </p:sp>
      <p:sp>
        <p:nvSpPr>
          <p:cNvPr id="10" name="7 CuadroTexto">
            <a:extLst>
              <a:ext uri="{FF2B5EF4-FFF2-40B4-BE49-F238E27FC236}">
                <a16:creationId xmlns:a16="http://schemas.microsoft.com/office/drawing/2014/main" xmlns="" id="{D33FF325-C861-42A1-9EF3-122E92A31BE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525119" y="5449350"/>
            <a:ext cx="2566143" cy="4331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en-US" sz="1000" dirty="0">
                <a:solidFill>
                  <a:schemeClr val="bg1"/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Predominate extensible testing procedures for reliable good </a:t>
            </a:r>
            <a:r>
              <a:rPr lang="en-US" sz="1000" dirty="0">
                <a:solidFill>
                  <a:schemeClr val="bg1"/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views new normal that.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xmlns="" id="{993AE20B-3D44-45E4-AFCA-0A6FDB4BDA6E}"/>
              </a:ext>
            </a:extLst>
          </p:cNvPr>
          <p:cNvSpPr/>
          <p:nvPr/>
        </p:nvSpPr>
        <p:spPr>
          <a:xfrm>
            <a:off x="646450" y="1157705"/>
            <a:ext cx="7076660" cy="433132"/>
          </a:xfrm>
          <a:prstGeom prst="rect">
            <a:avLst/>
          </a:prstGeom>
          <a:ln>
            <a:noFill/>
          </a:ln>
        </p:spPr>
        <p:txBody>
          <a:bodyPr wrap="square" lIns="0" tIns="0" rIns="0" bIns="0" numCol="1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Interactively coordinate proactive e-commerce via process-centric outside the box  thinking pursue scalable customer service through. Collaboratively administrate empowered markets via plug-and-play networks dynamic procrastinate.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xmlns="" id="{ACB60CBD-A9E8-4F12-8B34-7C306B896F76}"/>
              </a:ext>
            </a:extLst>
          </p:cNvPr>
          <p:cNvSpPr txBox="1"/>
          <p:nvPr/>
        </p:nvSpPr>
        <p:spPr>
          <a:xfrm>
            <a:off x="646449" y="591849"/>
            <a:ext cx="7076660" cy="395173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ctr" anchorCtr="0">
            <a:spAutoFit/>
          </a:bodyPr>
          <a:lstStyle/>
          <a:p>
            <a:pPr>
              <a:lnSpc>
                <a:spcPts val="3000"/>
              </a:lnSpc>
            </a:pPr>
            <a:r>
              <a:rPr lang="en-US" sz="2800" b="1" dirty="0">
                <a:solidFill>
                  <a:schemeClr val="tx2">
                    <a:lumMod val="85000"/>
                    <a:lumOff val="15000"/>
                  </a:schemeClr>
                </a:solidFill>
                <a:latin typeface="Roboto Slab" pitchFamily="2" charset="0"/>
                <a:ea typeface="Roboto Slab" pitchFamily="2" charset="0"/>
                <a:cs typeface="Open Sans Extrabold" panose="020B0906030804020204" pitchFamily="34" charset="0"/>
              </a:rPr>
              <a:t>What Our Client Says</a:t>
            </a:r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3" name="Picture Placeholder 12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14" name="Picture Placeholder 13"/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171615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xmlns="" id="{990D7FBC-AE33-4B25-A05B-01712CA40F49}"/>
              </a:ext>
            </a:extLst>
          </p:cNvPr>
          <p:cNvSpPr/>
          <p:nvPr/>
        </p:nvSpPr>
        <p:spPr>
          <a:xfrm>
            <a:off x="998220" y="1020417"/>
            <a:ext cx="10744200" cy="5334000"/>
          </a:xfrm>
          <a:custGeom>
            <a:avLst/>
            <a:gdLst>
              <a:gd name="connsiteX0" fmla="*/ 0 w 10744200"/>
              <a:gd name="connsiteY0" fmla="*/ 0 h 5413248"/>
              <a:gd name="connsiteX1" fmla="*/ 10744200 w 10744200"/>
              <a:gd name="connsiteY1" fmla="*/ 0 h 5413248"/>
              <a:gd name="connsiteX2" fmla="*/ 10744200 w 10744200"/>
              <a:gd name="connsiteY2" fmla="*/ 5413248 h 5413248"/>
              <a:gd name="connsiteX3" fmla="*/ 0 w 10744200"/>
              <a:gd name="connsiteY3" fmla="*/ 5413248 h 54132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744200" h="5413248">
                <a:moveTo>
                  <a:pt x="0" y="0"/>
                </a:moveTo>
                <a:lnTo>
                  <a:pt x="10744200" y="0"/>
                </a:lnTo>
                <a:lnTo>
                  <a:pt x="10744200" y="5413248"/>
                </a:lnTo>
                <a:lnTo>
                  <a:pt x="0" y="5413248"/>
                </a:lnTo>
                <a:close/>
              </a:path>
            </a:pathLst>
          </a:custGeom>
          <a:solidFill>
            <a:schemeClr val="tx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Gudea" panose="02000000000000000000" pitchFamily="50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EC1153F7-ADD1-42BB-9D9D-BAFBE534DAA1}"/>
              </a:ext>
            </a:extLst>
          </p:cNvPr>
          <p:cNvSpPr txBox="1"/>
          <p:nvPr/>
        </p:nvSpPr>
        <p:spPr>
          <a:xfrm>
            <a:off x="3472960" y="2328424"/>
            <a:ext cx="5246078" cy="394019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ctr" anchorCtr="0">
            <a:spAutoFit/>
          </a:bodyPr>
          <a:lstStyle/>
          <a:p>
            <a:pPr algn="ctr">
              <a:lnSpc>
                <a:spcPts val="3000"/>
              </a:lnSpc>
            </a:pPr>
            <a:r>
              <a:rPr lang="en-US" sz="2800" b="1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</a:rPr>
              <a:t>Our History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616ADFB0-549D-44D8-876F-E282B50C7538}"/>
              </a:ext>
            </a:extLst>
          </p:cNvPr>
          <p:cNvSpPr/>
          <p:nvPr/>
        </p:nvSpPr>
        <p:spPr>
          <a:xfrm>
            <a:off x="3472960" y="3631060"/>
            <a:ext cx="5246078" cy="89851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00" dirty="0">
                <a:solidFill>
                  <a:schemeClr val="bg1"/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Interactively coordinate proactive e-commerce via process-centric outside the box  thinking pursue scalable customer service through. Collaboratively administrate empowered markets via plug-and-play networks. Dynamic procrastinate B2C users after installed base benefits dramatic visualize </a:t>
            </a:r>
            <a:r>
              <a:rPr lang="en-US" altLang="en-US" sz="1000" dirty="0">
                <a:solidFill>
                  <a:schemeClr val="bg1"/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extensible testing procedures.</a:t>
            </a:r>
            <a:endParaRPr lang="en-US" sz="1000" dirty="0">
              <a:solidFill>
                <a:schemeClr val="bg1"/>
              </a:solidFill>
              <a:latin typeface="Gudea" panose="02000000000000000000" pitchFamily="50" charset="0"/>
              <a:ea typeface="Arimo" panose="020B0604020202020204" pitchFamily="34" charset="0"/>
              <a:cs typeface="Arimo" panose="020B0604020202020204" pitchFamily="34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xmlns="" id="{8D6ECFA9-6F87-45C9-AF0E-A53F2A11B519}"/>
              </a:ext>
            </a:extLst>
          </p:cNvPr>
          <p:cNvSpPr/>
          <p:nvPr/>
        </p:nvSpPr>
        <p:spPr>
          <a:xfrm>
            <a:off x="5821680" y="3167607"/>
            <a:ext cx="548640" cy="1828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Gudea" panose="02000000000000000000" pitchFamily="50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51D6E585-6716-4008-89AF-5B00BC4F425A}"/>
              </a:ext>
            </a:extLst>
          </p:cNvPr>
          <p:cNvSpPr txBox="1"/>
          <p:nvPr/>
        </p:nvSpPr>
        <p:spPr>
          <a:xfrm>
            <a:off x="4815838" y="5206541"/>
            <a:ext cx="2560320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900" dirty="0">
                <a:solidFill>
                  <a:schemeClr val="bg1"/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W   </a:t>
            </a:r>
            <a:r>
              <a:rPr lang="en-US" sz="900" dirty="0" err="1">
                <a:solidFill>
                  <a:schemeClr val="bg1"/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W</a:t>
            </a:r>
            <a:r>
              <a:rPr lang="en-US" sz="900" dirty="0">
                <a:solidFill>
                  <a:schemeClr val="bg1"/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   </a:t>
            </a:r>
            <a:r>
              <a:rPr lang="en-US" sz="900" dirty="0" err="1">
                <a:solidFill>
                  <a:schemeClr val="bg1"/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W</a:t>
            </a:r>
            <a:r>
              <a:rPr lang="en-US" sz="900" dirty="0">
                <a:solidFill>
                  <a:schemeClr val="bg1"/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   .   M   U   V   I   O   .   C   O   M</a:t>
            </a:r>
          </a:p>
        </p:txBody>
      </p:sp>
    </p:spTree>
    <p:extLst>
      <p:ext uri="{BB962C8B-B14F-4D97-AF65-F5344CB8AC3E}">
        <p14:creationId xmlns:p14="http://schemas.microsoft.com/office/powerpoint/2010/main" val="6262713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xmlns="" id="{818A5D0C-245C-432F-9F3C-E3BD9EA7AB68}"/>
              </a:ext>
            </a:extLst>
          </p:cNvPr>
          <p:cNvSpPr/>
          <p:nvPr/>
        </p:nvSpPr>
        <p:spPr>
          <a:xfrm>
            <a:off x="0" y="0"/>
            <a:ext cx="12191999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  <a:latin typeface="Gudea" panose="02000000000000000000" pitchFamily="50" charset="0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xmlns="" id="{32FF0BF5-6401-4B0E-962B-26B0DD6461E6}"/>
              </a:ext>
            </a:extLst>
          </p:cNvPr>
          <p:cNvSpPr/>
          <p:nvPr/>
        </p:nvSpPr>
        <p:spPr>
          <a:xfrm>
            <a:off x="1253790" y="512211"/>
            <a:ext cx="3092312" cy="530696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  <a:latin typeface="Gudea" panose="02000000000000000000" pitchFamily="50" charset="0"/>
              <a:ea typeface="PT Sans" panose="020B0503020203020204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48FF09C6-9F5D-456F-B7E8-47F175B4DC3A}"/>
              </a:ext>
            </a:extLst>
          </p:cNvPr>
          <p:cNvSpPr txBox="1"/>
          <p:nvPr/>
        </p:nvSpPr>
        <p:spPr>
          <a:xfrm rot="16200000">
            <a:off x="4907280" y="2010345"/>
            <a:ext cx="2377440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900" dirty="0">
                <a:solidFill>
                  <a:schemeClr val="bg1"/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W   </a:t>
            </a:r>
            <a:r>
              <a:rPr lang="en-US" sz="900" dirty="0" err="1">
                <a:solidFill>
                  <a:schemeClr val="bg1"/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W</a:t>
            </a:r>
            <a:r>
              <a:rPr lang="en-US" sz="900" dirty="0">
                <a:solidFill>
                  <a:schemeClr val="bg1"/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   </a:t>
            </a:r>
            <a:r>
              <a:rPr lang="en-US" sz="900" dirty="0" err="1">
                <a:solidFill>
                  <a:schemeClr val="bg1"/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W</a:t>
            </a:r>
            <a:r>
              <a:rPr lang="en-US" sz="900" dirty="0">
                <a:solidFill>
                  <a:schemeClr val="bg1"/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   .   M   U   V   I   O   .   C   O   M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xmlns="" id="{1021287B-358F-4602-8018-E83EF944EEFC}"/>
              </a:ext>
            </a:extLst>
          </p:cNvPr>
          <p:cNvSpPr/>
          <p:nvPr/>
        </p:nvSpPr>
        <p:spPr>
          <a:xfrm>
            <a:off x="6886575" y="4848354"/>
            <a:ext cx="3724424" cy="898451"/>
          </a:xfrm>
          <a:prstGeom prst="rect">
            <a:avLst/>
          </a:prstGeom>
        </p:spPr>
        <p:txBody>
          <a:bodyPr wrap="square" lIns="0" tIns="0" rIns="0" bIns="0" numCol="1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dirty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</a:rPr>
              <a:t>Interactively coordinate proactive e-commerce via process-centric "outside the box" thinking. Completely pursue scalable customer service through sustainable potentialities collaboratively administrate leverage agile frameworks.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63CDF9E9-DB66-4DA9-9644-9C66A8159226}"/>
              </a:ext>
            </a:extLst>
          </p:cNvPr>
          <p:cNvSpPr txBox="1"/>
          <p:nvPr/>
        </p:nvSpPr>
        <p:spPr>
          <a:xfrm>
            <a:off x="539751" y="1207140"/>
            <a:ext cx="3806350" cy="1128514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ctr" anchorCtr="0">
            <a:spAutoFit/>
          </a:bodyPr>
          <a:lstStyle/>
          <a:p>
            <a:pPr>
              <a:lnSpc>
                <a:spcPts val="4400"/>
              </a:lnSpc>
            </a:pPr>
            <a:r>
              <a:rPr lang="en-US" sz="4000" b="1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</a:rPr>
              <a:t>Thanks</a:t>
            </a:r>
          </a:p>
          <a:p>
            <a:pPr>
              <a:lnSpc>
                <a:spcPts val="4400"/>
              </a:lnSpc>
            </a:pPr>
            <a:r>
              <a:rPr lang="en-US" sz="4000" b="1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</a:rPr>
              <a:t>For Watching</a:t>
            </a:r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8" name="Picture Placeholder 7"/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64698611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Freeform 75"/>
          <p:cNvSpPr>
            <a:spLocks noChangeArrowheads="1"/>
          </p:cNvSpPr>
          <p:nvPr/>
        </p:nvSpPr>
        <p:spPr bwMode="auto">
          <a:xfrm>
            <a:off x="10710068" y="612774"/>
            <a:ext cx="419100" cy="419100"/>
          </a:xfrm>
          <a:custGeom>
            <a:avLst/>
            <a:gdLst>
              <a:gd name="T0" fmla="*/ 1165 w 1166"/>
              <a:gd name="T1" fmla="*/ 524 h 1165"/>
              <a:gd name="T2" fmla="*/ 1165 w 1166"/>
              <a:gd name="T3" fmla="*/ 639 h 1165"/>
              <a:gd name="T4" fmla="*/ 921 w 1166"/>
              <a:gd name="T5" fmla="*/ 639 h 1165"/>
              <a:gd name="T6" fmla="*/ 1110 w 1166"/>
              <a:gd name="T7" fmla="*/ 828 h 1165"/>
              <a:gd name="T8" fmla="*/ 1028 w 1166"/>
              <a:gd name="T9" fmla="*/ 912 h 1165"/>
              <a:gd name="T10" fmla="*/ 758 w 1166"/>
              <a:gd name="T11" fmla="*/ 639 h 1165"/>
              <a:gd name="T12" fmla="*/ 640 w 1166"/>
              <a:gd name="T13" fmla="*/ 639 h 1165"/>
              <a:gd name="T14" fmla="*/ 640 w 1166"/>
              <a:gd name="T15" fmla="*/ 757 h 1165"/>
              <a:gd name="T16" fmla="*/ 913 w 1166"/>
              <a:gd name="T17" fmla="*/ 1027 h 1165"/>
              <a:gd name="T18" fmla="*/ 829 w 1166"/>
              <a:gd name="T19" fmla="*/ 1109 h 1165"/>
              <a:gd name="T20" fmla="*/ 640 w 1166"/>
              <a:gd name="T21" fmla="*/ 921 h 1165"/>
              <a:gd name="T22" fmla="*/ 640 w 1166"/>
              <a:gd name="T23" fmla="*/ 1164 h 1165"/>
              <a:gd name="T24" fmla="*/ 525 w 1166"/>
              <a:gd name="T25" fmla="*/ 1164 h 1165"/>
              <a:gd name="T26" fmla="*/ 525 w 1166"/>
              <a:gd name="T27" fmla="*/ 921 h 1165"/>
              <a:gd name="T28" fmla="*/ 337 w 1166"/>
              <a:gd name="T29" fmla="*/ 1109 h 1165"/>
              <a:gd name="T30" fmla="*/ 252 w 1166"/>
              <a:gd name="T31" fmla="*/ 1027 h 1165"/>
              <a:gd name="T32" fmla="*/ 525 w 1166"/>
              <a:gd name="T33" fmla="*/ 757 h 1165"/>
              <a:gd name="T34" fmla="*/ 525 w 1166"/>
              <a:gd name="T35" fmla="*/ 639 h 1165"/>
              <a:gd name="T36" fmla="*/ 408 w 1166"/>
              <a:gd name="T37" fmla="*/ 639 h 1165"/>
              <a:gd name="T38" fmla="*/ 137 w 1166"/>
              <a:gd name="T39" fmla="*/ 913 h 1165"/>
              <a:gd name="T40" fmla="*/ 55 w 1166"/>
              <a:gd name="T41" fmla="*/ 828 h 1165"/>
              <a:gd name="T42" fmla="*/ 244 w 1166"/>
              <a:gd name="T43" fmla="*/ 639 h 1165"/>
              <a:gd name="T44" fmla="*/ 0 w 1166"/>
              <a:gd name="T45" fmla="*/ 639 h 1165"/>
              <a:gd name="T46" fmla="*/ 0 w 1166"/>
              <a:gd name="T47" fmla="*/ 524 h 1165"/>
              <a:gd name="T48" fmla="*/ 244 w 1166"/>
              <a:gd name="T49" fmla="*/ 524 h 1165"/>
              <a:gd name="T50" fmla="*/ 55 w 1166"/>
              <a:gd name="T51" fmla="*/ 336 h 1165"/>
              <a:gd name="T52" fmla="*/ 137 w 1166"/>
              <a:gd name="T53" fmla="*/ 251 h 1165"/>
              <a:gd name="T54" fmla="*/ 408 w 1166"/>
              <a:gd name="T55" fmla="*/ 524 h 1165"/>
              <a:gd name="T56" fmla="*/ 525 w 1166"/>
              <a:gd name="T57" fmla="*/ 524 h 1165"/>
              <a:gd name="T58" fmla="*/ 525 w 1166"/>
              <a:gd name="T59" fmla="*/ 407 h 1165"/>
              <a:gd name="T60" fmla="*/ 252 w 1166"/>
              <a:gd name="T61" fmla="*/ 136 h 1165"/>
              <a:gd name="T62" fmla="*/ 337 w 1166"/>
              <a:gd name="T63" fmla="*/ 54 h 1165"/>
              <a:gd name="T64" fmla="*/ 525 w 1166"/>
              <a:gd name="T65" fmla="*/ 243 h 1165"/>
              <a:gd name="T66" fmla="*/ 525 w 1166"/>
              <a:gd name="T67" fmla="*/ 0 h 1165"/>
              <a:gd name="T68" fmla="*/ 640 w 1166"/>
              <a:gd name="T69" fmla="*/ 0 h 1165"/>
              <a:gd name="T70" fmla="*/ 640 w 1166"/>
              <a:gd name="T71" fmla="*/ 243 h 1165"/>
              <a:gd name="T72" fmla="*/ 829 w 1166"/>
              <a:gd name="T73" fmla="*/ 54 h 1165"/>
              <a:gd name="T74" fmla="*/ 913 w 1166"/>
              <a:gd name="T75" fmla="*/ 136 h 1165"/>
              <a:gd name="T76" fmla="*/ 640 w 1166"/>
              <a:gd name="T77" fmla="*/ 407 h 1165"/>
              <a:gd name="T78" fmla="*/ 640 w 1166"/>
              <a:gd name="T79" fmla="*/ 524 h 1165"/>
              <a:gd name="T80" fmla="*/ 758 w 1166"/>
              <a:gd name="T81" fmla="*/ 524 h 1165"/>
              <a:gd name="T82" fmla="*/ 1028 w 1166"/>
              <a:gd name="T83" fmla="*/ 251 h 1165"/>
              <a:gd name="T84" fmla="*/ 1110 w 1166"/>
              <a:gd name="T85" fmla="*/ 336 h 1165"/>
              <a:gd name="T86" fmla="*/ 921 w 1166"/>
              <a:gd name="T87" fmla="*/ 524 h 1165"/>
              <a:gd name="T88" fmla="*/ 1165 w 1166"/>
              <a:gd name="T89" fmla="*/ 524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166" h="1165">
                <a:moveTo>
                  <a:pt x="1165" y="524"/>
                </a:moveTo>
                <a:lnTo>
                  <a:pt x="1165" y="639"/>
                </a:lnTo>
                <a:lnTo>
                  <a:pt x="921" y="639"/>
                </a:lnTo>
                <a:lnTo>
                  <a:pt x="1110" y="828"/>
                </a:lnTo>
                <a:lnTo>
                  <a:pt x="1028" y="912"/>
                </a:lnTo>
                <a:lnTo>
                  <a:pt x="758" y="639"/>
                </a:lnTo>
                <a:lnTo>
                  <a:pt x="640" y="639"/>
                </a:lnTo>
                <a:lnTo>
                  <a:pt x="640" y="757"/>
                </a:lnTo>
                <a:lnTo>
                  <a:pt x="913" y="1027"/>
                </a:lnTo>
                <a:lnTo>
                  <a:pt x="829" y="1109"/>
                </a:lnTo>
                <a:lnTo>
                  <a:pt x="640" y="921"/>
                </a:lnTo>
                <a:lnTo>
                  <a:pt x="640" y="1164"/>
                </a:lnTo>
                <a:lnTo>
                  <a:pt x="525" y="1164"/>
                </a:lnTo>
                <a:lnTo>
                  <a:pt x="525" y="921"/>
                </a:lnTo>
                <a:lnTo>
                  <a:pt x="337" y="1109"/>
                </a:lnTo>
                <a:lnTo>
                  <a:pt x="252" y="1027"/>
                </a:lnTo>
                <a:lnTo>
                  <a:pt x="525" y="757"/>
                </a:lnTo>
                <a:lnTo>
                  <a:pt x="525" y="639"/>
                </a:lnTo>
                <a:lnTo>
                  <a:pt x="408" y="639"/>
                </a:lnTo>
                <a:lnTo>
                  <a:pt x="137" y="913"/>
                </a:lnTo>
                <a:lnTo>
                  <a:pt x="55" y="828"/>
                </a:lnTo>
                <a:lnTo>
                  <a:pt x="244" y="639"/>
                </a:lnTo>
                <a:lnTo>
                  <a:pt x="0" y="639"/>
                </a:lnTo>
                <a:lnTo>
                  <a:pt x="0" y="524"/>
                </a:lnTo>
                <a:lnTo>
                  <a:pt x="244" y="524"/>
                </a:lnTo>
                <a:lnTo>
                  <a:pt x="55" y="336"/>
                </a:lnTo>
                <a:lnTo>
                  <a:pt x="137" y="251"/>
                </a:lnTo>
                <a:lnTo>
                  <a:pt x="408" y="524"/>
                </a:lnTo>
                <a:lnTo>
                  <a:pt x="525" y="524"/>
                </a:lnTo>
                <a:lnTo>
                  <a:pt x="525" y="407"/>
                </a:lnTo>
                <a:lnTo>
                  <a:pt x="252" y="136"/>
                </a:lnTo>
                <a:lnTo>
                  <a:pt x="337" y="54"/>
                </a:lnTo>
                <a:lnTo>
                  <a:pt x="525" y="243"/>
                </a:lnTo>
                <a:lnTo>
                  <a:pt x="525" y="0"/>
                </a:lnTo>
                <a:lnTo>
                  <a:pt x="640" y="0"/>
                </a:lnTo>
                <a:lnTo>
                  <a:pt x="640" y="243"/>
                </a:lnTo>
                <a:lnTo>
                  <a:pt x="829" y="54"/>
                </a:lnTo>
                <a:lnTo>
                  <a:pt x="913" y="136"/>
                </a:lnTo>
                <a:lnTo>
                  <a:pt x="640" y="407"/>
                </a:lnTo>
                <a:lnTo>
                  <a:pt x="640" y="524"/>
                </a:lnTo>
                <a:lnTo>
                  <a:pt x="758" y="524"/>
                </a:lnTo>
                <a:lnTo>
                  <a:pt x="1028" y="251"/>
                </a:lnTo>
                <a:lnTo>
                  <a:pt x="1110" y="336"/>
                </a:lnTo>
                <a:lnTo>
                  <a:pt x="921" y="524"/>
                </a:lnTo>
                <a:lnTo>
                  <a:pt x="1165" y="524"/>
                </a:lnTo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77" name="Freeform 76"/>
          <p:cNvSpPr>
            <a:spLocks noChangeArrowheads="1"/>
          </p:cNvSpPr>
          <p:nvPr/>
        </p:nvSpPr>
        <p:spPr bwMode="auto">
          <a:xfrm>
            <a:off x="8551068" y="609601"/>
            <a:ext cx="419100" cy="423863"/>
          </a:xfrm>
          <a:custGeom>
            <a:avLst/>
            <a:gdLst>
              <a:gd name="T0" fmla="*/ 582 w 1165"/>
              <a:gd name="T1" fmla="*/ 1063 h 1179"/>
              <a:gd name="T2" fmla="*/ 989 w 1165"/>
              <a:gd name="T3" fmla="*/ 653 h 1179"/>
              <a:gd name="T4" fmla="*/ 582 w 1165"/>
              <a:gd name="T5" fmla="*/ 246 h 1179"/>
              <a:gd name="T6" fmla="*/ 174 w 1165"/>
              <a:gd name="T7" fmla="*/ 653 h 1179"/>
              <a:gd name="T8" fmla="*/ 582 w 1165"/>
              <a:gd name="T9" fmla="*/ 1063 h 1179"/>
              <a:gd name="T10" fmla="*/ 582 w 1165"/>
              <a:gd name="T11" fmla="*/ 128 h 1179"/>
              <a:gd name="T12" fmla="*/ 1106 w 1165"/>
              <a:gd name="T13" fmla="*/ 653 h 1179"/>
              <a:gd name="T14" fmla="*/ 582 w 1165"/>
              <a:gd name="T15" fmla="*/ 1178 h 1179"/>
              <a:gd name="T16" fmla="*/ 57 w 1165"/>
              <a:gd name="T17" fmla="*/ 653 h 1179"/>
              <a:gd name="T18" fmla="*/ 582 w 1165"/>
              <a:gd name="T19" fmla="*/ 128 h 1179"/>
              <a:gd name="T20" fmla="*/ 612 w 1165"/>
              <a:gd name="T21" fmla="*/ 672 h 1179"/>
              <a:gd name="T22" fmla="*/ 844 w 1165"/>
              <a:gd name="T23" fmla="*/ 812 h 1179"/>
              <a:gd name="T24" fmla="*/ 798 w 1165"/>
              <a:gd name="T25" fmla="*/ 883 h 1179"/>
              <a:gd name="T26" fmla="*/ 524 w 1165"/>
              <a:gd name="T27" fmla="*/ 713 h 1179"/>
              <a:gd name="T28" fmla="*/ 524 w 1165"/>
              <a:gd name="T29" fmla="*/ 363 h 1179"/>
              <a:gd name="T30" fmla="*/ 612 w 1165"/>
              <a:gd name="T31" fmla="*/ 363 h 1179"/>
              <a:gd name="T32" fmla="*/ 612 w 1165"/>
              <a:gd name="T33" fmla="*/ 672 h 1179"/>
              <a:gd name="T34" fmla="*/ 344 w 1165"/>
              <a:gd name="T35" fmla="*/ 96 h 1179"/>
              <a:gd name="T36" fmla="*/ 73 w 1165"/>
              <a:gd name="T37" fmla="*/ 317 h 1179"/>
              <a:gd name="T38" fmla="*/ 0 w 1165"/>
              <a:gd name="T39" fmla="*/ 229 h 1179"/>
              <a:gd name="T40" fmla="*/ 267 w 1165"/>
              <a:gd name="T41" fmla="*/ 8 h 1179"/>
              <a:gd name="T42" fmla="*/ 344 w 1165"/>
              <a:gd name="T43" fmla="*/ 96 h 1179"/>
              <a:gd name="T44" fmla="*/ 1164 w 1165"/>
              <a:gd name="T45" fmla="*/ 229 h 1179"/>
              <a:gd name="T46" fmla="*/ 1090 w 1165"/>
              <a:gd name="T47" fmla="*/ 317 h 1179"/>
              <a:gd name="T48" fmla="*/ 819 w 1165"/>
              <a:gd name="T49" fmla="*/ 87 h 1179"/>
              <a:gd name="T50" fmla="*/ 896 w 1165"/>
              <a:gd name="T51" fmla="*/ 0 h 1179"/>
              <a:gd name="T52" fmla="*/ 1164 w 1165"/>
              <a:gd name="T53" fmla="*/ 229 h 11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165" h="1179">
                <a:moveTo>
                  <a:pt x="582" y="1063"/>
                </a:moveTo>
                <a:cubicBezTo>
                  <a:pt x="809" y="1063"/>
                  <a:pt x="989" y="880"/>
                  <a:pt x="989" y="653"/>
                </a:cubicBezTo>
                <a:cubicBezTo>
                  <a:pt x="989" y="426"/>
                  <a:pt x="809" y="246"/>
                  <a:pt x="582" y="246"/>
                </a:cubicBezTo>
                <a:cubicBezTo>
                  <a:pt x="355" y="246"/>
                  <a:pt x="174" y="426"/>
                  <a:pt x="174" y="653"/>
                </a:cubicBezTo>
                <a:cubicBezTo>
                  <a:pt x="174" y="880"/>
                  <a:pt x="355" y="1063"/>
                  <a:pt x="582" y="1063"/>
                </a:cubicBezTo>
                <a:close/>
                <a:moveTo>
                  <a:pt x="582" y="128"/>
                </a:moveTo>
                <a:cubicBezTo>
                  <a:pt x="874" y="128"/>
                  <a:pt x="1106" y="361"/>
                  <a:pt x="1106" y="653"/>
                </a:cubicBezTo>
                <a:cubicBezTo>
                  <a:pt x="1106" y="945"/>
                  <a:pt x="875" y="1178"/>
                  <a:pt x="582" y="1178"/>
                </a:cubicBezTo>
                <a:cubicBezTo>
                  <a:pt x="290" y="1178"/>
                  <a:pt x="57" y="945"/>
                  <a:pt x="57" y="653"/>
                </a:cubicBezTo>
                <a:cubicBezTo>
                  <a:pt x="57" y="361"/>
                  <a:pt x="289" y="128"/>
                  <a:pt x="582" y="128"/>
                </a:cubicBezTo>
                <a:close/>
                <a:moveTo>
                  <a:pt x="612" y="672"/>
                </a:moveTo>
                <a:lnTo>
                  <a:pt x="844" y="812"/>
                </a:lnTo>
                <a:lnTo>
                  <a:pt x="798" y="883"/>
                </a:lnTo>
                <a:lnTo>
                  <a:pt x="524" y="713"/>
                </a:lnTo>
                <a:lnTo>
                  <a:pt x="524" y="363"/>
                </a:lnTo>
                <a:lnTo>
                  <a:pt x="612" y="363"/>
                </a:lnTo>
                <a:lnTo>
                  <a:pt x="612" y="672"/>
                </a:lnTo>
                <a:close/>
                <a:moveTo>
                  <a:pt x="344" y="96"/>
                </a:moveTo>
                <a:lnTo>
                  <a:pt x="73" y="317"/>
                </a:lnTo>
                <a:lnTo>
                  <a:pt x="0" y="229"/>
                </a:lnTo>
                <a:lnTo>
                  <a:pt x="267" y="8"/>
                </a:lnTo>
                <a:lnTo>
                  <a:pt x="344" y="96"/>
                </a:lnTo>
                <a:close/>
                <a:moveTo>
                  <a:pt x="1164" y="229"/>
                </a:moveTo>
                <a:lnTo>
                  <a:pt x="1090" y="317"/>
                </a:lnTo>
                <a:lnTo>
                  <a:pt x="819" y="87"/>
                </a:lnTo>
                <a:lnTo>
                  <a:pt x="896" y="0"/>
                </a:lnTo>
                <a:lnTo>
                  <a:pt x="1164" y="229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78" name="Freeform 77"/>
          <p:cNvSpPr>
            <a:spLocks noChangeArrowheads="1"/>
          </p:cNvSpPr>
          <p:nvPr/>
        </p:nvSpPr>
        <p:spPr bwMode="auto">
          <a:xfrm>
            <a:off x="9598818" y="601664"/>
            <a:ext cx="484188" cy="441325"/>
          </a:xfrm>
          <a:custGeom>
            <a:avLst/>
            <a:gdLst>
              <a:gd name="T0" fmla="*/ 571 w 1343"/>
              <a:gd name="T1" fmla="*/ 759 h 1225"/>
              <a:gd name="T2" fmla="*/ 757 w 1343"/>
              <a:gd name="T3" fmla="*/ 571 h 1225"/>
              <a:gd name="T4" fmla="*/ 946 w 1343"/>
              <a:gd name="T5" fmla="*/ 759 h 1225"/>
              <a:gd name="T6" fmla="*/ 757 w 1343"/>
              <a:gd name="T7" fmla="*/ 945 h 1225"/>
              <a:gd name="T8" fmla="*/ 571 w 1343"/>
              <a:gd name="T9" fmla="*/ 759 h 1225"/>
              <a:gd name="T10" fmla="*/ 757 w 1343"/>
              <a:gd name="T11" fmla="*/ 1049 h 1225"/>
              <a:gd name="T12" fmla="*/ 1050 w 1343"/>
              <a:gd name="T13" fmla="*/ 759 h 1225"/>
              <a:gd name="T14" fmla="*/ 757 w 1343"/>
              <a:gd name="T15" fmla="*/ 467 h 1225"/>
              <a:gd name="T16" fmla="*/ 468 w 1343"/>
              <a:gd name="T17" fmla="*/ 759 h 1225"/>
              <a:gd name="T18" fmla="*/ 757 w 1343"/>
              <a:gd name="T19" fmla="*/ 1049 h 1225"/>
              <a:gd name="T20" fmla="*/ 350 w 1343"/>
              <a:gd name="T21" fmla="*/ 524 h 1225"/>
              <a:gd name="T22" fmla="*/ 350 w 1343"/>
              <a:gd name="T23" fmla="*/ 349 h 1225"/>
              <a:gd name="T24" fmla="*/ 525 w 1343"/>
              <a:gd name="T25" fmla="*/ 349 h 1225"/>
              <a:gd name="T26" fmla="*/ 525 w 1343"/>
              <a:gd name="T27" fmla="*/ 175 h 1225"/>
              <a:gd name="T28" fmla="*/ 932 w 1343"/>
              <a:gd name="T29" fmla="*/ 175 h 1225"/>
              <a:gd name="T30" fmla="*/ 1039 w 1343"/>
              <a:gd name="T31" fmla="*/ 292 h 1225"/>
              <a:gd name="T32" fmla="*/ 1225 w 1343"/>
              <a:gd name="T33" fmla="*/ 292 h 1225"/>
              <a:gd name="T34" fmla="*/ 1342 w 1343"/>
              <a:gd name="T35" fmla="*/ 410 h 1225"/>
              <a:gd name="T36" fmla="*/ 1342 w 1343"/>
              <a:gd name="T37" fmla="*/ 1109 h 1225"/>
              <a:gd name="T38" fmla="*/ 1225 w 1343"/>
              <a:gd name="T39" fmla="*/ 1224 h 1225"/>
              <a:gd name="T40" fmla="*/ 293 w 1343"/>
              <a:gd name="T41" fmla="*/ 1224 h 1225"/>
              <a:gd name="T42" fmla="*/ 175 w 1343"/>
              <a:gd name="T43" fmla="*/ 1109 h 1225"/>
              <a:gd name="T44" fmla="*/ 175 w 1343"/>
              <a:gd name="T45" fmla="*/ 524 h 1225"/>
              <a:gd name="T46" fmla="*/ 350 w 1343"/>
              <a:gd name="T47" fmla="*/ 524 h 1225"/>
              <a:gd name="T48" fmla="*/ 175 w 1343"/>
              <a:gd name="T49" fmla="*/ 0 h 1225"/>
              <a:gd name="T50" fmla="*/ 293 w 1343"/>
              <a:gd name="T51" fmla="*/ 0 h 1225"/>
              <a:gd name="T52" fmla="*/ 293 w 1343"/>
              <a:gd name="T53" fmla="*/ 175 h 1225"/>
              <a:gd name="T54" fmla="*/ 468 w 1343"/>
              <a:gd name="T55" fmla="*/ 175 h 1225"/>
              <a:gd name="T56" fmla="*/ 468 w 1343"/>
              <a:gd name="T57" fmla="*/ 292 h 1225"/>
              <a:gd name="T58" fmla="*/ 293 w 1343"/>
              <a:gd name="T59" fmla="*/ 292 h 1225"/>
              <a:gd name="T60" fmla="*/ 293 w 1343"/>
              <a:gd name="T61" fmla="*/ 467 h 1225"/>
              <a:gd name="T62" fmla="*/ 175 w 1343"/>
              <a:gd name="T63" fmla="*/ 467 h 1225"/>
              <a:gd name="T64" fmla="*/ 175 w 1343"/>
              <a:gd name="T65" fmla="*/ 292 h 1225"/>
              <a:gd name="T66" fmla="*/ 0 w 1343"/>
              <a:gd name="T67" fmla="*/ 292 h 1225"/>
              <a:gd name="T68" fmla="*/ 0 w 1343"/>
              <a:gd name="T69" fmla="*/ 175 h 1225"/>
              <a:gd name="T70" fmla="*/ 175 w 1343"/>
              <a:gd name="T71" fmla="*/ 175 h 1225"/>
              <a:gd name="T72" fmla="*/ 175 w 1343"/>
              <a:gd name="T73" fmla="*/ 0 h 12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343" h="1225">
                <a:moveTo>
                  <a:pt x="571" y="759"/>
                </a:moveTo>
                <a:cubicBezTo>
                  <a:pt x="571" y="655"/>
                  <a:pt x="653" y="571"/>
                  <a:pt x="757" y="571"/>
                </a:cubicBezTo>
                <a:cubicBezTo>
                  <a:pt x="861" y="571"/>
                  <a:pt x="946" y="655"/>
                  <a:pt x="946" y="759"/>
                </a:cubicBezTo>
                <a:cubicBezTo>
                  <a:pt x="946" y="862"/>
                  <a:pt x="861" y="945"/>
                  <a:pt x="757" y="945"/>
                </a:cubicBezTo>
                <a:cubicBezTo>
                  <a:pt x="653" y="945"/>
                  <a:pt x="571" y="862"/>
                  <a:pt x="571" y="759"/>
                </a:cubicBezTo>
                <a:close/>
                <a:moveTo>
                  <a:pt x="757" y="1049"/>
                </a:moveTo>
                <a:cubicBezTo>
                  <a:pt x="918" y="1049"/>
                  <a:pt x="1050" y="921"/>
                  <a:pt x="1050" y="759"/>
                </a:cubicBezTo>
                <a:cubicBezTo>
                  <a:pt x="1050" y="598"/>
                  <a:pt x="918" y="467"/>
                  <a:pt x="757" y="467"/>
                </a:cubicBezTo>
                <a:cubicBezTo>
                  <a:pt x="596" y="467"/>
                  <a:pt x="468" y="598"/>
                  <a:pt x="468" y="759"/>
                </a:cubicBezTo>
                <a:cubicBezTo>
                  <a:pt x="468" y="921"/>
                  <a:pt x="596" y="1049"/>
                  <a:pt x="757" y="1049"/>
                </a:cubicBezTo>
                <a:close/>
                <a:moveTo>
                  <a:pt x="350" y="524"/>
                </a:moveTo>
                <a:lnTo>
                  <a:pt x="350" y="349"/>
                </a:lnTo>
                <a:lnTo>
                  <a:pt x="525" y="349"/>
                </a:lnTo>
                <a:lnTo>
                  <a:pt x="525" y="175"/>
                </a:lnTo>
                <a:lnTo>
                  <a:pt x="932" y="175"/>
                </a:lnTo>
                <a:lnTo>
                  <a:pt x="1039" y="292"/>
                </a:lnTo>
                <a:lnTo>
                  <a:pt x="1225" y="292"/>
                </a:lnTo>
                <a:cubicBezTo>
                  <a:pt x="1287" y="292"/>
                  <a:pt x="1342" y="347"/>
                  <a:pt x="1342" y="410"/>
                </a:cubicBezTo>
                <a:lnTo>
                  <a:pt x="1342" y="1109"/>
                </a:lnTo>
                <a:cubicBezTo>
                  <a:pt x="1342" y="1172"/>
                  <a:pt x="1287" y="1224"/>
                  <a:pt x="1225" y="1224"/>
                </a:cubicBezTo>
                <a:lnTo>
                  <a:pt x="293" y="1224"/>
                </a:lnTo>
                <a:cubicBezTo>
                  <a:pt x="230" y="1224"/>
                  <a:pt x="175" y="1172"/>
                  <a:pt x="175" y="1109"/>
                </a:cubicBezTo>
                <a:lnTo>
                  <a:pt x="175" y="524"/>
                </a:lnTo>
                <a:lnTo>
                  <a:pt x="350" y="524"/>
                </a:lnTo>
                <a:close/>
                <a:moveTo>
                  <a:pt x="175" y="0"/>
                </a:moveTo>
                <a:lnTo>
                  <a:pt x="293" y="0"/>
                </a:lnTo>
                <a:lnTo>
                  <a:pt x="293" y="175"/>
                </a:lnTo>
                <a:lnTo>
                  <a:pt x="468" y="175"/>
                </a:lnTo>
                <a:lnTo>
                  <a:pt x="468" y="292"/>
                </a:lnTo>
                <a:lnTo>
                  <a:pt x="293" y="292"/>
                </a:lnTo>
                <a:lnTo>
                  <a:pt x="293" y="467"/>
                </a:lnTo>
                <a:lnTo>
                  <a:pt x="175" y="467"/>
                </a:lnTo>
                <a:lnTo>
                  <a:pt x="175" y="292"/>
                </a:lnTo>
                <a:lnTo>
                  <a:pt x="0" y="292"/>
                </a:lnTo>
                <a:lnTo>
                  <a:pt x="0" y="175"/>
                </a:lnTo>
                <a:lnTo>
                  <a:pt x="175" y="175"/>
                </a:lnTo>
                <a:lnTo>
                  <a:pt x="175" y="0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79" name="Freeform 78"/>
          <p:cNvSpPr>
            <a:spLocks noChangeArrowheads="1"/>
          </p:cNvSpPr>
          <p:nvPr/>
        </p:nvSpPr>
        <p:spPr bwMode="auto">
          <a:xfrm>
            <a:off x="4294983" y="595314"/>
            <a:ext cx="293687" cy="452437"/>
          </a:xfrm>
          <a:custGeom>
            <a:avLst/>
            <a:gdLst>
              <a:gd name="T0" fmla="*/ 582 w 815"/>
              <a:gd name="T1" fmla="*/ 440 h 1258"/>
              <a:gd name="T2" fmla="*/ 639 w 815"/>
              <a:gd name="T3" fmla="*/ 383 h 1258"/>
              <a:gd name="T4" fmla="*/ 582 w 815"/>
              <a:gd name="T5" fmla="*/ 323 h 1258"/>
              <a:gd name="T6" fmla="*/ 524 w 815"/>
              <a:gd name="T7" fmla="*/ 383 h 1258"/>
              <a:gd name="T8" fmla="*/ 582 w 815"/>
              <a:gd name="T9" fmla="*/ 440 h 1258"/>
              <a:gd name="T10" fmla="*/ 232 w 815"/>
              <a:gd name="T11" fmla="*/ 440 h 1258"/>
              <a:gd name="T12" fmla="*/ 289 w 815"/>
              <a:gd name="T13" fmla="*/ 383 h 1258"/>
              <a:gd name="T14" fmla="*/ 232 w 815"/>
              <a:gd name="T15" fmla="*/ 323 h 1258"/>
              <a:gd name="T16" fmla="*/ 175 w 815"/>
              <a:gd name="T17" fmla="*/ 383 h 1258"/>
              <a:gd name="T18" fmla="*/ 232 w 815"/>
              <a:gd name="T19" fmla="*/ 440 h 1258"/>
              <a:gd name="T20" fmla="*/ 647 w 815"/>
              <a:gd name="T21" fmla="*/ 170 h 1258"/>
              <a:gd name="T22" fmla="*/ 814 w 815"/>
              <a:gd name="T23" fmla="*/ 498 h 1258"/>
              <a:gd name="T24" fmla="*/ 814 w 815"/>
              <a:gd name="T25" fmla="*/ 558 h 1258"/>
              <a:gd name="T26" fmla="*/ 0 w 815"/>
              <a:gd name="T27" fmla="*/ 558 h 1258"/>
              <a:gd name="T28" fmla="*/ 0 w 815"/>
              <a:gd name="T29" fmla="*/ 498 h 1258"/>
              <a:gd name="T30" fmla="*/ 166 w 815"/>
              <a:gd name="T31" fmla="*/ 170 h 1258"/>
              <a:gd name="T32" fmla="*/ 43 w 815"/>
              <a:gd name="T33" fmla="*/ 47 h 1258"/>
              <a:gd name="T34" fmla="*/ 93 w 815"/>
              <a:gd name="T35" fmla="*/ 0 h 1258"/>
              <a:gd name="T36" fmla="*/ 227 w 815"/>
              <a:gd name="T37" fmla="*/ 134 h 1258"/>
              <a:gd name="T38" fmla="*/ 407 w 815"/>
              <a:gd name="T39" fmla="*/ 90 h 1258"/>
              <a:gd name="T40" fmla="*/ 587 w 815"/>
              <a:gd name="T41" fmla="*/ 134 h 1258"/>
              <a:gd name="T42" fmla="*/ 721 w 815"/>
              <a:gd name="T43" fmla="*/ 0 h 1258"/>
              <a:gd name="T44" fmla="*/ 770 w 815"/>
              <a:gd name="T45" fmla="*/ 47 h 1258"/>
              <a:gd name="T46" fmla="*/ 647 w 815"/>
              <a:gd name="T47" fmla="*/ 170 h 1258"/>
              <a:gd name="T48" fmla="*/ 0 w 815"/>
              <a:gd name="T49" fmla="*/ 847 h 1258"/>
              <a:gd name="T50" fmla="*/ 0 w 815"/>
              <a:gd name="T51" fmla="*/ 615 h 1258"/>
              <a:gd name="T52" fmla="*/ 814 w 815"/>
              <a:gd name="T53" fmla="*/ 615 h 1258"/>
              <a:gd name="T54" fmla="*/ 814 w 815"/>
              <a:gd name="T55" fmla="*/ 847 h 1258"/>
              <a:gd name="T56" fmla="*/ 407 w 815"/>
              <a:gd name="T57" fmla="*/ 1257 h 1258"/>
              <a:gd name="T58" fmla="*/ 0 w 815"/>
              <a:gd name="T59" fmla="*/ 847 h 12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815" h="1258">
                <a:moveTo>
                  <a:pt x="582" y="440"/>
                </a:moveTo>
                <a:cubicBezTo>
                  <a:pt x="615" y="440"/>
                  <a:pt x="639" y="416"/>
                  <a:pt x="639" y="383"/>
                </a:cubicBezTo>
                <a:cubicBezTo>
                  <a:pt x="639" y="350"/>
                  <a:pt x="615" y="323"/>
                  <a:pt x="582" y="323"/>
                </a:cubicBezTo>
                <a:cubicBezTo>
                  <a:pt x="549" y="323"/>
                  <a:pt x="524" y="350"/>
                  <a:pt x="524" y="383"/>
                </a:cubicBezTo>
                <a:cubicBezTo>
                  <a:pt x="524" y="416"/>
                  <a:pt x="549" y="440"/>
                  <a:pt x="582" y="440"/>
                </a:cubicBezTo>
                <a:close/>
                <a:moveTo>
                  <a:pt x="232" y="440"/>
                </a:moveTo>
                <a:cubicBezTo>
                  <a:pt x="265" y="440"/>
                  <a:pt x="289" y="416"/>
                  <a:pt x="289" y="383"/>
                </a:cubicBezTo>
                <a:cubicBezTo>
                  <a:pt x="289" y="350"/>
                  <a:pt x="265" y="323"/>
                  <a:pt x="232" y="323"/>
                </a:cubicBezTo>
                <a:cubicBezTo>
                  <a:pt x="199" y="323"/>
                  <a:pt x="175" y="350"/>
                  <a:pt x="175" y="383"/>
                </a:cubicBezTo>
                <a:cubicBezTo>
                  <a:pt x="175" y="416"/>
                  <a:pt x="199" y="440"/>
                  <a:pt x="232" y="440"/>
                </a:cubicBezTo>
                <a:close/>
                <a:moveTo>
                  <a:pt x="647" y="170"/>
                </a:moveTo>
                <a:cubicBezTo>
                  <a:pt x="748" y="244"/>
                  <a:pt x="814" y="364"/>
                  <a:pt x="814" y="498"/>
                </a:cubicBezTo>
                <a:lnTo>
                  <a:pt x="814" y="558"/>
                </a:lnTo>
                <a:lnTo>
                  <a:pt x="0" y="558"/>
                </a:lnTo>
                <a:lnTo>
                  <a:pt x="0" y="498"/>
                </a:lnTo>
                <a:cubicBezTo>
                  <a:pt x="0" y="364"/>
                  <a:pt x="65" y="244"/>
                  <a:pt x="166" y="170"/>
                </a:cubicBezTo>
                <a:lnTo>
                  <a:pt x="43" y="47"/>
                </a:lnTo>
                <a:lnTo>
                  <a:pt x="93" y="0"/>
                </a:lnTo>
                <a:lnTo>
                  <a:pt x="227" y="134"/>
                </a:lnTo>
                <a:cubicBezTo>
                  <a:pt x="281" y="107"/>
                  <a:pt x="341" y="90"/>
                  <a:pt x="407" y="90"/>
                </a:cubicBezTo>
                <a:cubicBezTo>
                  <a:pt x="472" y="90"/>
                  <a:pt x="533" y="107"/>
                  <a:pt x="587" y="134"/>
                </a:cubicBezTo>
                <a:lnTo>
                  <a:pt x="721" y="0"/>
                </a:lnTo>
                <a:lnTo>
                  <a:pt x="770" y="47"/>
                </a:lnTo>
                <a:lnTo>
                  <a:pt x="647" y="170"/>
                </a:lnTo>
                <a:close/>
                <a:moveTo>
                  <a:pt x="0" y="847"/>
                </a:moveTo>
                <a:lnTo>
                  <a:pt x="0" y="615"/>
                </a:lnTo>
                <a:lnTo>
                  <a:pt x="814" y="615"/>
                </a:lnTo>
                <a:lnTo>
                  <a:pt x="814" y="847"/>
                </a:lnTo>
                <a:cubicBezTo>
                  <a:pt x="814" y="1074"/>
                  <a:pt x="634" y="1257"/>
                  <a:pt x="407" y="1257"/>
                </a:cubicBezTo>
                <a:cubicBezTo>
                  <a:pt x="180" y="1257"/>
                  <a:pt x="0" y="1074"/>
                  <a:pt x="0" y="847"/>
                </a:cubicBez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80" name="Freeform 79"/>
          <p:cNvSpPr>
            <a:spLocks noChangeArrowheads="1"/>
          </p:cNvSpPr>
          <p:nvPr/>
        </p:nvSpPr>
        <p:spPr bwMode="auto">
          <a:xfrm>
            <a:off x="6392068" y="612774"/>
            <a:ext cx="419100" cy="419100"/>
          </a:xfrm>
          <a:custGeom>
            <a:avLst/>
            <a:gdLst>
              <a:gd name="T0" fmla="*/ 582 w 1165"/>
              <a:gd name="T1" fmla="*/ 1003 h 1165"/>
              <a:gd name="T2" fmla="*/ 932 w 1165"/>
              <a:gd name="T3" fmla="*/ 814 h 1165"/>
              <a:gd name="T4" fmla="*/ 582 w 1165"/>
              <a:gd name="T5" fmla="*/ 634 h 1165"/>
              <a:gd name="T6" fmla="*/ 232 w 1165"/>
              <a:gd name="T7" fmla="*/ 814 h 1165"/>
              <a:gd name="T8" fmla="*/ 582 w 1165"/>
              <a:gd name="T9" fmla="*/ 1003 h 1165"/>
              <a:gd name="T10" fmla="*/ 582 w 1165"/>
              <a:gd name="T11" fmla="*/ 175 h 1165"/>
              <a:gd name="T12" fmla="*/ 407 w 1165"/>
              <a:gd name="T13" fmla="*/ 350 h 1165"/>
              <a:gd name="T14" fmla="*/ 582 w 1165"/>
              <a:gd name="T15" fmla="*/ 524 h 1165"/>
              <a:gd name="T16" fmla="*/ 757 w 1165"/>
              <a:gd name="T17" fmla="*/ 350 h 1165"/>
              <a:gd name="T18" fmla="*/ 582 w 1165"/>
              <a:gd name="T19" fmla="*/ 175 h 1165"/>
              <a:gd name="T20" fmla="*/ 582 w 1165"/>
              <a:gd name="T21" fmla="*/ 0 h 1165"/>
              <a:gd name="T22" fmla="*/ 1164 w 1165"/>
              <a:gd name="T23" fmla="*/ 582 h 1165"/>
              <a:gd name="T24" fmla="*/ 582 w 1165"/>
              <a:gd name="T25" fmla="*/ 1164 h 1165"/>
              <a:gd name="T26" fmla="*/ 0 w 1165"/>
              <a:gd name="T27" fmla="*/ 582 h 1165"/>
              <a:gd name="T28" fmla="*/ 582 w 1165"/>
              <a:gd name="T29" fmla="*/ 0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165" h="1165">
                <a:moveTo>
                  <a:pt x="582" y="1003"/>
                </a:moveTo>
                <a:cubicBezTo>
                  <a:pt x="727" y="1003"/>
                  <a:pt x="855" y="926"/>
                  <a:pt x="932" y="814"/>
                </a:cubicBezTo>
                <a:cubicBezTo>
                  <a:pt x="929" y="699"/>
                  <a:pt x="697" y="634"/>
                  <a:pt x="582" y="634"/>
                </a:cubicBezTo>
                <a:cubicBezTo>
                  <a:pt x="464" y="634"/>
                  <a:pt x="235" y="699"/>
                  <a:pt x="232" y="814"/>
                </a:cubicBezTo>
                <a:cubicBezTo>
                  <a:pt x="308" y="926"/>
                  <a:pt x="437" y="1003"/>
                  <a:pt x="582" y="1003"/>
                </a:cubicBezTo>
                <a:close/>
                <a:moveTo>
                  <a:pt x="582" y="175"/>
                </a:moveTo>
                <a:cubicBezTo>
                  <a:pt x="486" y="175"/>
                  <a:pt x="407" y="254"/>
                  <a:pt x="407" y="350"/>
                </a:cubicBezTo>
                <a:cubicBezTo>
                  <a:pt x="407" y="445"/>
                  <a:pt x="487" y="524"/>
                  <a:pt x="582" y="524"/>
                </a:cubicBezTo>
                <a:cubicBezTo>
                  <a:pt x="678" y="524"/>
                  <a:pt x="757" y="445"/>
                  <a:pt x="757" y="350"/>
                </a:cubicBezTo>
                <a:cubicBezTo>
                  <a:pt x="757" y="254"/>
                  <a:pt x="677" y="175"/>
                  <a:pt x="582" y="175"/>
                </a:cubicBezTo>
                <a:close/>
                <a:moveTo>
                  <a:pt x="582" y="0"/>
                </a:moveTo>
                <a:cubicBezTo>
                  <a:pt x="904" y="0"/>
                  <a:pt x="1164" y="259"/>
                  <a:pt x="1164" y="582"/>
                </a:cubicBezTo>
                <a:cubicBezTo>
                  <a:pt x="1164" y="904"/>
                  <a:pt x="905" y="1164"/>
                  <a:pt x="582" y="1164"/>
                </a:cubicBezTo>
                <a:cubicBezTo>
                  <a:pt x="260" y="1164"/>
                  <a:pt x="0" y="904"/>
                  <a:pt x="0" y="582"/>
                </a:cubicBezTo>
                <a:cubicBezTo>
                  <a:pt x="0" y="259"/>
                  <a:pt x="259" y="0"/>
                  <a:pt x="582" y="0"/>
                </a:cubicBez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81" name="Freeform 80"/>
          <p:cNvSpPr>
            <a:spLocks noChangeArrowheads="1"/>
          </p:cNvSpPr>
          <p:nvPr/>
        </p:nvSpPr>
        <p:spPr bwMode="auto">
          <a:xfrm>
            <a:off x="3174208" y="633414"/>
            <a:ext cx="377825" cy="377825"/>
          </a:xfrm>
          <a:custGeom>
            <a:avLst/>
            <a:gdLst>
              <a:gd name="T0" fmla="*/ 175 w 1050"/>
              <a:gd name="T1" fmla="*/ 817 h 1050"/>
              <a:gd name="T2" fmla="*/ 175 w 1050"/>
              <a:gd name="T3" fmla="*/ 875 h 1050"/>
              <a:gd name="T4" fmla="*/ 874 w 1050"/>
              <a:gd name="T5" fmla="*/ 875 h 1050"/>
              <a:gd name="T6" fmla="*/ 874 w 1050"/>
              <a:gd name="T7" fmla="*/ 817 h 1050"/>
              <a:gd name="T8" fmla="*/ 524 w 1050"/>
              <a:gd name="T9" fmla="*/ 637 h 1050"/>
              <a:gd name="T10" fmla="*/ 175 w 1050"/>
              <a:gd name="T11" fmla="*/ 817 h 1050"/>
              <a:gd name="T12" fmla="*/ 699 w 1050"/>
              <a:gd name="T13" fmla="*/ 350 h 1050"/>
              <a:gd name="T14" fmla="*/ 524 w 1050"/>
              <a:gd name="T15" fmla="*/ 175 h 1050"/>
              <a:gd name="T16" fmla="*/ 350 w 1050"/>
              <a:gd name="T17" fmla="*/ 350 h 1050"/>
              <a:gd name="T18" fmla="*/ 524 w 1050"/>
              <a:gd name="T19" fmla="*/ 525 h 1050"/>
              <a:gd name="T20" fmla="*/ 699 w 1050"/>
              <a:gd name="T21" fmla="*/ 350 h 1050"/>
              <a:gd name="T22" fmla="*/ 0 w 1050"/>
              <a:gd name="T23" fmla="*/ 118 h 1050"/>
              <a:gd name="T24" fmla="*/ 117 w 1050"/>
              <a:gd name="T25" fmla="*/ 0 h 1050"/>
              <a:gd name="T26" fmla="*/ 932 w 1050"/>
              <a:gd name="T27" fmla="*/ 0 h 1050"/>
              <a:gd name="T28" fmla="*/ 1049 w 1050"/>
              <a:gd name="T29" fmla="*/ 118 h 1050"/>
              <a:gd name="T30" fmla="*/ 1049 w 1050"/>
              <a:gd name="T31" fmla="*/ 932 h 1050"/>
              <a:gd name="T32" fmla="*/ 932 w 1050"/>
              <a:gd name="T33" fmla="*/ 1049 h 1050"/>
              <a:gd name="T34" fmla="*/ 117 w 1050"/>
              <a:gd name="T35" fmla="*/ 1049 h 1050"/>
              <a:gd name="T36" fmla="*/ 0 w 1050"/>
              <a:gd name="T37" fmla="*/ 932 h 1050"/>
              <a:gd name="T38" fmla="*/ 0 w 1050"/>
              <a:gd name="T39" fmla="*/ 118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050" h="1050">
                <a:moveTo>
                  <a:pt x="175" y="817"/>
                </a:moveTo>
                <a:lnTo>
                  <a:pt x="175" y="875"/>
                </a:lnTo>
                <a:lnTo>
                  <a:pt x="874" y="875"/>
                </a:lnTo>
                <a:lnTo>
                  <a:pt x="874" y="817"/>
                </a:lnTo>
                <a:cubicBezTo>
                  <a:pt x="874" y="700"/>
                  <a:pt x="642" y="637"/>
                  <a:pt x="524" y="637"/>
                </a:cubicBezTo>
                <a:cubicBezTo>
                  <a:pt x="407" y="637"/>
                  <a:pt x="175" y="700"/>
                  <a:pt x="175" y="817"/>
                </a:cubicBezTo>
                <a:close/>
                <a:moveTo>
                  <a:pt x="699" y="350"/>
                </a:moveTo>
                <a:cubicBezTo>
                  <a:pt x="699" y="254"/>
                  <a:pt x="619" y="175"/>
                  <a:pt x="524" y="175"/>
                </a:cubicBezTo>
                <a:cubicBezTo>
                  <a:pt x="428" y="175"/>
                  <a:pt x="350" y="254"/>
                  <a:pt x="350" y="350"/>
                </a:cubicBezTo>
                <a:cubicBezTo>
                  <a:pt x="350" y="446"/>
                  <a:pt x="428" y="525"/>
                  <a:pt x="524" y="525"/>
                </a:cubicBezTo>
                <a:cubicBezTo>
                  <a:pt x="619" y="525"/>
                  <a:pt x="699" y="446"/>
                  <a:pt x="699" y="350"/>
                </a:cubicBezTo>
                <a:close/>
                <a:moveTo>
                  <a:pt x="0" y="118"/>
                </a:moveTo>
                <a:cubicBezTo>
                  <a:pt x="0" y="55"/>
                  <a:pt x="52" y="0"/>
                  <a:pt x="117" y="0"/>
                </a:cubicBezTo>
                <a:lnTo>
                  <a:pt x="932" y="0"/>
                </a:lnTo>
                <a:cubicBezTo>
                  <a:pt x="994" y="0"/>
                  <a:pt x="1049" y="55"/>
                  <a:pt x="1049" y="118"/>
                </a:cubicBezTo>
                <a:lnTo>
                  <a:pt x="1049" y="932"/>
                </a:lnTo>
                <a:cubicBezTo>
                  <a:pt x="1049" y="995"/>
                  <a:pt x="994" y="1049"/>
                  <a:pt x="932" y="1049"/>
                </a:cubicBezTo>
                <a:lnTo>
                  <a:pt x="117" y="1049"/>
                </a:lnTo>
                <a:cubicBezTo>
                  <a:pt x="52" y="1049"/>
                  <a:pt x="0" y="995"/>
                  <a:pt x="0" y="932"/>
                </a:cubicBezTo>
                <a:lnTo>
                  <a:pt x="0" y="118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82" name="Freeform 81"/>
          <p:cNvSpPr>
            <a:spLocks noChangeArrowheads="1"/>
          </p:cNvSpPr>
          <p:nvPr/>
        </p:nvSpPr>
        <p:spPr bwMode="auto">
          <a:xfrm>
            <a:off x="2083595" y="601664"/>
            <a:ext cx="398463" cy="441325"/>
          </a:xfrm>
          <a:custGeom>
            <a:avLst/>
            <a:gdLst>
              <a:gd name="T0" fmla="*/ 552 w 1107"/>
              <a:gd name="T1" fmla="*/ 0 h 1225"/>
              <a:gd name="T2" fmla="*/ 1106 w 1107"/>
              <a:gd name="T3" fmla="*/ 292 h 1225"/>
              <a:gd name="T4" fmla="*/ 1106 w 1107"/>
              <a:gd name="T5" fmla="*/ 410 h 1225"/>
              <a:gd name="T6" fmla="*/ 0 w 1107"/>
              <a:gd name="T7" fmla="*/ 410 h 1225"/>
              <a:gd name="T8" fmla="*/ 0 w 1107"/>
              <a:gd name="T9" fmla="*/ 292 h 1225"/>
              <a:gd name="T10" fmla="*/ 552 w 1107"/>
              <a:gd name="T11" fmla="*/ 0 h 1225"/>
              <a:gd name="T12" fmla="*/ 989 w 1107"/>
              <a:gd name="T13" fmla="*/ 524 h 1225"/>
              <a:gd name="T14" fmla="*/ 989 w 1107"/>
              <a:gd name="T15" fmla="*/ 934 h 1225"/>
              <a:gd name="T16" fmla="*/ 814 w 1107"/>
              <a:gd name="T17" fmla="*/ 934 h 1225"/>
              <a:gd name="T18" fmla="*/ 814 w 1107"/>
              <a:gd name="T19" fmla="*/ 524 h 1225"/>
              <a:gd name="T20" fmla="*/ 989 w 1107"/>
              <a:gd name="T21" fmla="*/ 524 h 1225"/>
              <a:gd name="T22" fmla="*/ 0 w 1107"/>
              <a:gd name="T23" fmla="*/ 1224 h 1225"/>
              <a:gd name="T24" fmla="*/ 0 w 1107"/>
              <a:gd name="T25" fmla="*/ 1049 h 1225"/>
              <a:gd name="T26" fmla="*/ 1106 w 1107"/>
              <a:gd name="T27" fmla="*/ 1049 h 1225"/>
              <a:gd name="T28" fmla="*/ 1106 w 1107"/>
              <a:gd name="T29" fmla="*/ 1224 h 1225"/>
              <a:gd name="T30" fmla="*/ 0 w 1107"/>
              <a:gd name="T31" fmla="*/ 1224 h 1225"/>
              <a:gd name="T32" fmla="*/ 464 w 1107"/>
              <a:gd name="T33" fmla="*/ 524 h 1225"/>
              <a:gd name="T34" fmla="*/ 639 w 1107"/>
              <a:gd name="T35" fmla="*/ 524 h 1225"/>
              <a:gd name="T36" fmla="*/ 639 w 1107"/>
              <a:gd name="T37" fmla="*/ 934 h 1225"/>
              <a:gd name="T38" fmla="*/ 464 w 1107"/>
              <a:gd name="T39" fmla="*/ 934 h 1225"/>
              <a:gd name="T40" fmla="*/ 464 w 1107"/>
              <a:gd name="T41" fmla="*/ 524 h 1225"/>
              <a:gd name="T42" fmla="*/ 114 w 1107"/>
              <a:gd name="T43" fmla="*/ 524 h 1225"/>
              <a:gd name="T44" fmla="*/ 289 w 1107"/>
              <a:gd name="T45" fmla="*/ 524 h 1225"/>
              <a:gd name="T46" fmla="*/ 289 w 1107"/>
              <a:gd name="T47" fmla="*/ 934 h 1225"/>
              <a:gd name="T48" fmla="*/ 114 w 1107"/>
              <a:gd name="T49" fmla="*/ 934 h 1225"/>
              <a:gd name="T50" fmla="*/ 114 w 1107"/>
              <a:gd name="T51" fmla="*/ 524 h 12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107" h="1225">
                <a:moveTo>
                  <a:pt x="552" y="0"/>
                </a:moveTo>
                <a:lnTo>
                  <a:pt x="1106" y="292"/>
                </a:lnTo>
                <a:lnTo>
                  <a:pt x="1106" y="410"/>
                </a:lnTo>
                <a:lnTo>
                  <a:pt x="0" y="410"/>
                </a:lnTo>
                <a:lnTo>
                  <a:pt x="0" y="292"/>
                </a:lnTo>
                <a:lnTo>
                  <a:pt x="552" y="0"/>
                </a:lnTo>
                <a:close/>
                <a:moveTo>
                  <a:pt x="989" y="524"/>
                </a:moveTo>
                <a:lnTo>
                  <a:pt x="989" y="934"/>
                </a:lnTo>
                <a:lnTo>
                  <a:pt x="814" y="934"/>
                </a:lnTo>
                <a:lnTo>
                  <a:pt x="814" y="524"/>
                </a:lnTo>
                <a:lnTo>
                  <a:pt x="989" y="524"/>
                </a:lnTo>
                <a:close/>
                <a:moveTo>
                  <a:pt x="0" y="1224"/>
                </a:moveTo>
                <a:lnTo>
                  <a:pt x="0" y="1049"/>
                </a:lnTo>
                <a:lnTo>
                  <a:pt x="1106" y="1049"/>
                </a:lnTo>
                <a:lnTo>
                  <a:pt x="1106" y="1224"/>
                </a:lnTo>
                <a:lnTo>
                  <a:pt x="0" y="1224"/>
                </a:lnTo>
                <a:close/>
                <a:moveTo>
                  <a:pt x="464" y="524"/>
                </a:moveTo>
                <a:lnTo>
                  <a:pt x="639" y="524"/>
                </a:lnTo>
                <a:lnTo>
                  <a:pt x="639" y="934"/>
                </a:lnTo>
                <a:lnTo>
                  <a:pt x="464" y="934"/>
                </a:lnTo>
                <a:lnTo>
                  <a:pt x="464" y="524"/>
                </a:lnTo>
                <a:close/>
                <a:moveTo>
                  <a:pt x="114" y="524"/>
                </a:moveTo>
                <a:lnTo>
                  <a:pt x="289" y="524"/>
                </a:lnTo>
                <a:lnTo>
                  <a:pt x="289" y="934"/>
                </a:lnTo>
                <a:lnTo>
                  <a:pt x="114" y="934"/>
                </a:lnTo>
                <a:lnTo>
                  <a:pt x="114" y="524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83" name="Freeform 82"/>
          <p:cNvSpPr>
            <a:spLocks noChangeArrowheads="1"/>
          </p:cNvSpPr>
          <p:nvPr/>
        </p:nvSpPr>
        <p:spPr bwMode="auto">
          <a:xfrm>
            <a:off x="7482681" y="633414"/>
            <a:ext cx="398462" cy="377825"/>
          </a:xfrm>
          <a:custGeom>
            <a:avLst/>
            <a:gdLst>
              <a:gd name="T0" fmla="*/ 757 w 1108"/>
              <a:gd name="T1" fmla="*/ 612 h 1050"/>
              <a:gd name="T2" fmla="*/ 844 w 1108"/>
              <a:gd name="T3" fmla="*/ 525 h 1050"/>
              <a:gd name="T4" fmla="*/ 757 w 1108"/>
              <a:gd name="T5" fmla="*/ 437 h 1050"/>
              <a:gd name="T6" fmla="*/ 669 w 1108"/>
              <a:gd name="T7" fmla="*/ 525 h 1050"/>
              <a:gd name="T8" fmla="*/ 757 w 1108"/>
              <a:gd name="T9" fmla="*/ 612 h 1050"/>
              <a:gd name="T10" fmla="*/ 525 w 1108"/>
              <a:gd name="T11" fmla="*/ 757 h 1050"/>
              <a:gd name="T12" fmla="*/ 525 w 1108"/>
              <a:gd name="T13" fmla="*/ 293 h 1050"/>
              <a:gd name="T14" fmla="*/ 1107 w 1108"/>
              <a:gd name="T15" fmla="*/ 293 h 1050"/>
              <a:gd name="T16" fmla="*/ 1107 w 1108"/>
              <a:gd name="T17" fmla="*/ 757 h 1050"/>
              <a:gd name="T18" fmla="*/ 525 w 1108"/>
              <a:gd name="T19" fmla="*/ 757 h 1050"/>
              <a:gd name="T20" fmla="*/ 1049 w 1108"/>
              <a:gd name="T21" fmla="*/ 932 h 1050"/>
              <a:gd name="T22" fmla="*/ 932 w 1108"/>
              <a:gd name="T23" fmla="*/ 1049 h 1050"/>
              <a:gd name="T24" fmla="*/ 117 w 1108"/>
              <a:gd name="T25" fmla="*/ 1049 h 1050"/>
              <a:gd name="T26" fmla="*/ 0 w 1108"/>
              <a:gd name="T27" fmla="*/ 932 h 1050"/>
              <a:gd name="T28" fmla="*/ 0 w 1108"/>
              <a:gd name="T29" fmla="*/ 118 h 1050"/>
              <a:gd name="T30" fmla="*/ 117 w 1108"/>
              <a:gd name="T31" fmla="*/ 0 h 1050"/>
              <a:gd name="T32" fmla="*/ 932 w 1108"/>
              <a:gd name="T33" fmla="*/ 0 h 1050"/>
              <a:gd name="T34" fmla="*/ 1049 w 1108"/>
              <a:gd name="T35" fmla="*/ 118 h 1050"/>
              <a:gd name="T36" fmla="*/ 1049 w 1108"/>
              <a:gd name="T37" fmla="*/ 175 h 1050"/>
              <a:gd name="T38" fmla="*/ 525 w 1108"/>
              <a:gd name="T39" fmla="*/ 175 h 1050"/>
              <a:gd name="T40" fmla="*/ 407 w 1108"/>
              <a:gd name="T41" fmla="*/ 293 h 1050"/>
              <a:gd name="T42" fmla="*/ 407 w 1108"/>
              <a:gd name="T43" fmla="*/ 757 h 1050"/>
              <a:gd name="T44" fmla="*/ 525 w 1108"/>
              <a:gd name="T45" fmla="*/ 875 h 1050"/>
              <a:gd name="T46" fmla="*/ 1049 w 1108"/>
              <a:gd name="T47" fmla="*/ 875 h 1050"/>
              <a:gd name="T48" fmla="*/ 1049 w 1108"/>
              <a:gd name="T49" fmla="*/ 932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108" h="1050">
                <a:moveTo>
                  <a:pt x="757" y="612"/>
                </a:moveTo>
                <a:cubicBezTo>
                  <a:pt x="806" y="612"/>
                  <a:pt x="844" y="574"/>
                  <a:pt x="844" y="525"/>
                </a:cubicBezTo>
                <a:cubicBezTo>
                  <a:pt x="844" y="476"/>
                  <a:pt x="806" y="437"/>
                  <a:pt x="757" y="437"/>
                </a:cubicBezTo>
                <a:cubicBezTo>
                  <a:pt x="708" y="437"/>
                  <a:pt x="669" y="476"/>
                  <a:pt x="669" y="525"/>
                </a:cubicBezTo>
                <a:cubicBezTo>
                  <a:pt x="669" y="574"/>
                  <a:pt x="708" y="612"/>
                  <a:pt x="757" y="612"/>
                </a:cubicBezTo>
                <a:close/>
                <a:moveTo>
                  <a:pt x="525" y="757"/>
                </a:moveTo>
                <a:lnTo>
                  <a:pt x="525" y="293"/>
                </a:lnTo>
                <a:lnTo>
                  <a:pt x="1107" y="293"/>
                </a:lnTo>
                <a:lnTo>
                  <a:pt x="1107" y="757"/>
                </a:lnTo>
                <a:lnTo>
                  <a:pt x="525" y="757"/>
                </a:lnTo>
                <a:close/>
                <a:moveTo>
                  <a:pt x="1049" y="932"/>
                </a:moveTo>
                <a:cubicBezTo>
                  <a:pt x="1049" y="995"/>
                  <a:pt x="995" y="1049"/>
                  <a:pt x="932" y="1049"/>
                </a:cubicBezTo>
                <a:lnTo>
                  <a:pt x="117" y="1049"/>
                </a:lnTo>
                <a:cubicBezTo>
                  <a:pt x="52" y="1049"/>
                  <a:pt x="0" y="995"/>
                  <a:pt x="0" y="932"/>
                </a:cubicBezTo>
                <a:lnTo>
                  <a:pt x="0" y="118"/>
                </a:lnTo>
                <a:cubicBezTo>
                  <a:pt x="0" y="55"/>
                  <a:pt x="52" y="0"/>
                  <a:pt x="117" y="0"/>
                </a:cubicBezTo>
                <a:lnTo>
                  <a:pt x="932" y="0"/>
                </a:lnTo>
                <a:cubicBezTo>
                  <a:pt x="995" y="0"/>
                  <a:pt x="1049" y="55"/>
                  <a:pt x="1049" y="118"/>
                </a:cubicBezTo>
                <a:lnTo>
                  <a:pt x="1049" y="175"/>
                </a:lnTo>
                <a:lnTo>
                  <a:pt x="525" y="175"/>
                </a:lnTo>
                <a:cubicBezTo>
                  <a:pt x="459" y="175"/>
                  <a:pt x="407" y="230"/>
                  <a:pt x="407" y="293"/>
                </a:cubicBezTo>
                <a:lnTo>
                  <a:pt x="407" y="757"/>
                </a:lnTo>
                <a:cubicBezTo>
                  <a:pt x="407" y="820"/>
                  <a:pt x="459" y="875"/>
                  <a:pt x="525" y="875"/>
                </a:cubicBezTo>
                <a:lnTo>
                  <a:pt x="1049" y="875"/>
                </a:lnTo>
                <a:lnTo>
                  <a:pt x="1049" y="932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84" name="Freeform 83"/>
          <p:cNvSpPr>
            <a:spLocks noChangeArrowheads="1"/>
          </p:cNvSpPr>
          <p:nvPr/>
        </p:nvSpPr>
        <p:spPr bwMode="auto">
          <a:xfrm>
            <a:off x="1056483" y="612774"/>
            <a:ext cx="293687" cy="419100"/>
          </a:xfrm>
          <a:custGeom>
            <a:avLst/>
            <a:gdLst>
              <a:gd name="T0" fmla="*/ 457 w 816"/>
              <a:gd name="T1" fmla="*/ 932 h 1165"/>
              <a:gd name="T2" fmla="*/ 577 w 816"/>
              <a:gd name="T3" fmla="*/ 932 h 1165"/>
              <a:gd name="T4" fmla="*/ 290 w 816"/>
              <a:gd name="T5" fmla="*/ 1164 h 1165"/>
              <a:gd name="T6" fmla="*/ 0 w 816"/>
              <a:gd name="T7" fmla="*/ 874 h 1165"/>
              <a:gd name="T8" fmla="*/ 233 w 816"/>
              <a:gd name="T9" fmla="*/ 587 h 1165"/>
              <a:gd name="T10" fmla="*/ 233 w 816"/>
              <a:gd name="T11" fmla="*/ 708 h 1165"/>
              <a:gd name="T12" fmla="*/ 115 w 816"/>
              <a:gd name="T13" fmla="*/ 874 h 1165"/>
              <a:gd name="T14" fmla="*/ 290 w 816"/>
              <a:gd name="T15" fmla="*/ 1049 h 1165"/>
              <a:gd name="T16" fmla="*/ 457 w 816"/>
              <a:gd name="T17" fmla="*/ 932 h 1165"/>
              <a:gd name="T18" fmla="*/ 465 w 816"/>
              <a:gd name="T19" fmla="*/ 306 h 1165"/>
              <a:gd name="T20" fmla="*/ 468 w 816"/>
              <a:gd name="T21" fmla="*/ 306 h 1165"/>
              <a:gd name="T22" fmla="*/ 468 w 816"/>
              <a:gd name="T23" fmla="*/ 309 h 1165"/>
              <a:gd name="T24" fmla="*/ 503 w 816"/>
              <a:gd name="T25" fmla="*/ 333 h 1165"/>
              <a:gd name="T26" fmla="*/ 580 w 816"/>
              <a:gd name="T27" fmla="*/ 418 h 1165"/>
              <a:gd name="T28" fmla="*/ 815 w 816"/>
              <a:gd name="T29" fmla="*/ 524 h 1165"/>
              <a:gd name="T30" fmla="*/ 815 w 816"/>
              <a:gd name="T31" fmla="*/ 639 h 1165"/>
              <a:gd name="T32" fmla="*/ 525 w 816"/>
              <a:gd name="T33" fmla="*/ 527 h 1165"/>
              <a:gd name="T34" fmla="*/ 525 w 816"/>
              <a:gd name="T35" fmla="*/ 727 h 1165"/>
              <a:gd name="T36" fmla="*/ 700 w 816"/>
              <a:gd name="T37" fmla="*/ 727 h 1165"/>
              <a:gd name="T38" fmla="*/ 815 w 816"/>
              <a:gd name="T39" fmla="*/ 844 h 1165"/>
              <a:gd name="T40" fmla="*/ 815 w 816"/>
              <a:gd name="T41" fmla="*/ 1164 h 1165"/>
              <a:gd name="T42" fmla="*/ 700 w 816"/>
              <a:gd name="T43" fmla="*/ 1164 h 1165"/>
              <a:gd name="T44" fmla="*/ 700 w 816"/>
              <a:gd name="T45" fmla="*/ 874 h 1165"/>
              <a:gd name="T46" fmla="*/ 408 w 816"/>
              <a:gd name="T47" fmla="*/ 874 h 1165"/>
              <a:gd name="T48" fmla="*/ 290 w 816"/>
              <a:gd name="T49" fmla="*/ 757 h 1165"/>
              <a:gd name="T50" fmla="*/ 290 w 816"/>
              <a:gd name="T51" fmla="*/ 412 h 1165"/>
              <a:gd name="T52" fmla="*/ 290 w 816"/>
              <a:gd name="T53" fmla="*/ 412 h 1165"/>
              <a:gd name="T54" fmla="*/ 465 w 816"/>
              <a:gd name="T55" fmla="*/ 306 h 1165"/>
              <a:gd name="T56" fmla="*/ 290 w 816"/>
              <a:gd name="T57" fmla="*/ 115 h 1165"/>
              <a:gd name="T58" fmla="*/ 408 w 816"/>
              <a:gd name="T59" fmla="*/ 0 h 1165"/>
              <a:gd name="T60" fmla="*/ 525 w 816"/>
              <a:gd name="T61" fmla="*/ 115 h 1165"/>
              <a:gd name="T62" fmla="*/ 408 w 816"/>
              <a:gd name="T63" fmla="*/ 232 h 1165"/>
              <a:gd name="T64" fmla="*/ 290 w 816"/>
              <a:gd name="T65" fmla="*/ 115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816" h="1165">
                <a:moveTo>
                  <a:pt x="457" y="932"/>
                </a:moveTo>
                <a:lnTo>
                  <a:pt x="577" y="932"/>
                </a:lnTo>
                <a:cubicBezTo>
                  <a:pt x="550" y="1065"/>
                  <a:pt x="432" y="1164"/>
                  <a:pt x="290" y="1164"/>
                </a:cubicBezTo>
                <a:cubicBezTo>
                  <a:pt x="129" y="1164"/>
                  <a:pt x="0" y="1035"/>
                  <a:pt x="0" y="874"/>
                </a:cubicBezTo>
                <a:cubicBezTo>
                  <a:pt x="0" y="732"/>
                  <a:pt x="99" y="615"/>
                  <a:pt x="233" y="587"/>
                </a:cubicBezTo>
                <a:lnTo>
                  <a:pt x="233" y="708"/>
                </a:lnTo>
                <a:cubicBezTo>
                  <a:pt x="164" y="732"/>
                  <a:pt x="115" y="798"/>
                  <a:pt x="115" y="874"/>
                </a:cubicBezTo>
                <a:cubicBezTo>
                  <a:pt x="115" y="970"/>
                  <a:pt x="194" y="1049"/>
                  <a:pt x="290" y="1049"/>
                </a:cubicBezTo>
                <a:cubicBezTo>
                  <a:pt x="366" y="1049"/>
                  <a:pt x="432" y="1000"/>
                  <a:pt x="457" y="932"/>
                </a:cubicBezTo>
                <a:close/>
                <a:moveTo>
                  <a:pt x="465" y="306"/>
                </a:moveTo>
                <a:lnTo>
                  <a:pt x="468" y="306"/>
                </a:lnTo>
                <a:lnTo>
                  <a:pt x="468" y="309"/>
                </a:lnTo>
                <a:cubicBezTo>
                  <a:pt x="481" y="314"/>
                  <a:pt x="492" y="322"/>
                  <a:pt x="503" y="333"/>
                </a:cubicBezTo>
                <a:lnTo>
                  <a:pt x="580" y="418"/>
                </a:lnTo>
                <a:cubicBezTo>
                  <a:pt x="637" y="481"/>
                  <a:pt x="725" y="524"/>
                  <a:pt x="815" y="524"/>
                </a:cubicBezTo>
                <a:lnTo>
                  <a:pt x="815" y="639"/>
                </a:lnTo>
                <a:cubicBezTo>
                  <a:pt x="714" y="639"/>
                  <a:pt x="602" y="590"/>
                  <a:pt x="525" y="527"/>
                </a:cubicBezTo>
                <a:lnTo>
                  <a:pt x="525" y="727"/>
                </a:lnTo>
                <a:lnTo>
                  <a:pt x="700" y="727"/>
                </a:lnTo>
                <a:cubicBezTo>
                  <a:pt x="763" y="727"/>
                  <a:pt x="815" y="781"/>
                  <a:pt x="815" y="844"/>
                </a:cubicBezTo>
                <a:lnTo>
                  <a:pt x="815" y="1164"/>
                </a:lnTo>
                <a:lnTo>
                  <a:pt x="700" y="1164"/>
                </a:lnTo>
                <a:lnTo>
                  <a:pt x="700" y="874"/>
                </a:lnTo>
                <a:lnTo>
                  <a:pt x="408" y="874"/>
                </a:lnTo>
                <a:cubicBezTo>
                  <a:pt x="345" y="874"/>
                  <a:pt x="290" y="820"/>
                  <a:pt x="290" y="757"/>
                </a:cubicBezTo>
                <a:lnTo>
                  <a:pt x="290" y="412"/>
                </a:lnTo>
                <a:lnTo>
                  <a:pt x="290" y="412"/>
                </a:lnTo>
                <a:cubicBezTo>
                  <a:pt x="290" y="330"/>
                  <a:pt x="381" y="258"/>
                  <a:pt x="465" y="306"/>
                </a:cubicBezTo>
                <a:close/>
                <a:moveTo>
                  <a:pt x="290" y="115"/>
                </a:moveTo>
                <a:cubicBezTo>
                  <a:pt x="290" y="49"/>
                  <a:pt x="342" y="0"/>
                  <a:pt x="408" y="0"/>
                </a:cubicBezTo>
                <a:cubicBezTo>
                  <a:pt x="473" y="0"/>
                  <a:pt x="525" y="49"/>
                  <a:pt x="525" y="115"/>
                </a:cubicBezTo>
                <a:cubicBezTo>
                  <a:pt x="525" y="180"/>
                  <a:pt x="473" y="232"/>
                  <a:pt x="408" y="232"/>
                </a:cubicBezTo>
                <a:cubicBezTo>
                  <a:pt x="342" y="232"/>
                  <a:pt x="290" y="180"/>
                  <a:pt x="290" y="115"/>
                </a:cubicBez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85" name="Freeform 84"/>
          <p:cNvSpPr>
            <a:spLocks noChangeArrowheads="1"/>
          </p:cNvSpPr>
          <p:nvPr/>
        </p:nvSpPr>
        <p:spPr bwMode="auto">
          <a:xfrm>
            <a:off x="5333208" y="612774"/>
            <a:ext cx="377825" cy="419100"/>
          </a:xfrm>
          <a:custGeom>
            <a:avLst/>
            <a:gdLst>
              <a:gd name="T0" fmla="*/ 1049 w 1050"/>
              <a:gd name="T1" fmla="*/ 407 h 1165"/>
              <a:gd name="T2" fmla="*/ 699 w 1050"/>
              <a:gd name="T3" fmla="*/ 407 h 1165"/>
              <a:gd name="T4" fmla="*/ 699 w 1050"/>
              <a:gd name="T5" fmla="*/ 1164 h 1165"/>
              <a:gd name="T6" fmla="*/ 582 w 1050"/>
              <a:gd name="T7" fmla="*/ 1164 h 1165"/>
              <a:gd name="T8" fmla="*/ 582 w 1050"/>
              <a:gd name="T9" fmla="*/ 814 h 1165"/>
              <a:gd name="T10" fmla="*/ 467 w 1050"/>
              <a:gd name="T11" fmla="*/ 814 h 1165"/>
              <a:gd name="T12" fmla="*/ 467 w 1050"/>
              <a:gd name="T13" fmla="*/ 1164 h 1165"/>
              <a:gd name="T14" fmla="*/ 349 w 1050"/>
              <a:gd name="T15" fmla="*/ 1164 h 1165"/>
              <a:gd name="T16" fmla="*/ 349 w 1050"/>
              <a:gd name="T17" fmla="*/ 407 h 1165"/>
              <a:gd name="T18" fmla="*/ 0 w 1050"/>
              <a:gd name="T19" fmla="*/ 407 h 1165"/>
              <a:gd name="T20" fmla="*/ 0 w 1050"/>
              <a:gd name="T21" fmla="*/ 289 h 1165"/>
              <a:gd name="T22" fmla="*/ 1049 w 1050"/>
              <a:gd name="T23" fmla="*/ 289 h 1165"/>
              <a:gd name="T24" fmla="*/ 1049 w 1050"/>
              <a:gd name="T25" fmla="*/ 407 h 1165"/>
              <a:gd name="T26" fmla="*/ 524 w 1050"/>
              <a:gd name="T27" fmla="*/ 0 h 1165"/>
              <a:gd name="T28" fmla="*/ 642 w 1050"/>
              <a:gd name="T29" fmla="*/ 115 h 1165"/>
              <a:gd name="T30" fmla="*/ 524 w 1050"/>
              <a:gd name="T31" fmla="*/ 232 h 1165"/>
              <a:gd name="T32" fmla="*/ 407 w 1050"/>
              <a:gd name="T33" fmla="*/ 115 h 1165"/>
              <a:gd name="T34" fmla="*/ 524 w 1050"/>
              <a:gd name="T35" fmla="*/ 0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050" h="1165">
                <a:moveTo>
                  <a:pt x="1049" y="407"/>
                </a:moveTo>
                <a:lnTo>
                  <a:pt x="699" y="407"/>
                </a:lnTo>
                <a:lnTo>
                  <a:pt x="699" y="1164"/>
                </a:lnTo>
                <a:lnTo>
                  <a:pt x="582" y="1164"/>
                </a:lnTo>
                <a:lnTo>
                  <a:pt x="582" y="814"/>
                </a:lnTo>
                <a:lnTo>
                  <a:pt x="467" y="814"/>
                </a:lnTo>
                <a:lnTo>
                  <a:pt x="467" y="1164"/>
                </a:lnTo>
                <a:lnTo>
                  <a:pt x="349" y="1164"/>
                </a:lnTo>
                <a:lnTo>
                  <a:pt x="349" y="407"/>
                </a:lnTo>
                <a:lnTo>
                  <a:pt x="0" y="407"/>
                </a:lnTo>
                <a:lnTo>
                  <a:pt x="0" y="289"/>
                </a:lnTo>
                <a:lnTo>
                  <a:pt x="1049" y="289"/>
                </a:lnTo>
                <a:lnTo>
                  <a:pt x="1049" y="407"/>
                </a:lnTo>
                <a:close/>
                <a:moveTo>
                  <a:pt x="524" y="0"/>
                </a:moveTo>
                <a:cubicBezTo>
                  <a:pt x="587" y="0"/>
                  <a:pt x="642" y="52"/>
                  <a:pt x="642" y="115"/>
                </a:cubicBezTo>
                <a:cubicBezTo>
                  <a:pt x="642" y="177"/>
                  <a:pt x="587" y="232"/>
                  <a:pt x="524" y="232"/>
                </a:cubicBezTo>
                <a:cubicBezTo>
                  <a:pt x="461" y="232"/>
                  <a:pt x="407" y="177"/>
                  <a:pt x="407" y="115"/>
                </a:cubicBezTo>
                <a:cubicBezTo>
                  <a:pt x="407" y="52"/>
                  <a:pt x="461" y="0"/>
                  <a:pt x="524" y="0"/>
                </a:cubicBez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86" name="Freeform 85"/>
          <p:cNvSpPr>
            <a:spLocks noChangeArrowheads="1"/>
          </p:cNvSpPr>
          <p:nvPr/>
        </p:nvSpPr>
        <p:spPr bwMode="auto">
          <a:xfrm>
            <a:off x="1056483" y="1470025"/>
            <a:ext cx="377825" cy="441325"/>
          </a:xfrm>
          <a:custGeom>
            <a:avLst/>
            <a:gdLst>
              <a:gd name="T0" fmla="*/ 757 w 1051"/>
              <a:gd name="T1" fmla="*/ 642 h 1226"/>
              <a:gd name="T2" fmla="*/ 757 w 1051"/>
              <a:gd name="T3" fmla="*/ 525 h 1226"/>
              <a:gd name="T4" fmla="*/ 582 w 1051"/>
              <a:gd name="T5" fmla="*/ 525 h 1226"/>
              <a:gd name="T6" fmla="*/ 582 w 1051"/>
              <a:gd name="T7" fmla="*/ 350 h 1226"/>
              <a:gd name="T8" fmla="*/ 468 w 1051"/>
              <a:gd name="T9" fmla="*/ 350 h 1226"/>
              <a:gd name="T10" fmla="*/ 468 w 1051"/>
              <a:gd name="T11" fmla="*/ 525 h 1226"/>
              <a:gd name="T12" fmla="*/ 293 w 1051"/>
              <a:gd name="T13" fmla="*/ 525 h 1226"/>
              <a:gd name="T14" fmla="*/ 293 w 1051"/>
              <a:gd name="T15" fmla="*/ 642 h 1226"/>
              <a:gd name="T16" fmla="*/ 468 w 1051"/>
              <a:gd name="T17" fmla="*/ 642 h 1226"/>
              <a:gd name="T18" fmla="*/ 468 w 1051"/>
              <a:gd name="T19" fmla="*/ 817 h 1226"/>
              <a:gd name="T20" fmla="*/ 582 w 1051"/>
              <a:gd name="T21" fmla="*/ 817 h 1226"/>
              <a:gd name="T22" fmla="*/ 582 w 1051"/>
              <a:gd name="T23" fmla="*/ 642 h 1226"/>
              <a:gd name="T24" fmla="*/ 757 w 1051"/>
              <a:gd name="T25" fmla="*/ 642 h 1226"/>
              <a:gd name="T26" fmla="*/ 1050 w 1051"/>
              <a:gd name="T27" fmla="*/ 987 h 1226"/>
              <a:gd name="T28" fmla="*/ 1050 w 1051"/>
              <a:gd name="T29" fmla="*/ 1050 h 1226"/>
              <a:gd name="T30" fmla="*/ 0 w 1051"/>
              <a:gd name="T31" fmla="*/ 1050 h 1226"/>
              <a:gd name="T32" fmla="*/ 0 w 1051"/>
              <a:gd name="T33" fmla="*/ 987 h 1226"/>
              <a:gd name="T34" fmla="*/ 123 w 1051"/>
              <a:gd name="T35" fmla="*/ 864 h 1226"/>
              <a:gd name="T36" fmla="*/ 123 w 1051"/>
              <a:gd name="T37" fmla="*/ 525 h 1226"/>
              <a:gd name="T38" fmla="*/ 432 w 1051"/>
              <a:gd name="T39" fmla="*/ 134 h 1226"/>
              <a:gd name="T40" fmla="*/ 432 w 1051"/>
              <a:gd name="T41" fmla="*/ 93 h 1226"/>
              <a:gd name="T42" fmla="*/ 525 w 1051"/>
              <a:gd name="T43" fmla="*/ 0 h 1226"/>
              <a:gd name="T44" fmla="*/ 618 w 1051"/>
              <a:gd name="T45" fmla="*/ 93 h 1226"/>
              <a:gd name="T46" fmla="*/ 618 w 1051"/>
              <a:gd name="T47" fmla="*/ 134 h 1226"/>
              <a:gd name="T48" fmla="*/ 927 w 1051"/>
              <a:gd name="T49" fmla="*/ 525 h 1226"/>
              <a:gd name="T50" fmla="*/ 927 w 1051"/>
              <a:gd name="T51" fmla="*/ 864 h 1226"/>
              <a:gd name="T52" fmla="*/ 927 w 1051"/>
              <a:gd name="T53" fmla="*/ 864 h 1226"/>
              <a:gd name="T54" fmla="*/ 1050 w 1051"/>
              <a:gd name="T55" fmla="*/ 987 h 1226"/>
              <a:gd name="T56" fmla="*/ 410 w 1051"/>
              <a:gd name="T57" fmla="*/ 1107 h 1226"/>
              <a:gd name="T58" fmla="*/ 640 w 1051"/>
              <a:gd name="T59" fmla="*/ 1107 h 1226"/>
              <a:gd name="T60" fmla="*/ 525 w 1051"/>
              <a:gd name="T61" fmla="*/ 1225 h 1226"/>
              <a:gd name="T62" fmla="*/ 410 w 1051"/>
              <a:gd name="T63" fmla="*/ 1107 h 12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051" h="1226">
                <a:moveTo>
                  <a:pt x="757" y="642"/>
                </a:moveTo>
                <a:lnTo>
                  <a:pt x="757" y="525"/>
                </a:lnTo>
                <a:lnTo>
                  <a:pt x="582" y="525"/>
                </a:lnTo>
                <a:lnTo>
                  <a:pt x="582" y="350"/>
                </a:lnTo>
                <a:lnTo>
                  <a:pt x="468" y="350"/>
                </a:lnTo>
                <a:lnTo>
                  <a:pt x="468" y="525"/>
                </a:lnTo>
                <a:lnTo>
                  <a:pt x="293" y="525"/>
                </a:lnTo>
                <a:lnTo>
                  <a:pt x="293" y="642"/>
                </a:lnTo>
                <a:lnTo>
                  <a:pt x="468" y="642"/>
                </a:lnTo>
                <a:lnTo>
                  <a:pt x="468" y="817"/>
                </a:lnTo>
                <a:lnTo>
                  <a:pt x="582" y="817"/>
                </a:lnTo>
                <a:lnTo>
                  <a:pt x="582" y="642"/>
                </a:lnTo>
                <a:lnTo>
                  <a:pt x="757" y="642"/>
                </a:lnTo>
                <a:close/>
                <a:moveTo>
                  <a:pt x="1050" y="987"/>
                </a:moveTo>
                <a:lnTo>
                  <a:pt x="1050" y="1050"/>
                </a:lnTo>
                <a:lnTo>
                  <a:pt x="0" y="1050"/>
                </a:lnTo>
                <a:lnTo>
                  <a:pt x="0" y="987"/>
                </a:lnTo>
                <a:lnTo>
                  <a:pt x="123" y="864"/>
                </a:lnTo>
                <a:lnTo>
                  <a:pt x="123" y="525"/>
                </a:lnTo>
                <a:cubicBezTo>
                  <a:pt x="123" y="336"/>
                  <a:pt x="254" y="175"/>
                  <a:pt x="432" y="134"/>
                </a:cubicBezTo>
                <a:lnTo>
                  <a:pt x="432" y="93"/>
                </a:lnTo>
                <a:cubicBezTo>
                  <a:pt x="432" y="41"/>
                  <a:pt x="473" y="0"/>
                  <a:pt x="525" y="0"/>
                </a:cubicBezTo>
                <a:cubicBezTo>
                  <a:pt x="577" y="0"/>
                  <a:pt x="618" y="41"/>
                  <a:pt x="618" y="93"/>
                </a:cubicBezTo>
                <a:lnTo>
                  <a:pt x="618" y="134"/>
                </a:lnTo>
                <a:cubicBezTo>
                  <a:pt x="796" y="175"/>
                  <a:pt x="927" y="336"/>
                  <a:pt x="927" y="525"/>
                </a:cubicBezTo>
                <a:lnTo>
                  <a:pt x="927" y="864"/>
                </a:lnTo>
                <a:lnTo>
                  <a:pt x="927" y="864"/>
                </a:lnTo>
                <a:lnTo>
                  <a:pt x="1050" y="987"/>
                </a:lnTo>
                <a:close/>
                <a:moveTo>
                  <a:pt x="410" y="1107"/>
                </a:moveTo>
                <a:lnTo>
                  <a:pt x="640" y="1107"/>
                </a:lnTo>
                <a:cubicBezTo>
                  <a:pt x="640" y="1170"/>
                  <a:pt x="588" y="1225"/>
                  <a:pt x="525" y="1225"/>
                </a:cubicBezTo>
                <a:cubicBezTo>
                  <a:pt x="462" y="1225"/>
                  <a:pt x="410" y="1170"/>
                  <a:pt x="410" y="1107"/>
                </a:cubicBez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87" name="Freeform 86"/>
          <p:cNvSpPr>
            <a:spLocks noChangeArrowheads="1"/>
          </p:cNvSpPr>
          <p:nvPr/>
        </p:nvSpPr>
        <p:spPr bwMode="auto">
          <a:xfrm>
            <a:off x="7479506" y="1568451"/>
            <a:ext cx="425450" cy="238125"/>
          </a:xfrm>
          <a:custGeom>
            <a:avLst/>
            <a:gdLst>
              <a:gd name="T0" fmla="*/ 317 w 1184"/>
              <a:gd name="T1" fmla="*/ 314 h 660"/>
              <a:gd name="T2" fmla="*/ 71 w 1184"/>
              <a:gd name="T3" fmla="*/ 317 h 660"/>
              <a:gd name="T4" fmla="*/ 68 w 1184"/>
              <a:gd name="T5" fmla="*/ 71 h 660"/>
              <a:gd name="T6" fmla="*/ 314 w 1184"/>
              <a:gd name="T7" fmla="*/ 68 h 660"/>
              <a:gd name="T8" fmla="*/ 317 w 1184"/>
              <a:gd name="T9" fmla="*/ 314 h 660"/>
              <a:gd name="T10" fmla="*/ 19 w 1184"/>
              <a:gd name="T11" fmla="*/ 426 h 660"/>
              <a:gd name="T12" fmla="*/ 1183 w 1184"/>
              <a:gd name="T13" fmla="*/ 426 h 660"/>
              <a:gd name="T14" fmla="*/ 1183 w 1184"/>
              <a:gd name="T15" fmla="*/ 541 h 660"/>
              <a:gd name="T16" fmla="*/ 833 w 1184"/>
              <a:gd name="T17" fmla="*/ 541 h 660"/>
              <a:gd name="T18" fmla="*/ 833 w 1184"/>
              <a:gd name="T19" fmla="*/ 659 h 660"/>
              <a:gd name="T20" fmla="*/ 368 w 1184"/>
              <a:gd name="T21" fmla="*/ 659 h 660"/>
              <a:gd name="T22" fmla="*/ 368 w 1184"/>
              <a:gd name="T23" fmla="*/ 541 h 660"/>
              <a:gd name="T24" fmla="*/ 19 w 1184"/>
              <a:gd name="T25" fmla="*/ 541 h 660"/>
              <a:gd name="T26" fmla="*/ 19 w 1184"/>
              <a:gd name="T27" fmla="*/ 426 h 660"/>
              <a:gd name="T28" fmla="*/ 1183 w 1184"/>
              <a:gd name="T29" fmla="*/ 251 h 660"/>
              <a:gd name="T30" fmla="*/ 1183 w 1184"/>
              <a:gd name="T31" fmla="*/ 366 h 660"/>
              <a:gd name="T32" fmla="*/ 426 w 1184"/>
              <a:gd name="T33" fmla="*/ 366 h 660"/>
              <a:gd name="T34" fmla="*/ 426 w 1184"/>
              <a:gd name="T35" fmla="*/ 16 h 660"/>
              <a:gd name="T36" fmla="*/ 951 w 1184"/>
              <a:gd name="T37" fmla="*/ 16 h 660"/>
              <a:gd name="T38" fmla="*/ 1183 w 1184"/>
              <a:gd name="T39" fmla="*/ 251 h 6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184" h="660">
                <a:moveTo>
                  <a:pt x="317" y="314"/>
                </a:moveTo>
                <a:cubicBezTo>
                  <a:pt x="248" y="383"/>
                  <a:pt x="139" y="385"/>
                  <a:pt x="71" y="317"/>
                </a:cubicBezTo>
                <a:cubicBezTo>
                  <a:pt x="2" y="249"/>
                  <a:pt x="0" y="139"/>
                  <a:pt x="68" y="71"/>
                </a:cubicBezTo>
                <a:cubicBezTo>
                  <a:pt x="136" y="3"/>
                  <a:pt x="245" y="0"/>
                  <a:pt x="314" y="68"/>
                </a:cubicBezTo>
                <a:cubicBezTo>
                  <a:pt x="382" y="137"/>
                  <a:pt x="385" y="246"/>
                  <a:pt x="317" y="314"/>
                </a:cubicBezTo>
                <a:close/>
                <a:moveTo>
                  <a:pt x="19" y="426"/>
                </a:moveTo>
                <a:lnTo>
                  <a:pt x="1183" y="426"/>
                </a:lnTo>
                <a:lnTo>
                  <a:pt x="1183" y="541"/>
                </a:lnTo>
                <a:lnTo>
                  <a:pt x="833" y="541"/>
                </a:lnTo>
                <a:lnTo>
                  <a:pt x="833" y="659"/>
                </a:lnTo>
                <a:lnTo>
                  <a:pt x="368" y="659"/>
                </a:lnTo>
                <a:lnTo>
                  <a:pt x="368" y="541"/>
                </a:lnTo>
                <a:lnTo>
                  <a:pt x="19" y="541"/>
                </a:lnTo>
                <a:lnTo>
                  <a:pt x="19" y="426"/>
                </a:lnTo>
                <a:close/>
                <a:moveTo>
                  <a:pt x="1183" y="251"/>
                </a:moveTo>
                <a:lnTo>
                  <a:pt x="1183" y="366"/>
                </a:lnTo>
                <a:lnTo>
                  <a:pt x="426" y="366"/>
                </a:lnTo>
                <a:lnTo>
                  <a:pt x="426" y="16"/>
                </a:lnTo>
                <a:lnTo>
                  <a:pt x="951" y="16"/>
                </a:lnTo>
                <a:cubicBezTo>
                  <a:pt x="1079" y="16"/>
                  <a:pt x="1183" y="123"/>
                  <a:pt x="1183" y="251"/>
                </a:cubicBez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88" name="Freeform 87"/>
          <p:cNvSpPr>
            <a:spLocks noChangeArrowheads="1"/>
          </p:cNvSpPr>
          <p:nvPr/>
        </p:nvSpPr>
        <p:spPr bwMode="auto">
          <a:xfrm>
            <a:off x="9625808" y="1528764"/>
            <a:ext cx="452437" cy="312737"/>
          </a:xfrm>
          <a:custGeom>
            <a:avLst/>
            <a:gdLst>
              <a:gd name="T0" fmla="*/ 339 w 1255"/>
              <a:gd name="T1" fmla="*/ 358 h 870"/>
              <a:gd name="T2" fmla="*/ 104 w 1255"/>
              <a:gd name="T3" fmla="*/ 276 h 870"/>
              <a:gd name="T4" fmla="*/ 186 w 1255"/>
              <a:gd name="T5" fmla="*/ 41 h 870"/>
              <a:gd name="T6" fmla="*/ 421 w 1255"/>
              <a:gd name="T7" fmla="*/ 123 h 870"/>
              <a:gd name="T8" fmla="*/ 339 w 1255"/>
              <a:gd name="T9" fmla="*/ 358 h 870"/>
              <a:gd name="T10" fmla="*/ 0 w 1255"/>
              <a:gd name="T11" fmla="*/ 470 h 870"/>
              <a:gd name="T12" fmla="*/ 41 w 1255"/>
              <a:gd name="T13" fmla="*/ 361 h 870"/>
              <a:gd name="T14" fmla="*/ 1148 w 1255"/>
              <a:gd name="T15" fmla="*/ 760 h 870"/>
              <a:gd name="T16" fmla="*/ 1109 w 1255"/>
              <a:gd name="T17" fmla="*/ 869 h 870"/>
              <a:gd name="T18" fmla="*/ 844 w 1255"/>
              <a:gd name="T19" fmla="*/ 776 h 870"/>
              <a:gd name="T20" fmla="*/ 844 w 1255"/>
              <a:gd name="T21" fmla="*/ 869 h 870"/>
              <a:gd name="T22" fmla="*/ 380 w 1255"/>
              <a:gd name="T23" fmla="*/ 869 h 870"/>
              <a:gd name="T24" fmla="*/ 380 w 1255"/>
              <a:gd name="T25" fmla="*/ 607 h 870"/>
              <a:gd name="T26" fmla="*/ 0 w 1255"/>
              <a:gd name="T27" fmla="*/ 470 h 870"/>
              <a:gd name="T28" fmla="*/ 1211 w 1255"/>
              <a:gd name="T29" fmla="*/ 596 h 870"/>
              <a:gd name="T30" fmla="*/ 1170 w 1255"/>
              <a:gd name="T31" fmla="*/ 705 h 870"/>
              <a:gd name="T32" fmla="*/ 448 w 1255"/>
              <a:gd name="T33" fmla="*/ 445 h 870"/>
              <a:gd name="T34" fmla="*/ 571 w 1255"/>
              <a:gd name="T35" fmla="*/ 115 h 870"/>
              <a:gd name="T36" fmla="*/ 1069 w 1255"/>
              <a:gd name="T37" fmla="*/ 295 h 870"/>
              <a:gd name="T38" fmla="*/ 1211 w 1255"/>
              <a:gd name="T39" fmla="*/ 596 h 8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255" h="870">
                <a:moveTo>
                  <a:pt x="339" y="358"/>
                </a:moveTo>
                <a:cubicBezTo>
                  <a:pt x="251" y="399"/>
                  <a:pt x="145" y="363"/>
                  <a:pt x="104" y="276"/>
                </a:cubicBezTo>
                <a:cubicBezTo>
                  <a:pt x="63" y="188"/>
                  <a:pt x="99" y="82"/>
                  <a:pt x="186" y="41"/>
                </a:cubicBezTo>
                <a:cubicBezTo>
                  <a:pt x="274" y="0"/>
                  <a:pt x="380" y="35"/>
                  <a:pt x="421" y="123"/>
                </a:cubicBezTo>
                <a:cubicBezTo>
                  <a:pt x="462" y="210"/>
                  <a:pt x="426" y="317"/>
                  <a:pt x="339" y="358"/>
                </a:cubicBezTo>
                <a:close/>
                <a:moveTo>
                  <a:pt x="0" y="470"/>
                </a:moveTo>
                <a:lnTo>
                  <a:pt x="41" y="361"/>
                </a:lnTo>
                <a:lnTo>
                  <a:pt x="1148" y="760"/>
                </a:lnTo>
                <a:lnTo>
                  <a:pt x="1109" y="869"/>
                </a:lnTo>
                <a:lnTo>
                  <a:pt x="844" y="776"/>
                </a:lnTo>
                <a:lnTo>
                  <a:pt x="844" y="869"/>
                </a:lnTo>
                <a:lnTo>
                  <a:pt x="380" y="869"/>
                </a:lnTo>
                <a:lnTo>
                  <a:pt x="380" y="607"/>
                </a:lnTo>
                <a:lnTo>
                  <a:pt x="0" y="470"/>
                </a:lnTo>
                <a:close/>
                <a:moveTo>
                  <a:pt x="1211" y="596"/>
                </a:moveTo>
                <a:lnTo>
                  <a:pt x="1170" y="705"/>
                </a:lnTo>
                <a:lnTo>
                  <a:pt x="448" y="445"/>
                </a:lnTo>
                <a:lnTo>
                  <a:pt x="571" y="115"/>
                </a:lnTo>
                <a:lnTo>
                  <a:pt x="1069" y="295"/>
                </a:lnTo>
                <a:cubicBezTo>
                  <a:pt x="1191" y="339"/>
                  <a:pt x="1254" y="473"/>
                  <a:pt x="1211" y="596"/>
                </a:cubicBez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89" name="Freeform 88"/>
          <p:cNvSpPr>
            <a:spLocks noChangeArrowheads="1"/>
          </p:cNvSpPr>
          <p:nvPr/>
        </p:nvSpPr>
        <p:spPr bwMode="auto">
          <a:xfrm>
            <a:off x="10711656" y="1479548"/>
            <a:ext cx="419100" cy="419100"/>
          </a:xfrm>
          <a:custGeom>
            <a:avLst/>
            <a:gdLst>
              <a:gd name="T0" fmla="*/ 757 w 1165"/>
              <a:gd name="T1" fmla="*/ 582 h 1165"/>
              <a:gd name="T2" fmla="*/ 582 w 1165"/>
              <a:gd name="T3" fmla="*/ 757 h 1165"/>
              <a:gd name="T4" fmla="*/ 407 w 1165"/>
              <a:gd name="T5" fmla="*/ 582 h 1165"/>
              <a:gd name="T6" fmla="*/ 582 w 1165"/>
              <a:gd name="T7" fmla="*/ 408 h 1165"/>
              <a:gd name="T8" fmla="*/ 757 w 1165"/>
              <a:gd name="T9" fmla="*/ 582 h 1165"/>
              <a:gd name="T10" fmla="*/ 582 w 1165"/>
              <a:gd name="T11" fmla="*/ 1050 h 1165"/>
              <a:gd name="T12" fmla="*/ 1049 w 1165"/>
              <a:gd name="T13" fmla="*/ 582 h 1165"/>
              <a:gd name="T14" fmla="*/ 582 w 1165"/>
              <a:gd name="T15" fmla="*/ 115 h 1165"/>
              <a:gd name="T16" fmla="*/ 114 w 1165"/>
              <a:gd name="T17" fmla="*/ 582 h 1165"/>
              <a:gd name="T18" fmla="*/ 582 w 1165"/>
              <a:gd name="T19" fmla="*/ 1050 h 1165"/>
              <a:gd name="T20" fmla="*/ 582 w 1165"/>
              <a:gd name="T21" fmla="*/ 0 h 1165"/>
              <a:gd name="T22" fmla="*/ 1164 w 1165"/>
              <a:gd name="T23" fmla="*/ 582 h 1165"/>
              <a:gd name="T24" fmla="*/ 582 w 1165"/>
              <a:gd name="T25" fmla="*/ 1164 h 1165"/>
              <a:gd name="T26" fmla="*/ 0 w 1165"/>
              <a:gd name="T27" fmla="*/ 582 h 1165"/>
              <a:gd name="T28" fmla="*/ 582 w 1165"/>
              <a:gd name="T29" fmla="*/ 0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165" h="1165">
                <a:moveTo>
                  <a:pt x="757" y="582"/>
                </a:moveTo>
                <a:cubicBezTo>
                  <a:pt x="757" y="678"/>
                  <a:pt x="678" y="757"/>
                  <a:pt x="582" y="757"/>
                </a:cubicBezTo>
                <a:cubicBezTo>
                  <a:pt x="487" y="757"/>
                  <a:pt x="407" y="677"/>
                  <a:pt x="407" y="582"/>
                </a:cubicBezTo>
                <a:cubicBezTo>
                  <a:pt x="407" y="486"/>
                  <a:pt x="487" y="408"/>
                  <a:pt x="582" y="408"/>
                </a:cubicBezTo>
                <a:cubicBezTo>
                  <a:pt x="678" y="408"/>
                  <a:pt x="757" y="487"/>
                  <a:pt x="757" y="582"/>
                </a:cubicBezTo>
                <a:close/>
                <a:moveTo>
                  <a:pt x="582" y="1050"/>
                </a:moveTo>
                <a:cubicBezTo>
                  <a:pt x="838" y="1050"/>
                  <a:pt x="1049" y="838"/>
                  <a:pt x="1049" y="582"/>
                </a:cubicBezTo>
                <a:cubicBezTo>
                  <a:pt x="1049" y="325"/>
                  <a:pt x="839" y="115"/>
                  <a:pt x="582" y="115"/>
                </a:cubicBezTo>
                <a:cubicBezTo>
                  <a:pt x="326" y="115"/>
                  <a:pt x="114" y="325"/>
                  <a:pt x="114" y="582"/>
                </a:cubicBezTo>
                <a:cubicBezTo>
                  <a:pt x="114" y="838"/>
                  <a:pt x="325" y="1050"/>
                  <a:pt x="582" y="1050"/>
                </a:cubicBezTo>
                <a:close/>
                <a:moveTo>
                  <a:pt x="582" y="0"/>
                </a:moveTo>
                <a:cubicBezTo>
                  <a:pt x="904" y="0"/>
                  <a:pt x="1164" y="259"/>
                  <a:pt x="1164" y="582"/>
                </a:cubicBezTo>
                <a:cubicBezTo>
                  <a:pt x="1164" y="904"/>
                  <a:pt x="905" y="1164"/>
                  <a:pt x="582" y="1164"/>
                </a:cubicBezTo>
                <a:cubicBezTo>
                  <a:pt x="260" y="1164"/>
                  <a:pt x="0" y="904"/>
                  <a:pt x="0" y="582"/>
                </a:cubicBezTo>
                <a:cubicBezTo>
                  <a:pt x="0" y="259"/>
                  <a:pt x="259" y="0"/>
                  <a:pt x="582" y="0"/>
                </a:cubicBez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90" name="Freeform 89"/>
          <p:cNvSpPr>
            <a:spLocks noChangeArrowheads="1"/>
          </p:cNvSpPr>
          <p:nvPr/>
        </p:nvSpPr>
        <p:spPr bwMode="auto">
          <a:xfrm>
            <a:off x="6473033" y="1543049"/>
            <a:ext cx="293687" cy="293688"/>
          </a:xfrm>
          <a:custGeom>
            <a:avLst/>
            <a:gdLst>
              <a:gd name="T0" fmla="*/ 814 w 815"/>
              <a:gd name="T1" fmla="*/ 465 h 816"/>
              <a:gd name="T2" fmla="*/ 464 w 815"/>
              <a:gd name="T3" fmla="*/ 465 h 816"/>
              <a:gd name="T4" fmla="*/ 464 w 815"/>
              <a:gd name="T5" fmla="*/ 815 h 816"/>
              <a:gd name="T6" fmla="*/ 350 w 815"/>
              <a:gd name="T7" fmla="*/ 815 h 816"/>
              <a:gd name="T8" fmla="*/ 350 w 815"/>
              <a:gd name="T9" fmla="*/ 465 h 816"/>
              <a:gd name="T10" fmla="*/ 0 w 815"/>
              <a:gd name="T11" fmla="*/ 465 h 816"/>
              <a:gd name="T12" fmla="*/ 0 w 815"/>
              <a:gd name="T13" fmla="*/ 350 h 816"/>
              <a:gd name="T14" fmla="*/ 350 w 815"/>
              <a:gd name="T15" fmla="*/ 350 h 816"/>
              <a:gd name="T16" fmla="*/ 350 w 815"/>
              <a:gd name="T17" fmla="*/ 0 h 816"/>
              <a:gd name="T18" fmla="*/ 464 w 815"/>
              <a:gd name="T19" fmla="*/ 0 h 816"/>
              <a:gd name="T20" fmla="*/ 464 w 815"/>
              <a:gd name="T21" fmla="*/ 350 h 816"/>
              <a:gd name="T22" fmla="*/ 814 w 815"/>
              <a:gd name="T23" fmla="*/ 350 h 816"/>
              <a:gd name="T24" fmla="*/ 814 w 815"/>
              <a:gd name="T25" fmla="*/ 465 h 8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815" h="816">
                <a:moveTo>
                  <a:pt x="814" y="465"/>
                </a:moveTo>
                <a:lnTo>
                  <a:pt x="464" y="465"/>
                </a:lnTo>
                <a:lnTo>
                  <a:pt x="464" y="815"/>
                </a:lnTo>
                <a:lnTo>
                  <a:pt x="350" y="815"/>
                </a:lnTo>
                <a:lnTo>
                  <a:pt x="350" y="465"/>
                </a:lnTo>
                <a:lnTo>
                  <a:pt x="0" y="465"/>
                </a:lnTo>
                <a:lnTo>
                  <a:pt x="0" y="350"/>
                </a:lnTo>
                <a:lnTo>
                  <a:pt x="350" y="350"/>
                </a:lnTo>
                <a:lnTo>
                  <a:pt x="350" y="0"/>
                </a:lnTo>
                <a:lnTo>
                  <a:pt x="464" y="0"/>
                </a:lnTo>
                <a:lnTo>
                  <a:pt x="464" y="350"/>
                </a:lnTo>
                <a:lnTo>
                  <a:pt x="814" y="350"/>
                </a:lnTo>
                <a:lnTo>
                  <a:pt x="814" y="465"/>
                </a:lnTo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91" name="Freeform 90"/>
          <p:cNvSpPr>
            <a:spLocks noChangeArrowheads="1"/>
          </p:cNvSpPr>
          <p:nvPr/>
        </p:nvSpPr>
        <p:spPr bwMode="auto">
          <a:xfrm>
            <a:off x="2088356" y="1501775"/>
            <a:ext cx="463550" cy="377825"/>
          </a:xfrm>
          <a:custGeom>
            <a:avLst/>
            <a:gdLst>
              <a:gd name="T0" fmla="*/ 875 w 1286"/>
              <a:gd name="T1" fmla="*/ 407 h 1050"/>
              <a:gd name="T2" fmla="*/ 875 w 1286"/>
              <a:gd name="T3" fmla="*/ 524 h 1050"/>
              <a:gd name="T4" fmla="*/ 700 w 1286"/>
              <a:gd name="T5" fmla="*/ 524 h 1050"/>
              <a:gd name="T6" fmla="*/ 700 w 1286"/>
              <a:gd name="T7" fmla="*/ 699 h 1050"/>
              <a:gd name="T8" fmla="*/ 585 w 1286"/>
              <a:gd name="T9" fmla="*/ 699 h 1050"/>
              <a:gd name="T10" fmla="*/ 585 w 1286"/>
              <a:gd name="T11" fmla="*/ 524 h 1050"/>
              <a:gd name="T12" fmla="*/ 410 w 1286"/>
              <a:gd name="T13" fmla="*/ 524 h 1050"/>
              <a:gd name="T14" fmla="*/ 410 w 1286"/>
              <a:gd name="T15" fmla="*/ 407 h 1050"/>
              <a:gd name="T16" fmla="*/ 585 w 1286"/>
              <a:gd name="T17" fmla="*/ 407 h 1050"/>
              <a:gd name="T18" fmla="*/ 585 w 1286"/>
              <a:gd name="T19" fmla="*/ 232 h 1050"/>
              <a:gd name="T20" fmla="*/ 700 w 1286"/>
              <a:gd name="T21" fmla="*/ 232 h 1050"/>
              <a:gd name="T22" fmla="*/ 700 w 1286"/>
              <a:gd name="T23" fmla="*/ 407 h 1050"/>
              <a:gd name="T24" fmla="*/ 875 w 1286"/>
              <a:gd name="T25" fmla="*/ 407 h 1050"/>
              <a:gd name="T26" fmla="*/ 1167 w 1286"/>
              <a:gd name="T27" fmla="*/ 817 h 1050"/>
              <a:gd name="T28" fmla="*/ 1167 w 1286"/>
              <a:gd name="T29" fmla="*/ 117 h 1050"/>
              <a:gd name="T30" fmla="*/ 118 w 1286"/>
              <a:gd name="T31" fmla="*/ 117 h 1050"/>
              <a:gd name="T32" fmla="*/ 118 w 1286"/>
              <a:gd name="T33" fmla="*/ 817 h 1050"/>
              <a:gd name="T34" fmla="*/ 1167 w 1286"/>
              <a:gd name="T35" fmla="*/ 817 h 1050"/>
              <a:gd name="T36" fmla="*/ 1167 w 1286"/>
              <a:gd name="T37" fmla="*/ 0 h 1050"/>
              <a:gd name="T38" fmla="*/ 1285 w 1286"/>
              <a:gd name="T39" fmla="*/ 117 h 1050"/>
              <a:gd name="T40" fmla="*/ 1282 w 1286"/>
              <a:gd name="T41" fmla="*/ 817 h 1050"/>
              <a:gd name="T42" fmla="*/ 1167 w 1286"/>
              <a:gd name="T43" fmla="*/ 932 h 1050"/>
              <a:gd name="T44" fmla="*/ 875 w 1286"/>
              <a:gd name="T45" fmla="*/ 932 h 1050"/>
              <a:gd name="T46" fmla="*/ 875 w 1286"/>
              <a:gd name="T47" fmla="*/ 1049 h 1050"/>
              <a:gd name="T48" fmla="*/ 410 w 1286"/>
              <a:gd name="T49" fmla="*/ 1049 h 1050"/>
              <a:gd name="T50" fmla="*/ 410 w 1286"/>
              <a:gd name="T51" fmla="*/ 932 h 1050"/>
              <a:gd name="T52" fmla="*/ 118 w 1286"/>
              <a:gd name="T53" fmla="*/ 932 h 1050"/>
              <a:gd name="T54" fmla="*/ 0 w 1286"/>
              <a:gd name="T55" fmla="*/ 817 h 1050"/>
              <a:gd name="T56" fmla="*/ 0 w 1286"/>
              <a:gd name="T57" fmla="*/ 117 h 1050"/>
              <a:gd name="T58" fmla="*/ 118 w 1286"/>
              <a:gd name="T59" fmla="*/ 0 h 1050"/>
              <a:gd name="T60" fmla="*/ 1167 w 1286"/>
              <a:gd name="T61" fmla="*/ 0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1286" h="1050">
                <a:moveTo>
                  <a:pt x="875" y="407"/>
                </a:moveTo>
                <a:lnTo>
                  <a:pt x="875" y="524"/>
                </a:lnTo>
                <a:lnTo>
                  <a:pt x="700" y="524"/>
                </a:lnTo>
                <a:lnTo>
                  <a:pt x="700" y="699"/>
                </a:lnTo>
                <a:lnTo>
                  <a:pt x="585" y="699"/>
                </a:lnTo>
                <a:lnTo>
                  <a:pt x="585" y="524"/>
                </a:lnTo>
                <a:lnTo>
                  <a:pt x="410" y="524"/>
                </a:lnTo>
                <a:lnTo>
                  <a:pt x="410" y="407"/>
                </a:lnTo>
                <a:lnTo>
                  <a:pt x="585" y="407"/>
                </a:lnTo>
                <a:lnTo>
                  <a:pt x="585" y="232"/>
                </a:lnTo>
                <a:lnTo>
                  <a:pt x="700" y="232"/>
                </a:lnTo>
                <a:lnTo>
                  <a:pt x="700" y="407"/>
                </a:lnTo>
                <a:lnTo>
                  <a:pt x="875" y="407"/>
                </a:lnTo>
                <a:close/>
                <a:moveTo>
                  <a:pt x="1167" y="817"/>
                </a:moveTo>
                <a:lnTo>
                  <a:pt x="1167" y="117"/>
                </a:lnTo>
                <a:lnTo>
                  <a:pt x="118" y="117"/>
                </a:lnTo>
                <a:lnTo>
                  <a:pt x="118" y="817"/>
                </a:lnTo>
                <a:lnTo>
                  <a:pt x="1167" y="817"/>
                </a:lnTo>
                <a:close/>
                <a:moveTo>
                  <a:pt x="1167" y="0"/>
                </a:moveTo>
                <a:cubicBezTo>
                  <a:pt x="1230" y="0"/>
                  <a:pt x="1285" y="52"/>
                  <a:pt x="1285" y="117"/>
                </a:cubicBezTo>
                <a:lnTo>
                  <a:pt x="1282" y="817"/>
                </a:lnTo>
                <a:cubicBezTo>
                  <a:pt x="1282" y="880"/>
                  <a:pt x="1230" y="932"/>
                  <a:pt x="1167" y="932"/>
                </a:cubicBezTo>
                <a:lnTo>
                  <a:pt x="875" y="932"/>
                </a:lnTo>
                <a:lnTo>
                  <a:pt x="875" y="1049"/>
                </a:lnTo>
                <a:lnTo>
                  <a:pt x="410" y="1049"/>
                </a:lnTo>
                <a:lnTo>
                  <a:pt x="410" y="932"/>
                </a:lnTo>
                <a:lnTo>
                  <a:pt x="118" y="932"/>
                </a:lnTo>
                <a:cubicBezTo>
                  <a:pt x="52" y="932"/>
                  <a:pt x="0" y="880"/>
                  <a:pt x="0" y="817"/>
                </a:cubicBezTo>
                <a:lnTo>
                  <a:pt x="0" y="117"/>
                </a:lnTo>
                <a:cubicBezTo>
                  <a:pt x="0" y="52"/>
                  <a:pt x="52" y="0"/>
                  <a:pt x="118" y="0"/>
                </a:cubicBezTo>
                <a:lnTo>
                  <a:pt x="1167" y="0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92" name="Freeform 91"/>
          <p:cNvSpPr>
            <a:spLocks noChangeArrowheads="1"/>
          </p:cNvSpPr>
          <p:nvPr/>
        </p:nvSpPr>
        <p:spPr bwMode="auto">
          <a:xfrm>
            <a:off x="5333206" y="1470025"/>
            <a:ext cx="423862" cy="441325"/>
          </a:xfrm>
          <a:custGeom>
            <a:avLst/>
            <a:gdLst>
              <a:gd name="T0" fmla="*/ 361 w 1176"/>
              <a:gd name="T1" fmla="*/ 804 h 1226"/>
              <a:gd name="T2" fmla="*/ 374 w 1176"/>
              <a:gd name="T3" fmla="*/ 817 h 1226"/>
              <a:gd name="T4" fmla="*/ 1049 w 1176"/>
              <a:gd name="T5" fmla="*/ 817 h 1226"/>
              <a:gd name="T6" fmla="*/ 1049 w 1176"/>
              <a:gd name="T7" fmla="*/ 935 h 1226"/>
              <a:gd name="T8" fmla="*/ 350 w 1176"/>
              <a:gd name="T9" fmla="*/ 935 h 1226"/>
              <a:gd name="T10" fmla="*/ 235 w 1176"/>
              <a:gd name="T11" fmla="*/ 817 h 1226"/>
              <a:gd name="T12" fmla="*/ 249 w 1176"/>
              <a:gd name="T13" fmla="*/ 763 h 1226"/>
              <a:gd name="T14" fmla="*/ 328 w 1176"/>
              <a:gd name="T15" fmla="*/ 618 h 1226"/>
              <a:gd name="T16" fmla="*/ 118 w 1176"/>
              <a:gd name="T17" fmla="*/ 175 h 1226"/>
              <a:gd name="T18" fmla="*/ 0 w 1176"/>
              <a:gd name="T19" fmla="*/ 175 h 1226"/>
              <a:gd name="T20" fmla="*/ 0 w 1176"/>
              <a:gd name="T21" fmla="*/ 60 h 1226"/>
              <a:gd name="T22" fmla="*/ 191 w 1176"/>
              <a:gd name="T23" fmla="*/ 60 h 1226"/>
              <a:gd name="T24" fmla="*/ 301 w 1176"/>
              <a:gd name="T25" fmla="*/ 293 h 1226"/>
              <a:gd name="T26" fmla="*/ 440 w 1176"/>
              <a:gd name="T27" fmla="*/ 585 h 1226"/>
              <a:gd name="T28" fmla="*/ 850 w 1176"/>
              <a:gd name="T29" fmla="*/ 585 h 1226"/>
              <a:gd name="T30" fmla="*/ 1074 w 1176"/>
              <a:gd name="T31" fmla="*/ 175 h 1226"/>
              <a:gd name="T32" fmla="*/ 1175 w 1176"/>
              <a:gd name="T33" fmla="*/ 233 h 1226"/>
              <a:gd name="T34" fmla="*/ 951 w 1176"/>
              <a:gd name="T35" fmla="*/ 640 h 1226"/>
              <a:gd name="T36" fmla="*/ 850 w 1176"/>
              <a:gd name="T37" fmla="*/ 700 h 1226"/>
              <a:gd name="T38" fmla="*/ 415 w 1176"/>
              <a:gd name="T39" fmla="*/ 700 h 1226"/>
              <a:gd name="T40" fmla="*/ 364 w 1176"/>
              <a:gd name="T41" fmla="*/ 796 h 1226"/>
              <a:gd name="T42" fmla="*/ 361 w 1176"/>
              <a:gd name="T43" fmla="*/ 804 h 1226"/>
              <a:gd name="T44" fmla="*/ 935 w 1176"/>
              <a:gd name="T45" fmla="*/ 992 h 1226"/>
              <a:gd name="T46" fmla="*/ 1049 w 1176"/>
              <a:gd name="T47" fmla="*/ 1110 h 1226"/>
              <a:gd name="T48" fmla="*/ 935 w 1176"/>
              <a:gd name="T49" fmla="*/ 1225 h 1226"/>
              <a:gd name="T50" fmla="*/ 817 w 1176"/>
              <a:gd name="T51" fmla="*/ 1110 h 1226"/>
              <a:gd name="T52" fmla="*/ 935 w 1176"/>
              <a:gd name="T53" fmla="*/ 992 h 1226"/>
              <a:gd name="T54" fmla="*/ 350 w 1176"/>
              <a:gd name="T55" fmla="*/ 992 h 1226"/>
              <a:gd name="T56" fmla="*/ 467 w 1176"/>
              <a:gd name="T57" fmla="*/ 1110 h 1226"/>
              <a:gd name="T58" fmla="*/ 350 w 1176"/>
              <a:gd name="T59" fmla="*/ 1225 h 1226"/>
              <a:gd name="T60" fmla="*/ 235 w 1176"/>
              <a:gd name="T61" fmla="*/ 1110 h 1226"/>
              <a:gd name="T62" fmla="*/ 350 w 1176"/>
              <a:gd name="T63" fmla="*/ 992 h 1226"/>
              <a:gd name="T64" fmla="*/ 585 w 1176"/>
              <a:gd name="T65" fmla="*/ 468 h 1226"/>
              <a:gd name="T66" fmla="*/ 585 w 1176"/>
              <a:gd name="T67" fmla="*/ 293 h 1226"/>
              <a:gd name="T68" fmla="*/ 410 w 1176"/>
              <a:gd name="T69" fmla="*/ 293 h 1226"/>
              <a:gd name="T70" fmla="*/ 410 w 1176"/>
              <a:gd name="T71" fmla="*/ 175 h 1226"/>
              <a:gd name="T72" fmla="*/ 585 w 1176"/>
              <a:gd name="T73" fmla="*/ 175 h 1226"/>
              <a:gd name="T74" fmla="*/ 585 w 1176"/>
              <a:gd name="T75" fmla="*/ 0 h 1226"/>
              <a:gd name="T76" fmla="*/ 700 w 1176"/>
              <a:gd name="T77" fmla="*/ 0 h 1226"/>
              <a:gd name="T78" fmla="*/ 700 w 1176"/>
              <a:gd name="T79" fmla="*/ 175 h 1226"/>
              <a:gd name="T80" fmla="*/ 875 w 1176"/>
              <a:gd name="T81" fmla="*/ 175 h 1226"/>
              <a:gd name="T82" fmla="*/ 875 w 1176"/>
              <a:gd name="T83" fmla="*/ 293 h 1226"/>
              <a:gd name="T84" fmla="*/ 700 w 1176"/>
              <a:gd name="T85" fmla="*/ 293 h 1226"/>
              <a:gd name="T86" fmla="*/ 700 w 1176"/>
              <a:gd name="T87" fmla="*/ 468 h 1226"/>
              <a:gd name="T88" fmla="*/ 585 w 1176"/>
              <a:gd name="T89" fmla="*/ 468 h 12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176" h="1226">
                <a:moveTo>
                  <a:pt x="361" y="804"/>
                </a:moveTo>
                <a:cubicBezTo>
                  <a:pt x="361" y="812"/>
                  <a:pt x="366" y="817"/>
                  <a:pt x="374" y="817"/>
                </a:cubicBezTo>
                <a:lnTo>
                  <a:pt x="1049" y="817"/>
                </a:lnTo>
                <a:lnTo>
                  <a:pt x="1049" y="935"/>
                </a:lnTo>
                <a:lnTo>
                  <a:pt x="350" y="935"/>
                </a:lnTo>
                <a:cubicBezTo>
                  <a:pt x="287" y="935"/>
                  <a:pt x="235" y="880"/>
                  <a:pt x="235" y="817"/>
                </a:cubicBezTo>
                <a:cubicBezTo>
                  <a:pt x="235" y="798"/>
                  <a:pt x="241" y="779"/>
                  <a:pt x="249" y="763"/>
                </a:cubicBezTo>
                <a:lnTo>
                  <a:pt x="328" y="618"/>
                </a:lnTo>
                <a:lnTo>
                  <a:pt x="118" y="175"/>
                </a:lnTo>
                <a:lnTo>
                  <a:pt x="0" y="175"/>
                </a:lnTo>
                <a:lnTo>
                  <a:pt x="0" y="60"/>
                </a:lnTo>
                <a:lnTo>
                  <a:pt x="191" y="60"/>
                </a:lnTo>
                <a:cubicBezTo>
                  <a:pt x="228" y="137"/>
                  <a:pt x="265" y="215"/>
                  <a:pt x="301" y="293"/>
                </a:cubicBezTo>
                <a:cubicBezTo>
                  <a:pt x="347" y="390"/>
                  <a:pt x="393" y="488"/>
                  <a:pt x="440" y="585"/>
                </a:cubicBezTo>
                <a:lnTo>
                  <a:pt x="850" y="585"/>
                </a:lnTo>
                <a:cubicBezTo>
                  <a:pt x="925" y="449"/>
                  <a:pt x="1001" y="313"/>
                  <a:pt x="1074" y="175"/>
                </a:cubicBezTo>
                <a:lnTo>
                  <a:pt x="1175" y="233"/>
                </a:lnTo>
                <a:lnTo>
                  <a:pt x="951" y="640"/>
                </a:lnTo>
                <a:cubicBezTo>
                  <a:pt x="932" y="675"/>
                  <a:pt x="894" y="700"/>
                  <a:pt x="850" y="700"/>
                </a:cubicBezTo>
                <a:lnTo>
                  <a:pt x="415" y="700"/>
                </a:lnTo>
                <a:lnTo>
                  <a:pt x="364" y="796"/>
                </a:lnTo>
                <a:lnTo>
                  <a:pt x="361" y="804"/>
                </a:lnTo>
                <a:close/>
                <a:moveTo>
                  <a:pt x="935" y="992"/>
                </a:moveTo>
                <a:cubicBezTo>
                  <a:pt x="998" y="992"/>
                  <a:pt x="1049" y="1047"/>
                  <a:pt x="1049" y="1110"/>
                </a:cubicBezTo>
                <a:cubicBezTo>
                  <a:pt x="1049" y="1173"/>
                  <a:pt x="998" y="1225"/>
                  <a:pt x="935" y="1225"/>
                </a:cubicBezTo>
                <a:cubicBezTo>
                  <a:pt x="872" y="1225"/>
                  <a:pt x="817" y="1173"/>
                  <a:pt x="817" y="1110"/>
                </a:cubicBezTo>
                <a:cubicBezTo>
                  <a:pt x="817" y="1047"/>
                  <a:pt x="872" y="992"/>
                  <a:pt x="935" y="992"/>
                </a:cubicBezTo>
                <a:close/>
                <a:moveTo>
                  <a:pt x="350" y="992"/>
                </a:moveTo>
                <a:cubicBezTo>
                  <a:pt x="413" y="992"/>
                  <a:pt x="467" y="1047"/>
                  <a:pt x="467" y="1110"/>
                </a:cubicBezTo>
                <a:cubicBezTo>
                  <a:pt x="467" y="1173"/>
                  <a:pt x="413" y="1225"/>
                  <a:pt x="350" y="1225"/>
                </a:cubicBezTo>
                <a:cubicBezTo>
                  <a:pt x="287" y="1225"/>
                  <a:pt x="235" y="1173"/>
                  <a:pt x="235" y="1110"/>
                </a:cubicBezTo>
                <a:cubicBezTo>
                  <a:pt x="235" y="1047"/>
                  <a:pt x="287" y="992"/>
                  <a:pt x="350" y="992"/>
                </a:cubicBezTo>
                <a:close/>
                <a:moveTo>
                  <a:pt x="585" y="468"/>
                </a:moveTo>
                <a:lnTo>
                  <a:pt x="585" y="293"/>
                </a:lnTo>
                <a:lnTo>
                  <a:pt x="410" y="293"/>
                </a:lnTo>
                <a:lnTo>
                  <a:pt x="410" y="175"/>
                </a:lnTo>
                <a:lnTo>
                  <a:pt x="585" y="175"/>
                </a:lnTo>
                <a:lnTo>
                  <a:pt x="585" y="0"/>
                </a:lnTo>
                <a:lnTo>
                  <a:pt x="700" y="0"/>
                </a:lnTo>
                <a:lnTo>
                  <a:pt x="700" y="175"/>
                </a:lnTo>
                <a:lnTo>
                  <a:pt x="875" y="175"/>
                </a:lnTo>
                <a:lnTo>
                  <a:pt x="875" y="293"/>
                </a:lnTo>
                <a:lnTo>
                  <a:pt x="700" y="293"/>
                </a:lnTo>
                <a:lnTo>
                  <a:pt x="700" y="468"/>
                </a:lnTo>
                <a:lnTo>
                  <a:pt x="585" y="468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93" name="Freeform 92"/>
          <p:cNvSpPr>
            <a:spLocks noChangeArrowheads="1"/>
          </p:cNvSpPr>
          <p:nvPr/>
        </p:nvSpPr>
        <p:spPr bwMode="auto">
          <a:xfrm>
            <a:off x="4323558" y="1479548"/>
            <a:ext cx="293687" cy="419100"/>
          </a:xfrm>
          <a:custGeom>
            <a:avLst/>
            <a:gdLst>
              <a:gd name="T0" fmla="*/ 639 w 815"/>
              <a:gd name="T1" fmla="*/ 465 h 1165"/>
              <a:gd name="T2" fmla="*/ 639 w 815"/>
              <a:gd name="T3" fmla="*/ 350 h 1165"/>
              <a:gd name="T4" fmla="*/ 465 w 815"/>
              <a:gd name="T5" fmla="*/ 350 h 1165"/>
              <a:gd name="T6" fmla="*/ 465 w 815"/>
              <a:gd name="T7" fmla="*/ 175 h 1165"/>
              <a:gd name="T8" fmla="*/ 350 w 815"/>
              <a:gd name="T9" fmla="*/ 175 h 1165"/>
              <a:gd name="T10" fmla="*/ 350 w 815"/>
              <a:gd name="T11" fmla="*/ 350 h 1165"/>
              <a:gd name="T12" fmla="*/ 175 w 815"/>
              <a:gd name="T13" fmla="*/ 350 h 1165"/>
              <a:gd name="T14" fmla="*/ 175 w 815"/>
              <a:gd name="T15" fmla="*/ 465 h 1165"/>
              <a:gd name="T16" fmla="*/ 350 w 815"/>
              <a:gd name="T17" fmla="*/ 465 h 1165"/>
              <a:gd name="T18" fmla="*/ 350 w 815"/>
              <a:gd name="T19" fmla="*/ 640 h 1165"/>
              <a:gd name="T20" fmla="*/ 465 w 815"/>
              <a:gd name="T21" fmla="*/ 640 h 1165"/>
              <a:gd name="T22" fmla="*/ 465 w 815"/>
              <a:gd name="T23" fmla="*/ 465 h 1165"/>
              <a:gd name="T24" fmla="*/ 639 w 815"/>
              <a:gd name="T25" fmla="*/ 465 h 1165"/>
              <a:gd name="T26" fmla="*/ 407 w 815"/>
              <a:gd name="T27" fmla="*/ 0 h 1165"/>
              <a:gd name="T28" fmla="*/ 814 w 815"/>
              <a:gd name="T29" fmla="*/ 408 h 1165"/>
              <a:gd name="T30" fmla="*/ 407 w 815"/>
              <a:gd name="T31" fmla="*/ 1164 h 1165"/>
              <a:gd name="T32" fmla="*/ 0 w 815"/>
              <a:gd name="T33" fmla="*/ 408 h 1165"/>
              <a:gd name="T34" fmla="*/ 407 w 815"/>
              <a:gd name="T35" fmla="*/ 0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815" h="1165">
                <a:moveTo>
                  <a:pt x="639" y="465"/>
                </a:moveTo>
                <a:lnTo>
                  <a:pt x="639" y="350"/>
                </a:lnTo>
                <a:lnTo>
                  <a:pt x="465" y="350"/>
                </a:lnTo>
                <a:lnTo>
                  <a:pt x="465" y="175"/>
                </a:lnTo>
                <a:lnTo>
                  <a:pt x="350" y="175"/>
                </a:lnTo>
                <a:lnTo>
                  <a:pt x="350" y="350"/>
                </a:lnTo>
                <a:lnTo>
                  <a:pt x="175" y="350"/>
                </a:lnTo>
                <a:lnTo>
                  <a:pt x="175" y="465"/>
                </a:lnTo>
                <a:lnTo>
                  <a:pt x="350" y="465"/>
                </a:lnTo>
                <a:lnTo>
                  <a:pt x="350" y="640"/>
                </a:lnTo>
                <a:lnTo>
                  <a:pt x="465" y="640"/>
                </a:lnTo>
                <a:lnTo>
                  <a:pt x="465" y="465"/>
                </a:lnTo>
                <a:lnTo>
                  <a:pt x="639" y="465"/>
                </a:lnTo>
                <a:close/>
                <a:moveTo>
                  <a:pt x="407" y="0"/>
                </a:moveTo>
                <a:cubicBezTo>
                  <a:pt x="631" y="0"/>
                  <a:pt x="814" y="183"/>
                  <a:pt x="814" y="408"/>
                </a:cubicBezTo>
                <a:cubicBezTo>
                  <a:pt x="814" y="714"/>
                  <a:pt x="407" y="1164"/>
                  <a:pt x="407" y="1164"/>
                </a:cubicBezTo>
                <a:cubicBezTo>
                  <a:pt x="407" y="1164"/>
                  <a:pt x="0" y="714"/>
                  <a:pt x="0" y="408"/>
                </a:cubicBezTo>
                <a:cubicBezTo>
                  <a:pt x="0" y="183"/>
                  <a:pt x="183" y="0"/>
                  <a:pt x="407" y="0"/>
                </a:cubicBez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94" name="Freeform 93"/>
          <p:cNvSpPr>
            <a:spLocks noChangeArrowheads="1"/>
          </p:cNvSpPr>
          <p:nvPr/>
        </p:nvSpPr>
        <p:spPr bwMode="auto">
          <a:xfrm>
            <a:off x="8560593" y="1479548"/>
            <a:ext cx="419100" cy="419100"/>
          </a:xfrm>
          <a:custGeom>
            <a:avLst/>
            <a:gdLst>
              <a:gd name="T0" fmla="*/ 874 w 1165"/>
              <a:gd name="T1" fmla="*/ 640 h 1165"/>
              <a:gd name="T2" fmla="*/ 874 w 1165"/>
              <a:gd name="T3" fmla="*/ 525 h 1165"/>
              <a:gd name="T4" fmla="*/ 639 w 1165"/>
              <a:gd name="T5" fmla="*/ 525 h 1165"/>
              <a:gd name="T6" fmla="*/ 639 w 1165"/>
              <a:gd name="T7" fmla="*/ 290 h 1165"/>
              <a:gd name="T8" fmla="*/ 524 w 1165"/>
              <a:gd name="T9" fmla="*/ 290 h 1165"/>
              <a:gd name="T10" fmla="*/ 524 w 1165"/>
              <a:gd name="T11" fmla="*/ 525 h 1165"/>
              <a:gd name="T12" fmla="*/ 289 w 1165"/>
              <a:gd name="T13" fmla="*/ 525 h 1165"/>
              <a:gd name="T14" fmla="*/ 289 w 1165"/>
              <a:gd name="T15" fmla="*/ 640 h 1165"/>
              <a:gd name="T16" fmla="*/ 524 w 1165"/>
              <a:gd name="T17" fmla="*/ 640 h 1165"/>
              <a:gd name="T18" fmla="*/ 524 w 1165"/>
              <a:gd name="T19" fmla="*/ 875 h 1165"/>
              <a:gd name="T20" fmla="*/ 639 w 1165"/>
              <a:gd name="T21" fmla="*/ 875 h 1165"/>
              <a:gd name="T22" fmla="*/ 639 w 1165"/>
              <a:gd name="T23" fmla="*/ 640 h 1165"/>
              <a:gd name="T24" fmla="*/ 874 w 1165"/>
              <a:gd name="T25" fmla="*/ 640 h 1165"/>
              <a:gd name="T26" fmla="*/ 582 w 1165"/>
              <a:gd name="T27" fmla="*/ 0 h 1165"/>
              <a:gd name="T28" fmla="*/ 1164 w 1165"/>
              <a:gd name="T29" fmla="*/ 582 h 1165"/>
              <a:gd name="T30" fmla="*/ 582 w 1165"/>
              <a:gd name="T31" fmla="*/ 1164 h 1165"/>
              <a:gd name="T32" fmla="*/ 0 w 1165"/>
              <a:gd name="T33" fmla="*/ 582 h 1165"/>
              <a:gd name="T34" fmla="*/ 582 w 1165"/>
              <a:gd name="T35" fmla="*/ 0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165" h="1165">
                <a:moveTo>
                  <a:pt x="874" y="640"/>
                </a:moveTo>
                <a:lnTo>
                  <a:pt x="874" y="525"/>
                </a:lnTo>
                <a:lnTo>
                  <a:pt x="639" y="525"/>
                </a:lnTo>
                <a:lnTo>
                  <a:pt x="639" y="290"/>
                </a:lnTo>
                <a:lnTo>
                  <a:pt x="524" y="290"/>
                </a:lnTo>
                <a:lnTo>
                  <a:pt x="524" y="525"/>
                </a:lnTo>
                <a:lnTo>
                  <a:pt x="289" y="525"/>
                </a:lnTo>
                <a:lnTo>
                  <a:pt x="289" y="640"/>
                </a:lnTo>
                <a:lnTo>
                  <a:pt x="524" y="640"/>
                </a:lnTo>
                <a:lnTo>
                  <a:pt x="524" y="875"/>
                </a:lnTo>
                <a:lnTo>
                  <a:pt x="639" y="875"/>
                </a:lnTo>
                <a:lnTo>
                  <a:pt x="639" y="640"/>
                </a:lnTo>
                <a:lnTo>
                  <a:pt x="874" y="640"/>
                </a:lnTo>
                <a:close/>
                <a:moveTo>
                  <a:pt x="582" y="0"/>
                </a:moveTo>
                <a:cubicBezTo>
                  <a:pt x="904" y="0"/>
                  <a:pt x="1164" y="259"/>
                  <a:pt x="1164" y="582"/>
                </a:cubicBezTo>
                <a:cubicBezTo>
                  <a:pt x="1164" y="904"/>
                  <a:pt x="905" y="1164"/>
                  <a:pt x="582" y="1164"/>
                </a:cubicBezTo>
                <a:cubicBezTo>
                  <a:pt x="260" y="1164"/>
                  <a:pt x="0" y="904"/>
                  <a:pt x="0" y="582"/>
                </a:cubicBezTo>
                <a:cubicBezTo>
                  <a:pt x="0" y="259"/>
                  <a:pt x="259" y="0"/>
                  <a:pt x="582" y="0"/>
                </a:cubicBez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95" name="Freeform 94"/>
          <p:cNvSpPr>
            <a:spLocks noChangeArrowheads="1"/>
          </p:cNvSpPr>
          <p:nvPr/>
        </p:nvSpPr>
        <p:spPr bwMode="auto">
          <a:xfrm>
            <a:off x="3205958" y="1501775"/>
            <a:ext cx="377825" cy="377825"/>
          </a:xfrm>
          <a:custGeom>
            <a:avLst/>
            <a:gdLst>
              <a:gd name="T0" fmla="*/ 817 w 1051"/>
              <a:gd name="T1" fmla="*/ 582 h 1050"/>
              <a:gd name="T2" fmla="*/ 817 w 1051"/>
              <a:gd name="T3" fmla="*/ 467 h 1050"/>
              <a:gd name="T4" fmla="*/ 582 w 1051"/>
              <a:gd name="T5" fmla="*/ 467 h 1050"/>
              <a:gd name="T6" fmla="*/ 582 w 1051"/>
              <a:gd name="T7" fmla="*/ 232 h 1050"/>
              <a:gd name="T8" fmla="*/ 467 w 1051"/>
              <a:gd name="T9" fmla="*/ 232 h 1050"/>
              <a:gd name="T10" fmla="*/ 467 w 1051"/>
              <a:gd name="T11" fmla="*/ 467 h 1050"/>
              <a:gd name="T12" fmla="*/ 232 w 1051"/>
              <a:gd name="T13" fmla="*/ 467 h 1050"/>
              <a:gd name="T14" fmla="*/ 232 w 1051"/>
              <a:gd name="T15" fmla="*/ 582 h 1050"/>
              <a:gd name="T16" fmla="*/ 467 w 1051"/>
              <a:gd name="T17" fmla="*/ 582 h 1050"/>
              <a:gd name="T18" fmla="*/ 467 w 1051"/>
              <a:gd name="T19" fmla="*/ 817 h 1050"/>
              <a:gd name="T20" fmla="*/ 582 w 1051"/>
              <a:gd name="T21" fmla="*/ 817 h 1050"/>
              <a:gd name="T22" fmla="*/ 582 w 1051"/>
              <a:gd name="T23" fmla="*/ 582 h 1050"/>
              <a:gd name="T24" fmla="*/ 817 w 1051"/>
              <a:gd name="T25" fmla="*/ 582 h 1050"/>
              <a:gd name="T26" fmla="*/ 932 w 1051"/>
              <a:gd name="T27" fmla="*/ 0 h 1050"/>
              <a:gd name="T28" fmla="*/ 1050 w 1051"/>
              <a:gd name="T29" fmla="*/ 117 h 1050"/>
              <a:gd name="T30" fmla="*/ 1050 w 1051"/>
              <a:gd name="T31" fmla="*/ 932 h 1050"/>
              <a:gd name="T32" fmla="*/ 932 w 1051"/>
              <a:gd name="T33" fmla="*/ 1049 h 1050"/>
              <a:gd name="T34" fmla="*/ 118 w 1051"/>
              <a:gd name="T35" fmla="*/ 1049 h 1050"/>
              <a:gd name="T36" fmla="*/ 0 w 1051"/>
              <a:gd name="T37" fmla="*/ 932 h 1050"/>
              <a:gd name="T38" fmla="*/ 0 w 1051"/>
              <a:gd name="T39" fmla="*/ 117 h 1050"/>
              <a:gd name="T40" fmla="*/ 118 w 1051"/>
              <a:gd name="T41" fmla="*/ 0 h 1050"/>
              <a:gd name="T42" fmla="*/ 932 w 1051"/>
              <a:gd name="T43" fmla="*/ 0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051" h="1050">
                <a:moveTo>
                  <a:pt x="817" y="582"/>
                </a:moveTo>
                <a:lnTo>
                  <a:pt x="817" y="467"/>
                </a:lnTo>
                <a:lnTo>
                  <a:pt x="582" y="467"/>
                </a:lnTo>
                <a:lnTo>
                  <a:pt x="582" y="232"/>
                </a:lnTo>
                <a:lnTo>
                  <a:pt x="467" y="232"/>
                </a:lnTo>
                <a:lnTo>
                  <a:pt x="467" y="467"/>
                </a:lnTo>
                <a:lnTo>
                  <a:pt x="232" y="467"/>
                </a:lnTo>
                <a:lnTo>
                  <a:pt x="232" y="582"/>
                </a:lnTo>
                <a:lnTo>
                  <a:pt x="467" y="582"/>
                </a:lnTo>
                <a:lnTo>
                  <a:pt x="467" y="817"/>
                </a:lnTo>
                <a:lnTo>
                  <a:pt x="582" y="817"/>
                </a:lnTo>
                <a:lnTo>
                  <a:pt x="582" y="582"/>
                </a:lnTo>
                <a:lnTo>
                  <a:pt x="817" y="582"/>
                </a:lnTo>
                <a:close/>
                <a:moveTo>
                  <a:pt x="932" y="0"/>
                </a:moveTo>
                <a:cubicBezTo>
                  <a:pt x="995" y="0"/>
                  <a:pt x="1050" y="54"/>
                  <a:pt x="1050" y="117"/>
                </a:cubicBezTo>
                <a:lnTo>
                  <a:pt x="1050" y="932"/>
                </a:lnTo>
                <a:cubicBezTo>
                  <a:pt x="1050" y="994"/>
                  <a:pt x="995" y="1049"/>
                  <a:pt x="932" y="1049"/>
                </a:cubicBezTo>
                <a:lnTo>
                  <a:pt x="118" y="1049"/>
                </a:lnTo>
                <a:cubicBezTo>
                  <a:pt x="52" y="1049"/>
                  <a:pt x="0" y="994"/>
                  <a:pt x="0" y="932"/>
                </a:cubicBezTo>
                <a:lnTo>
                  <a:pt x="0" y="117"/>
                </a:lnTo>
                <a:cubicBezTo>
                  <a:pt x="0" y="54"/>
                  <a:pt x="52" y="0"/>
                  <a:pt x="118" y="0"/>
                </a:cubicBezTo>
                <a:lnTo>
                  <a:pt x="932" y="0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96" name="Freeform 95"/>
          <p:cNvSpPr>
            <a:spLocks noChangeArrowheads="1"/>
          </p:cNvSpPr>
          <p:nvPr/>
        </p:nvSpPr>
        <p:spPr bwMode="auto">
          <a:xfrm>
            <a:off x="1056481" y="2452689"/>
            <a:ext cx="463550" cy="211137"/>
          </a:xfrm>
          <a:custGeom>
            <a:avLst/>
            <a:gdLst>
              <a:gd name="T0" fmla="*/ 1285 w 1286"/>
              <a:gd name="T1" fmla="*/ 235 h 585"/>
              <a:gd name="T2" fmla="*/ 1285 w 1286"/>
              <a:gd name="T3" fmla="*/ 584 h 585"/>
              <a:gd name="T4" fmla="*/ 0 w 1286"/>
              <a:gd name="T5" fmla="*/ 584 h 585"/>
              <a:gd name="T6" fmla="*/ 0 w 1286"/>
              <a:gd name="T7" fmla="*/ 0 h 585"/>
              <a:gd name="T8" fmla="*/ 118 w 1286"/>
              <a:gd name="T9" fmla="*/ 0 h 585"/>
              <a:gd name="T10" fmla="*/ 118 w 1286"/>
              <a:gd name="T11" fmla="*/ 410 h 585"/>
              <a:gd name="T12" fmla="*/ 585 w 1286"/>
              <a:gd name="T13" fmla="*/ 410 h 585"/>
              <a:gd name="T14" fmla="*/ 585 w 1286"/>
              <a:gd name="T15" fmla="*/ 0 h 585"/>
              <a:gd name="T16" fmla="*/ 1050 w 1286"/>
              <a:gd name="T17" fmla="*/ 0 h 585"/>
              <a:gd name="T18" fmla="*/ 1285 w 1286"/>
              <a:gd name="T19" fmla="*/ 235 h 585"/>
              <a:gd name="T20" fmla="*/ 350 w 1286"/>
              <a:gd name="T21" fmla="*/ 349 h 585"/>
              <a:gd name="T22" fmla="*/ 175 w 1286"/>
              <a:gd name="T23" fmla="*/ 175 h 585"/>
              <a:gd name="T24" fmla="*/ 350 w 1286"/>
              <a:gd name="T25" fmla="*/ 0 h 585"/>
              <a:gd name="T26" fmla="*/ 525 w 1286"/>
              <a:gd name="T27" fmla="*/ 175 h 585"/>
              <a:gd name="T28" fmla="*/ 350 w 1286"/>
              <a:gd name="T29" fmla="*/ 349 h 5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286" h="585">
                <a:moveTo>
                  <a:pt x="1285" y="235"/>
                </a:moveTo>
                <a:lnTo>
                  <a:pt x="1285" y="584"/>
                </a:lnTo>
                <a:lnTo>
                  <a:pt x="0" y="584"/>
                </a:lnTo>
                <a:lnTo>
                  <a:pt x="0" y="0"/>
                </a:lnTo>
                <a:lnTo>
                  <a:pt x="118" y="0"/>
                </a:lnTo>
                <a:lnTo>
                  <a:pt x="118" y="410"/>
                </a:lnTo>
                <a:lnTo>
                  <a:pt x="585" y="410"/>
                </a:lnTo>
                <a:lnTo>
                  <a:pt x="585" y="0"/>
                </a:lnTo>
                <a:lnTo>
                  <a:pt x="1050" y="0"/>
                </a:lnTo>
                <a:cubicBezTo>
                  <a:pt x="1178" y="0"/>
                  <a:pt x="1285" y="106"/>
                  <a:pt x="1285" y="235"/>
                </a:cubicBezTo>
                <a:close/>
                <a:moveTo>
                  <a:pt x="350" y="349"/>
                </a:moveTo>
                <a:cubicBezTo>
                  <a:pt x="254" y="349"/>
                  <a:pt x="175" y="270"/>
                  <a:pt x="175" y="175"/>
                </a:cubicBezTo>
                <a:cubicBezTo>
                  <a:pt x="175" y="79"/>
                  <a:pt x="254" y="0"/>
                  <a:pt x="350" y="0"/>
                </a:cubicBezTo>
                <a:cubicBezTo>
                  <a:pt x="446" y="0"/>
                  <a:pt x="525" y="79"/>
                  <a:pt x="525" y="175"/>
                </a:cubicBezTo>
                <a:cubicBezTo>
                  <a:pt x="525" y="270"/>
                  <a:pt x="446" y="349"/>
                  <a:pt x="350" y="349"/>
                </a:cubicBez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97" name="Freeform 96"/>
          <p:cNvSpPr>
            <a:spLocks noChangeArrowheads="1"/>
          </p:cNvSpPr>
          <p:nvPr/>
        </p:nvSpPr>
        <p:spPr bwMode="auto">
          <a:xfrm>
            <a:off x="2147093" y="2347913"/>
            <a:ext cx="419100" cy="422275"/>
          </a:xfrm>
          <a:custGeom>
            <a:avLst/>
            <a:gdLst>
              <a:gd name="T0" fmla="*/ 640 w 1166"/>
              <a:gd name="T1" fmla="*/ 415 h 1173"/>
              <a:gd name="T2" fmla="*/ 640 w 1166"/>
              <a:gd name="T3" fmla="*/ 590 h 1173"/>
              <a:gd name="T4" fmla="*/ 815 w 1166"/>
              <a:gd name="T5" fmla="*/ 590 h 1173"/>
              <a:gd name="T6" fmla="*/ 815 w 1166"/>
              <a:gd name="T7" fmla="*/ 708 h 1173"/>
              <a:gd name="T8" fmla="*/ 640 w 1166"/>
              <a:gd name="T9" fmla="*/ 708 h 1173"/>
              <a:gd name="T10" fmla="*/ 640 w 1166"/>
              <a:gd name="T11" fmla="*/ 883 h 1173"/>
              <a:gd name="T12" fmla="*/ 525 w 1166"/>
              <a:gd name="T13" fmla="*/ 883 h 1173"/>
              <a:gd name="T14" fmla="*/ 525 w 1166"/>
              <a:gd name="T15" fmla="*/ 708 h 1173"/>
              <a:gd name="T16" fmla="*/ 350 w 1166"/>
              <a:gd name="T17" fmla="*/ 708 h 1173"/>
              <a:gd name="T18" fmla="*/ 350 w 1166"/>
              <a:gd name="T19" fmla="*/ 590 h 1173"/>
              <a:gd name="T20" fmla="*/ 525 w 1166"/>
              <a:gd name="T21" fmla="*/ 590 h 1173"/>
              <a:gd name="T22" fmla="*/ 525 w 1166"/>
              <a:gd name="T23" fmla="*/ 415 h 1173"/>
              <a:gd name="T24" fmla="*/ 640 w 1166"/>
              <a:gd name="T25" fmla="*/ 415 h 1173"/>
              <a:gd name="T26" fmla="*/ 583 w 1166"/>
              <a:gd name="T27" fmla="*/ 1057 h 1173"/>
              <a:gd name="T28" fmla="*/ 990 w 1166"/>
              <a:gd name="T29" fmla="*/ 648 h 1173"/>
              <a:gd name="T30" fmla="*/ 583 w 1166"/>
              <a:gd name="T31" fmla="*/ 240 h 1173"/>
              <a:gd name="T32" fmla="*/ 175 w 1166"/>
              <a:gd name="T33" fmla="*/ 648 h 1173"/>
              <a:gd name="T34" fmla="*/ 583 w 1166"/>
              <a:gd name="T35" fmla="*/ 1057 h 1173"/>
              <a:gd name="T36" fmla="*/ 583 w 1166"/>
              <a:gd name="T37" fmla="*/ 123 h 1173"/>
              <a:gd name="T38" fmla="*/ 1107 w 1166"/>
              <a:gd name="T39" fmla="*/ 648 h 1173"/>
              <a:gd name="T40" fmla="*/ 583 w 1166"/>
              <a:gd name="T41" fmla="*/ 1172 h 1173"/>
              <a:gd name="T42" fmla="*/ 58 w 1166"/>
              <a:gd name="T43" fmla="*/ 648 h 1173"/>
              <a:gd name="T44" fmla="*/ 583 w 1166"/>
              <a:gd name="T45" fmla="*/ 123 h 1173"/>
              <a:gd name="T46" fmla="*/ 1165 w 1166"/>
              <a:gd name="T47" fmla="*/ 224 h 1173"/>
              <a:gd name="T48" fmla="*/ 1091 w 1166"/>
              <a:gd name="T49" fmla="*/ 314 h 1173"/>
              <a:gd name="T50" fmla="*/ 823 w 1166"/>
              <a:gd name="T51" fmla="*/ 87 h 1173"/>
              <a:gd name="T52" fmla="*/ 897 w 1166"/>
              <a:gd name="T53" fmla="*/ 0 h 1173"/>
              <a:gd name="T54" fmla="*/ 1165 w 1166"/>
              <a:gd name="T55" fmla="*/ 224 h 1173"/>
              <a:gd name="T56" fmla="*/ 342 w 1166"/>
              <a:gd name="T57" fmla="*/ 87 h 1173"/>
              <a:gd name="T58" fmla="*/ 74 w 1166"/>
              <a:gd name="T59" fmla="*/ 311 h 1173"/>
              <a:gd name="T60" fmla="*/ 0 w 1166"/>
              <a:gd name="T61" fmla="*/ 224 h 1173"/>
              <a:gd name="T62" fmla="*/ 268 w 1166"/>
              <a:gd name="T63" fmla="*/ 0 h 1173"/>
              <a:gd name="T64" fmla="*/ 342 w 1166"/>
              <a:gd name="T65" fmla="*/ 87 h 11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166" h="1173">
                <a:moveTo>
                  <a:pt x="640" y="415"/>
                </a:moveTo>
                <a:lnTo>
                  <a:pt x="640" y="590"/>
                </a:lnTo>
                <a:lnTo>
                  <a:pt x="815" y="590"/>
                </a:lnTo>
                <a:lnTo>
                  <a:pt x="815" y="708"/>
                </a:lnTo>
                <a:lnTo>
                  <a:pt x="640" y="708"/>
                </a:lnTo>
                <a:lnTo>
                  <a:pt x="640" y="883"/>
                </a:lnTo>
                <a:lnTo>
                  <a:pt x="525" y="883"/>
                </a:lnTo>
                <a:lnTo>
                  <a:pt x="525" y="708"/>
                </a:lnTo>
                <a:lnTo>
                  <a:pt x="350" y="708"/>
                </a:lnTo>
                <a:lnTo>
                  <a:pt x="350" y="590"/>
                </a:lnTo>
                <a:lnTo>
                  <a:pt x="525" y="590"/>
                </a:lnTo>
                <a:lnTo>
                  <a:pt x="525" y="415"/>
                </a:lnTo>
                <a:lnTo>
                  <a:pt x="640" y="415"/>
                </a:lnTo>
                <a:close/>
                <a:moveTo>
                  <a:pt x="583" y="1057"/>
                </a:moveTo>
                <a:cubicBezTo>
                  <a:pt x="809" y="1057"/>
                  <a:pt x="990" y="874"/>
                  <a:pt x="990" y="648"/>
                </a:cubicBezTo>
                <a:cubicBezTo>
                  <a:pt x="990" y="421"/>
                  <a:pt x="809" y="240"/>
                  <a:pt x="583" y="240"/>
                </a:cubicBezTo>
                <a:cubicBezTo>
                  <a:pt x="356" y="240"/>
                  <a:pt x="175" y="421"/>
                  <a:pt x="175" y="648"/>
                </a:cubicBezTo>
                <a:cubicBezTo>
                  <a:pt x="175" y="874"/>
                  <a:pt x="356" y="1057"/>
                  <a:pt x="583" y="1057"/>
                </a:cubicBezTo>
                <a:close/>
                <a:moveTo>
                  <a:pt x="583" y="123"/>
                </a:moveTo>
                <a:cubicBezTo>
                  <a:pt x="872" y="123"/>
                  <a:pt x="1107" y="358"/>
                  <a:pt x="1107" y="648"/>
                </a:cubicBezTo>
                <a:cubicBezTo>
                  <a:pt x="1107" y="937"/>
                  <a:pt x="872" y="1172"/>
                  <a:pt x="583" y="1172"/>
                </a:cubicBezTo>
                <a:cubicBezTo>
                  <a:pt x="293" y="1172"/>
                  <a:pt x="58" y="937"/>
                  <a:pt x="58" y="648"/>
                </a:cubicBezTo>
                <a:cubicBezTo>
                  <a:pt x="58" y="358"/>
                  <a:pt x="293" y="123"/>
                  <a:pt x="583" y="123"/>
                </a:cubicBezTo>
                <a:close/>
                <a:moveTo>
                  <a:pt x="1165" y="224"/>
                </a:moveTo>
                <a:lnTo>
                  <a:pt x="1091" y="314"/>
                </a:lnTo>
                <a:lnTo>
                  <a:pt x="823" y="87"/>
                </a:lnTo>
                <a:lnTo>
                  <a:pt x="897" y="0"/>
                </a:lnTo>
                <a:lnTo>
                  <a:pt x="1165" y="224"/>
                </a:lnTo>
                <a:close/>
                <a:moveTo>
                  <a:pt x="342" y="87"/>
                </a:moveTo>
                <a:lnTo>
                  <a:pt x="74" y="311"/>
                </a:lnTo>
                <a:lnTo>
                  <a:pt x="0" y="224"/>
                </a:lnTo>
                <a:lnTo>
                  <a:pt x="268" y="0"/>
                </a:lnTo>
                <a:lnTo>
                  <a:pt x="342" y="87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98" name="Freeform 97"/>
          <p:cNvSpPr>
            <a:spLocks noChangeArrowheads="1"/>
          </p:cNvSpPr>
          <p:nvPr/>
        </p:nvSpPr>
        <p:spPr bwMode="auto">
          <a:xfrm>
            <a:off x="3194843" y="2411412"/>
            <a:ext cx="463550" cy="293688"/>
          </a:xfrm>
          <a:custGeom>
            <a:avLst/>
            <a:gdLst>
              <a:gd name="T0" fmla="*/ 1110 w 1286"/>
              <a:gd name="T1" fmla="*/ 350 h 815"/>
              <a:gd name="T2" fmla="*/ 875 w 1286"/>
              <a:gd name="T3" fmla="*/ 115 h 815"/>
              <a:gd name="T4" fmla="*/ 817 w 1286"/>
              <a:gd name="T5" fmla="*/ 115 h 815"/>
              <a:gd name="T6" fmla="*/ 817 w 1286"/>
              <a:gd name="T7" fmla="*/ 350 h 815"/>
              <a:gd name="T8" fmla="*/ 1110 w 1286"/>
              <a:gd name="T9" fmla="*/ 350 h 815"/>
              <a:gd name="T10" fmla="*/ 962 w 1286"/>
              <a:gd name="T11" fmla="*/ 727 h 815"/>
              <a:gd name="T12" fmla="*/ 1050 w 1286"/>
              <a:gd name="T13" fmla="*/ 639 h 815"/>
              <a:gd name="T14" fmla="*/ 962 w 1286"/>
              <a:gd name="T15" fmla="*/ 552 h 815"/>
              <a:gd name="T16" fmla="*/ 875 w 1286"/>
              <a:gd name="T17" fmla="*/ 639 h 815"/>
              <a:gd name="T18" fmla="*/ 962 w 1286"/>
              <a:gd name="T19" fmla="*/ 727 h 815"/>
              <a:gd name="T20" fmla="*/ 700 w 1286"/>
              <a:gd name="T21" fmla="*/ 350 h 815"/>
              <a:gd name="T22" fmla="*/ 700 w 1286"/>
              <a:gd name="T23" fmla="*/ 115 h 815"/>
              <a:gd name="T24" fmla="*/ 468 w 1286"/>
              <a:gd name="T25" fmla="*/ 115 h 815"/>
              <a:gd name="T26" fmla="*/ 468 w 1286"/>
              <a:gd name="T27" fmla="*/ 350 h 815"/>
              <a:gd name="T28" fmla="*/ 700 w 1286"/>
              <a:gd name="T29" fmla="*/ 350 h 815"/>
              <a:gd name="T30" fmla="*/ 293 w 1286"/>
              <a:gd name="T31" fmla="*/ 727 h 815"/>
              <a:gd name="T32" fmla="*/ 380 w 1286"/>
              <a:gd name="T33" fmla="*/ 639 h 815"/>
              <a:gd name="T34" fmla="*/ 293 w 1286"/>
              <a:gd name="T35" fmla="*/ 552 h 815"/>
              <a:gd name="T36" fmla="*/ 205 w 1286"/>
              <a:gd name="T37" fmla="*/ 639 h 815"/>
              <a:gd name="T38" fmla="*/ 293 w 1286"/>
              <a:gd name="T39" fmla="*/ 727 h 815"/>
              <a:gd name="T40" fmla="*/ 118 w 1286"/>
              <a:gd name="T41" fmla="*/ 350 h 815"/>
              <a:gd name="T42" fmla="*/ 350 w 1286"/>
              <a:gd name="T43" fmla="*/ 350 h 815"/>
              <a:gd name="T44" fmla="*/ 350 w 1286"/>
              <a:gd name="T45" fmla="*/ 115 h 815"/>
              <a:gd name="T46" fmla="*/ 118 w 1286"/>
              <a:gd name="T47" fmla="*/ 115 h 815"/>
              <a:gd name="T48" fmla="*/ 118 w 1286"/>
              <a:gd name="T49" fmla="*/ 350 h 815"/>
              <a:gd name="T50" fmla="*/ 935 w 1286"/>
              <a:gd name="T51" fmla="*/ 0 h 815"/>
              <a:gd name="T52" fmla="*/ 1285 w 1286"/>
              <a:gd name="T53" fmla="*/ 350 h 815"/>
              <a:gd name="T54" fmla="*/ 1285 w 1286"/>
              <a:gd name="T55" fmla="*/ 639 h 815"/>
              <a:gd name="T56" fmla="*/ 1137 w 1286"/>
              <a:gd name="T57" fmla="*/ 639 h 815"/>
              <a:gd name="T58" fmla="*/ 962 w 1286"/>
              <a:gd name="T59" fmla="*/ 814 h 815"/>
              <a:gd name="T60" fmla="*/ 787 w 1286"/>
              <a:gd name="T61" fmla="*/ 639 h 815"/>
              <a:gd name="T62" fmla="*/ 468 w 1286"/>
              <a:gd name="T63" fmla="*/ 639 h 815"/>
              <a:gd name="T64" fmla="*/ 293 w 1286"/>
              <a:gd name="T65" fmla="*/ 814 h 815"/>
              <a:gd name="T66" fmla="*/ 118 w 1286"/>
              <a:gd name="T67" fmla="*/ 639 h 815"/>
              <a:gd name="T68" fmla="*/ 0 w 1286"/>
              <a:gd name="T69" fmla="*/ 639 h 815"/>
              <a:gd name="T70" fmla="*/ 0 w 1286"/>
              <a:gd name="T71" fmla="*/ 115 h 815"/>
              <a:gd name="T72" fmla="*/ 118 w 1286"/>
              <a:gd name="T73" fmla="*/ 0 h 815"/>
              <a:gd name="T74" fmla="*/ 935 w 1286"/>
              <a:gd name="T75" fmla="*/ 0 h 8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286" h="815">
                <a:moveTo>
                  <a:pt x="1110" y="350"/>
                </a:moveTo>
                <a:lnTo>
                  <a:pt x="875" y="115"/>
                </a:lnTo>
                <a:lnTo>
                  <a:pt x="817" y="115"/>
                </a:lnTo>
                <a:lnTo>
                  <a:pt x="817" y="350"/>
                </a:lnTo>
                <a:lnTo>
                  <a:pt x="1110" y="350"/>
                </a:lnTo>
                <a:close/>
                <a:moveTo>
                  <a:pt x="962" y="727"/>
                </a:moveTo>
                <a:cubicBezTo>
                  <a:pt x="1011" y="727"/>
                  <a:pt x="1050" y="688"/>
                  <a:pt x="1050" y="639"/>
                </a:cubicBezTo>
                <a:cubicBezTo>
                  <a:pt x="1050" y="589"/>
                  <a:pt x="1011" y="552"/>
                  <a:pt x="962" y="552"/>
                </a:cubicBezTo>
                <a:cubicBezTo>
                  <a:pt x="912" y="552"/>
                  <a:pt x="875" y="589"/>
                  <a:pt x="875" y="639"/>
                </a:cubicBezTo>
                <a:cubicBezTo>
                  <a:pt x="875" y="688"/>
                  <a:pt x="912" y="727"/>
                  <a:pt x="962" y="727"/>
                </a:cubicBezTo>
                <a:close/>
                <a:moveTo>
                  <a:pt x="700" y="350"/>
                </a:moveTo>
                <a:lnTo>
                  <a:pt x="700" y="115"/>
                </a:lnTo>
                <a:lnTo>
                  <a:pt x="468" y="115"/>
                </a:lnTo>
                <a:lnTo>
                  <a:pt x="468" y="350"/>
                </a:lnTo>
                <a:lnTo>
                  <a:pt x="700" y="350"/>
                </a:lnTo>
                <a:close/>
                <a:moveTo>
                  <a:pt x="293" y="727"/>
                </a:moveTo>
                <a:cubicBezTo>
                  <a:pt x="342" y="727"/>
                  <a:pt x="380" y="688"/>
                  <a:pt x="380" y="639"/>
                </a:cubicBezTo>
                <a:cubicBezTo>
                  <a:pt x="380" y="589"/>
                  <a:pt x="342" y="552"/>
                  <a:pt x="293" y="552"/>
                </a:cubicBezTo>
                <a:cubicBezTo>
                  <a:pt x="244" y="552"/>
                  <a:pt x="205" y="589"/>
                  <a:pt x="205" y="639"/>
                </a:cubicBezTo>
                <a:cubicBezTo>
                  <a:pt x="205" y="688"/>
                  <a:pt x="244" y="727"/>
                  <a:pt x="293" y="727"/>
                </a:cubicBezTo>
                <a:close/>
                <a:moveTo>
                  <a:pt x="118" y="350"/>
                </a:moveTo>
                <a:lnTo>
                  <a:pt x="350" y="350"/>
                </a:lnTo>
                <a:lnTo>
                  <a:pt x="350" y="115"/>
                </a:lnTo>
                <a:lnTo>
                  <a:pt x="118" y="115"/>
                </a:lnTo>
                <a:lnTo>
                  <a:pt x="118" y="350"/>
                </a:lnTo>
                <a:close/>
                <a:moveTo>
                  <a:pt x="935" y="0"/>
                </a:moveTo>
                <a:lnTo>
                  <a:pt x="1285" y="350"/>
                </a:lnTo>
                <a:lnTo>
                  <a:pt x="1285" y="639"/>
                </a:lnTo>
                <a:lnTo>
                  <a:pt x="1137" y="639"/>
                </a:lnTo>
                <a:cubicBezTo>
                  <a:pt x="1137" y="735"/>
                  <a:pt x="1057" y="814"/>
                  <a:pt x="962" y="814"/>
                </a:cubicBezTo>
                <a:cubicBezTo>
                  <a:pt x="866" y="814"/>
                  <a:pt x="787" y="735"/>
                  <a:pt x="787" y="639"/>
                </a:cubicBezTo>
                <a:lnTo>
                  <a:pt x="468" y="639"/>
                </a:lnTo>
                <a:cubicBezTo>
                  <a:pt x="468" y="735"/>
                  <a:pt x="388" y="814"/>
                  <a:pt x="293" y="814"/>
                </a:cubicBezTo>
                <a:cubicBezTo>
                  <a:pt x="197" y="814"/>
                  <a:pt x="118" y="735"/>
                  <a:pt x="118" y="639"/>
                </a:cubicBezTo>
                <a:lnTo>
                  <a:pt x="0" y="639"/>
                </a:lnTo>
                <a:lnTo>
                  <a:pt x="0" y="115"/>
                </a:lnTo>
                <a:cubicBezTo>
                  <a:pt x="0" y="49"/>
                  <a:pt x="55" y="0"/>
                  <a:pt x="118" y="0"/>
                </a:cubicBezTo>
                <a:lnTo>
                  <a:pt x="935" y="0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99" name="Freeform 98"/>
          <p:cNvSpPr>
            <a:spLocks noChangeArrowheads="1"/>
          </p:cNvSpPr>
          <p:nvPr/>
        </p:nvSpPr>
        <p:spPr bwMode="auto">
          <a:xfrm>
            <a:off x="5333206" y="2359026"/>
            <a:ext cx="463550" cy="398463"/>
          </a:xfrm>
          <a:custGeom>
            <a:avLst/>
            <a:gdLst>
              <a:gd name="T0" fmla="*/ 1167 w 1286"/>
              <a:gd name="T1" fmla="*/ 0 h 1107"/>
              <a:gd name="T2" fmla="*/ 1285 w 1286"/>
              <a:gd name="T3" fmla="*/ 117 h 1107"/>
              <a:gd name="T4" fmla="*/ 1285 w 1286"/>
              <a:gd name="T5" fmla="*/ 817 h 1107"/>
              <a:gd name="T6" fmla="*/ 1167 w 1286"/>
              <a:gd name="T7" fmla="*/ 932 h 1107"/>
              <a:gd name="T8" fmla="*/ 935 w 1286"/>
              <a:gd name="T9" fmla="*/ 932 h 1107"/>
              <a:gd name="T10" fmla="*/ 935 w 1286"/>
              <a:gd name="T11" fmla="*/ 817 h 1107"/>
              <a:gd name="T12" fmla="*/ 1167 w 1286"/>
              <a:gd name="T13" fmla="*/ 817 h 1107"/>
              <a:gd name="T14" fmla="*/ 1167 w 1286"/>
              <a:gd name="T15" fmla="*/ 117 h 1107"/>
              <a:gd name="T16" fmla="*/ 118 w 1286"/>
              <a:gd name="T17" fmla="*/ 117 h 1107"/>
              <a:gd name="T18" fmla="*/ 118 w 1286"/>
              <a:gd name="T19" fmla="*/ 817 h 1107"/>
              <a:gd name="T20" fmla="*/ 350 w 1286"/>
              <a:gd name="T21" fmla="*/ 817 h 1107"/>
              <a:gd name="T22" fmla="*/ 350 w 1286"/>
              <a:gd name="T23" fmla="*/ 932 h 1107"/>
              <a:gd name="T24" fmla="*/ 118 w 1286"/>
              <a:gd name="T25" fmla="*/ 932 h 1107"/>
              <a:gd name="T26" fmla="*/ 0 w 1286"/>
              <a:gd name="T27" fmla="*/ 817 h 1107"/>
              <a:gd name="T28" fmla="*/ 0 w 1286"/>
              <a:gd name="T29" fmla="*/ 117 h 1107"/>
              <a:gd name="T30" fmla="*/ 118 w 1286"/>
              <a:gd name="T31" fmla="*/ 0 h 1107"/>
              <a:gd name="T32" fmla="*/ 1167 w 1286"/>
              <a:gd name="T33" fmla="*/ 0 h 1107"/>
              <a:gd name="T34" fmla="*/ 293 w 1286"/>
              <a:gd name="T35" fmla="*/ 1106 h 1107"/>
              <a:gd name="T36" fmla="*/ 643 w 1286"/>
              <a:gd name="T37" fmla="*/ 757 h 1107"/>
              <a:gd name="T38" fmla="*/ 992 w 1286"/>
              <a:gd name="T39" fmla="*/ 1106 h 1107"/>
              <a:gd name="T40" fmla="*/ 293 w 1286"/>
              <a:gd name="T41" fmla="*/ 1106 h 1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286" h="1107">
                <a:moveTo>
                  <a:pt x="1167" y="0"/>
                </a:moveTo>
                <a:cubicBezTo>
                  <a:pt x="1230" y="0"/>
                  <a:pt x="1285" y="54"/>
                  <a:pt x="1285" y="117"/>
                </a:cubicBezTo>
                <a:lnTo>
                  <a:pt x="1285" y="817"/>
                </a:lnTo>
                <a:cubicBezTo>
                  <a:pt x="1285" y="880"/>
                  <a:pt x="1230" y="932"/>
                  <a:pt x="1167" y="932"/>
                </a:cubicBezTo>
                <a:lnTo>
                  <a:pt x="935" y="932"/>
                </a:lnTo>
                <a:lnTo>
                  <a:pt x="935" y="817"/>
                </a:lnTo>
                <a:lnTo>
                  <a:pt x="1167" y="817"/>
                </a:lnTo>
                <a:lnTo>
                  <a:pt x="1167" y="117"/>
                </a:lnTo>
                <a:lnTo>
                  <a:pt x="118" y="117"/>
                </a:lnTo>
                <a:lnTo>
                  <a:pt x="118" y="817"/>
                </a:lnTo>
                <a:lnTo>
                  <a:pt x="350" y="817"/>
                </a:lnTo>
                <a:lnTo>
                  <a:pt x="350" y="932"/>
                </a:lnTo>
                <a:lnTo>
                  <a:pt x="118" y="932"/>
                </a:lnTo>
                <a:cubicBezTo>
                  <a:pt x="55" y="932"/>
                  <a:pt x="0" y="880"/>
                  <a:pt x="0" y="817"/>
                </a:cubicBezTo>
                <a:lnTo>
                  <a:pt x="0" y="117"/>
                </a:lnTo>
                <a:cubicBezTo>
                  <a:pt x="0" y="54"/>
                  <a:pt x="55" y="0"/>
                  <a:pt x="118" y="0"/>
                </a:cubicBezTo>
                <a:lnTo>
                  <a:pt x="1167" y="0"/>
                </a:lnTo>
                <a:close/>
                <a:moveTo>
                  <a:pt x="293" y="1106"/>
                </a:moveTo>
                <a:lnTo>
                  <a:pt x="643" y="757"/>
                </a:lnTo>
                <a:lnTo>
                  <a:pt x="992" y="1106"/>
                </a:lnTo>
                <a:lnTo>
                  <a:pt x="293" y="1106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00" name="Freeform 99"/>
          <p:cNvSpPr>
            <a:spLocks noChangeArrowheads="1"/>
          </p:cNvSpPr>
          <p:nvPr/>
        </p:nvSpPr>
        <p:spPr bwMode="auto">
          <a:xfrm>
            <a:off x="4294981" y="2347912"/>
            <a:ext cx="398462" cy="419100"/>
          </a:xfrm>
          <a:custGeom>
            <a:avLst/>
            <a:gdLst>
              <a:gd name="T0" fmla="*/ 58 w 1108"/>
              <a:gd name="T1" fmla="*/ 189 h 1165"/>
              <a:gd name="T2" fmla="*/ 131 w 1108"/>
              <a:gd name="T3" fmla="*/ 115 h 1165"/>
              <a:gd name="T4" fmla="*/ 1050 w 1108"/>
              <a:gd name="T5" fmla="*/ 1033 h 1165"/>
              <a:gd name="T6" fmla="*/ 976 w 1108"/>
              <a:gd name="T7" fmla="*/ 1107 h 1165"/>
              <a:gd name="T8" fmla="*/ 640 w 1108"/>
              <a:gd name="T9" fmla="*/ 773 h 1165"/>
              <a:gd name="T10" fmla="*/ 640 w 1108"/>
              <a:gd name="T11" fmla="*/ 989 h 1165"/>
              <a:gd name="T12" fmla="*/ 757 w 1108"/>
              <a:gd name="T13" fmla="*/ 1077 h 1165"/>
              <a:gd name="T14" fmla="*/ 757 w 1108"/>
              <a:gd name="T15" fmla="*/ 1164 h 1165"/>
              <a:gd name="T16" fmla="*/ 552 w 1108"/>
              <a:gd name="T17" fmla="*/ 1107 h 1165"/>
              <a:gd name="T18" fmla="*/ 350 w 1108"/>
              <a:gd name="T19" fmla="*/ 1164 h 1165"/>
              <a:gd name="T20" fmla="*/ 350 w 1108"/>
              <a:gd name="T21" fmla="*/ 1077 h 1165"/>
              <a:gd name="T22" fmla="*/ 465 w 1108"/>
              <a:gd name="T23" fmla="*/ 989 h 1165"/>
              <a:gd name="T24" fmla="*/ 465 w 1108"/>
              <a:gd name="T25" fmla="*/ 669 h 1165"/>
              <a:gd name="T26" fmla="*/ 0 w 1108"/>
              <a:gd name="T27" fmla="*/ 814 h 1165"/>
              <a:gd name="T28" fmla="*/ 0 w 1108"/>
              <a:gd name="T29" fmla="*/ 700 h 1165"/>
              <a:gd name="T30" fmla="*/ 347 w 1108"/>
              <a:gd name="T31" fmla="*/ 481 h 1165"/>
              <a:gd name="T32" fmla="*/ 58 w 1108"/>
              <a:gd name="T33" fmla="*/ 189 h 1165"/>
              <a:gd name="T34" fmla="*/ 640 w 1108"/>
              <a:gd name="T35" fmla="*/ 407 h 1165"/>
              <a:gd name="T36" fmla="*/ 1107 w 1108"/>
              <a:gd name="T37" fmla="*/ 700 h 1165"/>
              <a:gd name="T38" fmla="*/ 1107 w 1108"/>
              <a:gd name="T39" fmla="*/ 814 h 1165"/>
              <a:gd name="T40" fmla="*/ 921 w 1108"/>
              <a:gd name="T41" fmla="*/ 757 h 1165"/>
              <a:gd name="T42" fmla="*/ 465 w 1108"/>
              <a:gd name="T43" fmla="*/ 301 h 1165"/>
              <a:gd name="T44" fmla="*/ 465 w 1108"/>
              <a:gd name="T45" fmla="*/ 87 h 1165"/>
              <a:gd name="T46" fmla="*/ 552 w 1108"/>
              <a:gd name="T47" fmla="*/ 0 h 1165"/>
              <a:gd name="T48" fmla="*/ 640 w 1108"/>
              <a:gd name="T49" fmla="*/ 87 h 1165"/>
              <a:gd name="T50" fmla="*/ 640 w 1108"/>
              <a:gd name="T51" fmla="*/ 407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108" h="1165">
                <a:moveTo>
                  <a:pt x="58" y="189"/>
                </a:moveTo>
                <a:lnTo>
                  <a:pt x="131" y="115"/>
                </a:lnTo>
                <a:lnTo>
                  <a:pt x="1050" y="1033"/>
                </a:lnTo>
                <a:lnTo>
                  <a:pt x="976" y="1107"/>
                </a:lnTo>
                <a:lnTo>
                  <a:pt x="640" y="773"/>
                </a:lnTo>
                <a:lnTo>
                  <a:pt x="640" y="989"/>
                </a:lnTo>
                <a:lnTo>
                  <a:pt x="757" y="1077"/>
                </a:lnTo>
                <a:lnTo>
                  <a:pt x="757" y="1164"/>
                </a:lnTo>
                <a:lnTo>
                  <a:pt x="552" y="1107"/>
                </a:lnTo>
                <a:lnTo>
                  <a:pt x="350" y="1164"/>
                </a:lnTo>
                <a:lnTo>
                  <a:pt x="350" y="1077"/>
                </a:lnTo>
                <a:lnTo>
                  <a:pt x="465" y="989"/>
                </a:lnTo>
                <a:lnTo>
                  <a:pt x="465" y="669"/>
                </a:lnTo>
                <a:lnTo>
                  <a:pt x="0" y="814"/>
                </a:lnTo>
                <a:lnTo>
                  <a:pt x="0" y="700"/>
                </a:lnTo>
                <a:lnTo>
                  <a:pt x="347" y="481"/>
                </a:lnTo>
                <a:lnTo>
                  <a:pt x="58" y="189"/>
                </a:lnTo>
                <a:close/>
                <a:moveTo>
                  <a:pt x="640" y="407"/>
                </a:moveTo>
                <a:lnTo>
                  <a:pt x="1107" y="700"/>
                </a:lnTo>
                <a:lnTo>
                  <a:pt x="1107" y="814"/>
                </a:lnTo>
                <a:lnTo>
                  <a:pt x="921" y="757"/>
                </a:lnTo>
                <a:lnTo>
                  <a:pt x="465" y="301"/>
                </a:lnTo>
                <a:lnTo>
                  <a:pt x="465" y="87"/>
                </a:lnTo>
                <a:cubicBezTo>
                  <a:pt x="465" y="38"/>
                  <a:pt x="503" y="0"/>
                  <a:pt x="552" y="0"/>
                </a:cubicBezTo>
                <a:cubicBezTo>
                  <a:pt x="601" y="0"/>
                  <a:pt x="640" y="38"/>
                  <a:pt x="640" y="87"/>
                </a:cubicBezTo>
                <a:lnTo>
                  <a:pt x="640" y="407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01" name="Freeform 100"/>
          <p:cNvSpPr>
            <a:spLocks noChangeArrowheads="1"/>
          </p:cNvSpPr>
          <p:nvPr/>
        </p:nvSpPr>
        <p:spPr bwMode="auto">
          <a:xfrm>
            <a:off x="6465093" y="2349499"/>
            <a:ext cx="336550" cy="414338"/>
          </a:xfrm>
          <a:custGeom>
            <a:avLst/>
            <a:gdLst>
              <a:gd name="T0" fmla="*/ 935 w 936"/>
              <a:gd name="T1" fmla="*/ 1066 h 1151"/>
              <a:gd name="T2" fmla="*/ 850 w 936"/>
              <a:gd name="T3" fmla="*/ 1150 h 1151"/>
              <a:gd name="T4" fmla="*/ 645 w 936"/>
              <a:gd name="T5" fmla="*/ 946 h 1151"/>
              <a:gd name="T6" fmla="*/ 350 w 936"/>
              <a:gd name="T7" fmla="*/ 946 h 1151"/>
              <a:gd name="T8" fmla="*/ 175 w 936"/>
              <a:gd name="T9" fmla="*/ 771 h 1151"/>
              <a:gd name="T10" fmla="*/ 175 w 936"/>
              <a:gd name="T11" fmla="*/ 434 h 1151"/>
              <a:gd name="T12" fmla="*/ 306 w 936"/>
              <a:gd name="T13" fmla="*/ 303 h 1151"/>
              <a:gd name="T14" fmla="*/ 309 w 936"/>
              <a:gd name="T15" fmla="*/ 303 h 1151"/>
              <a:gd name="T16" fmla="*/ 405 w 936"/>
              <a:gd name="T17" fmla="*/ 347 h 1151"/>
              <a:gd name="T18" fmla="*/ 487 w 936"/>
              <a:gd name="T19" fmla="*/ 437 h 1151"/>
              <a:gd name="T20" fmla="*/ 760 w 936"/>
              <a:gd name="T21" fmla="*/ 555 h 1151"/>
              <a:gd name="T22" fmla="*/ 760 w 936"/>
              <a:gd name="T23" fmla="*/ 683 h 1151"/>
              <a:gd name="T24" fmla="*/ 438 w 936"/>
              <a:gd name="T25" fmla="*/ 555 h 1151"/>
              <a:gd name="T26" fmla="*/ 438 w 936"/>
              <a:gd name="T27" fmla="*/ 771 h 1151"/>
              <a:gd name="T28" fmla="*/ 640 w 936"/>
              <a:gd name="T29" fmla="*/ 771 h 1151"/>
              <a:gd name="T30" fmla="*/ 935 w 936"/>
              <a:gd name="T31" fmla="*/ 1066 h 1151"/>
              <a:gd name="T32" fmla="*/ 118 w 936"/>
              <a:gd name="T33" fmla="*/ 828 h 1151"/>
              <a:gd name="T34" fmla="*/ 293 w 936"/>
              <a:gd name="T35" fmla="*/ 1003 h 1151"/>
              <a:gd name="T36" fmla="*/ 643 w 936"/>
              <a:gd name="T37" fmla="*/ 1003 h 1151"/>
              <a:gd name="T38" fmla="*/ 643 w 936"/>
              <a:gd name="T39" fmla="*/ 1120 h 1151"/>
              <a:gd name="T40" fmla="*/ 293 w 936"/>
              <a:gd name="T41" fmla="*/ 1120 h 1151"/>
              <a:gd name="T42" fmla="*/ 0 w 936"/>
              <a:gd name="T43" fmla="*/ 828 h 1151"/>
              <a:gd name="T44" fmla="*/ 0 w 936"/>
              <a:gd name="T45" fmla="*/ 303 h 1151"/>
              <a:gd name="T46" fmla="*/ 118 w 936"/>
              <a:gd name="T47" fmla="*/ 303 h 1151"/>
              <a:gd name="T48" fmla="*/ 118 w 936"/>
              <a:gd name="T49" fmla="*/ 828 h 1151"/>
              <a:gd name="T50" fmla="*/ 211 w 936"/>
              <a:gd name="T51" fmla="*/ 210 h 1151"/>
              <a:gd name="T52" fmla="*/ 211 w 936"/>
              <a:gd name="T53" fmla="*/ 46 h 1151"/>
              <a:gd name="T54" fmla="*/ 375 w 936"/>
              <a:gd name="T55" fmla="*/ 46 h 1151"/>
              <a:gd name="T56" fmla="*/ 375 w 936"/>
              <a:gd name="T57" fmla="*/ 210 h 1151"/>
              <a:gd name="T58" fmla="*/ 211 w 936"/>
              <a:gd name="T59" fmla="*/ 210 h 11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936" h="1151">
                <a:moveTo>
                  <a:pt x="935" y="1066"/>
                </a:moveTo>
                <a:lnTo>
                  <a:pt x="850" y="1150"/>
                </a:lnTo>
                <a:lnTo>
                  <a:pt x="645" y="946"/>
                </a:lnTo>
                <a:lnTo>
                  <a:pt x="350" y="946"/>
                </a:lnTo>
                <a:cubicBezTo>
                  <a:pt x="255" y="946"/>
                  <a:pt x="175" y="866"/>
                  <a:pt x="175" y="771"/>
                </a:cubicBezTo>
                <a:lnTo>
                  <a:pt x="175" y="434"/>
                </a:lnTo>
                <a:cubicBezTo>
                  <a:pt x="175" y="363"/>
                  <a:pt x="235" y="303"/>
                  <a:pt x="306" y="303"/>
                </a:cubicBezTo>
                <a:lnTo>
                  <a:pt x="309" y="303"/>
                </a:lnTo>
                <a:cubicBezTo>
                  <a:pt x="350" y="303"/>
                  <a:pt x="384" y="326"/>
                  <a:pt x="405" y="347"/>
                </a:cubicBezTo>
                <a:lnTo>
                  <a:pt x="487" y="437"/>
                </a:lnTo>
                <a:cubicBezTo>
                  <a:pt x="550" y="506"/>
                  <a:pt x="664" y="555"/>
                  <a:pt x="760" y="555"/>
                </a:cubicBezTo>
                <a:lnTo>
                  <a:pt x="760" y="683"/>
                </a:lnTo>
                <a:cubicBezTo>
                  <a:pt x="648" y="683"/>
                  <a:pt x="520" y="623"/>
                  <a:pt x="438" y="555"/>
                </a:cubicBezTo>
                <a:lnTo>
                  <a:pt x="438" y="771"/>
                </a:lnTo>
                <a:lnTo>
                  <a:pt x="640" y="771"/>
                </a:lnTo>
                <a:lnTo>
                  <a:pt x="935" y="1066"/>
                </a:lnTo>
                <a:close/>
                <a:moveTo>
                  <a:pt x="118" y="828"/>
                </a:moveTo>
                <a:cubicBezTo>
                  <a:pt x="118" y="924"/>
                  <a:pt x="197" y="1003"/>
                  <a:pt x="293" y="1003"/>
                </a:cubicBezTo>
                <a:lnTo>
                  <a:pt x="643" y="1003"/>
                </a:lnTo>
                <a:lnTo>
                  <a:pt x="643" y="1120"/>
                </a:lnTo>
                <a:lnTo>
                  <a:pt x="293" y="1120"/>
                </a:lnTo>
                <a:cubicBezTo>
                  <a:pt x="132" y="1120"/>
                  <a:pt x="0" y="989"/>
                  <a:pt x="0" y="828"/>
                </a:cubicBezTo>
                <a:lnTo>
                  <a:pt x="0" y="303"/>
                </a:lnTo>
                <a:lnTo>
                  <a:pt x="118" y="303"/>
                </a:lnTo>
                <a:lnTo>
                  <a:pt x="118" y="828"/>
                </a:lnTo>
                <a:close/>
                <a:moveTo>
                  <a:pt x="211" y="210"/>
                </a:moveTo>
                <a:cubicBezTo>
                  <a:pt x="164" y="164"/>
                  <a:pt x="164" y="93"/>
                  <a:pt x="211" y="46"/>
                </a:cubicBezTo>
                <a:cubicBezTo>
                  <a:pt x="257" y="0"/>
                  <a:pt x="328" y="0"/>
                  <a:pt x="375" y="46"/>
                </a:cubicBezTo>
                <a:cubicBezTo>
                  <a:pt x="421" y="93"/>
                  <a:pt x="422" y="163"/>
                  <a:pt x="375" y="210"/>
                </a:cubicBezTo>
                <a:cubicBezTo>
                  <a:pt x="329" y="256"/>
                  <a:pt x="257" y="257"/>
                  <a:pt x="211" y="210"/>
                </a:cubicBez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02" name="Freeform 101"/>
          <p:cNvSpPr>
            <a:spLocks noChangeArrowheads="1"/>
          </p:cNvSpPr>
          <p:nvPr/>
        </p:nvSpPr>
        <p:spPr bwMode="auto">
          <a:xfrm>
            <a:off x="7492206" y="2352676"/>
            <a:ext cx="419100" cy="404813"/>
          </a:xfrm>
          <a:custGeom>
            <a:avLst/>
            <a:gdLst>
              <a:gd name="T0" fmla="*/ 828 w 1165"/>
              <a:gd name="T1" fmla="*/ 773 h 1124"/>
              <a:gd name="T2" fmla="*/ 1164 w 1165"/>
              <a:gd name="T3" fmla="*/ 1035 h 1124"/>
              <a:gd name="T4" fmla="*/ 1076 w 1165"/>
              <a:gd name="T5" fmla="*/ 1123 h 1124"/>
              <a:gd name="T6" fmla="*/ 855 w 1165"/>
              <a:gd name="T7" fmla="*/ 948 h 1124"/>
              <a:gd name="T8" fmla="*/ 456 w 1165"/>
              <a:gd name="T9" fmla="*/ 948 h 1124"/>
              <a:gd name="T10" fmla="*/ 284 w 1165"/>
              <a:gd name="T11" fmla="*/ 806 h 1124"/>
              <a:gd name="T12" fmla="*/ 205 w 1165"/>
              <a:gd name="T13" fmla="*/ 461 h 1124"/>
              <a:gd name="T14" fmla="*/ 311 w 1165"/>
              <a:gd name="T15" fmla="*/ 308 h 1124"/>
              <a:gd name="T16" fmla="*/ 314 w 1165"/>
              <a:gd name="T17" fmla="*/ 308 h 1124"/>
              <a:gd name="T18" fmla="*/ 415 w 1165"/>
              <a:gd name="T19" fmla="*/ 333 h 1124"/>
              <a:gd name="T20" fmla="*/ 511 w 1165"/>
              <a:gd name="T21" fmla="*/ 407 h 1124"/>
              <a:gd name="T22" fmla="*/ 784 w 1165"/>
              <a:gd name="T23" fmla="*/ 481 h 1124"/>
              <a:gd name="T24" fmla="*/ 784 w 1165"/>
              <a:gd name="T25" fmla="*/ 606 h 1124"/>
              <a:gd name="T26" fmla="*/ 483 w 1165"/>
              <a:gd name="T27" fmla="*/ 535 h 1124"/>
              <a:gd name="T28" fmla="*/ 543 w 1165"/>
              <a:gd name="T29" fmla="*/ 773 h 1124"/>
              <a:gd name="T30" fmla="*/ 828 w 1165"/>
              <a:gd name="T31" fmla="*/ 773 h 1124"/>
              <a:gd name="T32" fmla="*/ 814 w 1165"/>
              <a:gd name="T33" fmla="*/ 1005 h 1124"/>
              <a:gd name="T34" fmla="*/ 814 w 1165"/>
              <a:gd name="T35" fmla="*/ 1123 h 1124"/>
              <a:gd name="T36" fmla="*/ 404 w 1165"/>
              <a:gd name="T37" fmla="*/ 1123 h 1124"/>
              <a:gd name="T38" fmla="*/ 114 w 1165"/>
              <a:gd name="T39" fmla="*/ 877 h 1124"/>
              <a:gd name="T40" fmla="*/ 0 w 1165"/>
              <a:gd name="T41" fmla="*/ 306 h 1124"/>
              <a:gd name="T42" fmla="*/ 114 w 1165"/>
              <a:gd name="T43" fmla="*/ 306 h 1124"/>
              <a:gd name="T44" fmla="*/ 229 w 1165"/>
              <a:gd name="T45" fmla="*/ 858 h 1124"/>
              <a:gd name="T46" fmla="*/ 404 w 1165"/>
              <a:gd name="T47" fmla="*/ 1005 h 1124"/>
              <a:gd name="T48" fmla="*/ 814 w 1165"/>
              <a:gd name="T49" fmla="*/ 1005 h 1124"/>
              <a:gd name="T50" fmla="*/ 194 w 1165"/>
              <a:gd name="T51" fmla="*/ 226 h 1124"/>
              <a:gd name="T52" fmla="*/ 166 w 1165"/>
              <a:gd name="T53" fmla="*/ 65 h 1124"/>
              <a:gd name="T54" fmla="*/ 328 w 1165"/>
              <a:gd name="T55" fmla="*/ 35 h 1124"/>
              <a:gd name="T56" fmla="*/ 358 w 1165"/>
              <a:gd name="T57" fmla="*/ 199 h 1124"/>
              <a:gd name="T58" fmla="*/ 194 w 1165"/>
              <a:gd name="T59" fmla="*/ 226 h 11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165" h="1124">
                <a:moveTo>
                  <a:pt x="828" y="773"/>
                </a:moveTo>
                <a:lnTo>
                  <a:pt x="1164" y="1035"/>
                </a:lnTo>
                <a:lnTo>
                  <a:pt x="1076" y="1123"/>
                </a:lnTo>
                <a:lnTo>
                  <a:pt x="855" y="948"/>
                </a:lnTo>
                <a:lnTo>
                  <a:pt x="456" y="948"/>
                </a:lnTo>
                <a:cubicBezTo>
                  <a:pt x="371" y="948"/>
                  <a:pt x="300" y="888"/>
                  <a:pt x="284" y="806"/>
                </a:cubicBezTo>
                <a:lnTo>
                  <a:pt x="205" y="461"/>
                </a:lnTo>
                <a:cubicBezTo>
                  <a:pt x="194" y="390"/>
                  <a:pt x="240" y="322"/>
                  <a:pt x="311" y="308"/>
                </a:cubicBezTo>
                <a:lnTo>
                  <a:pt x="314" y="308"/>
                </a:lnTo>
                <a:cubicBezTo>
                  <a:pt x="355" y="302"/>
                  <a:pt x="391" y="314"/>
                  <a:pt x="415" y="333"/>
                </a:cubicBezTo>
                <a:lnTo>
                  <a:pt x="511" y="407"/>
                </a:lnTo>
                <a:cubicBezTo>
                  <a:pt x="584" y="464"/>
                  <a:pt x="688" y="500"/>
                  <a:pt x="784" y="481"/>
                </a:cubicBezTo>
                <a:lnTo>
                  <a:pt x="784" y="606"/>
                </a:lnTo>
                <a:cubicBezTo>
                  <a:pt x="675" y="625"/>
                  <a:pt x="576" y="587"/>
                  <a:pt x="483" y="535"/>
                </a:cubicBezTo>
                <a:lnTo>
                  <a:pt x="543" y="773"/>
                </a:lnTo>
                <a:lnTo>
                  <a:pt x="828" y="773"/>
                </a:lnTo>
                <a:close/>
                <a:moveTo>
                  <a:pt x="814" y="1005"/>
                </a:moveTo>
                <a:lnTo>
                  <a:pt x="814" y="1123"/>
                </a:lnTo>
                <a:lnTo>
                  <a:pt x="404" y="1123"/>
                </a:lnTo>
                <a:cubicBezTo>
                  <a:pt x="259" y="1123"/>
                  <a:pt x="136" y="1019"/>
                  <a:pt x="114" y="877"/>
                </a:cubicBezTo>
                <a:lnTo>
                  <a:pt x="0" y="306"/>
                </a:lnTo>
                <a:lnTo>
                  <a:pt x="114" y="306"/>
                </a:lnTo>
                <a:lnTo>
                  <a:pt x="229" y="858"/>
                </a:lnTo>
                <a:cubicBezTo>
                  <a:pt x="243" y="942"/>
                  <a:pt x="317" y="1005"/>
                  <a:pt x="404" y="1005"/>
                </a:cubicBezTo>
                <a:lnTo>
                  <a:pt x="814" y="1005"/>
                </a:lnTo>
                <a:close/>
                <a:moveTo>
                  <a:pt x="194" y="226"/>
                </a:moveTo>
                <a:cubicBezTo>
                  <a:pt x="142" y="188"/>
                  <a:pt x="131" y="117"/>
                  <a:pt x="166" y="65"/>
                </a:cubicBezTo>
                <a:cubicBezTo>
                  <a:pt x="202" y="13"/>
                  <a:pt x="276" y="0"/>
                  <a:pt x="328" y="35"/>
                </a:cubicBezTo>
                <a:cubicBezTo>
                  <a:pt x="380" y="73"/>
                  <a:pt x="393" y="147"/>
                  <a:pt x="358" y="199"/>
                </a:cubicBezTo>
                <a:cubicBezTo>
                  <a:pt x="319" y="251"/>
                  <a:pt x="246" y="262"/>
                  <a:pt x="194" y="226"/>
                </a:cubicBez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03" name="Freeform 102"/>
          <p:cNvSpPr>
            <a:spLocks noChangeArrowheads="1"/>
          </p:cNvSpPr>
          <p:nvPr/>
        </p:nvSpPr>
        <p:spPr bwMode="auto">
          <a:xfrm>
            <a:off x="8592345" y="2368551"/>
            <a:ext cx="360363" cy="377825"/>
          </a:xfrm>
          <a:custGeom>
            <a:avLst/>
            <a:gdLst>
              <a:gd name="T0" fmla="*/ 118 w 1001"/>
              <a:gd name="T1" fmla="*/ 525 h 1051"/>
              <a:gd name="T2" fmla="*/ 293 w 1001"/>
              <a:gd name="T3" fmla="*/ 700 h 1051"/>
              <a:gd name="T4" fmla="*/ 525 w 1001"/>
              <a:gd name="T5" fmla="*/ 700 h 1051"/>
              <a:gd name="T6" fmla="*/ 525 w 1001"/>
              <a:gd name="T7" fmla="*/ 817 h 1051"/>
              <a:gd name="T8" fmla="*/ 293 w 1001"/>
              <a:gd name="T9" fmla="*/ 817 h 1051"/>
              <a:gd name="T10" fmla="*/ 0 w 1001"/>
              <a:gd name="T11" fmla="*/ 525 h 1051"/>
              <a:gd name="T12" fmla="*/ 0 w 1001"/>
              <a:gd name="T13" fmla="*/ 0 h 1051"/>
              <a:gd name="T14" fmla="*/ 118 w 1001"/>
              <a:gd name="T15" fmla="*/ 0 h 1051"/>
              <a:gd name="T16" fmla="*/ 118 w 1001"/>
              <a:gd name="T17" fmla="*/ 525 h 1051"/>
              <a:gd name="T18" fmla="*/ 990 w 1001"/>
              <a:gd name="T19" fmla="*/ 946 h 1051"/>
              <a:gd name="T20" fmla="*/ 905 w 1001"/>
              <a:gd name="T21" fmla="*/ 1050 h 1051"/>
              <a:gd name="T22" fmla="*/ 643 w 1001"/>
              <a:gd name="T23" fmla="*/ 1050 h 1051"/>
              <a:gd name="T24" fmla="*/ 643 w 1001"/>
              <a:gd name="T25" fmla="*/ 875 h 1051"/>
              <a:gd name="T26" fmla="*/ 700 w 1001"/>
              <a:gd name="T27" fmla="*/ 643 h 1051"/>
              <a:gd name="T28" fmla="*/ 350 w 1001"/>
              <a:gd name="T29" fmla="*/ 643 h 1051"/>
              <a:gd name="T30" fmla="*/ 175 w 1001"/>
              <a:gd name="T31" fmla="*/ 468 h 1051"/>
              <a:gd name="T32" fmla="*/ 175 w 1001"/>
              <a:gd name="T33" fmla="*/ 0 h 1051"/>
              <a:gd name="T34" fmla="*/ 525 w 1001"/>
              <a:gd name="T35" fmla="*/ 0 h 1051"/>
              <a:gd name="T36" fmla="*/ 525 w 1001"/>
              <a:gd name="T37" fmla="*/ 350 h 1051"/>
              <a:gd name="T38" fmla="*/ 817 w 1001"/>
              <a:gd name="T39" fmla="*/ 350 h 1051"/>
              <a:gd name="T40" fmla="*/ 932 w 1001"/>
              <a:gd name="T41" fmla="*/ 468 h 1051"/>
              <a:gd name="T42" fmla="*/ 817 w 1001"/>
              <a:gd name="T43" fmla="*/ 875 h 1051"/>
              <a:gd name="T44" fmla="*/ 899 w 1001"/>
              <a:gd name="T45" fmla="*/ 875 h 1051"/>
              <a:gd name="T46" fmla="*/ 990 w 1001"/>
              <a:gd name="T47" fmla="*/ 946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001" h="1051">
                <a:moveTo>
                  <a:pt x="118" y="525"/>
                </a:moveTo>
                <a:cubicBezTo>
                  <a:pt x="118" y="621"/>
                  <a:pt x="197" y="700"/>
                  <a:pt x="293" y="700"/>
                </a:cubicBezTo>
                <a:lnTo>
                  <a:pt x="525" y="700"/>
                </a:lnTo>
                <a:lnTo>
                  <a:pt x="525" y="817"/>
                </a:lnTo>
                <a:lnTo>
                  <a:pt x="293" y="817"/>
                </a:lnTo>
                <a:cubicBezTo>
                  <a:pt x="131" y="817"/>
                  <a:pt x="0" y="686"/>
                  <a:pt x="0" y="525"/>
                </a:cubicBezTo>
                <a:lnTo>
                  <a:pt x="0" y="0"/>
                </a:lnTo>
                <a:lnTo>
                  <a:pt x="118" y="0"/>
                </a:lnTo>
                <a:lnTo>
                  <a:pt x="118" y="525"/>
                </a:lnTo>
                <a:close/>
                <a:moveTo>
                  <a:pt x="990" y="946"/>
                </a:moveTo>
                <a:cubicBezTo>
                  <a:pt x="1000" y="1001"/>
                  <a:pt x="960" y="1050"/>
                  <a:pt x="905" y="1050"/>
                </a:cubicBezTo>
                <a:lnTo>
                  <a:pt x="643" y="1050"/>
                </a:lnTo>
                <a:lnTo>
                  <a:pt x="643" y="875"/>
                </a:lnTo>
                <a:lnTo>
                  <a:pt x="700" y="643"/>
                </a:lnTo>
                <a:lnTo>
                  <a:pt x="350" y="643"/>
                </a:lnTo>
                <a:cubicBezTo>
                  <a:pt x="254" y="643"/>
                  <a:pt x="175" y="563"/>
                  <a:pt x="175" y="468"/>
                </a:cubicBezTo>
                <a:lnTo>
                  <a:pt x="175" y="0"/>
                </a:lnTo>
                <a:lnTo>
                  <a:pt x="525" y="0"/>
                </a:lnTo>
                <a:lnTo>
                  <a:pt x="525" y="350"/>
                </a:lnTo>
                <a:lnTo>
                  <a:pt x="817" y="350"/>
                </a:lnTo>
                <a:cubicBezTo>
                  <a:pt x="880" y="350"/>
                  <a:pt x="932" y="405"/>
                  <a:pt x="932" y="468"/>
                </a:cubicBezTo>
                <a:lnTo>
                  <a:pt x="817" y="875"/>
                </a:lnTo>
                <a:lnTo>
                  <a:pt x="899" y="875"/>
                </a:lnTo>
                <a:cubicBezTo>
                  <a:pt x="943" y="875"/>
                  <a:pt x="981" y="905"/>
                  <a:pt x="990" y="946"/>
                </a:cubicBez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04" name="Freeform 103"/>
          <p:cNvSpPr>
            <a:spLocks noChangeArrowheads="1"/>
          </p:cNvSpPr>
          <p:nvPr/>
        </p:nvSpPr>
        <p:spPr bwMode="auto">
          <a:xfrm>
            <a:off x="9641681" y="2368551"/>
            <a:ext cx="398462" cy="377825"/>
          </a:xfrm>
          <a:custGeom>
            <a:avLst/>
            <a:gdLst>
              <a:gd name="T0" fmla="*/ 1020 w 1108"/>
              <a:gd name="T1" fmla="*/ 875 h 1051"/>
              <a:gd name="T2" fmla="*/ 1107 w 1108"/>
              <a:gd name="T3" fmla="*/ 962 h 1051"/>
              <a:gd name="T4" fmla="*/ 1020 w 1108"/>
              <a:gd name="T5" fmla="*/ 1050 h 1051"/>
              <a:gd name="T6" fmla="*/ 757 w 1108"/>
              <a:gd name="T7" fmla="*/ 1050 h 1051"/>
              <a:gd name="T8" fmla="*/ 757 w 1108"/>
              <a:gd name="T9" fmla="*/ 643 h 1051"/>
              <a:gd name="T10" fmla="*/ 350 w 1108"/>
              <a:gd name="T11" fmla="*/ 643 h 1051"/>
              <a:gd name="T12" fmla="*/ 175 w 1108"/>
              <a:gd name="T13" fmla="*/ 468 h 1051"/>
              <a:gd name="T14" fmla="*/ 175 w 1108"/>
              <a:gd name="T15" fmla="*/ 0 h 1051"/>
              <a:gd name="T16" fmla="*/ 525 w 1108"/>
              <a:gd name="T17" fmla="*/ 0 h 1051"/>
              <a:gd name="T18" fmla="*/ 525 w 1108"/>
              <a:gd name="T19" fmla="*/ 350 h 1051"/>
              <a:gd name="T20" fmla="*/ 818 w 1108"/>
              <a:gd name="T21" fmla="*/ 350 h 1051"/>
              <a:gd name="T22" fmla="*/ 932 w 1108"/>
              <a:gd name="T23" fmla="*/ 468 h 1051"/>
              <a:gd name="T24" fmla="*/ 932 w 1108"/>
              <a:gd name="T25" fmla="*/ 875 h 1051"/>
              <a:gd name="T26" fmla="*/ 1020 w 1108"/>
              <a:gd name="T27" fmla="*/ 875 h 1051"/>
              <a:gd name="T28" fmla="*/ 118 w 1108"/>
              <a:gd name="T29" fmla="*/ 525 h 1051"/>
              <a:gd name="T30" fmla="*/ 293 w 1108"/>
              <a:gd name="T31" fmla="*/ 700 h 1051"/>
              <a:gd name="T32" fmla="*/ 643 w 1108"/>
              <a:gd name="T33" fmla="*/ 700 h 1051"/>
              <a:gd name="T34" fmla="*/ 643 w 1108"/>
              <a:gd name="T35" fmla="*/ 817 h 1051"/>
              <a:gd name="T36" fmla="*/ 293 w 1108"/>
              <a:gd name="T37" fmla="*/ 817 h 1051"/>
              <a:gd name="T38" fmla="*/ 0 w 1108"/>
              <a:gd name="T39" fmla="*/ 525 h 1051"/>
              <a:gd name="T40" fmla="*/ 0 w 1108"/>
              <a:gd name="T41" fmla="*/ 0 h 1051"/>
              <a:gd name="T42" fmla="*/ 118 w 1108"/>
              <a:gd name="T43" fmla="*/ 0 h 1051"/>
              <a:gd name="T44" fmla="*/ 118 w 1108"/>
              <a:gd name="T45" fmla="*/ 525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108" h="1051">
                <a:moveTo>
                  <a:pt x="1020" y="875"/>
                </a:moveTo>
                <a:cubicBezTo>
                  <a:pt x="1069" y="875"/>
                  <a:pt x="1107" y="913"/>
                  <a:pt x="1107" y="962"/>
                </a:cubicBezTo>
                <a:cubicBezTo>
                  <a:pt x="1107" y="1011"/>
                  <a:pt x="1069" y="1050"/>
                  <a:pt x="1020" y="1050"/>
                </a:cubicBezTo>
                <a:lnTo>
                  <a:pt x="757" y="1050"/>
                </a:lnTo>
                <a:lnTo>
                  <a:pt x="757" y="643"/>
                </a:lnTo>
                <a:lnTo>
                  <a:pt x="350" y="643"/>
                </a:lnTo>
                <a:cubicBezTo>
                  <a:pt x="255" y="643"/>
                  <a:pt x="175" y="563"/>
                  <a:pt x="175" y="468"/>
                </a:cubicBezTo>
                <a:lnTo>
                  <a:pt x="175" y="0"/>
                </a:lnTo>
                <a:lnTo>
                  <a:pt x="525" y="0"/>
                </a:lnTo>
                <a:lnTo>
                  <a:pt x="525" y="350"/>
                </a:lnTo>
                <a:lnTo>
                  <a:pt x="818" y="350"/>
                </a:lnTo>
                <a:cubicBezTo>
                  <a:pt x="880" y="350"/>
                  <a:pt x="932" y="405"/>
                  <a:pt x="932" y="468"/>
                </a:cubicBezTo>
                <a:lnTo>
                  <a:pt x="932" y="875"/>
                </a:lnTo>
                <a:lnTo>
                  <a:pt x="1020" y="875"/>
                </a:lnTo>
                <a:close/>
                <a:moveTo>
                  <a:pt x="118" y="525"/>
                </a:moveTo>
                <a:cubicBezTo>
                  <a:pt x="118" y="621"/>
                  <a:pt x="197" y="700"/>
                  <a:pt x="293" y="700"/>
                </a:cubicBezTo>
                <a:lnTo>
                  <a:pt x="643" y="700"/>
                </a:lnTo>
                <a:lnTo>
                  <a:pt x="643" y="817"/>
                </a:lnTo>
                <a:lnTo>
                  <a:pt x="293" y="817"/>
                </a:lnTo>
                <a:cubicBezTo>
                  <a:pt x="132" y="817"/>
                  <a:pt x="0" y="686"/>
                  <a:pt x="0" y="525"/>
                </a:cubicBezTo>
                <a:lnTo>
                  <a:pt x="0" y="0"/>
                </a:lnTo>
                <a:lnTo>
                  <a:pt x="118" y="0"/>
                </a:lnTo>
                <a:lnTo>
                  <a:pt x="118" y="525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05" name="Freeform 104"/>
          <p:cNvSpPr>
            <a:spLocks noChangeArrowheads="1"/>
          </p:cNvSpPr>
          <p:nvPr/>
        </p:nvSpPr>
        <p:spPr bwMode="auto">
          <a:xfrm>
            <a:off x="10689433" y="2368551"/>
            <a:ext cx="446087" cy="377825"/>
          </a:xfrm>
          <a:custGeom>
            <a:avLst/>
            <a:gdLst>
              <a:gd name="T0" fmla="*/ 1213 w 1239"/>
              <a:gd name="T1" fmla="*/ 831 h 1051"/>
              <a:gd name="T2" fmla="*/ 1172 w 1239"/>
              <a:gd name="T3" fmla="*/ 951 h 1051"/>
              <a:gd name="T4" fmla="*/ 957 w 1239"/>
              <a:gd name="T5" fmla="*/ 1050 h 1051"/>
              <a:gd name="T6" fmla="*/ 757 w 1239"/>
              <a:gd name="T7" fmla="*/ 643 h 1051"/>
              <a:gd name="T8" fmla="*/ 350 w 1239"/>
              <a:gd name="T9" fmla="*/ 643 h 1051"/>
              <a:gd name="T10" fmla="*/ 175 w 1239"/>
              <a:gd name="T11" fmla="*/ 468 h 1051"/>
              <a:gd name="T12" fmla="*/ 175 w 1239"/>
              <a:gd name="T13" fmla="*/ 0 h 1051"/>
              <a:gd name="T14" fmla="*/ 525 w 1239"/>
              <a:gd name="T15" fmla="*/ 0 h 1051"/>
              <a:gd name="T16" fmla="*/ 525 w 1239"/>
              <a:gd name="T17" fmla="*/ 350 h 1051"/>
              <a:gd name="T18" fmla="*/ 730 w 1239"/>
              <a:gd name="T19" fmla="*/ 350 h 1051"/>
              <a:gd name="T20" fmla="*/ 834 w 1239"/>
              <a:gd name="T21" fmla="*/ 416 h 1051"/>
              <a:gd name="T22" fmla="*/ 1030 w 1239"/>
              <a:gd name="T23" fmla="*/ 823 h 1051"/>
              <a:gd name="T24" fmla="*/ 1096 w 1239"/>
              <a:gd name="T25" fmla="*/ 793 h 1051"/>
              <a:gd name="T26" fmla="*/ 1213 w 1239"/>
              <a:gd name="T27" fmla="*/ 831 h 1051"/>
              <a:gd name="T28" fmla="*/ 115 w 1239"/>
              <a:gd name="T29" fmla="*/ 525 h 1051"/>
              <a:gd name="T30" fmla="*/ 290 w 1239"/>
              <a:gd name="T31" fmla="*/ 700 h 1051"/>
              <a:gd name="T32" fmla="*/ 640 w 1239"/>
              <a:gd name="T33" fmla="*/ 700 h 1051"/>
              <a:gd name="T34" fmla="*/ 640 w 1239"/>
              <a:gd name="T35" fmla="*/ 817 h 1051"/>
              <a:gd name="T36" fmla="*/ 290 w 1239"/>
              <a:gd name="T37" fmla="*/ 817 h 1051"/>
              <a:gd name="T38" fmla="*/ 0 w 1239"/>
              <a:gd name="T39" fmla="*/ 525 h 1051"/>
              <a:gd name="T40" fmla="*/ 0 w 1239"/>
              <a:gd name="T41" fmla="*/ 0 h 1051"/>
              <a:gd name="T42" fmla="*/ 115 w 1239"/>
              <a:gd name="T43" fmla="*/ 0 h 1051"/>
              <a:gd name="T44" fmla="*/ 115 w 1239"/>
              <a:gd name="T45" fmla="*/ 525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239" h="1051">
                <a:moveTo>
                  <a:pt x="1213" y="831"/>
                </a:moveTo>
                <a:cubicBezTo>
                  <a:pt x="1238" y="875"/>
                  <a:pt x="1216" y="929"/>
                  <a:pt x="1172" y="951"/>
                </a:cubicBezTo>
                <a:lnTo>
                  <a:pt x="957" y="1050"/>
                </a:lnTo>
                <a:lnTo>
                  <a:pt x="757" y="643"/>
                </a:lnTo>
                <a:lnTo>
                  <a:pt x="350" y="643"/>
                </a:lnTo>
                <a:cubicBezTo>
                  <a:pt x="254" y="643"/>
                  <a:pt x="175" y="563"/>
                  <a:pt x="175" y="468"/>
                </a:cubicBezTo>
                <a:lnTo>
                  <a:pt x="175" y="0"/>
                </a:lnTo>
                <a:lnTo>
                  <a:pt x="525" y="0"/>
                </a:lnTo>
                <a:lnTo>
                  <a:pt x="525" y="350"/>
                </a:lnTo>
                <a:lnTo>
                  <a:pt x="730" y="350"/>
                </a:lnTo>
                <a:cubicBezTo>
                  <a:pt x="773" y="350"/>
                  <a:pt x="814" y="375"/>
                  <a:pt x="834" y="416"/>
                </a:cubicBezTo>
                <a:lnTo>
                  <a:pt x="1030" y="823"/>
                </a:lnTo>
                <a:lnTo>
                  <a:pt x="1096" y="793"/>
                </a:lnTo>
                <a:cubicBezTo>
                  <a:pt x="1140" y="774"/>
                  <a:pt x="1192" y="790"/>
                  <a:pt x="1213" y="831"/>
                </a:cubicBezTo>
                <a:close/>
                <a:moveTo>
                  <a:pt x="115" y="525"/>
                </a:moveTo>
                <a:cubicBezTo>
                  <a:pt x="115" y="621"/>
                  <a:pt x="194" y="700"/>
                  <a:pt x="290" y="700"/>
                </a:cubicBezTo>
                <a:lnTo>
                  <a:pt x="640" y="700"/>
                </a:lnTo>
                <a:lnTo>
                  <a:pt x="640" y="817"/>
                </a:lnTo>
                <a:lnTo>
                  <a:pt x="290" y="817"/>
                </a:lnTo>
                <a:cubicBezTo>
                  <a:pt x="128" y="817"/>
                  <a:pt x="0" y="686"/>
                  <a:pt x="0" y="525"/>
                </a:cubicBezTo>
                <a:lnTo>
                  <a:pt x="0" y="0"/>
                </a:lnTo>
                <a:lnTo>
                  <a:pt x="115" y="0"/>
                </a:lnTo>
                <a:lnTo>
                  <a:pt x="115" y="525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06" name="Freeform 105"/>
          <p:cNvSpPr>
            <a:spLocks noChangeArrowheads="1"/>
          </p:cNvSpPr>
          <p:nvPr/>
        </p:nvSpPr>
        <p:spPr bwMode="auto">
          <a:xfrm>
            <a:off x="1056483" y="3214689"/>
            <a:ext cx="427037" cy="422275"/>
          </a:xfrm>
          <a:custGeom>
            <a:avLst/>
            <a:gdLst>
              <a:gd name="T0" fmla="*/ 372 w 1187"/>
              <a:gd name="T1" fmla="*/ 82 h 1173"/>
              <a:gd name="T2" fmla="*/ 323 w 1187"/>
              <a:gd name="T3" fmla="*/ 123 h 1173"/>
              <a:gd name="T4" fmla="*/ 238 w 1187"/>
              <a:gd name="T5" fmla="*/ 41 h 1173"/>
              <a:gd name="T6" fmla="*/ 290 w 1187"/>
              <a:gd name="T7" fmla="*/ 0 h 1173"/>
              <a:gd name="T8" fmla="*/ 372 w 1187"/>
              <a:gd name="T9" fmla="*/ 82 h 1173"/>
              <a:gd name="T10" fmla="*/ 864 w 1187"/>
              <a:gd name="T11" fmla="*/ 961 h 1173"/>
              <a:gd name="T12" fmla="*/ 290 w 1187"/>
              <a:gd name="T13" fmla="*/ 389 h 1173"/>
              <a:gd name="T14" fmla="*/ 197 w 1187"/>
              <a:gd name="T15" fmla="*/ 647 h 1173"/>
              <a:gd name="T16" fmla="*/ 604 w 1187"/>
              <a:gd name="T17" fmla="*/ 1057 h 1173"/>
              <a:gd name="T18" fmla="*/ 864 w 1187"/>
              <a:gd name="T19" fmla="*/ 961 h 1173"/>
              <a:gd name="T20" fmla="*/ 74 w 1187"/>
              <a:gd name="T21" fmla="*/ 25 h 1173"/>
              <a:gd name="T22" fmla="*/ 1151 w 1187"/>
              <a:gd name="T23" fmla="*/ 1098 h 1173"/>
              <a:gd name="T24" fmla="*/ 1077 w 1187"/>
              <a:gd name="T25" fmla="*/ 1172 h 1173"/>
              <a:gd name="T26" fmla="*/ 949 w 1187"/>
              <a:gd name="T27" fmla="*/ 1043 h 1173"/>
              <a:gd name="T28" fmla="*/ 604 w 1187"/>
              <a:gd name="T29" fmla="*/ 1172 h 1173"/>
              <a:gd name="T30" fmla="*/ 80 w 1187"/>
              <a:gd name="T31" fmla="*/ 647 h 1173"/>
              <a:gd name="T32" fmla="*/ 208 w 1187"/>
              <a:gd name="T33" fmla="*/ 307 h 1173"/>
              <a:gd name="T34" fmla="*/ 162 w 1187"/>
              <a:gd name="T35" fmla="*/ 260 h 1173"/>
              <a:gd name="T36" fmla="*/ 96 w 1187"/>
              <a:gd name="T37" fmla="*/ 315 h 1173"/>
              <a:gd name="T38" fmla="*/ 14 w 1187"/>
              <a:gd name="T39" fmla="*/ 230 h 1173"/>
              <a:gd name="T40" fmla="*/ 80 w 1187"/>
              <a:gd name="T41" fmla="*/ 178 h 1173"/>
              <a:gd name="T42" fmla="*/ 0 w 1187"/>
              <a:gd name="T43" fmla="*/ 99 h 1173"/>
              <a:gd name="T44" fmla="*/ 74 w 1187"/>
              <a:gd name="T45" fmla="*/ 25 h 1173"/>
              <a:gd name="T46" fmla="*/ 1186 w 1187"/>
              <a:gd name="T47" fmla="*/ 225 h 1173"/>
              <a:gd name="T48" fmla="*/ 1113 w 1187"/>
              <a:gd name="T49" fmla="*/ 315 h 1173"/>
              <a:gd name="T50" fmla="*/ 845 w 1187"/>
              <a:gd name="T51" fmla="*/ 88 h 1173"/>
              <a:gd name="T52" fmla="*/ 919 w 1187"/>
              <a:gd name="T53" fmla="*/ 0 h 1173"/>
              <a:gd name="T54" fmla="*/ 1186 w 1187"/>
              <a:gd name="T55" fmla="*/ 225 h 1173"/>
              <a:gd name="T56" fmla="*/ 465 w 1187"/>
              <a:gd name="T57" fmla="*/ 266 h 1173"/>
              <a:gd name="T58" fmla="*/ 375 w 1187"/>
              <a:gd name="T59" fmla="*/ 178 h 1173"/>
              <a:gd name="T60" fmla="*/ 604 w 1187"/>
              <a:gd name="T61" fmla="*/ 123 h 1173"/>
              <a:gd name="T62" fmla="*/ 1129 w 1187"/>
              <a:gd name="T63" fmla="*/ 647 h 1173"/>
              <a:gd name="T64" fmla="*/ 1077 w 1187"/>
              <a:gd name="T65" fmla="*/ 877 h 1173"/>
              <a:gd name="T66" fmla="*/ 987 w 1187"/>
              <a:gd name="T67" fmla="*/ 789 h 1173"/>
              <a:gd name="T68" fmla="*/ 1011 w 1187"/>
              <a:gd name="T69" fmla="*/ 647 h 1173"/>
              <a:gd name="T70" fmla="*/ 604 w 1187"/>
              <a:gd name="T71" fmla="*/ 241 h 1173"/>
              <a:gd name="T72" fmla="*/ 465 w 1187"/>
              <a:gd name="T73" fmla="*/ 266 h 11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187" h="1173">
                <a:moveTo>
                  <a:pt x="372" y="82"/>
                </a:moveTo>
                <a:lnTo>
                  <a:pt x="323" y="123"/>
                </a:lnTo>
                <a:lnTo>
                  <a:pt x="238" y="41"/>
                </a:lnTo>
                <a:lnTo>
                  <a:pt x="290" y="0"/>
                </a:lnTo>
                <a:lnTo>
                  <a:pt x="372" y="82"/>
                </a:lnTo>
                <a:close/>
                <a:moveTo>
                  <a:pt x="864" y="961"/>
                </a:moveTo>
                <a:lnTo>
                  <a:pt x="290" y="389"/>
                </a:lnTo>
                <a:cubicBezTo>
                  <a:pt x="233" y="460"/>
                  <a:pt x="197" y="550"/>
                  <a:pt x="197" y="647"/>
                </a:cubicBezTo>
                <a:cubicBezTo>
                  <a:pt x="197" y="874"/>
                  <a:pt x="377" y="1057"/>
                  <a:pt x="604" y="1057"/>
                </a:cubicBezTo>
                <a:cubicBezTo>
                  <a:pt x="703" y="1057"/>
                  <a:pt x="793" y="1019"/>
                  <a:pt x="864" y="961"/>
                </a:cubicBezTo>
                <a:close/>
                <a:moveTo>
                  <a:pt x="74" y="25"/>
                </a:moveTo>
                <a:cubicBezTo>
                  <a:pt x="433" y="383"/>
                  <a:pt x="792" y="740"/>
                  <a:pt x="1151" y="1098"/>
                </a:cubicBezTo>
                <a:lnTo>
                  <a:pt x="1077" y="1172"/>
                </a:lnTo>
                <a:lnTo>
                  <a:pt x="949" y="1043"/>
                </a:lnTo>
                <a:cubicBezTo>
                  <a:pt x="856" y="1123"/>
                  <a:pt x="735" y="1172"/>
                  <a:pt x="604" y="1172"/>
                </a:cubicBezTo>
                <a:cubicBezTo>
                  <a:pt x="315" y="1172"/>
                  <a:pt x="80" y="937"/>
                  <a:pt x="80" y="647"/>
                </a:cubicBezTo>
                <a:cubicBezTo>
                  <a:pt x="80" y="517"/>
                  <a:pt x="129" y="399"/>
                  <a:pt x="208" y="307"/>
                </a:cubicBezTo>
                <a:lnTo>
                  <a:pt x="162" y="260"/>
                </a:lnTo>
                <a:lnTo>
                  <a:pt x="96" y="315"/>
                </a:lnTo>
                <a:lnTo>
                  <a:pt x="14" y="230"/>
                </a:lnTo>
                <a:lnTo>
                  <a:pt x="80" y="178"/>
                </a:lnTo>
                <a:lnTo>
                  <a:pt x="0" y="99"/>
                </a:lnTo>
                <a:lnTo>
                  <a:pt x="74" y="25"/>
                </a:lnTo>
                <a:close/>
                <a:moveTo>
                  <a:pt x="1186" y="225"/>
                </a:moveTo>
                <a:lnTo>
                  <a:pt x="1113" y="315"/>
                </a:lnTo>
                <a:lnTo>
                  <a:pt x="845" y="88"/>
                </a:lnTo>
                <a:lnTo>
                  <a:pt x="919" y="0"/>
                </a:lnTo>
                <a:lnTo>
                  <a:pt x="1186" y="225"/>
                </a:lnTo>
                <a:close/>
                <a:moveTo>
                  <a:pt x="465" y="266"/>
                </a:moveTo>
                <a:lnTo>
                  <a:pt x="375" y="178"/>
                </a:lnTo>
                <a:cubicBezTo>
                  <a:pt x="443" y="145"/>
                  <a:pt x="522" y="123"/>
                  <a:pt x="604" y="123"/>
                </a:cubicBezTo>
                <a:cubicBezTo>
                  <a:pt x="894" y="123"/>
                  <a:pt x="1129" y="358"/>
                  <a:pt x="1129" y="647"/>
                </a:cubicBezTo>
                <a:cubicBezTo>
                  <a:pt x="1129" y="729"/>
                  <a:pt x="1110" y="808"/>
                  <a:pt x="1077" y="877"/>
                </a:cubicBezTo>
                <a:lnTo>
                  <a:pt x="987" y="789"/>
                </a:lnTo>
                <a:cubicBezTo>
                  <a:pt x="1003" y="746"/>
                  <a:pt x="1011" y="696"/>
                  <a:pt x="1011" y="647"/>
                </a:cubicBezTo>
                <a:cubicBezTo>
                  <a:pt x="1011" y="421"/>
                  <a:pt x="831" y="241"/>
                  <a:pt x="604" y="241"/>
                </a:cubicBezTo>
                <a:cubicBezTo>
                  <a:pt x="555" y="241"/>
                  <a:pt x="509" y="249"/>
                  <a:pt x="465" y="266"/>
                </a:cubicBez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07" name="Freeform 106"/>
          <p:cNvSpPr>
            <a:spLocks noChangeArrowheads="1"/>
          </p:cNvSpPr>
          <p:nvPr/>
        </p:nvSpPr>
        <p:spPr bwMode="auto">
          <a:xfrm>
            <a:off x="2147093" y="3240087"/>
            <a:ext cx="377825" cy="377825"/>
          </a:xfrm>
          <a:custGeom>
            <a:avLst/>
            <a:gdLst>
              <a:gd name="T0" fmla="*/ 123 w 1051"/>
              <a:gd name="T1" fmla="*/ 117 h 1049"/>
              <a:gd name="T2" fmla="*/ 927 w 1051"/>
              <a:gd name="T3" fmla="*/ 117 h 1049"/>
              <a:gd name="T4" fmla="*/ 872 w 1051"/>
              <a:gd name="T5" fmla="*/ 57 h 1049"/>
              <a:gd name="T6" fmla="*/ 173 w 1051"/>
              <a:gd name="T7" fmla="*/ 57 h 1049"/>
              <a:gd name="T8" fmla="*/ 123 w 1051"/>
              <a:gd name="T9" fmla="*/ 117 h 1049"/>
              <a:gd name="T10" fmla="*/ 525 w 1051"/>
              <a:gd name="T11" fmla="*/ 843 h 1049"/>
              <a:gd name="T12" fmla="*/ 845 w 1051"/>
              <a:gd name="T13" fmla="*/ 525 h 1049"/>
              <a:gd name="T14" fmla="*/ 643 w 1051"/>
              <a:gd name="T15" fmla="*/ 525 h 1049"/>
              <a:gd name="T16" fmla="*/ 643 w 1051"/>
              <a:gd name="T17" fmla="*/ 407 h 1049"/>
              <a:gd name="T18" fmla="*/ 408 w 1051"/>
              <a:gd name="T19" fmla="*/ 407 h 1049"/>
              <a:gd name="T20" fmla="*/ 408 w 1051"/>
              <a:gd name="T21" fmla="*/ 525 h 1049"/>
              <a:gd name="T22" fmla="*/ 205 w 1051"/>
              <a:gd name="T23" fmla="*/ 525 h 1049"/>
              <a:gd name="T24" fmla="*/ 525 w 1051"/>
              <a:gd name="T25" fmla="*/ 843 h 1049"/>
              <a:gd name="T26" fmla="*/ 1023 w 1051"/>
              <a:gd name="T27" fmla="*/ 131 h 1049"/>
              <a:gd name="T28" fmla="*/ 1050 w 1051"/>
              <a:gd name="T29" fmla="*/ 205 h 1049"/>
              <a:gd name="T30" fmla="*/ 1050 w 1051"/>
              <a:gd name="T31" fmla="*/ 931 h 1049"/>
              <a:gd name="T32" fmla="*/ 932 w 1051"/>
              <a:gd name="T33" fmla="*/ 1048 h 1049"/>
              <a:gd name="T34" fmla="*/ 118 w 1051"/>
              <a:gd name="T35" fmla="*/ 1048 h 1049"/>
              <a:gd name="T36" fmla="*/ 0 w 1051"/>
              <a:gd name="T37" fmla="*/ 931 h 1049"/>
              <a:gd name="T38" fmla="*/ 0 w 1051"/>
              <a:gd name="T39" fmla="*/ 205 h 1049"/>
              <a:gd name="T40" fmla="*/ 28 w 1051"/>
              <a:gd name="T41" fmla="*/ 131 h 1049"/>
              <a:gd name="T42" fmla="*/ 107 w 1051"/>
              <a:gd name="T43" fmla="*/ 33 h 1049"/>
              <a:gd name="T44" fmla="*/ 175 w 1051"/>
              <a:gd name="T45" fmla="*/ 0 h 1049"/>
              <a:gd name="T46" fmla="*/ 875 w 1051"/>
              <a:gd name="T47" fmla="*/ 0 h 1049"/>
              <a:gd name="T48" fmla="*/ 943 w 1051"/>
              <a:gd name="T49" fmla="*/ 33 h 1049"/>
              <a:gd name="T50" fmla="*/ 1023 w 1051"/>
              <a:gd name="T51" fmla="*/ 131 h 10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051" h="1049">
                <a:moveTo>
                  <a:pt x="123" y="117"/>
                </a:moveTo>
                <a:lnTo>
                  <a:pt x="927" y="117"/>
                </a:lnTo>
                <a:lnTo>
                  <a:pt x="872" y="57"/>
                </a:lnTo>
                <a:lnTo>
                  <a:pt x="173" y="57"/>
                </a:lnTo>
                <a:lnTo>
                  <a:pt x="123" y="117"/>
                </a:lnTo>
                <a:close/>
                <a:moveTo>
                  <a:pt x="525" y="843"/>
                </a:moveTo>
                <a:lnTo>
                  <a:pt x="845" y="525"/>
                </a:lnTo>
                <a:lnTo>
                  <a:pt x="643" y="525"/>
                </a:lnTo>
                <a:lnTo>
                  <a:pt x="643" y="407"/>
                </a:lnTo>
                <a:lnTo>
                  <a:pt x="408" y="407"/>
                </a:lnTo>
                <a:lnTo>
                  <a:pt x="408" y="525"/>
                </a:lnTo>
                <a:lnTo>
                  <a:pt x="205" y="525"/>
                </a:lnTo>
                <a:lnTo>
                  <a:pt x="525" y="843"/>
                </a:lnTo>
                <a:close/>
                <a:moveTo>
                  <a:pt x="1023" y="131"/>
                </a:moveTo>
                <a:cubicBezTo>
                  <a:pt x="1039" y="150"/>
                  <a:pt x="1050" y="178"/>
                  <a:pt x="1050" y="205"/>
                </a:cubicBezTo>
                <a:lnTo>
                  <a:pt x="1050" y="931"/>
                </a:lnTo>
                <a:cubicBezTo>
                  <a:pt x="1050" y="994"/>
                  <a:pt x="995" y="1048"/>
                  <a:pt x="932" y="1048"/>
                </a:cubicBezTo>
                <a:lnTo>
                  <a:pt x="118" y="1048"/>
                </a:lnTo>
                <a:cubicBezTo>
                  <a:pt x="55" y="1048"/>
                  <a:pt x="0" y="994"/>
                  <a:pt x="0" y="931"/>
                </a:cubicBezTo>
                <a:lnTo>
                  <a:pt x="0" y="205"/>
                </a:lnTo>
                <a:cubicBezTo>
                  <a:pt x="0" y="178"/>
                  <a:pt x="11" y="150"/>
                  <a:pt x="28" y="131"/>
                </a:cubicBezTo>
                <a:lnTo>
                  <a:pt x="107" y="33"/>
                </a:lnTo>
                <a:cubicBezTo>
                  <a:pt x="123" y="14"/>
                  <a:pt x="148" y="0"/>
                  <a:pt x="175" y="0"/>
                </a:cubicBezTo>
                <a:lnTo>
                  <a:pt x="875" y="0"/>
                </a:lnTo>
                <a:cubicBezTo>
                  <a:pt x="902" y="0"/>
                  <a:pt x="927" y="14"/>
                  <a:pt x="943" y="33"/>
                </a:cubicBezTo>
                <a:lnTo>
                  <a:pt x="1023" y="131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08" name="Freeform 107"/>
          <p:cNvSpPr>
            <a:spLocks noChangeArrowheads="1"/>
          </p:cNvSpPr>
          <p:nvPr/>
        </p:nvSpPr>
        <p:spPr bwMode="auto">
          <a:xfrm>
            <a:off x="3245643" y="3257549"/>
            <a:ext cx="336550" cy="336550"/>
          </a:xfrm>
          <a:custGeom>
            <a:avLst/>
            <a:gdLst>
              <a:gd name="T0" fmla="*/ 699 w 935"/>
              <a:gd name="T1" fmla="*/ 934 h 935"/>
              <a:gd name="T2" fmla="*/ 699 w 935"/>
              <a:gd name="T3" fmla="*/ 699 h 935"/>
              <a:gd name="T4" fmla="*/ 934 w 935"/>
              <a:gd name="T5" fmla="*/ 699 h 935"/>
              <a:gd name="T6" fmla="*/ 934 w 935"/>
              <a:gd name="T7" fmla="*/ 934 h 935"/>
              <a:gd name="T8" fmla="*/ 699 w 935"/>
              <a:gd name="T9" fmla="*/ 934 h 935"/>
              <a:gd name="T10" fmla="*/ 699 w 935"/>
              <a:gd name="T11" fmla="*/ 584 h 935"/>
              <a:gd name="T12" fmla="*/ 699 w 935"/>
              <a:gd name="T13" fmla="*/ 350 h 935"/>
              <a:gd name="T14" fmla="*/ 934 w 935"/>
              <a:gd name="T15" fmla="*/ 350 h 935"/>
              <a:gd name="T16" fmla="*/ 934 w 935"/>
              <a:gd name="T17" fmla="*/ 584 h 935"/>
              <a:gd name="T18" fmla="*/ 699 w 935"/>
              <a:gd name="T19" fmla="*/ 584 h 935"/>
              <a:gd name="T20" fmla="*/ 349 w 935"/>
              <a:gd name="T21" fmla="*/ 235 h 935"/>
              <a:gd name="T22" fmla="*/ 349 w 935"/>
              <a:gd name="T23" fmla="*/ 0 h 935"/>
              <a:gd name="T24" fmla="*/ 584 w 935"/>
              <a:gd name="T25" fmla="*/ 0 h 935"/>
              <a:gd name="T26" fmla="*/ 584 w 935"/>
              <a:gd name="T27" fmla="*/ 235 h 935"/>
              <a:gd name="T28" fmla="*/ 349 w 935"/>
              <a:gd name="T29" fmla="*/ 235 h 935"/>
              <a:gd name="T30" fmla="*/ 699 w 935"/>
              <a:gd name="T31" fmla="*/ 0 h 935"/>
              <a:gd name="T32" fmla="*/ 934 w 935"/>
              <a:gd name="T33" fmla="*/ 0 h 935"/>
              <a:gd name="T34" fmla="*/ 934 w 935"/>
              <a:gd name="T35" fmla="*/ 235 h 935"/>
              <a:gd name="T36" fmla="*/ 699 w 935"/>
              <a:gd name="T37" fmla="*/ 235 h 935"/>
              <a:gd name="T38" fmla="*/ 699 w 935"/>
              <a:gd name="T39" fmla="*/ 0 h 935"/>
              <a:gd name="T40" fmla="*/ 349 w 935"/>
              <a:gd name="T41" fmla="*/ 584 h 935"/>
              <a:gd name="T42" fmla="*/ 349 w 935"/>
              <a:gd name="T43" fmla="*/ 350 h 935"/>
              <a:gd name="T44" fmla="*/ 584 w 935"/>
              <a:gd name="T45" fmla="*/ 350 h 935"/>
              <a:gd name="T46" fmla="*/ 584 w 935"/>
              <a:gd name="T47" fmla="*/ 584 h 935"/>
              <a:gd name="T48" fmla="*/ 349 w 935"/>
              <a:gd name="T49" fmla="*/ 584 h 935"/>
              <a:gd name="T50" fmla="*/ 0 w 935"/>
              <a:gd name="T51" fmla="*/ 584 h 935"/>
              <a:gd name="T52" fmla="*/ 0 w 935"/>
              <a:gd name="T53" fmla="*/ 350 h 935"/>
              <a:gd name="T54" fmla="*/ 235 w 935"/>
              <a:gd name="T55" fmla="*/ 350 h 935"/>
              <a:gd name="T56" fmla="*/ 235 w 935"/>
              <a:gd name="T57" fmla="*/ 584 h 935"/>
              <a:gd name="T58" fmla="*/ 0 w 935"/>
              <a:gd name="T59" fmla="*/ 584 h 935"/>
              <a:gd name="T60" fmla="*/ 0 w 935"/>
              <a:gd name="T61" fmla="*/ 934 h 935"/>
              <a:gd name="T62" fmla="*/ 0 w 935"/>
              <a:gd name="T63" fmla="*/ 699 h 935"/>
              <a:gd name="T64" fmla="*/ 235 w 935"/>
              <a:gd name="T65" fmla="*/ 699 h 935"/>
              <a:gd name="T66" fmla="*/ 235 w 935"/>
              <a:gd name="T67" fmla="*/ 934 h 935"/>
              <a:gd name="T68" fmla="*/ 0 w 935"/>
              <a:gd name="T69" fmla="*/ 934 h 935"/>
              <a:gd name="T70" fmla="*/ 349 w 935"/>
              <a:gd name="T71" fmla="*/ 934 h 935"/>
              <a:gd name="T72" fmla="*/ 349 w 935"/>
              <a:gd name="T73" fmla="*/ 699 h 935"/>
              <a:gd name="T74" fmla="*/ 584 w 935"/>
              <a:gd name="T75" fmla="*/ 699 h 935"/>
              <a:gd name="T76" fmla="*/ 584 w 935"/>
              <a:gd name="T77" fmla="*/ 934 h 935"/>
              <a:gd name="T78" fmla="*/ 349 w 935"/>
              <a:gd name="T79" fmla="*/ 934 h 935"/>
              <a:gd name="T80" fmla="*/ 0 w 935"/>
              <a:gd name="T81" fmla="*/ 235 h 935"/>
              <a:gd name="T82" fmla="*/ 0 w 935"/>
              <a:gd name="T83" fmla="*/ 0 h 935"/>
              <a:gd name="T84" fmla="*/ 235 w 935"/>
              <a:gd name="T85" fmla="*/ 0 h 935"/>
              <a:gd name="T86" fmla="*/ 235 w 935"/>
              <a:gd name="T87" fmla="*/ 235 h 935"/>
              <a:gd name="T88" fmla="*/ 0 w 935"/>
              <a:gd name="T89" fmla="*/ 235 h 9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935" h="935">
                <a:moveTo>
                  <a:pt x="699" y="934"/>
                </a:moveTo>
                <a:lnTo>
                  <a:pt x="699" y="699"/>
                </a:lnTo>
                <a:lnTo>
                  <a:pt x="934" y="699"/>
                </a:lnTo>
                <a:lnTo>
                  <a:pt x="934" y="934"/>
                </a:lnTo>
                <a:lnTo>
                  <a:pt x="699" y="934"/>
                </a:lnTo>
                <a:close/>
                <a:moveTo>
                  <a:pt x="699" y="584"/>
                </a:moveTo>
                <a:lnTo>
                  <a:pt x="699" y="350"/>
                </a:lnTo>
                <a:lnTo>
                  <a:pt x="934" y="350"/>
                </a:lnTo>
                <a:lnTo>
                  <a:pt x="934" y="584"/>
                </a:lnTo>
                <a:lnTo>
                  <a:pt x="699" y="584"/>
                </a:lnTo>
                <a:close/>
                <a:moveTo>
                  <a:pt x="349" y="235"/>
                </a:moveTo>
                <a:lnTo>
                  <a:pt x="349" y="0"/>
                </a:lnTo>
                <a:lnTo>
                  <a:pt x="584" y="0"/>
                </a:lnTo>
                <a:lnTo>
                  <a:pt x="584" y="235"/>
                </a:lnTo>
                <a:lnTo>
                  <a:pt x="349" y="235"/>
                </a:lnTo>
                <a:close/>
                <a:moveTo>
                  <a:pt x="699" y="0"/>
                </a:moveTo>
                <a:lnTo>
                  <a:pt x="934" y="0"/>
                </a:lnTo>
                <a:lnTo>
                  <a:pt x="934" y="235"/>
                </a:lnTo>
                <a:lnTo>
                  <a:pt x="699" y="235"/>
                </a:lnTo>
                <a:lnTo>
                  <a:pt x="699" y="0"/>
                </a:lnTo>
                <a:close/>
                <a:moveTo>
                  <a:pt x="349" y="584"/>
                </a:moveTo>
                <a:lnTo>
                  <a:pt x="349" y="350"/>
                </a:lnTo>
                <a:lnTo>
                  <a:pt x="584" y="350"/>
                </a:lnTo>
                <a:lnTo>
                  <a:pt x="584" y="584"/>
                </a:lnTo>
                <a:lnTo>
                  <a:pt x="349" y="584"/>
                </a:lnTo>
                <a:close/>
                <a:moveTo>
                  <a:pt x="0" y="584"/>
                </a:moveTo>
                <a:lnTo>
                  <a:pt x="0" y="350"/>
                </a:lnTo>
                <a:lnTo>
                  <a:pt x="235" y="350"/>
                </a:lnTo>
                <a:lnTo>
                  <a:pt x="235" y="584"/>
                </a:lnTo>
                <a:lnTo>
                  <a:pt x="0" y="584"/>
                </a:lnTo>
                <a:close/>
                <a:moveTo>
                  <a:pt x="0" y="934"/>
                </a:moveTo>
                <a:lnTo>
                  <a:pt x="0" y="699"/>
                </a:lnTo>
                <a:lnTo>
                  <a:pt x="235" y="699"/>
                </a:lnTo>
                <a:lnTo>
                  <a:pt x="235" y="934"/>
                </a:lnTo>
                <a:lnTo>
                  <a:pt x="0" y="934"/>
                </a:lnTo>
                <a:close/>
                <a:moveTo>
                  <a:pt x="349" y="934"/>
                </a:moveTo>
                <a:lnTo>
                  <a:pt x="349" y="699"/>
                </a:lnTo>
                <a:lnTo>
                  <a:pt x="584" y="699"/>
                </a:lnTo>
                <a:lnTo>
                  <a:pt x="584" y="934"/>
                </a:lnTo>
                <a:lnTo>
                  <a:pt x="349" y="934"/>
                </a:lnTo>
                <a:close/>
                <a:moveTo>
                  <a:pt x="0" y="235"/>
                </a:moveTo>
                <a:lnTo>
                  <a:pt x="0" y="0"/>
                </a:lnTo>
                <a:lnTo>
                  <a:pt x="235" y="0"/>
                </a:lnTo>
                <a:lnTo>
                  <a:pt x="235" y="235"/>
                </a:lnTo>
                <a:lnTo>
                  <a:pt x="0" y="235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09" name="Freeform 108"/>
          <p:cNvSpPr>
            <a:spLocks noChangeArrowheads="1"/>
          </p:cNvSpPr>
          <p:nvPr/>
        </p:nvSpPr>
        <p:spPr bwMode="auto">
          <a:xfrm>
            <a:off x="4277518" y="3216274"/>
            <a:ext cx="419100" cy="419100"/>
          </a:xfrm>
          <a:custGeom>
            <a:avLst/>
            <a:gdLst>
              <a:gd name="T0" fmla="*/ 639 w 1165"/>
              <a:gd name="T1" fmla="*/ 756 h 1164"/>
              <a:gd name="T2" fmla="*/ 639 w 1165"/>
              <a:gd name="T3" fmla="*/ 638 h 1164"/>
              <a:gd name="T4" fmla="*/ 524 w 1165"/>
              <a:gd name="T5" fmla="*/ 638 h 1164"/>
              <a:gd name="T6" fmla="*/ 524 w 1165"/>
              <a:gd name="T7" fmla="*/ 756 h 1164"/>
              <a:gd name="T8" fmla="*/ 639 w 1165"/>
              <a:gd name="T9" fmla="*/ 756 h 1164"/>
              <a:gd name="T10" fmla="*/ 639 w 1165"/>
              <a:gd name="T11" fmla="*/ 524 h 1164"/>
              <a:gd name="T12" fmla="*/ 639 w 1165"/>
              <a:gd name="T13" fmla="*/ 174 h 1164"/>
              <a:gd name="T14" fmla="*/ 524 w 1165"/>
              <a:gd name="T15" fmla="*/ 174 h 1164"/>
              <a:gd name="T16" fmla="*/ 524 w 1165"/>
              <a:gd name="T17" fmla="*/ 524 h 1164"/>
              <a:gd name="T18" fmla="*/ 639 w 1165"/>
              <a:gd name="T19" fmla="*/ 524 h 1164"/>
              <a:gd name="T20" fmla="*/ 1164 w 1165"/>
              <a:gd name="T21" fmla="*/ 114 h 1164"/>
              <a:gd name="T22" fmla="*/ 1164 w 1165"/>
              <a:gd name="T23" fmla="*/ 813 h 1164"/>
              <a:gd name="T24" fmla="*/ 1049 w 1165"/>
              <a:gd name="T25" fmla="*/ 930 h 1164"/>
              <a:gd name="T26" fmla="*/ 232 w 1165"/>
              <a:gd name="T27" fmla="*/ 930 h 1164"/>
              <a:gd name="T28" fmla="*/ 0 w 1165"/>
              <a:gd name="T29" fmla="*/ 1163 h 1164"/>
              <a:gd name="T30" fmla="*/ 0 w 1165"/>
              <a:gd name="T31" fmla="*/ 114 h 1164"/>
              <a:gd name="T32" fmla="*/ 114 w 1165"/>
              <a:gd name="T33" fmla="*/ 0 h 1164"/>
              <a:gd name="T34" fmla="*/ 1049 w 1165"/>
              <a:gd name="T35" fmla="*/ 0 h 1164"/>
              <a:gd name="T36" fmla="*/ 1049 w 1165"/>
              <a:gd name="T37" fmla="*/ 0 h 1164"/>
              <a:gd name="T38" fmla="*/ 1164 w 1165"/>
              <a:gd name="T39" fmla="*/ 114 h 11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165" h="1164">
                <a:moveTo>
                  <a:pt x="639" y="756"/>
                </a:moveTo>
                <a:lnTo>
                  <a:pt x="639" y="638"/>
                </a:lnTo>
                <a:lnTo>
                  <a:pt x="524" y="638"/>
                </a:lnTo>
                <a:lnTo>
                  <a:pt x="524" y="756"/>
                </a:lnTo>
                <a:lnTo>
                  <a:pt x="639" y="756"/>
                </a:lnTo>
                <a:close/>
                <a:moveTo>
                  <a:pt x="639" y="524"/>
                </a:moveTo>
                <a:lnTo>
                  <a:pt x="639" y="174"/>
                </a:lnTo>
                <a:lnTo>
                  <a:pt x="524" y="174"/>
                </a:lnTo>
                <a:lnTo>
                  <a:pt x="524" y="524"/>
                </a:lnTo>
                <a:lnTo>
                  <a:pt x="639" y="524"/>
                </a:lnTo>
                <a:close/>
                <a:moveTo>
                  <a:pt x="1164" y="114"/>
                </a:moveTo>
                <a:lnTo>
                  <a:pt x="1164" y="813"/>
                </a:lnTo>
                <a:cubicBezTo>
                  <a:pt x="1164" y="876"/>
                  <a:pt x="1112" y="930"/>
                  <a:pt x="1049" y="930"/>
                </a:cubicBezTo>
                <a:lnTo>
                  <a:pt x="232" y="930"/>
                </a:lnTo>
                <a:lnTo>
                  <a:pt x="0" y="1163"/>
                </a:lnTo>
                <a:lnTo>
                  <a:pt x="0" y="114"/>
                </a:lnTo>
                <a:cubicBezTo>
                  <a:pt x="0" y="52"/>
                  <a:pt x="52" y="0"/>
                  <a:pt x="114" y="0"/>
                </a:cubicBezTo>
                <a:lnTo>
                  <a:pt x="1049" y="0"/>
                </a:lnTo>
                <a:lnTo>
                  <a:pt x="1049" y="0"/>
                </a:lnTo>
                <a:cubicBezTo>
                  <a:pt x="1112" y="0"/>
                  <a:pt x="1164" y="52"/>
                  <a:pt x="1164" y="114"/>
                </a:cubicBez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10" name="Freeform 109"/>
          <p:cNvSpPr>
            <a:spLocks noChangeArrowheads="1"/>
          </p:cNvSpPr>
          <p:nvPr/>
        </p:nvSpPr>
        <p:spPr bwMode="auto">
          <a:xfrm>
            <a:off x="5349081" y="3173414"/>
            <a:ext cx="419100" cy="504825"/>
          </a:xfrm>
          <a:custGeom>
            <a:avLst/>
            <a:gdLst>
              <a:gd name="T0" fmla="*/ 757 w 1166"/>
              <a:gd name="T1" fmla="*/ 295 h 1402"/>
              <a:gd name="T2" fmla="*/ 757 w 1166"/>
              <a:gd name="T3" fmla="*/ 235 h 1402"/>
              <a:gd name="T4" fmla="*/ 700 w 1166"/>
              <a:gd name="T5" fmla="*/ 235 h 1402"/>
              <a:gd name="T6" fmla="*/ 700 w 1166"/>
              <a:gd name="T7" fmla="*/ 295 h 1402"/>
              <a:gd name="T8" fmla="*/ 757 w 1166"/>
              <a:gd name="T9" fmla="*/ 295 h 1402"/>
              <a:gd name="T10" fmla="*/ 465 w 1166"/>
              <a:gd name="T11" fmla="*/ 295 h 1402"/>
              <a:gd name="T12" fmla="*/ 465 w 1166"/>
              <a:gd name="T13" fmla="*/ 235 h 1402"/>
              <a:gd name="T14" fmla="*/ 408 w 1166"/>
              <a:gd name="T15" fmla="*/ 235 h 1402"/>
              <a:gd name="T16" fmla="*/ 408 w 1166"/>
              <a:gd name="T17" fmla="*/ 295 h 1402"/>
              <a:gd name="T18" fmla="*/ 465 w 1166"/>
              <a:gd name="T19" fmla="*/ 295 h 1402"/>
              <a:gd name="T20" fmla="*/ 788 w 1166"/>
              <a:gd name="T21" fmla="*/ 129 h 1402"/>
              <a:gd name="T22" fmla="*/ 932 w 1166"/>
              <a:gd name="T23" fmla="*/ 410 h 1402"/>
              <a:gd name="T24" fmla="*/ 233 w 1166"/>
              <a:gd name="T25" fmla="*/ 410 h 1402"/>
              <a:gd name="T26" fmla="*/ 375 w 1166"/>
              <a:gd name="T27" fmla="*/ 129 h 1402"/>
              <a:gd name="T28" fmla="*/ 298 w 1166"/>
              <a:gd name="T29" fmla="*/ 52 h 1402"/>
              <a:gd name="T30" fmla="*/ 298 w 1166"/>
              <a:gd name="T31" fmla="*/ 11 h 1402"/>
              <a:gd name="T32" fmla="*/ 339 w 1166"/>
              <a:gd name="T33" fmla="*/ 11 h 1402"/>
              <a:gd name="T34" fmla="*/ 427 w 1166"/>
              <a:gd name="T35" fmla="*/ 99 h 1402"/>
              <a:gd name="T36" fmla="*/ 583 w 1166"/>
              <a:gd name="T37" fmla="*/ 60 h 1402"/>
              <a:gd name="T38" fmla="*/ 736 w 1166"/>
              <a:gd name="T39" fmla="*/ 99 h 1402"/>
              <a:gd name="T40" fmla="*/ 823 w 1166"/>
              <a:gd name="T41" fmla="*/ 11 h 1402"/>
              <a:gd name="T42" fmla="*/ 864 w 1166"/>
              <a:gd name="T43" fmla="*/ 11 h 1402"/>
              <a:gd name="T44" fmla="*/ 864 w 1166"/>
              <a:gd name="T45" fmla="*/ 52 h 1402"/>
              <a:gd name="T46" fmla="*/ 788 w 1166"/>
              <a:gd name="T47" fmla="*/ 129 h 1402"/>
              <a:gd name="T48" fmla="*/ 1077 w 1166"/>
              <a:gd name="T49" fmla="*/ 470 h 1402"/>
              <a:gd name="T50" fmla="*/ 1165 w 1166"/>
              <a:gd name="T51" fmla="*/ 558 h 1402"/>
              <a:gd name="T52" fmla="*/ 1165 w 1166"/>
              <a:gd name="T53" fmla="*/ 964 h 1402"/>
              <a:gd name="T54" fmla="*/ 1077 w 1166"/>
              <a:gd name="T55" fmla="*/ 1051 h 1402"/>
              <a:gd name="T56" fmla="*/ 990 w 1166"/>
              <a:gd name="T57" fmla="*/ 964 h 1402"/>
              <a:gd name="T58" fmla="*/ 990 w 1166"/>
              <a:gd name="T59" fmla="*/ 558 h 1402"/>
              <a:gd name="T60" fmla="*/ 1077 w 1166"/>
              <a:gd name="T61" fmla="*/ 470 h 1402"/>
              <a:gd name="T62" fmla="*/ 88 w 1166"/>
              <a:gd name="T63" fmla="*/ 470 h 1402"/>
              <a:gd name="T64" fmla="*/ 175 w 1166"/>
              <a:gd name="T65" fmla="*/ 558 h 1402"/>
              <a:gd name="T66" fmla="*/ 175 w 1166"/>
              <a:gd name="T67" fmla="*/ 964 h 1402"/>
              <a:gd name="T68" fmla="*/ 88 w 1166"/>
              <a:gd name="T69" fmla="*/ 1051 h 1402"/>
              <a:gd name="T70" fmla="*/ 0 w 1166"/>
              <a:gd name="T71" fmla="*/ 964 h 1402"/>
              <a:gd name="T72" fmla="*/ 0 w 1166"/>
              <a:gd name="T73" fmla="*/ 558 h 1402"/>
              <a:gd name="T74" fmla="*/ 88 w 1166"/>
              <a:gd name="T75" fmla="*/ 470 h 1402"/>
              <a:gd name="T76" fmla="*/ 233 w 1166"/>
              <a:gd name="T77" fmla="*/ 1051 h 1402"/>
              <a:gd name="T78" fmla="*/ 233 w 1166"/>
              <a:gd name="T79" fmla="*/ 470 h 1402"/>
              <a:gd name="T80" fmla="*/ 932 w 1166"/>
              <a:gd name="T81" fmla="*/ 470 h 1402"/>
              <a:gd name="T82" fmla="*/ 932 w 1166"/>
              <a:gd name="T83" fmla="*/ 1051 h 1402"/>
              <a:gd name="T84" fmla="*/ 875 w 1166"/>
              <a:gd name="T85" fmla="*/ 1109 h 1402"/>
              <a:gd name="T86" fmla="*/ 815 w 1166"/>
              <a:gd name="T87" fmla="*/ 1109 h 1402"/>
              <a:gd name="T88" fmla="*/ 815 w 1166"/>
              <a:gd name="T89" fmla="*/ 1314 h 1402"/>
              <a:gd name="T90" fmla="*/ 727 w 1166"/>
              <a:gd name="T91" fmla="*/ 1401 h 1402"/>
              <a:gd name="T92" fmla="*/ 640 w 1166"/>
              <a:gd name="T93" fmla="*/ 1314 h 1402"/>
              <a:gd name="T94" fmla="*/ 640 w 1166"/>
              <a:gd name="T95" fmla="*/ 1109 h 1402"/>
              <a:gd name="T96" fmla="*/ 525 w 1166"/>
              <a:gd name="T97" fmla="*/ 1109 h 1402"/>
              <a:gd name="T98" fmla="*/ 525 w 1166"/>
              <a:gd name="T99" fmla="*/ 1314 h 1402"/>
              <a:gd name="T100" fmla="*/ 438 w 1166"/>
              <a:gd name="T101" fmla="*/ 1401 h 1402"/>
              <a:gd name="T102" fmla="*/ 350 w 1166"/>
              <a:gd name="T103" fmla="*/ 1314 h 1402"/>
              <a:gd name="T104" fmla="*/ 350 w 1166"/>
              <a:gd name="T105" fmla="*/ 1109 h 1402"/>
              <a:gd name="T106" fmla="*/ 290 w 1166"/>
              <a:gd name="T107" fmla="*/ 1109 h 1402"/>
              <a:gd name="T108" fmla="*/ 233 w 1166"/>
              <a:gd name="T109" fmla="*/ 1051 h 14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166" h="1402">
                <a:moveTo>
                  <a:pt x="757" y="295"/>
                </a:moveTo>
                <a:lnTo>
                  <a:pt x="757" y="235"/>
                </a:lnTo>
                <a:lnTo>
                  <a:pt x="700" y="235"/>
                </a:lnTo>
                <a:lnTo>
                  <a:pt x="700" y="295"/>
                </a:lnTo>
                <a:lnTo>
                  <a:pt x="757" y="295"/>
                </a:lnTo>
                <a:close/>
                <a:moveTo>
                  <a:pt x="465" y="295"/>
                </a:moveTo>
                <a:lnTo>
                  <a:pt x="465" y="235"/>
                </a:lnTo>
                <a:lnTo>
                  <a:pt x="408" y="235"/>
                </a:lnTo>
                <a:lnTo>
                  <a:pt x="408" y="295"/>
                </a:lnTo>
                <a:lnTo>
                  <a:pt x="465" y="295"/>
                </a:lnTo>
                <a:close/>
                <a:moveTo>
                  <a:pt x="788" y="129"/>
                </a:moveTo>
                <a:cubicBezTo>
                  <a:pt x="875" y="192"/>
                  <a:pt x="932" y="295"/>
                  <a:pt x="932" y="410"/>
                </a:cubicBezTo>
                <a:lnTo>
                  <a:pt x="233" y="410"/>
                </a:lnTo>
                <a:cubicBezTo>
                  <a:pt x="233" y="295"/>
                  <a:pt x="287" y="192"/>
                  <a:pt x="375" y="129"/>
                </a:cubicBezTo>
                <a:lnTo>
                  <a:pt x="298" y="52"/>
                </a:lnTo>
                <a:cubicBezTo>
                  <a:pt x="287" y="41"/>
                  <a:pt x="287" y="22"/>
                  <a:pt x="298" y="11"/>
                </a:cubicBezTo>
                <a:cubicBezTo>
                  <a:pt x="309" y="0"/>
                  <a:pt x="328" y="0"/>
                  <a:pt x="339" y="11"/>
                </a:cubicBezTo>
                <a:lnTo>
                  <a:pt x="427" y="99"/>
                </a:lnTo>
                <a:cubicBezTo>
                  <a:pt x="473" y="74"/>
                  <a:pt x="528" y="60"/>
                  <a:pt x="583" y="60"/>
                </a:cubicBezTo>
                <a:cubicBezTo>
                  <a:pt x="637" y="60"/>
                  <a:pt x="689" y="74"/>
                  <a:pt x="736" y="99"/>
                </a:cubicBezTo>
                <a:lnTo>
                  <a:pt x="823" y="11"/>
                </a:lnTo>
                <a:cubicBezTo>
                  <a:pt x="834" y="0"/>
                  <a:pt x="853" y="0"/>
                  <a:pt x="864" y="11"/>
                </a:cubicBezTo>
                <a:cubicBezTo>
                  <a:pt x="875" y="22"/>
                  <a:pt x="875" y="41"/>
                  <a:pt x="864" y="52"/>
                </a:cubicBezTo>
                <a:lnTo>
                  <a:pt x="788" y="129"/>
                </a:lnTo>
                <a:close/>
                <a:moveTo>
                  <a:pt x="1077" y="470"/>
                </a:moveTo>
                <a:cubicBezTo>
                  <a:pt x="1126" y="470"/>
                  <a:pt x="1165" y="509"/>
                  <a:pt x="1165" y="558"/>
                </a:cubicBezTo>
                <a:lnTo>
                  <a:pt x="1165" y="964"/>
                </a:lnTo>
                <a:cubicBezTo>
                  <a:pt x="1165" y="1013"/>
                  <a:pt x="1126" y="1051"/>
                  <a:pt x="1077" y="1051"/>
                </a:cubicBezTo>
                <a:cubicBezTo>
                  <a:pt x="1028" y="1051"/>
                  <a:pt x="990" y="1013"/>
                  <a:pt x="990" y="964"/>
                </a:cubicBezTo>
                <a:lnTo>
                  <a:pt x="990" y="558"/>
                </a:lnTo>
                <a:cubicBezTo>
                  <a:pt x="990" y="509"/>
                  <a:pt x="1028" y="470"/>
                  <a:pt x="1077" y="470"/>
                </a:cubicBezTo>
                <a:close/>
                <a:moveTo>
                  <a:pt x="88" y="470"/>
                </a:moveTo>
                <a:cubicBezTo>
                  <a:pt x="137" y="470"/>
                  <a:pt x="175" y="509"/>
                  <a:pt x="175" y="558"/>
                </a:cubicBezTo>
                <a:lnTo>
                  <a:pt x="175" y="964"/>
                </a:lnTo>
                <a:cubicBezTo>
                  <a:pt x="175" y="1013"/>
                  <a:pt x="137" y="1051"/>
                  <a:pt x="88" y="1051"/>
                </a:cubicBezTo>
                <a:cubicBezTo>
                  <a:pt x="39" y="1051"/>
                  <a:pt x="0" y="1013"/>
                  <a:pt x="0" y="964"/>
                </a:cubicBezTo>
                <a:lnTo>
                  <a:pt x="0" y="558"/>
                </a:lnTo>
                <a:cubicBezTo>
                  <a:pt x="0" y="509"/>
                  <a:pt x="39" y="470"/>
                  <a:pt x="88" y="470"/>
                </a:cubicBezTo>
                <a:close/>
                <a:moveTo>
                  <a:pt x="233" y="1051"/>
                </a:moveTo>
                <a:lnTo>
                  <a:pt x="233" y="470"/>
                </a:lnTo>
                <a:lnTo>
                  <a:pt x="932" y="470"/>
                </a:lnTo>
                <a:lnTo>
                  <a:pt x="932" y="1051"/>
                </a:lnTo>
                <a:cubicBezTo>
                  <a:pt x="932" y="1084"/>
                  <a:pt x="908" y="1109"/>
                  <a:pt x="875" y="1109"/>
                </a:cubicBezTo>
                <a:lnTo>
                  <a:pt x="815" y="1109"/>
                </a:lnTo>
                <a:lnTo>
                  <a:pt x="815" y="1314"/>
                </a:lnTo>
                <a:cubicBezTo>
                  <a:pt x="815" y="1363"/>
                  <a:pt x="776" y="1401"/>
                  <a:pt x="727" y="1401"/>
                </a:cubicBezTo>
                <a:cubicBezTo>
                  <a:pt x="677" y="1401"/>
                  <a:pt x="640" y="1363"/>
                  <a:pt x="640" y="1314"/>
                </a:cubicBezTo>
                <a:lnTo>
                  <a:pt x="640" y="1109"/>
                </a:lnTo>
                <a:lnTo>
                  <a:pt x="525" y="1109"/>
                </a:lnTo>
                <a:lnTo>
                  <a:pt x="525" y="1314"/>
                </a:lnTo>
                <a:cubicBezTo>
                  <a:pt x="525" y="1363"/>
                  <a:pt x="487" y="1401"/>
                  <a:pt x="438" y="1401"/>
                </a:cubicBezTo>
                <a:cubicBezTo>
                  <a:pt x="389" y="1401"/>
                  <a:pt x="350" y="1363"/>
                  <a:pt x="350" y="1314"/>
                </a:cubicBezTo>
                <a:lnTo>
                  <a:pt x="350" y="1109"/>
                </a:lnTo>
                <a:lnTo>
                  <a:pt x="290" y="1109"/>
                </a:lnTo>
                <a:cubicBezTo>
                  <a:pt x="257" y="1109"/>
                  <a:pt x="233" y="1084"/>
                  <a:pt x="233" y="1051"/>
                </a:cubicBez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11" name="Freeform 110"/>
          <p:cNvSpPr>
            <a:spLocks noChangeArrowheads="1"/>
          </p:cNvSpPr>
          <p:nvPr/>
        </p:nvSpPr>
        <p:spPr bwMode="auto">
          <a:xfrm>
            <a:off x="6463506" y="3259138"/>
            <a:ext cx="336550" cy="334962"/>
          </a:xfrm>
          <a:custGeom>
            <a:avLst/>
            <a:gdLst>
              <a:gd name="T0" fmla="*/ 692 w 933"/>
              <a:gd name="T1" fmla="*/ 690 h 932"/>
              <a:gd name="T2" fmla="*/ 692 w 933"/>
              <a:gd name="T3" fmla="*/ 240 h 932"/>
              <a:gd name="T4" fmla="*/ 241 w 933"/>
              <a:gd name="T5" fmla="*/ 240 h 932"/>
              <a:gd name="T6" fmla="*/ 241 w 933"/>
              <a:gd name="T7" fmla="*/ 690 h 932"/>
              <a:gd name="T8" fmla="*/ 692 w 933"/>
              <a:gd name="T9" fmla="*/ 690 h 932"/>
              <a:gd name="T10" fmla="*/ 755 w 933"/>
              <a:gd name="T11" fmla="*/ 177 h 932"/>
              <a:gd name="T12" fmla="*/ 755 w 933"/>
              <a:gd name="T13" fmla="*/ 753 h 932"/>
              <a:gd name="T14" fmla="*/ 178 w 933"/>
              <a:gd name="T15" fmla="*/ 753 h 932"/>
              <a:gd name="T16" fmla="*/ 178 w 933"/>
              <a:gd name="T17" fmla="*/ 177 h 932"/>
              <a:gd name="T18" fmla="*/ 755 w 933"/>
              <a:gd name="T19" fmla="*/ 177 h 932"/>
              <a:gd name="T20" fmla="*/ 0 w 933"/>
              <a:gd name="T21" fmla="*/ 232 h 932"/>
              <a:gd name="T22" fmla="*/ 0 w 933"/>
              <a:gd name="T23" fmla="*/ 0 h 932"/>
              <a:gd name="T24" fmla="*/ 233 w 933"/>
              <a:gd name="T25" fmla="*/ 0 h 932"/>
              <a:gd name="T26" fmla="*/ 0 w 933"/>
              <a:gd name="T27" fmla="*/ 232 h 932"/>
              <a:gd name="T28" fmla="*/ 233 w 933"/>
              <a:gd name="T29" fmla="*/ 931 h 932"/>
              <a:gd name="T30" fmla="*/ 0 w 933"/>
              <a:gd name="T31" fmla="*/ 931 h 932"/>
              <a:gd name="T32" fmla="*/ 0 w 933"/>
              <a:gd name="T33" fmla="*/ 698 h 932"/>
              <a:gd name="T34" fmla="*/ 233 w 933"/>
              <a:gd name="T35" fmla="*/ 931 h 932"/>
              <a:gd name="T36" fmla="*/ 932 w 933"/>
              <a:gd name="T37" fmla="*/ 698 h 932"/>
              <a:gd name="T38" fmla="*/ 932 w 933"/>
              <a:gd name="T39" fmla="*/ 931 h 932"/>
              <a:gd name="T40" fmla="*/ 700 w 933"/>
              <a:gd name="T41" fmla="*/ 931 h 932"/>
              <a:gd name="T42" fmla="*/ 932 w 933"/>
              <a:gd name="T43" fmla="*/ 698 h 932"/>
              <a:gd name="T44" fmla="*/ 700 w 933"/>
              <a:gd name="T45" fmla="*/ 0 h 932"/>
              <a:gd name="T46" fmla="*/ 932 w 933"/>
              <a:gd name="T47" fmla="*/ 0 h 932"/>
              <a:gd name="T48" fmla="*/ 932 w 933"/>
              <a:gd name="T49" fmla="*/ 232 h 932"/>
              <a:gd name="T50" fmla="*/ 700 w 933"/>
              <a:gd name="T51" fmla="*/ 0 h 9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933" h="932">
                <a:moveTo>
                  <a:pt x="692" y="690"/>
                </a:moveTo>
                <a:cubicBezTo>
                  <a:pt x="815" y="567"/>
                  <a:pt x="815" y="363"/>
                  <a:pt x="692" y="240"/>
                </a:cubicBezTo>
                <a:cubicBezTo>
                  <a:pt x="569" y="117"/>
                  <a:pt x="364" y="117"/>
                  <a:pt x="241" y="240"/>
                </a:cubicBezTo>
                <a:cubicBezTo>
                  <a:pt x="118" y="363"/>
                  <a:pt x="118" y="567"/>
                  <a:pt x="241" y="690"/>
                </a:cubicBezTo>
                <a:cubicBezTo>
                  <a:pt x="364" y="813"/>
                  <a:pt x="569" y="813"/>
                  <a:pt x="692" y="690"/>
                </a:cubicBezTo>
                <a:close/>
                <a:moveTo>
                  <a:pt x="755" y="177"/>
                </a:moveTo>
                <a:cubicBezTo>
                  <a:pt x="913" y="336"/>
                  <a:pt x="914" y="595"/>
                  <a:pt x="755" y="753"/>
                </a:cubicBezTo>
                <a:cubicBezTo>
                  <a:pt x="597" y="912"/>
                  <a:pt x="337" y="912"/>
                  <a:pt x="178" y="753"/>
                </a:cubicBezTo>
                <a:cubicBezTo>
                  <a:pt x="20" y="595"/>
                  <a:pt x="20" y="335"/>
                  <a:pt x="178" y="177"/>
                </a:cubicBezTo>
                <a:cubicBezTo>
                  <a:pt x="337" y="18"/>
                  <a:pt x="596" y="19"/>
                  <a:pt x="755" y="177"/>
                </a:cubicBezTo>
                <a:close/>
                <a:moveTo>
                  <a:pt x="0" y="232"/>
                </a:moveTo>
                <a:lnTo>
                  <a:pt x="0" y="0"/>
                </a:lnTo>
                <a:lnTo>
                  <a:pt x="233" y="0"/>
                </a:lnTo>
                <a:lnTo>
                  <a:pt x="0" y="232"/>
                </a:lnTo>
                <a:close/>
                <a:moveTo>
                  <a:pt x="233" y="931"/>
                </a:moveTo>
                <a:lnTo>
                  <a:pt x="0" y="931"/>
                </a:lnTo>
                <a:lnTo>
                  <a:pt x="0" y="698"/>
                </a:lnTo>
                <a:lnTo>
                  <a:pt x="233" y="931"/>
                </a:lnTo>
                <a:close/>
                <a:moveTo>
                  <a:pt x="932" y="698"/>
                </a:moveTo>
                <a:lnTo>
                  <a:pt x="932" y="931"/>
                </a:lnTo>
                <a:lnTo>
                  <a:pt x="700" y="931"/>
                </a:lnTo>
                <a:lnTo>
                  <a:pt x="932" y="698"/>
                </a:lnTo>
                <a:close/>
                <a:moveTo>
                  <a:pt x="700" y="0"/>
                </a:moveTo>
                <a:lnTo>
                  <a:pt x="932" y="0"/>
                </a:lnTo>
                <a:lnTo>
                  <a:pt x="932" y="232"/>
                </a:lnTo>
                <a:lnTo>
                  <a:pt x="700" y="0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12" name="Freeform 111"/>
          <p:cNvSpPr>
            <a:spLocks noChangeArrowheads="1"/>
          </p:cNvSpPr>
          <p:nvPr/>
        </p:nvSpPr>
        <p:spPr bwMode="auto">
          <a:xfrm>
            <a:off x="7452518" y="3313113"/>
            <a:ext cx="503238" cy="227012"/>
          </a:xfrm>
          <a:custGeom>
            <a:avLst/>
            <a:gdLst>
              <a:gd name="T0" fmla="*/ 1085 w 1400"/>
              <a:gd name="T1" fmla="*/ 0 h 629"/>
              <a:gd name="T2" fmla="*/ 1399 w 1400"/>
              <a:gd name="T3" fmla="*/ 315 h 629"/>
              <a:gd name="T4" fmla="*/ 1085 w 1400"/>
              <a:gd name="T5" fmla="*/ 628 h 629"/>
              <a:gd name="T6" fmla="*/ 860 w 1400"/>
              <a:gd name="T7" fmla="*/ 535 h 629"/>
              <a:gd name="T8" fmla="*/ 787 w 1400"/>
              <a:gd name="T9" fmla="*/ 469 h 629"/>
              <a:gd name="T10" fmla="*/ 874 w 1400"/>
              <a:gd name="T11" fmla="*/ 393 h 629"/>
              <a:gd name="T12" fmla="*/ 942 w 1400"/>
              <a:gd name="T13" fmla="*/ 450 h 629"/>
              <a:gd name="T14" fmla="*/ 1085 w 1400"/>
              <a:gd name="T15" fmla="*/ 510 h 629"/>
              <a:gd name="T16" fmla="*/ 1281 w 1400"/>
              <a:gd name="T17" fmla="*/ 315 h 629"/>
              <a:gd name="T18" fmla="*/ 1085 w 1400"/>
              <a:gd name="T19" fmla="*/ 118 h 629"/>
              <a:gd name="T20" fmla="*/ 945 w 1400"/>
              <a:gd name="T21" fmla="*/ 175 h 629"/>
              <a:gd name="T22" fmla="*/ 699 w 1400"/>
              <a:gd name="T23" fmla="*/ 393 h 629"/>
              <a:gd name="T24" fmla="*/ 535 w 1400"/>
              <a:gd name="T25" fmla="*/ 538 h 629"/>
              <a:gd name="T26" fmla="*/ 314 w 1400"/>
              <a:gd name="T27" fmla="*/ 628 h 629"/>
              <a:gd name="T28" fmla="*/ 0 w 1400"/>
              <a:gd name="T29" fmla="*/ 315 h 629"/>
              <a:gd name="T30" fmla="*/ 314 w 1400"/>
              <a:gd name="T31" fmla="*/ 0 h 629"/>
              <a:gd name="T32" fmla="*/ 538 w 1400"/>
              <a:gd name="T33" fmla="*/ 93 h 629"/>
              <a:gd name="T34" fmla="*/ 612 w 1400"/>
              <a:gd name="T35" fmla="*/ 159 h 629"/>
              <a:gd name="T36" fmla="*/ 522 w 1400"/>
              <a:gd name="T37" fmla="*/ 235 h 629"/>
              <a:gd name="T38" fmla="*/ 456 w 1400"/>
              <a:gd name="T39" fmla="*/ 178 h 629"/>
              <a:gd name="T40" fmla="*/ 314 w 1400"/>
              <a:gd name="T41" fmla="*/ 118 h 629"/>
              <a:gd name="T42" fmla="*/ 117 w 1400"/>
              <a:gd name="T43" fmla="*/ 315 h 629"/>
              <a:gd name="T44" fmla="*/ 314 w 1400"/>
              <a:gd name="T45" fmla="*/ 510 h 629"/>
              <a:gd name="T46" fmla="*/ 453 w 1400"/>
              <a:gd name="T47" fmla="*/ 453 h 629"/>
              <a:gd name="T48" fmla="*/ 699 w 1400"/>
              <a:gd name="T49" fmla="*/ 235 h 629"/>
              <a:gd name="T50" fmla="*/ 863 w 1400"/>
              <a:gd name="T51" fmla="*/ 91 h 629"/>
              <a:gd name="T52" fmla="*/ 1085 w 1400"/>
              <a:gd name="T53" fmla="*/ 0 h 6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400" h="629">
                <a:moveTo>
                  <a:pt x="1085" y="0"/>
                </a:moveTo>
                <a:cubicBezTo>
                  <a:pt x="1259" y="0"/>
                  <a:pt x="1399" y="142"/>
                  <a:pt x="1399" y="315"/>
                </a:cubicBezTo>
                <a:cubicBezTo>
                  <a:pt x="1399" y="487"/>
                  <a:pt x="1259" y="628"/>
                  <a:pt x="1085" y="628"/>
                </a:cubicBezTo>
                <a:cubicBezTo>
                  <a:pt x="1000" y="628"/>
                  <a:pt x="921" y="595"/>
                  <a:pt x="860" y="535"/>
                </a:cubicBezTo>
                <a:lnTo>
                  <a:pt x="787" y="469"/>
                </a:lnTo>
                <a:lnTo>
                  <a:pt x="874" y="393"/>
                </a:lnTo>
                <a:lnTo>
                  <a:pt x="942" y="450"/>
                </a:lnTo>
                <a:cubicBezTo>
                  <a:pt x="983" y="491"/>
                  <a:pt x="1033" y="510"/>
                  <a:pt x="1085" y="510"/>
                </a:cubicBezTo>
                <a:cubicBezTo>
                  <a:pt x="1194" y="510"/>
                  <a:pt x="1281" y="424"/>
                  <a:pt x="1281" y="315"/>
                </a:cubicBezTo>
                <a:cubicBezTo>
                  <a:pt x="1281" y="205"/>
                  <a:pt x="1194" y="118"/>
                  <a:pt x="1085" y="118"/>
                </a:cubicBezTo>
                <a:cubicBezTo>
                  <a:pt x="1033" y="118"/>
                  <a:pt x="983" y="137"/>
                  <a:pt x="945" y="175"/>
                </a:cubicBezTo>
                <a:cubicBezTo>
                  <a:pt x="863" y="248"/>
                  <a:pt x="780" y="320"/>
                  <a:pt x="699" y="393"/>
                </a:cubicBezTo>
                <a:lnTo>
                  <a:pt x="535" y="538"/>
                </a:lnTo>
                <a:cubicBezTo>
                  <a:pt x="478" y="595"/>
                  <a:pt x="399" y="628"/>
                  <a:pt x="314" y="628"/>
                </a:cubicBezTo>
                <a:cubicBezTo>
                  <a:pt x="139" y="628"/>
                  <a:pt x="0" y="487"/>
                  <a:pt x="0" y="315"/>
                </a:cubicBezTo>
                <a:cubicBezTo>
                  <a:pt x="0" y="142"/>
                  <a:pt x="139" y="0"/>
                  <a:pt x="314" y="0"/>
                </a:cubicBezTo>
                <a:cubicBezTo>
                  <a:pt x="399" y="0"/>
                  <a:pt x="478" y="33"/>
                  <a:pt x="538" y="93"/>
                </a:cubicBezTo>
                <a:lnTo>
                  <a:pt x="612" y="159"/>
                </a:lnTo>
                <a:lnTo>
                  <a:pt x="522" y="235"/>
                </a:lnTo>
                <a:lnTo>
                  <a:pt x="456" y="178"/>
                </a:lnTo>
                <a:cubicBezTo>
                  <a:pt x="415" y="137"/>
                  <a:pt x="366" y="118"/>
                  <a:pt x="314" y="118"/>
                </a:cubicBezTo>
                <a:cubicBezTo>
                  <a:pt x="205" y="118"/>
                  <a:pt x="117" y="205"/>
                  <a:pt x="117" y="315"/>
                </a:cubicBezTo>
                <a:cubicBezTo>
                  <a:pt x="117" y="424"/>
                  <a:pt x="205" y="510"/>
                  <a:pt x="314" y="510"/>
                </a:cubicBezTo>
                <a:cubicBezTo>
                  <a:pt x="366" y="510"/>
                  <a:pt x="415" y="491"/>
                  <a:pt x="453" y="453"/>
                </a:cubicBezTo>
                <a:cubicBezTo>
                  <a:pt x="536" y="380"/>
                  <a:pt x="618" y="310"/>
                  <a:pt x="699" y="235"/>
                </a:cubicBezTo>
                <a:lnTo>
                  <a:pt x="863" y="91"/>
                </a:lnTo>
                <a:cubicBezTo>
                  <a:pt x="921" y="33"/>
                  <a:pt x="1000" y="0"/>
                  <a:pt x="1085" y="0"/>
                </a:cubicBezTo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13" name="Freeform 112"/>
          <p:cNvSpPr>
            <a:spLocks noChangeArrowheads="1"/>
          </p:cNvSpPr>
          <p:nvPr/>
        </p:nvSpPr>
        <p:spPr bwMode="auto">
          <a:xfrm>
            <a:off x="8566943" y="3216274"/>
            <a:ext cx="419100" cy="419100"/>
          </a:xfrm>
          <a:custGeom>
            <a:avLst/>
            <a:gdLst>
              <a:gd name="T0" fmla="*/ 582 w 1165"/>
              <a:gd name="T1" fmla="*/ 524 h 1164"/>
              <a:gd name="T2" fmla="*/ 639 w 1165"/>
              <a:gd name="T3" fmla="*/ 582 h 1164"/>
              <a:gd name="T4" fmla="*/ 582 w 1165"/>
              <a:gd name="T5" fmla="*/ 638 h 1164"/>
              <a:gd name="T6" fmla="*/ 525 w 1165"/>
              <a:gd name="T7" fmla="*/ 582 h 1164"/>
              <a:gd name="T8" fmla="*/ 582 w 1165"/>
              <a:gd name="T9" fmla="*/ 524 h 1164"/>
              <a:gd name="T10" fmla="*/ 582 w 1165"/>
              <a:gd name="T11" fmla="*/ 843 h 1164"/>
              <a:gd name="T12" fmla="*/ 844 w 1165"/>
              <a:gd name="T13" fmla="*/ 582 h 1164"/>
              <a:gd name="T14" fmla="*/ 582 w 1165"/>
              <a:gd name="T15" fmla="*/ 319 h 1164"/>
              <a:gd name="T16" fmla="*/ 320 w 1165"/>
              <a:gd name="T17" fmla="*/ 582 h 1164"/>
              <a:gd name="T18" fmla="*/ 582 w 1165"/>
              <a:gd name="T19" fmla="*/ 843 h 1164"/>
              <a:gd name="T20" fmla="*/ 582 w 1165"/>
              <a:gd name="T21" fmla="*/ 0 h 1164"/>
              <a:gd name="T22" fmla="*/ 1164 w 1165"/>
              <a:gd name="T23" fmla="*/ 582 h 1164"/>
              <a:gd name="T24" fmla="*/ 582 w 1165"/>
              <a:gd name="T25" fmla="*/ 1163 h 1164"/>
              <a:gd name="T26" fmla="*/ 0 w 1165"/>
              <a:gd name="T27" fmla="*/ 582 h 1164"/>
              <a:gd name="T28" fmla="*/ 582 w 1165"/>
              <a:gd name="T29" fmla="*/ 0 h 11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165" h="1164">
                <a:moveTo>
                  <a:pt x="582" y="524"/>
                </a:moveTo>
                <a:cubicBezTo>
                  <a:pt x="615" y="524"/>
                  <a:pt x="639" y="549"/>
                  <a:pt x="639" y="582"/>
                </a:cubicBezTo>
                <a:cubicBezTo>
                  <a:pt x="639" y="614"/>
                  <a:pt x="615" y="638"/>
                  <a:pt x="582" y="638"/>
                </a:cubicBezTo>
                <a:cubicBezTo>
                  <a:pt x="549" y="638"/>
                  <a:pt x="525" y="614"/>
                  <a:pt x="525" y="582"/>
                </a:cubicBezTo>
                <a:cubicBezTo>
                  <a:pt x="525" y="549"/>
                  <a:pt x="549" y="524"/>
                  <a:pt x="582" y="524"/>
                </a:cubicBezTo>
                <a:close/>
                <a:moveTo>
                  <a:pt x="582" y="843"/>
                </a:moveTo>
                <a:cubicBezTo>
                  <a:pt x="727" y="843"/>
                  <a:pt x="844" y="726"/>
                  <a:pt x="844" y="582"/>
                </a:cubicBezTo>
                <a:cubicBezTo>
                  <a:pt x="844" y="437"/>
                  <a:pt x="727" y="319"/>
                  <a:pt x="582" y="319"/>
                </a:cubicBezTo>
                <a:cubicBezTo>
                  <a:pt x="437" y="319"/>
                  <a:pt x="320" y="437"/>
                  <a:pt x="320" y="582"/>
                </a:cubicBezTo>
                <a:cubicBezTo>
                  <a:pt x="320" y="726"/>
                  <a:pt x="437" y="843"/>
                  <a:pt x="582" y="843"/>
                </a:cubicBezTo>
                <a:close/>
                <a:moveTo>
                  <a:pt x="582" y="0"/>
                </a:moveTo>
                <a:cubicBezTo>
                  <a:pt x="904" y="0"/>
                  <a:pt x="1164" y="259"/>
                  <a:pt x="1164" y="582"/>
                </a:cubicBezTo>
                <a:cubicBezTo>
                  <a:pt x="1164" y="904"/>
                  <a:pt x="905" y="1163"/>
                  <a:pt x="582" y="1163"/>
                </a:cubicBezTo>
                <a:cubicBezTo>
                  <a:pt x="260" y="1163"/>
                  <a:pt x="0" y="904"/>
                  <a:pt x="0" y="582"/>
                </a:cubicBezTo>
                <a:cubicBezTo>
                  <a:pt x="0" y="259"/>
                  <a:pt x="260" y="0"/>
                  <a:pt x="582" y="0"/>
                </a:cubicBez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14" name="Freeform 113"/>
          <p:cNvSpPr>
            <a:spLocks noChangeArrowheads="1"/>
          </p:cNvSpPr>
          <p:nvPr/>
        </p:nvSpPr>
        <p:spPr bwMode="auto">
          <a:xfrm>
            <a:off x="10711656" y="3214689"/>
            <a:ext cx="419100" cy="422275"/>
          </a:xfrm>
          <a:custGeom>
            <a:avLst/>
            <a:gdLst>
              <a:gd name="T0" fmla="*/ 582 w 1165"/>
              <a:gd name="T1" fmla="*/ 1057 h 1173"/>
              <a:gd name="T2" fmla="*/ 989 w 1165"/>
              <a:gd name="T3" fmla="*/ 647 h 1173"/>
              <a:gd name="T4" fmla="*/ 582 w 1165"/>
              <a:gd name="T5" fmla="*/ 241 h 1173"/>
              <a:gd name="T6" fmla="*/ 174 w 1165"/>
              <a:gd name="T7" fmla="*/ 647 h 1173"/>
              <a:gd name="T8" fmla="*/ 582 w 1165"/>
              <a:gd name="T9" fmla="*/ 1057 h 1173"/>
              <a:gd name="T10" fmla="*/ 582 w 1165"/>
              <a:gd name="T11" fmla="*/ 123 h 1173"/>
              <a:gd name="T12" fmla="*/ 1106 w 1165"/>
              <a:gd name="T13" fmla="*/ 647 h 1173"/>
              <a:gd name="T14" fmla="*/ 582 w 1165"/>
              <a:gd name="T15" fmla="*/ 1172 h 1173"/>
              <a:gd name="T16" fmla="*/ 57 w 1165"/>
              <a:gd name="T17" fmla="*/ 647 h 1173"/>
              <a:gd name="T18" fmla="*/ 582 w 1165"/>
              <a:gd name="T19" fmla="*/ 123 h 1173"/>
              <a:gd name="T20" fmla="*/ 612 w 1165"/>
              <a:gd name="T21" fmla="*/ 358 h 1173"/>
              <a:gd name="T22" fmla="*/ 612 w 1165"/>
              <a:gd name="T23" fmla="*/ 664 h 1173"/>
              <a:gd name="T24" fmla="*/ 844 w 1165"/>
              <a:gd name="T25" fmla="*/ 800 h 1173"/>
              <a:gd name="T26" fmla="*/ 800 w 1165"/>
              <a:gd name="T27" fmla="*/ 871 h 1173"/>
              <a:gd name="T28" fmla="*/ 524 w 1165"/>
              <a:gd name="T29" fmla="*/ 707 h 1173"/>
              <a:gd name="T30" fmla="*/ 524 w 1165"/>
              <a:gd name="T31" fmla="*/ 358 h 1173"/>
              <a:gd name="T32" fmla="*/ 612 w 1165"/>
              <a:gd name="T33" fmla="*/ 358 h 1173"/>
              <a:gd name="T34" fmla="*/ 341 w 1165"/>
              <a:gd name="T35" fmla="*/ 88 h 1173"/>
              <a:gd name="T36" fmla="*/ 73 w 1165"/>
              <a:gd name="T37" fmla="*/ 312 h 1173"/>
              <a:gd name="T38" fmla="*/ 0 w 1165"/>
              <a:gd name="T39" fmla="*/ 225 h 1173"/>
              <a:gd name="T40" fmla="*/ 267 w 1165"/>
              <a:gd name="T41" fmla="*/ 0 h 1173"/>
              <a:gd name="T42" fmla="*/ 341 w 1165"/>
              <a:gd name="T43" fmla="*/ 88 h 1173"/>
              <a:gd name="T44" fmla="*/ 1164 w 1165"/>
              <a:gd name="T45" fmla="*/ 225 h 1173"/>
              <a:gd name="T46" fmla="*/ 1090 w 1165"/>
              <a:gd name="T47" fmla="*/ 315 h 1173"/>
              <a:gd name="T48" fmla="*/ 822 w 1165"/>
              <a:gd name="T49" fmla="*/ 88 h 1173"/>
              <a:gd name="T50" fmla="*/ 896 w 1165"/>
              <a:gd name="T51" fmla="*/ 1 h 1173"/>
              <a:gd name="T52" fmla="*/ 1164 w 1165"/>
              <a:gd name="T53" fmla="*/ 225 h 11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165" h="1173">
                <a:moveTo>
                  <a:pt x="582" y="1057"/>
                </a:moveTo>
                <a:cubicBezTo>
                  <a:pt x="808" y="1057"/>
                  <a:pt x="989" y="874"/>
                  <a:pt x="989" y="647"/>
                </a:cubicBezTo>
                <a:cubicBezTo>
                  <a:pt x="989" y="421"/>
                  <a:pt x="809" y="241"/>
                  <a:pt x="582" y="241"/>
                </a:cubicBezTo>
                <a:cubicBezTo>
                  <a:pt x="356" y="241"/>
                  <a:pt x="174" y="421"/>
                  <a:pt x="174" y="647"/>
                </a:cubicBezTo>
                <a:cubicBezTo>
                  <a:pt x="174" y="874"/>
                  <a:pt x="355" y="1057"/>
                  <a:pt x="582" y="1057"/>
                </a:cubicBezTo>
                <a:close/>
                <a:moveTo>
                  <a:pt x="582" y="123"/>
                </a:moveTo>
                <a:cubicBezTo>
                  <a:pt x="871" y="123"/>
                  <a:pt x="1106" y="358"/>
                  <a:pt x="1106" y="647"/>
                </a:cubicBezTo>
                <a:cubicBezTo>
                  <a:pt x="1106" y="937"/>
                  <a:pt x="872" y="1172"/>
                  <a:pt x="582" y="1172"/>
                </a:cubicBezTo>
                <a:cubicBezTo>
                  <a:pt x="293" y="1172"/>
                  <a:pt x="57" y="937"/>
                  <a:pt x="57" y="647"/>
                </a:cubicBezTo>
                <a:cubicBezTo>
                  <a:pt x="57" y="358"/>
                  <a:pt x="292" y="123"/>
                  <a:pt x="582" y="123"/>
                </a:cubicBezTo>
                <a:close/>
                <a:moveTo>
                  <a:pt x="612" y="358"/>
                </a:moveTo>
                <a:lnTo>
                  <a:pt x="612" y="664"/>
                </a:lnTo>
                <a:lnTo>
                  <a:pt x="844" y="800"/>
                </a:lnTo>
                <a:lnTo>
                  <a:pt x="800" y="871"/>
                </a:lnTo>
                <a:lnTo>
                  <a:pt x="524" y="707"/>
                </a:lnTo>
                <a:lnTo>
                  <a:pt x="524" y="358"/>
                </a:lnTo>
                <a:lnTo>
                  <a:pt x="612" y="358"/>
                </a:lnTo>
                <a:close/>
                <a:moveTo>
                  <a:pt x="341" y="88"/>
                </a:moveTo>
                <a:lnTo>
                  <a:pt x="73" y="312"/>
                </a:lnTo>
                <a:lnTo>
                  <a:pt x="0" y="225"/>
                </a:lnTo>
                <a:lnTo>
                  <a:pt x="267" y="0"/>
                </a:lnTo>
                <a:lnTo>
                  <a:pt x="341" y="88"/>
                </a:lnTo>
                <a:close/>
                <a:moveTo>
                  <a:pt x="1164" y="225"/>
                </a:moveTo>
                <a:lnTo>
                  <a:pt x="1090" y="315"/>
                </a:lnTo>
                <a:lnTo>
                  <a:pt x="822" y="88"/>
                </a:lnTo>
                <a:lnTo>
                  <a:pt x="896" y="1"/>
                </a:lnTo>
                <a:lnTo>
                  <a:pt x="1164" y="225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15" name="Freeform 114"/>
          <p:cNvSpPr>
            <a:spLocks noChangeArrowheads="1"/>
          </p:cNvSpPr>
          <p:nvPr/>
        </p:nvSpPr>
        <p:spPr bwMode="auto">
          <a:xfrm>
            <a:off x="9638506" y="3214689"/>
            <a:ext cx="419100" cy="422275"/>
          </a:xfrm>
          <a:custGeom>
            <a:avLst/>
            <a:gdLst>
              <a:gd name="T0" fmla="*/ 497 w 1165"/>
              <a:gd name="T1" fmla="*/ 737 h 1173"/>
              <a:gd name="T2" fmla="*/ 784 w 1165"/>
              <a:gd name="T3" fmla="*/ 449 h 1173"/>
              <a:gd name="T4" fmla="*/ 847 w 1165"/>
              <a:gd name="T5" fmla="*/ 512 h 1173"/>
              <a:gd name="T6" fmla="*/ 497 w 1165"/>
              <a:gd name="T7" fmla="*/ 860 h 1173"/>
              <a:gd name="T8" fmla="*/ 311 w 1165"/>
              <a:gd name="T9" fmla="*/ 674 h 1173"/>
              <a:gd name="T10" fmla="*/ 371 w 1165"/>
              <a:gd name="T11" fmla="*/ 614 h 1173"/>
              <a:gd name="T12" fmla="*/ 497 w 1165"/>
              <a:gd name="T13" fmla="*/ 737 h 1173"/>
              <a:gd name="T14" fmla="*/ 582 w 1165"/>
              <a:gd name="T15" fmla="*/ 1057 h 1173"/>
              <a:gd name="T16" fmla="*/ 989 w 1165"/>
              <a:gd name="T17" fmla="*/ 647 h 1173"/>
              <a:gd name="T18" fmla="*/ 582 w 1165"/>
              <a:gd name="T19" fmla="*/ 241 h 1173"/>
              <a:gd name="T20" fmla="*/ 175 w 1165"/>
              <a:gd name="T21" fmla="*/ 647 h 1173"/>
              <a:gd name="T22" fmla="*/ 582 w 1165"/>
              <a:gd name="T23" fmla="*/ 1057 h 1173"/>
              <a:gd name="T24" fmla="*/ 582 w 1165"/>
              <a:gd name="T25" fmla="*/ 123 h 1173"/>
              <a:gd name="T26" fmla="*/ 1107 w 1165"/>
              <a:gd name="T27" fmla="*/ 647 h 1173"/>
              <a:gd name="T28" fmla="*/ 582 w 1165"/>
              <a:gd name="T29" fmla="*/ 1172 h 1173"/>
              <a:gd name="T30" fmla="*/ 57 w 1165"/>
              <a:gd name="T31" fmla="*/ 647 h 1173"/>
              <a:gd name="T32" fmla="*/ 582 w 1165"/>
              <a:gd name="T33" fmla="*/ 123 h 1173"/>
              <a:gd name="T34" fmla="*/ 341 w 1165"/>
              <a:gd name="T35" fmla="*/ 88 h 1173"/>
              <a:gd name="T36" fmla="*/ 74 w 1165"/>
              <a:gd name="T37" fmla="*/ 312 h 1173"/>
              <a:gd name="T38" fmla="*/ 0 w 1165"/>
              <a:gd name="T39" fmla="*/ 225 h 1173"/>
              <a:gd name="T40" fmla="*/ 268 w 1165"/>
              <a:gd name="T41" fmla="*/ 0 h 1173"/>
              <a:gd name="T42" fmla="*/ 341 w 1165"/>
              <a:gd name="T43" fmla="*/ 88 h 1173"/>
              <a:gd name="T44" fmla="*/ 1164 w 1165"/>
              <a:gd name="T45" fmla="*/ 225 h 1173"/>
              <a:gd name="T46" fmla="*/ 1090 w 1165"/>
              <a:gd name="T47" fmla="*/ 315 h 1173"/>
              <a:gd name="T48" fmla="*/ 822 w 1165"/>
              <a:gd name="T49" fmla="*/ 88 h 1173"/>
              <a:gd name="T50" fmla="*/ 896 w 1165"/>
              <a:gd name="T51" fmla="*/ 1 h 1173"/>
              <a:gd name="T52" fmla="*/ 1164 w 1165"/>
              <a:gd name="T53" fmla="*/ 225 h 11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165" h="1173">
                <a:moveTo>
                  <a:pt x="497" y="737"/>
                </a:moveTo>
                <a:lnTo>
                  <a:pt x="784" y="449"/>
                </a:lnTo>
                <a:lnTo>
                  <a:pt x="847" y="512"/>
                </a:lnTo>
                <a:lnTo>
                  <a:pt x="497" y="860"/>
                </a:lnTo>
                <a:lnTo>
                  <a:pt x="311" y="674"/>
                </a:lnTo>
                <a:lnTo>
                  <a:pt x="371" y="614"/>
                </a:lnTo>
                <a:lnTo>
                  <a:pt x="497" y="737"/>
                </a:lnTo>
                <a:close/>
                <a:moveTo>
                  <a:pt x="582" y="1057"/>
                </a:moveTo>
                <a:cubicBezTo>
                  <a:pt x="809" y="1057"/>
                  <a:pt x="989" y="874"/>
                  <a:pt x="989" y="647"/>
                </a:cubicBezTo>
                <a:cubicBezTo>
                  <a:pt x="989" y="421"/>
                  <a:pt x="809" y="241"/>
                  <a:pt x="582" y="241"/>
                </a:cubicBezTo>
                <a:cubicBezTo>
                  <a:pt x="355" y="241"/>
                  <a:pt x="175" y="421"/>
                  <a:pt x="175" y="647"/>
                </a:cubicBezTo>
                <a:cubicBezTo>
                  <a:pt x="175" y="874"/>
                  <a:pt x="355" y="1057"/>
                  <a:pt x="582" y="1057"/>
                </a:cubicBezTo>
                <a:close/>
                <a:moveTo>
                  <a:pt x="582" y="123"/>
                </a:moveTo>
                <a:cubicBezTo>
                  <a:pt x="871" y="123"/>
                  <a:pt x="1107" y="358"/>
                  <a:pt x="1107" y="647"/>
                </a:cubicBezTo>
                <a:cubicBezTo>
                  <a:pt x="1107" y="937"/>
                  <a:pt x="872" y="1172"/>
                  <a:pt x="582" y="1172"/>
                </a:cubicBezTo>
                <a:cubicBezTo>
                  <a:pt x="293" y="1172"/>
                  <a:pt x="57" y="937"/>
                  <a:pt x="57" y="647"/>
                </a:cubicBezTo>
                <a:cubicBezTo>
                  <a:pt x="57" y="358"/>
                  <a:pt x="292" y="123"/>
                  <a:pt x="582" y="123"/>
                </a:cubicBezTo>
                <a:close/>
                <a:moveTo>
                  <a:pt x="341" y="88"/>
                </a:moveTo>
                <a:lnTo>
                  <a:pt x="74" y="312"/>
                </a:lnTo>
                <a:lnTo>
                  <a:pt x="0" y="225"/>
                </a:lnTo>
                <a:lnTo>
                  <a:pt x="268" y="0"/>
                </a:lnTo>
                <a:lnTo>
                  <a:pt x="341" y="88"/>
                </a:lnTo>
                <a:close/>
                <a:moveTo>
                  <a:pt x="1164" y="225"/>
                </a:moveTo>
                <a:lnTo>
                  <a:pt x="1090" y="315"/>
                </a:lnTo>
                <a:lnTo>
                  <a:pt x="822" y="88"/>
                </a:lnTo>
                <a:lnTo>
                  <a:pt x="896" y="1"/>
                </a:lnTo>
                <a:lnTo>
                  <a:pt x="1164" y="225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16" name="Freeform 115"/>
          <p:cNvSpPr>
            <a:spLocks noChangeArrowheads="1"/>
          </p:cNvSpPr>
          <p:nvPr/>
        </p:nvSpPr>
        <p:spPr bwMode="auto">
          <a:xfrm>
            <a:off x="1056481" y="4125912"/>
            <a:ext cx="336550" cy="336550"/>
          </a:xfrm>
          <a:custGeom>
            <a:avLst/>
            <a:gdLst>
              <a:gd name="T0" fmla="*/ 935 w 936"/>
              <a:gd name="T1" fmla="*/ 410 h 936"/>
              <a:gd name="T2" fmla="*/ 935 w 936"/>
              <a:gd name="T3" fmla="*/ 525 h 936"/>
              <a:gd name="T4" fmla="*/ 224 w 936"/>
              <a:gd name="T5" fmla="*/ 525 h 936"/>
              <a:gd name="T6" fmla="*/ 550 w 936"/>
              <a:gd name="T7" fmla="*/ 853 h 936"/>
              <a:gd name="T8" fmla="*/ 468 w 936"/>
              <a:gd name="T9" fmla="*/ 935 h 936"/>
              <a:gd name="T10" fmla="*/ 0 w 936"/>
              <a:gd name="T11" fmla="*/ 467 h 936"/>
              <a:gd name="T12" fmla="*/ 468 w 936"/>
              <a:gd name="T13" fmla="*/ 0 h 936"/>
              <a:gd name="T14" fmla="*/ 550 w 936"/>
              <a:gd name="T15" fmla="*/ 82 h 936"/>
              <a:gd name="T16" fmla="*/ 224 w 936"/>
              <a:gd name="T17" fmla="*/ 410 h 936"/>
              <a:gd name="T18" fmla="*/ 935 w 936"/>
              <a:gd name="T19" fmla="*/ 410 h 9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936" h="936">
                <a:moveTo>
                  <a:pt x="935" y="410"/>
                </a:moveTo>
                <a:lnTo>
                  <a:pt x="935" y="525"/>
                </a:lnTo>
                <a:lnTo>
                  <a:pt x="224" y="525"/>
                </a:lnTo>
                <a:lnTo>
                  <a:pt x="550" y="853"/>
                </a:lnTo>
                <a:lnTo>
                  <a:pt x="468" y="935"/>
                </a:lnTo>
                <a:lnTo>
                  <a:pt x="0" y="467"/>
                </a:lnTo>
                <a:lnTo>
                  <a:pt x="468" y="0"/>
                </a:lnTo>
                <a:lnTo>
                  <a:pt x="550" y="82"/>
                </a:lnTo>
                <a:lnTo>
                  <a:pt x="224" y="410"/>
                </a:lnTo>
                <a:lnTo>
                  <a:pt x="935" y="410"/>
                </a:lnTo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17" name="Freeform 116"/>
          <p:cNvSpPr>
            <a:spLocks noChangeArrowheads="1"/>
          </p:cNvSpPr>
          <p:nvPr/>
        </p:nvSpPr>
        <p:spPr bwMode="auto">
          <a:xfrm>
            <a:off x="2116933" y="4084638"/>
            <a:ext cx="377825" cy="420687"/>
          </a:xfrm>
          <a:custGeom>
            <a:avLst/>
            <a:gdLst>
              <a:gd name="T0" fmla="*/ 875 w 1051"/>
              <a:gd name="T1" fmla="*/ 1049 h 1168"/>
              <a:gd name="T2" fmla="*/ 875 w 1051"/>
              <a:gd name="T3" fmla="*/ 967 h 1168"/>
              <a:gd name="T4" fmla="*/ 525 w 1051"/>
              <a:gd name="T5" fmla="*/ 787 h 1168"/>
              <a:gd name="T6" fmla="*/ 175 w 1051"/>
              <a:gd name="T7" fmla="*/ 967 h 1168"/>
              <a:gd name="T8" fmla="*/ 175 w 1051"/>
              <a:gd name="T9" fmla="*/ 1049 h 1168"/>
              <a:gd name="T10" fmla="*/ 875 w 1051"/>
              <a:gd name="T11" fmla="*/ 1049 h 1168"/>
              <a:gd name="T12" fmla="*/ 525 w 1051"/>
              <a:gd name="T13" fmla="*/ 350 h 1168"/>
              <a:gd name="T14" fmla="*/ 350 w 1051"/>
              <a:gd name="T15" fmla="*/ 525 h 1168"/>
              <a:gd name="T16" fmla="*/ 525 w 1051"/>
              <a:gd name="T17" fmla="*/ 699 h 1168"/>
              <a:gd name="T18" fmla="*/ 700 w 1051"/>
              <a:gd name="T19" fmla="*/ 525 h 1168"/>
              <a:gd name="T20" fmla="*/ 525 w 1051"/>
              <a:gd name="T21" fmla="*/ 350 h 1168"/>
              <a:gd name="T22" fmla="*/ 525 w 1051"/>
              <a:gd name="T23" fmla="*/ 117 h 1168"/>
              <a:gd name="T24" fmla="*/ 468 w 1051"/>
              <a:gd name="T25" fmla="*/ 175 h 1168"/>
              <a:gd name="T26" fmla="*/ 525 w 1051"/>
              <a:gd name="T27" fmla="*/ 235 h 1168"/>
              <a:gd name="T28" fmla="*/ 583 w 1051"/>
              <a:gd name="T29" fmla="*/ 175 h 1168"/>
              <a:gd name="T30" fmla="*/ 525 w 1051"/>
              <a:gd name="T31" fmla="*/ 117 h 1168"/>
              <a:gd name="T32" fmla="*/ 1050 w 1051"/>
              <a:gd name="T33" fmla="*/ 235 h 1168"/>
              <a:gd name="T34" fmla="*/ 1050 w 1051"/>
              <a:gd name="T35" fmla="*/ 1049 h 1168"/>
              <a:gd name="T36" fmla="*/ 932 w 1051"/>
              <a:gd name="T37" fmla="*/ 1167 h 1168"/>
              <a:gd name="T38" fmla="*/ 118 w 1051"/>
              <a:gd name="T39" fmla="*/ 1167 h 1168"/>
              <a:gd name="T40" fmla="*/ 0 w 1051"/>
              <a:gd name="T41" fmla="*/ 1049 h 1168"/>
              <a:gd name="T42" fmla="*/ 0 w 1051"/>
              <a:gd name="T43" fmla="*/ 235 h 1168"/>
              <a:gd name="T44" fmla="*/ 118 w 1051"/>
              <a:gd name="T45" fmla="*/ 117 h 1168"/>
              <a:gd name="T46" fmla="*/ 361 w 1051"/>
              <a:gd name="T47" fmla="*/ 117 h 1168"/>
              <a:gd name="T48" fmla="*/ 525 w 1051"/>
              <a:gd name="T49" fmla="*/ 0 h 1168"/>
              <a:gd name="T50" fmla="*/ 689 w 1051"/>
              <a:gd name="T51" fmla="*/ 117 h 1168"/>
              <a:gd name="T52" fmla="*/ 932 w 1051"/>
              <a:gd name="T53" fmla="*/ 117 h 1168"/>
              <a:gd name="T54" fmla="*/ 1050 w 1051"/>
              <a:gd name="T55" fmla="*/ 235 h 1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051" h="1168">
                <a:moveTo>
                  <a:pt x="875" y="1049"/>
                </a:moveTo>
                <a:lnTo>
                  <a:pt x="875" y="967"/>
                </a:lnTo>
                <a:cubicBezTo>
                  <a:pt x="875" y="850"/>
                  <a:pt x="642" y="787"/>
                  <a:pt x="525" y="787"/>
                </a:cubicBezTo>
                <a:cubicBezTo>
                  <a:pt x="407" y="787"/>
                  <a:pt x="175" y="850"/>
                  <a:pt x="175" y="967"/>
                </a:cubicBezTo>
                <a:lnTo>
                  <a:pt x="175" y="1049"/>
                </a:lnTo>
                <a:lnTo>
                  <a:pt x="875" y="1049"/>
                </a:lnTo>
                <a:close/>
                <a:moveTo>
                  <a:pt x="525" y="350"/>
                </a:moveTo>
                <a:cubicBezTo>
                  <a:pt x="429" y="350"/>
                  <a:pt x="350" y="430"/>
                  <a:pt x="350" y="525"/>
                </a:cubicBezTo>
                <a:cubicBezTo>
                  <a:pt x="350" y="621"/>
                  <a:pt x="429" y="699"/>
                  <a:pt x="525" y="699"/>
                </a:cubicBezTo>
                <a:cubicBezTo>
                  <a:pt x="621" y="699"/>
                  <a:pt x="700" y="621"/>
                  <a:pt x="700" y="525"/>
                </a:cubicBezTo>
                <a:cubicBezTo>
                  <a:pt x="700" y="430"/>
                  <a:pt x="621" y="350"/>
                  <a:pt x="525" y="350"/>
                </a:cubicBezTo>
                <a:close/>
                <a:moveTo>
                  <a:pt x="525" y="117"/>
                </a:moveTo>
                <a:cubicBezTo>
                  <a:pt x="492" y="117"/>
                  <a:pt x="468" y="142"/>
                  <a:pt x="468" y="175"/>
                </a:cubicBezTo>
                <a:cubicBezTo>
                  <a:pt x="468" y="208"/>
                  <a:pt x="492" y="235"/>
                  <a:pt x="525" y="235"/>
                </a:cubicBezTo>
                <a:cubicBezTo>
                  <a:pt x="558" y="235"/>
                  <a:pt x="583" y="208"/>
                  <a:pt x="583" y="175"/>
                </a:cubicBezTo>
                <a:cubicBezTo>
                  <a:pt x="583" y="142"/>
                  <a:pt x="558" y="117"/>
                  <a:pt x="525" y="117"/>
                </a:cubicBezTo>
                <a:close/>
                <a:moveTo>
                  <a:pt x="1050" y="235"/>
                </a:moveTo>
                <a:lnTo>
                  <a:pt x="1050" y="1049"/>
                </a:lnTo>
                <a:cubicBezTo>
                  <a:pt x="1050" y="1112"/>
                  <a:pt x="995" y="1167"/>
                  <a:pt x="932" y="1167"/>
                </a:cubicBezTo>
                <a:lnTo>
                  <a:pt x="118" y="1167"/>
                </a:lnTo>
                <a:cubicBezTo>
                  <a:pt x="55" y="1167"/>
                  <a:pt x="0" y="1112"/>
                  <a:pt x="0" y="1049"/>
                </a:cubicBezTo>
                <a:lnTo>
                  <a:pt x="0" y="235"/>
                </a:lnTo>
                <a:cubicBezTo>
                  <a:pt x="0" y="172"/>
                  <a:pt x="55" y="117"/>
                  <a:pt x="118" y="117"/>
                </a:cubicBezTo>
                <a:lnTo>
                  <a:pt x="361" y="117"/>
                </a:lnTo>
                <a:cubicBezTo>
                  <a:pt x="386" y="49"/>
                  <a:pt x="448" y="0"/>
                  <a:pt x="525" y="0"/>
                </a:cubicBezTo>
                <a:cubicBezTo>
                  <a:pt x="601" y="0"/>
                  <a:pt x="665" y="49"/>
                  <a:pt x="689" y="117"/>
                </a:cubicBezTo>
                <a:lnTo>
                  <a:pt x="932" y="117"/>
                </a:lnTo>
                <a:cubicBezTo>
                  <a:pt x="995" y="117"/>
                  <a:pt x="1050" y="172"/>
                  <a:pt x="1050" y="235"/>
                </a:cubicBez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18" name="Freeform 117"/>
          <p:cNvSpPr>
            <a:spLocks noChangeArrowheads="1"/>
          </p:cNvSpPr>
          <p:nvPr/>
        </p:nvSpPr>
        <p:spPr bwMode="auto">
          <a:xfrm>
            <a:off x="3156743" y="4105275"/>
            <a:ext cx="463550" cy="377825"/>
          </a:xfrm>
          <a:custGeom>
            <a:avLst/>
            <a:gdLst>
              <a:gd name="T0" fmla="*/ 1167 w 1286"/>
              <a:gd name="T1" fmla="*/ 934 h 1050"/>
              <a:gd name="T2" fmla="*/ 1167 w 1286"/>
              <a:gd name="T3" fmla="*/ 114 h 1050"/>
              <a:gd name="T4" fmla="*/ 118 w 1286"/>
              <a:gd name="T5" fmla="*/ 114 h 1050"/>
              <a:gd name="T6" fmla="*/ 118 w 1286"/>
              <a:gd name="T7" fmla="*/ 934 h 1050"/>
              <a:gd name="T8" fmla="*/ 1167 w 1286"/>
              <a:gd name="T9" fmla="*/ 934 h 1050"/>
              <a:gd name="T10" fmla="*/ 1167 w 1286"/>
              <a:gd name="T11" fmla="*/ 0 h 1050"/>
              <a:gd name="T12" fmla="*/ 1285 w 1286"/>
              <a:gd name="T13" fmla="*/ 117 h 1050"/>
              <a:gd name="T14" fmla="*/ 1285 w 1286"/>
              <a:gd name="T15" fmla="*/ 931 h 1050"/>
              <a:gd name="T16" fmla="*/ 1167 w 1286"/>
              <a:gd name="T17" fmla="*/ 1049 h 1050"/>
              <a:gd name="T18" fmla="*/ 118 w 1286"/>
              <a:gd name="T19" fmla="*/ 1049 h 1050"/>
              <a:gd name="T20" fmla="*/ 0 w 1286"/>
              <a:gd name="T21" fmla="*/ 931 h 1050"/>
              <a:gd name="T22" fmla="*/ 0 w 1286"/>
              <a:gd name="T23" fmla="*/ 117 h 1050"/>
              <a:gd name="T24" fmla="*/ 118 w 1286"/>
              <a:gd name="T25" fmla="*/ 0 h 1050"/>
              <a:gd name="T26" fmla="*/ 1167 w 1286"/>
              <a:gd name="T27" fmla="*/ 0 h 1050"/>
              <a:gd name="T28" fmla="*/ 350 w 1286"/>
              <a:gd name="T29" fmla="*/ 349 h 1050"/>
              <a:gd name="T30" fmla="*/ 350 w 1286"/>
              <a:gd name="T31" fmla="*/ 524 h 1050"/>
              <a:gd name="T32" fmla="*/ 235 w 1286"/>
              <a:gd name="T33" fmla="*/ 524 h 1050"/>
              <a:gd name="T34" fmla="*/ 235 w 1286"/>
              <a:gd name="T35" fmla="*/ 232 h 1050"/>
              <a:gd name="T36" fmla="*/ 525 w 1286"/>
              <a:gd name="T37" fmla="*/ 232 h 1050"/>
              <a:gd name="T38" fmla="*/ 525 w 1286"/>
              <a:gd name="T39" fmla="*/ 349 h 1050"/>
              <a:gd name="T40" fmla="*/ 350 w 1286"/>
              <a:gd name="T41" fmla="*/ 349 h 1050"/>
              <a:gd name="T42" fmla="*/ 1050 w 1286"/>
              <a:gd name="T43" fmla="*/ 524 h 1050"/>
              <a:gd name="T44" fmla="*/ 1050 w 1286"/>
              <a:gd name="T45" fmla="*/ 817 h 1050"/>
              <a:gd name="T46" fmla="*/ 760 w 1286"/>
              <a:gd name="T47" fmla="*/ 817 h 1050"/>
              <a:gd name="T48" fmla="*/ 760 w 1286"/>
              <a:gd name="T49" fmla="*/ 699 h 1050"/>
              <a:gd name="T50" fmla="*/ 935 w 1286"/>
              <a:gd name="T51" fmla="*/ 699 h 1050"/>
              <a:gd name="T52" fmla="*/ 935 w 1286"/>
              <a:gd name="T53" fmla="*/ 524 h 1050"/>
              <a:gd name="T54" fmla="*/ 1050 w 1286"/>
              <a:gd name="T55" fmla="*/ 524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286" h="1050">
                <a:moveTo>
                  <a:pt x="1167" y="934"/>
                </a:moveTo>
                <a:lnTo>
                  <a:pt x="1167" y="114"/>
                </a:lnTo>
                <a:lnTo>
                  <a:pt x="118" y="114"/>
                </a:lnTo>
                <a:lnTo>
                  <a:pt x="118" y="934"/>
                </a:lnTo>
                <a:lnTo>
                  <a:pt x="1167" y="934"/>
                </a:lnTo>
                <a:close/>
                <a:moveTo>
                  <a:pt x="1167" y="0"/>
                </a:moveTo>
                <a:cubicBezTo>
                  <a:pt x="1230" y="0"/>
                  <a:pt x="1285" y="54"/>
                  <a:pt x="1285" y="117"/>
                </a:cubicBezTo>
                <a:lnTo>
                  <a:pt x="1285" y="931"/>
                </a:lnTo>
                <a:cubicBezTo>
                  <a:pt x="1285" y="994"/>
                  <a:pt x="1230" y="1049"/>
                  <a:pt x="1167" y="1049"/>
                </a:cubicBezTo>
                <a:lnTo>
                  <a:pt x="118" y="1049"/>
                </a:lnTo>
                <a:cubicBezTo>
                  <a:pt x="55" y="1049"/>
                  <a:pt x="0" y="994"/>
                  <a:pt x="0" y="931"/>
                </a:cubicBezTo>
                <a:lnTo>
                  <a:pt x="0" y="117"/>
                </a:lnTo>
                <a:cubicBezTo>
                  <a:pt x="0" y="54"/>
                  <a:pt x="55" y="0"/>
                  <a:pt x="118" y="0"/>
                </a:cubicBezTo>
                <a:lnTo>
                  <a:pt x="1167" y="0"/>
                </a:lnTo>
                <a:close/>
                <a:moveTo>
                  <a:pt x="350" y="349"/>
                </a:moveTo>
                <a:lnTo>
                  <a:pt x="350" y="524"/>
                </a:lnTo>
                <a:lnTo>
                  <a:pt x="235" y="524"/>
                </a:lnTo>
                <a:lnTo>
                  <a:pt x="235" y="232"/>
                </a:lnTo>
                <a:lnTo>
                  <a:pt x="525" y="232"/>
                </a:lnTo>
                <a:lnTo>
                  <a:pt x="525" y="349"/>
                </a:lnTo>
                <a:lnTo>
                  <a:pt x="350" y="349"/>
                </a:lnTo>
                <a:close/>
                <a:moveTo>
                  <a:pt x="1050" y="524"/>
                </a:moveTo>
                <a:lnTo>
                  <a:pt x="1050" y="817"/>
                </a:lnTo>
                <a:lnTo>
                  <a:pt x="760" y="817"/>
                </a:lnTo>
                <a:lnTo>
                  <a:pt x="760" y="699"/>
                </a:lnTo>
                <a:lnTo>
                  <a:pt x="935" y="699"/>
                </a:lnTo>
                <a:lnTo>
                  <a:pt x="935" y="524"/>
                </a:lnTo>
                <a:lnTo>
                  <a:pt x="1050" y="524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19" name="Freeform 118"/>
          <p:cNvSpPr>
            <a:spLocks noChangeArrowheads="1"/>
          </p:cNvSpPr>
          <p:nvPr/>
        </p:nvSpPr>
        <p:spPr bwMode="auto">
          <a:xfrm>
            <a:off x="4260056" y="4189413"/>
            <a:ext cx="419100" cy="211137"/>
          </a:xfrm>
          <a:custGeom>
            <a:avLst/>
            <a:gdLst>
              <a:gd name="T0" fmla="*/ 495 w 1165"/>
              <a:gd name="T1" fmla="*/ 467 h 586"/>
              <a:gd name="T2" fmla="*/ 364 w 1165"/>
              <a:gd name="T3" fmla="*/ 292 h 586"/>
              <a:gd name="T4" fmla="*/ 262 w 1165"/>
              <a:gd name="T5" fmla="*/ 423 h 586"/>
              <a:gd name="T6" fmla="*/ 189 w 1165"/>
              <a:gd name="T7" fmla="*/ 336 h 586"/>
              <a:gd name="T8" fmla="*/ 88 w 1165"/>
              <a:gd name="T9" fmla="*/ 467 h 586"/>
              <a:gd name="T10" fmla="*/ 495 w 1165"/>
              <a:gd name="T11" fmla="*/ 467 h 586"/>
              <a:gd name="T12" fmla="*/ 582 w 1165"/>
              <a:gd name="T13" fmla="*/ 117 h 586"/>
              <a:gd name="T14" fmla="*/ 582 w 1165"/>
              <a:gd name="T15" fmla="*/ 467 h 586"/>
              <a:gd name="T16" fmla="*/ 465 w 1165"/>
              <a:gd name="T17" fmla="*/ 585 h 586"/>
              <a:gd name="T18" fmla="*/ 115 w 1165"/>
              <a:gd name="T19" fmla="*/ 585 h 586"/>
              <a:gd name="T20" fmla="*/ 0 w 1165"/>
              <a:gd name="T21" fmla="*/ 467 h 586"/>
              <a:gd name="T22" fmla="*/ 0 w 1165"/>
              <a:gd name="T23" fmla="*/ 117 h 586"/>
              <a:gd name="T24" fmla="*/ 115 w 1165"/>
              <a:gd name="T25" fmla="*/ 0 h 586"/>
              <a:gd name="T26" fmla="*/ 465 w 1165"/>
              <a:gd name="T27" fmla="*/ 0 h 586"/>
              <a:gd name="T28" fmla="*/ 582 w 1165"/>
              <a:gd name="T29" fmla="*/ 117 h 586"/>
              <a:gd name="T30" fmla="*/ 700 w 1165"/>
              <a:gd name="T31" fmla="*/ 585 h 586"/>
              <a:gd name="T32" fmla="*/ 700 w 1165"/>
              <a:gd name="T33" fmla="*/ 467 h 586"/>
              <a:gd name="T34" fmla="*/ 1164 w 1165"/>
              <a:gd name="T35" fmla="*/ 467 h 586"/>
              <a:gd name="T36" fmla="*/ 1164 w 1165"/>
              <a:gd name="T37" fmla="*/ 585 h 586"/>
              <a:gd name="T38" fmla="*/ 700 w 1165"/>
              <a:gd name="T39" fmla="*/ 585 h 586"/>
              <a:gd name="T40" fmla="*/ 1164 w 1165"/>
              <a:gd name="T41" fmla="*/ 0 h 586"/>
              <a:gd name="T42" fmla="*/ 1164 w 1165"/>
              <a:gd name="T43" fmla="*/ 117 h 586"/>
              <a:gd name="T44" fmla="*/ 700 w 1165"/>
              <a:gd name="T45" fmla="*/ 117 h 586"/>
              <a:gd name="T46" fmla="*/ 700 w 1165"/>
              <a:gd name="T47" fmla="*/ 0 h 586"/>
              <a:gd name="T48" fmla="*/ 1164 w 1165"/>
              <a:gd name="T49" fmla="*/ 0 h 586"/>
              <a:gd name="T50" fmla="*/ 1164 w 1165"/>
              <a:gd name="T51" fmla="*/ 350 h 586"/>
              <a:gd name="T52" fmla="*/ 700 w 1165"/>
              <a:gd name="T53" fmla="*/ 350 h 586"/>
              <a:gd name="T54" fmla="*/ 700 w 1165"/>
              <a:gd name="T55" fmla="*/ 235 h 586"/>
              <a:gd name="T56" fmla="*/ 1164 w 1165"/>
              <a:gd name="T57" fmla="*/ 235 h 586"/>
              <a:gd name="T58" fmla="*/ 1164 w 1165"/>
              <a:gd name="T59" fmla="*/ 350 h 5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165" h="586">
                <a:moveTo>
                  <a:pt x="495" y="467"/>
                </a:moveTo>
                <a:lnTo>
                  <a:pt x="364" y="292"/>
                </a:lnTo>
                <a:lnTo>
                  <a:pt x="262" y="423"/>
                </a:lnTo>
                <a:lnTo>
                  <a:pt x="189" y="336"/>
                </a:lnTo>
                <a:lnTo>
                  <a:pt x="88" y="467"/>
                </a:lnTo>
                <a:lnTo>
                  <a:pt x="495" y="467"/>
                </a:lnTo>
                <a:close/>
                <a:moveTo>
                  <a:pt x="582" y="117"/>
                </a:moveTo>
                <a:lnTo>
                  <a:pt x="582" y="467"/>
                </a:lnTo>
                <a:cubicBezTo>
                  <a:pt x="582" y="530"/>
                  <a:pt x="528" y="585"/>
                  <a:pt x="465" y="585"/>
                </a:cubicBezTo>
                <a:lnTo>
                  <a:pt x="115" y="585"/>
                </a:lnTo>
                <a:cubicBezTo>
                  <a:pt x="52" y="585"/>
                  <a:pt x="0" y="530"/>
                  <a:pt x="0" y="467"/>
                </a:cubicBezTo>
                <a:lnTo>
                  <a:pt x="0" y="117"/>
                </a:lnTo>
                <a:cubicBezTo>
                  <a:pt x="0" y="55"/>
                  <a:pt x="52" y="0"/>
                  <a:pt x="115" y="0"/>
                </a:cubicBezTo>
                <a:lnTo>
                  <a:pt x="465" y="0"/>
                </a:lnTo>
                <a:cubicBezTo>
                  <a:pt x="528" y="0"/>
                  <a:pt x="582" y="55"/>
                  <a:pt x="582" y="117"/>
                </a:cubicBezTo>
                <a:close/>
                <a:moveTo>
                  <a:pt x="700" y="585"/>
                </a:moveTo>
                <a:lnTo>
                  <a:pt x="700" y="467"/>
                </a:lnTo>
                <a:lnTo>
                  <a:pt x="1164" y="467"/>
                </a:lnTo>
                <a:lnTo>
                  <a:pt x="1164" y="585"/>
                </a:lnTo>
                <a:lnTo>
                  <a:pt x="700" y="585"/>
                </a:lnTo>
                <a:close/>
                <a:moveTo>
                  <a:pt x="1164" y="0"/>
                </a:moveTo>
                <a:lnTo>
                  <a:pt x="1164" y="117"/>
                </a:lnTo>
                <a:lnTo>
                  <a:pt x="700" y="117"/>
                </a:lnTo>
                <a:lnTo>
                  <a:pt x="700" y="0"/>
                </a:lnTo>
                <a:lnTo>
                  <a:pt x="1164" y="0"/>
                </a:lnTo>
                <a:close/>
                <a:moveTo>
                  <a:pt x="1164" y="350"/>
                </a:moveTo>
                <a:lnTo>
                  <a:pt x="700" y="350"/>
                </a:lnTo>
                <a:lnTo>
                  <a:pt x="700" y="235"/>
                </a:lnTo>
                <a:lnTo>
                  <a:pt x="1164" y="235"/>
                </a:lnTo>
                <a:lnTo>
                  <a:pt x="1164" y="350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20" name="Freeform 119"/>
          <p:cNvSpPr>
            <a:spLocks noChangeArrowheads="1"/>
          </p:cNvSpPr>
          <p:nvPr/>
        </p:nvSpPr>
        <p:spPr bwMode="auto">
          <a:xfrm>
            <a:off x="5384006" y="4125912"/>
            <a:ext cx="336550" cy="336550"/>
          </a:xfrm>
          <a:custGeom>
            <a:avLst/>
            <a:gdLst>
              <a:gd name="T0" fmla="*/ 0 w 936"/>
              <a:gd name="T1" fmla="*/ 467 h 936"/>
              <a:gd name="T2" fmla="*/ 468 w 936"/>
              <a:gd name="T3" fmla="*/ 0 h 936"/>
              <a:gd name="T4" fmla="*/ 935 w 936"/>
              <a:gd name="T5" fmla="*/ 467 h 936"/>
              <a:gd name="T6" fmla="*/ 850 w 936"/>
              <a:gd name="T7" fmla="*/ 549 h 936"/>
              <a:gd name="T8" fmla="*/ 525 w 936"/>
              <a:gd name="T9" fmla="*/ 224 h 936"/>
              <a:gd name="T10" fmla="*/ 525 w 936"/>
              <a:gd name="T11" fmla="*/ 935 h 936"/>
              <a:gd name="T12" fmla="*/ 410 w 936"/>
              <a:gd name="T13" fmla="*/ 935 h 936"/>
              <a:gd name="T14" fmla="*/ 410 w 936"/>
              <a:gd name="T15" fmla="*/ 224 h 936"/>
              <a:gd name="T16" fmla="*/ 82 w 936"/>
              <a:gd name="T17" fmla="*/ 549 h 936"/>
              <a:gd name="T18" fmla="*/ 0 w 936"/>
              <a:gd name="T19" fmla="*/ 467 h 9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936" h="936">
                <a:moveTo>
                  <a:pt x="0" y="467"/>
                </a:moveTo>
                <a:lnTo>
                  <a:pt x="468" y="0"/>
                </a:lnTo>
                <a:lnTo>
                  <a:pt x="935" y="467"/>
                </a:lnTo>
                <a:lnTo>
                  <a:pt x="850" y="549"/>
                </a:lnTo>
                <a:lnTo>
                  <a:pt x="525" y="224"/>
                </a:lnTo>
                <a:lnTo>
                  <a:pt x="525" y="935"/>
                </a:lnTo>
                <a:lnTo>
                  <a:pt x="410" y="935"/>
                </a:lnTo>
                <a:lnTo>
                  <a:pt x="410" y="224"/>
                </a:lnTo>
                <a:lnTo>
                  <a:pt x="82" y="549"/>
                </a:lnTo>
                <a:lnTo>
                  <a:pt x="0" y="467"/>
                </a:lnTo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21" name="Freeform 120"/>
          <p:cNvSpPr>
            <a:spLocks noChangeArrowheads="1"/>
          </p:cNvSpPr>
          <p:nvPr/>
        </p:nvSpPr>
        <p:spPr bwMode="auto">
          <a:xfrm>
            <a:off x="6465093" y="4125912"/>
            <a:ext cx="336550" cy="336550"/>
          </a:xfrm>
          <a:custGeom>
            <a:avLst/>
            <a:gdLst>
              <a:gd name="T0" fmla="*/ 467 w 936"/>
              <a:gd name="T1" fmla="*/ 0 h 936"/>
              <a:gd name="T2" fmla="*/ 935 w 936"/>
              <a:gd name="T3" fmla="*/ 467 h 936"/>
              <a:gd name="T4" fmla="*/ 467 w 936"/>
              <a:gd name="T5" fmla="*/ 935 h 936"/>
              <a:gd name="T6" fmla="*/ 385 w 936"/>
              <a:gd name="T7" fmla="*/ 853 h 936"/>
              <a:gd name="T8" fmla="*/ 710 w 936"/>
              <a:gd name="T9" fmla="*/ 525 h 936"/>
              <a:gd name="T10" fmla="*/ 0 w 936"/>
              <a:gd name="T11" fmla="*/ 525 h 936"/>
              <a:gd name="T12" fmla="*/ 0 w 936"/>
              <a:gd name="T13" fmla="*/ 410 h 936"/>
              <a:gd name="T14" fmla="*/ 710 w 936"/>
              <a:gd name="T15" fmla="*/ 410 h 936"/>
              <a:gd name="T16" fmla="*/ 385 w 936"/>
              <a:gd name="T17" fmla="*/ 82 h 936"/>
              <a:gd name="T18" fmla="*/ 467 w 936"/>
              <a:gd name="T19" fmla="*/ 0 h 9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936" h="936">
                <a:moveTo>
                  <a:pt x="467" y="0"/>
                </a:moveTo>
                <a:lnTo>
                  <a:pt x="935" y="467"/>
                </a:lnTo>
                <a:lnTo>
                  <a:pt x="467" y="935"/>
                </a:lnTo>
                <a:lnTo>
                  <a:pt x="385" y="853"/>
                </a:lnTo>
                <a:lnTo>
                  <a:pt x="710" y="525"/>
                </a:lnTo>
                <a:lnTo>
                  <a:pt x="0" y="525"/>
                </a:lnTo>
                <a:lnTo>
                  <a:pt x="0" y="410"/>
                </a:lnTo>
                <a:lnTo>
                  <a:pt x="710" y="410"/>
                </a:lnTo>
                <a:lnTo>
                  <a:pt x="385" y="82"/>
                </a:lnTo>
                <a:lnTo>
                  <a:pt x="467" y="0"/>
                </a:lnTo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22" name="Freeform 121"/>
          <p:cNvSpPr>
            <a:spLocks noChangeArrowheads="1"/>
          </p:cNvSpPr>
          <p:nvPr/>
        </p:nvSpPr>
        <p:spPr bwMode="auto">
          <a:xfrm>
            <a:off x="7611268" y="4241800"/>
            <a:ext cx="211138" cy="104775"/>
          </a:xfrm>
          <a:custGeom>
            <a:avLst/>
            <a:gdLst>
              <a:gd name="T0" fmla="*/ 0 w 586"/>
              <a:gd name="T1" fmla="*/ 292 h 293"/>
              <a:gd name="T2" fmla="*/ 293 w 586"/>
              <a:gd name="T3" fmla="*/ 0 h 293"/>
              <a:gd name="T4" fmla="*/ 585 w 586"/>
              <a:gd name="T5" fmla="*/ 292 h 293"/>
              <a:gd name="T6" fmla="*/ 0 w 586"/>
              <a:gd name="T7" fmla="*/ 292 h 2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86" h="293">
                <a:moveTo>
                  <a:pt x="0" y="292"/>
                </a:moveTo>
                <a:lnTo>
                  <a:pt x="293" y="0"/>
                </a:lnTo>
                <a:lnTo>
                  <a:pt x="585" y="292"/>
                </a:lnTo>
                <a:lnTo>
                  <a:pt x="0" y="292"/>
                </a:lnTo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23" name="Freeform 122"/>
          <p:cNvSpPr>
            <a:spLocks noChangeArrowheads="1"/>
          </p:cNvSpPr>
          <p:nvPr/>
        </p:nvSpPr>
        <p:spPr bwMode="auto">
          <a:xfrm>
            <a:off x="8692358" y="4241800"/>
            <a:ext cx="211137" cy="104775"/>
          </a:xfrm>
          <a:custGeom>
            <a:avLst/>
            <a:gdLst>
              <a:gd name="T0" fmla="*/ 0 w 586"/>
              <a:gd name="T1" fmla="*/ 0 h 293"/>
              <a:gd name="T2" fmla="*/ 585 w 586"/>
              <a:gd name="T3" fmla="*/ 0 h 293"/>
              <a:gd name="T4" fmla="*/ 292 w 586"/>
              <a:gd name="T5" fmla="*/ 292 h 293"/>
              <a:gd name="T6" fmla="*/ 0 w 586"/>
              <a:gd name="T7" fmla="*/ 0 h 2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86" h="293">
                <a:moveTo>
                  <a:pt x="0" y="0"/>
                </a:moveTo>
                <a:lnTo>
                  <a:pt x="585" y="0"/>
                </a:lnTo>
                <a:lnTo>
                  <a:pt x="292" y="292"/>
                </a:lnTo>
                <a:lnTo>
                  <a:pt x="0" y="0"/>
                </a:lnTo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24" name="Freeform 123"/>
          <p:cNvSpPr>
            <a:spLocks noChangeArrowheads="1"/>
          </p:cNvSpPr>
          <p:nvPr/>
        </p:nvSpPr>
        <p:spPr bwMode="auto">
          <a:xfrm>
            <a:off x="9670256" y="4084637"/>
            <a:ext cx="419100" cy="419100"/>
          </a:xfrm>
          <a:custGeom>
            <a:avLst/>
            <a:gdLst>
              <a:gd name="T0" fmla="*/ 582 w 1165"/>
              <a:gd name="T1" fmla="*/ 700 h 1165"/>
              <a:gd name="T2" fmla="*/ 814 w 1165"/>
              <a:gd name="T3" fmla="*/ 465 h 1165"/>
              <a:gd name="T4" fmla="*/ 350 w 1165"/>
              <a:gd name="T5" fmla="*/ 465 h 1165"/>
              <a:gd name="T6" fmla="*/ 582 w 1165"/>
              <a:gd name="T7" fmla="*/ 700 h 1165"/>
              <a:gd name="T8" fmla="*/ 582 w 1165"/>
              <a:gd name="T9" fmla="*/ 0 h 1165"/>
              <a:gd name="T10" fmla="*/ 1164 w 1165"/>
              <a:gd name="T11" fmla="*/ 582 h 1165"/>
              <a:gd name="T12" fmla="*/ 582 w 1165"/>
              <a:gd name="T13" fmla="*/ 1164 h 1165"/>
              <a:gd name="T14" fmla="*/ 0 w 1165"/>
              <a:gd name="T15" fmla="*/ 582 h 1165"/>
              <a:gd name="T16" fmla="*/ 582 w 1165"/>
              <a:gd name="T17" fmla="*/ 0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165" h="1165">
                <a:moveTo>
                  <a:pt x="582" y="700"/>
                </a:moveTo>
                <a:lnTo>
                  <a:pt x="814" y="465"/>
                </a:lnTo>
                <a:lnTo>
                  <a:pt x="350" y="465"/>
                </a:lnTo>
                <a:lnTo>
                  <a:pt x="582" y="700"/>
                </a:lnTo>
                <a:close/>
                <a:moveTo>
                  <a:pt x="582" y="0"/>
                </a:moveTo>
                <a:cubicBezTo>
                  <a:pt x="904" y="0"/>
                  <a:pt x="1164" y="260"/>
                  <a:pt x="1164" y="582"/>
                </a:cubicBezTo>
                <a:cubicBezTo>
                  <a:pt x="1164" y="905"/>
                  <a:pt x="905" y="1164"/>
                  <a:pt x="582" y="1164"/>
                </a:cubicBezTo>
                <a:cubicBezTo>
                  <a:pt x="260" y="1164"/>
                  <a:pt x="0" y="905"/>
                  <a:pt x="0" y="582"/>
                </a:cubicBezTo>
                <a:cubicBezTo>
                  <a:pt x="0" y="260"/>
                  <a:pt x="259" y="0"/>
                  <a:pt x="582" y="0"/>
                </a:cubicBez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25" name="Freeform 124"/>
          <p:cNvSpPr>
            <a:spLocks noChangeArrowheads="1"/>
          </p:cNvSpPr>
          <p:nvPr/>
        </p:nvSpPr>
        <p:spPr bwMode="auto">
          <a:xfrm>
            <a:off x="10794206" y="4125912"/>
            <a:ext cx="336550" cy="336550"/>
          </a:xfrm>
          <a:custGeom>
            <a:avLst/>
            <a:gdLst>
              <a:gd name="T0" fmla="*/ 935 w 936"/>
              <a:gd name="T1" fmla="*/ 467 h 936"/>
              <a:gd name="T2" fmla="*/ 467 w 936"/>
              <a:gd name="T3" fmla="*/ 935 h 936"/>
              <a:gd name="T4" fmla="*/ 0 w 936"/>
              <a:gd name="T5" fmla="*/ 467 h 936"/>
              <a:gd name="T6" fmla="*/ 85 w 936"/>
              <a:gd name="T7" fmla="*/ 385 h 936"/>
              <a:gd name="T8" fmla="*/ 410 w 936"/>
              <a:gd name="T9" fmla="*/ 710 h 936"/>
              <a:gd name="T10" fmla="*/ 410 w 936"/>
              <a:gd name="T11" fmla="*/ 0 h 936"/>
              <a:gd name="T12" fmla="*/ 525 w 936"/>
              <a:gd name="T13" fmla="*/ 0 h 936"/>
              <a:gd name="T14" fmla="*/ 525 w 936"/>
              <a:gd name="T15" fmla="*/ 710 h 936"/>
              <a:gd name="T16" fmla="*/ 853 w 936"/>
              <a:gd name="T17" fmla="*/ 385 h 936"/>
              <a:gd name="T18" fmla="*/ 935 w 936"/>
              <a:gd name="T19" fmla="*/ 467 h 9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936" h="936">
                <a:moveTo>
                  <a:pt x="935" y="467"/>
                </a:moveTo>
                <a:lnTo>
                  <a:pt x="467" y="935"/>
                </a:lnTo>
                <a:lnTo>
                  <a:pt x="0" y="467"/>
                </a:lnTo>
                <a:lnTo>
                  <a:pt x="85" y="385"/>
                </a:lnTo>
                <a:lnTo>
                  <a:pt x="410" y="710"/>
                </a:lnTo>
                <a:lnTo>
                  <a:pt x="410" y="0"/>
                </a:lnTo>
                <a:lnTo>
                  <a:pt x="525" y="0"/>
                </a:lnTo>
                <a:lnTo>
                  <a:pt x="525" y="710"/>
                </a:lnTo>
                <a:lnTo>
                  <a:pt x="853" y="385"/>
                </a:lnTo>
                <a:lnTo>
                  <a:pt x="935" y="467"/>
                </a:lnTo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26" name="Freeform 125"/>
          <p:cNvSpPr>
            <a:spLocks noChangeArrowheads="1"/>
          </p:cNvSpPr>
          <p:nvPr/>
        </p:nvSpPr>
        <p:spPr bwMode="auto">
          <a:xfrm>
            <a:off x="1056483" y="4951414"/>
            <a:ext cx="377825" cy="420687"/>
          </a:xfrm>
          <a:custGeom>
            <a:avLst/>
            <a:gdLst>
              <a:gd name="T0" fmla="*/ 525 w 1051"/>
              <a:gd name="T1" fmla="*/ 235 h 1168"/>
              <a:gd name="T2" fmla="*/ 582 w 1051"/>
              <a:gd name="T3" fmla="*/ 175 h 1168"/>
              <a:gd name="T4" fmla="*/ 525 w 1051"/>
              <a:gd name="T5" fmla="*/ 118 h 1168"/>
              <a:gd name="T6" fmla="*/ 468 w 1051"/>
              <a:gd name="T7" fmla="*/ 175 h 1168"/>
              <a:gd name="T8" fmla="*/ 525 w 1051"/>
              <a:gd name="T9" fmla="*/ 235 h 1168"/>
              <a:gd name="T10" fmla="*/ 582 w 1051"/>
              <a:gd name="T11" fmla="*/ 760 h 1168"/>
              <a:gd name="T12" fmla="*/ 582 w 1051"/>
              <a:gd name="T13" fmla="*/ 410 h 1168"/>
              <a:gd name="T14" fmla="*/ 468 w 1051"/>
              <a:gd name="T15" fmla="*/ 410 h 1168"/>
              <a:gd name="T16" fmla="*/ 468 w 1051"/>
              <a:gd name="T17" fmla="*/ 760 h 1168"/>
              <a:gd name="T18" fmla="*/ 582 w 1051"/>
              <a:gd name="T19" fmla="*/ 760 h 1168"/>
              <a:gd name="T20" fmla="*/ 582 w 1051"/>
              <a:gd name="T21" fmla="*/ 992 h 1168"/>
              <a:gd name="T22" fmla="*/ 582 w 1051"/>
              <a:gd name="T23" fmla="*/ 875 h 1168"/>
              <a:gd name="T24" fmla="*/ 468 w 1051"/>
              <a:gd name="T25" fmla="*/ 875 h 1168"/>
              <a:gd name="T26" fmla="*/ 468 w 1051"/>
              <a:gd name="T27" fmla="*/ 992 h 1168"/>
              <a:gd name="T28" fmla="*/ 582 w 1051"/>
              <a:gd name="T29" fmla="*/ 992 h 1168"/>
              <a:gd name="T30" fmla="*/ 932 w 1051"/>
              <a:gd name="T31" fmla="*/ 118 h 1168"/>
              <a:gd name="T32" fmla="*/ 1050 w 1051"/>
              <a:gd name="T33" fmla="*/ 235 h 1168"/>
              <a:gd name="T34" fmla="*/ 1050 w 1051"/>
              <a:gd name="T35" fmla="*/ 1050 h 1168"/>
              <a:gd name="T36" fmla="*/ 932 w 1051"/>
              <a:gd name="T37" fmla="*/ 1167 h 1168"/>
              <a:gd name="T38" fmla="*/ 118 w 1051"/>
              <a:gd name="T39" fmla="*/ 1167 h 1168"/>
              <a:gd name="T40" fmla="*/ 0 w 1051"/>
              <a:gd name="T41" fmla="*/ 1050 h 1168"/>
              <a:gd name="T42" fmla="*/ 0 w 1051"/>
              <a:gd name="T43" fmla="*/ 235 h 1168"/>
              <a:gd name="T44" fmla="*/ 118 w 1051"/>
              <a:gd name="T45" fmla="*/ 118 h 1168"/>
              <a:gd name="T46" fmla="*/ 361 w 1051"/>
              <a:gd name="T47" fmla="*/ 118 h 1168"/>
              <a:gd name="T48" fmla="*/ 525 w 1051"/>
              <a:gd name="T49" fmla="*/ 0 h 1168"/>
              <a:gd name="T50" fmla="*/ 689 w 1051"/>
              <a:gd name="T51" fmla="*/ 118 h 1168"/>
              <a:gd name="T52" fmla="*/ 932 w 1051"/>
              <a:gd name="T53" fmla="*/ 118 h 1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051" h="1168">
                <a:moveTo>
                  <a:pt x="525" y="235"/>
                </a:moveTo>
                <a:cubicBezTo>
                  <a:pt x="558" y="235"/>
                  <a:pt x="582" y="208"/>
                  <a:pt x="582" y="175"/>
                </a:cubicBezTo>
                <a:cubicBezTo>
                  <a:pt x="582" y="143"/>
                  <a:pt x="558" y="118"/>
                  <a:pt x="525" y="118"/>
                </a:cubicBezTo>
                <a:cubicBezTo>
                  <a:pt x="492" y="118"/>
                  <a:pt x="468" y="143"/>
                  <a:pt x="468" y="175"/>
                </a:cubicBezTo>
                <a:cubicBezTo>
                  <a:pt x="468" y="208"/>
                  <a:pt x="492" y="235"/>
                  <a:pt x="525" y="235"/>
                </a:cubicBezTo>
                <a:close/>
                <a:moveTo>
                  <a:pt x="582" y="760"/>
                </a:moveTo>
                <a:lnTo>
                  <a:pt x="582" y="410"/>
                </a:lnTo>
                <a:lnTo>
                  <a:pt x="468" y="410"/>
                </a:lnTo>
                <a:lnTo>
                  <a:pt x="468" y="760"/>
                </a:lnTo>
                <a:lnTo>
                  <a:pt x="582" y="760"/>
                </a:lnTo>
                <a:close/>
                <a:moveTo>
                  <a:pt x="582" y="992"/>
                </a:moveTo>
                <a:lnTo>
                  <a:pt x="582" y="875"/>
                </a:lnTo>
                <a:lnTo>
                  <a:pt x="468" y="875"/>
                </a:lnTo>
                <a:lnTo>
                  <a:pt x="468" y="992"/>
                </a:lnTo>
                <a:lnTo>
                  <a:pt x="582" y="992"/>
                </a:lnTo>
                <a:close/>
                <a:moveTo>
                  <a:pt x="932" y="118"/>
                </a:moveTo>
                <a:cubicBezTo>
                  <a:pt x="995" y="118"/>
                  <a:pt x="1050" y="173"/>
                  <a:pt x="1050" y="235"/>
                </a:cubicBezTo>
                <a:lnTo>
                  <a:pt x="1050" y="1050"/>
                </a:lnTo>
                <a:cubicBezTo>
                  <a:pt x="1050" y="1113"/>
                  <a:pt x="995" y="1167"/>
                  <a:pt x="932" y="1167"/>
                </a:cubicBezTo>
                <a:lnTo>
                  <a:pt x="118" y="1167"/>
                </a:lnTo>
                <a:cubicBezTo>
                  <a:pt x="55" y="1167"/>
                  <a:pt x="0" y="1113"/>
                  <a:pt x="0" y="1050"/>
                </a:cubicBezTo>
                <a:lnTo>
                  <a:pt x="0" y="235"/>
                </a:lnTo>
                <a:cubicBezTo>
                  <a:pt x="0" y="173"/>
                  <a:pt x="55" y="118"/>
                  <a:pt x="118" y="118"/>
                </a:cubicBezTo>
                <a:lnTo>
                  <a:pt x="361" y="118"/>
                </a:lnTo>
                <a:cubicBezTo>
                  <a:pt x="386" y="50"/>
                  <a:pt x="448" y="0"/>
                  <a:pt x="525" y="0"/>
                </a:cubicBezTo>
                <a:cubicBezTo>
                  <a:pt x="602" y="0"/>
                  <a:pt x="664" y="50"/>
                  <a:pt x="689" y="118"/>
                </a:cubicBezTo>
                <a:lnTo>
                  <a:pt x="932" y="118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27" name="Freeform 126"/>
          <p:cNvSpPr>
            <a:spLocks noChangeArrowheads="1"/>
          </p:cNvSpPr>
          <p:nvPr/>
        </p:nvSpPr>
        <p:spPr bwMode="auto">
          <a:xfrm>
            <a:off x="2186781" y="4973638"/>
            <a:ext cx="273050" cy="377825"/>
          </a:xfrm>
          <a:custGeom>
            <a:avLst/>
            <a:gdLst>
              <a:gd name="T0" fmla="*/ 350 w 758"/>
              <a:gd name="T1" fmla="*/ 0 h 1051"/>
              <a:gd name="T2" fmla="*/ 757 w 758"/>
              <a:gd name="T3" fmla="*/ 0 h 1051"/>
              <a:gd name="T4" fmla="*/ 757 w 758"/>
              <a:gd name="T5" fmla="*/ 175 h 1051"/>
              <a:gd name="T6" fmla="*/ 525 w 758"/>
              <a:gd name="T7" fmla="*/ 175 h 1051"/>
              <a:gd name="T8" fmla="*/ 525 w 758"/>
              <a:gd name="T9" fmla="*/ 817 h 1051"/>
              <a:gd name="T10" fmla="*/ 522 w 758"/>
              <a:gd name="T11" fmla="*/ 817 h 1051"/>
              <a:gd name="T12" fmla="*/ 263 w 758"/>
              <a:gd name="T13" fmla="*/ 1050 h 1051"/>
              <a:gd name="T14" fmla="*/ 0 w 758"/>
              <a:gd name="T15" fmla="*/ 787 h 1051"/>
              <a:gd name="T16" fmla="*/ 263 w 758"/>
              <a:gd name="T17" fmla="*/ 525 h 1051"/>
              <a:gd name="T18" fmla="*/ 350 w 758"/>
              <a:gd name="T19" fmla="*/ 541 h 1051"/>
              <a:gd name="T20" fmla="*/ 350 w 758"/>
              <a:gd name="T21" fmla="*/ 0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758" h="1051">
                <a:moveTo>
                  <a:pt x="350" y="0"/>
                </a:moveTo>
                <a:lnTo>
                  <a:pt x="757" y="0"/>
                </a:lnTo>
                <a:lnTo>
                  <a:pt x="757" y="175"/>
                </a:lnTo>
                <a:lnTo>
                  <a:pt x="525" y="175"/>
                </a:lnTo>
                <a:lnTo>
                  <a:pt x="525" y="817"/>
                </a:lnTo>
                <a:lnTo>
                  <a:pt x="522" y="817"/>
                </a:lnTo>
                <a:cubicBezTo>
                  <a:pt x="509" y="948"/>
                  <a:pt x="397" y="1050"/>
                  <a:pt x="263" y="1050"/>
                </a:cubicBezTo>
                <a:cubicBezTo>
                  <a:pt x="118" y="1050"/>
                  <a:pt x="0" y="932"/>
                  <a:pt x="0" y="787"/>
                </a:cubicBezTo>
                <a:cubicBezTo>
                  <a:pt x="0" y="642"/>
                  <a:pt x="118" y="525"/>
                  <a:pt x="263" y="525"/>
                </a:cubicBezTo>
                <a:cubicBezTo>
                  <a:pt x="293" y="525"/>
                  <a:pt x="323" y="530"/>
                  <a:pt x="350" y="541"/>
                </a:cubicBezTo>
                <a:lnTo>
                  <a:pt x="350" y="0"/>
                </a:lnTo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28" name="Freeform 127"/>
          <p:cNvSpPr>
            <a:spLocks noChangeArrowheads="1"/>
          </p:cNvSpPr>
          <p:nvPr/>
        </p:nvSpPr>
        <p:spPr bwMode="auto">
          <a:xfrm>
            <a:off x="3190081" y="5046663"/>
            <a:ext cx="419100" cy="231775"/>
          </a:xfrm>
          <a:custGeom>
            <a:avLst/>
            <a:gdLst>
              <a:gd name="T0" fmla="*/ 0 w 1166"/>
              <a:gd name="T1" fmla="*/ 322 h 643"/>
              <a:gd name="T2" fmla="*/ 320 w 1166"/>
              <a:gd name="T3" fmla="*/ 0 h 643"/>
              <a:gd name="T4" fmla="*/ 932 w 1166"/>
              <a:gd name="T5" fmla="*/ 0 h 643"/>
              <a:gd name="T6" fmla="*/ 1165 w 1166"/>
              <a:gd name="T7" fmla="*/ 235 h 643"/>
              <a:gd name="T8" fmla="*/ 932 w 1166"/>
              <a:gd name="T9" fmla="*/ 467 h 643"/>
              <a:gd name="T10" fmla="*/ 438 w 1166"/>
              <a:gd name="T11" fmla="*/ 467 h 643"/>
              <a:gd name="T12" fmla="*/ 290 w 1166"/>
              <a:gd name="T13" fmla="*/ 322 h 643"/>
              <a:gd name="T14" fmla="*/ 438 w 1166"/>
              <a:gd name="T15" fmla="*/ 175 h 643"/>
              <a:gd name="T16" fmla="*/ 875 w 1166"/>
              <a:gd name="T17" fmla="*/ 175 h 643"/>
              <a:gd name="T18" fmla="*/ 875 w 1166"/>
              <a:gd name="T19" fmla="*/ 292 h 643"/>
              <a:gd name="T20" fmla="*/ 432 w 1166"/>
              <a:gd name="T21" fmla="*/ 292 h 643"/>
              <a:gd name="T22" fmla="*/ 432 w 1166"/>
              <a:gd name="T23" fmla="*/ 350 h 643"/>
              <a:gd name="T24" fmla="*/ 932 w 1166"/>
              <a:gd name="T25" fmla="*/ 350 h 643"/>
              <a:gd name="T26" fmla="*/ 1050 w 1166"/>
              <a:gd name="T27" fmla="*/ 235 h 643"/>
              <a:gd name="T28" fmla="*/ 932 w 1166"/>
              <a:gd name="T29" fmla="*/ 117 h 643"/>
              <a:gd name="T30" fmla="*/ 320 w 1166"/>
              <a:gd name="T31" fmla="*/ 117 h 643"/>
              <a:gd name="T32" fmla="*/ 115 w 1166"/>
              <a:gd name="T33" fmla="*/ 322 h 643"/>
              <a:gd name="T34" fmla="*/ 320 w 1166"/>
              <a:gd name="T35" fmla="*/ 524 h 643"/>
              <a:gd name="T36" fmla="*/ 875 w 1166"/>
              <a:gd name="T37" fmla="*/ 524 h 643"/>
              <a:gd name="T38" fmla="*/ 875 w 1166"/>
              <a:gd name="T39" fmla="*/ 642 h 643"/>
              <a:gd name="T40" fmla="*/ 320 w 1166"/>
              <a:gd name="T41" fmla="*/ 642 h 643"/>
              <a:gd name="T42" fmla="*/ 0 w 1166"/>
              <a:gd name="T43" fmla="*/ 322 h 6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166" h="643">
                <a:moveTo>
                  <a:pt x="0" y="322"/>
                </a:moveTo>
                <a:cubicBezTo>
                  <a:pt x="0" y="145"/>
                  <a:pt x="143" y="0"/>
                  <a:pt x="320" y="0"/>
                </a:cubicBezTo>
                <a:lnTo>
                  <a:pt x="932" y="0"/>
                </a:lnTo>
                <a:cubicBezTo>
                  <a:pt x="1061" y="0"/>
                  <a:pt x="1165" y="107"/>
                  <a:pt x="1165" y="235"/>
                </a:cubicBezTo>
                <a:cubicBezTo>
                  <a:pt x="1165" y="364"/>
                  <a:pt x="1061" y="467"/>
                  <a:pt x="932" y="467"/>
                </a:cubicBezTo>
                <a:lnTo>
                  <a:pt x="438" y="467"/>
                </a:lnTo>
                <a:cubicBezTo>
                  <a:pt x="358" y="467"/>
                  <a:pt x="290" y="402"/>
                  <a:pt x="290" y="322"/>
                </a:cubicBezTo>
                <a:cubicBezTo>
                  <a:pt x="290" y="243"/>
                  <a:pt x="358" y="175"/>
                  <a:pt x="438" y="175"/>
                </a:cubicBezTo>
                <a:lnTo>
                  <a:pt x="875" y="175"/>
                </a:lnTo>
                <a:lnTo>
                  <a:pt x="875" y="292"/>
                </a:lnTo>
                <a:lnTo>
                  <a:pt x="432" y="292"/>
                </a:lnTo>
                <a:cubicBezTo>
                  <a:pt x="399" y="292"/>
                  <a:pt x="399" y="350"/>
                  <a:pt x="432" y="350"/>
                </a:cubicBezTo>
                <a:lnTo>
                  <a:pt x="932" y="350"/>
                </a:lnTo>
                <a:cubicBezTo>
                  <a:pt x="995" y="350"/>
                  <a:pt x="1050" y="298"/>
                  <a:pt x="1050" y="235"/>
                </a:cubicBezTo>
                <a:cubicBezTo>
                  <a:pt x="1050" y="172"/>
                  <a:pt x="995" y="117"/>
                  <a:pt x="932" y="117"/>
                </a:cubicBezTo>
                <a:lnTo>
                  <a:pt x="320" y="117"/>
                </a:lnTo>
                <a:cubicBezTo>
                  <a:pt x="208" y="117"/>
                  <a:pt x="115" y="210"/>
                  <a:pt x="115" y="322"/>
                </a:cubicBezTo>
                <a:cubicBezTo>
                  <a:pt x="115" y="434"/>
                  <a:pt x="208" y="524"/>
                  <a:pt x="320" y="524"/>
                </a:cubicBezTo>
                <a:lnTo>
                  <a:pt x="875" y="524"/>
                </a:lnTo>
                <a:lnTo>
                  <a:pt x="875" y="642"/>
                </a:lnTo>
                <a:lnTo>
                  <a:pt x="320" y="642"/>
                </a:lnTo>
                <a:cubicBezTo>
                  <a:pt x="143" y="642"/>
                  <a:pt x="0" y="500"/>
                  <a:pt x="0" y="322"/>
                </a:cubicBezTo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29" name="Freeform 128"/>
          <p:cNvSpPr>
            <a:spLocks noChangeArrowheads="1"/>
          </p:cNvSpPr>
          <p:nvPr/>
        </p:nvSpPr>
        <p:spPr bwMode="auto">
          <a:xfrm>
            <a:off x="4371181" y="4973638"/>
            <a:ext cx="214312" cy="377825"/>
          </a:xfrm>
          <a:custGeom>
            <a:avLst/>
            <a:gdLst>
              <a:gd name="T0" fmla="*/ 593 w 594"/>
              <a:gd name="T1" fmla="*/ 716 h 1051"/>
              <a:gd name="T2" fmla="*/ 388 w 594"/>
              <a:gd name="T3" fmla="*/ 924 h 1051"/>
              <a:gd name="T4" fmla="*/ 388 w 594"/>
              <a:gd name="T5" fmla="*/ 1050 h 1051"/>
              <a:gd name="T6" fmla="*/ 213 w 594"/>
              <a:gd name="T7" fmla="*/ 1050 h 1051"/>
              <a:gd name="T8" fmla="*/ 213 w 594"/>
              <a:gd name="T9" fmla="*/ 924 h 1051"/>
              <a:gd name="T10" fmla="*/ 0 w 594"/>
              <a:gd name="T11" fmla="*/ 700 h 1051"/>
              <a:gd name="T12" fmla="*/ 128 w 594"/>
              <a:gd name="T13" fmla="*/ 700 h 1051"/>
              <a:gd name="T14" fmla="*/ 300 w 594"/>
              <a:gd name="T15" fmla="*/ 823 h 1051"/>
              <a:gd name="T16" fmla="*/ 459 w 594"/>
              <a:gd name="T17" fmla="*/ 719 h 1051"/>
              <a:gd name="T18" fmla="*/ 284 w 594"/>
              <a:gd name="T19" fmla="*/ 577 h 1051"/>
              <a:gd name="T20" fmla="*/ 11 w 594"/>
              <a:gd name="T21" fmla="*/ 336 h 1051"/>
              <a:gd name="T22" fmla="*/ 213 w 594"/>
              <a:gd name="T23" fmla="*/ 126 h 1051"/>
              <a:gd name="T24" fmla="*/ 213 w 594"/>
              <a:gd name="T25" fmla="*/ 0 h 1051"/>
              <a:gd name="T26" fmla="*/ 388 w 594"/>
              <a:gd name="T27" fmla="*/ 0 h 1051"/>
              <a:gd name="T28" fmla="*/ 388 w 594"/>
              <a:gd name="T29" fmla="*/ 129 h 1051"/>
              <a:gd name="T30" fmla="*/ 576 w 594"/>
              <a:gd name="T31" fmla="*/ 350 h 1051"/>
              <a:gd name="T32" fmla="*/ 448 w 594"/>
              <a:gd name="T33" fmla="*/ 350 h 1051"/>
              <a:gd name="T34" fmla="*/ 300 w 594"/>
              <a:gd name="T35" fmla="*/ 227 h 1051"/>
              <a:gd name="T36" fmla="*/ 145 w 594"/>
              <a:gd name="T37" fmla="*/ 336 h 1051"/>
              <a:gd name="T38" fmla="*/ 320 w 594"/>
              <a:gd name="T39" fmla="*/ 462 h 1051"/>
              <a:gd name="T40" fmla="*/ 320 w 594"/>
              <a:gd name="T41" fmla="*/ 462 h 1051"/>
              <a:gd name="T42" fmla="*/ 593 w 594"/>
              <a:gd name="T43" fmla="*/ 716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594" h="1051">
                <a:moveTo>
                  <a:pt x="593" y="716"/>
                </a:moveTo>
                <a:cubicBezTo>
                  <a:pt x="593" y="836"/>
                  <a:pt x="503" y="902"/>
                  <a:pt x="388" y="924"/>
                </a:cubicBezTo>
                <a:lnTo>
                  <a:pt x="388" y="1050"/>
                </a:lnTo>
                <a:lnTo>
                  <a:pt x="213" y="1050"/>
                </a:lnTo>
                <a:lnTo>
                  <a:pt x="213" y="924"/>
                </a:lnTo>
                <a:cubicBezTo>
                  <a:pt x="101" y="899"/>
                  <a:pt x="8" y="828"/>
                  <a:pt x="0" y="700"/>
                </a:cubicBezTo>
                <a:lnTo>
                  <a:pt x="128" y="700"/>
                </a:lnTo>
                <a:cubicBezTo>
                  <a:pt x="134" y="768"/>
                  <a:pt x="180" y="823"/>
                  <a:pt x="300" y="823"/>
                </a:cubicBezTo>
                <a:cubicBezTo>
                  <a:pt x="429" y="823"/>
                  <a:pt x="459" y="760"/>
                  <a:pt x="459" y="719"/>
                </a:cubicBezTo>
                <a:cubicBezTo>
                  <a:pt x="459" y="664"/>
                  <a:pt x="429" y="612"/>
                  <a:pt x="284" y="577"/>
                </a:cubicBezTo>
                <a:cubicBezTo>
                  <a:pt x="120" y="539"/>
                  <a:pt x="11" y="470"/>
                  <a:pt x="11" y="336"/>
                </a:cubicBezTo>
                <a:cubicBezTo>
                  <a:pt x="11" y="224"/>
                  <a:pt x="101" y="151"/>
                  <a:pt x="213" y="126"/>
                </a:cubicBezTo>
                <a:lnTo>
                  <a:pt x="213" y="0"/>
                </a:lnTo>
                <a:lnTo>
                  <a:pt x="388" y="0"/>
                </a:lnTo>
                <a:lnTo>
                  <a:pt x="388" y="129"/>
                </a:lnTo>
                <a:cubicBezTo>
                  <a:pt x="511" y="159"/>
                  <a:pt x="574" y="249"/>
                  <a:pt x="576" y="350"/>
                </a:cubicBezTo>
                <a:lnTo>
                  <a:pt x="448" y="350"/>
                </a:lnTo>
                <a:cubicBezTo>
                  <a:pt x="445" y="276"/>
                  <a:pt x="404" y="227"/>
                  <a:pt x="300" y="227"/>
                </a:cubicBezTo>
                <a:cubicBezTo>
                  <a:pt x="202" y="227"/>
                  <a:pt x="145" y="273"/>
                  <a:pt x="145" y="336"/>
                </a:cubicBezTo>
                <a:cubicBezTo>
                  <a:pt x="145" y="391"/>
                  <a:pt x="188" y="427"/>
                  <a:pt x="320" y="462"/>
                </a:cubicBezTo>
                <a:lnTo>
                  <a:pt x="320" y="462"/>
                </a:lnTo>
                <a:cubicBezTo>
                  <a:pt x="451" y="498"/>
                  <a:pt x="593" y="549"/>
                  <a:pt x="593" y="716"/>
                </a:cubicBezTo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30" name="Freeform 129"/>
          <p:cNvSpPr>
            <a:spLocks noChangeArrowheads="1"/>
          </p:cNvSpPr>
          <p:nvPr/>
        </p:nvSpPr>
        <p:spPr bwMode="auto">
          <a:xfrm>
            <a:off x="5439570" y="4930776"/>
            <a:ext cx="231775" cy="461963"/>
          </a:xfrm>
          <a:custGeom>
            <a:avLst/>
            <a:gdLst>
              <a:gd name="T0" fmla="*/ 555 w 643"/>
              <a:gd name="T1" fmla="*/ 292 h 1285"/>
              <a:gd name="T2" fmla="*/ 642 w 643"/>
              <a:gd name="T3" fmla="*/ 292 h 1285"/>
              <a:gd name="T4" fmla="*/ 642 w 643"/>
              <a:gd name="T5" fmla="*/ 962 h 1285"/>
              <a:gd name="T6" fmla="*/ 322 w 643"/>
              <a:gd name="T7" fmla="*/ 1284 h 1285"/>
              <a:gd name="T8" fmla="*/ 0 w 643"/>
              <a:gd name="T9" fmla="*/ 962 h 1285"/>
              <a:gd name="T10" fmla="*/ 0 w 643"/>
              <a:gd name="T11" fmla="*/ 235 h 1285"/>
              <a:gd name="T12" fmla="*/ 235 w 643"/>
              <a:gd name="T13" fmla="*/ 0 h 1285"/>
              <a:gd name="T14" fmla="*/ 467 w 643"/>
              <a:gd name="T15" fmla="*/ 235 h 1285"/>
              <a:gd name="T16" fmla="*/ 467 w 643"/>
              <a:gd name="T17" fmla="*/ 847 h 1285"/>
              <a:gd name="T18" fmla="*/ 322 w 643"/>
              <a:gd name="T19" fmla="*/ 992 h 1285"/>
              <a:gd name="T20" fmla="*/ 175 w 643"/>
              <a:gd name="T21" fmla="*/ 847 h 1285"/>
              <a:gd name="T22" fmla="*/ 175 w 643"/>
              <a:gd name="T23" fmla="*/ 292 h 1285"/>
              <a:gd name="T24" fmla="*/ 262 w 643"/>
              <a:gd name="T25" fmla="*/ 292 h 1285"/>
              <a:gd name="T26" fmla="*/ 262 w 643"/>
              <a:gd name="T27" fmla="*/ 847 h 1285"/>
              <a:gd name="T28" fmla="*/ 322 w 643"/>
              <a:gd name="T29" fmla="*/ 904 h 1285"/>
              <a:gd name="T30" fmla="*/ 380 w 643"/>
              <a:gd name="T31" fmla="*/ 847 h 1285"/>
              <a:gd name="T32" fmla="*/ 380 w 643"/>
              <a:gd name="T33" fmla="*/ 235 h 1285"/>
              <a:gd name="T34" fmla="*/ 235 w 643"/>
              <a:gd name="T35" fmla="*/ 87 h 1285"/>
              <a:gd name="T36" fmla="*/ 87 w 643"/>
              <a:gd name="T37" fmla="*/ 235 h 1285"/>
              <a:gd name="T38" fmla="*/ 87 w 643"/>
              <a:gd name="T39" fmla="*/ 962 h 1285"/>
              <a:gd name="T40" fmla="*/ 322 w 643"/>
              <a:gd name="T41" fmla="*/ 1197 h 1285"/>
              <a:gd name="T42" fmla="*/ 555 w 643"/>
              <a:gd name="T43" fmla="*/ 962 h 1285"/>
              <a:gd name="T44" fmla="*/ 555 w 643"/>
              <a:gd name="T45" fmla="*/ 292 h 12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643" h="1285">
                <a:moveTo>
                  <a:pt x="555" y="292"/>
                </a:moveTo>
                <a:lnTo>
                  <a:pt x="642" y="292"/>
                </a:lnTo>
                <a:lnTo>
                  <a:pt x="642" y="962"/>
                </a:lnTo>
                <a:cubicBezTo>
                  <a:pt x="642" y="1139"/>
                  <a:pt x="499" y="1284"/>
                  <a:pt x="322" y="1284"/>
                </a:cubicBezTo>
                <a:cubicBezTo>
                  <a:pt x="144" y="1284"/>
                  <a:pt x="0" y="1139"/>
                  <a:pt x="0" y="962"/>
                </a:cubicBezTo>
                <a:lnTo>
                  <a:pt x="0" y="235"/>
                </a:lnTo>
                <a:cubicBezTo>
                  <a:pt x="0" y="106"/>
                  <a:pt x="107" y="0"/>
                  <a:pt x="235" y="0"/>
                </a:cubicBezTo>
                <a:cubicBezTo>
                  <a:pt x="363" y="0"/>
                  <a:pt x="467" y="106"/>
                  <a:pt x="467" y="235"/>
                </a:cubicBezTo>
                <a:lnTo>
                  <a:pt x="467" y="847"/>
                </a:lnTo>
                <a:cubicBezTo>
                  <a:pt x="467" y="926"/>
                  <a:pt x="401" y="992"/>
                  <a:pt x="322" y="992"/>
                </a:cubicBezTo>
                <a:cubicBezTo>
                  <a:pt x="242" y="992"/>
                  <a:pt x="175" y="926"/>
                  <a:pt x="175" y="847"/>
                </a:cubicBezTo>
                <a:lnTo>
                  <a:pt x="175" y="292"/>
                </a:lnTo>
                <a:lnTo>
                  <a:pt x="262" y="292"/>
                </a:lnTo>
                <a:lnTo>
                  <a:pt x="262" y="847"/>
                </a:lnTo>
                <a:cubicBezTo>
                  <a:pt x="262" y="880"/>
                  <a:pt x="289" y="904"/>
                  <a:pt x="322" y="904"/>
                </a:cubicBezTo>
                <a:cubicBezTo>
                  <a:pt x="354" y="904"/>
                  <a:pt x="380" y="880"/>
                  <a:pt x="380" y="847"/>
                </a:cubicBezTo>
                <a:lnTo>
                  <a:pt x="380" y="235"/>
                </a:lnTo>
                <a:cubicBezTo>
                  <a:pt x="380" y="155"/>
                  <a:pt x="314" y="87"/>
                  <a:pt x="235" y="87"/>
                </a:cubicBezTo>
                <a:cubicBezTo>
                  <a:pt x="156" y="87"/>
                  <a:pt x="87" y="155"/>
                  <a:pt x="87" y="235"/>
                </a:cubicBezTo>
                <a:lnTo>
                  <a:pt x="87" y="962"/>
                </a:lnTo>
                <a:cubicBezTo>
                  <a:pt x="87" y="1090"/>
                  <a:pt x="193" y="1197"/>
                  <a:pt x="322" y="1197"/>
                </a:cubicBezTo>
                <a:cubicBezTo>
                  <a:pt x="450" y="1197"/>
                  <a:pt x="555" y="1090"/>
                  <a:pt x="555" y="962"/>
                </a:cubicBezTo>
                <a:lnTo>
                  <a:pt x="555" y="292"/>
                </a:lnTo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31" name="Freeform 130"/>
          <p:cNvSpPr>
            <a:spLocks noChangeArrowheads="1"/>
          </p:cNvSpPr>
          <p:nvPr/>
        </p:nvSpPr>
        <p:spPr bwMode="auto">
          <a:xfrm>
            <a:off x="6442870" y="4941888"/>
            <a:ext cx="377825" cy="441325"/>
          </a:xfrm>
          <a:custGeom>
            <a:avLst/>
            <a:gdLst>
              <a:gd name="T0" fmla="*/ 634 w 1051"/>
              <a:gd name="T1" fmla="*/ 634 h 1225"/>
              <a:gd name="T2" fmla="*/ 875 w 1051"/>
              <a:gd name="T3" fmla="*/ 524 h 1225"/>
              <a:gd name="T4" fmla="*/ 634 w 1051"/>
              <a:gd name="T5" fmla="*/ 415 h 1225"/>
              <a:gd name="T6" fmla="*/ 525 w 1051"/>
              <a:gd name="T7" fmla="*/ 175 h 1225"/>
              <a:gd name="T8" fmla="*/ 416 w 1051"/>
              <a:gd name="T9" fmla="*/ 415 h 1225"/>
              <a:gd name="T10" fmla="*/ 175 w 1051"/>
              <a:gd name="T11" fmla="*/ 524 h 1225"/>
              <a:gd name="T12" fmla="*/ 416 w 1051"/>
              <a:gd name="T13" fmla="*/ 634 h 1225"/>
              <a:gd name="T14" fmla="*/ 525 w 1051"/>
              <a:gd name="T15" fmla="*/ 874 h 1225"/>
              <a:gd name="T16" fmla="*/ 634 w 1051"/>
              <a:gd name="T17" fmla="*/ 634 h 1225"/>
              <a:gd name="T18" fmla="*/ 932 w 1051"/>
              <a:gd name="T19" fmla="*/ 0 h 1225"/>
              <a:gd name="T20" fmla="*/ 1050 w 1051"/>
              <a:gd name="T21" fmla="*/ 115 h 1225"/>
              <a:gd name="T22" fmla="*/ 1050 w 1051"/>
              <a:gd name="T23" fmla="*/ 932 h 1225"/>
              <a:gd name="T24" fmla="*/ 932 w 1051"/>
              <a:gd name="T25" fmla="*/ 1049 h 1225"/>
              <a:gd name="T26" fmla="*/ 700 w 1051"/>
              <a:gd name="T27" fmla="*/ 1049 h 1225"/>
              <a:gd name="T28" fmla="*/ 525 w 1051"/>
              <a:gd name="T29" fmla="*/ 1224 h 1225"/>
              <a:gd name="T30" fmla="*/ 350 w 1051"/>
              <a:gd name="T31" fmla="*/ 1049 h 1225"/>
              <a:gd name="T32" fmla="*/ 118 w 1051"/>
              <a:gd name="T33" fmla="*/ 1049 h 1225"/>
              <a:gd name="T34" fmla="*/ 0 w 1051"/>
              <a:gd name="T35" fmla="*/ 932 h 1225"/>
              <a:gd name="T36" fmla="*/ 0 w 1051"/>
              <a:gd name="T37" fmla="*/ 115 h 1225"/>
              <a:gd name="T38" fmla="*/ 118 w 1051"/>
              <a:gd name="T39" fmla="*/ 0 h 1225"/>
              <a:gd name="T40" fmla="*/ 932 w 1051"/>
              <a:gd name="T41" fmla="*/ 0 h 12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051" h="1225">
                <a:moveTo>
                  <a:pt x="634" y="634"/>
                </a:moveTo>
                <a:lnTo>
                  <a:pt x="875" y="524"/>
                </a:lnTo>
                <a:lnTo>
                  <a:pt x="634" y="415"/>
                </a:lnTo>
                <a:lnTo>
                  <a:pt x="525" y="175"/>
                </a:lnTo>
                <a:lnTo>
                  <a:pt x="416" y="415"/>
                </a:lnTo>
                <a:lnTo>
                  <a:pt x="175" y="524"/>
                </a:lnTo>
                <a:lnTo>
                  <a:pt x="416" y="634"/>
                </a:lnTo>
                <a:lnTo>
                  <a:pt x="525" y="874"/>
                </a:lnTo>
                <a:lnTo>
                  <a:pt x="634" y="634"/>
                </a:lnTo>
                <a:close/>
                <a:moveTo>
                  <a:pt x="932" y="0"/>
                </a:moveTo>
                <a:cubicBezTo>
                  <a:pt x="995" y="0"/>
                  <a:pt x="1050" y="52"/>
                  <a:pt x="1050" y="115"/>
                </a:cubicBezTo>
                <a:lnTo>
                  <a:pt x="1050" y="932"/>
                </a:lnTo>
                <a:cubicBezTo>
                  <a:pt x="1050" y="994"/>
                  <a:pt x="995" y="1049"/>
                  <a:pt x="932" y="1049"/>
                </a:cubicBezTo>
                <a:lnTo>
                  <a:pt x="700" y="1049"/>
                </a:lnTo>
                <a:lnTo>
                  <a:pt x="525" y="1224"/>
                </a:lnTo>
                <a:lnTo>
                  <a:pt x="350" y="1049"/>
                </a:lnTo>
                <a:lnTo>
                  <a:pt x="118" y="1049"/>
                </a:lnTo>
                <a:cubicBezTo>
                  <a:pt x="55" y="1049"/>
                  <a:pt x="0" y="994"/>
                  <a:pt x="0" y="932"/>
                </a:cubicBezTo>
                <a:lnTo>
                  <a:pt x="0" y="115"/>
                </a:lnTo>
                <a:cubicBezTo>
                  <a:pt x="0" y="52"/>
                  <a:pt x="55" y="0"/>
                  <a:pt x="118" y="0"/>
                </a:cubicBezTo>
                <a:lnTo>
                  <a:pt x="932" y="0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32" name="Freeform 131"/>
          <p:cNvSpPr>
            <a:spLocks noChangeArrowheads="1"/>
          </p:cNvSpPr>
          <p:nvPr/>
        </p:nvSpPr>
        <p:spPr bwMode="auto">
          <a:xfrm>
            <a:off x="7520783" y="4951414"/>
            <a:ext cx="377825" cy="420687"/>
          </a:xfrm>
          <a:custGeom>
            <a:avLst/>
            <a:gdLst>
              <a:gd name="T0" fmla="*/ 817 w 1050"/>
              <a:gd name="T1" fmla="*/ 468 h 1168"/>
              <a:gd name="T2" fmla="*/ 817 w 1050"/>
              <a:gd name="T3" fmla="*/ 350 h 1168"/>
              <a:gd name="T4" fmla="*/ 232 w 1050"/>
              <a:gd name="T5" fmla="*/ 350 h 1168"/>
              <a:gd name="T6" fmla="*/ 232 w 1050"/>
              <a:gd name="T7" fmla="*/ 468 h 1168"/>
              <a:gd name="T8" fmla="*/ 817 w 1050"/>
              <a:gd name="T9" fmla="*/ 468 h 1168"/>
              <a:gd name="T10" fmla="*/ 817 w 1050"/>
              <a:gd name="T11" fmla="*/ 700 h 1168"/>
              <a:gd name="T12" fmla="*/ 817 w 1050"/>
              <a:gd name="T13" fmla="*/ 585 h 1168"/>
              <a:gd name="T14" fmla="*/ 232 w 1050"/>
              <a:gd name="T15" fmla="*/ 585 h 1168"/>
              <a:gd name="T16" fmla="*/ 232 w 1050"/>
              <a:gd name="T17" fmla="*/ 700 h 1168"/>
              <a:gd name="T18" fmla="*/ 817 w 1050"/>
              <a:gd name="T19" fmla="*/ 700 h 1168"/>
              <a:gd name="T20" fmla="*/ 642 w 1050"/>
              <a:gd name="T21" fmla="*/ 935 h 1168"/>
              <a:gd name="T22" fmla="*/ 642 w 1050"/>
              <a:gd name="T23" fmla="*/ 818 h 1168"/>
              <a:gd name="T24" fmla="*/ 232 w 1050"/>
              <a:gd name="T25" fmla="*/ 818 h 1168"/>
              <a:gd name="T26" fmla="*/ 232 w 1050"/>
              <a:gd name="T27" fmla="*/ 935 h 1168"/>
              <a:gd name="T28" fmla="*/ 642 w 1050"/>
              <a:gd name="T29" fmla="*/ 935 h 1168"/>
              <a:gd name="T30" fmla="*/ 525 w 1050"/>
              <a:gd name="T31" fmla="*/ 118 h 1168"/>
              <a:gd name="T32" fmla="*/ 467 w 1050"/>
              <a:gd name="T33" fmla="*/ 175 h 1168"/>
              <a:gd name="T34" fmla="*/ 525 w 1050"/>
              <a:gd name="T35" fmla="*/ 235 h 1168"/>
              <a:gd name="T36" fmla="*/ 582 w 1050"/>
              <a:gd name="T37" fmla="*/ 175 h 1168"/>
              <a:gd name="T38" fmla="*/ 525 w 1050"/>
              <a:gd name="T39" fmla="*/ 118 h 1168"/>
              <a:gd name="T40" fmla="*/ 1049 w 1050"/>
              <a:gd name="T41" fmla="*/ 235 h 1168"/>
              <a:gd name="T42" fmla="*/ 1049 w 1050"/>
              <a:gd name="T43" fmla="*/ 1050 h 1168"/>
              <a:gd name="T44" fmla="*/ 932 w 1050"/>
              <a:gd name="T45" fmla="*/ 1167 h 1168"/>
              <a:gd name="T46" fmla="*/ 117 w 1050"/>
              <a:gd name="T47" fmla="*/ 1167 h 1168"/>
              <a:gd name="T48" fmla="*/ 0 w 1050"/>
              <a:gd name="T49" fmla="*/ 1050 h 1168"/>
              <a:gd name="T50" fmla="*/ 0 w 1050"/>
              <a:gd name="T51" fmla="*/ 235 h 1168"/>
              <a:gd name="T52" fmla="*/ 117 w 1050"/>
              <a:gd name="T53" fmla="*/ 118 h 1168"/>
              <a:gd name="T54" fmla="*/ 361 w 1050"/>
              <a:gd name="T55" fmla="*/ 118 h 1168"/>
              <a:gd name="T56" fmla="*/ 525 w 1050"/>
              <a:gd name="T57" fmla="*/ 0 h 1168"/>
              <a:gd name="T58" fmla="*/ 689 w 1050"/>
              <a:gd name="T59" fmla="*/ 118 h 1168"/>
              <a:gd name="T60" fmla="*/ 932 w 1050"/>
              <a:gd name="T61" fmla="*/ 118 h 1168"/>
              <a:gd name="T62" fmla="*/ 1049 w 1050"/>
              <a:gd name="T63" fmla="*/ 235 h 1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050" h="1168">
                <a:moveTo>
                  <a:pt x="817" y="468"/>
                </a:moveTo>
                <a:lnTo>
                  <a:pt x="817" y="350"/>
                </a:lnTo>
                <a:lnTo>
                  <a:pt x="232" y="350"/>
                </a:lnTo>
                <a:lnTo>
                  <a:pt x="232" y="468"/>
                </a:lnTo>
                <a:lnTo>
                  <a:pt x="817" y="468"/>
                </a:lnTo>
                <a:close/>
                <a:moveTo>
                  <a:pt x="817" y="700"/>
                </a:moveTo>
                <a:lnTo>
                  <a:pt x="817" y="585"/>
                </a:lnTo>
                <a:lnTo>
                  <a:pt x="232" y="585"/>
                </a:lnTo>
                <a:lnTo>
                  <a:pt x="232" y="700"/>
                </a:lnTo>
                <a:lnTo>
                  <a:pt x="817" y="700"/>
                </a:lnTo>
                <a:close/>
                <a:moveTo>
                  <a:pt x="642" y="935"/>
                </a:moveTo>
                <a:lnTo>
                  <a:pt x="642" y="818"/>
                </a:lnTo>
                <a:lnTo>
                  <a:pt x="232" y="818"/>
                </a:lnTo>
                <a:lnTo>
                  <a:pt x="232" y="935"/>
                </a:lnTo>
                <a:lnTo>
                  <a:pt x="642" y="935"/>
                </a:lnTo>
                <a:close/>
                <a:moveTo>
                  <a:pt x="525" y="118"/>
                </a:moveTo>
                <a:cubicBezTo>
                  <a:pt x="493" y="118"/>
                  <a:pt x="467" y="143"/>
                  <a:pt x="467" y="175"/>
                </a:cubicBezTo>
                <a:cubicBezTo>
                  <a:pt x="467" y="208"/>
                  <a:pt x="493" y="235"/>
                  <a:pt x="525" y="235"/>
                </a:cubicBezTo>
                <a:cubicBezTo>
                  <a:pt x="558" y="235"/>
                  <a:pt x="582" y="208"/>
                  <a:pt x="582" y="175"/>
                </a:cubicBezTo>
                <a:cubicBezTo>
                  <a:pt x="582" y="143"/>
                  <a:pt x="558" y="118"/>
                  <a:pt x="525" y="118"/>
                </a:cubicBezTo>
                <a:close/>
                <a:moveTo>
                  <a:pt x="1049" y="235"/>
                </a:moveTo>
                <a:lnTo>
                  <a:pt x="1049" y="1050"/>
                </a:lnTo>
                <a:cubicBezTo>
                  <a:pt x="1049" y="1113"/>
                  <a:pt x="995" y="1167"/>
                  <a:pt x="932" y="1167"/>
                </a:cubicBezTo>
                <a:lnTo>
                  <a:pt x="117" y="1167"/>
                </a:lnTo>
                <a:cubicBezTo>
                  <a:pt x="55" y="1167"/>
                  <a:pt x="0" y="1113"/>
                  <a:pt x="0" y="1050"/>
                </a:cubicBezTo>
                <a:lnTo>
                  <a:pt x="0" y="235"/>
                </a:lnTo>
                <a:cubicBezTo>
                  <a:pt x="0" y="173"/>
                  <a:pt x="55" y="118"/>
                  <a:pt x="117" y="118"/>
                </a:cubicBezTo>
                <a:lnTo>
                  <a:pt x="361" y="118"/>
                </a:lnTo>
                <a:cubicBezTo>
                  <a:pt x="385" y="50"/>
                  <a:pt x="449" y="0"/>
                  <a:pt x="525" y="0"/>
                </a:cubicBezTo>
                <a:cubicBezTo>
                  <a:pt x="602" y="0"/>
                  <a:pt x="664" y="50"/>
                  <a:pt x="689" y="118"/>
                </a:cubicBezTo>
                <a:lnTo>
                  <a:pt x="932" y="118"/>
                </a:lnTo>
                <a:cubicBezTo>
                  <a:pt x="995" y="118"/>
                  <a:pt x="1049" y="173"/>
                  <a:pt x="1049" y="235"/>
                </a:cubicBez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33" name="Freeform 132"/>
          <p:cNvSpPr>
            <a:spLocks noChangeArrowheads="1"/>
          </p:cNvSpPr>
          <p:nvPr/>
        </p:nvSpPr>
        <p:spPr bwMode="auto">
          <a:xfrm>
            <a:off x="8597108" y="4951414"/>
            <a:ext cx="377825" cy="420687"/>
          </a:xfrm>
          <a:custGeom>
            <a:avLst/>
            <a:gdLst>
              <a:gd name="T0" fmla="*/ 407 w 1050"/>
              <a:gd name="T1" fmla="*/ 935 h 1168"/>
              <a:gd name="T2" fmla="*/ 874 w 1050"/>
              <a:gd name="T3" fmla="*/ 468 h 1168"/>
              <a:gd name="T4" fmla="*/ 792 w 1050"/>
              <a:gd name="T5" fmla="*/ 386 h 1168"/>
              <a:gd name="T6" fmla="*/ 407 w 1050"/>
              <a:gd name="T7" fmla="*/ 768 h 1168"/>
              <a:gd name="T8" fmla="*/ 257 w 1050"/>
              <a:gd name="T9" fmla="*/ 618 h 1168"/>
              <a:gd name="T10" fmla="*/ 175 w 1050"/>
              <a:gd name="T11" fmla="*/ 700 h 1168"/>
              <a:gd name="T12" fmla="*/ 407 w 1050"/>
              <a:gd name="T13" fmla="*/ 935 h 1168"/>
              <a:gd name="T14" fmla="*/ 524 w 1050"/>
              <a:gd name="T15" fmla="*/ 118 h 1168"/>
              <a:gd name="T16" fmla="*/ 467 w 1050"/>
              <a:gd name="T17" fmla="*/ 175 h 1168"/>
              <a:gd name="T18" fmla="*/ 524 w 1050"/>
              <a:gd name="T19" fmla="*/ 235 h 1168"/>
              <a:gd name="T20" fmla="*/ 582 w 1050"/>
              <a:gd name="T21" fmla="*/ 175 h 1168"/>
              <a:gd name="T22" fmla="*/ 524 w 1050"/>
              <a:gd name="T23" fmla="*/ 118 h 1168"/>
              <a:gd name="T24" fmla="*/ 1049 w 1050"/>
              <a:gd name="T25" fmla="*/ 235 h 1168"/>
              <a:gd name="T26" fmla="*/ 1049 w 1050"/>
              <a:gd name="T27" fmla="*/ 1050 h 1168"/>
              <a:gd name="T28" fmla="*/ 932 w 1050"/>
              <a:gd name="T29" fmla="*/ 1167 h 1168"/>
              <a:gd name="T30" fmla="*/ 117 w 1050"/>
              <a:gd name="T31" fmla="*/ 1167 h 1168"/>
              <a:gd name="T32" fmla="*/ 0 w 1050"/>
              <a:gd name="T33" fmla="*/ 1050 h 1168"/>
              <a:gd name="T34" fmla="*/ 0 w 1050"/>
              <a:gd name="T35" fmla="*/ 235 h 1168"/>
              <a:gd name="T36" fmla="*/ 117 w 1050"/>
              <a:gd name="T37" fmla="*/ 118 h 1168"/>
              <a:gd name="T38" fmla="*/ 360 w 1050"/>
              <a:gd name="T39" fmla="*/ 118 h 1168"/>
              <a:gd name="T40" fmla="*/ 524 w 1050"/>
              <a:gd name="T41" fmla="*/ 0 h 1168"/>
              <a:gd name="T42" fmla="*/ 688 w 1050"/>
              <a:gd name="T43" fmla="*/ 118 h 1168"/>
              <a:gd name="T44" fmla="*/ 932 w 1050"/>
              <a:gd name="T45" fmla="*/ 118 h 1168"/>
              <a:gd name="T46" fmla="*/ 1049 w 1050"/>
              <a:gd name="T47" fmla="*/ 235 h 1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050" h="1168">
                <a:moveTo>
                  <a:pt x="407" y="935"/>
                </a:moveTo>
                <a:lnTo>
                  <a:pt x="874" y="468"/>
                </a:lnTo>
                <a:lnTo>
                  <a:pt x="792" y="386"/>
                </a:lnTo>
                <a:lnTo>
                  <a:pt x="407" y="768"/>
                </a:lnTo>
                <a:lnTo>
                  <a:pt x="257" y="618"/>
                </a:lnTo>
                <a:lnTo>
                  <a:pt x="175" y="700"/>
                </a:lnTo>
                <a:lnTo>
                  <a:pt x="407" y="935"/>
                </a:lnTo>
                <a:close/>
                <a:moveTo>
                  <a:pt x="524" y="118"/>
                </a:moveTo>
                <a:cubicBezTo>
                  <a:pt x="492" y="118"/>
                  <a:pt x="467" y="143"/>
                  <a:pt x="467" y="175"/>
                </a:cubicBezTo>
                <a:cubicBezTo>
                  <a:pt x="467" y="208"/>
                  <a:pt x="492" y="235"/>
                  <a:pt x="524" y="235"/>
                </a:cubicBezTo>
                <a:cubicBezTo>
                  <a:pt x="557" y="235"/>
                  <a:pt x="582" y="208"/>
                  <a:pt x="582" y="175"/>
                </a:cubicBezTo>
                <a:cubicBezTo>
                  <a:pt x="582" y="143"/>
                  <a:pt x="557" y="118"/>
                  <a:pt x="524" y="118"/>
                </a:cubicBezTo>
                <a:close/>
                <a:moveTo>
                  <a:pt x="1049" y="235"/>
                </a:moveTo>
                <a:lnTo>
                  <a:pt x="1049" y="1050"/>
                </a:lnTo>
                <a:cubicBezTo>
                  <a:pt x="1049" y="1113"/>
                  <a:pt x="995" y="1167"/>
                  <a:pt x="932" y="1167"/>
                </a:cubicBezTo>
                <a:lnTo>
                  <a:pt x="117" y="1167"/>
                </a:lnTo>
                <a:cubicBezTo>
                  <a:pt x="54" y="1167"/>
                  <a:pt x="0" y="1113"/>
                  <a:pt x="0" y="1050"/>
                </a:cubicBezTo>
                <a:lnTo>
                  <a:pt x="0" y="235"/>
                </a:lnTo>
                <a:cubicBezTo>
                  <a:pt x="0" y="173"/>
                  <a:pt x="54" y="118"/>
                  <a:pt x="117" y="118"/>
                </a:cubicBezTo>
                <a:lnTo>
                  <a:pt x="360" y="118"/>
                </a:lnTo>
                <a:cubicBezTo>
                  <a:pt x="385" y="50"/>
                  <a:pt x="448" y="0"/>
                  <a:pt x="524" y="0"/>
                </a:cubicBezTo>
                <a:cubicBezTo>
                  <a:pt x="601" y="0"/>
                  <a:pt x="664" y="50"/>
                  <a:pt x="688" y="118"/>
                </a:cubicBezTo>
                <a:lnTo>
                  <a:pt x="932" y="118"/>
                </a:lnTo>
                <a:cubicBezTo>
                  <a:pt x="995" y="118"/>
                  <a:pt x="1049" y="173"/>
                  <a:pt x="1049" y="235"/>
                </a:cubicBez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34" name="Freeform 133"/>
          <p:cNvSpPr>
            <a:spLocks noChangeArrowheads="1"/>
          </p:cNvSpPr>
          <p:nvPr/>
        </p:nvSpPr>
        <p:spPr bwMode="auto">
          <a:xfrm>
            <a:off x="9675020" y="4951414"/>
            <a:ext cx="377825" cy="420687"/>
          </a:xfrm>
          <a:custGeom>
            <a:avLst/>
            <a:gdLst>
              <a:gd name="T0" fmla="*/ 524 w 1050"/>
              <a:gd name="T1" fmla="*/ 992 h 1168"/>
              <a:gd name="T2" fmla="*/ 817 w 1050"/>
              <a:gd name="T3" fmla="*/ 700 h 1168"/>
              <a:gd name="T4" fmla="*/ 642 w 1050"/>
              <a:gd name="T5" fmla="*/ 700 h 1168"/>
              <a:gd name="T6" fmla="*/ 642 w 1050"/>
              <a:gd name="T7" fmla="*/ 468 h 1168"/>
              <a:gd name="T8" fmla="*/ 407 w 1050"/>
              <a:gd name="T9" fmla="*/ 468 h 1168"/>
              <a:gd name="T10" fmla="*/ 407 w 1050"/>
              <a:gd name="T11" fmla="*/ 700 h 1168"/>
              <a:gd name="T12" fmla="*/ 232 w 1050"/>
              <a:gd name="T13" fmla="*/ 700 h 1168"/>
              <a:gd name="T14" fmla="*/ 524 w 1050"/>
              <a:gd name="T15" fmla="*/ 992 h 1168"/>
              <a:gd name="T16" fmla="*/ 524 w 1050"/>
              <a:gd name="T17" fmla="*/ 118 h 1168"/>
              <a:gd name="T18" fmla="*/ 467 w 1050"/>
              <a:gd name="T19" fmla="*/ 175 h 1168"/>
              <a:gd name="T20" fmla="*/ 524 w 1050"/>
              <a:gd name="T21" fmla="*/ 235 h 1168"/>
              <a:gd name="T22" fmla="*/ 582 w 1050"/>
              <a:gd name="T23" fmla="*/ 175 h 1168"/>
              <a:gd name="T24" fmla="*/ 524 w 1050"/>
              <a:gd name="T25" fmla="*/ 118 h 1168"/>
              <a:gd name="T26" fmla="*/ 1049 w 1050"/>
              <a:gd name="T27" fmla="*/ 235 h 1168"/>
              <a:gd name="T28" fmla="*/ 1049 w 1050"/>
              <a:gd name="T29" fmla="*/ 1050 h 1168"/>
              <a:gd name="T30" fmla="*/ 931 w 1050"/>
              <a:gd name="T31" fmla="*/ 1167 h 1168"/>
              <a:gd name="T32" fmla="*/ 117 w 1050"/>
              <a:gd name="T33" fmla="*/ 1167 h 1168"/>
              <a:gd name="T34" fmla="*/ 0 w 1050"/>
              <a:gd name="T35" fmla="*/ 1050 h 1168"/>
              <a:gd name="T36" fmla="*/ 0 w 1050"/>
              <a:gd name="T37" fmla="*/ 235 h 1168"/>
              <a:gd name="T38" fmla="*/ 117 w 1050"/>
              <a:gd name="T39" fmla="*/ 118 h 1168"/>
              <a:gd name="T40" fmla="*/ 360 w 1050"/>
              <a:gd name="T41" fmla="*/ 118 h 1168"/>
              <a:gd name="T42" fmla="*/ 524 w 1050"/>
              <a:gd name="T43" fmla="*/ 0 h 1168"/>
              <a:gd name="T44" fmla="*/ 688 w 1050"/>
              <a:gd name="T45" fmla="*/ 118 h 1168"/>
              <a:gd name="T46" fmla="*/ 931 w 1050"/>
              <a:gd name="T47" fmla="*/ 118 h 1168"/>
              <a:gd name="T48" fmla="*/ 1049 w 1050"/>
              <a:gd name="T49" fmla="*/ 235 h 1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050" h="1168">
                <a:moveTo>
                  <a:pt x="524" y="992"/>
                </a:moveTo>
                <a:lnTo>
                  <a:pt x="817" y="700"/>
                </a:lnTo>
                <a:lnTo>
                  <a:pt x="642" y="700"/>
                </a:lnTo>
                <a:lnTo>
                  <a:pt x="642" y="468"/>
                </a:lnTo>
                <a:lnTo>
                  <a:pt x="407" y="468"/>
                </a:lnTo>
                <a:lnTo>
                  <a:pt x="407" y="700"/>
                </a:lnTo>
                <a:lnTo>
                  <a:pt x="232" y="700"/>
                </a:lnTo>
                <a:lnTo>
                  <a:pt x="524" y="992"/>
                </a:lnTo>
                <a:close/>
                <a:moveTo>
                  <a:pt x="524" y="118"/>
                </a:moveTo>
                <a:cubicBezTo>
                  <a:pt x="491" y="118"/>
                  <a:pt x="467" y="143"/>
                  <a:pt x="467" y="175"/>
                </a:cubicBezTo>
                <a:cubicBezTo>
                  <a:pt x="467" y="208"/>
                  <a:pt x="491" y="235"/>
                  <a:pt x="524" y="235"/>
                </a:cubicBezTo>
                <a:cubicBezTo>
                  <a:pt x="557" y="235"/>
                  <a:pt x="582" y="208"/>
                  <a:pt x="582" y="175"/>
                </a:cubicBezTo>
                <a:cubicBezTo>
                  <a:pt x="582" y="143"/>
                  <a:pt x="557" y="118"/>
                  <a:pt x="524" y="118"/>
                </a:cubicBezTo>
                <a:close/>
                <a:moveTo>
                  <a:pt x="1049" y="235"/>
                </a:moveTo>
                <a:lnTo>
                  <a:pt x="1049" y="1050"/>
                </a:lnTo>
                <a:cubicBezTo>
                  <a:pt x="1049" y="1113"/>
                  <a:pt x="994" y="1167"/>
                  <a:pt x="931" y="1167"/>
                </a:cubicBezTo>
                <a:lnTo>
                  <a:pt x="117" y="1167"/>
                </a:lnTo>
                <a:cubicBezTo>
                  <a:pt x="54" y="1167"/>
                  <a:pt x="0" y="1113"/>
                  <a:pt x="0" y="1050"/>
                </a:cubicBezTo>
                <a:lnTo>
                  <a:pt x="0" y="235"/>
                </a:lnTo>
                <a:cubicBezTo>
                  <a:pt x="0" y="173"/>
                  <a:pt x="54" y="118"/>
                  <a:pt x="117" y="118"/>
                </a:cubicBezTo>
                <a:lnTo>
                  <a:pt x="360" y="118"/>
                </a:lnTo>
                <a:cubicBezTo>
                  <a:pt x="385" y="50"/>
                  <a:pt x="448" y="0"/>
                  <a:pt x="524" y="0"/>
                </a:cubicBezTo>
                <a:cubicBezTo>
                  <a:pt x="601" y="0"/>
                  <a:pt x="664" y="50"/>
                  <a:pt x="688" y="118"/>
                </a:cubicBezTo>
                <a:lnTo>
                  <a:pt x="931" y="118"/>
                </a:lnTo>
                <a:cubicBezTo>
                  <a:pt x="994" y="118"/>
                  <a:pt x="1049" y="173"/>
                  <a:pt x="1049" y="235"/>
                </a:cubicBez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35" name="Freeform 134"/>
          <p:cNvSpPr>
            <a:spLocks noChangeArrowheads="1"/>
          </p:cNvSpPr>
          <p:nvPr/>
        </p:nvSpPr>
        <p:spPr bwMode="auto">
          <a:xfrm>
            <a:off x="10752933" y="4951414"/>
            <a:ext cx="377825" cy="420687"/>
          </a:xfrm>
          <a:custGeom>
            <a:avLst/>
            <a:gdLst>
              <a:gd name="T0" fmla="*/ 757 w 1051"/>
              <a:gd name="T1" fmla="*/ 585 h 1168"/>
              <a:gd name="T2" fmla="*/ 525 w 1051"/>
              <a:gd name="T3" fmla="*/ 585 h 1168"/>
              <a:gd name="T4" fmla="*/ 525 w 1051"/>
              <a:gd name="T5" fmla="*/ 410 h 1168"/>
              <a:gd name="T6" fmla="*/ 233 w 1051"/>
              <a:gd name="T7" fmla="*/ 700 h 1168"/>
              <a:gd name="T8" fmla="*/ 525 w 1051"/>
              <a:gd name="T9" fmla="*/ 992 h 1168"/>
              <a:gd name="T10" fmla="*/ 525 w 1051"/>
              <a:gd name="T11" fmla="*/ 818 h 1168"/>
              <a:gd name="T12" fmla="*/ 757 w 1051"/>
              <a:gd name="T13" fmla="*/ 818 h 1168"/>
              <a:gd name="T14" fmla="*/ 757 w 1051"/>
              <a:gd name="T15" fmla="*/ 585 h 1168"/>
              <a:gd name="T16" fmla="*/ 525 w 1051"/>
              <a:gd name="T17" fmla="*/ 118 h 1168"/>
              <a:gd name="T18" fmla="*/ 468 w 1051"/>
              <a:gd name="T19" fmla="*/ 175 h 1168"/>
              <a:gd name="T20" fmla="*/ 525 w 1051"/>
              <a:gd name="T21" fmla="*/ 235 h 1168"/>
              <a:gd name="T22" fmla="*/ 582 w 1051"/>
              <a:gd name="T23" fmla="*/ 175 h 1168"/>
              <a:gd name="T24" fmla="*/ 525 w 1051"/>
              <a:gd name="T25" fmla="*/ 118 h 1168"/>
              <a:gd name="T26" fmla="*/ 1050 w 1051"/>
              <a:gd name="T27" fmla="*/ 235 h 1168"/>
              <a:gd name="T28" fmla="*/ 1050 w 1051"/>
              <a:gd name="T29" fmla="*/ 1050 h 1168"/>
              <a:gd name="T30" fmla="*/ 932 w 1051"/>
              <a:gd name="T31" fmla="*/ 1167 h 1168"/>
              <a:gd name="T32" fmla="*/ 118 w 1051"/>
              <a:gd name="T33" fmla="*/ 1167 h 1168"/>
              <a:gd name="T34" fmla="*/ 0 w 1051"/>
              <a:gd name="T35" fmla="*/ 1050 h 1168"/>
              <a:gd name="T36" fmla="*/ 0 w 1051"/>
              <a:gd name="T37" fmla="*/ 235 h 1168"/>
              <a:gd name="T38" fmla="*/ 118 w 1051"/>
              <a:gd name="T39" fmla="*/ 118 h 1168"/>
              <a:gd name="T40" fmla="*/ 361 w 1051"/>
              <a:gd name="T41" fmla="*/ 118 h 1168"/>
              <a:gd name="T42" fmla="*/ 525 w 1051"/>
              <a:gd name="T43" fmla="*/ 0 h 1168"/>
              <a:gd name="T44" fmla="*/ 689 w 1051"/>
              <a:gd name="T45" fmla="*/ 118 h 1168"/>
              <a:gd name="T46" fmla="*/ 932 w 1051"/>
              <a:gd name="T47" fmla="*/ 118 h 1168"/>
              <a:gd name="T48" fmla="*/ 1050 w 1051"/>
              <a:gd name="T49" fmla="*/ 235 h 1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051" h="1168">
                <a:moveTo>
                  <a:pt x="757" y="585"/>
                </a:moveTo>
                <a:lnTo>
                  <a:pt x="525" y="585"/>
                </a:lnTo>
                <a:lnTo>
                  <a:pt x="525" y="410"/>
                </a:lnTo>
                <a:lnTo>
                  <a:pt x="233" y="700"/>
                </a:lnTo>
                <a:lnTo>
                  <a:pt x="525" y="992"/>
                </a:lnTo>
                <a:lnTo>
                  <a:pt x="525" y="818"/>
                </a:lnTo>
                <a:lnTo>
                  <a:pt x="757" y="818"/>
                </a:lnTo>
                <a:lnTo>
                  <a:pt x="757" y="585"/>
                </a:lnTo>
                <a:close/>
                <a:moveTo>
                  <a:pt x="525" y="118"/>
                </a:moveTo>
                <a:cubicBezTo>
                  <a:pt x="492" y="118"/>
                  <a:pt x="468" y="143"/>
                  <a:pt x="468" y="175"/>
                </a:cubicBezTo>
                <a:cubicBezTo>
                  <a:pt x="468" y="208"/>
                  <a:pt x="492" y="235"/>
                  <a:pt x="525" y="235"/>
                </a:cubicBezTo>
                <a:cubicBezTo>
                  <a:pt x="558" y="235"/>
                  <a:pt x="582" y="208"/>
                  <a:pt x="582" y="175"/>
                </a:cubicBezTo>
                <a:cubicBezTo>
                  <a:pt x="582" y="143"/>
                  <a:pt x="558" y="118"/>
                  <a:pt x="525" y="118"/>
                </a:cubicBezTo>
                <a:close/>
                <a:moveTo>
                  <a:pt x="1050" y="235"/>
                </a:moveTo>
                <a:lnTo>
                  <a:pt x="1050" y="1050"/>
                </a:lnTo>
                <a:cubicBezTo>
                  <a:pt x="1050" y="1113"/>
                  <a:pt x="995" y="1167"/>
                  <a:pt x="932" y="1167"/>
                </a:cubicBezTo>
                <a:lnTo>
                  <a:pt x="118" y="1167"/>
                </a:lnTo>
                <a:cubicBezTo>
                  <a:pt x="55" y="1167"/>
                  <a:pt x="0" y="1113"/>
                  <a:pt x="0" y="1050"/>
                </a:cubicBezTo>
                <a:lnTo>
                  <a:pt x="0" y="235"/>
                </a:lnTo>
                <a:cubicBezTo>
                  <a:pt x="0" y="173"/>
                  <a:pt x="55" y="118"/>
                  <a:pt x="118" y="118"/>
                </a:cubicBezTo>
                <a:lnTo>
                  <a:pt x="361" y="118"/>
                </a:lnTo>
                <a:cubicBezTo>
                  <a:pt x="386" y="50"/>
                  <a:pt x="448" y="0"/>
                  <a:pt x="525" y="0"/>
                </a:cubicBezTo>
                <a:cubicBezTo>
                  <a:pt x="602" y="0"/>
                  <a:pt x="664" y="50"/>
                  <a:pt x="689" y="118"/>
                </a:cubicBezTo>
                <a:lnTo>
                  <a:pt x="932" y="118"/>
                </a:lnTo>
                <a:cubicBezTo>
                  <a:pt x="995" y="118"/>
                  <a:pt x="1050" y="173"/>
                  <a:pt x="1050" y="235"/>
                </a:cubicBez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36" name="Freeform 135"/>
          <p:cNvSpPr>
            <a:spLocks noChangeArrowheads="1"/>
          </p:cNvSpPr>
          <p:nvPr/>
        </p:nvSpPr>
        <p:spPr bwMode="auto">
          <a:xfrm>
            <a:off x="1056481" y="5799137"/>
            <a:ext cx="336550" cy="463550"/>
          </a:xfrm>
          <a:custGeom>
            <a:avLst/>
            <a:gdLst>
              <a:gd name="T0" fmla="*/ 861 w 936"/>
              <a:gd name="T1" fmla="*/ 394 h 1286"/>
              <a:gd name="T2" fmla="*/ 935 w 936"/>
              <a:gd name="T3" fmla="*/ 643 h 1286"/>
              <a:gd name="T4" fmla="*/ 468 w 936"/>
              <a:gd name="T5" fmla="*/ 1110 h 1286"/>
              <a:gd name="T6" fmla="*/ 468 w 936"/>
              <a:gd name="T7" fmla="*/ 1285 h 1286"/>
              <a:gd name="T8" fmla="*/ 235 w 936"/>
              <a:gd name="T9" fmla="*/ 1050 h 1286"/>
              <a:gd name="T10" fmla="*/ 468 w 936"/>
              <a:gd name="T11" fmla="*/ 817 h 1286"/>
              <a:gd name="T12" fmla="*/ 468 w 936"/>
              <a:gd name="T13" fmla="*/ 992 h 1286"/>
              <a:gd name="T14" fmla="*/ 817 w 936"/>
              <a:gd name="T15" fmla="*/ 643 h 1286"/>
              <a:gd name="T16" fmla="*/ 776 w 936"/>
              <a:gd name="T17" fmla="*/ 479 h 1286"/>
              <a:gd name="T18" fmla="*/ 861 w 936"/>
              <a:gd name="T19" fmla="*/ 394 h 1286"/>
              <a:gd name="T20" fmla="*/ 118 w 936"/>
              <a:gd name="T21" fmla="*/ 643 h 1286"/>
              <a:gd name="T22" fmla="*/ 159 w 936"/>
              <a:gd name="T23" fmla="*/ 806 h 1286"/>
              <a:gd name="T24" fmla="*/ 74 w 936"/>
              <a:gd name="T25" fmla="*/ 891 h 1286"/>
              <a:gd name="T26" fmla="*/ 0 w 936"/>
              <a:gd name="T27" fmla="*/ 643 h 1286"/>
              <a:gd name="T28" fmla="*/ 468 w 936"/>
              <a:gd name="T29" fmla="*/ 175 h 1286"/>
              <a:gd name="T30" fmla="*/ 468 w 936"/>
              <a:gd name="T31" fmla="*/ 0 h 1286"/>
              <a:gd name="T32" fmla="*/ 700 w 936"/>
              <a:gd name="T33" fmla="*/ 235 h 1286"/>
              <a:gd name="T34" fmla="*/ 468 w 936"/>
              <a:gd name="T35" fmla="*/ 468 h 1286"/>
              <a:gd name="T36" fmla="*/ 468 w 936"/>
              <a:gd name="T37" fmla="*/ 293 h 1286"/>
              <a:gd name="T38" fmla="*/ 118 w 936"/>
              <a:gd name="T39" fmla="*/ 643 h 1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936" h="1286">
                <a:moveTo>
                  <a:pt x="861" y="394"/>
                </a:moveTo>
                <a:cubicBezTo>
                  <a:pt x="908" y="465"/>
                  <a:pt x="935" y="552"/>
                  <a:pt x="935" y="643"/>
                </a:cubicBezTo>
                <a:cubicBezTo>
                  <a:pt x="935" y="899"/>
                  <a:pt x="724" y="1110"/>
                  <a:pt x="468" y="1110"/>
                </a:cubicBezTo>
                <a:lnTo>
                  <a:pt x="468" y="1285"/>
                </a:lnTo>
                <a:lnTo>
                  <a:pt x="235" y="1050"/>
                </a:lnTo>
                <a:lnTo>
                  <a:pt x="468" y="817"/>
                </a:lnTo>
                <a:lnTo>
                  <a:pt x="468" y="992"/>
                </a:lnTo>
                <a:cubicBezTo>
                  <a:pt x="662" y="992"/>
                  <a:pt x="817" y="837"/>
                  <a:pt x="817" y="643"/>
                </a:cubicBezTo>
                <a:cubicBezTo>
                  <a:pt x="817" y="582"/>
                  <a:pt x="801" y="528"/>
                  <a:pt x="776" y="479"/>
                </a:cubicBezTo>
                <a:lnTo>
                  <a:pt x="861" y="394"/>
                </a:lnTo>
                <a:close/>
                <a:moveTo>
                  <a:pt x="118" y="643"/>
                </a:moveTo>
                <a:cubicBezTo>
                  <a:pt x="118" y="703"/>
                  <a:pt x="131" y="757"/>
                  <a:pt x="159" y="806"/>
                </a:cubicBezTo>
                <a:lnTo>
                  <a:pt x="74" y="891"/>
                </a:lnTo>
                <a:cubicBezTo>
                  <a:pt x="28" y="820"/>
                  <a:pt x="0" y="733"/>
                  <a:pt x="0" y="643"/>
                </a:cubicBezTo>
                <a:cubicBezTo>
                  <a:pt x="0" y="386"/>
                  <a:pt x="211" y="175"/>
                  <a:pt x="468" y="175"/>
                </a:cubicBezTo>
                <a:lnTo>
                  <a:pt x="468" y="0"/>
                </a:lnTo>
                <a:lnTo>
                  <a:pt x="700" y="235"/>
                </a:lnTo>
                <a:lnTo>
                  <a:pt x="468" y="468"/>
                </a:lnTo>
                <a:lnTo>
                  <a:pt x="468" y="293"/>
                </a:lnTo>
                <a:cubicBezTo>
                  <a:pt x="274" y="293"/>
                  <a:pt x="118" y="448"/>
                  <a:pt x="118" y="643"/>
                </a:cubicBez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37" name="Freeform 136"/>
          <p:cNvSpPr>
            <a:spLocks noChangeArrowheads="1"/>
          </p:cNvSpPr>
          <p:nvPr/>
        </p:nvSpPr>
        <p:spPr bwMode="auto">
          <a:xfrm>
            <a:off x="2094706" y="5821362"/>
            <a:ext cx="419100" cy="419100"/>
          </a:xfrm>
          <a:custGeom>
            <a:avLst/>
            <a:gdLst>
              <a:gd name="T0" fmla="*/ 582 w 1165"/>
              <a:gd name="T1" fmla="*/ 1050 h 1166"/>
              <a:gd name="T2" fmla="*/ 1049 w 1165"/>
              <a:gd name="T3" fmla="*/ 583 h 1166"/>
              <a:gd name="T4" fmla="*/ 951 w 1165"/>
              <a:gd name="T5" fmla="*/ 296 h 1166"/>
              <a:gd name="T6" fmla="*/ 295 w 1165"/>
              <a:gd name="T7" fmla="*/ 951 h 1166"/>
              <a:gd name="T8" fmla="*/ 582 w 1165"/>
              <a:gd name="T9" fmla="*/ 1050 h 1166"/>
              <a:gd name="T10" fmla="*/ 114 w 1165"/>
              <a:gd name="T11" fmla="*/ 583 h 1166"/>
              <a:gd name="T12" fmla="*/ 213 w 1165"/>
              <a:gd name="T13" fmla="*/ 869 h 1166"/>
              <a:gd name="T14" fmla="*/ 869 w 1165"/>
              <a:gd name="T15" fmla="*/ 214 h 1166"/>
              <a:gd name="T16" fmla="*/ 582 w 1165"/>
              <a:gd name="T17" fmla="*/ 115 h 1166"/>
              <a:gd name="T18" fmla="*/ 114 w 1165"/>
              <a:gd name="T19" fmla="*/ 583 h 1166"/>
              <a:gd name="T20" fmla="*/ 582 w 1165"/>
              <a:gd name="T21" fmla="*/ 0 h 1166"/>
              <a:gd name="T22" fmla="*/ 1164 w 1165"/>
              <a:gd name="T23" fmla="*/ 583 h 1166"/>
              <a:gd name="T24" fmla="*/ 582 w 1165"/>
              <a:gd name="T25" fmla="*/ 1165 h 1166"/>
              <a:gd name="T26" fmla="*/ 0 w 1165"/>
              <a:gd name="T27" fmla="*/ 583 h 1166"/>
              <a:gd name="T28" fmla="*/ 582 w 1165"/>
              <a:gd name="T29" fmla="*/ 0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165" h="1166">
                <a:moveTo>
                  <a:pt x="582" y="1050"/>
                </a:moveTo>
                <a:cubicBezTo>
                  <a:pt x="839" y="1050"/>
                  <a:pt x="1049" y="839"/>
                  <a:pt x="1049" y="583"/>
                </a:cubicBezTo>
                <a:cubicBezTo>
                  <a:pt x="1049" y="476"/>
                  <a:pt x="1014" y="375"/>
                  <a:pt x="951" y="296"/>
                </a:cubicBezTo>
                <a:lnTo>
                  <a:pt x="295" y="951"/>
                </a:lnTo>
                <a:cubicBezTo>
                  <a:pt x="374" y="1014"/>
                  <a:pt x="475" y="1050"/>
                  <a:pt x="582" y="1050"/>
                </a:cubicBezTo>
                <a:close/>
                <a:moveTo>
                  <a:pt x="114" y="583"/>
                </a:moveTo>
                <a:cubicBezTo>
                  <a:pt x="114" y="689"/>
                  <a:pt x="150" y="790"/>
                  <a:pt x="213" y="869"/>
                </a:cubicBezTo>
                <a:lnTo>
                  <a:pt x="869" y="214"/>
                </a:lnTo>
                <a:cubicBezTo>
                  <a:pt x="789" y="151"/>
                  <a:pt x="688" y="115"/>
                  <a:pt x="582" y="115"/>
                </a:cubicBezTo>
                <a:cubicBezTo>
                  <a:pt x="325" y="115"/>
                  <a:pt x="114" y="326"/>
                  <a:pt x="114" y="583"/>
                </a:cubicBezTo>
                <a:close/>
                <a:moveTo>
                  <a:pt x="582" y="0"/>
                </a:moveTo>
                <a:cubicBezTo>
                  <a:pt x="904" y="0"/>
                  <a:pt x="1164" y="260"/>
                  <a:pt x="1164" y="583"/>
                </a:cubicBezTo>
                <a:cubicBezTo>
                  <a:pt x="1164" y="905"/>
                  <a:pt x="904" y="1165"/>
                  <a:pt x="582" y="1165"/>
                </a:cubicBezTo>
                <a:cubicBezTo>
                  <a:pt x="259" y="1165"/>
                  <a:pt x="0" y="906"/>
                  <a:pt x="0" y="583"/>
                </a:cubicBezTo>
                <a:cubicBezTo>
                  <a:pt x="0" y="261"/>
                  <a:pt x="259" y="0"/>
                  <a:pt x="582" y="0"/>
                </a:cubicBez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38" name="Freeform 137"/>
          <p:cNvSpPr>
            <a:spLocks noChangeArrowheads="1"/>
          </p:cNvSpPr>
          <p:nvPr/>
        </p:nvSpPr>
        <p:spPr bwMode="auto">
          <a:xfrm>
            <a:off x="3194845" y="5799137"/>
            <a:ext cx="377825" cy="463550"/>
          </a:xfrm>
          <a:custGeom>
            <a:avLst/>
            <a:gdLst>
              <a:gd name="T0" fmla="*/ 407 w 1051"/>
              <a:gd name="T1" fmla="*/ 875 h 1286"/>
              <a:gd name="T2" fmla="*/ 932 w 1051"/>
              <a:gd name="T3" fmla="*/ 350 h 1286"/>
              <a:gd name="T4" fmla="*/ 850 w 1051"/>
              <a:gd name="T5" fmla="*/ 268 h 1286"/>
              <a:gd name="T6" fmla="*/ 407 w 1051"/>
              <a:gd name="T7" fmla="*/ 711 h 1286"/>
              <a:gd name="T8" fmla="*/ 200 w 1051"/>
              <a:gd name="T9" fmla="*/ 503 h 1286"/>
              <a:gd name="T10" fmla="*/ 118 w 1051"/>
              <a:gd name="T11" fmla="*/ 585 h 1286"/>
              <a:gd name="T12" fmla="*/ 407 w 1051"/>
              <a:gd name="T13" fmla="*/ 875 h 1286"/>
              <a:gd name="T14" fmla="*/ 932 w 1051"/>
              <a:gd name="T15" fmla="*/ 0 h 1286"/>
              <a:gd name="T16" fmla="*/ 1050 w 1051"/>
              <a:gd name="T17" fmla="*/ 118 h 1286"/>
              <a:gd name="T18" fmla="*/ 1050 w 1051"/>
              <a:gd name="T19" fmla="*/ 872 h 1286"/>
              <a:gd name="T20" fmla="*/ 998 w 1051"/>
              <a:gd name="T21" fmla="*/ 968 h 1286"/>
              <a:gd name="T22" fmla="*/ 525 w 1051"/>
              <a:gd name="T23" fmla="*/ 1285 h 1286"/>
              <a:gd name="T24" fmla="*/ 52 w 1051"/>
              <a:gd name="T25" fmla="*/ 968 h 1286"/>
              <a:gd name="T26" fmla="*/ 0 w 1051"/>
              <a:gd name="T27" fmla="*/ 872 h 1286"/>
              <a:gd name="T28" fmla="*/ 0 w 1051"/>
              <a:gd name="T29" fmla="*/ 118 h 1286"/>
              <a:gd name="T30" fmla="*/ 118 w 1051"/>
              <a:gd name="T31" fmla="*/ 0 h 1286"/>
              <a:gd name="T32" fmla="*/ 932 w 1051"/>
              <a:gd name="T33" fmla="*/ 0 h 1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051" h="1286">
                <a:moveTo>
                  <a:pt x="407" y="875"/>
                </a:moveTo>
                <a:lnTo>
                  <a:pt x="932" y="350"/>
                </a:lnTo>
                <a:lnTo>
                  <a:pt x="850" y="268"/>
                </a:lnTo>
                <a:lnTo>
                  <a:pt x="407" y="711"/>
                </a:lnTo>
                <a:lnTo>
                  <a:pt x="200" y="503"/>
                </a:lnTo>
                <a:lnTo>
                  <a:pt x="118" y="585"/>
                </a:lnTo>
                <a:lnTo>
                  <a:pt x="407" y="875"/>
                </a:lnTo>
                <a:close/>
                <a:moveTo>
                  <a:pt x="932" y="0"/>
                </a:moveTo>
                <a:cubicBezTo>
                  <a:pt x="995" y="0"/>
                  <a:pt x="1050" y="55"/>
                  <a:pt x="1050" y="118"/>
                </a:cubicBezTo>
                <a:lnTo>
                  <a:pt x="1050" y="872"/>
                </a:lnTo>
                <a:cubicBezTo>
                  <a:pt x="1050" y="913"/>
                  <a:pt x="1028" y="946"/>
                  <a:pt x="998" y="968"/>
                </a:cubicBezTo>
                <a:lnTo>
                  <a:pt x="525" y="1285"/>
                </a:lnTo>
                <a:lnTo>
                  <a:pt x="52" y="968"/>
                </a:lnTo>
                <a:cubicBezTo>
                  <a:pt x="22" y="946"/>
                  <a:pt x="0" y="913"/>
                  <a:pt x="0" y="872"/>
                </a:cubicBezTo>
                <a:lnTo>
                  <a:pt x="0" y="118"/>
                </a:lnTo>
                <a:cubicBezTo>
                  <a:pt x="0" y="55"/>
                  <a:pt x="55" y="0"/>
                  <a:pt x="118" y="0"/>
                </a:cubicBezTo>
                <a:lnTo>
                  <a:pt x="932" y="0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39" name="Freeform 138"/>
          <p:cNvSpPr>
            <a:spLocks noChangeArrowheads="1"/>
          </p:cNvSpPr>
          <p:nvPr/>
        </p:nvSpPr>
        <p:spPr bwMode="auto">
          <a:xfrm>
            <a:off x="4253706" y="5821364"/>
            <a:ext cx="398462" cy="398461"/>
          </a:xfrm>
          <a:custGeom>
            <a:avLst/>
            <a:gdLst>
              <a:gd name="T0" fmla="*/ 899 w 1108"/>
              <a:gd name="T1" fmla="*/ 397 h 1108"/>
              <a:gd name="T2" fmla="*/ 234 w 1108"/>
              <a:gd name="T3" fmla="*/ 229 h 1108"/>
              <a:gd name="T4" fmla="*/ 814 w 1108"/>
              <a:gd name="T5" fmla="*/ 481 h 1108"/>
              <a:gd name="T6" fmla="*/ 481 w 1108"/>
              <a:gd name="T7" fmla="*/ 815 h 1108"/>
              <a:gd name="T8" fmla="*/ 229 w 1108"/>
              <a:gd name="T9" fmla="*/ 234 h 1108"/>
              <a:gd name="T10" fmla="*/ 396 w 1108"/>
              <a:gd name="T11" fmla="*/ 900 h 1108"/>
              <a:gd name="T12" fmla="*/ 230 w 1108"/>
              <a:gd name="T13" fmla="*/ 1066 h 1108"/>
              <a:gd name="T14" fmla="*/ 229 w 1108"/>
              <a:gd name="T15" fmla="*/ 233 h 1108"/>
              <a:gd name="T16" fmla="*/ 233 w 1108"/>
              <a:gd name="T17" fmla="*/ 230 h 1108"/>
              <a:gd name="T18" fmla="*/ 1066 w 1108"/>
              <a:gd name="T19" fmla="*/ 230 h 1108"/>
              <a:gd name="T20" fmla="*/ 899 w 1108"/>
              <a:gd name="T21" fmla="*/ 397 h 1108"/>
              <a:gd name="T22" fmla="*/ 648 w 1108"/>
              <a:gd name="T23" fmla="*/ 733 h 1108"/>
              <a:gd name="T24" fmla="*/ 732 w 1108"/>
              <a:gd name="T25" fmla="*/ 648 h 1108"/>
              <a:gd name="T26" fmla="*/ 1107 w 1108"/>
              <a:gd name="T27" fmla="*/ 1025 h 1108"/>
              <a:gd name="T28" fmla="*/ 1022 w 1108"/>
              <a:gd name="T29" fmla="*/ 1107 h 1108"/>
              <a:gd name="T30" fmla="*/ 648 w 1108"/>
              <a:gd name="T31" fmla="*/ 733 h 1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108" h="1108">
                <a:moveTo>
                  <a:pt x="899" y="397"/>
                </a:moveTo>
                <a:cubicBezTo>
                  <a:pt x="716" y="214"/>
                  <a:pt x="463" y="154"/>
                  <a:pt x="234" y="229"/>
                </a:cubicBezTo>
                <a:cubicBezTo>
                  <a:pt x="408" y="210"/>
                  <a:pt x="633" y="300"/>
                  <a:pt x="814" y="481"/>
                </a:cubicBezTo>
                <a:lnTo>
                  <a:pt x="481" y="815"/>
                </a:lnTo>
                <a:cubicBezTo>
                  <a:pt x="299" y="633"/>
                  <a:pt x="209" y="409"/>
                  <a:pt x="229" y="234"/>
                </a:cubicBezTo>
                <a:cubicBezTo>
                  <a:pt x="153" y="463"/>
                  <a:pt x="214" y="717"/>
                  <a:pt x="396" y="900"/>
                </a:cubicBezTo>
                <a:lnTo>
                  <a:pt x="230" y="1066"/>
                </a:lnTo>
                <a:cubicBezTo>
                  <a:pt x="0" y="837"/>
                  <a:pt x="0" y="463"/>
                  <a:pt x="229" y="233"/>
                </a:cubicBezTo>
                <a:cubicBezTo>
                  <a:pt x="230" y="230"/>
                  <a:pt x="230" y="230"/>
                  <a:pt x="233" y="230"/>
                </a:cubicBezTo>
                <a:cubicBezTo>
                  <a:pt x="462" y="0"/>
                  <a:pt x="836" y="1"/>
                  <a:pt x="1066" y="230"/>
                </a:cubicBezTo>
                <a:lnTo>
                  <a:pt x="899" y="397"/>
                </a:lnTo>
                <a:close/>
                <a:moveTo>
                  <a:pt x="648" y="733"/>
                </a:moveTo>
                <a:lnTo>
                  <a:pt x="732" y="648"/>
                </a:lnTo>
                <a:lnTo>
                  <a:pt x="1107" y="1025"/>
                </a:lnTo>
                <a:lnTo>
                  <a:pt x="1022" y="1107"/>
                </a:lnTo>
                <a:lnTo>
                  <a:pt x="648" y="733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40" name="Freeform 139"/>
          <p:cNvSpPr>
            <a:spLocks noChangeArrowheads="1"/>
          </p:cNvSpPr>
          <p:nvPr/>
        </p:nvSpPr>
        <p:spPr bwMode="auto">
          <a:xfrm>
            <a:off x="5437983" y="5821362"/>
            <a:ext cx="211137" cy="419100"/>
          </a:xfrm>
          <a:custGeom>
            <a:avLst/>
            <a:gdLst>
              <a:gd name="T0" fmla="*/ 426 w 586"/>
              <a:gd name="T1" fmla="*/ 623 h 1166"/>
              <a:gd name="T2" fmla="*/ 467 w 586"/>
              <a:gd name="T3" fmla="*/ 525 h 1166"/>
              <a:gd name="T4" fmla="*/ 292 w 586"/>
              <a:gd name="T5" fmla="*/ 350 h 1166"/>
              <a:gd name="T6" fmla="*/ 117 w 586"/>
              <a:gd name="T7" fmla="*/ 525 h 1166"/>
              <a:gd name="T8" fmla="*/ 205 w 586"/>
              <a:gd name="T9" fmla="*/ 525 h 1166"/>
              <a:gd name="T10" fmla="*/ 292 w 586"/>
              <a:gd name="T11" fmla="*/ 438 h 1166"/>
              <a:gd name="T12" fmla="*/ 380 w 586"/>
              <a:gd name="T13" fmla="*/ 525 h 1166"/>
              <a:gd name="T14" fmla="*/ 355 w 586"/>
              <a:gd name="T15" fmla="*/ 585 h 1166"/>
              <a:gd name="T16" fmla="*/ 300 w 586"/>
              <a:gd name="T17" fmla="*/ 640 h 1166"/>
              <a:gd name="T18" fmla="*/ 246 w 586"/>
              <a:gd name="T19" fmla="*/ 757 h 1166"/>
              <a:gd name="T20" fmla="*/ 339 w 586"/>
              <a:gd name="T21" fmla="*/ 757 h 1166"/>
              <a:gd name="T22" fmla="*/ 388 w 586"/>
              <a:gd name="T23" fmla="*/ 664 h 1166"/>
              <a:gd name="T24" fmla="*/ 426 w 586"/>
              <a:gd name="T25" fmla="*/ 623 h 1166"/>
              <a:gd name="T26" fmla="*/ 347 w 586"/>
              <a:gd name="T27" fmla="*/ 930 h 1166"/>
              <a:gd name="T28" fmla="*/ 347 w 586"/>
              <a:gd name="T29" fmla="*/ 818 h 1166"/>
              <a:gd name="T30" fmla="*/ 238 w 586"/>
              <a:gd name="T31" fmla="*/ 818 h 1166"/>
              <a:gd name="T32" fmla="*/ 238 w 586"/>
              <a:gd name="T33" fmla="*/ 930 h 1166"/>
              <a:gd name="T34" fmla="*/ 347 w 586"/>
              <a:gd name="T35" fmla="*/ 930 h 1166"/>
              <a:gd name="T36" fmla="*/ 505 w 586"/>
              <a:gd name="T37" fmla="*/ 115 h 1166"/>
              <a:gd name="T38" fmla="*/ 585 w 586"/>
              <a:gd name="T39" fmla="*/ 194 h 1166"/>
              <a:gd name="T40" fmla="*/ 585 w 586"/>
              <a:gd name="T41" fmla="*/ 1088 h 1166"/>
              <a:gd name="T42" fmla="*/ 505 w 586"/>
              <a:gd name="T43" fmla="*/ 1165 h 1166"/>
              <a:gd name="T44" fmla="*/ 79 w 586"/>
              <a:gd name="T45" fmla="*/ 1165 h 1166"/>
              <a:gd name="T46" fmla="*/ 0 w 586"/>
              <a:gd name="T47" fmla="*/ 1088 h 1166"/>
              <a:gd name="T48" fmla="*/ 0 w 586"/>
              <a:gd name="T49" fmla="*/ 194 h 1166"/>
              <a:gd name="T50" fmla="*/ 79 w 586"/>
              <a:gd name="T51" fmla="*/ 115 h 1166"/>
              <a:gd name="T52" fmla="*/ 175 w 586"/>
              <a:gd name="T53" fmla="*/ 115 h 1166"/>
              <a:gd name="T54" fmla="*/ 175 w 586"/>
              <a:gd name="T55" fmla="*/ 0 h 1166"/>
              <a:gd name="T56" fmla="*/ 410 w 586"/>
              <a:gd name="T57" fmla="*/ 0 h 1166"/>
              <a:gd name="T58" fmla="*/ 410 w 586"/>
              <a:gd name="T59" fmla="*/ 115 h 1166"/>
              <a:gd name="T60" fmla="*/ 505 w 586"/>
              <a:gd name="T61" fmla="*/ 115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586" h="1166">
                <a:moveTo>
                  <a:pt x="426" y="623"/>
                </a:moveTo>
                <a:cubicBezTo>
                  <a:pt x="451" y="599"/>
                  <a:pt x="467" y="563"/>
                  <a:pt x="467" y="525"/>
                </a:cubicBezTo>
                <a:cubicBezTo>
                  <a:pt x="467" y="429"/>
                  <a:pt x="387" y="350"/>
                  <a:pt x="292" y="350"/>
                </a:cubicBezTo>
                <a:cubicBezTo>
                  <a:pt x="196" y="350"/>
                  <a:pt x="117" y="429"/>
                  <a:pt x="117" y="525"/>
                </a:cubicBezTo>
                <a:lnTo>
                  <a:pt x="205" y="525"/>
                </a:lnTo>
                <a:cubicBezTo>
                  <a:pt x="205" y="476"/>
                  <a:pt x="243" y="438"/>
                  <a:pt x="292" y="438"/>
                </a:cubicBezTo>
                <a:cubicBezTo>
                  <a:pt x="341" y="438"/>
                  <a:pt x="380" y="476"/>
                  <a:pt x="380" y="525"/>
                </a:cubicBezTo>
                <a:cubicBezTo>
                  <a:pt x="380" y="550"/>
                  <a:pt x="371" y="569"/>
                  <a:pt x="355" y="585"/>
                </a:cubicBezTo>
                <a:lnTo>
                  <a:pt x="300" y="640"/>
                </a:lnTo>
                <a:cubicBezTo>
                  <a:pt x="273" y="667"/>
                  <a:pt x="246" y="708"/>
                  <a:pt x="246" y="757"/>
                </a:cubicBezTo>
                <a:lnTo>
                  <a:pt x="339" y="757"/>
                </a:lnTo>
                <a:cubicBezTo>
                  <a:pt x="339" y="730"/>
                  <a:pt x="361" y="692"/>
                  <a:pt x="388" y="664"/>
                </a:cubicBezTo>
                <a:cubicBezTo>
                  <a:pt x="404" y="648"/>
                  <a:pt x="426" y="623"/>
                  <a:pt x="426" y="623"/>
                </a:cubicBezTo>
                <a:close/>
                <a:moveTo>
                  <a:pt x="347" y="930"/>
                </a:moveTo>
                <a:lnTo>
                  <a:pt x="347" y="818"/>
                </a:lnTo>
                <a:lnTo>
                  <a:pt x="238" y="818"/>
                </a:lnTo>
                <a:lnTo>
                  <a:pt x="238" y="930"/>
                </a:lnTo>
                <a:lnTo>
                  <a:pt x="347" y="930"/>
                </a:lnTo>
                <a:close/>
                <a:moveTo>
                  <a:pt x="505" y="115"/>
                </a:moveTo>
                <a:cubicBezTo>
                  <a:pt x="549" y="115"/>
                  <a:pt x="585" y="151"/>
                  <a:pt x="585" y="194"/>
                </a:cubicBezTo>
                <a:lnTo>
                  <a:pt x="585" y="1088"/>
                </a:lnTo>
                <a:cubicBezTo>
                  <a:pt x="585" y="1132"/>
                  <a:pt x="549" y="1165"/>
                  <a:pt x="505" y="1165"/>
                </a:cubicBezTo>
                <a:lnTo>
                  <a:pt x="79" y="1165"/>
                </a:lnTo>
                <a:cubicBezTo>
                  <a:pt x="35" y="1165"/>
                  <a:pt x="0" y="1132"/>
                  <a:pt x="0" y="1088"/>
                </a:cubicBezTo>
                <a:lnTo>
                  <a:pt x="0" y="194"/>
                </a:lnTo>
                <a:cubicBezTo>
                  <a:pt x="0" y="151"/>
                  <a:pt x="35" y="115"/>
                  <a:pt x="79" y="115"/>
                </a:cubicBezTo>
                <a:lnTo>
                  <a:pt x="175" y="115"/>
                </a:lnTo>
                <a:lnTo>
                  <a:pt x="175" y="0"/>
                </a:lnTo>
                <a:lnTo>
                  <a:pt x="410" y="0"/>
                </a:lnTo>
                <a:lnTo>
                  <a:pt x="410" y="115"/>
                </a:lnTo>
                <a:lnTo>
                  <a:pt x="505" y="115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41" name="Freeform 140"/>
          <p:cNvSpPr>
            <a:spLocks noChangeArrowheads="1"/>
          </p:cNvSpPr>
          <p:nvPr/>
        </p:nvSpPr>
        <p:spPr bwMode="auto">
          <a:xfrm>
            <a:off x="6517483" y="5821362"/>
            <a:ext cx="211137" cy="419100"/>
          </a:xfrm>
          <a:custGeom>
            <a:avLst/>
            <a:gdLst>
              <a:gd name="T0" fmla="*/ 506 w 586"/>
              <a:gd name="T1" fmla="*/ 115 h 1166"/>
              <a:gd name="T2" fmla="*/ 585 w 586"/>
              <a:gd name="T3" fmla="*/ 194 h 1166"/>
              <a:gd name="T4" fmla="*/ 585 w 586"/>
              <a:gd name="T5" fmla="*/ 1088 h 1166"/>
              <a:gd name="T6" fmla="*/ 506 w 586"/>
              <a:gd name="T7" fmla="*/ 1165 h 1166"/>
              <a:gd name="T8" fmla="*/ 79 w 586"/>
              <a:gd name="T9" fmla="*/ 1165 h 1166"/>
              <a:gd name="T10" fmla="*/ 0 w 586"/>
              <a:gd name="T11" fmla="*/ 1088 h 1166"/>
              <a:gd name="T12" fmla="*/ 0 w 586"/>
              <a:gd name="T13" fmla="*/ 194 h 1166"/>
              <a:gd name="T14" fmla="*/ 79 w 586"/>
              <a:gd name="T15" fmla="*/ 115 h 1166"/>
              <a:gd name="T16" fmla="*/ 175 w 586"/>
              <a:gd name="T17" fmla="*/ 115 h 1166"/>
              <a:gd name="T18" fmla="*/ 175 w 586"/>
              <a:gd name="T19" fmla="*/ 0 h 1166"/>
              <a:gd name="T20" fmla="*/ 410 w 586"/>
              <a:gd name="T21" fmla="*/ 0 h 1166"/>
              <a:gd name="T22" fmla="*/ 410 w 586"/>
              <a:gd name="T23" fmla="*/ 115 h 1166"/>
              <a:gd name="T24" fmla="*/ 506 w 586"/>
              <a:gd name="T25" fmla="*/ 115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86" h="1166">
                <a:moveTo>
                  <a:pt x="506" y="115"/>
                </a:moveTo>
                <a:cubicBezTo>
                  <a:pt x="549" y="115"/>
                  <a:pt x="585" y="151"/>
                  <a:pt x="585" y="194"/>
                </a:cubicBezTo>
                <a:lnTo>
                  <a:pt x="585" y="1088"/>
                </a:lnTo>
                <a:cubicBezTo>
                  <a:pt x="585" y="1132"/>
                  <a:pt x="549" y="1165"/>
                  <a:pt x="506" y="1165"/>
                </a:cubicBezTo>
                <a:lnTo>
                  <a:pt x="79" y="1165"/>
                </a:lnTo>
                <a:cubicBezTo>
                  <a:pt x="35" y="1165"/>
                  <a:pt x="0" y="1132"/>
                  <a:pt x="0" y="1088"/>
                </a:cubicBezTo>
                <a:lnTo>
                  <a:pt x="0" y="194"/>
                </a:lnTo>
                <a:cubicBezTo>
                  <a:pt x="0" y="151"/>
                  <a:pt x="35" y="115"/>
                  <a:pt x="79" y="115"/>
                </a:cubicBezTo>
                <a:lnTo>
                  <a:pt x="175" y="115"/>
                </a:lnTo>
                <a:lnTo>
                  <a:pt x="175" y="0"/>
                </a:lnTo>
                <a:lnTo>
                  <a:pt x="410" y="0"/>
                </a:lnTo>
                <a:lnTo>
                  <a:pt x="410" y="115"/>
                </a:lnTo>
                <a:lnTo>
                  <a:pt x="506" y="115"/>
                </a:lnTo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42" name="Freeform 141"/>
          <p:cNvSpPr>
            <a:spLocks noChangeArrowheads="1"/>
          </p:cNvSpPr>
          <p:nvPr/>
        </p:nvSpPr>
        <p:spPr bwMode="auto">
          <a:xfrm>
            <a:off x="7596983" y="5821362"/>
            <a:ext cx="211137" cy="419100"/>
          </a:xfrm>
          <a:custGeom>
            <a:avLst/>
            <a:gdLst>
              <a:gd name="T0" fmla="*/ 235 w 586"/>
              <a:gd name="T1" fmla="*/ 1050 h 1166"/>
              <a:gd name="T2" fmla="*/ 467 w 586"/>
              <a:gd name="T3" fmla="*/ 613 h 1166"/>
              <a:gd name="T4" fmla="*/ 350 w 586"/>
              <a:gd name="T5" fmla="*/ 613 h 1166"/>
              <a:gd name="T6" fmla="*/ 350 w 586"/>
              <a:gd name="T7" fmla="*/ 290 h 1166"/>
              <a:gd name="T8" fmla="*/ 118 w 586"/>
              <a:gd name="T9" fmla="*/ 727 h 1166"/>
              <a:gd name="T10" fmla="*/ 235 w 586"/>
              <a:gd name="T11" fmla="*/ 727 h 1166"/>
              <a:gd name="T12" fmla="*/ 235 w 586"/>
              <a:gd name="T13" fmla="*/ 1050 h 1166"/>
              <a:gd name="T14" fmla="*/ 506 w 586"/>
              <a:gd name="T15" fmla="*/ 115 h 1166"/>
              <a:gd name="T16" fmla="*/ 585 w 586"/>
              <a:gd name="T17" fmla="*/ 194 h 1166"/>
              <a:gd name="T18" fmla="*/ 585 w 586"/>
              <a:gd name="T19" fmla="*/ 1088 h 1166"/>
              <a:gd name="T20" fmla="*/ 506 w 586"/>
              <a:gd name="T21" fmla="*/ 1165 h 1166"/>
              <a:gd name="T22" fmla="*/ 79 w 586"/>
              <a:gd name="T23" fmla="*/ 1165 h 1166"/>
              <a:gd name="T24" fmla="*/ 0 w 586"/>
              <a:gd name="T25" fmla="*/ 1088 h 1166"/>
              <a:gd name="T26" fmla="*/ 0 w 586"/>
              <a:gd name="T27" fmla="*/ 194 h 1166"/>
              <a:gd name="T28" fmla="*/ 79 w 586"/>
              <a:gd name="T29" fmla="*/ 115 h 1166"/>
              <a:gd name="T30" fmla="*/ 175 w 586"/>
              <a:gd name="T31" fmla="*/ 115 h 1166"/>
              <a:gd name="T32" fmla="*/ 175 w 586"/>
              <a:gd name="T33" fmla="*/ 0 h 1166"/>
              <a:gd name="T34" fmla="*/ 410 w 586"/>
              <a:gd name="T35" fmla="*/ 0 h 1166"/>
              <a:gd name="T36" fmla="*/ 410 w 586"/>
              <a:gd name="T37" fmla="*/ 115 h 1166"/>
              <a:gd name="T38" fmla="*/ 506 w 586"/>
              <a:gd name="T39" fmla="*/ 115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586" h="1166">
                <a:moveTo>
                  <a:pt x="235" y="1050"/>
                </a:moveTo>
                <a:lnTo>
                  <a:pt x="467" y="613"/>
                </a:lnTo>
                <a:lnTo>
                  <a:pt x="350" y="613"/>
                </a:lnTo>
                <a:lnTo>
                  <a:pt x="350" y="290"/>
                </a:lnTo>
                <a:lnTo>
                  <a:pt x="118" y="727"/>
                </a:lnTo>
                <a:lnTo>
                  <a:pt x="235" y="727"/>
                </a:lnTo>
                <a:lnTo>
                  <a:pt x="235" y="1050"/>
                </a:lnTo>
                <a:close/>
                <a:moveTo>
                  <a:pt x="506" y="115"/>
                </a:moveTo>
                <a:cubicBezTo>
                  <a:pt x="549" y="115"/>
                  <a:pt x="585" y="151"/>
                  <a:pt x="585" y="194"/>
                </a:cubicBezTo>
                <a:lnTo>
                  <a:pt x="585" y="1088"/>
                </a:lnTo>
                <a:cubicBezTo>
                  <a:pt x="585" y="1132"/>
                  <a:pt x="549" y="1165"/>
                  <a:pt x="506" y="1165"/>
                </a:cubicBezTo>
                <a:lnTo>
                  <a:pt x="79" y="1165"/>
                </a:lnTo>
                <a:cubicBezTo>
                  <a:pt x="36" y="1165"/>
                  <a:pt x="0" y="1132"/>
                  <a:pt x="0" y="1088"/>
                </a:cubicBezTo>
                <a:lnTo>
                  <a:pt x="0" y="194"/>
                </a:lnTo>
                <a:cubicBezTo>
                  <a:pt x="0" y="151"/>
                  <a:pt x="36" y="115"/>
                  <a:pt x="79" y="115"/>
                </a:cubicBezTo>
                <a:lnTo>
                  <a:pt x="175" y="115"/>
                </a:lnTo>
                <a:lnTo>
                  <a:pt x="175" y="0"/>
                </a:lnTo>
                <a:lnTo>
                  <a:pt x="410" y="0"/>
                </a:lnTo>
                <a:lnTo>
                  <a:pt x="410" y="115"/>
                </a:lnTo>
                <a:lnTo>
                  <a:pt x="506" y="115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43" name="Freeform 142"/>
          <p:cNvSpPr>
            <a:spLocks noChangeArrowheads="1"/>
          </p:cNvSpPr>
          <p:nvPr/>
        </p:nvSpPr>
        <p:spPr bwMode="auto">
          <a:xfrm>
            <a:off x="8676483" y="5821362"/>
            <a:ext cx="211137" cy="419100"/>
          </a:xfrm>
          <a:custGeom>
            <a:avLst/>
            <a:gdLst>
              <a:gd name="T0" fmla="*/ 350 w 586"/>
              <a:gd name="T1" fmla="*/ 700 h 1166"/>
              <a:gd name="T2" fmla="*/ 350 w 586"/>
              <a:gd name="T3" fmla="*/ 408 h 1166"/>
              <a:gd name="T4" fmla="*/ 235 w 586"/>
              <a:gd name="T5" fmla="*/ 408 h 1166"/>
              <a:gd name="T6" fmla="*/ 235 w 586"/>
              <a:gd name="T7" fmla="*/ 700 h 1166"/>
              <a:gd name="T8" fmla="*/ 350 w 586"/>
              <a:gd name="T9" fmla="*/ 700 h 1166"/>
              <a:gd name="T10" fmla="*/ 350 w 586"/>
              <a:gd name="T11" fmla="*/ 932 h 1166"/>
              <a:gd name="T12" fmla="*/ 350 w 586"/>
              <a:gd name="T13" fmla="*/ 815 h 1166"/>
              <a:gd name="T14" fmla="*/ 235 w 586"/>
              <a:gd name="T15" fmla="*/ 815 h 1166"/>
              <a:gd name="T16" fmla="*/ 235 w 586"/>
              <a:gd name="T17" fmla="*/ 932 h 1166"/>
              <a:gd name="T18" fmla="*/ 350 w 586"/>
              <a:gd name="T19" fmla="*/ 932 h 1166"/>
              <a:gd name="T20" fmla="*/ 506 w 586"/>
              <a:gd name="T21" fmla="*/ 115 h 1166"/>
              <a:gd name="T22" fmla="*/ 585 w 586"/>
              <a:gd name="T23" fmla="*/ 194 h 1166"/>
              <a:gd name="T24" fmla="*/ 585 w 586"/>
              <a:gd name="T25" fmla="*/ 1088 h 1166"/>
              <a:gd name="T26" fmla="*/ 506 w 586"/>
              <a:gd name="T27" fmla="*/ 1165 h 1166"/>
              <a:gd name="T28" fmla="*/ 80 w 586"/>
              <a:gd name="T29" fmla="*/ 1165 h 1166"/>
              <a:gd name="T30" fmla="*/ 0 w 586"/>
              <a:gd name="T31" fmla="*/ 1088 h 1166"/>
              <a:gd name="T32" fmla="*/ 0 w 586"/>
              <a:gd name="T33" fmla="*/ 194 h 1166"/>
              <a:gd name="T34" fmla="*/ 80 w 586"/>
              <a:gd name="T35" fmla="*/ 115 h 1166"/>
              <a:gd name="T36" fmla="*/ 175 w 586"/>
              <a:gd name="T37" fmla="*/ 115 h 1166"/>
              <a:gd name="T38" fmla="*/ 175 w 586"/>
              <a:gd name="T39" fmla="*/ 0 h 1166"/>
              <a:gd name="T40" fmla="*/ 410 w 586"/>
              <a:gd name="T41" fmla="*/ 0 h 1166"/>
              <a:gd name="T42" fmla="*/ 410 w 586"/>
              <a:gd name="T43" fmla="*/ 115 h 1166"/>
              <a:gd name="T44" fmla="*/ 506 w 586"/>
              <a:gd name="T45" fmla="*/ 115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586" h="1166">
                <a:moveTo>
                  <a:pt x="350" y="700"/>
                </a:moveTo>
                <a:lnTo>
                  <a:pt x="350" y="408"/>
                </a:lnTo>
                <a:lnTo>
                  <a:pt x="235" y="408"/>
                </a:lnTo>
                <a:lnTo>
                  <a:pt x="235" y="700"/>
                </a:lnTo>
                <a:lnTo>
                  <a:pt x="350" y="700"/>
                </a:lnTo>
                <a:close/>
                <a:moveTo>
                  <a:pt x="350" y="932"/>
                </a:moveTo>
                <a:lnTo>
                  <a:pt x="350" y="815"/>
                </a:lnTo>
                <a:lnTo>
                  <a:pt x="235" y="815"/>
                </a:lnTo>
                <a:lnTo>
                  <a:pt x="235" y="932"/>
                </a:lnTo>
                <a:lnTo>
                  <a:pt x="350" y="932"/>
                </a:lnTo>
                <a:close/>
                <a:moveTo>
                  <a:pt x="506" y="115"/>
                </a:moveTo>
                <a:cubicBezTo>
                  <a:pt x="550" y="115"/>
                  <a:pt x="585" y="151"/>
                  <a:pt x="585" y="194"/>
                </a:cubicBezTo>
                <a:lnTo>
                  <a:pt x="585" y="1088"/>
                </a:lnTo>
                <a:cubicBezTo>
                  <a:pt x="585" y="1132"/>
                  <a:pt x="550" y="1165"/>
                  <a:pt x="506" y="1165"/>
                </a:cubicBezTo>
                <a:lnTo>
                  <a:pt x="80" y="1165"/>
                </a:lnTo>
                <a:cubicBezTo>
                  <a:pt x="36" y="1165"/>
                  <a:pt x="0" y="1132"/>
                  <a:pt x="0" y="1088"/>
                </a:cubicBezTo>
                <a:lnTo>
                  <a:pt x="0" y="194"/>
                </a:lnTo>
                <a:cubicBezTo>
                  <a:pt x="0" y="151"/>
                  <a:pt x="36" y="115"/>
                  <a:pt x="80" y="115"/>
                </a:cubicBezTo>
                <a:lnTo>
                  <a:pt x="175" y="115"/>
                </a:lnTo>
                <a:lnTo>
                  <a:pt x="175" y="0"/>
                </a:lnTo>
                <a:lnTo>
                  <a:pt x="410" y="0"/>
                </a:lnTo>
                <a:lnTo>
                  <a:pt x="410" y="115"/>
                </a:lnTo>
                <a:lnTo>
                  <a:pt x="506" y="115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44" name="Freeform 143"/>
          <p:cNvSpPr>
            <a:spLocks noChangeArrowheads="1"/>
          </p:cNvSpPr>
          <p:nvPr/>
        </p:nvSpPr>
        <p:spPr bwMode="auto">
          <a:xfrm>
            <a:off x="9609933" y="5842000"/>
            <a:ext cx="503237" cy="377825"/>
          </a:xfrm>
          <a:custGeom>
            <a:avLst/>
            <a:gdLst>
              <a:gd name="T0" fmla="*/ 1107 w 1400"/>
              <a:gd name="T1" fmla="*/ 735 h 1050"/>
              <a:gd name="T2" fmla="*/ 899 w 1400"/>
              <a:gd name="T3" fmla="*/ 525 h 1050"/>
              <a:gd name="T4" fmla="*/ 1107 w 1400"/>
              <a:gd name="T5" fmla="*/ 314 h 1050"/>
              <a:gd name="T6" fmla="*/ 1025 w 1400"/>
              <a:gd name="T7" fmla="*/ 232 h 1050"/>
              <a:gd name="T8" fmla="*/ 817 w 1400"/>
              <a:gd name="T9" fmla="*/ 443 h 1050"/>
              <a:gd name="T10" fmla="*/ 607 w 1400"/>
              <a:gd name="T11" fmla="*/ 232 h 1050"/>
              <a:gd name="T12" fmla="*/ 525 w 1400"/>
              <a:gd name="T13" fmla="*/ 314 h 1050"/>
              <a:gd name="T14" fmla="*/ 735 w 1400"/>
              <a:gd name="T15" fmla="*/ 525 h 1050"/>
              <a:gd name="T16" fmla="*/ 525 w 1400"/>
              <a:gd name="T17" fmla="*/ 735 h 1050"/>
              <a:gd name="T18" fmla="*/ 607 w 1400"/>
              <a:gd name="T19" fmla="*/ 817 h 1050"/>
              <a:gd name="T20" fmla="*/ 817 w 1400"/>
              <a:gd name="T21" fmla="*/ 606 h 1050"/>
              <a:gd name="T22" fmla="*/ 1025 w 1400"/>
              <a:gd name="T23" fmla="*/ 817 h 1050"/>
              <a:gd name="T24" fmla="*/ 1107 w 1400"/>
              <a:gd name="T25" fmla="*/ 735 h 1050"/>
              <a:gd name="T26" fmla="*/ 1282 w 1400"/>
              <a:gd name="T27" fmla="*/ 0 h 1050"/>
              <a:gd name="T28" fmla="*/ 1399 w 1400"/>
              <a:gd name="T29" fmla="*/ 117 h 1050"/>
              <a:gd name="T30" fmla="*/ 1399 w 1400"/>
              <a:gd name="T31" fmla="*/ 932 h 1050"/>
              <a:gd name="T32" fmla="*/ 1282 w 1400"/>
              <a:gd name="T33" fmla="*/ 1049 h 1050"/>
              <a:gd name="T34" fmla="*/ 407 w 1400"/>
              <a:gd name="T35" fmla="*/ 1049 h 1050"/>
              <a:gd name="T36" fmla="*/ 315 w 1400"/>
              <a:gd name="T37" fmla="*/ 997 h 1050"/>
              <a:gd name="T38" fmla="*/ 0 w 1400"/>
              <a:gd name="T39" fmla="*/ 525 h 1050"/>
              <a:gd name="T40" fmla="*/ 315 w 1400"/>
              <a:gd name="T41" fmla="*/ 52 h 1050"/>
              <a:gd name="T42" fmla="*/ 407 w 1400"/>
              <a:gd name="T43" fmla="*/ 0 h 1050"/>
              <a:gd name="T44" fmla="*/ 1282 w 1400"/>
              <a:gd name="T45" fmla="*/ 0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400" h="1050">
                <a:moveTo>
                  <a:pt x="1107" y="735"/>
                </a:moveTo>
                <a:lnTo>
                  <a:pt x="899" y="525"/>
                </a:lnTo>
                <a:lnTo>
                  <a:pt x="1107" y="314"/>
                </a:lnTo>
                <a:lnTo>
                  <a:pt x="1025" y="232"/>
                </a:lnTo>
                <a:lnTo>
                  <a:pt x="817" y="443"/>
                </a:lnTo>
                <a:lnTo>
                  <a:pt x="607" y="232"/>
                </a:lnTo>
                <a:lnTo>
                  <a:pt x="525" y="314"/>
                </a:lnTo>
                <a:lnTo>
                  <a:pt x="735" y="525"/>
                </a:lnTo>
                <a:lnTo>
                  <a:pt x="525" y="735"/>
                </a:lnTo>
                <a:lnTo>
                  <a:pt x="607" y="817"/>
                </a:lnTo>
                <a:lnTo>
                  <a:pt x="817" y="606"/>
                </a:lnTo>
                <a:lnTo>
                  <a:pt x="1025" y="817"/>
                </a:lnTo>
                <a:lnTo>
                  <a:pt x="1107" y="735"/>
                </a:lnTo>
                <a:close/>
                <a:moveTo>
                  <a:pt x="1282" y="0"/>
                </a:moveTo>
                <a:cubicBezTo>
                  <a:pt x="1345" y="0"/>
                  <a:pt x="1399" y="54"/>
                  <a:pt x="1399" y="117"/>
                </a:cubicBezTo>
                <a:lnTo>
                  <a:pt x="1399" y="932"/>
                </a:lnTo>
                <a:cubicBezTo>
                  <a:pt x="1399" y="995"/>
                  <a:pt x="1345" y="1049"/>
                  <a:pt x="1282" y="1049"/>
                </a:cubicBezTo>
                <a:lnTo>
                  <a:pt x="407" y="1049"/>
                </a:lnTo>
                <a:cubicBezTo>
                  <a:pt x="366" y="1049"/>
                  <a:pt x="336" y="1027"/>
                  <a:pt x="315" y="997"/>
                </a:cubicBezTo>
                <a:lnTo>
                  <a:pt x="0" y="525"/>
                </a:lnTo>
                <a:lnTo>
                  <a:pt x="315" y="52"/>
                </a:lnTo>
                <a:cubicBezTo>
                  <a:pt x="336" y="22"/>
                  <a:pt x="366" y="0"/>
                  <a:pt x="407" y="0"/>
                </a:cubicBezTo>
                <a:lnTo>
                  <a:pt x="1282" y="0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45" name="Freeform 144"/>
          <p:cNvSpPr>
            <a:spLocks noChangeArrowheads="1"/>
          </p:cNvSpPr>
          <p:nvPr/>
        </p:nvSpPr>
        <p:spPr bwMode="auto">
          <a:xfrm>
            <a:off x="10752933" y="5842000"/>
            <a:ext cx="377825" cy="377825"/>
          </a:xfrm>
          <a:custGeom>
            <a:avLst/>
            <a:gdLst>
              <a:gd name="T0" fmla="*/ 175 w 1051"/>
              <a:gd name="T1" fmla="*/ 525 h 1050"/>
              <a:gd name="T2" fmla="*/ 233 w 1051"/>
              <a:gd name="T3" fmla="*/ 467 h 1050"/>
              <a:gd name="T4" fmla="*/ 293 w 1051"/>
              <a:gd name="T5" fmla="*/ 525 h 1050"/>
              <a:gd name="T6" fmla="*/ 233 w 1051"/>
              <a:gd name="T7" fmla="*/ 582 h 1050"/>
              <a:gd name="T8" fmla="*/ 175 w 1051"/>
              <a:gd name="T9" fmla="*/ 525 h 1050"/>
              <a:gd name="T10" fmla="*/ 875 w 1051"/>
              <a:gd name="T11" fmla="*/ 525 h 1050"/>
              <a:gd name="T12" fmla="*/ 817 w 1051"/>
              <a:gd name="T13" fmla="*/ 582 h 1050"/>
              <a:gd name="T14" fmla="*/ 757 w 1051"/>
              <a:gd name="T15" fmla="*/ 525 h 1050"/>
              <a:gd name="T16" fmla="*/ 817 w 1051"/>
              <a:gd name="T17" fmla="*/ 467 h 1050"/>
              <a:gd name="T18" fmla="*/ 875 w 1051"/>
              <a:gd name="T19" fmla="*/ 525 h 1050"/>
              <a:gd name="T20" fmla="*/ 525 w 1051"/>
              <a:gd name="T21" fmla="*/ 0 h 1050"/>
              <a:gd name="T22" fmla="*/ 1050 w 1051"/>
              <a:gd name="T23" fmla="*/ 525 h 1050"/>
              <a:gd name="T24" fmla="*/ 525 w 1051"/>
              <a:gd name="T25" fmla="*/ 1049 h 1050"/>
              <a:gd name="T26" fmla="*/ 0 w 1051"/>
              <a:gd name="T27" fmla="*/ 525 h 1050"/>
              <a:gd name="T28" fmla="*/ 211 w 1051"/>
              <a:gd name="T29" fmla="*/ 106 h 1050"/>
              <a:gd name="T30" fmla="*/ 211 w 1051"/>
              <a:gd name="T31" fmla="*/ 104 h 1050"/>
              <a:gd name="T32" fmla="*/ 607 w 1051"/>
              <a:gd name="T33" fmla="*/ 500 h 1050"/>
              <a:gd name="T34" fmla="*/ 525 w 1051"/>
              <a:gd name="T35" fmla="*/ 582 h 1050"/>
              <a:gd name="T36" fmla="*/ 208 w 1051"/>
              <a:gd name="T37" fmla="*/ 268 h 1050"/>
              <a:gd name="T38" fmla="*/ 118 w 1051"/>
              <a:gd name="T39" fmla="*/ 525 h 1050"/>
              <a:gd name="T40" fmla="*/ 525 w 1051"/>
              <a:gd name="T41" fmla="*/ 932 h 1050"/>
              <a:gd name="T42" fmla="*/ 932 w 1051"/>
              <a:gd name="T43" fmla="*/ 525 h 1050"/>
              <a:gd name="T44" fmla="*/ 582 w 1051"/>
              <a:gd name="T45" fmla="*/ 120 h 1050"/>
              <a:gd name="T46" fmla="*/ 582 w 1051"/>
              <a:gd name="T47" fmla="*/ 232 h 1050"/>
              <a:gd name="T48" fmla="*/ 468 w 1051"/>
              <a:gd name="T49" fmla="*/ 232 h 1050"/>
              <a:gd name="T50" fmla="*/ 468 w 1051"/>
              <a:gd name="T51" fmla="*/ 0 h 1050"/>
              <a:gd name="T52" fmla="*/ 525 w 1051"/>
              <a:gd name="T53" fmla="*/ 0 h 1050"/>
              <a:gd name="T54" fmla="*/ 468 w 1051"/>
              <a:gd name="T55" fmla="*/ 817 h 1050"/>
              <a:gd name="T56" fmla="*/ 525 w 1051"/>
              <a:gd name="T57" fmla="*/ 757 h 1050"/>
              <a:gd name="T58" fmla="*/ 582 w 1051"/>
              <a:gd name="T59" fmla="*/ 817 h 1050"/>
              <a:gd name="T60" fmla="*/ 525 w 1051"/>
              <a:gd name="T61" fmla="*/ 874 h 1050"/>
              <a:gd name="T62" fmla="*/ 468 w 1051"/>
              <a:gd name="T63" fmla="*/ 817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051" h="1050">
                <a:moveTo>
                  <a:pt x="175" y="525"/>
                </a:moveTo>
                <a:cubicBezTo>
                  <a:pt x="175" y="492"/>
                  <a:pt x="201" y="467"/>
                  <a:pt x="233" y="467"/>
                </a:cubicBezTo>
                <a:cubicBezTo>
                  <a:pt x="266" y="467"/>
                  <a:pt x="293" y="492"/>
                  <a:pt x="293" y="525"/>
                </a:cubicBezTo>
                <a:cubicBezTo>
                  <a:pt x="293" y="557"/>
                  <a:pt x="266" y="582"/>
                  <a:pt x="233" y="582"/>
                </a:cubicBezTo>
                <a:cubicBezTo>
                  <a:pt x="201" y="582"/>
                  <a:pt x="175" y="557"/>
                  <a:pt x="175" y="525"/>
                </a:cubicBezTo>
                <a:close/>
                <a:moveTo>
                  <a:pt x="875" y="525"/>
                </a:moveTo>
                <a:cubicBezTo>
                  <a:pt x="875" y="557"/>
                  <a:pt x="850" y="582"/>
                  <a:pt x="817" y="582"/>
                </a:cubicBezTo>
                <a:cubicBezTo>
                  <a:pt x="785" y="582"/>
                  <a:pt x="757" y="557"/>
                  <a:pt x="757" y="525"/>
                </a:cubicBezTo>
                <a:cubicBezTo>
                  <a:pt x="757" y="492"/>
                  <a:pt x="785" y="467"/>
                  <a:pt x="817" y="467"/>
                </a:cubicBezTo>
                <a:cubicBezTo>
                  <a:pt x="850" y="467"/>
                  <a:pt x="875" y="492"/>
                  <a:pt x="875" y="525"/>
                </a:cubicBezTo>
                <a:close/>
                <a:moveTo>
                  <a:pt x="525" y="0"/>
                </a:moveTo>
                <a:cubicBezTo>
                  <a:pt x="815" y="0"/>
                  <a:pt x="1050" y="235"/>
                  <a:pt x="1050" y="525"/>
                </a:cubicBezTo>
                <a:cubicBezTo>
                  <a:pt x="1050" y="814"/>
                  <a:pt x="815" y="1049"/>
                  <a:pt x="525" y="1049"/>
                </a:cubicBezTo>
                <a:cubicBezTo>
                  <a:pt x="235" y="1049"/>
                  <a:pt x="0" y="814"/>
                  <a:pt x="0" y="525"/>
                </a:cubicBezTo>
                <a:cubicBezTo>
                  <a:pt x="0" y="352"/>
                  <a:pt x="82" y="202"/>
                  <a:pt x="211" y="106"/>
                </a:cubicBezTo>
                <a:lnTo>
                  <a:pt x="211" y="104"/>
                </a:lnTo>
                <a:lnTo>
                  <a:pt x="607" y="500"/>
                </a:lnTo>
                <a:lnTo>
                  <a:pt x="525" y="582"/>
                </a:lnTo>
                <a:lnTo>
                  <a:pt x="208" y="268"/>
                </a:lnTo>
                <a:cubicBezTo>
                  <a:pt x="151" y="339"/>
                  <a:pt x="118" y="426"/>
                  <a:pt x="118" y="525"/>
                </a:cubicBezTo>
                <a:cubicBezTo>
                  <a:pt x="118" y="751"/>
                  <a:pt x="298" y="932"/>
                  <a:pt x="525" y="932"/>
                </a:cubicBezTo>
                <a:cubicBezTo>
                  <a:pt x="752" y="932"/>
                  <a:pt x="932" y="751"/>
                  <a:pt x="932" y="525"/>
                </a:cubicBezTo>
                <a:cubicBezTo>
                  <a:pt x="932" y="320"/>
                  <a:pt x="779" y="147"/>
                  <a:pt x="582" y="120"/>
                </a:cubicBezTo>
                <a:lnTo>
                  <a:pt x="582" y="232"/>
                </a:lnTo>
                <a:lnTo>
                  <a:pt x="468" y="232"/>
                </a:lnTo>
                <a:lnTo>
                  <a:pt x="468" y="0"/>
                </a:lnTo>
                <a:lnTo>
                  <a:pt x="525" y="0"/>
                </a:lnTo>
                <a:close/>
                <a:moveTo>
                  <a:pt x="468" y="817"/>
                </a:moveTo>
                <a:cubicBezTo>
                  <a:pt x="468" y="784"/>
                  <a:pt x="492" y="757"/>
                  <a:pt x="525" y="757"/>
                </a:cubicBezTo>
                <a:cubicBezTo>
                  <a:pt x="558" y="757"/>
                  <a:pt x="582" y="784"/>
                  <a:pt x="582" y="817"/>
                </a:cubicBezTo>
                <a:cubicBezTo>
                  <a:pt x="582" y="850"/>
                  <a:pt x="558" y="874"/>
                  <a:pt x="525" y="874"/>
                </a:cubicBezTo>
                <a:cubicBezTo>
                  <a:pt x="492" y="874"/>
                  <a:pt x="468" y="850"/>
                  <a:pt x="468" y="817"/>
                </a:cubicBez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4872292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2"/>
          <p:cNvSpPr>
            <a:spLocks noChangeArrowheads="1"/>
          </p:cNvSpPr>
          <p:nvPr/>
        </p:nvSpPr>
        <p:spPr bwMode="auto">
          <a:xfrm>
            <a:off x="1055689" y="594519"/>
            <a:ext cx="377825" cy="419100"/>
          </a:xfrm>
          <a:custGeom>
            <a:avLst/>
            <a:gdLst>
              <a:gd name="T0" fmla="*/ 932 w 1051"/>
              <a:gd name="T1" fmla="*/ 465 h 1166"/>
              <a:gd name="T2" fmla="*/ 1050 w 1051"/>
              <a:gd name="T3" fmla="*/ 582 h 1166"/>
              <a:gd name="T4" fmla="*/ 932 w 1051"/>
              <a:gd name="T5" fmla="*/ 700 h 1166"/>
              <a:gd name="T6" fmla="*/ 818 w 1051"/>
              <a:gd name="T7" fmla="*/ 582 h 1166"/>
              <a:gd name="T8" fmla="*/ 932 w 1051"/>
              <a:gd name="T9" fmla="*/ 465 h 1166"/>
              <a:gd name="T10" fmla="*/ 692 w 1051"/>
              <a:gd name="T11" fmla="*/ 834 h 1166"/>
              <a:gd name="T12" fmla="*/ 582 w 1051"/>
              <a:gd name="T13" fmla="*/ 722 h 1166"/>
              <a:gd name="T14" fmla="*/ 582 w 1051"/>
              <a:gd name="T15" fmla="*/ 943 h 1166"/>
              <a:gd name="T16" fmla="*/ 692 w 1051"/>
              <a:gd name="T17" fmla="*/ 834 h 1166"/>
              <a:gd name="T18" fmla="*/ 582 w 1051"/>
              <a:gd name="T19" fmla="*/ 221 h 1166"/>
              <a:gd name="T20" fmla="*/ 582 w 1051"/>
              <a:gd name="T21" fmla="*/ 443 h 1166"/>
              <a:gd name="T22" fmla="*/ 692 w 1051"/>
              <a:gd name="T23" fmla="*/ 331 h 1166"/>
              <a:gd name="T24" fmla="*/ 582 w 1051"/>
              <a:gd name="T25" fmla="*/ 221 h 1166"/>
              <a:gd name="T26" fmla="*/ 859 w 1051"/>
              <a:gd name="T27" fmla="*/ 331 h 1166"/>
              <a:gd name="T28" fmla="*/ 607 w 1051"/>
              <a:gd name="T29" fmla="*/ 582 h 1166"/>
              <a:gd name="T30" fmla="*/ 859 w 1051"/>
              <a:gd name="T31" fmla="*/ 834 h 1166"/>
              <a:gd name="T32" fmla="*/ 525 w 1051"/>
              <a:gd name="T33" fmla="*/ 1165 h 1166"/>
              <a:gd name="T34" fmla="*/ 468 w 1051"/>
              <a:gd name="T35" fmla="*/ 1165 h 1166"/>
              <a:gd name="T36" fmla="*/ 468 w 1051"/>
              <a:gd name="T37" fmla="*/ 722 h 1166"/>
              <a:gd name="T38" fmla="*/ 200 w 1051"/>
              <a:gd name="T39" fmla="*/ 990 h 1166"/>
              <a:gd name="T40" fmla="*/ 118 w 1051"/>
              <a:gd name="T41" fmla="*/ 908 h 1166"/>
              <a:gd name="T42" fmla="*/ 443 w 1051"/>
              <a:gd name="T43" fmla="*/ 582 h 1166"/>
              <a:gd name="T44" fmla="*/ 118 w 1051"/>
              <a:gd name="T45" fmla="*/ 257 h 1166"/>
              <a:gd name="T46" fmla="*/ 200 w 1051"/>
              <a:gd name="T47" fmla="*/ 175 h 1166"/>
              <a:gd name="T48" fmla="*/ 468 w 1051"/>
              <a:gd name="T49" fmla="*/ 443 h 1166"/>
              <a:gd name="T50" fmla="*/ 468 w 1051"/>
              <a:gd name="T51" fmla="*/ 0 h 1166"/>
              <a:gd name="T52" fmla="*/ 525 w 1051"/>
              <a:gd name="T53" fmla="*/ 0 h 1166"/>
              <a:gd name="T54" fmla="*/ 859 w 1051"/>
              <a:gd name="T55" fmla="*/ 331 h 1166"/>
              <a:gd name="T56" fmla="*/ 232 w 1051"/>
              <a:gd name="T57" fmla="*/ 582 h 1166"/>
              <a:gd name="T58" fmla="*/ 118 w 1051"/>
              <a:gd name="T59" fmla="*/ 700 h 1166"/>
              <a:gd name="T60" fmla="*/ 0 w 1051"/>
              <a:gd name="T61" fmla="*/ 582 h 1166"/>
              <a:gd name="T62" fmla="*/ 118 w 1051"/>
              <a:gd name="T63" fmla="*/ 465 h 1166"/>
              <a:gd name="T64" fmla="*/ 232 w 1051"/>
              <a:gd name="T65" fmla="*/ 582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051" h="1166">
                <a:moveTo>
                  <a:pt x="932" y="465"/>
                </a:moveTo>
                <a:lnTo>
                  <a:pt x="1050" y="582"/>
                </a:lnTo>
                <a:lnTo>
                  <a:pt x="932" y="700"/>
                </a:lnTo>
                <a:lnTo>
                  <a:pt x="818" y="582"/>
                </a:lnTo>
                <a:lnTo>
                  <a:pt x="932" y="465"/>
                </a:lnTo>
                <a:close/>
                <a:moveTo>
                  <a:pt x="692" y="834"/>
                </a:moveTo>
                <a:lnTo>
                  <a:pt x="582" y="722"/>
                </a:lnTo>
                <a:lnTo>
                  <a:pt x="582" y="943"/>
                </a:lnTo>
                <a:lnTo>
                  <a:pt x="692" y="834"/>
                </a:lnTo>
                <a:close/>
                <a:moveTo>
                  <a:pt x="582" y="221"/>
                </a:moveTo>
                <a:lnTo>
                  <a:pt x="582" y="443"/>
                </a:lnTo>
                <a:lnTo>
                  <a:pt x="692" y="331"/>
                </a:lnTo>
                <a:lnTo>
                  <a:pt x="582" y="221"/>
                </a:lnTo>
                <a:close/>
                <a:moveTo>
                  <a:pt x="859" y="331"/>
                </a:moveTo>
                <a:lnTo>
                  <a:pt x="607" y="582"/>
                </a:lnTo>
                <a:lnTo>
                  <a:pt x="859" y="834"/>
                </a:lnTo>
                <a:lnTo>
                  <a:pt x="525" y="1165"/>
                </a:lnTo>
                <a:lnTo>
                  <a:pt x="468" y="1165"/>
                </a:lnTo>
                <a:lnTo>
                  <a:pt x="468" y="722"/>
                </a:lnTo>
                <a:lnTo>
                  <a:pt x="200" y="990"/>
                </a:lnTo>
                <a:lnTo>
                  <a:pt x="118" y="908"/>
                </a:lnTo>
                <a:lnTo>
                  <a:pt x="443" y="582"/>
                </a:lnTo>
                <a:lnTo>
                  <a:pt x="118" y="257"/>
                </a:lnTo>
                <a:lnTo>
                  <a:pt x="200" y="175"/>
                </a:lnTo>
                <a:lnTo>
                  <a:pt x="468" y="443"/>
                </a:lnTo>
                <a:lnTo>
                  <a:pt x="468" y="0"/>
                </a:lnTo>
                <a:lnTo>
                  <a:pt x="525" y="0"/>
                </a:lnTo>
                <a:lnTo>
                  <a:pt x="859" y="331"/>
                </a:lnTo>
                <a:close/>
                <a:moveTo>
                  <a:pt x="232" y="582"/>
                </a:moveTo>
                <a:lnTo>
                  <a:pt x="118" y="700"/>
                </a:lnTo>
                <a:lnTo>
                  <a:pt x="0" y="582"/>
                </a:lnTo>
                <a:lnTo>
                  <a:pt x="118" y="465"/>
                </a:lnTo>
                <a:lnTo>
                  <a:pt x="232" y="582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" name="Freeform 3"/>
          <p:cNvSpPr>
            <a:spLocks noChangeArrowheads="1"/>
          </p:cNvSpPr>
          <p:nvPr/>
        </p:nvSpPr>
        <p:spPr bwMode="auto">
          <a:xfrm>
            <a:off x="2136776" y="615158"/>
            <a:ext cx="377825" cy="377825"/>
          </a:xfrm>
          <a:custGeom>
            <a:avLst/>
            <a:gdLst>
              <a:gd name="T0" fmla="*/ 117 w 1051"/>
              <a:gd name="T1" fmla="*/ 818 h 1051"/>
              <a:gd name="T2" fmla="*/ 0 w 1051"/>
              <a:gd name="T3" fmla="*/ 700 h 1051"/>
              <a:gd name="T4" fmla="*/ 0 w 1051"/>
              <a:gd name="T5" fmla="*/ 1050 h 1051"/>
              <a:gd name="T6" fmla="*/ 1050 w 1051"/>
              <a:gd name="T7" fmla="*/ 933 h 1051"/>
              <a:gd name="T8" fmla="*/ 0 w 1051"/>
              <a:gd name="T9" fmla="*/ 1050 h 1051"/>
              <a:gd name="T10" fmla="*/ 117 w 1051"/>
              <a:gd name="T11" fmla="*/ 583 h 1051"/>
              <a:gd name="T12" fmla="*/ 0 w 1051"/>
              <a:gd name="T13" fmla="*/ 468 h 1051"/>
              <a:gd name="T14" fmla="*/ 932 w 1051"/>
              <a:gd name="T15" fmla="*/ 233 h 1051"/>
              <a:gd name="T16" fmla="*/ 1050 w 1051"/>
              <a:gd name="T17" fmla="*/ 350 h 1051"/>
              <a:gd name="T18" fmla="*/ 932 w 1051"/>
              <a:gd name="T19" fmla="*/ 233 h 1051"/>
              <a:gd name="T20" fmla="*/ 1050 w 1051"/>
              <a:gd name="T21" fmla="*/ 0 h 1051"/>
              <a:gd name="T22" fmla="*/ 932 w 1051"/>
              <a:gd name="T23" fmla="*/ 118 h 1051"/>
              <a:gd name="T24" fmla="*/ 117 w 1051"/>
              <a:gd name="T25" fmla="*/ 350 h 1051"/>
              <a:gd name="T26" fmla="*/ 0 w 1051"/>
              <a:gd name="T27" fmla="*/ 233 h 1051"/>
              <a:gd name="T28" fmla="*/ 117 w 1051"/>
              <a:gd name="T29" fmla="*/ 350 h 1051"/>
              <a:gd name="T30" fmla="*/ 932 w 1051"/>
              <a:gd name="T31" fmla="*/ 700 h 1051"/>
              <a:gd name="T32" fmla="*/ 1050 w 1051"/>
              <a:gd name="T33" fmla="*/ 818 h 1051"/>
              <a:gd name="T34" fmla="*/ 932 w 1051"/>
              <a:gd name="T35" fmla="*/ 583 h 1051"/>
              <a:gd name="T36" fmla="*/ 1050 w 1051"/>
              <a:gd name="T37" fmla="*/ 468 h 1051"/>
              <a:gd name="T38" fmla="*/ 932 w 1051"/>
              <a:gd name="T39" fmla="*/ 583 h 1051"/>
              <a:gd name="T40" fmla="*/ 817 w 1051"/>
              <a:gd name="T41" fmla="*/ 118 h 1051"/>
              <a:gd name="T42" fmla="*/ 700 w 1051"/>
              <a:gd name="T43" fmla="*/ 0 h 1051"/>
              <a:gd name="T44" fmla="*/ 582 w 1051"/>
              <a:gd name="T45" fmla="*/ 0 h 1051"/>
              <a:gd name="T46" fmla="*/ 467 w 1051"/>
              <a:gd name="T47" fmla="*/ 118 h 1051"/>
              <a:gd name="T48" fmla="*/ 582 w 1051"/>
              <a:gd name="T49" fmla="*/ 0 h 1051"/>
              <a:gd name="T50" fmla="*/ 817 w 1051"/>
              <a:gd name="T51" fmla="*/ 583 h 1051"/>
              <a:gd name="T52" fmla="*/ 700 w 1051"/>
              <a:gd name="T53" fmla="*/ 468 h 1051"/>
              <a:gd name="T54" fmla="*/ 582 w 1051"/>
              <a:gd name="T55" fmla="*/ 350 h 1051"/>
              <a:gd name="T56" fmla="*/ 467 w 1051"/>
              <a:gd name="T57" fmla="*/ 233 h 1051"/>
              <a:gd name="T58" fmla="*/ 582 w 1051"/>
              <a:gd name="T59" fmla="*/ 350 h 1051"/>
              <a:gd name="T60" fmla="*/ 117 w 1051"/>
              <a:gd name="T61" fmla="*/ 118 h 1051"/>
              <a:gd name="T62" fmla="*/ 0 w 1051"/>
              <a:gd name="T63" fmla="*/ 0 h 1051"/>
              <a:gd name="T64" fmla="*/ 582 w 1051"/>
              <a:gd name="T65" fmla="*/ 468 h 1051"/>
              <a:gd name="T66" fmla="*/ 467 w 1051"/>
              <a:gd name="T67" fmla="*/ 583 h 1051"/>
              <a:gd name="T68" fmla="*/ 582 w 1051"/>
              <a:gd name="T69" fmla="*/ 468 h 1051"/>
              <a:gd name="T70" fmla="*/ 350 w 1051"/>
              <a:gd name="T71" fmla="*/ 118 h 1051"/>
              <a:gd name="T72" fmla="*/ 232 w 1051"/>
              <a:gd name="T73" fmla="*/ 0 h 1051"/>
              <a:gd name="T74" fmla="*/ 582 w 1051"/>
              <a:gd name="T75" fmla="*/ 700 h 1051"/>
              <a:gd name="T76" fmla="*/ 467 w 1051"/>
              <a:gd name="T77" fmla="*/ 818 h 1051"/>
              <a:gd name="T78" fmla="*/ 582 w 1051"/>
              <a:gd name="T79" fmla="*/ 700 h 1051"/>
              <a:gd name="T80" fmla="*/ 350 w 1051"/>
              <a:gd name="T81" fmla="*/ 583 h 1051"/>
              <a:gd name="T82" fmla="*/ 232 w 1051"/>
              <a:gd name="T83" fmla="*/ 468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051" h="1051">
                <a:moveTo>
                  <a:pt x="117" y="700"/>
                </a:moveTo>
                <a:lnTo>
                  <a:pt x="117" y="818"/>
                </a:lnTo>
                <a:lnTo>
                  <a:pt x="0" y="818"/>
                </a:lnTo>
                <a:lnTo>
                  <a:pt x="0" y="700"/>
                </a:lnTo>
                <a:lnTo>
                  <a:pt x="117" y="700"/>
                </a:lnTo>
                <a:close/>
                <a:moveTo>
                  <a:pt x="0" y="1050"/>
                </a:moveTo>
                <a:lnTo>
                  <a:pt x="0" y="933"/>
                </a:lnTo>
                <a:lnTo>
                  <a:pt x="1050" y="933"/>
                </a:lnTo>
                <a:lnTo>
                  <a:pt x="1050" y="1050"/>
                </a:lnTo>
                <a:lnTo>
                  <a:pt x="0" y="1050"/>
                </a:lnTo>
                <a:close/>
                <a:moveTo>
                  <a:pt x="117" y="468"/>
                </a:moveTo>
                <a:lnTo>
                  <a:pt x="117" y="583"/>
                </a:lnTo>
                <a:lnTo>
                  <a:pt x="0" y="583"/>
                </a:lnTo>
                <a:lnTo>
                  <a:pt x="0" y="468"/>
                </a:lnTo>
                <a:lnTo>
                  <a:pt x="117" y="468"/>
                </a:lnTo>
                <a:close/>
                <a:moveTo>
                  <a:pt x="932" y="233"/>
                </a:moveTo>
                <a:lnTo>
                  <a:pt x="1050" y="233"/>
                </a:lnTo>
                <a:lnTo>
                  <a:pt x="1050" y="350"/>
                </a:lnTo>
                <a:lnTo>
                  <a:pt x="932" y="350"/>
                </a:lnTo>
                <a:lnTo>
                  <a:pt x="932" y="233"/>
                </a:lnTo>
                <a:close/>
                <a:moveTo>
                  <a:pt x="932" y="0"/>
                </a:moveTo>
                <a:lnTo>
                  <a:pt x="1050" y="0"/>
                </a:lnTo>
                <a:lnTo>
                  <a:pt x="1050" y="118"/>
                </a:lnTo>
                <a:lnTo>
                  <a:pt x="932" y="118"/>
                </a:lnTo>
                <a:lnTo>
                  <a:pt x="932" y="0"/>
                </a:lnTo>
                <a:close/>
                <a:moveTo>
                  <a:pt x="117" y="350"/>
                </a:moveTo>
                <a:lnTo>
                  <a:pt x="0" y="350"/>
                </a:lnTo>
                <a:lnTo>
                  <a:pt x="0" y="233"/>
                </a:lnTo>
                <a:lnTo>
                  <a:pt x="117" y="233"/>
                </a:lnTo>
                <a:lnTo>
                  <a:pt x="117" y="350"/>
                </a:lnTo>
                <a:close/>
                <a:moveTo>
                  <a:pt x="932" y="818"/>
                </a:moveTo>
                <a:lnTo>
                  <a:pt x="932" y="700"/>
                </a:lnTo>
                <a:lnTo>
                  <a:pt x="1050" y="700"/>
                </a:lnTo>
                <a:lnTo>
                  <a:pt x="1050" y="818"/>
                </a:lnTo>
                <a:lnTo>
                  <a:pt x="932" y="818"/>
                </a:lnTo>
                <a:close/>
                <a:moveTo>
                  <a:pt x="932" y="583"/>
                </a:moveTo>
                <a:lnTo>
                  <a:pt x="932" y="468"/>
                </a:lnTo>
                <a:lnTo>
                  <a:pt x="1050" y="468"/>
                </a:lnTo>
                <a:lnTo>
                  <a:pt x="1050" y="583"/>
                </a:lnTo>
                <a:lnTo>
                  <a:pt x="932" y="583"/>
                </a:lnTo>
                <a:close/>
                <a:moveTo>
                  <a:pt x="817" y="0"/>
                </a:moveTo>
                <a:lnTo>
                  <a:pt x="817" y="118"/>
                </a:lnTo>
                <a:lnTo>
                  <a:pt x="700" y="118"/>
                </a:lnTo>
                <a:lnTo>
                  <a:pt x="700" y="0"/>
                </a:lnTo>
                <a:lnTo>
                  <a:pt x="817" y="0"/>
                </a:lnTo>
                <a:close/>
                <a:moveTo>
                  <a:pt x="582" y="0"/>
                </a:moveTo>
                <a:lnTo>
                  <a:pt x="582" y="118"/>
                </a:lnTo>
                <a:lnTo>
                  <a:pt x="467" y="118"/>
                </a:lnTo>
                <a:lnTo>
                  <a:pt x="467" y="0"/>
                </a:lnTo>
                <a:lnTo>
                  <a:pt x="582" y="0"/>
                </a:lnTo>
                <a:close/>
                <a:moveTo>
                  <a:pt x="817" y="468"/>
                </a:moveTo>
                <a:lnTo>
                  <a:pt x="817" y="583"/>
                </a:lnTo>
                <a:lnTo>
                  <a:pt x="700" y="583"/>
                </a:lnTo>
                <a:lnTo>
                  <a:pt x="700" y="468"/>
                </a:lnTo>
                <a:lnTo>
                  <a:pt x="817" y="468"/>
                </a:lnTo>
                <a:close/>
                <a:moveTo>
                  <a:pt x="582" y="350"/>
                </a:moveTo>
                <a:lnTo>
                  <a:pt x="467" y="350"/>
                </a:lnTo>
                <a:lnTo>
                  <a:pt x="467" y="233"/>
                </a:lnTo>
                <a:lnTo>
                  <a:pt x="582" y="233"/>
                </a:lnTo>
                <a:lnTo>
                  <a:pt x="582" y="350"/>
                </a:lnTo>
                <a:close/>
                <a:moveTo>
                  <a:pt x="117" y="0"/>
                </a:moveTo>
                <a:lnTo>
                  <a:pt x="117" y="118"/>
                </a:lnTo>
                <a:lnTo>
                  <a:pt x="0" y="118"/>
                </a:lnTo>
                <a:lnTo>
                  <a:pt x="0" y="0"/>
                </a:lnTo>
                <a:lnTo>
                  <a:pt x="117" y="0"/>
                </a:lnTo>
                <a:close/>
                <a:moveTo>
                  <a:pt x="582" y="468"/>
                </a:moveTo>
                <a:lnTo>
                  <a:pt x="582" y="583"/>
                </a:lnTo>
                <a:lnTo>
                  <a:pt x="467" y="583"/>
                </a:lnTo>
                <a:lnTo>
                  <a:pt x="467" y="468"/>
                </a:lnTo>
                <a:lnTo>
                  <a:pt x="582" y="468"/>
                </a:lnTo>
                <a:close/>
                <a:moveTo>
                  <a:pt x="350" y="0"/>
                </a:moveTo>
                <a:lnTo>
                  <a:pt x="350" y="118"/>
                </a:lnTo>
                <a:lnTo>
                  <a:pt x="232" y="118"/>
                </a:lnTo>
                <a:lnTo>
                  <a:pt x="232" y="0"/>
                </a:lnTo>
                <a:lnTo>
                  <a:pt x="350" y="0"/>
                </a:lnTo>
                <a:close/>
                <a:moveTo>
                  <a:pt x="582" y="700"/>
                </a:moveTo>
                <a:lnTo>
                  <a:pt x="582" y="818"/>
                </a:lnTo>
                <a:lnTo>
                  <a:pt x="467" y="818"/>
                </a:lnTo>
                <a:lnTo>
                  <a:pt x="467" y="700"/>
                </a:lnTo>
                <a:lnTo>
                  <a:pt x="582" y="700"/>
                </a:lnTo>
                <a:close/>
                <a:moveTo>
                  <a:pt x="350" y="468"/>
                </a:moveTo>
                <a:lnTo>
                  <a:pt x="350" y="583"/>
                </a:lnTo>
                <a:lnTo>
                  <a:pt x="232" y="583"/>
                </a:lnTo>
                <a:lnTo>
                  <a:pt x="232" y="468"/>
                </a:lnTo>
                <a:lnTo>
                  <a:pt x="350" y="468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" name="Freeform 4"/>
          <p:cNvSpPr>
            <a:spLocks noChangeArrowheads="1"/>
          </p:cNvSpPr>
          <p:nvPr/>
        </p:nvSpPr>
        <p:spPr bwMode="auto">
          <a:xfrm>
            <a:off x="3216276" y="615158"/>
            <a:ext cx="377825" cy="377825"/>
          </a:xfrm>
          <a:custGeom>
            <a:avLst/>
            <a:gdLst>
              <a:gd name="T0" fmla="*/ 933 w 1051"/>
              <a:gd name="T1" fmla="*/ 468 h 1051"/>
              <a:gd name="T2" fmla="*/ 933 w 1051"/>
              <a:gd name="T3" fmla="*/ 118 h 1051"/>
              <a:gd name="T4" fmla="*/ 583 w 1051"/>
              <a:gd name="T5" fmla="*/ 118 h 1051"/>
              <a:gd name="T6" fmla="*/ 583 w 1051"/>
              <a:gd name="T7" fmla="*/ 468 h 1051"/>
              <a:gd name="T8" fmla="*/ 933 w 1051"/>
              <a:gd name="T9" fmla="*/ 468 h 1051"/>
              <a:gd name="T10" fmla="*/ 933 w 1051"/>
              <a:gd name="T11" fmla="*/ 933 h 1051"/>
              <a:gd name="T12" fmla="*/ 933 w 1051"/>
              <a:gd name="T13" fmla="*/ 583 h 1051"/>
              <a:gd name="T14" fmla="*/ 583 w 1051"/>
              <a:gd name="T15" fmla="*/ 583 h 1051"/>
              <a:gd name="T16" fmla="*/ 583 w 1051"/>
              <a:gd name="T17" fmla="*/ 933 h 1051"/>
              <a:gd name="T18" fmla="*/ 933 w 1051"/>
              <a:gd name="T19" fmla="*/ 933 h 1051"/>
              <a:gd name="T20" fmla="*/ 468 w 1051"/>
              <a:gd name="T21" fmla="*/ 468 h 1051"/>
              <a:gd name="T22" fmla="*/ 468 w 1051"/>
              <a:gd name="T23" fmla="*/ 118 h 1051"/>
              <a:gd name="T24" fmla="*/ 118 w 1051"/>
              <a:gd name="T25" fmla="*/ 118 h 1051"/>
              <a:gd name="T26" fmla="*/ 118 w 1051"/>
              <a:gd name="T27" fmla="*/ 468 h 1051"/>
              <a:gd name="T28" fmla="*/ 468 w 1051"/>
              <a:gd name="T29" fmla="*/ 468 h 1051"/>
              <a:gd name="T30" fmla="*/ 468 w 1051"/>
              <a:gd name="T31" fmla="*/ 933 h 1051"/>
              <a:gd name="T32" fmla="*/ 468 w 1051"/>
              <a:gd name="T33" fmla="*/ 583 h 1051"/>
              <a:gd name="T34" fmla="*/ 118 w 1051"/>
              <a:gd name="T35" fmla="*/ 583 h 1051"/>
              <a:gd name="T36" fmla="*/ 118 w 1051"/>
              <a:gd name="T37" fmla="*/ 933 h 1051"/>
              <a:gd name="T38" fmla="*/ 468 w 1051"/>
              <a:gd name="T39" fmla="*/ 933 h 1051"/>
              <a:gd name="T40" fmla="*/ 0 w 1051"/>
              <a:gd name="T41" fmla="*/ 0 h 1051"/>
              <a:gd name="T42" fmla="*/ 1050 w 1051"/>
              <a:gd name="T43" fmla="*/ 0 h 1051"/>
              <a:gd name="T44" fmla="*/ 1050 w 1051"/>
              <a:gd name="T45" fmla="*/ 1050 h 1051"/>
              <a:gd name="T46" fmla="*/ 0 w 1051"/>
              <a:gd name="T47" fmla="*/ 1050 h 1051"/>
              <a:gd name="T48" fmla="*/ 0 w 1051"/>
              <a:gd name="T49" fmla="*/ 0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051" h="1051">
                <a:moveTo>
                  <a:pt x="933" y="468"/>
                </a:moveTo>
                <a:lnTo>
                  <a:pt x="933" y="118"/>
                </a:lnTo>
                <a:lnTo>
                  <a:pt x="583" y="118"/>
                </a:lnTo>
                <a:lnTo>
                  <a:pt x="583" y="468"/>
                </a:lnTo>
                <a:lnTo>
                  <a:pt x="933" y="468"/>
                </a:lnTo>
                <a:close/>
                <a:moveTo>
                  <a:pt x="933" y="933"/>
                </a:moveTo>
                <a:lnTo>
                  <a:pt x="933" y="583"/>
                </a:lnTo>
                <a:lnTo>
                  <a:pt x="583" y="583"/>
                </a:lnTo>
                <a:lnTo>
                  <a:pt x="583" y="933"/>
                </a:lnTo>
                <a:lnTo>
                  <a:pt x="933" y="933"/>
                </a:lnTo>
                <a:close/>
                <a:moveTo>
                  <a:pt x="468" y="468"/>
                </a:moveTo>
                <a:lnTo>
                  <a:pt x="468" y="118"/>
                </a:lnTo>
                <a:lnTo>
                  <a:pt x="118" y="118"/>
                </a:lnTo>
                <a:lnTo>
                  <a:pt x="118" y="468"/>
                </a:lnTo>
                <a:lnTo>
                  <a:pt x="468" y="468"/>
                </a:lnTo>
                <a:close/>
                <a:moveTo>
                  <a:pt x="468" y="933"/>
                </a:moveTo>
                <a:lnTo>
                  <a:pt x="468" y="583"/>
                </a:lnTo>
                <a:lnTo>
                  <a:pt x="118" y="583"/>
                </a:lnTo>
                <a:lnTo>
                  <a:pt x="118" y="933"/>
                </a:lnTo>
                <a:lnTo>
                  <a:pt x="468" y="933"/>
                </a:lnTo>
                <a:close/>
                <a:moveTo>
                  <a:pt x="0" y="0"/>
                </a:moveTo>
                <a:lnTo>
                  <a:pt x="1050" y="0"/>
                </a:lnTo>
                <a:lnTo>
                  <a:pt x="1050" y="1050"/>
                </a:lnTo>
                <a:lnTo>
                  <a:pt x="0" y="1050"/>
                </a:lnTo>
                <a:lnTo>
                  <a:pt x="0" y="0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" name="Freeform 5"/>
          <p:cNvSpPr>
            <a:spLocks noChangeArrowheads="1"/>
          </p:cNvSpPr>
          <p:nvPr/>
        </p:nvSpPr>
        <p:spPr bwMode="auto">
          <a:xfrm>
            <a:off x="4286249" y="604044"/>
            <a:ext cx="400050" cy="400050"/>
          </a:xfrm>
          <a:custGeom>
            <a:avLst/>
            <a:gdLst>
              <a:gd name="T0" fmla="*/ 760 w 1111"/>
              <a:gd name="T1" fmla="*/ 438 h 1111"/>
              <a:gd name="T2" fmla="*/ 585 w 1111"/>
              <a:gd name="T3" fmla="*/ 438 h 1111"/>
              <a:gd name="T4" fmla="*/ 673 w 1111"/>
              <a:gd name="T5" fmla="*/ 585 h 1111"/>
              <a:gd name="T6" fmla="*/ 673 w 1111"/>
              <a:gd name="T7" fmla="*/ 760 h 1111"/>
              <a:gd name="T8" fmla="*/ 673 w 1111"/>
              <a:gd name="T9" fmla="*/ 585 h 1111"/>
              <a:gd name="T10" fmla="*/ 498 w 1111"/>
              <a:gd name="T11" fmla="*/ 905 h 1111"/>
              <a:gd name="T12" fmla="*/ 380 w 1111"/>
              <a:gd name="T13" fmla="*/ 905 h 1111"/>
              <a:gd name="T14" fmla="*/ 438 w 1111"/>
              <a:gd name="T15" fmla="*/ 350 h 1111"/>
              <a:gd name="T16" fmla="*/ 438 w 1111"/>
              <a:gd name="T17" fmla="*/ 525 h 1111"/>
              <a:gd name="T18" fmla="*/ 438 w 1111"/>
              <a:gd name="T19" fmla="*/ 350 h 1111"/>
              <a:gd name="T20" fmla="*/ 700 w 1111"/>
              <a:gd name="T21" fmla="*/ 1080 h 1111"/>
              <a:gd name="T22" fmla="*/ 643 w 1111"/>
              <a:gd name="T23" fmla="*/ 1080 h 1111"/>
              <a:gd name="T24" fmla="*/ 673 w 1111"/>
              <a:gd name="T25" fmla="*/ 848 h 1111"/>
              <a:gd name="T26" fmla="*/ 673 w 1111"/>
              <a:gd name="T27" fmla="*/ 963 h 1111"/>
              <a:gd name="T28" fmla="*/ 673 w 1111"/>
              <a:gd name="T29" fmla="*/ 848 h 1111"/>
              <a:gd name="T30" fmla="*/ 1110 w 1111"/>
              <a:gd name="T31" fmla="*/ 673 h 1111"/>
              <a:gd name="T32" fmla="*/ 1050 w 1111"/>
              <a:gd name="T33" fmla="*/ 673 h 1111"/>
              <a:gd name="T34" fmla="*/ 905 w 1111"/>
              <a:gd name="T35" fmla="*/ 148 h 1111"/>
              <a:gd name="T36" fmla="*/ 905 w 1111"/>
              <a:gd name="T37" fmla="*/ 263 h 1111"/>
              <a:gd name="T38" fmla="*/ 905 w 1111"/>
              <a:gd name="T39" fmla="*/ 148 h 1111"/>
              <a:gd name="T40" fmla="*/ 963 w 1111"/>
              <a:gd name="T41" fmla="*/ 438 h 1111"/>
              <a:gd name="T42" fmla="*/ 848 w 1111"/>
              <a:gd name="T43" fmla="*/ 438 h 1111"/>
              <a:gd name="T44" fmla="*/ 905 w 1111"/>
              <a:gd name="T45" fmla="*/ 848 h 1111"/>
              <a:gd name="T46" fmla="*/ 905 w 1111"/>
              <a:gd name="T47" fmla="*/ 963 h 1111"/>
              <a:gd name="T48" fmla="*/ 905 w 1111"/>
              <a:gd name="T49" fmla="*/ 848 h 1111"/>
              <a:gd name="T50" fmla="*/ 963 w 1111"/>
              <a:gd name="T51" fmla="*/ 673 h 1111"/>
              <a:gd name="T52" fmla="*/ 848 w 1111"/>
              <a:gd name="T53" fmla="*/ 673 h 1111"/>
              <a:gd name="T54" fmla="*/ 438 w 1111"/>
              <a:gd name="T55" fmla="*/ 585 h 1111"/>
              <a:gd name="T56" fmla="*/ 438 w 1111"/>
              <a:gd name="T57" fmla="*/ 760 h 1111"/>
              <a:gd name="T58" fmla="*/ 438 w 1111"/>
              <a:gd name="T59" fmla="*/ 585 h 1111"/>
              <a:gd name="T60" fmla="*/ 380 w 1111"/>
              <a:gd name="T61" fmla="*/ 205 h 1111"/>
              <a:gd name="T62" fmla="*/ 498 w 1111"/>
              <a:gd name="T63" fmla="*/ 205 h 1111"/>
              <a:gd name="T64" fmla="*/ 438 w 1111"/>
              <a:gd name="T65" fmla="*/ 61 h 1111"/>
              <a:gd name="T66" fmla="*/ 438 w 1111"/>
              <a:gd name="T67" fmla="*/ 0 h 1111"/>
              <a:gd name="T68" fmla="*/ 438 w 1111"/>
              <a:gd name="T69" fmla="*/ 61 h 1111"/>
              <a:gd name="T70" fmla="*/ 468 w 1111"/>
              <a:gd name="T71" fmla="*/ 1080 h 1111"/>
              <a:gd name="T72" fmla="*/ 410 w 1111"/>
              <a:gd name="T73" fmla="*/ 1080 h 1111"/>
              <a:gd name="T74" fmla="*/ 30 w 1111"/>
              <a:gd name="T75" fmla="*/ 643 h 1111"/>
              <a:gd name="T76" fmla="*/ 30 w 1111"/>
              <a:gd name="T77" fmla="*/ 700 h 1111"/>
              <a:gd name="T78" fmla="*/ 30 w 1111"/>
              <a:gd name="T79" fmla="*/ 643 h 1111"/>
              <a:gd name="T80" fmla="*/ 643 w 1111"/>
              <a:gd name="T81" fmla="*/ 30 h 1111"/>
              <a:gd name="T82" fmla="*/ 700 w 1111"/>
              <a:gd name="T83" fmla="*/ 30 h 1111"/>
              <a:gd name="T84" fmla="*/ 673 w 1111"/>
              <a:gd name="T85" fmla="*/ 263 h 1111"/>
              <a:gd name="T86" fmla="*/ 673 w 1111"/>
              <a:gd name="T87" fmla="*/ 148 h 1111"/>
              <a:gd name="T88" fmla="*/ 673 w 1111"/>
              <a:gd name="T89" fmla="*/ 263 h 1111"/>
              <a:gd name="T90" fmla="*/ 1050 w 1111"/>
              <a:gd name="T91" fmla="*/ 438 h 1111"/>
              <a:gd name="T92" fmla="*/ 1110 w 1111"/>
              <a:gd name="T93" fmla="*/ 438 h 1111"/>
              <a:gd name="T94" fmla="*/ 205 w 1111"/>
              <a:gd name="T95" fmla="*/ 148 h 1111"/>
              <a:gd name="T96" fmla="*/ 205 w 1111"/>
              <a:gd name="T97" fmla="*/ 263 h 1111"/>
              <a:gd name="T98" fmla="*/ 205 w 1111"/>
              <a:gd name="T99" fmla="*/ 148 h 1111"/>
              <a:gd name="T100" fmla="*/ 60 w 1111"/>
              <a:gd name="T101" fmla="*/ 438 h 1111"/>
              <a:gd name="T102" fmla="*/ 0 w 1111"/>
              <a:gd name="T103" fmla="*/ 438 h 1111"/>
              <a:gd name="T104" fmla="*/ 205 w 1111"/>
              <a:gd name="T105" fmla="*/ 380 h 1111"/>
              <a:gd name="T106" fmla="*/ 205 w 1111"/>
              <a:gd name="T107" fmla="*/ 498 h 1111"/>
              <a:gd name="T108" fmla="*/ 205 w 1111"/>
              <a:gd name="T109" fmla="*/ 380 h 1111"/>
              <a:gd name="T110" fmla="*/ 263 w 1111"/>
              <a:gd name="T111" fmla="*/ 905 h 1111"/>
              <a:gd name="T112" fmla="*/ 148 w 1111"/>
              <a:gd name="T113" fmla="*/ 905 h 1111"/>
              <a:gd name="T114" fmla="*/ 205 w 1111"/>
              <a:gd name="T115" fmla="*/ 613 h 1111"/>
              <a:gd name="T116" fmla="*/ 205 w 1111"/>
              <a:gd name="T117" fmla="*/ 730 h 1111"/>
              <a:gd name="T118" fmla="*/ 205 w 1111"/>
              <a:gd name="T119" fmla="*/ 613 h 1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111" h="1111">
                <a:moveTo>
                  <a:pt x="673" y="350"/>
                </a:moveTo>
                <a:cubicBezTo>
                  <a:pt x="722" y="350"/>
                  <a:pt x="760" y="389"/>
                  <a:pt x="760" y="438"/>
                </a:cubicBezTo>
                <a:cubicBezTo>
                  <a:pt x="760" y="487"/>
                  <a:pt x="722" y="525"/>
                  <a:pt x="673" y="525"/>
                </a:cubicBezTo>
                <a:cubicBezTo>
                  <a:pt x="623" y="525"/>
                  <a:pt x="585" y="487"/>
                  <a:pt x="585" y="438"/>
                </a:cubicBezTo>
                <a:cubicBezTo>
                  <a:pt x="585" y="389"/>
                  <a:pt x="623" y="350"/>
                  <a:pt x="673" y="350"/>
                </a:cubicBezTo>
                <a:close/>
                <a:moveTo>
                  <a:pt x="673" y="585"/>
                </a:moveTo>
                <a:cubicBezTo>
                  <a:pt x="722" y="585"/>
                  <a:pt x="760" y="624"/>
                  <a:pt x="760" y="673"/>
                </a:cubicBezTo>
                <a:cubicBezTo>
                  <a:pt x="760" y="722"/>
                  <a:pt x="722" y="760"/>
                  <a:pt x="673" y="760"/>
                </a:cubicBezTo>
                <a:cubicBezTo>
                  <a:pt x="623" y="760"/>
                  <a:pt x="585" y="722"/>
                  <a:pt x="585" y="673"/>
                </a:cubicBezTo>
                <a:cubicBezTo>
                  <a:pt x="585" y="624"/>
                  <a:pt x="623" y="585"/>
                  <a:pt x="673" y="585"/>
                </a:cubicBezTo>
                <a:close/>
                <a:moveTo>
                  <a:pt x="438" y="848"/>
                </a:moveTo>
                <a:cubicBezTo>
                  <a:pt x="470" y="848"/>
                  <a:pt x="498" y="872"/>
                  <a:pt x="498" y="905"/>
                </a:cubicBezTo>
                <a:cubicBezTo>
                  <a:pt x="498" y="937"/>
                  <a:pt x="470" y="963"/>
                  <a:pt x="438" y="963"/>
                </a:cubicBezTo>
                <a:cubicBezTo>
                  <a:pt x="405" y="963"/>
                  <a:pt x="380" y="937"/>
                  <a:pt x="380" y="905"/>
                </a:cubicBezTo>
                <a:cubicBezTo>
                  <a:pt x="380" y="872"/>
                  <a:pt x="405" y="848"/>
                  <a:pt x="438" y="848"/>
                </a:cubicBezTo>
                <a:close/>
                <a:moveTo>
                  <a:pt x="438" y="350"/>
                </a:moveTo>
                <a:cubicBezTo>
                  <a:pt x="487" y="350"/>
                  <a:pt x="525" y="389"/>
                  <a:pt x="525" y="438"/>
                </a:cubicBezTo>
                <a:cubicBezTo>
                  <a:pt x="525" y="487"/>
                  <a:pt x="487" y="525"/>
                  <a:pt x="438" y="525"/>
                </a:cubicBezTo>
                <a:cubicBezTo>
                  <a:pt x="388" y="525"/>
                  <a:pt x="350" y="487"/>
                  <a:pt x="350" y="438"/>
                </a:cubicBezTo>
                <a:cubicBezTo>
                  <a:pt x="350" y="389"/>
                  <a:pt x="388" y="350"/>
                  <a:pt x="438" y="350"/>
                </a:cubicBezTo>
                <a:close/>
                <a:moveTo>
                  <a:pt x="673" y="1050"/>
                </a:moveTo>
                <a:cubicBezTo>
                  <a:pt x="689" y="1050"/>
                  <a:pt x="700" y="1063"/>
                  <a:pt x="700" y="1080"/>
                </a:cubicBezTo>
                <a:cubicBezTo>
                  <a:pt x="700" y="1096"/>
                  <a:pt x="689" y="1110"/>
                  <a:pt x="673" y="1110"/>
                </a:cubicBezTo>
                <a:cubicBezTo>
                  <a:pt x="656" y="1110"/>
                  <a:pt x="643" y="1096"/>
                  <a:pt x="643" y="1080"/>
                </a:cubicBezTo>
                <a:cubicBezTo>
                  <a:pt x="643" y="1063"/>
                  <a:pt x="656" y="1050"/>
                  <a:pt x="673" y="1050"/>
                </a:cubicBezTo>
                <a:close/>
                <a:moveTo>
                  <a:pt x="673" y="848"/>
                </a:moveTo>
                <a:cubicBezTo>
                  <a:pt x="706" y="848"/>
                  <a:pt x="730" y="872"/>
                  <a:pt x="730" y="905"/>
                </a:cubicBezTo>
                <a:cubicBezTo>
                  <a:pt x="730" y="937"/>
                  <a:pt x="706" y="963"/>
                  <a:pt x="673" y="963"/>
                </a:cubicBezTo>
                <a:cubicBezTo>
                  <a:pt x="640" y="963"/>
                  <a:pt x="613" y="937"/>
                  <a:pt x="613" y="905"/>
                </a:cubicBezTo>
                <a:cubicBezTo>
                  <a:pt x="613" y="872"/>
                  <a:pt x="640" y="848"/>
                  <a:pt x="673" y="848"/>
                </a:cubicBezTo>
                <a:close/>
                <a:moveTo>
                  <a:pt x="1080" y="643"/>
                </a:moveTo>
                <a:cubicBezTo>
                  <a:pt x="1097" y="643"/>
                  <a:pt x="1110" y="657"/>
                  <a:pt x="1110" y="673"/>
                </a:cubicBezTo>
                <a:cubicBezTo>
                  <a:pt x="1110" y="689"/>
                  <a:pt x="1096" y="700"/>
                  <a:pt x="1080" y="700"/>
                </a:cubicBezTo>
                <a:cubicBezTo>
                  <a:pt x="1063" y="700"/>
                  <a:pt x="1050" y="689"/>
                  <a:pt x="1050" y="673"/>
                </a:cubicBezTo>
                <a:cubicBezTo>
                  <a:pt x="1050" y="657"/>
                  <a:pt x="1064" y="643"/>
                  <a:pt x="1080" y="643"/>
                </a:cubicBezTo>
                <a:close/>
                <a:moveTo>
                  <a:pt x="905" y="148"/>
                </a:moveTo>
                <a:cubicBezTo>
                  <a:pt x="938" y="148"/>
                  <a:pt x="963" y="172"/>
                  <a:pt x="963" y="205"/>
                </a:cubicBezTo>
                <a:cubicBezTo>
                  <a:pt x="963" y="237"/>
                  <a:pt x="938" y="263"/>
                  <a:pt x="905" y="263"/>
                </a:cubicBezTo>
                <a:cubicBezTo>
                  <a:pt x="872" y="263"/>
                  <a:pt x="848" y="237"/>
                  <a:pt x="848" y="205"/>
                </a:cubicBezTo>
                <a:cubicBezTo>
                  <a:pt x="848" y="172"/>
                  <a:pt x="872" y="148"/>
                  <a:pt x="905" y="148"/>
                </a:cubicBezTo>
                <a:close/>
                <a:moveTo>
                  <a:pt x="905" y="380"/>
                </a:moveTo>
                <a:cubicBezTo>
                  <a:pt x="938" y="380"/>
                  <a:pt x="963" y="405"/>
                  <a:pt x="963" y="438"/>
                </a:cubicBezTo>
                <a:cubicBezTo>
                  <a:pt x="963" y="471"/>
                  <a:pt x="938" y="498"/>
                  <a:pt x="905" y="498"/>
                </a:cubicBezTo>
                <a:cubicBezTo>
                  <a:pt x="872" y="498"/>
                  <a:pt x="848" y="471"/>
                  <a:pt x="848" y="438"/>
                </a:cubicBezTo>
                <a:cubicBezTo>
                  <a:pt x="848" y="405"/>
                  <a:pt x="872" y="380"/>
                  <a:pt x="905" y="380"/>
                </a:cubicBezTo>
                <a:close/>
                <a:moveTo>
                  <a:pt x="905" y="848"/>
                </a:moveTo>
                <a:cubicBezTo>
                  <a:pt x="938" y="848"/>
                  <a:pt x="963" y="872"/>
                  <a:pt x="963" y="905"/>
                </a:cubicBezTo>
                <a:cubicBezTo>
                  <a:pt x="963" y="937"/>
                  <a:pt x="938" y="963"/>
                  <a:pt x="905" y="963"/>
                </a:cubicBezTo>
                <a:cubicBezTo>
                  <a:pt x="872" y="963"/>
                  <a:pt x="848" y="937"/>
                  <a:pt x="848" y="905"/>
                </a:cubicBezTo>
                <a:cubicBezTo>
                  <a:pt x="848" y="872"/>
                  <a:pt x="872" y="848"/>
                  <a:pt x="905" y="848"/>
                </a:cubicBezTo>
                <a:close/>
                <a:moveTo>
                  <a:pt x="905" y="613"/>
                </a:moveTo>
                <a:cubicBezTo>
                  <a:pt x="938" y="613"/>
                  <a:pt x="963" y="640"/>
                  <a:pt x="963" y="673"/>
                </a:cubicBezTo>
                <a:cubicBezTo>
                  <a:pt x="963" y="706"/>
                  <a:pt x="938" y="730"/>
                  <a:pt x="905" y="730"/>
                </a:cubicBezTo>
                <a:cubicBezTo>
                  <a:pt x="872" y="730"/>
                  <a:pt x="848" y="706"/>
                  <a:pt x="848" y="673"/>
                </a:cubicBezTo>
                <a:cubicBezTo>
                  <a:pt x="848" y="640"/>
                  <a:pt x="872" y="613"/>
                  <a:pt x="905" y="613"/>
                </a:cubicBezTo>
                <a:close/>
                <a:moveTo>
                  <a:pt x="438" y="585"/>
                </a:moveTo>
                <a:cubicBezTo>
                  <a:pt x="487" y="585"/>
                  <a:pt x="525" y="624"/>
                  <a:pt x="525" y="673"/>
                </a:cubicBezTo>
                <a:cubicBezTo>
                  <a:pt x="525" y="722"/>
                  <a:pt x="487" y="760"/>
                  <a:pt x="438" y="760"/>
                </a:cubicBezTo>
                <a:cubicBezTo>
                  <a:pt x="388" y="760"/>
                  <a:pt x="350" y="722"/>
                  <a:pt x="350" y="673"/>
                </a:cubicBezTo>
                <a:cubicBezTo>
                  <a:pt x="350" y="624"/>
                  <a:pt x="388" y="585"/>
                  <a:pt x="438" y="585"/>
                </a:cubicBezTo>
                <a:close/>
                <a:moveTo>
                  <a:pt x="438" y="263"/>
                </a:moveTo>
                <a:cubicBezTo>
                  <a:pt x="405" y="263"/>
                  <a:pt x="380" y="237"/>
                  <a:pt x="380" y="205"/>
                </a:cubicBezTo>
                <a:cubicBezTo>
                  <a:pt x="380" y="172"/>
                  <a:pt x="405" y="148"/>
                  <a:pt x="438" y="148"/>
                </a:cubicBezTo>
                <a:cubicBezTo>
                  <a:pt x="470" y="148"/>
                  <a:pt x="498" y="172"/>
                  <a:pt x="498" y="205"/>
                </a:cubicBezTo>
                <a:cubicBezTo>
                  <a:pt x="498" y="237"/>
                  <a:pt x="470" y="263"/>
                  <a:pt x="438" y="263"/>
                </a:cubicBezTo>
                <a:close/>
                <a:moveTo>
                  <a:pt x="438" y="61"/>
                </a:moveTo>
                <a:cubicBezTo>
                  <a:pt x="421" y="61"/>
                  <a:pt x="410" y="46"/>
                  <a:pt x="410" y="30"/>
                </a:cubicBezTo>
                <a:cubicBezTo>
                  <a:pt x="410" y="13"/>
                  <a:pt x="421" y="0"/>
                  <a:pt x="438" y="0"/>
                </a:cubicBezTo>
                <a:cubicBezTo>
                  <a:pt x="454" y="0"/>
                  <a:pt x="468" y="13"/>
                  <a:pt x="468" y="30"/>
                </a:cubicBezTo>
                <a:cubicBezTo>
                  <a:pt x="468" y="46"/>
                  <a:pt x="454" y="61"/>
                  <a:pt x="438" y="61"/>
                </a:cubicBezTo>
                <a:close/>
                <a:moveTo>
                  <a:pt x="438" y="1050"/>
                </a:moveTo>
                <a:cubicBezTo>
                  <a:pt x="454" y="1050"/>
                  <a:pt x="468" y="1063"/>
                  <a:pt x="468" y="1080"/>
                </a:cubicBezTo>
                <a:cubicBezTo>
                  <a:pt x="468" y="1096"/>
                  <a:pt x="454" y="1110"/>
                  <a:pt x="438" y="1110"/>
                </a:cubicBezTo>
                <a:cubicBezTo>
                  <a:pt x="421" y="1110"/>
                  <a:pt x="410" y="1096"/>
                  <a:pt x="410" y="1080"/>
                </a:cubicBezTo>
                <a:cubicBezTo>
                  <a:pt x="410" y="1063"/>
                  <a:pt x="421" y="1050"/>
                  <a:pt x="438" y="1050"/>
                </a:cubicBezTo>
                <a:close/>
                <a:moveTo>
                  <a:pt x="30" y="643"/>
                </a:moveTo>
                <a:cubicBezTo>
                  <a:pt x="47" y="643"/>
                  <a:pt x="60" y="657"/>
                  <a:pt x="60" y="673"/>
                </a:cubicBezTo>
                <a:cubicBezTo>
                  <a:pt x="60" y="689"/>
                  <a:pt x="46" y="700"/>
                  <a:pt x="30" y="700"/>
                </a:cubicBezTo>
                <a:cubicBezTo>
                  <a:pt x="13" y="700"/>
                  <a:pt x="0" y="689"/>
                  <a:pt x="0" y="673"/>
                </a:cubicBezTo>
                <a:cubicBezTo>
                  <a:pt x="0" y="657"/>
                  <a:pt x="14" y="643"/>
                  <a:pt x="30" y="643"/>
                </a:cubicBezTo>
                <a:close/>
                <a:moveTo>
                  <a:pt x="673" y="61"/>
                </a:moveTo>
                <a:cubicBezTo>
                  <a:pt x="656" y="61"/>
                  <a:pt x="643" y="46"/>
                  <a:pt x="643" y="30"/>
                </a:cubicBezTo>
                <a:cubicBezTo>
                  <a:pt x="643" y="13"/>
                  <a:pt x="656" y="0"/>
                  <a:pt x="673" y="0"/>
                </a:cubicBezTo>
                <a:cubicBezTo>
                  <a:pt x="689" y="0"/>
                  <a:pt x="700" y="13"/>
                  <a:pt x="700" y="30"/>
                </a:cubicBezTo>
                <a:cubicBezTo>
                  <a:pt x="700" y="46"/>
                  <a:pt x="689" y="61"/>
                  <a:pt x="673" y="61"/>
                </a:cubicBezTo>
                <a:close/>
                <a:moveTo>
                  <a:pt x="673" y="263"/>
                </a:moveTo>
                <a:cubicBezTo>
                  <a:pt x="640" y="263"/>
                  <a:pt x="613" y="237"/>
                  <a:pt x="613" y="205"/>
                </a:cubicBezTo>
                <a:cubicBezTo>
                  <a:pt x="613" y="172"/>
                  <a:pt x="640" y="148"/>
                  <a:pt x="673" y="148"/>
                </a:cubicBezTo>
                <a:cubicBezTo>
                  <a:pt x="706" y="148"/>
                  <a:pt x="730" y="172"/>
                  <a:pt x="730" y="205"/>
                </a:cubicBezTo>
                <a:cubicBezTo>
                  <a:pt x="730" y="237"/>
                  <a:pt x="706" y="263"/>
                  <a:pt x="673" y="263"/>
                </a:cubicBezTo>
                <a:close/>
                <a:moveTo>
                  <a:pt x="1080" y="468"/>
                </a:moveTo>
                <a:cubicBezTo>
                  <a:pt x="1064" y="468"/>
                  <a:pt x="1050" y="454"/>
                  <a:pt x="1050" y="438"/>
                </a:cubicBezTo>
                <a:cubicBezTo>
                  <a:pt x="1050" y="421"/>
                  <a:pt x="1063" y="410"/>
                  <a:pt x="1080" y="410"/>
                </a:cubicBezTo>
                <a:cubicBezTo>
                  <a:pt x="1096" y="410"/>
                  <a:pt x="1110" y="421"/>
                  <a:pt x="1110" y="438"/>
                </a:cubicBezTo>
                <a:cubicBezTo>
                  <a:pt x="1110" y="454"/>
                  <a:pt x="1097" y="468"/>
                  <a:pt x="1080" y="468"/>
                </a:cubicBezTo>
                <a:close/>
                <a:moveTo>
                  <a:pt x="205" y="148"/>
                </a:moveTo>
                <a:cubicBezTo>
                  <a:pt x="238" y="148"/>
                  <a:pt x="263" y="172"/>
                  <a:pt x="263" y="205"/>
                </a:cubicBezTo>
                <a:cubicBezTo>
                  <a:pt x="263" y="237"/>
                  <a:pt x="238" y="263"/>
                  <a:pt x="205" y="263"/>
                </a:cubicBezTo>
                <a:cubicBezTo>
                  <a:pt x="172" y="263"/>
                  <a:pt x="148" y="237"/>
                  <a:pt x="148" y="205"/>
                </a:cubicBezTo>
                <a:cubicBezTo>
                  <a:pt x="148" y="172"/>
                  <a:pt x="172" y="148"/>
                  <a:pt x="205" y="148"/>
                </a:cubicBezTo>
                <a:close/>
                <a:moveTo>
                  <a:pt x="30" y="410"/>
                </a:moveTo>
                <a:cubicBezTo>
                  <a:pt x="47" y="410"/>
                  <a:pt x="60" y="421"/>
                  <a:pt x="60" y="438"/>
                </a:cubicBezTo>
                <a:cubicBezTo>
                  <a:pt x="60" y="454"/>
                  <a:pt x="46" y="468"/>
                  <a:pt x="30" y="468"/>
                </a:cubicBezTo>
                <a:cubicBezTo>
                  <a:pt x="13" y="468"/>
                  <a:pt x="0" y="454"/>
                  <a:pt x="0" y="438"/>
                </a:cubicBezTo>
                <a:cubicBezTo>
                  <a:pt x="0" y="421"/>
                  <a:pt x="14" y="410"/>
                  <a:pt x="30" y="410"/>
                </a:cubicBezTo>
                <a:close/>
                <a:moveTo>
                  <a:pt x="205" y="380"/>
                </a:moveTo>
                <a:cubicBezTo>
                  <a:pt x="238" y="380"/>
                  <a:pt x="263" y="405"/>
                  <a:pt x="263" y="438"/>
                </a:cubicBezTo>
                <a:cubicBezTo>
                  <a:pt x="263" y="471"/>
                  <a:pt x="238" y="498"/>
                  <a:pt x="205" y="498"/>
                </a:cubicBezTo>
                <a:cubicBezTo>
                  <a:pt x="172" y="498"/>
                  <a:pt x="148" y="471"/>
                  <a:pt x="148" y="438"/>
                </a:cubicBezTo>
                <a:cubicBezTo>
                  <a:pt x="148" y="405"/>
                  <a:pt x="172" y="380"/>
                  <a:pt x="205" y="380"/>
                </a:cubicBezTo>
                <a:close/>
                <a:moveTo>
                  <a:pt x="205" y="848"/>
                </a:moveTo>
                <a:cubicBezTo>
                  <a:pt x="238" y="848"/>
                  <a:pt x="263" y="872"/>
                  <a:pt x="263" y="905"/>
                </a:cubicBezTo>
                <a:cubicBezTo>
                  <a:pt x="263" y="937"/>
                  <a:pt x="238" y="963"/>
                  <a:pt x="205" y="963"/>
                </a:cubicBezTo>
                <a:cubicBezTo>
                  <a:pt x="172" y="963"/>
                  <a:pt x="148" y="937"/>
                  <a:pt x="148" y="905"/>
                </a:cubicBezTo>
                <a:cubicBezTo>
                  <a:pt x="148" y="872"/>
                  <a:pt x="172" y="848"/>
                  <a:pt x="205" y="848"/>
                </a:cubicBezTo>
                <a:close/>
                <a:moveTo>
                  <a:pt x="205" y="613"/>
                </a:moveTo>
                <a:cubicBezTo>
                  <a:pt x="238" y="613"/>
                  <a:pt x="263" y="640"/>
                  <a:pt x="263" y="673"/>
                </a:cubicBezTo>
                <a:cubicBezTo>
                  <a:pt x="263" y="706"/>
                  <a:pt x="238" y="730"/>
                  <a:pt x="205" y="730"/>
                </a:cubicBezTo>
                <a:cubicBezTo>
                  <a:pt x="172" y="730"/>
                  <a:pt x="148" y="706"/>
                  <a:pt x="148" y="673"/>
                </a:cubicBezTo>
                <a:cubicBezTo>
                  <a:pt x="148" y="640"/>
                  <a:pt x="172" y="613"/>
                  <a:pt x="205" y="613"/>
                </a:cubicBez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7" name="Freeform 6"/>
          <p:cNvSpPr>
            <a:spLocks noChangeArrowheads="1"/>
          </p:cNvSpPr>
          <p:nvPr/>
        </p:nvSpPr>
        <p:spPr bwMode="auto">
          <a:xfrm>
            <a:off x="5365749" y="604044"/>
            <a:ext cx="400050" cy="400050"/>
          </a:xfrm>
          <a:custGeom>
            <a:avLst/>
            <a:gdLst>
              <a:gd name="T0" fmla="*/ 60 w 1111"/>
              <a:gd name="T1" fmla="*/ 673 h 1111"/>
              <a:gd name="T2" fmla="*/ 0 w 1111"/>
              <a:gd name="T3" fmla="*/ 673 h 1111"/>
              <a:gd name="T4" fmla="*/ 205 w 1111"/>
              <a:gd name="T5" fmla="*/ 848 h 1111"/>
              <a:gd name="T6" fmla="*/ 205 w 1111"/>
              <a:gd name="T7" fmla="*/ 963 h 1111"/>
              <a:gd name="T8" fmla="*/ 205 w 1111"/>
              <a:gd name="T9" fmla="*/ 848 h 1111"/>
              <a:gd name="T10" fmla="*/ 467 w 1111"/>
              <a:gd name="T11" fmla="*/ 1080 h 1111"/>
              <a:gd name="T12" fmla="*/ 410 w 1111"/>
              <a:gd name="T13" fmla="*/ 1080 h 1111"/>
              <a:gd name="T14" fmla="*/ 30 w 1111"/>
              <a:gd name="T15" fmla="*/ 410 h 1111"/>
              <a:gd name="T16" fmla="*/ 30 w 1111"/>
              <a:gd name="T17" fmla="*/ 468 h 1111"/>
              <a:gd name="T18" fmla="*/ 30 w 1111"/>
              <a:gd name="T19" fmla="*/ 410 h 1111"/>
              <a:gd name="T20" fmla="*/ 262 w 1111"/>
              <a:gd name="T21" fmla="*/ 673 h 1111"/>
              <a:gd name="T22" fmla="*/ 147 w 1111"/>
              <a:gd name="T23" fmla="*/ 673 h 1111"/>
              <a:gd name="T24" fmla="*/ 1080 w 1111"/>
              <a:gd name="T25" fmla="*/ 643 h 1111"/>
              <a:gd name="T26" fmla="*/ 1080 w 1111"/>
              <a:gd name="T27" fmla="*/ 700 h 1111"/>
              <a:gd name="T28" fmla="*/ 1080 w 1111"/>
              <a:gd name="T29" fmla="*/ 643 h 1111"/>
              <a:gd name="T30" fmla="*/ 497 w 1111"/>
              <a:gd name="T31" fmla="*/ 905 h 1111"/>
              <a:gd name="T32" fmla="*/ 380 w 1111"/>
              <a:gd name="T33" fmla="*/ 905 h 1111"/>
              <a:gd name="T34" fmla="*/ 0 w 1111"/>
              <a:gd name="T35" fmla="*/ 162 h 1111"/>
              <a:gd name="T36" fmla="*/ 1022 w 1111"/>
              <a:gd name="T37" fmla="*/ 1037 h 1111"/>
              <a:gd name="T38" fmla="*/ 727 w 1111"/>
              <a:gd name="T39" fmla="*/ 889 h 1111"/>
              <a:gd name="T40" fmla="*/ 672 w 1111"/>
              <a:gd name="T41" fmla="*/ 963 h 1111"/>
              <a:gd name="T42" fmla="*/ 672 w 1111"/>
              <a:gd name="T43" fmla="*/ 848 h 1111"/>
              <a:gd name="T44" fmla="*/ 525 w 1111"/>
              <a:gd name="T45" fmla="*/ 687 h 1111"/>
              <a:gd name="T46" fmla="*/ 350 w 1111"/>
              <a:gd name="T47" fmla="*/ 673 h 1111"/>
              <a:gd name="T48" fmla="*/ 260 w 1111"/>
              <a:gd name="T49" fmla="*/ 421 h 1111"/>
              <a:gd name="T50" fmla="*/ 205 w 1111"/>
              <a:gd name="T51" fmla="*/ 498 h 1111"/>
              <a:gd name="T52" fmla="*/ 205 w 1111"/>
              <a:gd name="T53" fmla="*/ 380 h 1111"/>
              <a:gd name="T54" fmla="*/ 0 w 1111"/>
              <a:gd name="T55" fmla="*/ 162 h 1111"/>
              <a:gd name="T56" fmla="*/ 700 w 1111"/>
              <a:gd name="T57" fmla="*/ 1080 h 1111"/>
              <a:gd name="T58" fmla="*/ 642 w 1111"/>
              <a:gd name="T59" fmla="*/ 1080 h 1111"/>
              <a:gd name="T60" fmla="*/ 905 w 1111"/>
              <a:gd name="T61" fmla="*/ 263 h 1111"/>
              <a:gd name="T62" fmla="*/ 905 w 1111"/>
              <a:gd name="T63" fmla="*/ 148 h 1111"/>
              <a:gd name="T64" fmla="*/ 905 w 1111"/>
              <a:gd name="T65" fmla="*/ 263 h 1111"/>
              <a:gd name="T66" fmla="*/ 847 w 1111"/>
              <a:gd name="T67" fmla="*/ 438 h 1111"/>
              <a:gd name="T68" fmla="*/ 962 w 1111"/>
              <a:gd name="T69" fmla="*/ 438 h 1111"/>
              <a:gd name="T70" fmla="*/ 905 w 1111"/>
              <a:gd name="T71" fmla="*/ 730 h 1111"/>
              <a:gd name="T72" fmla="*/ 905 w 1111"/>
              <a:gd name="T73" fmla="*/ 613 h 1111"/>
              <a:gd name="T74" fmla="*/ 905 w 1111"/>
              <a:gd name="T75" fmla="*/ 730 h 1111"/>
              <a:gd name="T76" fmla="*/ 380 w 1111"/>
              <a:gd name="T77" fmla="*/ 205 h 1111"/>
              <a:gd name="T78" fmla="*/ 497 w 1111"/>
              <a:gd name="T79" fmla="*/ 205 h 1111"/>
              <a:gd name="T80" fmla="*/ 1080 w 1111"/>
              <a:gd name="T81" fmla="*/ 468 h 1111"/>
              <a:gd name="T82" fmla="*/ 1080 w 1111"/>
              <a:gd name="T83" fmla="*/ 410 h 1111"/>
              <a:gd name="T84" fmla="*/ 1080 w 1111"/>
              <a:gd name="T85" fmla="*/ 468 h 1111"/>
              <a:gd name="T86" fmla="*/ 410 w 1111"/>
              <a:gd name="T87" fmla="*/ 30 h 1111"/>
              <a:gd name="T88" fmla="*/ 467 w 1111"/>
              <a:gd name="T89" fmla="*/ 30 h 1111"/>
              <a:gd name="T90" fmla="*/ 672 w 1111"/>
              <a:gd name="T91" fmla="*/ 61 h 1111"/>
              <a:gd name="T92" fmla="*/ 672 w 1111"/>
              <a:gd name="T93" fmla="*/ 0 h 1111"/>
              <a:gd name="T94" fmla="*/ 672 w 1111"/>
              <a:gd name="T95" fmla="*/ 61 h 1111"/>
              <a:gd name="T96" fmla="*/ 585 w 1111"/>
              <a:gd name="T97" fmla="*/ 451 h 1111"/>
              <a:gd name="T98" fmla="*/ 672 w 1111"/>
              <a:gd name="T99" fmla="*/ 350 h 1111"/>
              <a:gd name="T100" fmla="*/ 672 w 1111"/>
              <a:gd name="T101" fmla="*/ 525 h 1111"/>
              <a:gd name="T102" fmla="*/ 672 w 1111"/>
              <a:gd name="T103" fmla="*/ 263 h 1111"/>
              <a:gd name="T104" fmla="*/ 672 w 1111"/>
              <a:gd name="T105" fmla="*/ 148 h 1111"/>
              <a:gd name="T106" fmla="*/ 672 w 1111"/>
              <a:gd name="T107" fmla="*/ 263 h 1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111" h="1111">
                <a:moveTo>
                  <a:pt x="30" y="643"/>
                </a:moveTo>
                <a:cubicBezTo>
                  <a:pt x="46" y="643"/>
                  <a:pt x="60" y="657"/>
                  <a:pt x="60" y="673"/>
                </a:cubicBezTo>
                <a:cubicBezTo>
                  <a:pt x="60" y="689"/>
                  <a:pt x="46" y="700"/>
                  <a:pt x="30" y="700"/>
                </a:cubicBezTo>
                <a:cubicBezTo>
                  <a:pt x="13" y="700"/>
                  <a:pt x="0" y="689"/>
                  <a:pt x="0" y="673"/>
                </a:cubicBezTo>
                <a:cubicBezTo>
                  <a:pt x="0" y="657"/>
                  <a:pt x="13" y="643"/>
                  <a:pt x="30" y="643"/>
                </a:cubicBezTo>
                <a:close/>
                <a:moveTo>
                  <a:pt x="205" y="848"/>
                </a:moveTo>
                <a:cubicBezTo>
                  <a:pt x="238" y="848"/>
                  <a:pt x="262" y="872"/>
                  <a:pt x="262" y="905"/>
                </a:cubicBezTo>
                <a:cubicBezTo>
                  <a:pt x="262" y="937"/>
                  <a:pt x="238" y="963"/>
                  <a:pt x="205" y="963"/>
                </a:cubicBezTo>
                <a:cubicBezTo>
                  <a:pt x="172" y="963"/>
                  <a:pt x="147" y="937"/>
                  <a:pt x="147" y="905"/>
                </a:cubicBezTo>
                <a:cubicBezTo>
                  <a:pt x="147" y="872"/>
                  <a:pt x="172" y="848"/>
                  <a:pt x="205" y="848"/>
                </a:cubicBezTo>
                <a:close/>
                <a:moveTo>
                  <a:pt x="437" y="1050"/>
                </a:moveTo>
                <a:cubicBezTo>
                  <a:pt x="454" y="1050"/>
                  <a:pt x="467" y="1063"/>
                  <a:pt x="467" y="1080"/>
                </a:cubicBezTo>
                <a:cubicBezTo>
                  <a:pt x="467" y="1096"/>
                  <a:pt x="453" y="1110"/>
                  <a:pt x="437" y="1110"/>
                </a:cubicBezTo>
                <a:cubicBezTo>
                  <a:pt x="420" y="1110"/>
                  <a:pt x="410" y="1096"/>
                  <a:pt x="410" y="1080"/>
                </a:cubicBezTo>
                <a:cubicBezTo>
                  <a:pt x="410" y="1063"/>
                  <a:pt x="421" y="1050"/>
                  <a:pt x="437" y="1050"/>
                </a:cubicBezTo>
                <a:close/>
                <a:moveTo>
                  <a:pt x="30" y="410"/>
                </a:moveTo>
                <a:cubicBezTo>
                  <a:pt x="46" y="410"/>
                  <a:pt x="60" y="421"/>
                  <a:pt x="60" y="438"/>
                </a:cubicBezTo>
                <a:cubicBezTo>
                  <a:pt x="60" y="454"/>
                  <a:pt x="46" y="468"/>
                  <a:pt x="30" y="468"/>
                </a:cubicBezTo>
                <a:cubicBezTo>
                  <a:pt x="13" y="468"/>
                  <a:pt x="0" y="454"/>
                  <a:pt x="0" y="438"/>
                </a:cubicBezTo>
                <a:cubicBezTo>
                  <a:pt x="0" y="421"/>
                  <a:pt x="13" y="410"/>
                  <a:pt x="30" y="410"/>
                </a:cubicBezTo>
                <a:close/>
                <a:moveTo>
                  <a:pt x="205" y="613"/>
                </a:moveTo>
                <a:cubicBezTo>
                  <a:pt x="238" y="613"/>
                  <a:pt x="262" y="640"/>
                  <a:pt x="262" y="673"/>
                </a:cubicBezTo>
                <a:cubicBezTo>
                  <a:pt x="262" y="706"/>
                  <a:pt x="238" y="730"/>
                  <a:pt x="205" y="730"/>
                </a:cubicBezTo>
                <a:cubicBezTo>
                  <a:pt x="172" y="730"/>
                  <a:pt x="147" y="706"/>
                  <a:pt x="147" y="673"/>
                </a:cubicBezTo>
                <a:cubicBezTo>
                  <a:pt x="147" y="640"/>
                  <a:pt x="172" y="613"/>
                  <a:pt x="205" y="613"/>
                </a:cubicBezTo>
                <a:close/>
                <a:moveTo>
                  <a:pt x="1080" y="643"/>
                </a:moveTo>
                <a:cubicBezTo>
                  <a:pt x="1096" y="643"/>
                  <a:pt x="1110" y="657"/>
                  <a:pt x="1110" y="673"/>
                </a:cubicBezTo>
                <a:cubicBezTo>
                  <a:pt x="1110" y="689"/>
                  <a:pt x="1096" y="700"/>
                  <a:pt x="1080" y="700"/>
                </a:cubicBezTo>
                <a:cubicBezTo>
                  <a:pt x="1063" y="700"/>
                  <a:pt x="1050" y="689"/>
                  <a:pt x="1050" y="673"/>
                </a:cubicBezTo>
                <a:cubicBezTo>
                  <a:pt x="1050" y="657"/>
                  <a:pt x="1063" y="643"/>
                  <a:pt x="1080" y="643"/>
                </a:cubicBezTo>
                <a:close/>
                <a:moveTo>
                  <a:pt x="437" y="848"/>
                </a:moveTo>
                <a:cubicBezTo>
                  <a:pt x="470" y="848"/>
                  <a:pt x="497" y="872"/>
                  <a:pt x="497" y="905"/>
                </a:cubicBezTo>
                <a:cubicBezTo>
                  <a:pt x="497" y="937"/>
                  <a:pt x="470" y="963"/>
                  <a:pt x="437" y="963"/>
                </a:cubicBezTo>
                <a:cubicBezTo>
                  <a:pt x="404" y="963"/>
                  <a:pt x="380" y="937"/>
                  <a:pt x="380" y="905"/>
                </a:cubicBezTo>
                <a:cubicBezTo>
                  <a:pt x="380" y="872"/>
                  <a:pt x="404" y="848"/>
                  <a:pt x="437" y="848"/>
                </a:cubicBezTo>
                <a:close/>
                <a:moveTo>
                  <a:pt x="0" y="162"/>
                </a:moveTo>
                <a:lnTo>
                  <a:pt x="74" y="88"/>
                </a:lnTo>
                <a:lnTo>
                  <a:pt x="1022" y="1037"/>
                </a:lnTo>
                <a:lnTo>
                  <a:pt x="946" y="1110"/>
                </a:lnTo>
                <a:lnTo>
                  <a:pt x="727" y="889"/>
                </a:lnTo>
                <a:cubicBezTo>
                  <a:pt x="730" y="894"/>
                  <a:pt x="730" y="900"/>
                  <a:pt x="730" y="905"/>
                </a:cubicBezTo>
                <a:cubicBezTo>
                  <a:pt x="730" y="938"/>
                  <a:pt x="704" y="963"/>
                  <a:pt x="672" y="963"/>
                </a:cubicBezTo>
                <a:cubicBezTo>
                  <a:pt x="639" y="963"/>
                  <a:pt x="612" y="938"/>
                  <a:pt x="612" y="905"/>
                </a:cubicBezTo>
                <a:cubicBezTo>
                  <a:pt x="612" y="872"/>
                  <a:pt x="640" y="848"/>
                  <a:pt x="672" y="848"/>
                </a:cubicBezTo>
                <a:cubicBezTo>
                  <a:pt x="678" y="848"/>
                  <a:pt x="683" y="848"/>
                  <a:pt x="689" y="851"/>
                </a:cubicBezTo>
                <a:lnTo>
                  <a:pt x="525" y="687"/>
                </a:lnTo>
                <a:cubicBezTo>
                  <a:pt x="519" y="728"/>
                  <a:pt x="481" y="760"/>
                  <a:pt x="437" y="760"/>
                </a:cubicBezTo>
                <a:cubicBezTo>
                  <a:pt x="388" y="760"/>
                  <a:pt x="350" y="722"/>
                  <a:pt x="350" y="673"/>
                </a:cubicBezTo>
                <a:cubicBezTo>
                  <a:pt x="350" y="629"/>
                  <a:pt x="383" y="591"/>
                  <a:pt x="424" y="585"/>
                </a:cubicBezTo>
                <a:lnTo>
                  <a:pt x="260" y="421"/>
                </a:lnTo>
                <a:cubicBezTo>
                  <a:pt x="262" y="427"/>
                  <a:pt x="262" y="432"/>
                  <a:pt x="262" y="438"/>
                </a:cubicBezTo>
                <a:cubicBezTo>
                  <a:pt x="262" y="471"/>
                  <a:pt x="238" y="498"/>
                  <a:pt x="205" y="498"/>
                </a:cubicBezTo>
                <a:cubicBezTo>
                  <a:pt x="172" y="498"/>
                  <a:pt x="147" y="471"/>
                  <a:pt x="147" y="438"/>
                </a:cubicBezTo>
                <a:cubicBezTo>
                  <a:pt x="147" y="405"/>
                  <a:pt x="172" y="380"/>
                  <a:pt x="205" y="380"/>
                </a:cubicBezTo>
                <a:lnTo>
                  <a:pt x="221" y="383"/>
                </a:lnTo>
                <a:lnTo>
                  <a:pt x="0" y="162"/>
                </a:lnTo>
                <a:close/>
                <a:moveTo>
                  <a:pt x="672" y="1050"/>
                </a:moveTo>
                <a:cubicBezTo>
                  <a:pt x="689" y="1050"/>
                  <a:pt x="700" y="1063"/>
                  <a:pt x="700" y="1080"/>
                </a:cubicBezTo>
                <a:cubicBezTo>
                  <a:pt x="700" y="1096"/>
                  <a:pt x="688" y="1110"/>
                  <a:pt x="672" y="1110"/>
                </a:cubicBezTo>
                <a:cubicBezTo>
                  <a:pt x="655" y="1110"/>
                  <a:pt x="642" y="1096"/>
                  <a:pt x="642" y="1080"/>
                </a:cubicBezTo>
                <a:cubicBezTo>
                  <a:pt x="642" y="1063"/>
                  <a:pt x="656" y="1050"/>
                  <a:pt x="672" y="1050"/>
                </a:cubicBezTo>
                <a:close/>
                <a:moveTo>
                  <a:pt x="905" y="263"/>
                </a:moveTo>
                <a:cubicBezTo>
                  <a:pt x="872" y="263"/>
                  <a:pt x="847" y="237"/>
                  <a:pt x="847" y="205"/>
                </a:cubicBezTo>
                <a:cubicBezTo>
                  <a:pt x="847" y="172"/>
                  <a:pt x="872" y="148"/>
                  <a:pt x="905" y="148"/>
                </a:cubicBezTo>
                <a:cubicBezTo>
                  <a:pt x="938" y="148"/>
                  <a:pt x="962" y="172"/>
                  <a:pt x="962" y="205"/>
                </a:cubicBezTo>
                <a:cubicBezTo>
                  <a:pt x="962" y="237"/>
                  <a:pt x="938" y="263"/>
                  <a:pt x="905" y="263"/>
                </a:cubicBezTo>
                <a:close/>
                <a:moveTo>
                  <a:pt x="905" y="498"/>
                </a:moveTo>
                <a:cubicBezTo>
                  <a:pt x="872" y="498"/>
                  <a:pt x="847" y="471"/>
                  <a:pt x="847" y="438"/>
                </a:cubicBezTo>
                <a:cubicBezTo>
                  <a:pt x="847" y="405"/>
                  <a:pt x="872" y="380"/>
                  <a:pt x="905" y="380"/>
                </a:cubicBezTo>
                <a:cubicBezTo>
                  <a:pt x="938" y="380"/>
                  <a:pt x="962" y="405"/>
                  <a:pt x="962" y="438"/>
                </a:cubicBezTo>
                <a:cubicBezTo>
                  <a:pt x="962" y="471"/>
                  <a:pt x="938" y="498"/>
                  <a:pt x="905" y="498"/>
                </a:cubicBezTo>
                <a:close/>
                <a:moveTo>
                  <a:pt x="905" y="730"/>
                </a:moveTo>
                <a:cubicBezTo>
                  <a:pt x="872" y="730"/>
                  <a:pt x="847" y="706"/>
                  <a:pt x="847" y="673"/>
                </a:cubicBezTo>
                <a:cubicBezTo>
                  <a:pt x="847" y="640"/>
                  <a:pt x="872" y="613"/>
                  <a:pt x="905" y="613"/>
                </a:cubicBezTo>
                <a:cubicBezTo>
                  <a:pt x="938" y="613"/>
                  <a:pt x="962" y="640"/>
                  <a:pt x="962" y="673"/>
                </a:cubicBezTo>
                <a:cubicBezTo>
                  <a:pt x="962" y="706"/>
                  <a:pt x="938" y="730"/>
                  <a:pt x="905" y="730"/>
                </a:cubicBezTo>
                <a:close/>
                <a:moveTo>
                  <a:pt x="437" y="263"/>
                </a:moveTo>
                <a:cubicBezTo>
                  <a:pt x="404" y="263"/>
                  <a:pt x="380" y="237"/>
                  <a:pt x="380" y="205"/>
                </a:cubicBezTo>
                <a:cubicBezTo>
                  <a:pt x="380" y="172"/>
                  <a:pt x="404" y="148"/>
                  <a:pt x="437" y="148"/>
                </a:cubicBezTo>
                <a:cubicBezTo>
                  <a:pt x="470" y="148"/>
                  <a:pt x="497" y="172"/>
                  <a:pt x="497" y="205"/>
                </a:cubicBezTo>
                <a:cubicBezTo>
                  <a:pt x="497" y="237"/>
                  <a:pt x="470" y="263"/>
                  <a:pt x="437" y="263"/>
                </a:cubicBezTo>
                <a:close/>
                <a:moveTo>
                  <a:pt x="1080" y="468"/>
                </a:moveTo>
                <a:cubicBezTo>
                  <a:pt x="1063" y="468"/>
                  <a:pt x="1050" y="454"/>
                  <a:pt x="1050" y="438"/>
                </a:cubicBezTo>
                <a:cubicBezTo>
                  <a:pt x="1050" y="421"/>
                  <a:pt x="1063" y="410"/>
                  <a:pt x="1080" y="410"/>
                </a:cubicBezTo>
                <a:cubicBezTo>
                  <a:pt x="1096" y="410"/>
                  <a:pt x="1110" y="421"/>
                  <a:pt x="1110" y="438"/>
                </a:cubicBezTo>
                <a:cubicBezTo>
                  <a:pt x="1110" y="454"/>
                  <a:pt x="1096" y="468"/>
                  <a:pt x="1080" y="468"/>
                </a:cubicBezTo>
                <a:close/>
                <a:moveTo>
                  <a:pt x="437" y="61"/>
                </a:moveTo>
                <a:cubicBezTo>
                  <a:pt x="421" y="61"/>
                  <a:pt x="410" y="46"/>
                  <a:pt x="410" y="30"/>
                </a:cubicBezTo>
                <a:cubicBezTo>
                  <a:pt x="410" y="13"/>
                  <a:pt x="420" y="0"/>
                  <a:pt x="437" y="0"/>
                </a:cubicBezTo>
                <a:cubicBezTo>
                  <a:pt x="453" y="0"/>
                  <a:pt x="467" y="13"/>
                  <a:pt x="467" y="30"/>
                </a:cubicBezTo>
                <a:cubicBezTo>
                  <a:pt x="467" y="46"/>
                  <a:pt x="454" y="61"/>
                  <a:pt x="437" y="61"/>
                </a:cubicBezTo>
                <a:close/>
                <a:moveTo>
                  <a:pt x="672" y="61"/>
                </a:moveTo>
                <a:cubicBezTo>
                  <a:pt x="656" y="61"/>
                  <a:pt x="642" y="46"/>
                  <a:pt x="642" y="30"/>
                </a:cubicBezTo>
                <a:cubicBezTo>
                  <a:pt x="642" y="13"/>
                  <a:pt x="655" y="0"/>
                  <a:pt x="672" y="0"/>
                </a:cubicBezTo>
                <a:cubicBezTo>
                  <a:pt x="688" y="0"/>
                  <a:pt x="700" y="13"/>
                  <a:pt x="700" y="30"/>
                </a:cubicBezTo>
                <a:cubicBezTo>
                  <a:pt x="700" y="46"/>
                  <a:pt x="689" y="61"/>
                  <a:pt x="672" y="61"/>
                </a:cubicBezTo>
                <a:close/>
                <a:moveTo>
                  <a:pt x="659" y="525"/>
                </a:moveTo>
                <a:cubicBezTo>
                  <a:pt x="620" y="520"/>
                  <a:pt x="590" y="490"/>
                  <a:pt x="585" y="451"/>
                </a:cubicBezTo>
                <a:lnTo>
                  <a:pt x="585" y="438"/>
                </a:lnTo>
                <a:cubicBezTo>
                  <a:pt x="585" y="389"/>
                  <a:pt x="622" y="350"/>
                  <a:pt x="672" y="350"/>
                </a:cubicBezTo>
                <a:cubicBezTo>
                  <a:pt x="721" y="350"/>
                  <a:pt x="760" y="389"/>
                  <a:pt x="760" y="438"/>
                </a:cubicBezTo>
                <a:cubicBezTo>
                  <a:pt x="760" y="487"/>
                  <a:pt x="722" y="525"/>
                  <a:pt x="672" y="525"/>
                </a:cubicBezTo>
                <a:lnTo>
                  <a:pt x="659" y="525"/>
                </a:lnTo>
                <a:close/>
                <a:moveTo>
                  <a:pt x="672" y="263"/>
                </a:moveTo>
                <a:cubicBezTo>
                  <a:pt x="640" y="263"/>
                  <a:pt x="612" y="237"/>
                  <a:pt x="612" y="205"/>
                </a:cubicBezTo>
                <a:cubicBezTo>
                  <a:pt x="612" y="172"/>
                  <a:pt x="639" y="148"/>
                  <a:pt x="672" y="148"/>
                </a:cubicBezTo>
                <a:cubicBezTo>
                  <a:pt x="704" y="148"/>
                  <a:pt x="730" y="172"/>
                  <a:pt x="730" y="205"/>
                </a:cubicBezTo>
                <a:cubicBezTo>
                  <a:pt x="730" y="237"/>
                  <a:pt x="705" y="263"/>
                  <a:pt x="672" y="263"/>
                </a:cubicBez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8" name="Freeform 7"/>
          <p:cNvSpPr>
            <a:spLocks noChangeArrowheads="1"/>
          </p:cNvSpPr>
          <p:nvPr/>
        </p:nvSpPr>
        <p:spPr bwMode="auto">
          <a:xfrm>
            <a:off x="6456364" y="615158"/>
            <a:ext cx="377825" cy="377825"/>
          </a:xfrm>
          <a:custGeom>
            <a:avLst/>
            <a:gdLst>
              <a:gd name="T0" fmla="*/ 525 w 1051"/>
              <a:gd name="T1" fmla="*/ 758 h 1051"/>
              <a:gd name="T2" fmla="*/ 642 w 1051"/>
              <a:gd name="T3" fmla="*/ 758 h 1051"/>
              <a:gd name="T4" fmla="*/ 582 w 1051"/>
              <a:gd name="T5" fmla="*/ 583 h 1051"/>
              <a:gd name="T6" fmla="*/ 582 w 1051"/>
              <a:gd name="T7" fmla="*/ 468 h 1051"/>
              <a:gd name="T8" fmla="*/ 582 w 1051"/>
              <a:gd name="T9" fmla="*/ 583 h 1051"/>
              <a:gd name="T10" fmla="*/ 525 w 1051"/>
              <a:gd name="T11" fmla="*/ 293 h 1051"/>
              <a:gd name="T12" fmla="*/ 642 w 1051"/>
              <a:gd name="T13" fmla="*/ 293 h 1051"/>
              <a:gd name="T14" fmla="*/ 817 w 1051"/>
              <a:gd name="T15" fmla="*/ 555 h 1051"/>
              <a:gd name="T16" fmla="*/ 817 w 1051"/>
              <a:gd name="T17" fmla="*/ 495 h 1051"/>
              <a:gd name="T18" fmla="*/ 817 w 1051"/>
              <a:gd name="T19" fmla="*/ 555 h 1051"/>
              <a:gd name="T20" fmla="*/ 787 w 1051"/>
              <a:gd name="T21" fmla="*/ 293 h 1051"/>
              <a:gd name="T22" fmla="*/ 844 w 1051"/>
              <a:gd name="T23" fmla="*/ 293 h 1051"/>
              <a:gd name="T24" fmla="*/ 0 w 1051"/>
              <a:gd name="T25" fmla="*/ 0 h 1051"/>
              <a:gd name="T26" fmla="*/ 1050 w 1051"/>
              <a:gd name="T27" fmla="*/ 118 h 1051"/>
              <a:gd name="T28" fmla="*/ 0 w 1051"/>
              <a:gd name="T29" fmla="*/ 0 h 1051"/>
              <a:gd name="T30" fmla="*/ 787 w 1051"/>
              <a:gd name="T31" fmla="*/ 758 h 1051"/>
              <a:gd name="T32" fmla="*/ 844 w 1051"/>
              <a:gd name="T33" fmla="*/ 758 h 1051"/>
              <a:gd name="T34" fmla="*/ 350 w 1051"/>
              <a:gd name="T35" fmla="*/ 818 h 1051"/>
              <a:gd name="T36" fmla="*/ 350 w 1051"/>
              <a:gd name="T37" fmla="*/ 700 h 1051"/>
              <a:gd name="T38" fmla="*/ 350 w 1051"/>
              <a:gd name="T39" fmla="*/ 818 h 1051"/>
              <a:gd name="T40" fmla="*/ 30 w 1051"/>
              <a:gd name="T41" fmla="*/ 525 h 1051"/>
              <a:gd name="T42" fmla="*/ 205 w 1051"/>
              <a:gd name="T43" fmla="*/ 525 h 1051"/>
              <a:gd name="T44" fmla="*/ 117 w 1051"/>
              <a:gd name="T45" fmla="*/ 380 h 1051"/>
              <a:gd name="T46" fmla="*/ 117 w 1051"/>
              <a:gd name="T47" fmla="*/ 205 h 1051"/>
              <a:gd name="T48" fmla="*/ 117 w 1051"/>
              <a:gd name="T49" fmla="*/ 380 h 1051"/>
              <a:gd name="T50" fmla="*/ 0 w 1051"/>
              <a:gd name="T51" fmla="*/ 933 h 1051"/>
              <a:gd name="T52" fmla="*/ 1050 w 1051"/>
              <a:gd name="T53" fmla="*/ 1050 h 1051"/>
              <a:gd name="T54" fmla="*/ 350 w 1051"/>
              <a:gd name="T55" fmla="*/ 350 h 1051"/>
              <a:gd name="T56" fmla="*/ 350 w 1051"/>
              <a:gd name="T57" fmla="*/ 233 h 1051"/>
              <a:gd name="T58" fmla="*/ 350 w 1051"/>
              <a:gd name="T59" fmla="*/ 350 h 1051"/>
              <a:gd name="T60" fmla="*/ 292 w 1051"/>
              <a:gd name="T61" fmla="*/ 525 h 1051"/>
              <a:gd name="T62" fmla="*/ 407 w 1051"/>
              <a:gd name="T63" fmla="*/ 525 h 1051"/>
              <a:gd name="T64" fmla="*/ 117 w 1051"/>
              <a:gd name="T65" fmla="*/ 845 h 1051"/>
              <a:gd name="T66" fmla="*/ 117 w 1051"/>
              <a:gd name="T67" fmla="*/ 670 h 1051"/>
              <a:gd name="T68" fmla="*/ 117 w 1051"/>
              <a:gd name="T69" fmla="*/ 845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051" h="1051">
                <a:moveTo>
                  <a:pt x="582" y="818"/>
                </a:moveTo>
                <a:cubicBezTo>
                  <a:pt x="549" y="818"/>
                  <a:pt x="525" y="791"/>
                  <a:pt x="525" y="758"/>
                </a:cubicBezTo>
                <a:cubicBezTo>
                  <a:pt x="525" y="725"/>
                  <a:pt x="549" y="700"/>
                  <a:pt x="582" y="700"/>
                </a:cubicBezTo>
                <a:cubicBezTo>
                  <a:pt x="615" y="700"/>
                  <a:pt x="642" y="725"/>
                  <a:pt x="642" y="758"/>
                </a:cubicBezTo>
                <a:cubicBezTo>
                  <a:pt x="642" y="791"/>
                  <a:pt x="615" y="818"/>
                  <a:pt x="582" y="818"/>
                </a:cubicBezTo>
                <a:close/>
                <a:moveTo>
                  <a:pt x="582" y="583"/>
                </a:moveTo>
                <a:cubicBezTo>
                  <a:pt x="549" y="583"/>
                  <a:pt x="525" y="557"/>
                  <a:pt x="525" y="525"/>
                </a:cubicBezTo>
                <a:cubicBezTo>
                  <a:pt x="525" y="492"/>
                  <a:pt x="549" y="468"/>
                  <a:pt x="582" y="468"/>
                </a:cubicBezTo>
                <a:cubicBezTo>
                  <a:pt x="615" y="468"/>
                  <a:pt x="642" y="492"/>
                  <a:pt x="642" y="525"/>
                </a:cubicBezTo>
                <a:cubicBezTo>
                  <a:pt x="642" y="557"/>
                  <a:pt x="615" y="583"/>
                  <a:pt x="582" y="583"/>
                </a:cubicBezTo>
                <a:close/>
                <a:moveTo>
                  <a:pt x="582" y="350"/>
                </a:moveTo>
                <a:cubicBezTo>
                  <a:pt x="549" y="350"/>
                  <a:pt x="525" y="326"/>
                  <a:pt x="525" y="293"/>
                </a:cubicBezTo>
                <a:cubicBezTo>
                  <a:pt x="525" y="260"/>
                  <a:pt x="549" y="233"/>
                  <a:pt x="582" y="233"/>
                </a:cubicBezTo>
                <a:cubicBezTo>
                  <a:pt x="615" y="233"/>
                  <a:pt x="642" y="260"/>
                  <a:pt x="642" y="293"/>
                </a:cubicBezTo>
                <a:cubicBezTo>
                  <a:pt x="642" y="326"/>
                  <a:pt x="615" y="350"/>
                  <a:pt x="582" y="350"/>
                </a:cubicBezTo>
                <a:close/>
                <a:moveTo>
                  <a:pt x="817" y="555"/>
                </a:moveTo>
                <a:cubicBezTo>
                  <a:pt x="801" y="555"/>
                  <a:pt x="787" y="541"/>
                  <a:pt x="787" y="525"/>
                </a:cubicBezTo>
                <a:cubicBezTo>
                  <a:pt x="787" y="508"/>
                  <a:pt x="801" y="495"/>
                  <a:pt x="817" y="495"/>
                </a:cubicBezTo>
                <a:cubicBezTo>
                  <a:pt x="834" y="495"/>
                  <a:pt x="844" y="508"/>
                  <a:pt x="844" y="525"/>
                </a:cubicBezTo>
                <a:cubicBezTo>
                  <a:pt x="844" y="541"/>
                  <a:pt x="834" y="555"/>
                  <a:pt x="817" y="555"/>
                </a:cubicBezTo>
                <a:close/>
                <a:moveTo>
                  <a:pt x="817" y="320"/>
                </a:moveTo>
                <a:cubicBezTo>
                  <a:pt x="801" y="320"/>
                  <a:pt x="787" y="309"/>
                  <a:pt x="787" y="293"/>
                </a:cubicBezTo>
                <a:cubicBezTo>
                  <a:pt x="787" y="277"/>
                  <a:pt x="801" y="263"/>
                  <a:pt x="817" y="263"/>
                </a:cubicBezTo>
                <a:cubicBezTo>
                  <a:pt x="834" y="263"/>
                  <a:pt x="844" y="277"/>
                  <a:pt x="844" y="293"/>
                </a:cubicBezTo>
                <a:cubicBezTo>
                  <a:pt x="844" y="309"/>
                  <a:pt x="834" y="320"/>
                  <a:pt x="817" y="320"/>
                </a:cubicBezTo>
                <a:close/>
                <a:moveTo>
                  <a:pt x="0" y="0"/>
                </a:moveTo>
                <a:lnTo>
                  <a:pt x="1050" y="0"/>
                </a:lnTo>
                <a:lnTo>
                  <a:pt x="1050" y="118"/>
                </a:lnTo>
                <a:lnTo>
                  <a:pt x="0" y="118"/>
                </a:lnTo>
                <a:lnTo>
                  <a:pt x="0" y="0"/>
                </a:lnTo>
                <a:close/>
                <a:moveTo>
                  <a:pt x="817" y="788"/>
                </a:moveTo>
                <a:cubicBezTo>
                  <a:pt x="801" y="788"/>
                  <a:pt x="787" y="774"/>
                  <a:pt x="787" y="758"/>
                </a:cubicBezTo>
                <a:cubicBezTo>
                  <a:pt x="787" y="741"/>
                  <a:pt x="801" y="730"/>
                  <a:pt x="817" y="730"/>
                </a:cubicBezTo>
                <a:cubicBezTo>
                  <a:pt x="834" y="730"/>
                  <a:pt x="844" y="741"/>
                  <a:pt x="844" y="758"/>
                </a:cubicBezTo>
                <a:cubicBezTo>
                  <a:pt x="844" y="774"/>
                  <a:pt x="834" y="788"/>
                  <a:pt x="817" y="788"/>
                </a:cubicBezTo>
                <a:close/>
                <a:moveTo>
                  <a:pt x="350" y="818"/>
                </a:moveTo>
                <a:cubicBezTo>
                  <a:pt x="317" y="818"/>
                  <a:pt x="292" y="791"/>
                  <a:pt x="292" y="758"/>
                </a:cubicBezTo>
                <a:cubicBezTo>
                  <a:pt x="292" y="725"/>
                  <a:pt x="318" y="700"/>
                  <a:pt x="350" y="700"/>
                </a:cubicBezTo>
                <a:cubicBezTo>
                  <a:pt x="383" y="700"/>
                  <a:pt x="407" y="725"/>
                  <a:pt x="407" y="758"/>
                </a:cubicBezTo>
                <a:cubicBezTo>
                  <a:pt x="407" y="791"/>
                  <a:pt x="382" y="818"/>
                  <a:pt x="350" y="818"/>
                </a:cubicBezTo>
                <a:close/>
                <a:moveTo>
                  <a:pt x="117" y="613"/>
                </a:moveTo>
                <a:cubicBezTo>
                  <a:pt x="68" y="613"/>
                  <a:pt x="30" y="574"/>
                  <a:pt x="30" y="525"/>
                </a:cubicBezTo>
                <a:cubicBezTo>
                  <a:pt x="30" y="475"/>
                  <a:pt x="68" y="438"/>
                  <a:pt x="117" y="438"/>
                </a:cubicBezTo>
                <a:cubicBezTo>
                  <a:pt x="166" y="438"/>
                  <a:pt x="205" y="475"/>
                  <a:pt x="205" y="525"/>
                </a:cubicBezTo>
                <a:cubicBezTo>
                  <a:pt x="205" y="574"/>
                  <a:pt x="166" y="613"/>
                  <a:pt x="117" y="613"/>
                </a:cubicBezTo>
                <a:close/>
                <a:moveTo>
                  <a:pt x="117" y="380"/>
                </a:moveTo>
                <a:cubicBezTo>
                  <a:pt x="68" y="380"/>
                  <a:pt x="30" y="342"/>
                  <a:pt x="30" y="293"/>
                </a:cubicBezTo>
                <a:cubicBezTo>
                  <a:pt x="30" y="244"/>
                  <a:pt x="68" y="205"/>
                  <a:pt x="117" y="205"/>
                </a:cubicBezTo>
                <a:cubicBezTo>
                  <a:pt x="166" y="205"/>
                  <a:pt x="205" y="244"/>
                  <a:pt x="205" y="293"/>
                </a:cubicBezTo>
                <a:cubicBezTo>
                  <a:pt x="205" y="342"/>
                  <a:pt x="166" y="380"/>
                  <a:pt x="117" y="380"/>
                </a:cubicBezTo>
                <a:close/>
                <a:moveTo>
                  <a:pt x="0" y="1050"/>
                </a:moveTo>
                <a:lnTo>
                  <a:pt x="0" y="933"/>
                </a:lnTo>
                <a:lnTo>
                  <a:pt x="1050" y="933"/>
                </a:lnTo>
                <a:lnTo>
                  <a:pt x="1050" y="1050"/>
                </a:lnTo>
                <a:lnTo>
                  <a:pt x="0" y="1050"/>
                </a:lnTo>
                <a:close/>
                <a:moveTo>
                  <a:pt x="350" y="350"/>
                </a:moveTo>
                <a:cubicBezTo>
                  <a:pt x="317" y="350"/>
                  <a:pt x="292" y="326"/>
                  <a:pt x="292" y="293"/>
                </a:cubicBezTo>
                <a:cubicBezTo>
                  <a:pt x="292" y="260"/>
                  <a:pt x="318" y="233"/>
                  <a:pt x="350" y="233"/>
                </a:cubicBezTo>
                <a:cubicBezTo>
                  <a:pt x="383" y="233"/>
                  <a:pt x="407" y="260"/>
                  <a:pt x="407" y="293"/>
                </a:cubicBezTo>
                <a:cubicBezTo>
                  <a:pt x="407" y="326"/>
                  <a:pt x="382" y="350"/>
                  <a:pt x="350" y="350"/>
                </a:cubicBezTo>
                <a:close/>
                <a:moveTo>
                  <a:pt x="350" y="583"/>
                </a:moveTo>
                <a:cubicBezTo>
                  <a:pt x="317" y="583"/>
                  <a:pt x="292" y="557"/>
                  <a:pt x="292" y="525"/>
                </a:cubicBezTo>
                <a:cubicBezTo>
                  <a:pt x="292" y="492"/>
                  <a:pt x="318" y="468"/>
                  <a:pt x="350" y="468"/>
                </a:cubicBezTo>
                <a:cubicBezTo>
                  <a:pt x="383" y="468"/>
                  <a:pt x="407" y="492"/>
                  <a:pt x="407" y="525"/>
                </a:cubicBezTo>
                <a:cubicBezTo>
                  <a:pt x="407" y="557"/>
                  <a:pt x="382" y="583"/>
                  <a:pt x="350" y="583"/>
                </a:cubicBezTo>
                <a:close/>
                <a:moveTo>
                  <a:pt x="117" y="845"/>
                </a:moveTo>
                <a:cubicBezTo>
                  <a:pt x="68" y="845"/>
                  <a:pt x="30" y="807"/>
                  <a:pt x="30" y="758"/>
                </a:cubicBezTo>
                <a:cubicBezTo>
                  <a:pt x="30" y="709"/>
                  <a:pt x="68" y="670"/>
                  <a:pt x="117" y="670"/>
                </a:cubicBezTo>
                <a:cubicBezTo>
                  <a:pt x="166" y="670"/>
                  <a:pt x="205" y="709"/>
                  <a:pt x="205" y="758"/>
                </a:cubicBezTo>
                <a:cubicBezTo>
                  <a:pt x="205" y="807"/>
                  <a:pt x="166" y="845"/>
                  <a:pt x="117" y="845"/>
                </a:cubicBez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9" name="Freeform 8"/>
          <p:cNvSpPr>
            <a:spLocks noChangeArrowheads="1"/>
          </p:cNvSpPr>
          <p:nvPr/>
        </p:nvSpPr>
        <p:spPr bwMode="auto">
          <a:xfrm>
            <a:off x="7516812" y="594519"/>
            <a:ext cx="419100" cy="419100"/>
          </a:xfrm>
          <a:custGeom>
            <a:avLst/>
            <a:gdLst>
              <a:gd name="T0" fmla="*/ 757 w 1166"/>
              <a:gd name="T1" fmla="*/ 700 h 1166"/>
              <a:gd name="T2" fmla="*/ 640 w 1166"/>
              <a:gd name="T3" fmla="*/ 700 h 1166"/>
              <a:gd name="T4" fmla="*/ 700 w 1166"/>
              <a:gd name="T5" fmla="*/ 845 h 1166"/>
              <a:gd name="T6" fmla="*/ 700 w 1166"/>
              <a:gd name="T7" fmla="*/ 902 h 1166"/>
              <a:gd name="T8" fmla="*/ 700 w 1166"/>
              <a:gd name="T9" fmla="*/ 845 h 1166"/>
              <a:gd name="T10" fmla="*/ 1050 w 1166"/>
              <a:gd name="T11" fmla="*/ 582 h 1166"/>
              <a:gd name="T12" fmla="*/ 115 w 1166"/>
              <a:gd name="T13" fmla="*/ 582 h 1166"/>
              <a:gd name="T14" fmla="*/ 582 w 1166"/>
              <a:gd name="T15" fmla="*/ 0 h 1166"/>
              <a:gd name="T16" fmla="*/ 582 w 1166"/>
              <a:gd name="T17" fmla="*/ 1165 h 1166"/>
              <a:gd name="T18" fmla="*/ 582 w 1166"/>
              <a:gd name="T19" fmla="*/ 0 h 1166"/>
              <a:gd name="T20" fmla="*/ 902 w 1166"/>
              <a:gd name="T21" fmla="*/ 465 h 1166"/>
              <a:gd name="T22" fmla="*/ 845 w 1166"/>
              <a:gd name="T23" fmla="*/ 465 h 1166"/>
              <a:gd name="T24" fmla="*/ 875 w 1166"/>
              <a:gd name="T25" fmla="*/ 670 h 1166"/>
              <a:gd name="T26" fmla="*/ 875 w 1166"/>
              <a:gd name="T27" fmla="*/ 727 h 1166"/>
              <a:gd name="T28" fmla="*/ 875 w 1166"/>
              <a:gd name="T29" fmla="*/ 670 h 1166"/>
              <a:gd name="T30" fmla="*/ 670 w 1166"/>
              <a:gd name="T31" fmla="*/ 290 h 1166"/>
              <a:gd name="T32" fmla="*/ 727 w 1166"/>
              <a:gd name="T33" fmla="*/ 290 h 1166"/>
              <a:gd name="T34" fmla="*/ 700 w 1166"/>
              <a:gd name="T35" fmla="*/ 407 h 1166"/>
              <a:gd name="T36" fmla="*/ 700 w 1166"/>
              <a:gd name="T37" fmla="*/ 525 h 1166"/>
              <a:gd name="T38" fmla="*/ 700 w 1166"/>
              <a:gd name="T39" fmla="*/ 407 h 1166"/>
              <a:gd name="T40" fmla="*/ 437 w 1166"/>
              <a:gd name="T41" fmla="*/ 290 h 1166"/>
              <a:gd name="T42" fmla="*/ 495 w 1166"/>
              <a:gd name="T43" fmla="*/ 290 h 1166"/>
              <a:gd name="T44" fmla="*/ 290 w 1166"/>
              <a:gd name="T45" fmla="*/ 670 h 1166"/>
              <a:gd name="T46" fmla="*/ 290 w 1166"/>
              <a:gd name="T47" fmla="*/ 727 h 1166"/>
              <a:gd name="T48" fmla="*/ 290 w 1166"/>
              <a:gd name="T49" fmla="*/ 670 h 1166"/>
              <a:gd name="T50" fmla="*/ 495 w 1166"/>
              <a:gd name="T51" fmla="*/ 875 h 1166"/>
              <a:gd name="T52" fmla="*/ 437 w 1166"/>
              <a:gd name="T53" fmla="*/ 875 h 1166"/>
              <a:gd name="T54" fmla="*/ 290 w 1166"/>
              <a:gd name="T55" fmla="*/ 437 h 1166"/>
              <a:gd name="T56" fmla="*/ 290 w 1166"/>
              <a:gd name="T57" fmla="*/ 495 h 1166"/>
              <a:gd name="T58" fmla="*/ 290 w 1166"/>
              <a:gd name="T59" fmla="*/ 437 h 1166"/>
              <a:gd name="T60" fmla="*/ 525 w 1166"/>
              <a:gd name="T61" fmla="*/ 700 h 1166"/>
              <a:gd name="T62" fmla="*/ 407 w 1166"/>
              <a:gd name="T63" fmla="*/ 700 h 1166"/>
              <a:gd name="T64" fmla="*/ 465 w 1166"/>
              <a:gd name="T65" fmla="*/ 407 h 1166"/>
              <a:gd name="T66" fmla="*/ 465 w 1166"/>
              <a:gd name="T67" fmla="*/ 525 h 1166"/>
              <a:gd name="T68" fmla="*/ 465 w 1166"/>
              <a:gd name="T69" fmla="*/ 407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166" h="1166">
                <a:moveTo>
                  <a:pt x="700" y="640"/>
                </a:moveTo>
                <a:cubicBezTo>
                  <a:pt x="733" y="640"/>
                  <a:pt x="757" y="667"/>
                  <a:pt x="757" y="700"/>
                </a:cubicBezTo>
                <a:cubicBezTo>
                  <a:pt x="757" y="733"/>
                  <a:pt x="733" y="757"/>
                  <a:pt x="700" y="757"/>
                </a:cubicBezTo>
                <a:cubicBezTo>
                  <a:pt x="667" y="757"/>
                  <a:pt x="640" y="733"/>
                  <a:pt x="640" y="700"/>
                </a:cubicBezTo>
                <a:cubicBezTo>
                  <a:pt x="640" y="667"/>
                  <a:pt x="667" y="640"/>
                  <a:pt x="700" y="640"/>
                </a:cubicBezTo>
                <a:close/>
                <a:moveTo>
                  <a:pt x="700" y="845"/>
                </a:moveTo>
                <a:cubicBezTo>
                  <a:pt x="716" y="845"/>
                  <a:pt x="727" y="858"/>
                  <a:pt x="727" y="875"/>
                </a:cubicBezTo>
                <a:cubicBezTo>
                  <a:pt x="727" y="891"/>
                  <a:pt x="717" y="902"/>
                  <a:pt x="700" y="902"/>
                </a:cubicBezTo>
                <a:cubicBezTo>
                  <a:pt x="684" y="902"/>
                  <a:pt x="670" y="891"/>
                  <a:pt x="670" y="875"/>
                </a:cubicBezTo>
                <a:cubicBezTo>
                  <a:pt x="670" y="858"/>
                  <a:pt x="683" y="845"/>
                  <a:pt x="700" y="845"/>
                </a:cubicBezTo>
                <a:close/>
                <a:moveTo>
                  <a:pt x="582" y="1050"/>
                </a:moveTo>
                <a:cubicBezTo>
                  <a:pt x="839" y="1050"/>
                  <a:pt x="1050" y="839"/>
                  <a:pt x="1050" y="582"/>
                </a:cubicBezTo>
                <a:cubicBezTo>
                  <a:pt x="1050" y="325"/>
                  <a:pt x="839" y="115"/>
                  <a:pt x="582" y="115"/>
                </a:cubicBezTo>
                <a:cubicBezTo>
                  <a:pt x="325" y="115"/>
                  <a:pt x="115" y="325"/>
                  <a:pt x="115" y="582"/>
                </a:cubicBezTo>
                <a:cubicBezTo>
                  <a:pt x="115" y="839"/>
                  <a:pt x="325" y="1050"/>
                  <a:pt x="582" y="1050"/>
                </a:cubicBezTo>
                <a:close/>
                <a:moveTo>
                  <a:pt x="582" y="0"/>
                </a:moveTo>
                <a:cubicBezTo>
                  <a:pt x="905" y="0"/>
                  <a:pt x="1165" y="259"/>
                  <a:pt x="1165" y="582"/>
                </a:cubicBezTo>
                <a:cubicBezTo>
                  <a:pt x="1165" y="904"/>
                  <a:pt x="905" y="1165"/>
                  <a:pt x="582" y="1165"/>
                </a:cubicBezTo>
                <a:cubicBezTo>
                  <a:pt x="260" y="1165"/>
                  <a:pt x="0" y="904"/>
                  <a:pt x="0" y="582"/>
                </a:cubicBezTo>
                <a:cubicBezTo>
                  <a:pt x="0" y="259"/>
                  <a:pt x="260" y="0"/>
                  <a:pt x="582" y="0"/>
                </a:cubicBezTo>
                <a:close/>
                <a:moveTo>
                  <a:pt x="875" y="437"/>
                </a:moveTo>
                <a:cubicBezTo>
                  <a:pt x="891" y="437"/>
                  <a:pt x="902" y="448"/>
                  <a:pt x="902" y="465"/>
                </a:cubicBezTo>
                <a:cubicBezTo>
                  <a:pt x="902" y="481"/>
                  <a:pt x="892" y="495"/>
                  <a:pt x="875" y="495"/>
                </a:cubicBezTo>
                <a:cubicBezTo>
                  <a:pt x="859" y="495"/>
                  <a:pt x="845" y="481"/>
                  <a:pt x="845" y="465"/>
                </a:cubicBezTo>
                <a:cubicBezTo>
                  <a:pt x="845" y="448"/>
                  <a:pt x="858" y="437"/>
                  <a:pt x="875" y="437"/>
                </a:cubicBezTo>
                <a:close/>
                <a:moveTo>
                  <a:pt x="875" y="670"/>
                </a:moveTo>
                <a:cubicBezTo>
                  <a:pt x="891" y="670"/>
                  <a:pt x="902" y="684"/>
                  <a:pt x="902" y="700"/>
                </a:cubicBezTo>
                <a:cubicBezTo>
                  <a:pt x="902" y="716"/>
                  <a:pt x="892" y="727"/>
                  <a:pt x="875" y="727"/>
                </a:cubicBezTo>
                <a:cubicBezTo>
                  <a:pt x="859" y="727"/>
                  <a:pt x="845" y="716"/>
                  <a:pt x="845" y="700"/>
                </a:cubicBezTo>
                <a:cubicBezTo>
                  <a:pt x="845" y="684"/>
                  <a:pt x="858" y="670"/>
                  <a:pt x="875" y="670"/>
                </a:cubicBezTo>
                <a:close/>
                <a:moveTo>
                  <a:pt x="700" y="320"/>
                </a:moveTo>
                <a:cubicBezTo>
                  <a:pt x="683" y="320"/>
                  <a:pt x="670" y="306"/>
                  <a:pt x="670" y="290"/>
                </a:cubicBezTo>
                <a:cubicBezTo>
                  <a:pt x="670" y="273"/>
                  <a:pt x="684" y="262"/>
                  <a:pt x="700" y="262"/>
                </a:cubicBezTo>
                <a:cubicBezTo>
                  <a:pt x="717" y="262"/>
                  <a:pt x="727" y="273"/>
                  <a:pt x="727" y="290"/>
                </a:cubicBezTo>
                <a:cubicBezTo>
                  <a:pt x="727" y="306"/>
                  <a:pt x="716" y="320"/>
                  <a:pt x="700" y="320"/>
                </a:cubicBezTo>
                <a:close/>
                <a:moveTo>
                  <a:pt x="700" y="407"/>
                </a:moveTo>
                <a:cubicBezTo>
                  <a:pt x="733" y="407"/>
                  <a:pt x="757" y="432"/>
                  <a:pt x="757" y="465"/>
                </a:cubicBezTo>
                <a:cubicBezTo>
                  <a:pt x="757" y="498"/>
                  <a:pt x="733" y="525"/>
                  <a:pt x="700" y="525"/>
                </a:cubicBezTo>
                <a:cubicBezTo>
                  <a:pt x="667" y="525"/>
                  <a:pt x="640" y="498"/>
                  <a:pt x="640" y="465"/>
                </a:cubicBezTo>
                <a:cubicBezTo>
                  <a:pt x="640" y="432"/>
                  <a:pt x="667" y="407"/>
                  <a:pt x="700" y="407"/>
                </a:cubicBezTo>
                <a:close/>
                <a:moveTo>
                  <a:pt x="465" y="320"/>
                </a:moveTo>
                <a:cubicBezTo>
                  <a:pt x="448" y="320"/>
                  <a:pt x="437" y="306"/>
                  <a:pt x="437" y="290"/>
                </a:cubicBezTo>
                <a:cubicBezTo>
                  <a:pt x="437" y="273"/>
                  <a:pt x="449" y="262"/>
                  <a:pt x="465" y="262"/>
                </a:cubicBezTo>
                <a:cubicBezTo>
                  <a:pt x="482" y="262"/>
                  <a:pt x="495" y="273"/>
                  <a:pt x="495" y="290"/>
                </a:cubicBezTo>
                <a:cubicBezTo>
                  <a:pt x="495" y="306"/>
                  <a:pt x="481" y="320"/>
                  <a:pt x="465" y="320"/>
                </a:cubicBezTo>
                <a:close/>
                <a:moveTo>
                  <a:pt x="290" y="670"/>
                </a:moveTo>
                <a:cubicBezTo>
                  <a:pt x="306" y="670"/>
                  <a:pt x="320" y="684"/>
                  <a:pt x="320" y="700"/>
                </a:cubicBezTo>
                <a:cubicBezTo>
                  <a:pt x="320" y="716"/>
                  <a:pt x="307" y="727"/>
                  <a:pt x="290" y="727"/>
                </a:cubicBezTo>
                <a:cubicBezTo>
                  <a:pt x="274" y="727"/>
                  <a:pt x="262" y="716"/>
                  <a:pt x="262" y="700"/>
                </a:cubicBezTo>
                <a:cubicBezTo>
                  <a:pt x="262" y="684"/>
                  <a:pt x="273" y="670"/>
                  <a:pt x="290" y="670"/>
                </a:cubicBezTo>
                <a:close/>
                <a:moveTo>
                  <a:pt x="465" y="845"/>
                </a:moveTo>
                <a:cubicBezTo>
                  <a:pt x="481" y="845"/>
                  <a:pt x="495" y="858"/>
                  <a:pt x="495" y="875"/>
                </a:cubicBezTo>
                <a:cubicBezTo>
                  <a:pt x="495" y="891"/>
                  <a:pt x="482" y="902"/>
                  <a:pt x="465" y="902"/>
                </a:cubicBezTo>
                <a:cubicBezTo>
                  <a:pt x="449" y="902"/>
                  <a:pt x="437" y="891"/>
                  <a:pt x="437" y="875"/>
                </a:cubicBezTo>
                <a:cubicBezTo>
                  <a:pt x="437" y="858"/>
                  <a:pt x="448" y="845"/>
                  <a:pt x="465" y="845"/>
                </a:cubicBezTo>
                <a:close/>
                <a:moveTo>
                  <a:pt x="290" y="437"/>
                </a:moveTo>
                <a:cubicBezTo>
                  <a:pt x="306" y="437"/>
                  <a:pt x="320" y="448"/>
                  <a:pt x="320" y="465"/>
                </a:cubicBezTo>
                <a:cubicBezTo>
                  <a:pt x="320" y="481"/>
                  <a:pt x="307" y="495"/>
                  <a:pt x="290" y="495"/>
                </a:cubicBezTo>
                <a:cubicBezTo>
                  <a:pt x="274" y="495"/>
                  <a:pt x="262" y="481"/>
                  <a:pt x="262" y="465"/>
                </a:cubicBezTo>
                <a:cubicBezTo>
                  <a:pt x="262" y="448"/>
                  <a:pt x="273" y="437"/>
                  <a:pt x="290" y="437"/>
                </a:cubicBezTo>
                <a:close/>
                <a:moveTo>
                  <a:pt x="465" y="640"/>
                </a:moveTo>
                <a:cubicBezTo>
                  <a:pt x="498" y="640"/>
                  <a:pt x="525" y="667"/>
                  <a:pt x="525" y="700"/>
                </a:cubicBezTo>
                <a:cubicBezTo>
                  <a:pt x="525" y="733"/>
                  <a:pt x="498" y="757"/>
                  <a:pt x="465" y="757"/>
                </a:cubicBezTo>
                <a:cubicBezTo>
                  <a:pt x="432" y="757"/>
                  <a:pt x="407" y="733"/>
                  <a:pt x="407" y="700"/>
                </a:cubicBezTo>
                <a:cubicBezTo>
                  <a:pt x="407" y="667"/>
                  <a:pt x="432" y="640"/>
                  <a:pt x="465" y="640"/>
                </a:cubicBezTo>
                <a:close/>
                <a:moveTo>
                  <a:pt x="465" y="407"/>
                </a:moveTo>
                <a:cubicBezTo>
                  <a:pt x="498" y="407"/>
                  <a:pt x="525" y="432"/>
                  <a:pt x="525" y="465"/>
                </a:cubicBezTo>
                <a:cubicBezTo>
                  <a:pt x="525" y="498"/>
                  <a:pt x="498" y="525"/>
                  <a:pt x="465" y="525"/>
                </a:cubicBezTo>
                <a:cubicBezTo>
                  <a:pt x="432" y="525"/>
                  <a:pt x="407" y="498"/>
                  <a:pt x="407" y="465"/>
                </a:cubicBezTo>
                <a:cubicBezTo>
                  <a:pt x="407" y="432"/>
                  <a:pt x="432" y="407"/>
                  <a:pt x="465" y="407"/>
                </a:cubicBez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0" name="Freeform 9"/>
          <p:cNvSpPr>
            <a:spLocks noChangeArrowheads="1"/>
          </p:cNvSpPr>
          <p:nvPr/>
        </p:nvSpPr>
        <p:spPr bwMode="auto">
          <a:xfrm>
            <a:off x="8672512" y="594519"/>
            <a:ext cx="266700" cy="419100"/>
          </a:xfrm>
          <a:custGeom>
            <a:avLst/>
            <a:gdLst>
              <a:gd name="T0" fmla="*/ 574 w 742"/>
              <a:gd name="T1" fmla="*/ 834 h 1166"/>
              <a:gd name="T2" fmla="*/ 464 w 742"/>
              <a:gd name="T3" fmla="*/ 722 h 1166"/>
              <a:gd name="T4" fmla="*/ 464 w 742"/>
              <a:gd name="T5" fmla="*/ 943 h 1166"/>
              <a:gd name="T6" fmla="*/ 574 w 742"/>
              <a:gd name="T7" fmla="*/ 834 h 1166"/>
              <a:gd name="T8" fmla="*/ 464 w 742"/>
              <a:gd name="T9" fmla="*/ 221 h 1166"/>
              <a:gd name="T10" fmla="*/ 464 w 742"/>
              <a:gd name="T11" fmla="*/ 443 h 1166"/>
              <a:gd name="T12" fmla="*/ 574 w 742"/>
              <a:gd name="T13" fmla="*/ 331 h 1166"/>
              <a:gd name="T14" fmla="*/ 464 w 742"/>
              <a:gd name="T15" fmla="*/ 221 h 1166"/>
              <a:gd name="T16" fmla="*/ 741 w 742"/>
              <a:gd name="T17" fmla="*/ 331 h 1166"/>
              <a:gd name="T18" fmla="*/ 489 w 742"/>
              <a:gd name="T19" fmla="*/ 582 h 1166"/>
              <a:gd name="T20" fmla="*/ 741 w 742"/>
              <a:gd name="T21" fmla="*/ 834 h 1166"/>
              <a:gd name="T22" fmla="*/ 407 w 742"/>
              <a:gd name="T23" fmla="*/ 1165 h 1166"/>
              <a:gd name="T24" fmla="*/ 350 w 742"/>
              <a:gd name="T25" fmla="*/ 1165 h 1166"/>
              <a:gd name="T26" fmla="*/ 350 w 742"/>
              <a:gd name="T27" fmla="*/ 722 h 1166"/>
              <a:gd name="T28" fmla="*/ 82 w 742"/>
              <a:gd name="T29" fmla="*/ 990 h 1166"/>
              <a:gd name="T30" fmla="*/ 0 w 742"/>
              <a:gd name="T31" fmla="*/ 908 h 1166"/>
              <a:gd name="T32" fmla="*/ 325 w 742"/>
              <a:gd name="T33" fmla="*/ 582 h 1166"/>
              <a:gd name="T34" fmla="*/ 0 w 742"/>
              <a:gd name="T35" fmla="*/ 257 h 1166"/>
              <a:gd name="T36" fmla="*/ 82 w 742"/>
              <a:gd name="T37" fmla="*/ 175 h 1166"/>
              <a:gd name="T38" fmla="*/ 350 w 742"/>
              <a:gd name="T39" fmla="*/ 443 h 1166"/>
              <a:gd name="T40" fmla="*/ 350 w 742"/>
              <a:gd name="T41" fmla="*/ 0 h 1166"/>
              <a:gd name="T42" fmla="*/ 407 w 742"/>
              <a:gd name="T43" fmla="*/ 0 h 1166"/>
              <a:gd name="T44" fmla="*/ 741 w 742"/>
              <a:gd name="T45" fmla="*/ 331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742" h="1166">
                <a:moveTo>
                  <a:pt x="574" y="834"/>
                </a:moveTo>
                <a:lnTo>
                  <a:pt x="464" y="722"/>
                </a:lnTo>
                <a:lnTo>
                  <a:pt x="464" y="943"/>
                </a:lnTo>
                <a:lnTo>
                  <a:pt x="574" y="834"/>
                </a:lnTo>
                <a:close/>
                <a:moveTo>
                  <a:pt x="464" y="221"/>
                </a:moveTo>
                <a:lnTo>
                  <a:pt x="464" y="443"/>
                </a:lnTo>
                <a:lnTo>
                  <a:pt x="574" y="331"/>
                </a:lnTo>
                <a:lnTo>
                  <a:pt x="464" y="221"/>
                </a:lnTo>
                <a:close/>
                <a:moveTo>
                  <a:pt x="741" y="331"/>
                </a:moveTo>
                <a:lnTo>
                  <a:pt x="489" y="582"/>
                </a:lnTo>
                <a:lnTo>
                  <a:pt x="741" y="834"/>
                </a:lnTo>
                <a:lnTo>
                  <a:pt x="407" y="1165"/>
                </a:lnTo>
                <a:lnTo>
                  <a:pt x="350" y="1165"/>
                </a:lnTo>
                <a:lnTo>
                  <a:pt x="350" y="722"/>
                </a:lnTo>
                <a:lnTo>
                  <a:pt x="82" y="990"/>
                </a:lnTo>
                <a:lnTo>
                  <a:pt x="0" y="908"/>
                </a:lnTo>
                <a:lnTo>
                  <a:pt x="325" y="582"/>
                </a:lnTo>
                <a:lnTo>
                  <a:pt x="0" y="257"/>
                </a:lnTo>
                <a:lnTo>
                  <a:pt x="82" y="175"/>
                </a:lnTo>
                <a:lnTo>
                  <a:pt x="350" y="443"/>
                </a:lnTo>
                <a:lnTo>
                  <a:pt x="350" y="0"/>
                </a:lnTo>
                <a:lnTo>
                  <a:pt x="407" y="0"/>
                </a:lnTo>
                <a:lnTo>
                  <a:pt x="741" y="331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1" name="Freeform 10"/>
          <p:cNvSpPr>
            <a:spLocks noChangeArrowheads="1"/>
          </p:cNvSpPr>
          <p:nvPr/>
        </p:nvSpPr>
        <p:spPr bwMode="auto">
          <a:xfrm>
            <a:off x="9698039" y="594519"/>
            <a:ext cx="377825" cy="419100"/>
          </a:xfrm>
          <a:custGeom>
            <a:avLst/>
            <a:gdLst>
              <a:gd name="T0" fmla="*/ 577 w 1051"/>
              <a:gd name="T1" fmla="*/ 834 h 1166"/>
              <a:gd name="T2" fmla="*/ 467 w 1051"/>
              <a:gd name="T3" fmla="*/ 722 h 1166"/>
              <a:gd name="T4" fmla="*/ 467 w 1051"/>
              <a:gd name="T5" fmla="*/ 943 h 1166"/>
              <a:gd name="T6" fmla="*/ 577 w 1051"/>
              <a:gd name="T7" fmla="*/ 834 h 1166"/>
              <a:gd name="T8" fmla="*/ 467 w 1051"/>
              <a:gd name="T9" fmla="*/ 221 h 1166"/>
              <a:gd name="T10" fmla="*/ 467 w 1051"/>
              <a:gd name="T11" fmla="*/ 443 h 1166"/>
              <a:gd name="T12" fmla="*/ 577 w 1051"/>
              <a:gd name="T13" fmla="*/ 331 h 1166"/>
              <a:gd name="T14" fmla="*/ 467 w 1051"/>
              <a:gd name="T15" fmla="*/ 221 h 1166"/>
              <a:gd name="T16" fmla="*/ 741 w 1051"/>
              <a:gd name="T17" fmla="*/ 331 h 1166"/>
              <a:gd name="T18" fmla="*/ 489 w 1051"/>
              <a:gd name="T19" fmla="*/ 582 h 1166"/>
              <a:gd name="T20" fmla="*/ 741 w 1051"/>
              <a:gd name="T21" fmla="*/ 834 h 1166"/>
              <a:gd name="T22" fmla="*/ 407 w 1051"/>
              <a:gd name="T23" fmla="*/ 1165 h 1166"/>
              <a:gd name="T24" fmla="*/ 350 w 1051"/>
              <a:gd name="T25" fmla="*/ 1165 h 1166"/>
              <a:gd name="T26" fmla="*/ 350 w 1051"/>
              <a:gd name="T27" fmla="*/ 722 h 1166"/>
              <a:gd name="T28" fmla="*/ 82 w 1051"/>
              <a:gd name="T29" fmla="*/ 990 h 1166"/>
              <a:gd name="T30" fmla="*/ 0 w 1051"/>
              <a:gd name="T31" fmla="*/ 908 h 1166"/>
              <a:gd name="T32" fmla="*/ 325 w 1051"/>
              <a:gd name="T33" fmla="*/ 582 h 1166"/>
              <a:gd name="T34" fmla="*/ 0 w 1051"/>
              <a:gd name="T35" fmla="*/ 257 h 1166"/>
              <a:gd name="T36" fmla="*/ 82 w 1051"/>
              <a:gd name="T37" fmla="*/ 175 h 1166"/>
              <a:gd name="T38" fmla="*/ 350 w 1051"/>
              <a:gd name="T39" fmla="*/ 443 h 1166"/>
              <a:gd name="T40" fmla="*/ 350 w 1051"/>
              <a:gd name="T41" fmla="*/ 0 h 1166"/>
              <a:gd name="T42" fmla="*/ 407 w 1051"/>
              <a:gd name="T43" fmla="*/ 0 h 1166"/>
              <a:gd name="T44" fmla="*/ 741 w 1051"/>
              <a:gd name="T45" fmla="*/ 331 h 1166"/>
              <a:gd name="T46" fmla="*/ 965 w 1051"/>
              <a:gd name="T47" fmla="*/ 273 h 1166"/>
              <a:gd name="T48" fmla="*/ 1050 w 1051"/>
              <a:gd name="T49" fmla="*/ 577 h 1166"/>
              <a:gd name="T50" fmla="*/ 959 w 1051"/>
              <a:gd name="T51" fmla="*/ 886 h 1166"/>
              <a:gd name="T52" fmla="*/ 891 w 1051"/>
              <a:gd name="T53" fmla="*/ 817 h 1166"/>
              <a:gd name="T54" fmla="*/ 949 w 1051"/>
              <a:gd name="T55" fmla="*/ 582 h 1166"/>
              <a:gd name="T56" fmla="*/ 891 w 1051"/>
              <a:gd name="T57" fmla="*/ 347 h 1166"/>
              <a:gd name="T58" fmla="*/ 965 w 1051"/>
              <a:gd name="T59" fmla="*/ 273 h 1166"/>
              <a:gd name="T60" fmla="*/ 656 w 1051"/>
              <a:gd name="T61" fmla="*/ 582 h 1166"/>
              <a:gd name="T62" fmla="*/ 790 w 1051"/>
              <a:gd name="T63" fmla="*/ 448 h 1166"/>
              <a:gd name="T64" fmla="*/ 817 w 1051"/>
              <a:gd name="T65" fmla="*/ 582 h 1166"/>
              <a:gd name="T66" fmla="*/ 790 w 1051"/>
              <a:gd name="T67" fmla="*/ 719 h 1166"/>
              <a:gd name="T68" fmla="*/ 656 w 1051"/>
              <a:gd name="T69" fmla="*/ 582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051" h="1166">
                <a:moveTo>
                  <a:pt x="577" y="834"/>
                </a:moveTo>
                <a:lnTo>
                  <a:pt x="467" y="722"/>
                </a:lnTo>
                <a:lnTo>
                  <a:pt x="467" y="943"/>
                </a:lnTo>
                <a:lnTo>
                  <a:pt x="577" y="834"/>
                </a:lnTo>
                <a:close/>
                <a:moveTo>
                  <a:pt x="467" y="221"/>
                </a:moveTo>
                <a:lnTo>
                  <a:pt x="467" y="443"/>
                </a:lnTo>
                <a:lnTo>
                  <a:pt x="577" y="331"/>
                </a:lnTo>
                <a:lnTo>
                  <a:pt x="467" y="221"/>
                </a:lnTo>
                <a:close/>
                <a:moveTo>
                  <a:pt x="741" y="331"/>
                </a:moveTo>
                <a:lnTo>
                  <a:pt x="489" y="582"/>
                </a:lnTo>
                <a:lnTo>
                  <a:pt x="741" y="834"/>
                </a:lnTo>
                <a:lnTo>
                  <a:pt x="407" y="1165"/>
                </a:lnTo>
                <a:lnTo>
                  <a:pt x="350" y="1165"/>
                </a:lnTo>
                <a:lnTo>
                  <a:pt x="350" y="722"/>
                </a:lnTo>
                <a:lnTo>
                  <a:pt x="82" y="990"/>
                </a:lnTo>
                <a:lnTo>
                  <a:pt x="0" y="908"/>
                </a:lnTo>
                <a:lnTo>
                  <a:pt x="325" y="582"/>
                </a:lnTo>
                <a:lnTo>
                  <a:pt x="0" y="257"/>
                </a:lnTo>
                <a:lnTo>
                  <a:pt x="82" y="175"/>
                </a:lnTo>
                <a:lnTo>
                  <a:pt x="350" y="443"/>
                </a:lnTo>
                <a:lnTo>
                  <a:pt x="350" y="0"/>
                </a:lnTo>
                <a:lnTo>
                  <a:pt x="407" y="0"/>
                </a:lnTo>
                <a:lnTo>
                  <a:pt x="741" y="331"/>
                </a:lnTo>
                <a:close/>
                <a:moveTo>
                  <a:pt x="965" y="273"/>
                </a:moveTo>
                <a:cubicBezTo>
                  <a:pt x="1020" y="361"/>
                  <a:pt x="1050" y="468"/>
                  <a:pt x="1050" y="577"/>
                </a:cubicBezTo>
                <a:cubicBezTo>
                  <a:pt x="1050" y="692"/>
                  <a:pt x="1017" y="796"/>
                  <a:pt x="959" y="886"/>
                </a:cubicBezTo>
                <a:lnTo>
                  <a:pt x="891" y="817"/>
                </a:lnTo>
                <a:cubicBezTo>
                  <a:pt x="927" y="746"/>
                  <a:pt x="949" y="666"/>
                  <a:pt x="949" y="582"/>
                </a:cubicBezTo>
                <a:cubicBezTo>
                  <a:pt x="949" y="497"/>
                  <a:pt x="927" y="418"/>
                  <a:pt x="891" y="347"/>
                </a:cubicBezTo>
                <a:lnTo>
                  <a:pt x="965" y="273"/>
                </a:lnTo>
                <a:close/>
                <a:moveTo>
                  <a:pt x="656" y="582"/>
                </a:moveTo>
                <a:lnTo>
                  <a:pt x="790" y="448"/>
                </a:lnTo>
                <a:cubicBezTo>
                  <a:pt x="806" y="489"/>
                  <a:pt x="817" y="535"/>
                  <a:pt x="817" y="582"/>
                </a:cubicBezTo>
                <a:cubicBezTo>
                  <a:pt x="817" y="628"/>
                  <a:pt x="806" y="678"/>
                  <a:pt x="790" y="719"/>
                </a:cubicBezTo>
                <a:lnTo>
                  <a:pt x="656" y="582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2" name="Freeform 11"/>
          <p:cNvSpPr>
            <a:spLocks noChangeArrowheads="1"/>
          </p:cNvSpPr>
          <p:nvPr/>
        </p:nvSpPr>
        <p:spPr bwMode="auto">
          <a:xfrm>
            <a:off x="10798174" y="594519"/>
            <a:ext cx="336550" cy="419100"/>
          </a:xfrm>
          <a:custGeom>
            <a:avLst/>
            <a:gdLst>
              <a:gd name="T0" fmla="*/ 525 w 936"/>
              <a:gd name="T1" fmla="*/ 943 h 1166"/>
              <a:gd name="T2" fmla="*/ 634 w 936"/>
              <a:gd name="T3" fmla="*/ 834 h 1166"/>
              <a:gd name="T4" fmla="*/ 525 w 936"/>
              <a:gd name="T5" fmla="*/ 722 h 1166"/>
              <a:gd name="T6" fmla="*/ 525 w 936"/>
              <a:gd name="T7" fmla="*/ 943 h 1166"/>
              <a:gd name="T8" fmla="*/ 82 w 936"/>
              <a:gd name="T9" fmla="*/ 115 h 1166"/>
              <a:gd name="T10" fmla="*/ 935 w 936"/>
              <a:gd name="T11" fmla="*/ 968 h 1166"/>
              <a:gd name="T12" fmla="*/ 853 w 936"/>
              <a:gd name="T13" fmla="*/ 1050 h 1166"/>
              <a:gd name="T14" fmla="*/ 719 w 936"/>
              <a:gd name="T15" fmla="*/ 916 h 1166"/>
              <a:gd name="T16" fmla="*/ 467 w 936"/>
              <a:gd name="T17" fmla="*/ 1165 h 1166"/>
              <a:gd name="T18" fmla="*/ 410 w 936"/>
              <a:gd name="T19" fmla="*/ 1165 h 1166"/>
              <a:gd name="T20" fmla="*/ 410 w 936"/>
              <a:gd name="T21" fmla="*/ 722 h 1166"/>
              <a:gd name="T22" fmla="*/ 142 w 936"/>
              <a:gd name="T23" fmla="*/ 990 h 1166"/>
              <a:gd name="T24" fmla="*/ 60 w 936"/>
              <a:gd name="T25" fmla="*/ 908 h 1166"/>
              <a:gd name="T26" fmla="*/ 385 w 936"/>
              <a:gd name="T27" fmla="*/ 582 h 1166"/>
              <a:gd name="T28" fmla="*/ 0 w 936"/>
              <a:gd name="T29" fmla="*/ 197 h 1166"/>
              <a:gd name="T30" fmla="*/ 82 w 936"/>
              <a:gd name="T31" fmla="*/ 115 h 1166"/>
              <a:gd name="T32" fmla="*/ 525 w 936"/>
              <a:gd name="T33" fmla="*/ 221 h 1166"/>
              <a:gd name="T34" fmla="*/ 525 w 936"/>
              <a:gd name="T35" fmla="*/ 410 h 1166"/>
              <a:gd name="T36" fmla="*/ 410 w 936"/>
              <a:gd name="T37" fmla="*/ 293 h 1166"/>
              <a:gd name="T38" fmla="*/ 410 w 936"/>
              <a:gd name="T39" fmla="*/ 0 h 1166"/>
              <a:gd name="T40" fmla="*/ 467 w 936"/>
              <a:gd name="T41" fmla="*/ 0 h 1166"/>
              <a:gd name="T42" fmla="*/ 801 w 936"/>
              <a:gd name="T43" fmla="*/ 331 h 1166"/>
              <a:gd name="T44" fmla="*/ 623 w 936"/>
              <a:gd name="T45" fmla="*/ 509 h 1166"/>
              <a:gd name="T46" fmla="*/ 541 w 936"/>
              <a:gd name="T47" fmla="*/ 427 h 1166"/>
              <a:gd name="T48" fmla="*/ 634 w 936"/>
              <a:gd name="T49" fmla="*/ 331 h 1166"/>
              <a:gd name="T50" fmla="*/ 525 w 936"/>
              <a:gd name="T51" fmla="*/ 221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936" h="1166">
                <a:moveTo>
                  <a:pt x="525" y="943"/>
                </a:moveTo>
                <a:lnTo>
                  <a:pt x="634" y="834"/>
                </a:lnTo>
                <a:lnTo>
                  <a:pt x="525" y="722"/>
                </a:lnTo>
                <a:lnTo>
                  <a:pt x="525" y="943"/>
                </a:lnTo>
                <a:close/>
                <a:moveTo>
                  <a:pt x="82" y="115"/>
                </a:moveTo>
                <a:lnTo>
                  <a:pt x="935" y="968"/>
                </a:lnTo>
                <a:lnTo>
                  <a:pt x="853" y="1050"/>
                </a:lnTo>
                <a:lnTo>
                  <a:pt x="719" y="916"/>
                </a:lnTo>
                <a:lnTo>
                  <a:pt x="467" y="1165"/>
                </a:lnTo>
                <a:lnTo>
                  <a:pt x="410" y="1165"/>
                </a:lnTo>
                <a:lnTo>
                  <a:pt x="410" y="722"/>
                </a:lnTo>
                <a:lnTo>
                  <a:pt x="142" y="990"/>
                </a:lnTo>
                <a:lnTo>
                  <a:pt x="60" y="908"/>
                </a:lnTo>
                <a:lnTo>
                  <a:pt x="385" y="582"/>
                </a:lnTo>
                <a:lnTo>
                  <a:pt x="0" y="197"/>
                </a:lnTo>
                <a:lnTo>
                  <a:pt x="82" y="115"/>
                </a:lnTo>
                <a:close/>
                <a:moveTo>
                  <a:pt x="525" y="221"/>
                </a:moveTo>
                <a:lnTo>
                  <a:pt x="525" y="410"/>
                </a:lnTo>
                <a:lnTo>
                  <a:pt x="410" y="293"/>
                </a:lnTo>
                <a:lnTo>
                  <a:pt x="410" y="0"/>
                </a:lnTo>
                <a:lnTo>
                  <a:pt x="467" y="0"/>
                </a:lnTo>
                <a:lnTo>
                  <a:pt x="801" y="331"/>
                </a:lnTo>
                <a:lnTo>
                  <a:pt x="623" y="509"/>
                </a:lnTo>
                <a:lnTo>
                  <a:pt x="541" y="427"/>
                </a:lnTo>
                <a:lnTo>
                  <a:pt x="634" y="331"/>
                </a:lnTo>
                <a:lnTo>
                  <a:pt x="525" y="221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3" name="Freeform 12"/>
          <p:cNvSpPr>
            <a:spLocks noChangeArrowheads="1"/>
          </p:cNvSpPr>
          <p:nvPr/>
        </p:nvSpPr>
        <p:spPr bwMode="auto">
          <a:xfrm>
            <a:off x="1055689" y="1491458"/>
            <a:ext cx="377825" cy="377825"/>
          </a:xfrm>
          <a:custGeom>
            <a:avLst/>
            <a:gdLst>
              <a:gd name="T0" fmla="*/ 700 w 1051"/>
              <a:gd name="T1" fmla="*/ 0 h 1051"/>
              <a:gd name="T2" fmla="*/ 818 w 1051"/>
              <a:gd name="T3" fmla="*/ 118 h 1051"/>
              <a:gd name="T4" fmla="*/ 700 w 1051"/>
              <a:gd name="T5" fmla="*/ 582 h 1051"/>
              <a:gd name="T6" fmla="*/ 818 w 1051"/>
              <a:gd name="T7" fmla="*/ 468 h 1051"/>
              <a:gd name="T8" fmla="*/ 700 w 1051"/>
              <a:gd name="T9" fmla="*/ 582 h 1051"/>
              <a:gd name="T10" fmla="*/ 700 w 1051"/>
              <a:gd name="T11" fmla="*/ 932 h 1051"/>
              <a:gd name="T12" fmla="*/ 818 w 1051"/>
              <a:gd name="T13" fmla="*/ 1050 h 1051"/>
              <a:gd name="T14" fmla="*/ 468 w 1051"/>
              <a:gd name="T15" fmla="*/ 118 h 1051"/>
              <a:gd name="T16" fmla="*/ 582 w 1051"/>
              <a:gd name="T17" fmla="*/ 0 h 1051"/>
              <a:gd name="T18" fmla="*/ 468 w 1051"/>
              <a:gd name="T19" fmla="*/ 118 h 1051"/>
              <a:gd name="T20" fmla="*/ 1050 w 1051"/>
              <a:gd name="T21" fmla="*/ 0 h 1051"/>
              <a:gd name="T22" fmla="*/ 932 w 1051"/>
              <a:gd name="T23" fmla="*/ 118 h 1051"/>
              <a:gd name="T24" fmla="*/ 468 w 1051"/>
              <a:gd name="T25" fmla="*/ 350 h 1051"/>
              <a:gd name="T26" fmla="*/ 582 w 1051"/>
              <a:gd name="T27" fmla="*/ 232 h 1051"/>
              <a:gd name="T28" fmla="*/ 468 w 1051"/>
              <a:gd name="T29" fmla="*/ 350 h 1051"/>
              <a:gd name="T30" fmla="*/ 932 w 1051"/>
              <a:gd name="T31" fmla="*/ 232 h 1051"/>
              <a:gd name="T32" fmla="*/ 1050 w 1051"/>
              <a:gd name="T33" fmla="*/ 350 h 1051"/>
              <a:gd name="T34" fmla="*/ 932 w 1051"/>
              <a:gd name="T35" fmla="*/ 1050 h 1051"/>
              <a:gd name="T36" fmla="*/ 1050 w 1051"/>
              <a:gd name="T37" fmla="*/ 932 h 1051"/>
              <a:gd name="T38" fmla="*/ 932 w 1051"/>
              <a:gd name="T39" fmla="*/ 1050 h 1051"/>
              <a:gd name="T40" fmla="*/ 932 w 1051"/>
              <a:gd name="T41" fmla="*/ 468 h 1051"/>
              <a:gd name="T42" fmla="*/ 1050 w 1051"/>
              <a:gd name="T43" fmla="*/ 582 h 1051"/>
              <a:gd name="T44" fmla="*/ 932 w 1051"/>
              <a:gd name="T45" fmla="*/ 817 h 1051"/>
              <a:gd name="T46" fmla="*/ 1050 w 1051"/>
              <a:gd name="T47" fmla="*/ 700 h 1051"/>
              <a:gd name="T48" fmla="*/ 932 w 1051"/>
              <a:gd name="T49" fmla="*/ 817 h 1051"/>
              <a:gd name="T50" fmla="*/ 468 w 1051"/>
              <a:gd name="T51" fmla="*/ 468 h 1051"/>
              <a:gd name="T52" fmla="*/ 582 w 1051"/>
              <a:gd name="T53" fmla="*/ 582 h 1051"/>
              <a:gd name="T54" fmla="*/ 0 w 1051"/>
              <a:gd name="T55" fmla="*/ 118 h 1051"/>
              <a:gd name="T56" fmla="*/ 118 w 1051"/>
              <a:gd name="T57" fmla="*/ 0 h 1051"/>
              <a:gd name="T58" fmla="*/ 0 w 1051"/>
              <a:gd name="T59" fmla="*/ 118 h 1051"/>
              <a:gd name="T60" fmla="*/ 0 w 1051"/>
              <a:gd name="T61" fmla="*/ 232 h 1051"/>
              <a:gd name="T62" fmla="*/ 118 w 1051"/>
              <a:gd name="T63" fmla="*/ 350 h 1051"/>
              <a:gd name="T64" fmla="*/ 0 w 1051"/>
              <a:gd name="T65" fmla="*/ 582 h 1051"/>
              <a:gd name="T66" fmla="*/ 118 w 1051"/>
              <a:gd name="T67" fmla="*/ 468 h 1051"/>
              <a:gd name="T68" fmla="*/ 0 w 1051"/>
              <a:gd name="T69" fmla="*/ 582 h 1051"/>
              <a:gd name="T70" fmla="*/ 0 w 1051"/>
              <a:gd name="T71" fmla="*/ 700 h 1051"/>
              <a:gd name="T72" fmla="*/ 118 w 1051"/>
              <a:gd name="T73" fmla="*/ 817 h 1051"/>
              <a:gd name="T74" fmla="*/ 0 w 1051"/>
              <a:gd name="T75" fmla="*/ 1050 h 1051"/>
              <a:gd name="T76" fmla="*/ 118 w 1051"/>
              <a:gd name="T77" fmla="*/ 932 h 1051"/>
              <a:gd name="T78" fmla="*/ 0 w 1051"/>
              <a:gd name="T79" fmla="*/ 1050 h 1051"/>
              <a:gd name="T80" fmla="*/ 468 w 1051"/>
              <a:gd name="T81" fmla="*/ 932 h 1051"/>
              <a:gd name="T82" fmla="*/ 582 w 1051"/>
              <a:gd name="T83" fmla="*/ 1050 h 1051"/>
              <a:gd name="T84" fmla="*/ 468 w 1051"/>
              <a:gd name="T85" fmla="*/ 817 h 1051"/>
              <a:gd name="T86" fmla="*/ 582 w 1051"/>
              <a:gd name="T87" fmla="*/ 700 h 1051"/>
              <a:gd name="T88" fmla="*/ 468 w 1051"/>
              <a:gd name="T89" fmla="*/ 817 h 1051"/>
              <a:gd name="T90" fmla="*/ 232 w 1051"/>
              <a:gd name="T91" fmla="*/ 932 h 1051"/>
              <a:gd name="T92" fmla="*/ 350 w 1051"/>
              <a:gd name="T93" fmla="*/ 1050 h 1051"/>
              <a:gd name="T94" fmla="*/ 232 w 1051"/>
              <a:gd name="T95" fmla="*/ 582 h 1051"/>
              <a:gd name="T96" fmla="*/ 350 w 1051"/>
              <a:gd name="T97" fmla="*/ 468 h 1051"/>
              <a:gd name="T98" fmla="*/ 232 w 1051"/>
              <a:gd name="T99" fmla="*/ 582 h 1051"/>
              <a:gd name="T100" fmla="*/ 232 w 1051"/>
              <a:gd name="T101" fmla="*/ 0 h 1051"/>
              <a:gd name="T102" fmla="*/ 350 w 1051"/>
              <a:gd name="T103" fmla="*/ 118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051" h="1051">
                <a:moveTo>
                  <a:pt x="700" y="118"/>
                </a:moveTo>
                <a:lnTo>
                  <a:pt x="700" y="0"/>
                </a:lnTo>
                <a:lnTo>
                  <a:pt x="818" y="0"/>
                </a:lnTo>
                <a:lnTo>
                  <a:pt x="818" y="118"/>
                </a:lnTo>
                <a:lnTo>
                  <a:pt x="700" y="118"/>
                </a:lnTo>
                <a:close/>
                <a:moveTo>
                  <a:pt x="700" y="582"/>
                </a:moveTo>
                <a:lnTo>
                  <a:pt x="700" y="468"/>
                </a:lnTo>
                <a:lnTo>
                  <a:pt x="818" y="468"/>
                </a:lnTo>
                <a:lnTo>
                  <a:pt x="818" y="582"/>
                </a:lnTo>
                <a:lnTo>
                  <a:pt x="700" y="582"/>
                </a:lnTo>
                <a:close/>
                <a:moveTo>
                  <a:pt x="700" y="1050"/>
                </a:moveTo>
                <a:lnTo>
                  <a:pt x="700" y="932"/>
                </a:lnTo>
                <a:lnTo>
                  <a:pt x="818" y="932"/>
                </a:lnTo>
                <a:lnTo>
                  <a:pt x="818" y="1050"/>
                </a:lnTo>
                <a:lnTo>
                  <a:pt x="700" y="1050"/>
                </a:lnTo>
                <a:close/>
                <a:moveTo>
                  <a:pt x="468" y="118"/>
                </a:moveTo>
                <a:lnTo>
                  <a:pt x="468" y="0"/>
                </a:lnTo>
                <a:lnTo>
                  <a:pt x="582" y="0"/>
                </a:lnTo>
                <a:lnTo>
                  <a:pt x="582" y="118"/>
                </a:lnTo>
                <a:lnTo>
                  <a:pt x="468" y="118"/>
                </a:lnTo>
                <a:close/>
                <a:moveTo>
                  <a:pt x="932" y="0"/>
                </a:moveTo>
                <a:lnTo>
                  <a:pt x="1050" y="0"/>
                </a:lnTo>
                <a:lnTo>
                  <a:pt x="1050" y="118"/>
                </a:lnTo>
                <a:lnTo>
                  <a:pt x="932" y="118"/>
                </a:lnTo>
                <a:lnTo>
                  <a:pt x="932" y="0"/>
                </a:lnTo>
                <a:close/>
                <a:moveTo>
                  <a:pt x="468" y="350"/>
                </a:moveTo>
                <a:lnTo>
                  <a:pt x="468" y="232"/>
                </a:lnTo>
                <a:lnTo>
                  <a:pt x="582" y="232"/>
                </a:lnTo>
                <a:lnTo>
                  <a:pt x="582" y="350"/>
                </a:lnTo>
                <a:lnTo>
                  <a:pt x="468" y="350"/>
                </a:lnTo>
                <a:close/>
                <a:moveTo>
                  <a:pt x="932" y="350"/>
                </a:moveTo>
                <a:lnTo>
                  <a:pt x="932" y="232"/>
                </a:lnTo>
                <a:lnTo>
                  <a:pt x="1050" y="232"/>
                </a:lnTo>
                <a:lnTo>
                  <a:pt x="1050" y="350"/>
                </a:lnTo>
                <a:lnTo>
                  <a:pt x="932" y="350"/>
                </a:lnTo>
                <a:close/>
                <a:moveTo>
                  <a:pt x="932" y="1050"/>
                </a:moveTo>
                <a:lnTo>
                  <a:pt x="932" y="932"/>
                </a:lnTo>
                <a:lnTo>
                  <a:pt x="1050" y="932"/>
                </a:lnTo>
                <a:lnTo>
                  <a:pt x="1050" y="1050"/>
                </a:lnTo>
                <a:lnTo>
                  <a:pt x="932" y="1050"/>
                </a:lnTo>
                <a:close/>
                <a:moveTo>
                  <a:pt x="932" y="582"/>
                </a:moveTo>
                <a:lnTo>
                  <a:pt x="932" y="468"/>
                </a:lnTo>
                <a:lnTo>
                  <a:pt x="1050" y="468"/>
                </a:lnTo>
                <a:lnTo>
                  <a:pt x="1050" y="582"/>
                </a:lnTo>
                <a:lnTo>
                  <a:pt x="932" y="582"/>
                </a:lnTo>
                <a:close/>
                <a:moveTo>
                  <a:pt x="932" y="817"/>
                </a:moveTo>
                <a:lnTo>
                  <a:pt x="932" y="700"/>
                </a:lnTo>
                <a:lnTo>
                  <a:pt x="1050" y="700"/>
                </a:lnTo>
                <a:lnTo>
                  <a:pt x="1050" y="817"/>
                </a:lnTo>
                <a:lnTo>
                  <a:pt x="932" y="817"/>
                </a:lnTo>
                <a:close/>
                <a:moveTo>
                  <a:pt x="468" y="582"/>
                </a:moveTo>
                <a:lnTo>
                  <a:pt x="468" y="468"/>
                </a:lnTo>
                <a:lnTo>
                  <a:pt x="582" y="468"/>
                </a:lnTo>
                <a:lnTo>
                  <a:pt x="582" y="582"/>
                </a:lnTo>
                <a:lnTo>
                  <a:pt x="468" y="582"/>
                </a:lnTo>
                <a:close/>
                <a:moveTo>
                  <a:pt x="0" y="118"/>
                </a:moveTo>
                <a:lnTo>
                  <a:pt x="0" y="0"/>
                </a:lnTo>
                <a:lnTo>
                  <a:pt x="118" y="0"/>
                </a:lnTo>
                <a:lnTo>
                  <a:pt x="118" y="118"/>
                </a:lnTo>
                <a:lnTo>
                  <a:pt x="0" y="118"/>
                </a:lnTo>
                <a:close/>
                <a:moveTo>
                  <a:pt x="0" y="350"/>
                </a:moveTo>
                <a:lnTo>
                  <a:pt x="0" y="232"/>
                </a:lnTo>
                <a:lnTo>
                  <a:pt x="118" y="232"/>
                </a:lnTo>
                <a:lnTo>
                  <a:pt x="118" y="350"/>
                </a:lnTo>
                <a:lnTo>
                  <a:pt x="0" y="350"/>
                </a:lnTo>
                <a:close/>
                <a:moveTo>
                  <a:pt x="0" y="582"/>
                </a:moveTo>
                <a:lnTo>
                  <a:pt x="0" y="468"/>
                </a:lnTo>
                <a:lnTo>
                  <a:pt x="118" y="468"/>
                </a:lnTo>
                <a:lnTo>
                  <a:pt x="118" y="582"/>
                </a:lnTo>
                <a:lnTo>
                  <a:pt x="0" y="582"/>
                </a:lnTo>
                <a:close/>
                <a:moveTo>
                  <a:pt x="0" y="817"/>
                </a:moveTo>
                <a:lnTo>
                  <a:pt x="0" y="700"/>
                </a:lnTo>
                <a:lnTo>
                  <a:pt x="118" y="700"/>
                </a:lnTo>
                <a:lnTo>
                  <a:pt x="118" y="817"/>
                </a:lnTo>
                <a:lnTo>
                  <a:pt x="0" y="817"/>
                </a:lnTo>
                <a:close/>
                <a:moveTo>
                  <a:pt x="0" y="1050"/>
                </a:moveTo>
                <a:lnTo>
                  <a:pt x="0" y="932"/>
                </a:lnTo>
                <a:lnTo>
                  <a:pt x="118" y="932"/>
                </a:lnTo>
                <a:lnTo>
                  <a:pt x="118" y="1050"/>
                </a:lnTo>
                <a:lnTo>
                  <a:pt x="0" y="1050"/>
                </a:lnTo>
                <a:close/>
                <a:moveTo>
                  <a:pt x="468" y="1050"/>
                </a:moveTo>
                <a:lnTo>
                  <a:pt x="468" y="932"/>
                </a:lnTo>
                <a:lnTo>
                  <a:pt x="582" y="932"/>
                </a:lnTo>
                <a:lnTo>
                  <a:pt x="582" y="1050"/>
                </a:lnTo>
                <a:lnTo>
                  <a:pt x="468" y="1050"/>
                </a:lnTo>
                <a:close/>
                <a:moveTo>
                  <a:pt x="468" y="817"/>
                </a:moveTo>
                <a:lnTo>
                  <a:pt x="468" y="700"/>
                </a:lnTo>
                <a:lnTo>
                  <a:pt x="582" y="700"/>
                </a:lnTo>
                <a:lnTo>
                  <a:pt x="582" y="817"/>
                </a:lnTo>
                <a:lnTo>
                  <a:pt x="468" y="817"/>
                </a:lnTo>
                <a:close/>
                <a:moveTo>
                  <a:pt x="232" y="1050"/>
                </a:moveTo>
                <a:lnTo>
                  <a:pt x="232" y="932"/>
                </a:lnTo>
                <a:lnTo>
                  <a:pt x="350" y="932"/>
                </a:lnTo>
                <a:lnTo>
                  <a:pt x="350" y="1050"/>
                </a:lnTo>
                <a:lnTo>
                  <a:pt x="232" y="1050"/>
                </a:lnTo>
                <a:close/>
                <a:moveTo>
                  <a:pt x="232" y="582"/>
                </a:moveTo>
                <a:lnTo>
                  <a:pt x="232" y="468"/>
                </a:lnTo>
                <a:lnTo>
                  <a:pt x="350" y="468"/>
                </a:lnTo>
                <a:lnTo>
                  <a:pt x="350" y="582"/>
                </a:lnTo>
                <a:lnTo>
                  <a:pt x="232" y="582"/>
                </a:lnTo>
                <a:close/>
                <a:moveTo>
                  <a:pt x="232" y="118"/>
                </a:moveTo>
                <a:lnTo>
                  <a:pt x="232" y="0"/>
                </a:lnTo>
                <a:lnTo>
                  <a:pt x="350" y="0"/>
                </a:lnTo>
                <a:lnTo>
                  <a:pt x="350" y="118"/>
                </a:lnTo>
                <a:lnTo>
                  <a:pt x="232" y="118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4" name="Freeform 13"/>
          <p:cNvSpPr>
            <a:spLocks noChangeArrowheads="1"/>
          </p:cNvSpPr>
          <p:nvPr/>
        </p:nvSpPr>
        <p:spPr bwMode="auto">
          <a:xfrm>
            <a:off x="2127251" y="1491458"/>
            <a:ext cx="377825" cy="377825"/>
          </a:xfrm>
          <a:custGeom>
            <a:avLst/>
            <a:gdLst>
              <a:gd name="T0" fmla="*/ 700 w 1051"/>
              <a:gd name="T1" fmla="*/ 468 h 1051"/>
              <a:gd name="T2" fmla="*/ 817 w 1051"/>
              <a:gd name="T3" fmla="*/ 582 h 1051"/>
              <a:gd name="T4" fmla="*/ 700 w 1051"/>
              <a:gd name="T5" fmla="*/ 1050 h 1051"/>
              <a:gd name="T6" fmla="*/ 817 w 1051"/>
              <a:gd name="T7" fmla="*/ 932 h 1051"/>
              <a:gd name="T8" fmla="*/ 700 w 1051"/>
              <a:gd name="T9" fmla="*/ 1050 h 1051"/>
              <a:gd name="T10" fmla="*/ 700 w 1051"/>
              <a:gd name="T11" fmla="*/ 0 h 1051"/>
              <a:gd name="T12" fmla="*/ 817 w 1051"/>
              <a:gd name="T13" fmla="*/ 118 h 1051"/>
              <a:gd name="T14" fmla="*/ 932 w 1051"/>
              <a:gd name="T15" fmla="*/ 350 h 1051"/>
              <a:gd name="T16" fmla="*/ 1050 w 1051"/>
              <a:gd name="T17" fmla="*/ 232 h 1051"/>
              <a:gd name="T18" fmla="*/ 932 w 1051"/>
              <a:gd name="T19" fmla="*/ 350 h 1051"/>
              <a:gd name="T20" fmla="*/ 1050 w 1051"/>
              <a:gd name="T21" fmla="*/ 0 h 1051"/>
              <a:gd name="T22" fmla="*/ 932 w 1051"/>
              <a:gd name="T23" fmla="*/ 118 h 1051"/>
              <a:gd name="T24" fmla="*/ 932 w 1051"/>
              <a:gd name="T25" fmla="*/ 582 h 1051"/>
              <a:gd name="T26" fmla="*/ 1050 w 1051"/>
              <a:gd name="T27" fmla="*/ 468 h 1051"/>
              <a:gd name="T28" fmla="*/ 932 w 1051"/>
              <a:gd name="T29" fmla="*/ 582 h 1051"/>
              <a:gd name="T30" fmla="*/ 932 w 1051"/>
              <a:gd name="T31" fmla="*/ 932 h 1051"/>
              <a:gd name="T32" fmla="*/ 1050 w 1051"/>
              <a:gd name="T33" fmla="*/ 1050 h 1051"/>
              <a:gd name="T34" fmla="*/ 467 w 1051"/>
              <a:gd name="T35" fmla="*/ 1050 h 1051"/>
              <a:gd name="T36" fmla="*/ 582 w 1051"/>
              <a:gd name="T37" fmla="*/ 0 h 1051"/>
              <a:gd name="T38" fmla="*/ 467 w 1051"/>
              <a:gd name="T39" fmla="*/ 1050 h 1051"/>
              <a:gd name="T40" fmla="*/ 932 w 1051"/>
              <a:gd name="T41" fmla="*/ 700 h 1051"/>
              <a:gd name="T42" fmla="*/ 1050 w 1051"/>
              <a:gd name="T43" fmla="*/ 817 h 1051"/>
              <a:gd name="T44" fmla="*/ 232 w 1051"/>
              <a:gd name="T45" fmla="*/ 118 h 1051"/>
              <a:gd name="T46" fmla="*/ 350 w 1051"/>
              <a:gd name="T47" fmla="*/ 0 h 1051"/>
              <a:gd name="T48" fmla="*/ 232 w 1051"/>
              <a:gd name="T49" fmla="*/ 118 h 1051"/>
              <a:gd name="T50" fmla="*/ 0 w 1051"/>
              <a:gd name="T51" fmla="*/ 700 h 1051"/>
              <a:gd name="T52" fmla="*/ 117 w 1051"/>
              <a:gd name="T53" fmla="*/ 817 h 1051"/>
              <a:gd name="T54" fmla="*/ 0 w 1051"/>
              <a:gd name="T55" fmla="*/ 1050 h 1051"/>
              <a:gd name="T56" fmla="*/ 117 w 1051"/>
              <a:gd name="T57" fmla="*/ 932 h 1051"/>
              <a:gd name="T58" fmla="*/ 0 w 1051"/>
              <a:gd name="T59" fmla="*/ 1050 h 1051"/>
              <a:gd name="T60" fmla="*/ 0 w 1051"/>
              <a:gd name="T61" fmla="*/ 468 h 1051"/>
              <a:gd name="T62" fmla="*/ 117 w 1051"/>
              <a:gd name="T63" fmla="*/ 582 h 1051"/>
              <a:gd name="T64" fmla="*/ 232 w 1051"/>
              <a:gd name="T65" fmla="*/ 582 h 1051"/>
              <a:gd name="T66" fmla="*/ 350 w 1051"/>
              <a:gd name="T67" fmla="*/ 468 h 1051"/>
              <a:gd name="T68" fmla="*/ 232 w 1051"/>
              <a:gd name="T69" fmla="*/ 582 h 1051"/>
              <a:gd name="T70" fmla="*/ 232 w 1051"/>
              <a:gd name="T71" fmla="*/ 932 h 1051"/>
              <a:gd name="T72" fmla="*/ 350 w 1051"/>
              <a:gd name="T73" fmla="*/ 1050 h 1051"/>
              <a:gd name="T74" fmla="*/ 0 w 1051"/>
              <a:gd name="T75" fmla="*/ 118 h 1051"/>
              <a:gd name="T76" fmla="*/ 117 w 1051"/>
              <a:gd name="T77" fmla="*/ 0 h 1051"/>
              <a:gd name="T78" fmla="*/ 0 w 1051"/>
              <a:gd name="T79" fmla="*/ 118 h 1051"/>
              <a:gd name="T80" fmla="*/ 0 w 1051"/>
              <a:gd name="T81" fmla="*/ 232 h 1051"/>
              <a:gd name="T82" fmla="*/ 117 w 1051"/>
              <a:gd name="T83" fmla="*/ 350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051" h="1051">
                <a:moveTo>
                  <a:pt x="700" y="582"/>
                </a:moveTo>
                <a:lnTo>
                  <a:pt x="700" y="468"/>
                </a:lnTo>
                <a:lnTo>
                  <a:pt x="817" y="468"/>
                </a:lnTo>
                <a:lnTo>
                  <a:pt x="817" y="582"/>
                </a:lnTo>
                <a:lnTo>
                  <a:pt x="700" y="582"/>
                </a:lnTo>
                <a:close/>
                <a:moveTo>
                  <a:pt x="700" y="1050"/>
                </a:moveTo>
                <a:lnTo>
                  <a:pt x="700" y="932"/>
                </a:lnTo>
                <a:lnTo>
                  <a:pt x="817" y="932"/>
                </a:lnTo>
                <a:lnTo>
                  <a:pt x="817" y="1050"/>
                </a:lnTo>
                <a:lnTo>
                  <a:pt x="700" y="1050"/>
                </a:lnTo>
                <a:close/>
                <a:moveTo>
                  <a:pt x="700" y="118"/>
                </a:moveTo>
                <a:lnTo>
                  <a:pt x="700" y="0"/>
                </a:lnTo>
                <a:lnTo>
                  <a:pt x="817" y="0"/>
                </a:lnTo>
                <a:lnTo>
                  <a:pt x="817" y="118"/>
                </a:lnTo>
                <a:lnTo>
                  <a:pt x="700" y="118"/>
                </a:lnTo>
                <a:close/>
                <a:moveTo>
                  <a:pt x="932" y="350"/>
                </a:moveTo>
                <a:lnTo>
                  <a:pt x="932" y="232"/>
                </a:lnTo>
                <a:lnTo>
                  <a:pt x="1050" y="232"/>
                </a:lnTo>
                <a:lnTo>
                  <a:pt x="1050" y="350"/>
                </a:lnTo>
                <a:lnTo>
                  <a:pt x="932" y="350"/>
                </a:lnTo>
                <a:close/>
                <a:moveTo>
                  <a:pt x="932" y="0"/>
                </a:moveTo>
                <a:lnTo>
                  <a:pt x="1050" y="0"/>
                </a:lnTo>
                <a:lnTo>
                  <a:pt x="1050" y="118"/>
                </a:lnTo>
                <a:lnTo>
                  <a:pt x="932" y="118"/>
                </a:lnTo>
                <a:lnTo>
                  <a:pt x="932" y="0"/>
                </a:lnTo>
                <a:close/>
                <a:moveTo>
                  <a:pt x="932" y="582"/>
                </a:moveTo>
                <a:lnTo>
                  <a:pt x="932" y="468"/>
                </a:lnTo>
                <a:lnTo>
                  <a:pt x="1050" y="468"/>
                </a:lnTo>
                <a:lnTo>
                  <a:pt x="1050" y="582"/>
                </a:lnTo>
                <a:lnTo>
                  <a:pt x="932" y="582"/>
                </a:lnTo>
                <a:close/>
                <a:moveTo>
                  <a:pt x="932" y="1050"/>
                </a:moveTo>
                <a:lnTo>
                  <a:pt x="932" y="932"/>
                </a:lnTo>
                <a:lnTo>
                  <a:pt x="1050" y="932"/>
                </a:lnTo>
                <a:lnTo>
                  <a:pt x="1050" y="1050"/>
                </a:lnTo>
                <a:lnTo>
                  <a:pt x="932" y="1050"/>
                </a:lnTo>
                <a:close/>
                <a:moveTo>
                  <a:pt x="467" y="1050"/>
                </a:moveTo>
                <a:lnTo>
                  <a:pt x="467" y="0"/>
                </a:lnTo>
                <a:lnTo>
                  <a:pt x="582" y="0"/>
                </a:lnTo>
                <a:lnTo>
                  <a:pt x="582" y="1050"/>
                </a:lnTo>
                <a:lnTo>
                  <a:pt x="467" y="1050"/>
                </a:lnTo>
                <a:close/>
                <a:moveTo>
                  <a:pt x="932" y="817"/>
                </a:moveTo>
                <a:lnTo>
                  <a:pt x="932" y="700"/>
                </a:lnTo>
                <a:lnTo>
                  <a:pt x="1050" y="700"/>
                </a:lnTo>
                <a:lnTo>
                  <a:pt x="1050" y="817"/>
                </a:lnTo>
                <a:lnTo>
                  <a:pt x="932" y="817"/>
                </a:lnTo>
                <a:close/>
                <a:moveTo>
                  <a:pt x="232" y="118"/>
                </a:moveTo>
                <a:lnTo>
                  <a:pt x="232" y="0"/>
                </a:lnTo>
                <a:lnTo>
                  <a:pt x="350" y="0"/>
                </a:lnTo>
                <a:lnTo>
                  <a:pt x="350" y="118"/>
                </a:lnTo>
                <a:lnTo>
                  <a:pt x="232" y="118"/>
                </a:lnTo>
                <a:close/>
                <a:moveTo>
                  <a:pt x="0" y="817"/>
                </a:moveTo>
                <a:lnTo>
                  <a:pt x="0" y="700"/>
                </a:lnTo>
                <a:lnTo>
                  <a:pt x="117" y="700"/>
                </a:lnTo>
                <a:lnTo>
                  <a:pt x="117" y="817"/>
                </a:lnTo>
                <a:lnTo>
                  <a:pt x="0" y="817"/>
                </a:lnTo>
                <a:close/>
                <a:moveTo>
                  <a:pt x="0" y="1050"/>
                </a:moveTo>
                <a:lnTo>
                  <a:pt x="0" y="932"/>
                </a:lnTo>
                <a:lnTo>
                  <a:pt x="117" y="932"/>
                </a:lnTo>
                <a:lnTo>
                  <a:pt x="117" y="1050"/>
                </a:lnTo>
                <a:lnTo>
                  <a:pt x="0" y="1050"/>
                </a:lnTo>
                <a:close/>
                <a:moveTo>
                  <a:pt x="0" y="582"/>
                </a:moveTo>
                <a:lnTo>
                  <a:pt x="0" y="468"/>
                </a:lnTo>
                <a:lnTo>
                  <a:pt x="117" y="468"/>
                </a:lnTo>
                <a:lnTo>
                  <a:pt x="117" y="582"/>
                </a:lnTo>
                <a:lnTo>
                  <a:pt x="0" y="582"/>
                </a:lnTo>
                <a:close/>
                <a:moveTo>
                  <a:pt x="232" y="582"/>
                </a:moveTo>
                <a:lnTo>
                  <a:pt x="232" y="468"/>
                </a:lnTo>
                <a:lnTo>
                  <a:pt x="350" y="468"/>
                </a:lnTo>
                <a:lnTo>
                  <a:pt x="350" y="582"/>
                </a:lnTo>
                <a:lnTo>
                  <a:pt x="232" y="582"/>
                </a:lnTo>
                <a:close/>
                <a:moveTo>
                  <a:pt x="232" y="1050"/>
                </a:moveTo>
                <a:lnTo>
                  <a:pt x="232" y="932"/>
                </a:lnTo>
                <a:lnTo>
                  <a:pt x="350" y="932"/>
                </a:lnTo>
                <a:lnTo>
                  <a:pt x="350" y="1050"/>
                </a:lnTo>
                <a:lnTo>
                  <a:pt x="232" y="1050"/>
                </a:lnTo>
                <a:close/>
                <a:moveTo>
                  <a:pt x="0" y="118"/>
                </a:moveTo>
                <a:lnTo>
                  <a:pt x="0" y="0"/>
                </a:lnTo>
                <a:lnTo>
                  <a:pt x="117" y="0"/>
                </a:lnTo>
                <a:lnTo>
                  <a:pt x="117" y="118"/>
                </a:lnTo>
                <a:lnTo>
                  <a:pt x="0" y="118"/>
                </a:lnTo>
                <a:close/>
                <a:moveTo>
                  <a:pt x="0" y="350"/>
                </a:moveTo>
                <a:lnTo>
                  <a:pt x="0" y="232"/>
                </a:lnTo>
                <a:lnTo>
                  <a:pt x="117" y="232"/>
                </a:lnTo>
                <a:lnTo>
                  <a:pt x="117" y="350"/>
                </a:lnTo>
                <a:lnTo>
                  <a:pt x="0" y="350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5" name="Freeform 14"/>
          <p:cNvSpPr>
            <a:spLocks noChangeArrowheads="1"/>
          </p:cNvSpPr>
          <p:nvPr/>
        </p:nvSpPr>
        <p:spPr bwMode="auto">
          <a:xfrm>
            <a:off x="3197226" y="1491458"/>
            <a:ext cx="377825" cy="377825"/>
          </a:xfrm>
          <a:custGeom>
            <a:avLst/>
            <a:gdLst>
              <a:gd name="T0" fmla="*/ 700 w 1051"/>
              <a:gd name="T1" fmla="*/ 468 h 1051"/>
              <a:gd name="T2" fmla="*/ 817 w 1051"/>
              <a:gd name="T3" fmla="*/ 582 h 1051"/>
              <a:gd name="T4" fmla="*/ 932 w 1051"/>
              <a:gd name="T5" fmla="*/ 1050 h 1051"/>
              <a:gd name="T6" fmla="*/ 1050 w 1051"/>
              <a:gd name="T7" fmla="*/ 932 h 1051"/>
              <a:gd name="T8" fmla="*/ 932 w 1051"/>
              <a:gd name="T9" fmla="*/ 1050 h 1051"/>
              <a:gd name="T10" fmla="*/ 467 w 1051"/>
              <a:gd name="T11" fmla="*/ 232 h 1051"/>
              <a:gd name="T12" fmla="*/ 582 w 1051"/>
              <a:gd name="T13" fmla="*/ 350 h 1051"/>
              <a:gd name="T14" fmla="*/ 700 w 1051"/>
              <a:gd name="T15" fmla="*/ 1050 h 1051"/>
              <a:gd name="T16" fmla="*/ 817 w 1051"/>
              <a:gd name="T17" fmla="*/ 932 h 1051"/>
              <a:gd name="T18" fmla="*/ 700 w 1051"/>
              <a:gd name="T19" fmla="*/ 1050 h 1051"/>
              <a:gd name="T20" fmla="*/ 932 w 1051"/>
              <a:gd name="T21" fmla="*/ 700 h 1051"/>
              <a:gd name="T22" fmla="*/ 1050 w 1051"/>
              <a:gd name="T23" fmla="*/ 817 h 1051"/>
              <a:gd name="T24" fmla="*/ 0 w 1051"/>
              <a:gd name="T25" fmla="*/ 0 h 1051"/>
              <a:gd name="T26" fmla="*/ 1050 w 1051"/>
              <a:gd name="T27" fmla="*/ 118 h 1051"/>
              <a:gd name="T28" fmla="*/ 0 w 1051"/>
              <a:gd name="T29" fmla="*/ 0 h 1051"/>
              <a:gd name="T30" fmla="*/ 932 w 1051"/>
              <a:gd name="T31" fmla="*/ 468 h 1051"/>
              <a:gd name="T32" fmla="*/ 1050 w 1051"/>
              <a:gd name="T33" fmla="*/ 582 h 1051"/>
              <a:gd name="T34" fmla="*/ 932 w 1051"/>
              <a:gd name="T35" fmla="*/ 350 h 1051"/>
              <a:gd name="T36" fmla="*/ 1050 w 1051"/>
              <a:gd name="T37" fmla="*/ 232 h 1051"/>
              <a:gd name="T38" fmla="*/ 932 w 1051"/>
              <a:gd name="T39" fmla="*/ 350 h 1051"/>
              <a:gd name="T40" fmla="*/ 467 w 1051"/>
              <a:gd name="T41" fmla="*/ 700 h 1051"/>
              <a:gd name="T42" fmla="*/ 582 w 1051"/>
              <a:gd name="T43" fmla="*/ 817 h 1051"/>
              <a:gd name="T44" fmla="*/ 0 w 1051"/>
              <a:gd name="T45" fmla="*/ 350 h 1051"/>
              <a:gd name="T46" fmla="*/ 117 w 1051"/>
              <a:gd name="T47" fmla="*/ 232 h 1051"/>
              <a:gd name="T48" fmla="*/ 0 w 1051"/>
              <a:gd name="T49" fmla="*/ 350 h 1051"/>
              <a:gd name="T50" fmla="*/ 0 w 1051"/>
              <a:gd name="T51" fmla="*/ 468 h 1051"/>
              <a:gd name="T52" fmla="*/ 117 w 1051"/>
              <a:gd name="T53" fmla="*/ 582 h 1051"/>
              <a:gd name="T54" fmla="*/ 0 w 1051"/>
              <a:gd name="T55" fmla="*/ 1050 h 1051"/>
              <a:gd name="T56" fmla="*/ 117 w 1051"/>
              <a:gd name="T57" fmla="*/ 932 h 1051"/>
              <a:gd name="T58" fmla="*/ 0 w 1051"/>
              <a:gd name="T59" fmla="*/ 1050 h 1051"/>
              <a:gd name="T60" fmla="*/ 0 w 1051"/>
              <a:gd name="T61" fmla="*/ 700 h 1051"/>
              <a:gd name="T62" fmla="*/ 117 w 1051"/>
              <a:gd name="T63" fmla="*/ 817 h 1051"/>
              <a:gd name="T64" fmla="*/ 467 w 1051"/>
              <a:gd name="T65" fmla="*/ 1050 h 1051"/>
              <a:gd name="T66" fmla="*/ 582 w 1051"/>
              <a:gd name="T67" fmla="*/ 932 h 1051"/>
              <a:gd name="T68" fmla="*/ 467 w 1051"/>
              <a:gd name="T69" fmla="*/ 1050 h 1051"/>
              <a:gd name="T70" fmla="*/ 467 w 1051"/>
              <a:gd name="T71" fmla="*/ 468 h 1051"/>
              <a:gd name="T72" fmla="*/ 582 w 1051"/>
              <a:gd name="T73" fmla="*/ 582 h 1051"/>
              <a:gd name="T74" fmla="*/ 232 w 1051"/>
              <a:gd name="T75" fmla="*/ 582 h 1051"/>
              <a:gd name="T76" fmla="*/ 350 w 1051"/>
              <a:gd name="T77" fmla="*/ 468 h 1051"/>
              <a:gd name="T78" fmla="*/ 232 w 1051"/>
              <a:gd name="T79" fmla="*/ 582 h 1051"/>
              <a:gd name="T80" fmla="*/ 232 w 1051"/>
              <a:gd name="T81" fmla="*/ 932 h 1051"/>
              <a:gd name="T82" fmla="*/ 350 w 1051"/>
              <a:gd name="T83" fmla="*/ 1050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051" h="1051">
                <a:moveTo>
                  <a:pt x="700" y="582"/>
                </a:moveTo>
                <a:lnTo>
                  <a:pt x="700" y="468"/>
                </a:lnTo>
                <a:lnTo>
                  <a:pt x="817" y="468"/>
                </a:lnTo>
                <a:lnTo>
                  <a:pt x="817" y="582"/>
                </a:lnTo>
                <a:lnTo>
                  <a:pt x="700" y="582"/>
                </a:lnTo>
                <a:close/>
                <a:moveTo>
                  <a:pt x="932" y="1050"/>
                </a:moveTo>
                <a:lnTo>
                  <a:pt x="932" y="932"/>
                </a:lnTo>
                <a:lnTo>
                  <a:pt x="1050" y="932"/>
                </a:lnTo>
                <a:lnTo>
                  <a:pt x="1050" y="1050"/>
                </a:lnTo>
                <a:lnTo>
                  <a:pt x="932" y="1050"/>
                </a:lnTo>
                <a:close/>
                <a:moveTo>
                  <a:pt x="467" y="350"/>
                </a:moveTo>
                <a:lnTo>
                  <a:pt x="467" y="232"/>
                </a:lnTo>
                <a:lnTo>
                  <a:pt x="582" y="232"/>
                </a:lnTo>
                <a:lnTo>
                  <a:pt x="582" y="350"/>
                </a:lnTo>
                <a:lnTo>
                  <a:pt x="467" y="350"/>
                </a:lnTo>
                <a:close/>
                <a:moveTo>
                  <a:pt x="700" y="1050"/>
                </a:moveTo>
                <a:lnTo>
                  <a:pt x="700" y="932"/>
                </a:lnTo>
                <a:lnTo>
                  <a:pt x="817" y="932"/>
                </a:lnTo>
                <a:lnTo>
                  <a:pt x="817" y="1050"/>
                </a:lnTo>
                <a:lnTo>
                  <a:pt x="700" y="1050"/>
                </a:lnTo>
                <a:close/>
                <a:moveTo>
                  <a:pt x="932" y="817"/>
                </a:moveTo>
                <a:lnTo>
                  <a:pt x="932" y="700"/>
                </a:lnTo>
                <a:lnTo>
                  <a:pt x="1050" y="700"/>
                </a:lnTo>
                <a:lnTo>
                  <a:pt x="1050" y="817"/>
                </a:lnTo>
                <a:lnTo>
                  <a:pt x="932" y="817"/>
                </a:lnTo>
                <a:close/>
                <a:moveTo>
                  <a:pt x="0" y="0"/>
                </a:moveTo>
                <a:lnTo>
                  <a:pt x="1050" y="0"/>
                </a:lnTo>
                <a:lnTo>
                  <a:pt x="1050" y="118"/>
                </a:lnTo>
                <a:lnTo>
                  <a:pt x="0" y="118"/>
                </a:lnTo>
                <a:lnTo>
                  <a:pt x="0" y="0"/>
                </a:lnTo>
                <a:close/>
                <a:moveTo>
                  <a:pt x="932" y="582"/>
                </a:moveTo>
                <a:lnTo>
                  <a:pt x="932" y="468"/>
                </a:lnTo>
                <a:lnTo>
                  <a:pt x="1050" y="468"/>
                </a:lnTo>
                <a:lnTo>
                  <a:pt x="1050" y="582"/>
                </a:lnTo>
                <a:lnTo>
                  <a:pt x="932" y="582"/>
                </a:lnTo>
                <a:close/>
                <a:moveTo>
                  <a:pt x="932" y="350"/>
                </a:moveTo>
                <a:lnTo>
                  <a:pt x="932" y="232"/>
                </a:lnTo>
                <a:lnTo>
                  <a:pt x="1050" y="232"/>
                </a:lnTo>
                <a:lnTo>
                  <a:pt x="1050" y="350"/>
                </a:lnTo>
                <a:lnTo>
                  <a:pt x="932" y="350"/>
                </a:lnTo>
                <a:close/>
                <a:moveTo>
                  <a:pt x="467" y="817"/>
                </a:moveTo>
                <a:lnTo>
                  <a:pt x="467" y="700"/>
                </a:lnTo>
                <a:lnTo>
                  <a:pt x="582" y="700"/>
                </a:lnTo>
                <a:lnTo>
                  <a:pt x="582" y="817"/>
                </a:lnTo>
                <a:lnTo>
                  <a:pt x="467" y="817"/>
                </a:lnTo>
                <a:close/>
                <a:moveTo>
                  <a:pt x="0" y="350"/>
                </a:moveTo>
                <a:lnTo>
                  <a:pt x="0" y="232"/>
                </a:lnTo>
                <a:lnTo>
                  <a:pt x="117" y="232"/>
                </a:lnTo>
                <a:lnTo>
                  <a:pt x="117" y="350"/>
                </a:lnTo>
                <a:lnTo>
                  <a:pt x="0" y="350"/>
                </a:lnTo>
                <a:close/>
                <a:moveTo>
                  <a:pt x="0" y="582"/>
                </a:moveTo>
                <a:lnTo>
                  <a:pt x="0" y="468"/>
                </a:lnTo>
                <a:lnTo>
                  <a:pt x="117" y="468"/>
                </a:lnTo>
                <a:lnTo>
                  <a:pt x="117" y="582"/>
                </a:lnTo>
                <a:lnTo>
                  <a:pt x="0" y="582"/>
                </a:lnTo>
                <a:close/>
                <a:moveTo>
                  <a:pt x="0" y="1050"/>
                </a:moveTo>
                <a:lnTo>
                  <a:pt x="0" y="932"/>
                </a:lnTo>
                <a:lnTo>
                  <a:pt x="117" y="932"/>
                </a:lnTo>
                <a:lnTo>
                  <a:pt x="117" y="1050"/>
                </a:lnTo>
                <a:lnTo>
                  <a:pt x="0" y="1050"/>
                </a:lnTo>
                <a:close/>
                <a:moveTo>
                  <a:pt x="0" y="817"/>
                </a:moveTo>
                <a:lnTo>
                  <a:pt x="0" y="700"/>
                </a:lnTo>
                <a:lnTo>
                  <a:pt x="117" y="700"/>
                </a:lnTo>
                <a:lnTo>
                  <a:pt x="117" y="817"/>
                </a:lnTo>
                <a:lnTo>
                  <a:pt x="0" y="817"/>
                </a:lnTo>
                <a:close/>
                <a:moveTo>
                  <a:pt x="467" y="1050"/>
                </a:moveTo>
                <a:lnTo>
                  <a:pt x="467" y="932"/>
                </a:lnTo>
                <a:lnTo>
                  <a:pt x="582" y="932"/>
                </a:lnTo>
                <a:lnTo>
                  <a:pt x="582" y="1050"/>
                </a:lnTo>
                <a:lnTo>
                  <a:pt x="467" y="1050"/>
                </a:lnTo>
                <a:close/>
                <a:moveTo>
                  <a:pt x="467" y="582"/>
                </a:moveTo>
                <a:lnTo>
                  <a:pt x="467" y="468"/>
                </a:lnTo>
                <a:lnTo>
                  <a:pt x="582" y="468"/>
                </a:lnTo>
                <a:lnTo>
                  <a:pt x="582" y="582"/>
                </a:lnTo>
                <a:lnTo>
                  <a:pt x="467" y="582"/>
                </a:lnTo>
                <a:close/>
                <a:moveTo>
                  <a:pt x="232" y="582"/>
                </a:moveTo>
                <a:lnTo>
                  <a:pt x="232" y="468"/>
                </a:lnTo>
                <a:lnTo>
                  <a:pt x="350" y="468"/>
                </a:lnTo>
                <a:lnTo>
                  <a:pt x="350" y="582"/>
                </a:lnTo>
                <a:lnTo>
                  <a:pt x="232" y="582"/>
                </a:lnTo>
                <a:close/>
                <a:moveTo>
                  <a:pt x="232" y="1050"/>
                </a:moveTo>
                <a:lnTo>
                  <a:pt x="232" y="932"/>
                </a:lnTo>
                <a:lnTo>
                  <a:pt x="350" y="932"/>
                </a:lnTo>
                <a:lnTo>
                  <a:pt x="350" y="1050"/>
                </a:lnTo>
                <a:lnTo>
                  <a:pt x="232" y="1050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6" name="Freeform 15"/>
          <p:cNvSpPr>
            <a:spLocks noChangeArrowheads="1"/>
          </p:cNvSpPr>
          <p:nvPr/>
        </p:nvSpPr>
        <p:spPr bwMode="auto">
          <a:xfrm>
            <a:off x="4268789" y="1491458"/>
            <a:ext cx="377825" cy="377825"/>
          </a:xfrm>
          <a:custGeom>
            <a:avLst/>
            <a:gdLst>
              <a:gd name="T0" fmla="*/ 932 w 1051"/>
              <a:gd name="T1" fmla="*/ 350 h 1051"/>
              <a:gd name="T2" fmla="*/ 932 w 1051"/>
              <a:gd name="T3" fmla="*/ 232 h 1051"/>
              <a:gd name="T4" fmla="*/ 1050 w 1051"/>
              <a:gd name="T5" fmla="*/ 232 h 1051"/>
              <a:gd name="T6" fmla="*/ 1050 w 1051"/>
              <a:gd name="T7" fmla="*/ 350 h 1051"/>
              <a:gd name="T8" fmla="*/ 932 w 1051"/>
              <a:gd name="T9" fmla="*/ 350 h 1051"/>
              <a:gd name="T10" fmla="*/ 0 w 1051"/>
              <a:gd name="T11" fmla="*/ 0 h 1051"/>
              <a:gd name="T12" fmla="*/ 1050 w 1051"/>
              <a:gd name="T13" fmla="*/ 0 h 1051"/>
              <a:gd name="T14" fmla="*/ 1050 w 1051"/>
              <a:gd name="T15" fmla="*/ 118 h 1051"/>
              <a:gd name="T16" fmla="*/ 117 w 1051"/>
              <a:gd name="T17" fmla="*/ 118 h 1051"/>
              <a:gd name="T18" fmla="*/ 117 w 1051"/>
              <a:gd name="T19" fmla="*/ 1050 h 1051"/>
              <a:gd name="T20" fmla="*/ 0 w 1051"/>
              <a:gd name="T21" fmla="*/ 1050 h 1051"/>
              <a:gd name="T22" fmla="*/ 0 w 1051"/>
              <a:gd name="T23" fmla="*/ 0 h 1051"/>
              <a:gd name="T24" fmla="*/ 932 w 1051"/>
              <a:gd name="T25" fmla="*/ 582 h 1051"/>
              <a:gd name="T26" fmla="*/ 932 w 1051"/>
              <a:gd name="T27" fmla="*/ 467 h 1051"/>
              <a:gd name="T28" fmla="*/ 1050 w 1051"/>
              <a:gd name="T29" fmla="*/ 467 h 1051"/>
              <a:gd name="T30" fmla="*/ 1050 w 1051"/>
              <a:gd name="T31" fmla="*/ 582 h 1051"/>
              <a:gd name="T32" fmla="*/ 932 w 1051"/>
              <a:gd name="T33" fmla="*/ 582 h 1051"/>
              <a:gd name="T34" fmla="*/ 932 w 1051"/>
              <a:gd name="T35" fmla="*/ 817 h 1051"/>
              <a:gd name="T36" fmla="*/ 932 w 1051"/>
              <a:gd name="T37" fmla="*/ 700 h 1051"/>
              <a:gd name="T38" fmla="*/ 1050 w 1051"/>
              <a:gd name="T39" fmla="*/ 700 h 1051"/>
              <a:gd name="T40" fmla="*/ 1050 w 1051"/>
              <a:gd name="T41" fmla="*/ 817 h 1051"/>
              <a:gd name="T42" fmla="*/ 932 w 1051"/>
              <a:gd name="T43" fmla="*/ 817 h 1051"/>
              <a:gd name="T44" fmla="*/ 467 w 1051"/>
              <a:gd name="T45" fmla="*/ 1050 h 1051"/>
              <a:gd name="T46" fmla="*/ 467 w 1051"/>
              <a:gd name="T47" fmla="*/ 932 h 1051"/>
              <a:gd name="T48" fmla="*/ 582 w 1051"/>
              <a:gd name="T49" fmla="*/ 932 h 1051"/>
              <a:gd name="T50" fmla="*/ 582 w 1051"/>
              <a:gd name="T51" fmla="*/ 1050 h 1051"/>
              <a:gd name="T52" fmla="*/ 467 w 1051"/>
              <a:gd name="T53" fmla="*/ 1050 h 1051"/>
              <a:gd name="T54" fmla="*/ 232 w 1051"/>
              <a:gd name="T55" fmla="*/ 1050 h 1051"/>
              <a:gd name="T56" fmla="*/ 232 w 1051"/>
              <a:gd name="T57" fmla="*/ 932 h 1051"/>
              <a:gd name="T58" fmla="*/ 350 w 1051"/>
              <a:gd name="T59" fmla="*/ 932 h 1051"/>
              <a:gd name="T60" fmla="*/ 350 w 1051"/>
              <a:gd name="T61" fmla="*/ 1050 h 1051"/>
              <a:gd name="T62" fmla="*/ 232 w 1051"/>
              <a:gd name="T63" fmla="*/ 1050 h 1051"/>
              <a:gd name="T64" fmla="*/ 932 w 1051"/>
              <a:gd name="T65" fmla="*/ 1050 h 1051"/>
              <a:gd name="T66" fmla="*/ 932 w 1051"/>
              <a:gd name="T67" fmla="*/ 932 h 1051"/>
              <a:gd name="T68" fmla="*/ 1050 w 1051"/>
              <a:gd name="T69" fmla="*/ 932 h 1051"/>
              <a:gd name="T70" fmla="*/ 1050 w 1051"/>
              <a:gd name="T71" fmla="*/ 1050 h 1051"/>
              <a:gd name="T72" fmla="*/ 932 w 1051"/>
              <a:gd name="T73" fmla="*/ 1050 h 1051"/>
              <a:gd name="T74" fmla="*/ 700 w 1051"/>
              <a:gd name="T75" fmla="*/ 1050 h 1051"/>
              <a:gd name="T76" fmla="*/ 700 w 1051"/>
              <a:gd name="T77" fmla="*/ 932 h 1051"/>
              <a:gd name="T78" fmla="*/ 817 w 1051"/>
              <a:gd name="T79" fmla="*/ 932 h 1051"/>
              <a:gd name="T80" fmla="*/ 817 w 1051"/>
              <a:gd name="T81" fmla="*/ 1050 h 1051"/>
              <a:gd name="T82" fmla="*/ 700 w 1051"/>
              <a:gd name="T83" fmla="*/ 1050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051" h="1051">
                <a:moveTo>
                  <a:pt x="932" y="350"/>
                </a:moveTo>
                <a:lnTo>
                  <a:pt x="932" y="232"/>
                </a:lnTo>
                <a:lnTo>
                  <a:pt x="1050" y="232"/>
                </a:lnTo>
                <a:lnTo>
                  <a:pt x="1050" y="350"/>
                </a:lnTo>
                <a:lnTo>
                  <a:pt x="932" y="350"/>
                </a:lnTo>
                <a:close/>
                <a:moveTo>
                  <a:pt x="0" y="0"/>
                </a:moveTo>
                <a:lnTo>
                  <a:pt x="1050" y="0"/>
                </a:lnTo>
                <a:lnTo>
                  <a:pt x="1050" y="118"/>
                </a:lnTo>
                <a:lnTo>
                  <a:pt x="117" y="118"/>
                </a:lnTo>
                <a:lnTo>
                  <a:pt x="117" y="1050"/>
                </a:lnTo>
                <a:lnTo>
                  <a:pt x="0" y="1050"/>
                </a:lnTo>
                <a:lnTo>
                  <a:pt x="0" y="0"/>
                </a:lnTo>
                <a:close/>
                <a:moveTo>
                  <a:pt x="932" y="582"/>
                </a:moveTo>
                <a:lnTo>
                  <a:pt x="932" y="467"/>
                </a:lnTo>
                <a:lnTo>
                  <a:pt x="1050" y="467"/>
                </a:lnTo>
                <a:lnTo>
                  <a:pt x="1050" y="582"/>
                </a:lnTo>
                <a:lnTo>
                  <a:pt x="932" y="582"/>
                </a:lnTo>
                <a:close/>
                <a:moveTo>
                  <a:pt x="932" y="817"/>
                </a:moveTo>
                <a:lnTo>
                  <a:pt x="932" y="700"/>
                </a:lnTo>
                <a:lnTo>
                  <a:pt x="1050" y="700"/>
                </a:lnTo>
                <a:lnTo>
                  <a:pt x="1050" y="817"/>
                </a:lnTo>
                <a:lnTo>
                  <a:pt x="932" y="817"/>
                </a:lnTo>
                <a:close/>
                <a:moveTo>
                  <a:pt x="467" y="1050"/>
                </a:moveTo>
                <a:lnTo>
                  <a:pt x="467" y="932"/>
                </a:lnTo>
                <a:lnTo>
                  <a:pt x="582" y="932"/>
                </a:lnTo>
                <a:lnTo>
                  <a:pt x="582" y="1050"/>
                </a:lnTo>
                <a:lnTo>
                  <a:pt x="467" y="1050"/>
                </a:lnTo>
                <a:close/>
                <a:moveTo>
                  <a:pt x="232" y="1050"/>
                </a:moveTo>
                <a:lnTo>
                  <a:pt x="232" y="932"/>
                </a:lnTo>
                <a:lnTo>
                  <a:pt x="350" y="932"/>
                </a:lnTo>
                <a:lnTo>
                  <a:pt x="350" y="1050"/>
                </a:lnTo>
                <a:lnTo>
                  <a:pt x="232" y="1050"/>
                </a:lnTo>
                <a:close/>
                <a:moveTo>
                  <a:pt x="932" y="1050"/>
                </a:moveTo>
                <a:lnTo>
                  <a:pt x="932" y="932"/>
                </a:lnTo>
                <a:lnTo>
                  <a:pt x="1050" y="932"/>
                </a:lnTo>
                <a:lnTo>
                  <a:pt x="1050" y="1050"/>
                </a:lnTo>
                <a:lnTo>
                  <a:pt x="932" y="1050"/>
                </a:lnTo>
                <a:close/>
                <a:moveTo>
                  <a:pt x="700" y="1050"/>
                </a:moveTo>
                <a:lnTo>
                  <a:pt x="700" y="932"/>
                </a:lnTo>
                <a:lnTo>
                  <a:pt x="817" y="932"/>
                </a:lnTo>
                <a:lnTo>
                  <a:pt x="817" y="1050"/>
                </a:lnTo>
                <a:lnTo>
                  <a:pt x="700" y="1050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7" name="Freeform 16"/>
          <p:cNvSpPr>
            <a:spLocks noChangeArrowheads="1"/>
          </p:cNvSpPr>
          <p:nvPr/>
        </p:nvSpPr>
        <p:spPr bwMode="auto">
          <a:xfrm>
            <a:off x="5340351" y="1491458"/>
            <a:ext cx="377825" cy="377825"/>
          </a:xfrm>
          <a:custGeom>
            <a:avLst/>
            <a:gdLst>
              <a:gd name="T0" fmla="*/ 467 w 1051"/>
              <a:gd name="T1" fmla="*/ 232 h 1051"/>
              <a:gd name="T2" fmla="*/ 582 w 1051"/>
              <a:gd name="T3" fmla="*/ 350 h 1051"/>
              <a:gd name="T4" fmla="*/ 467 w 1051"/>
              <a:gd name="T5" fmla="*/ 118 h 1051"/>
              <a:gd name="T6" fmla="*/ 582 w 1051"/>
              <a:gd name="T7" fmla="*/ 0 h 1051"/>
              <a:gd name="T8" fmla="*/ 467 w 1051"/>
              <a:gd name="T9" fmla="*/ 118 h 1051"/>
              <a:gd name="T10" fmla="*/ 467 w 1051"/>
              <a:gd name="T11" fmla="*/ 467 h 1051"/>
              <a:gd name="T12" fmla="*/ 582 w 1051"/>
              <a:gd name="T13" fmla="*/ 582 h 1051"/>
              <a:gd name="T14" fmla="*/ 700 w 1051"/>
              <a:gd name="T15" fmla="*/ 118 h 1051"/>
              <a:gd name="T16" fmla="*/ 817 w 1051"/>
              <a:gd name="T17" fmla="*/ 0 h 1051"/>
              <a:gd name="T18" fmla="*/ 700 w 1051"/>
              <a:gd name="T19" fmla="*/ 118 h 1051"/>
              <a:gd name="T20" fmla="*/ 700 w 1051"/>
              <a:gd name="T21" fmla="*/ 932 h 1051"/>
              <a:gd name="T22" fmla="*/ 817 w 1051"/>
              <a:gd name="T23" fmla="*/ 1050 h 1051"/>
              <a:gd name="T24" fmla="*/ 932 w 1051"/>
              <a:gd name="T25" fmla="*/ 0 h 1051"/>
              <a:gd name="T26" fmla="*/ 1050 w 1051"/>
              <a:gd name="T27" fmla="*/ 1050 h 1051"/>
              <a:gd name="T28" fmla="*/ 932 w 1051"/>
              <a:gd name="T29" fmla="*/ 0 h 1051"/>
              <a:gd name="T30" fmla="*/ 700 w 1051"/>
              <a:gd name="T31" fmla="*/ 467 h 1051"/>
              <a:gd name="T32" fmla="*/ 817 w 1051"/>
              <a:gd name="T33" fmla="*/ 582 h 1051"/>
              <a:gd name="T34" fmla="*/ 467 w 1051"/>
              <a:gd name="T35" fmla="*/ 817 h 1051"/>
              <a:gd name="T36" fmla="*/ 582 w 1051"/>
              <a:gd name="T37" fmla="*/ 700 h 1051"/>
              <a:gd name="T38" fmla="*/ 467 w 1051"/>
              <a:gd name="T39" fmla="*/ 817 h 1051"/>
              <a:gd name="T40" fmla="*/ 0 w 1051"/>
              <a:gd name="T41" fmla="*/ 232 h 1051"/>
              <a:gd name="T42" fmla="*/ 117 w 1051"/>
              <a:gd name="T43" fmla="*/ 350 h 1051"/>
              <a:gd name="T44" fmla="*/ 0 w 1051"/>
              <a:gd name="T45" fmla="*/ 817 h 1051"/>
              <a:gd name="T46" fmla="*/ 117 w 1051"/>
              <a:gd name="T47" fmla="*/ 700 h 1051"/>
              <a:gd name="T48" fmla="*/ 0 w 1051"/>
              <a:gd name="T49" fmla="*/ 817 h 1051"/>
              <a:gd name="T50" fmla="*/ 0 w 1051"/>
              <a:gd name="T51" fmla="*/ 467 h 1051"/>
              <a:gd name="T52" fmla="*/ 117 w 1051"/>
              <a:gd name="T53" fmla="*/ 582 h 1051"/>
              <a:gd name="T54" fmla="*/ 467 w 1051"/>
              <a:gd name="T55" fmla="*/ 1050 h 1051"/>
              <a:gd name="T56" fmla="*/ 582 w 1051"/>
              <a:gd name="T57" fmla="*/ 932 h 1051"/>
              <a:gd name="T58" fmla="*/ 467 w 1051"/>
              <a:gd name="T59" fmla="*/ 1050 h 1051"/>
              <a:gd name="T60" fmla="*/ 0 w 1051"/>
              <a:gd name="T61" fmla="*/ 932 h 1051"/>
              <a:gd name="T62" fmla="*/ 117 w 1051"/>
              <a:gd name="T63" fmla="*/ 1050 h 1051"/>
              <a:gd name="T64" fmla="*/ 232 w 1051"/>
              <a:gd name="T65" fmla="*/ 582 h 1051"/>
              <a:gd name="T66" fmla="*/ 350 w 1051"/>
              <a:gd name="T67" fmla="*/ 467 h 1051"/>
              <a:gd name="T68" fmla="*/ 232 w 1051"/>
              <a:gd name="T69" fmla="*/ 582 h 1051"/>
              <a:gd name="T70" fmla="*/ 232 w 1051"/>
              <a:gd name="T71" fmla="*/ 0 h 1051"/>
              <a:gd name="T72" fmla="*/ 350 w 1051"/>
              <a:gd name="T73" fmla="*/ 118 h 1051"/>
              <a:gd name="T74" fmla="*/ 0 w 1051"/>
              <a:gd name="T75" fmla="*/ 118 h 1051"/>
              <a:gd name="T76" fmla="*/ 117 w 1051"/>
              <a:gd name="T77" fmla="*/ 0 h 1051"/>
              <a:gd name="T78" fmla="*/ 0 w 1051"/>
              <a:gd name="T79" fmla="*/ 118 h 1051"/>
              <a:gd name="T80" fmla="*/ 232 w 1051"/>
              <a:gd name="T81" fmla="*/ 932 h 1051"/>
              <a:gd name="T82" fmla="*/ 350 w 1051"/>
              <a:gd name="T83" fmla="*/ 1050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051" h="1051">
                <a:moveTo>
                  <a:pt x="467" y="350"/>
                </a:moveTo>
                <a:lnTo>
                  <a:pt x="467" y="232"/>
                </a:lnTo>
                <a:lnTo>
                  <a:pt x="582" y="232"/>
                </a:lnTo>
                <a:lnTo>
                  <a:pt x="582" y="350"/>
                </a:lnTo>
                <a:lnTo>
                  <a:pt x="467" y="350"/>
                </a:lnTo>
                <a:close/>
                <a:moveTo>
                  <a:pt x="467" y="118"/>
                </a:moveTo>
                <a:lnTo>
                  <a:pt x="467" y="0"/>
                </a:lnTo>
                <a:lnTo>
                  <a:pt x="582" y="0"/>
                </a:lnTo>
                <a:lnTo>
                  <a:pt x="582" y="118"/>
                </a:lnTo>
                <a:lnTo>
                  <a:pt x="467" y="118"/>
                </a:lnTo>
                <a:close/>
                <a:moveTo>
                  <a:pt x="467" y="582"/>
                </a:moveTo>
                <a:lnTo>
                  <a:pt x="467" y="467"/>
                </a:lnTo>
                <a:lnTo>
                  <a:pt x="582" y="467"/>
                </a:lnTo>
                <a:lnTo>
                  <a:pt x="582" y="582"/>
                </a:lnTo>
                <a:lnTo>
                  <a:pt x="467" y="582"/>
                </a:lnTo>
                <a:close/>
                <a:moveTo>
                  <a:pt x="700" y="118"/>
                </a:moveTo>
                <a:lnTo>
                  <a:pt x="700" y="0"/>
                </a:lnTo>
                <a:lnTo>
                  <a:pt x="817" y="0"/>
                </a:lnTo>
                <a:lnTo>
                  <a:pt x="817" y="118"/>
                </a:lnTo>
                <a:lnTo>
                  <a:pt x="700" y="118"/>
                </a:lnTo>
                <a:close/>
                <a:moveTo>
                  <a:pt x="700" y="1050"/>
                </a:moveTo>
                <a:lnTo>
                  <a:pt x="700" y="932"/>
                </a:lnTo>
                <a:lnTo>
                  <a:pt x="817" y="932"/>
                </a:lnTo>
                <a:lnTo>
                  <a:pt x="817" y="1050"/>
                </a:lnTo>
                <a:lnTo>
                  <a:pt x="700" y="1050"/>
                </a:lnTo>
                <a:close/>
                <a:moveTo>
                  <a:pt x="932" y="0"/>
                </a:moveTo>
                <a:lnTo>
                  <a:pt x="1050" y="0"/>
                </a:lnTo>
                <a:lnTo>
                  <a:pt x="1050" y="1050"/>
                </a:lnTo>
                <a:lnTo>
                  <a:pt x="932" y="1050"/>
                </a:lnTo>
                <a:lnTo>
                  <a:pt x="932" y="0"/>
                </a:lnTo>
                <a:close/>
                <a:moveTo>
                  <a:pt x="700" y="582"/>
                </a:moveTo>
                <a:lnTo>
                  <a:pt x="700" y="467"/>
                </a:lnTo>
                <a:lnTo>
                  <a:pt x="817" y="467"/>
                </a:lnTo>
                <a:lnTo>
                  <a:pt x="817" y="582"/>
                </a:lnTo>
                <a:lnTo>
                  <a:pt x="700" y="582"/>
                </a:lnTo>
                <a:close/>
                <a:moveTo>
                  <a:pt x="467" y="817"/>
                </a:moveTo>
                <a:lnTo>
                  <a:pt x="467" y="700"/>
                </a:lnTo>
                <a:lnTo>
                  <a:pt x="582" y="700"/>
                </a:lnTo>
                <a:lnTo>
                  <a:pt x="582" y="817"/>
                </a:lnTo>
                <a:lnTo>
                  <a:pt x="467" y="817"/>
                </a:lnTo>
                <a:close/>
                <a:moveTo>
                  <a:pt x="0" y="350"/>
                </a:moveTo>
                <a:lnTo>
                  <a:pt x="0" y="232"/>
                </a:lnTo>
                <a:lnTo>
                  <a:pt x="117" y="232"/>
                </a:lnTo>
                <a:lnTo>
                  <a:pt x="117" y="350"/>
                </a:lnTo>
                <a:lnTo>
                  <a:pt x="0" y="350"/>
                </a:lnTo>
                <a:close/>
                <a:moveTo>
                  <a:pt x="0" y="817"/>
                </a:moveTo>
                <a:lnTo>
                  <a:pt x="0" y="700"/>
                </a:lnTo>
                <a:lnTo>
                  <a:pt x="117" y="700"/>
                </a:lnTo>
                <a:lnTo>
                  <a:pt x="117" y="817"/>
                </a:lnTo>
                <a:lnTo>
                  <a:pt x="0" y="817"/>
                </a:lnTo>
                <a:close/>
                <a:moveTo>
                  <a:pt x="0" y="582"/>
                </a:moveTo>
                <a:lnTo>
                  <a:pt x="0" y="467"/>
                </a:lnTo>
                <a:lnTo>
                  <a:pt x="117" y="467"/>
                </a:lnTo>
                <a:lnTo>
                  <a:pt x="117" y="582"/>
                </a:lnTo>
                <a:lnTo>
                  <a:pt x="0" y="582"/>
                </a:lnTo>
                <a:close/>
                <a:moveTo>
                  <a:pt x="467" y="1050"/>
                </a:moveTo>
                <a:lnTo>
                  <a:pt x="467" y="932"/>
                </a:lnTo>
                <a:lnTo>
                  <a:pt x="582" y="932"/>
                </a:lnTo>
                <a:lnTo>
                  <a:pt x="582" y="1050"/>
                </a:lnTo>
                <a:lnTo>
                  <a:pt x="467" y="1050"/>
                </a:lnTo>
                <a:close/>
                <a:moveTo>
                  <a:pt x="0" y="1050"/>
                </a:moveTo>
                <a:lnTo>
                  <a:pt x="0" y="932"/>
                </a:lnTo>
                <a:lnTo>
                  <a:pt x="117" y="932"/>
                </a:lnTo>
                <a:lnTo>
                  <a:pt x="117" y="1050"/>
                </a:lnTo>
                <a:lnTo>
                  <a:pt x="0" y="1050"/>
                </a:lnTo>
                <a:close/>
                <a:moveTo>
                  <a:pt x="232" y="582"/>
                </a:moveTo>
                <a:lnTo>
                  <a:pt x="232" y="467"/>
                </a:lnTo>
                <a:lnTo>
                  <a:pt x="350" y="467"/>
                </a:lnTo>
                <a:lnTo>
                  <a:pt x="350" y="582"/>
                </a:lnTo>
                <a:lnTo>
                  <a:pt x="232" y="582"/>
                </a:lnTo>
                <a:close/>
                <a:moveTo>
                  <a:pt x="232" y="118"/>
                </a:moveTo>
                <a:lnTo>
                  <a:pt x="232" y="0"/>
                </a:lnTo>
                <a:lnTo>
                  <a:pt x="350" y="0"/>
                </a:lnTo>
                <a:lnTo>
                  <a:pt x="350" y="118"/>
                </a:lnTo>
                <a:lnTo>
                  <a:pt x="232" y="118"/>
                </a:lnTo>
                <a:close/>
                <a:moveTo>
                  <a:pt x="0" y="118"/>
                </a:moveTo>
                <a:lnTo>
                  <a:pt x="0" y="0"/>
                </a:lnTo>
                <a:lnTo>
                  <a:pt x="117" y="0"/>
                </a:lnTo>
                <a:lnTo>
                  <a:pt x="117" y="118"/>
                </a:lnTo>
                <a:lnTo>
                  <a:pt x="0" y="118"/>
                </a:lnTo>
                <a:close/>
                <a:moveTo>
                  <a:pt x="232" y="1050"/>
                </a:moveTo>
                <a:lnTo>
                  <a:pt x="232" y="932"/>
                </a:lnTo>
                <a:lnTo>
                  <a:pt x="350" y="932"/>
                </a:lnTo>
                <a:lnTo>
                  <a:pt x="350" y="1050"/>
                </a:lnTo>
                <a:lnTo>
                  <a:pt x="232" y="1050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8" name="Freeform 17"/>
          <p:cNvSpPr>
            <a:spLocks noChangeArrowheads="1"/>
          </p:cNvSpPr>
          <p:nvPr/>
        </p:nvSpPr>
        <p:spPr bwMode="auto">
          <a:xfrm>
            <a:off x="6410326" y="1491458"/>
            <a:ext cx="377825" cy="377825"/>
          </a:xfrm>
          <a:custGeom>
            <a:avLst/>
            <a:gdLst>
              <a:gd name="T0" fmla="*/ 350 w 1051"/>
              <a:gd name="T1" fmla="*/ 467 h 1051"/>
              <a:gd name="T2" fmla="*/ 350 w 1051"/>
              <a:gd name="T3" fmla="*/ 582 h 1051"/>
              <a:gd name="T4" fmla="*/ 233 w 1051"/>
              <a:gd name="T5" fmla="*/ 582 h 1051"/>
              <a:gd name="T6" fmla="*/ 233 w 1051"/>
              <a:gd name="T7" fmla="*/ 467 h 1051"/>
              <a:gd name="T8" fmla="*/ 350 w 1051"/>
              <a:gd name="T9" fmla="*/ 467 h 1051"/>
              <a:gd name="T10" fmla="*/ 583 w 1051"/>
              <a:gd name="T11" fmla="*/ 700 h 1051"/>
              <a:gd name="T12" fmla="*/ 583 w 1051"/>
              <a:gd name="T13" fmla="*/ 817 h 1051"/>
              <a:gd name="T14" fmla="*/ 468 w 1051"/>
              <a:gd name="T15" fmla="*/ 817 h 1051"/>
              <a:gd name="T16" fmla="*/ 468 w 1051"/>
              <a:gd name="T17" fmla="*/ 700 h 1051"/>
              <a:gd name="T18" fmla="*/ 583 w 1051"/>
              <a:gd name="T19" fmla="*/ 700 h 1051"/>
              <a:gd name="T20" fmla="*/ 933 w 1051"/>
              <a:gd name="T21" fmla="*/ 932 h 1051"/>
              <a:gd name="T22" fmla="*/ 933 w 1051"/>
              <a:gd name="T23" fmla="*/ 118 h 1051"/>
              <a:gd name="T24" fmla="*/ 118 w 1051"/>
              <a:gd name="T25" fmla="*/ 118 h 1051"/>
              <a:gd name="T26" fmla="*/ 118 w 1051"/>
              <a:gd name="T27" fmla="*/ 932 h 1051"/>
              <a:gd name="T28" fmla="*/ 933 w 1051"/>
              <a:gd name="T29" fmla="*/ 932 h 1051"/>
              <a:gd name="T30" fmla="*/ 0 w 1051"/>
              <a:gd name="T31" fmla="*/ 0 h 1051"/>
              <a:gd name="T32" fmla="*/ 1050 w 1051"/>
              <a:gd name="T33" fmla="*/ 0 h 1051"/>
              <a:gd name="T34" fmla="*/ 1050 w 1051"/>
              <a:gd name="T35" fmla="*/ 1050 h 1051"/>
              <a:gd name="T36" fmla="*/ 0 w 1051"/>
              <a:gd name="T37" fmla="*/ 1050 h 1051"/>
              <a:gd name="T38" fmla="*/ 0 w 1051"/>
              <a:gd name="T39" fmla="*/ 0 h 1051"/>
              <a:gd name="T40" fmla="*/ 818 w 1051"/>
              <a:gd name="T41" fmla="*/ 467 h 1051"/>
              <a:gd name="T42" fmla="*/ 818 w 1051"/>
              <a:gd name="T43" fmla="*/ 582 h 1051"/>
              <a:gd name="T44" fmla="*/ 700 w 1051"/>
              <a:gd name="T45" fmla="*/ 582 h 1051"/>
              <a:gd name="T46" fmla="*/ 700 w 1051"/>
              <a:gd name="T47" fmla="*/ 467 h 1051"/>
              <a:gd name="T48" fmla="*/ 818 w 1051"/>
              <a:gd name="T49" fmla="*/ 467 h 1051"/>
              <a:gd name="T50" fmla="*/ 583 w 1051"/>
              <a:gd name="T51" fmla="*/ 467 h 1051"/>
              <a:gd name="T52" fmla="*/ 583 w 1051"/>
              <a:gd name="T53" fmla="*/ 582 h 1051"/>
              <a:gd name="T54" fmla="*/ 468 w 1051"/>
              <a:gd name="T55" fmla="*/ 582 h 1051"/>
              <a:gd name="T56" fmla="*/ 468 w 1051"/>
              <a:gd name="T57" fmla="*/ 467 h 1051"/>
              <a:gd name="T58" fmla="*/ 583 w 1051"/>
              <a:gd name="T59" fmla="*/ 467 h 1051"/>
              <a:gd name="T60" fmla="*/ 583 w 1051"/>
              <a:gd name="T61" fmla="*/ 232 h 1051"/>
              <a:gd name="T62" fmla="*/ 583 w 1051"/>
              <a:gd name="T63" fmla="*/ 350 h 1051"/>
              <a:gd name="T64" fmla="*/ 468 w 1051"/>
              <a:gd name="T65" fmla="*/ 350 h 1051"/>
              <a:gd name="T66" fmla="*/ 468 w 1051"/>
              <a:gd name="T67" fmla="*/ 232 h 1051"/>
              <a:gd name="T68" fmla="*/ 583 w 1051"/>
              <a:gd name="T69" fmla="*/ 232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051" h="1051">
                <a:moveTo>
                  <a:pt x="350" y="467"/>
                </a:moveTo>
                <a:lnTo>
                  <a:pt x="350" y="582"/>
                </a:lnTo>
                <a:lnTo>
                  <a:pt x="233" y="582"/>
                </a:lnTo>
                <a:lnTo>
                  <a:pt x="233" y="467"/>
                </a:lnTo>
                <a:lnTo>
                  <a:pt x="350" y="467"/>
                </a:lnTo>
                <a:close/>
                <a:moveTo>
                  <a:pt x="583" y="700"/>
                </a:moveTo>
                <a:lnTo>
                  <a:pt x="583" y="817"/>
                </a:lnTo>
                <a:lnTo>
                  <a:pt x="468" y="817"/>
                </a:lnTo>
                <a:lnTo>
                  <a:pt x="468" y="700"/>
                </a:lnTo>
                <a:lnTo>
                  <a:pt x="583" y="700"/>
                </a:lnTo>
                <a:close/>
                <a:moveTo>
                  <a:pt x="933" y="932"/>
                </a:moveTo>
                <a:lnTo>
                  <a:pt x="933" y="118"/>
                </a:lnTo>
                <a:lnTo>
                  <a:pt x="118" y="118"/>
                </a:lnTo>
                <a:lnTo>
                  <a:pt x="118" y="932"/>
                </a:lnTo>
                <a:lnTo>
                  <a:pt x="933" y="932"/>
                </a:lnTo>
                <a:close/>
                <a:moveTo>
                  <a:pt x="0" y="0"/>
                </a:moveTo>
                <a:lnTo>
                  <a:pt x="1050" y="0"/>
                </a:lnTo>
                <a:lnTo>
                  <a:pt x="1050" y="1050"/>
                </a:lnTo>
                <a:lnTo>
                  <a:pt x="0" y="1050"/>
                </a:lnTo>
                <a:lnTo>
                  <a:pt x="0" y="0"/>
                </a:lnTo>
                <a:close/>
                <a:moveTo>
                  <a:pt x="818" y="467"/>
                </a:moveTo>
                <a:lnTo>
                  <a:pt x="818" y="582"/>
                </a:lnTo>
                <a:lnTo>
                  <a:pt x="700" y="582"/>
                </a:lnTo>
                <a:lnTo>
                  <a:pt x="700" y="467"/>
                </a:lnTo>
                <a:lnTo>
                  <a:pt x="818" y="467"/>
                </a:lnTo>
                <a:close/>
                <a:moveTo>
                  <a:pt x="583" y="467"/>
                </a:moveTo>
                <a:lnTo>
                  <a:pt x="583" y="582"/>
                </a:lnTo>
                <a:lnTo>
                  <a:pt x="468" y="582"/>
                </a:lnTo>
                <a:lnTo>
                  <a:pt x="468" y="467"/>
                </a:lnTo>
                <a:lnTo>
                  <a:pt x="583" y="467"/>
                </a:lnTo>
                <a:close/>
                <a:moveTo>
                  <a:pt x="583" y="232"/>
                </a:moveTo>
                <a:lnTo>
                  <a:pt x="583" y="350"/>
                </a:lnTo>
                <a:lnTo>
                  <a:pt x="468" y="350"/>
                </a:lnTo>
                <a:lnTo>
                  <a:pt x="468" y="232"/>
                </a:lnTo>
                <a:lnTo>
                  <a:pt x="583" y="232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9" name="Freeform 18"/>
          <p:cNvSpPr>
            <a:spLocks noChangeArrowheads="1"/>
          </p:cNvSpPr>
          <p:nvPr/>
        </p:nvSpPr>
        <p:spPr bwMode="auto">
          <a:xfrm>
            <a:off x="7481889" y="1491458"/>
            <a:ext cx="377825" cy="377825"/>
          </a:xfrm>
          <a:custGeom>
            <a:avLst/>
            <a:gdLst>
              <a:gd name="T0" fmla="*/ 700 w 1051"/>
              <a:gd name="T1" fmla="*/ 0 h 1051"/>
              <a:gd name="T2" fmla="*/ 818 w 1051"/>
              <a:gd name="T3" fmla="*/ 118 h 1051"/>
              <a:gd name="T4" fmla="*/ 700 w 1051"/>
              <a:gd name="T5" fmla="*/ 582 h 1051"/>
              <a:gd name="T6" fmla="*/ 818 w 1051"/>
              <a:gd name="T7" fmla="*/ 467 h 1051"/>
              <a:gd name="T8" fmla="*/ 700 w 1051"/>
              <a:gd name="T9" fmla="*/ 582 h 1051"/>
              <a:gd name="T10" fmla="*/ 933 w 1051"/>
              <a:gd name="T11" fmla="*/ 932 h 1051"/>
              <a:gd name="T12" fmla="*/ 1050 w 1051"/>
              <a:gd name="T13" fmla="*/ 1050 h 1051"/>
              <a:gd name="T14" fmla="*/ 933 w 1051"/>
              <a:gd name="T15" fmla="*/ 582 h 1051"/>
              <a:gd name="T16" fmla="*/ 1050 w 1051"/>
              <a:gd name="T17" fmla="*/ 467 h 1051"/>
              <a:gd name="T18" fmla="*/ 933 w 1051"/>
              <a:gd name="T19" fmla="*/ 582 h 1051"/>
              <a:gd name="T20" fmla="*/ 1050 w 1051"/>
              <a:gd name="T21" fmla="*/ 0 h 1051"/>
              <a:gd name="T22" fmla="*/ 933 w 1051"/>
              <a:gd name="T23" fmla="*/ 118 h 1051"/>
              <a:gd name="T24" fmla="*/ 933 w 1051"/>
              <a:gd name="T25" fmla="*/ 817 h 1051"/>
              <a:gd name="T26" fmla="*/ 1050 w 1051"/>
              <a:gd name="T27" fmla="*/ 700 h 1051"/>
              <a:gd name="T28" fmla="*/ 933 w 1051"/>
              <a:gd name="T29" fmla="*/ 817 h 1051"/>
              <a:gd name="T30" fmla="*/ 700 w 1051"/>
              <a:gd name="T31" fmla="*/ 932 h 1051"/>
              <a:gd name="T32" fmla="*/ 818 w 1051"/>
              <a:gd name="T33" fmla="*/ 1050 h 1051"/>
              <a:gd name="T34" fmla="*/ 933 w 1051"/>
              <a:gd name="T35" fmla="*/ 350 h 1051"/>
              <a:gd name="T36" fmla="*/ 1050 w 1051"/>
              <a:gd name="T37" fmla="*/ 232 h 1051"/>
              <a:gd name="T38" fmla="*/ 933 w 1051"/>
              <a:gd name="T39" fmla="*/ 350 h 1051"/>
              <a:gd name="T40" fmla="*/ 0 w 1051"/>
              <a:gd name="T41" fmla="*/ 0 h 1051"/>
              <a:gd name="T42" fmla="*/ 118 w 1051"/>
              <a:gd name="T43" fmla="*/ 1050 h 1051"/>
              <a:gd name="T44" fmla="*/ 233 w 1051"/>
              <a:gd name="T45" fmla="*/ 582 h 1051"/>
              <a:gd name="T46" fmla="*/ 350 w 1051"/>
              <a:gd name="T47" fmla="*/ 467 h 1051"/>
              <a:gd name="T48" fmla="*/ 233 w 1051"/>
              <a:gd name="T49" fmla="*/ 582 h 1051"/>
              <a:gd name="T50" fmla="*/ 233 w 1051"/>
              <a:gd name="T51" fmla="*/ 0 h 1051"/>
              <a:gd name="T52" fmla="*/ 350 w 1051"/>
              <a:gd name="T53" fmla="*/ 118 h 1051"/>
              <a:gd name="T54" fmla="*/ 233 w 1051"/>
              <a:gd name="T55" fmla="*/ 1050 h 1051"/>
              <a:gd name="T56" fmla="*/ 350 w 1051"/>
              <a:gd name="T57" fmla="*/ 932 h 1051"/>
              <a:gd name="T58" fmla="*/ 233 w 1051"/>
              <a:gd name="T59" fmla="*/ 1050 h 1051"/>
              <a:gd name="T60" fmla="*/ 468 w 1051"/>
              <a:gd name="T61" fmla="*/ 467 h 1051"/>
              <a:gd name="T62" fmla="*/ 583 w 1051"/>
              <a:gd name="T63" fmla="*/ 582 h 1051"/>
              <a:gd name="T64" fmla="*/ 468 w 1051"/>
              <a:gd name="T65" fmla="*/ 350 h 1051"/>
              <a:gd name="T66" fmla="*/ 583 w 1051"/>
              <a:gd name="T67" fmla="*/ 232 h 1051"/>
              <a:gd name="T68" fmla="*/ 468 w 1051"/>
              <a:gd name="T69" fmla="*/ 350 h 1051"/>
              <a:gd name="T70" fmla="*/ 468 w 1051"/>
              <a:gd name="T71" fmla="*/ 0 h 1051"/>
              <a:gd name="T72" fmla="*/ 583 w 1051"/>
              <a:gd name="T73" fmla="*/ 118 h 1051"/>
              <a:gd name="T74" fmla="*/ 468 w 1051"/>
              <a:gd name="T75" fmla="*/ 817 h 1051"/>
              <a:gd name="T76" fmla="*/ 583 w 1051"/>
              <a:gd name="T77" fmla="*/ 700 h 1051"/>
              <a:gd name="T78" fmla="*/ 468 w 1051"/>
              <a:gd name="T79" fmla="*/ 817 h 1051"/>
              <a:gd name="T80" fmla="*/ 468 w 1051"/>
              <a:gd name="T81" fmla="*/ 932 h 1051"/>
              <a:gd name="T82" fmla="*/ 583 w 1051"/>
              <a:gd name="T83" fmla="*/ 1050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051" h="1051">
                <a:moveTo>
                  <a:pt x="700" y="118"/>
                </a:moveTo>
                <a:lnTo>
                  <a:pt x="700" y="0"/>
                </a:lnTo>
                <a:lnTo>
                  <a:pt x="818" y="0"/>
                </a:lnTo>
                <a:lnTo>
                  <a:pt x="818" y="118"/>
                </a:lnTo>
                <a:lnTo>
                  <a:pt x="700" y="118"/>
                </a:lnTo>
                <a:close/>
                <a:moveTo>
                  <a:pt x="700" y="582"/>
                </a:moveTo>
                <a:lnTo>
                  <a:pt x="700" y="467"/>
                </a:lnTo>
                <a:lnTo>
                  <a:pt x="818" y="467"/>
                </a:lnTo>
                <a:lnTo>
                  <a:pt x="818" y="582"/>
                </a:lnTo>
                <a:lnTo>
                  <a:pt x="700" y="582"/>
                </a:lnTo>
                <a:close/>
                <a:moveTo>
                  <a:pt x="933" y="1050"/>
                </a:moveTo>
                <a:lnTo>
                  <a:pt x="933" y="932"/>
                </a:lnTo>
                <a:lnTo>
                  <a:pt x="1050" y="932"/>
                </a:lnTo>
                <a:lnTo>
                  <a:pt x="1050" y="1050"/>
                </a:lnTo>
                <a:lnTo>
                  <a:pt x="933" y="1050"/>
                </a:lnTo>
                <a:close/>
                <a:moveTo>
                  <a:pt x="933" y="582"/>
                </a:moveTo>
                <a:lnTo>
                  <a:pt x="933" y="467"/>
                </a:lnTo>
                <a:lnTo>
                  <a:pt x="1050" y="467"/>
                </a:lnTo>
                <a:lnTo>
                  <a:pt x="1050" y="582"/>
                </a:lnTo>
                <a:lnTo>
                  <a:pt x="933" y="582"/>
                </a:lnTo>
                <a:close/>
                <a:moveTo>
                  <a:pt x="933" y="0"/>
                </a:moveTo>
                <a:lnTo>
                  <a:pt x="1050" y="0"/>
                </a:lnTo>
                <a:lnTo>
                  <a:pt x="1050" y="118"/>
                </a:lnTo>
                <a:lnTo>
                  <a:pt x="933" y="118"/>
                </a:lnTo>
                <a:lnTo>
                  <a:pt x="933" y="0"/>
                </a:lnTo>
                <a:close/>
                <a:moveTo>
                  <a:pt x="933" y="817"/>
                </a:moveTo>
                <a:lnTo>
                  <a:pt x="933" y="700"/>
                </a:lnTo>
                <a:lnTo>
                  <a:pt x="1050" y="700"/>
                </a:lnTo>
                <a:lnTo>
                  <a:pt x="1050" y="817"/>
                </a:lnTo>
                <a:lnTo>
                  <a:pt x="933" y="817"/>
                </a:lnTo>
                <a:close/>
                <a:moveTo>
                  <a:pt x="700" y="1050"/>
                </a:moveTo>
                <a:lnTo>
                  <a:pt x="700" y="932"/>
                </a:lnTo>
                <a:lnTo>
                  <a:pt x="818" y="932"/>
                </a:lnTo>
                <a:lnTo>
                  <a:pt x="818" y="1050"/>
                </a:lnTo>
                <a:lnTo>
                  <a:pt x="700" y="1050"/>
                </a:lnTo>
                <a:close/>
                <a:moveTo>
                  <a:pt x="933" y="350"/>
                </a:moveTo>
                <a:lnTo>
                  <a:pt x="933" y="232"/>
                </a:lnTo>
                <a:lnTo>
                  <a:pt x="1050" y="232"/>
                </a:lnTo>
                <a:lnTo>
                  <a:pt x="1050" y="350"/>
                </a:lnTo>
                <a:lnTo>
                  <a:pt x="933" y="350"/>
                </a:lnTo>
                <a:close/>
                <a:moveTo>
                  <a:pt x="0" y="1050"/>
                </a:moveTo>
                <a:lnTo>
                  <a:pt x="0" y="0"/>
                </a:lnTo>
                <a:lnTo>
                  <a:pt x="118" y="0"/>
                </a:lnTo>
                <a:lnTo>
                  <a:pt x="118" y="1050"/>
                </a:lnTo>
                <a:lnTo>
                  <a:pt x="0" y="1050"/>
                </a:lnTo>
                <a:close/>
                <a:moveTo>
                  <a:pt x="233" y="582"/>
                </a:moveTo>
                <a:lnTo>
                  <a:pt x="233" y="467"/>
                </a:lnTo>
                <a:lnTo>
                  <a:pt x="350" y="467"/>
                </a:lnTo>
                <a:lnTo>
                  <a:pt x="350" y="582"/>
                </a:lnTo>
                <a:lnTo>
                  <a:pt x="233" y="582"/>
                </a:lnTo>
                <a:close/>
                <a:moveTo>
                  <a:pt x="233" y="118"/>
                </a:moveTo>
                <a:lnTo>
                  <a:pt x="233" y="0"/>
                </a:lnTo>
                <a:lnTo>
                  <a:pt x="350" y="0"/>
                </a:lnTo>
                <a:lnTo>
                  <a:pt x="350" y="118"/>
                </a:lnTo>
                <a:lnTo>
                  <a:pt x="233" y="118"/>
                </a:lnTo>
                <a:close/>
                <a:moveTo>
                  <a:pt x="233" y="1050"/>
                </a:moveTo>
                <a:lnTo>
                  <a:pt x="233" y="932"/>
                </a:lnTo>
                <a:lnTo>
                  <a:pt x="350" y="932"/>
                </a:lnTo>
                <a:lnTo>
                  <a:pt x="350" y="1050"/>
                </a:lnTo>
                <a:lnTo>
                  <a:pt x="233" y="1050"/>
                </a:lnTo>
                <a:close/>
                <a:moveTo>
                  <a:pt x="468" y="582"/>
                </a:moveTo>
                <a:lnTo>
                  <a:pt x="468" y="467"/>
                </a:lnTo>
                <a:lnTo>
                  <a:pt x="583" y="467"/>
                </a:lnTo>
                <a:lnTo>
                  <a:pt x="583" y="582"/>
                </a:lnTo>
                <a:lnTo>
                  <a:pt x="468" y="582"/>
                </a:lnTo>
                <a:close/>
                <a:moveTo>
                  <a:pt x="468" y="350"/>
                </a:moveTo>
                <a:lnTo>
                  <a:pt x="468" y="232"/>
                </a:lnTo>
                <a:lnTo>
                  <a:pt x="583" y="232"/>
                </a:lnTo>
                <a:lnTo>
                  <a:pt x="583" y="350"/>
                </a:lnTo>
                <a:lnTo>
                  <a:pt x="468" y="350"/>
                </a:lnTo>
                <a:close/>
                <a:moveTo>
                  <a:pt x="468" y="118"/>
                </a:moveTo>
                <a:lnTo>
                  <a:pt x="468" y="0"/>
                </a:lnTo>
                <a:lnTo>
                  <a:pt x="583" y="0"/>
                </a:lnTo>
                <a:lnTo>
                  <a:pt x="583" y="118"/>
                </a:lnTo>
                <a:lnTo>
                  <a:pt x="468" y="118"/>
                </a:lnTo>
                <a:close/>
                <a:moveTo>
                  <a:pt x="468" y="817"/>
                </a:moveTo>
                <a:lnTo>
                  <a:pt x="468" y="700"/>
                </a:lnTo>
                <a:lnTo>
                  <a:pt x="583" y="700"/>
                </a:lnTo>
                <a:lnTo>
                  <a:pt x="583" y="817"/>
                </a:lnTo>
                <a:lnTo>
                  <a:pt x="468" y="817"/>
                </a:lnTo>
                <a:close/>
                <a:moveTo>
                  <a:pt x="468" y="1050"/>
                </a:moveTo>
                <a:lnTo>
                  <a:pt x="468" y="932"/>
                </a:lnTo>
                <a:lnTo>
                  <a:pt x="583" y="932"/>
                </a:lnTo>
                <a:lnTo>
                  <a:pt x="583" y="1050"/>
                </a:lnTo>
                <a:lnTo>
                  <a:pt x="468" y="1050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0" name="Freeform 19"/>
          <p:cNvSpPr>
            <a:spLocks noChangeArrowheads="1"/>
          </p:cNvSpPr>
          <p:nvPr/>
        </p:nvSpPr>
        <p:spPr bwMode="auto">
          <a:xfrm>
            <a:off x="8551864" y="1491458"/>
            <a:ext cx="377825" cy="377825"/>
          </a:xfrm>
          <a:custGeom>
            <a:avLst/>
            <a:gdLst>
              <a:gd name="T0" fmla="*/ 933 w 1051"/>
              <a:gd name="T1" fmla="*/ 700 h 1051"/>
              <a:gd name="T2" fmla="*/ 1050 w 1051"/>
              <a:gd name="T3" fmla="*/ 817 h 1051"/>
              <a:gd name="T4" fmla="*/ 933 w 1051"/>
              <a:gd name="T5" fmla="*/ 1050 h 1051"/>
              <a:gd name="T6" fmla="*/ 1050 w 1051"/>
              <a:gd name="T7" fmla="*/ 932 h 1051"/>
              <a:gd name="T8" fmla="*/ 933 w 1051"/>
              <a:gd name="T9" fmla="*/ 1050 h 1051"/>
              <a:gd name="T10" fmla="*/ 583 w 1051"/>
              <a:gd name="T11" fmla="*/ 467 h 1051"/>
              <a:gd name="T12" fmla="*/ 1050 w 1051"/>
              <a:gd name="T13" fmla="*/ 582 h 1051"/>
              <a:gd name="T14" fmla="*/ 583 w 1051"/>
              <a:gd name="T15" fmla="*/ 1050 h 1051"/>
              <a:gd name="T16" fmla="*/ 468 w 1051"/>
              <a:gd name="T17" fmla="*/ 582 h 1051"/>
              <a:gd name="T18" fmla="*/ 0 w 1051"/>
              <a:gd name="T19" fmla="*/ 467 h 1051"/>
              <a:gd name="T20" fmla="*/ 468 w 1051"/>
              <a:gd name="T21" fmla="*/ 0 h 1051"/>
              <a:gd name="T22" fmla="*/ 700 w 1051"/>
              <a:gd name="T23" fmla="*/ 1050 h 1051"/>
              <a:gd name="T24" fmla="*/ 818 w 1051"/>
              <a:gd name="T25" fmla="*/ 932 h 1051"/>
              <a:gd name="T26" fmla="*/ 700 w 1051"/>
              <a:gd name="T27" fmla="*/ 1050 h 1051"/>
              <a:gd name="T28" fmla="*/ 1050 w 1051"/>
              <a:gd name="T29" fmla="*/ 0 h 1051"/>
              <a:gd name="T30" fmla="*/ 933 w 1051"/>
              <a:gd name="T31" fmla="*/ 118 h 1051"/>
              <a:gd name="T32" fmla="*/ 933 w 1051"/>
              <a:gd name="T33" fmla="*/ 350 h 1051"/>
              <a:gd name="T34" fmla="*/ 1050 w 1051"/>
              <a:gd name="T35" fmla="*/ 232 h 1051"/>
              <a:gd name="T36" fmla="*/ 933 w 1051"/>
              <a:gd name="T37" fmla="*/ 350 h 1051"/>
              <a:gd name="T38" fmla="*/ 818 w 1051"/>
              <a:gd name="T39" fmla="*/ 118 h 1051"/>
              <a:gd name="T40" fmla="*/ 700 w 1051"/>
              <a:gd name="T41" fmla="*/ 0 h 1051"/>
              <a:gd name="T42" fmla="*/ 118 w 1051"/>
              <a:gd name="T43" fmla="*/ 0 h 1051"/>
              <a:gd name="T44" fmla="*/ 0 w 1051"/>
              <a:gd name="T45" fmla="*/ 118 h 1051"/>
              <a:gd name="T46" fmla="*/ 118 w 1051"/>
              <a:gd name="T47" fmla="*/ 0 h 1051"/>
              <a:gd name="T48" fmla="*/ 350 w 1051"/>
              <a:gd name="T49" fmla="*/ 118 h 1051"/>
              <a:gd name="T50" fmla="*/ 233 w 1051"/>
              <a:gd name="T51" fmla="*/ 0 h 1051"/>
              <a:gd name="T52" fmla="*/ 0 w 1051"/>
              <a:gd name="T53" fmla="*/ 817 h 1051"/>
              <a:gd name="T54" fmla="*/ 118 w 1051"/>
              <a:gd name="T55" fmla="*/ 700 h 1051"/>
              <a:gd name="T56" fmla="*/ 0 w 1051"/>
              <a:gd name="T57" fmla="*/ 817 h 1051"/>
              <a:gd name="T58" fmla="*/ 118 w 1051"/>
              <a:gd name="T59" fmla="*/ 350 h 1051"/>
              <a:gd name="T60" fmla="*/ 0 w 1051"/>
              <a:gd name="T61" fmla="*/ 232 h 1051"/>
              <a:gd name="T62" fmla="*/ 233 w 1051"/>
              <a:gd name="T63" fmla="*/ 1050 h 1051"/>
              <a:gd name="T64" fmla="*/ 350 w 1051"/>
              <a:gd name="T65" fmla="*/ 932 h 1051"/>
              <a:gd name="T66" fmla="*/ 233 w 1051"/>
              <a:gd name="T67" fmla="*/ 1050 h 1051"/>
              <a:gd name="T68" fmla="*/ 0 w 1051"/>
              <a:gd name="T69" fmla="*/ 932 h 1051"/>
              <a:gd name="T70" fmla="*/ 118 w 1051"/>
              <a:gd name="T71" fmla="*/ 1050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051" h="1051">
                <a:moveTo>
                  <a:pt x="933" y="817"/>
                </a:moveTo>
                <a:lnTo>
                  <a:pt x="933" y="700"/>
                </a:lnTo>
                <a:lnTo>
                  <a:pt x="1050" y="700"/>
                </a:lnTo>
                <a:lnTo>
                  <a:pt x="1050" y="817"/>
                </a:lnTo>
                <a:lnTo>
                  <a:pt x="933" y="817"/>
                </a:lnTo>
                <a:close/>
                <a:moveTo>
                  <a:pt x="933" y="1050"/>
                </a:moveTo>
                <a:lnTo>
                  <a:pt x="933" y="932"/>
                </a:lnTo>
                <a:lnTo>
                  <a:pt x="1050" y="932"/>
                </a:lnTo>
                <a:lnTo>
                  <a:pt x="1050" y="1050"/>
                </a:lnTo>
                <a:lnTo>
                  <a:pt x="933" y="1050"/>
                </a:lnTo>
                <a:close/>
                <a:moveTo>
                  <a:pt x="583" y="0"/>
                </a:moveTo>
                <a:lnTo>
                  <a:pt x="583" y="467"/>
                </a:lnTo>
                <a:lnTo>
                  <a:pt x="1050" y="467"/>
                </a:lnTo>
                <a:lnTo>
                  <a:pt x="1050" y="582"/>
                </a:lnTo>
                <a:lnTo>
                  <a:pt x="583" y="582"/>
                </a:lnTo>
                <a:lnTo>
                  <a:pt x="583" y="1050"/>
                </a:lnTo>
                <a:lnTo>
                  <a:pt x="468" y="1050"/>
                </a:lnTo>
                <a:lnTo>
                  <a:pt x="468" y="582"/>
                </a:lnTo>
                <a:lnTo>
                  <a:pt x="0" y="582"/>
                </a:lnTo>
                <a:lnTo>
                  <a:pt x="0" y="467"/>
                </a:lnTo>
                <a:lnTo>
                  <a:pt x="468" y="467"/>
                </a:lnTo>
                <a:lnTo>
                  <a:pt x="468" y="0"/>
                </a:lnTo>
                <a:lnTo>
                  <a:pt x="583" y="0"/>
                </a:lnTo>
                <a:close/>
                <a:moveTo>
                  <a:pt x="700" y="1050"/>
                </a:moveTo>
                <a:lnTo>
                  <a:pt x="700" y="932"/>
                </a:lnTo>
                <a:lnTo>
                  <a:pt x="818" y="932"/>
                </a:lnTo>
                <a:lnTo>
                  <a:pt x="818" y="1050"/>
                </a:lnTo>
                <a:lnTo>
                  <a:pt x="700" y="1050"/>
                </a:lnTo>
                <a:close/>
                <a:moveTo>
                  <a:pt x="933" y="0"/>
                </a:moveTo>
                <a:lnTo>
                  <a:pt x="1050" y="0"/>
                </a:lnTo>
                <a:lnTo>
                  <a:pt x="1050" y="118"/>
                </a:lnTo>
                <a:lnTo>
                  <a:pt x="933" y="118"/>
                </a:lnTo>
                <a:lnTo>
                  <a:pt x="933" y="0"/>
                </a:lnTo>
                <a:close/>
                <a:moveTo>
                  <a:pt x="933" y="350"/>
                </a:moveTo>
                <a:lnTo>
                  <a:pt x="933" y="232"/>
                </a:lnTo>
                <a:lnTo>
                  <a:pt x="1050" y="232"/>
                </a:lnTo>
                <a:lnTo>
                  <a:pt x="1050" y="350"/>
                </a:lnTo>
                <a:lnTo>
                  <a:pt x="933" y="350"/>
                </a:lnTo>
                <a:close/>
                <a:moveTo>
                  <a:pt x="818" y="0"/>
                </a:moveTo>
                <a:lnTo>
                  <a:pt x="818" y="118"/>
                </a:lnTo>
                <a:lnTo>
                  <a:pt x="700" y="118"/>
                </a:lnTo>
                <a:lnTo>
                  <a:pt x="700" y="0"/>
                </a:lnTo>
                <a:lnTo>
                  <a:pt x="818" y="0"/>
                </a:lnTo>
                <a:close/>
                <a:moveTo>
                  <a:pt x="118" y="0"/>
                </a:moveTo>
                <a:lnTo>
                  <a:pt x="118" y="118"/>
                </a:lnTo>
                <a:lnTo>
                  <a:pt x="0" y="118"/>
                </a:lnTo>
                <a:lnTo>
                  <a:pt x="0" y="0"/>
                </a:lnTo>
                <a:lnTo>
                  <a:pt x="118" y="0"/>
                </a:lnTo>
                <a:close/>
                <a:moveTo>
                  <a:pt x="350" y="0"/>
                </a:moveTo>
                <a:lnTo>
                  <a:pt x="350" y="118"/>
                </a:lnTo>
                <a:lnTo>
                  <a:pt x="233" y="118"/>
                </a:lnTo>
                <a:lnTo>
                  <a:pt x="233" y="0"/>
                </a:lnTo>
                <a:lnTo>
                  <a:pt x="350" y="0"/>
                </a:lnTo>
                <a:close/>
                <a:moveTo>
                  <a:pt x="0" y="817"/>
                </a:moveTo>
                <a:lnTo>
                  <a:pt x="0" y="700"/>
                </a:lnTo>
                <a:lnTo>
                  <a:pt x="118" y="700"/>
                </a:lnTo>
                <a:lnTo>
                  <a:pt x="118" y="817"/>
                </a:lnTo>
                <a:lnTo>
                  <a:pt x="0" y="817"/>
                </a:lnTo>
                <a:close/>
                <a:moveTo>
                  <a:pt x="118" y="232"/>
                </a:moveTo>
                <a:lnTo>
                  <a:pt x="118" y="350"/>
                </a:lnTo>
                <a:lnTo>
                  <a:pt x="0" y="350"/>
                </a:lnTo>
                <a:lnTo>
                  <a:pt x="0" y="232"/>
                </a:lnTo>
                <a:lnTo>
                  <a:pt x="118" y="232"/>
                </a:lnTo>
                <a:close/>
                <a:moveTo>
                  <a:pt x="233" y="1050"/>
                </a:moveTo>
                <a:lnTo>
                  <a:pt x="233" y="932"/>
                </a:lnTo>
                <a:lnTo>
                  <a:pt x="350" y="932"/>
                </a:lnTo>
                <a:lnTo>
                  <a:pt x="350" y="1050"/>
                </a:lnTo>
                <a:lnTo>
                  <a:pt x="233" y="1050"/>
                </a:lnTo>
                <a:close/>
                <a:moveTo>
                  <a:pt x="0" y="1050"/>
                </a:moveTo>
                <a:lnTo>
                  <a:pt x="0" y="932"/>
                </a:lnTo>
                <a:lnTo>
                  <a:pt x="118" y="932"/>
                </a:lnTo>
                <a:lnTo>
                  <a:pt x="118" y="1050"/>
                </a:lnTo>
                <a:lnTo>
                  <a:pt x="0" y="1050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1" name="Freeform 20"/>
          <p:cNvSpPr>
            <a:spLocks noChangeArrowheads="1"/>
          </p:cNvSpPr>
          <p:nvPr/>
        </p:nvSpPr>
        <p:spPr bwMode="auto">
          <a:xfrm>
            <a:off x="9623426" y="1491458"/>
            <a:ext cx="377825" cy="377825"/>
          </a:xfrm>
          <a:custGeom>
            <a:avLst/>
            <a:gdLst>
              <a:gd name="T0" fmla="*/ 933 w 1051"/>
              <a:gd name="T1" fmla="*/ 932 h 1051"/>
              <a:gd name="T2" fmla="*/ 1050 w 1051"/>
              <a:gd name="T3" fmla="*/ 1050 h 1051"/>
              <a:gd name="T4" fmla="*/ 700 w 1051"/>
              <a:gd name="T5" fmla="*/ 1050 h 1051"/>
              <a:gd name="T6" fmla="*/ 818 w 1051"/>
              <a:gd name="T7" fmla="*/ 932 h 1051"/>
              <a:gd name="T8" fmla="*/ 700 w 1051"/>
              <a:gd name="T9" fmla="*/ 1050 h 1051"/>
              <a:gd name="T10" fmla="*/ 468 w 1051"/>
              <a:gd name="T11" fmla="*/ 700 h 1051"/>
              <a:gd name="T12" fmla="*/ 583 w 1051"/>
              <a:gd name="T13" fmla="*/ 817 h 1051"/>
              <a:gd name="T14" fmla="*/ 933 w 1051"/>
              <a:gd name="T15" fmla="*/ 350 h 1051"/>
              <a:gd name="T16" fmla="*/ 1050 w 1051"/>
              <a:gd name="T17" fmla="*/ 232 h 1051"/>
              <a:gd name="T18" fmla="*/ 933 w 1051"/>
              <a:gd name="T19" fmla="*/ 350 h 1051"/>
              <a:gd name="T20" fmla="*/ 1050 w 1051"/>
              <a:gd name="T21" fmla="*/ 0 h 1051"/>
              <a:gd name="T22" fmla="*/ 933 w 1051"/>
              <a:gd name="T23" fmla="*/ 118 h 1051"/>
              <a:gd name="T24" fmla="*/ 0 w 1051"/>
              <a:gd name="T25" fmla="*/ 582 h 1051"/>
              <a:gd name="T26" fmla="*/ 1050 w 1051"/>
              <a:gd name="T27" fmla="*/ 467 h 1051"/>
              <a:gd name="T28" fmla="*/ 0 w 1051"/>
              <a:gd name="T29" fmla="*/ 582 h 1051"/>
              <a:gd name="T30" fmla="*/ 468 w 1051"/>
              <a:gd name="T31" fmla="*/ 932 h 1051"/>
              <a:gd name="T32" fmla="*/ 583 w 1051"/>
              <a:gd name="T33" fmla="*/ 1050 h 1051"/>
              <a:gd name="T34" fmla="*/ 933 w 1051"/>
              <a:gd name="T35" fmla="*/ 817 h 1051"/>
              <a:gd name="T36" fmla="*/ 1050 w 1051"/>
              <a:gd name="T37" fmla="*/ 700 h 1051"/>
              <a:gd name="T38" fmla="*/ 933 w 1051"/>
              <a:gd name="T39" fmla="*/ 817 h 1051"/>
              <a:gd name="T40" fmla="*/ 583 w 1051"/>
              <a:gd name="T41" fmla="*/ 118 h 1051"/>
              <a:gd name="T42" fmla="*/ 468 w 1051"/>
              <a:gd name="T43" fmla="*/ 0 h 1051"/>
              <a:gd name="T44" fmla="*/ 583 w 1051"/>
              <a:gd name="T45" fmla="*/ 232 h 1051"/>
              <a:gd name="T46" fmla="*/ 468 w 1051"/>
              <a:gd name="T47" fmla="*/ 350 h 1051"/>
              <a:gd name="T48" fmla="*/ 583 w 1051"/>
              <a:gd name="T49" fmla="*/ 232 h 1051"/>
              <a:gd name="T50" fmla="*/ 818 w 1051"/>
              <a:gd name="T51" fmla="*/ 118 h 1051"/>
              <a:gd name="T52" fmla="*/ 700 w 1051"/>
              <a:gd name="T53" fmla="*/ 0 h 1051"/>
              <a:gd name="T54" fmla="*/ 350 w 1051"/>
              <a:gd name="T55" fmla="*/ 0 h 1051"/>
              <a:gd name="T56" fmla="*/ 233 w 1051"/>
              <a:gd name="T57" fmla="*/ 118 h 1051"/>
              <a:gd name="T58" fmla="*/ 350 w 1051"/>
              <a:gd name="T59" fmla="*/ 0 h 1051"/>
              <a:gd name="T60" fmla="*/ 118 w 1051"/>
              <a:gd name="T61" fmla="*/ 118 h 1051"/>
              <a:gd name="T62" fmla="*/ 0 w 1051"/>
              <a:gd name="T63" fmla="*/ 0 h 1051"/>
              <a:gd name="T64" fmla="*/ 233 w 1051"/>
              <a:gd name="T65" fmla="*/ 1050 h 1051"/>
              <a:gd name="T66" fmla="*/ 350 w 1051"/>
              <a:gd name="T67" fmla="*/ 932 h 1051"/>
              <a:gd name="T68" fmla="*/ 233 w 1051"/>
              <a:gd name="T69" fmla="*/ 1050 h 1051"/>
              <a:gd name="T70" fmla="*/ 0 w 1051"/>
              <a:gd name="T71" fmla="*/ 700 h 1051"/>
              <a:gd name="T72" fmla="*/ 118 w 1051"/>
              <a:gd name="T73" fmla="*/ 817 h 1051"/>
              <a:gd name="T74" fmla="*/ 118 w 1051"/>
              <a:gd name="T75" fmla="*/ 232 h 1051"/>
              <a:gd name="T76" fmla="*/ 0 w 1051"/>
              <a:gd name="T77" fmla="*/ 350 h 1051"/>
              <a:gd name="T78" fmla="*/ 118 w 1051"/>
              <a:gd name="T79" fmla="*/ 232 h 1051"/>
              <a:gd name="T80" fmla="*/ 0 w 1051"/>
              <a:gd name="T81" fmla="*/ 932 h 1051"/>
              <a:gd name="T82" fmla="*/ 118 w 1051"/>
              <a:gd name="T83" fmla="*/ 1050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051" h="1051">
                <a:moveTo>
                  <a:pt x="933" y="1050"/>
                </a:moveTo>
                <a:lnTo>
                  <a:pt x="933" y="932"/>
                </a:lnTo>
                <a:lnTo>
                  <a:pt x="1050" y="932"/>
                </a:lnTo>
                <a:lnTo>
                  <a:pt x="1050" y="1050"/>
                </a:lnTo>
                <a:lnTo>
                  <a:pt x="933" y="1050"/>
                </a:lnTo>
                <a:close/>
                <a:moveTo>
                  <a:pt x="700" y="1050"/>
                </a:moveTo>
                <a:lnTo>
                  <a:pt x="700" y="932"/>
                </a:lnTo>
                <a:lnTo>
                  <a:pt x="818" y="932"/>
                </a:lnTo>
                <a:lnTo>
                  <a:pt x="818" y="1050"/>
                </a:lnTo>
                <a:lnTo>
                  <a:pt x="700" y="1050"/>
                </a:lnTo>
                <a:close/>
                <a:moveTo>
                  <a:pt x="468" y="817"/>
                </a:moveTo>
                <a:lnTo>
                  <a:pt x="468" y="700"/>
                </a:lnTo>
                <a:lnTo>
                  <a:pt x="583" y="700"/>
                </a:lnTo>
                <a:lnTo>
                  <a:pt x="583" y="817"/>
                </a:lnTo>
                <a:lnTo>
                  <a:pt x="468" y="817"/>
                </a:lnTo>
                <a:close/>
                <a:moveTo>
                  <a:pt x="933" y="350"/>
                </a:moveTo>
                <a:lnTo>
                  <a:pt x="933" y="232"/>
                </a:lnTo>
                <a:lnTo>
                  <a:pt x="1050" y="232"/>
                </a:lnTo>
                <a:lnTo>
                  <a:pt x="1050" y="350"/>
                </a:lnTo>
                <a:lnTo>
                  <a:pt x="933" y="350"/>
                </a:lnTo>
                <a:close/>
                <a:moveTo>
                  <a:pt x="933" y="0"/>
                </a:moveTo>
                <a:lnTo>
                  <a:pt x="1050" y="0"/>
                </a:lnTo>
                <a:lnTo>
                  <a:pt x="1050" y="118"/>
                </a:lnTo>
                <a:lnTo>
                  <a:pt x="933" y="118"/>
                </a:lnTo>
                <a:lnTo>
                  <a:pt x="933" y="0"/>
                </a:lnTo>
                <a:close/>
                <a:moveTo>
                  <a:pt x="0" y="582"/>
                </a:moveTo>
                <a:lnTo>
                  <a:pt x="0" y="467"/>
                </a:lnTo>
                <a:lnTo>
                  <a:pt x="1050" y="467"/>
                </a:lnTo>
                <a:lnTo>
                  <a:pt x="1050" y="582"/>
                </a:lnTo>
                <a:lnTo>
                  <a:pt x="0" y="582"/>
                </a:lnTo>
                <a:close/>
                <a:moveTo>
                  <a:pt x="468" y="1050"/>
                </a:moveTo>
                <a:lnTo>
                  <a:pt x="468" y="932"/>
                </a:lnTo>
                <a:lnTo>
                  <a:pt x="583" y="932"/>
                </a:lnTo>
                <a:lnTo>
                  <a:pt x="583" y="1050"/>
                </a:lnTo>
                <a:lnTo>
                  <a:pt x="468" y="1050"/>
                </a:lnTo>
                <a:close/>
                <a:moveTo>
                  <a:pt x="933" y="817"/>
                </a:moveTo>
                <a:lnTo>
                  <a:pt x="933" y="700"/>
                </a:lnTo>
                <a:lnTo>
                  <a:pt x="1050" y="700"/>
                </a:lnTo>
                <a:lnTo>
                  <a:pt x="1050" y="817"/>
                </a:lnTo>
                <a:lnTo>
                  <a:pt x="933" y="817"/>
                </a:lnTo>
                <a:close/>
                <a:moveTo>
                  <a:pt x="583" y="0"/>
                </a:moveTo>
                <a:lnTo>
                  <a:pt x="583" y="118"/>
                </a:lnTo>
                <a:lnTo>
                  <a:pt x="468" y="118"/>
                </a:lnTo>
                <a:lnTo>
                  <a:pt x="468" y="0"/>
                </a:lnTo>
                <a:lnTo>
                  <a:pt x="583" y="0"/>
                </a:lnTo>
                <a:close/>
                <a:moveTo>
                  <a:pt x="583" y="232"/>
                </a:moveTo>
                <a:lnTo>
                  <a:pt x="583" y="350"/>
                </a:lnTo>
                <a:lnTo>
                  <a:pt x="468" y="350"/>
                </a:lnTo>
                <a:lnTo>
                  <a:pt x="468" y="232"/>
                </a:lnTo>
                <a:lnTo>
                  <a:pt x="583" y="232"/>
                </a:lnTo>
                <a:close/>
                <a:moveTo>
                  <a:pt x="818" y="0"/>
                </a:moveTo>
                <a:lnTo>
                  <a:pt x="818" y="118"/>
                </a:lnTo>
                <a:lnTo>
                  <a:pt x="700" y="118"/>
                </a:lnTo>
                <a:lnTo>
                  <a:pt x="700" y="0"/>
                </a:lnTo>
                <a:lnTo>
                  <a:pt x="818" y="0"/>
                </a:lnTo>
                <a:close/>
                <a:moveTo>
                  <a:pt x="350" y="0"/>
                </a:moveTo>
                <a:lnTo>
                  <a:pt x="350" y="118"/>
                </a:lnTo>
                <a:lnTo>
                  <a:pt x="233" y="118"/>
                </a:lnTo>
                <a:lnTo>
                  <a:pt x="233" y="0"/>
                </a:lnTo>
                <a:lnTo>
                  <a:pt x="350" y="0"/>
                </a:lnTo>
                <a:close/>
                <a:moveTo>
                  <a:pt x="118" y="0"/>
                </a:moveTo>
                <a:lnTo>
                  <a:pt x="118" y="118"/>
                </a:lnTo>
                <a:lnTo>
                  <a:pt x="0" y="118"/>
                </a:lnTo>
                <a:lnTo>
                  <a:pt x="0" y="0"/>
                </a:lnTo>
                <a:lnTo>
                  <a:pt x="118" y="0"/>
                </a:lnTo>
                <a:close/>
                <a:moveTo>
                  <a:pt x="233" y="1050"/>
                </a:moveTo>
                <a:lnTo>
                  <a:pt x="233" y="932"/>
                </a:lnTo>
                <a:lnTo>
                  <a:pt x="350" y="932"/>
                </a:lnTo>
                <a:lnTo>
                  <a:pt x="350" y="1050"/>
                </a:lnTo>
                <a:lnTo>
                  <a:pt x="233" y="1050"/>
                </a:lnTo>
                <a:close/>
                <a:moveTo>
                  <a:pt x="0" y="817"/>
                </a:moveTo>
                <a:lnTo>
                  <a:pt x="0" y="700"/>
                </a:lnTo>
                <a:lnTo>
                  <a:pt x="118" y="700"/>
                </a:lnTo>
                <a:lnTo>
                  <a:pt x="118" y="817"/>
                </a:lnTo>
                <a:lnTo>
                  <a:pt x="0" y="817"/>
                </a:lnTo>
                <a:close/>
                <a:moveTo>
                  <a:pt x="118" y="232"/>
                </a:moveTo>
                <a:lnTo>
                  <a:pt x="118" y="350"/>
                </a:lnTo>
                <a:lnTo>
                  <a:pt x="0" y="350"/>
                </a:lnTo>
                <a:lnTo>
                  <a:pt x="0" y="232"/>
                </a:lnTo>
                <a:lnTo>
                  <a:pt x="118" y="232"/>
                </a:lnTo>
                <a:close/>
                <a:moveTo>
                  <a:pt x="0" y="1050"/>
                </a:moveTo>
                <a:lnTo>
                  <a:pt x="0" y="932"/>
                </a:lnTo>
                <a:lnTo>
                  <a:pt x="118" y="932"/>
                </a:lnTo>
                <a:lnTo>
                  <a:pt x="118" y="1050"/>
                </a:lnTo>
                <a:lnTo>
                  <a:pt x="0" y="1050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2" name="Freeform 21"/>
          <p:cNvSpPr>
            <a:spLocks noChangeArrowheads="1"/>
          </p:cNvSpPr>
          <p:nvPr/>
        </p:nvSpPr>
        <p:spPr bwMode="auto">
          <a:xfrm>
            <a:off x="10631489" y="1426371"/>
            <a:ext cx="504825" cy="506413"/>
          </a:xfrm>
          <a:custGeom>
            <a:avLst/>
            <a:gdLst>
              <a:gd name="T0" fmla="*/ 0 w 1401"/>
              <a:gd name="T1" fmla="*/ 1172 h 1406"/>
              <a:gd name="T2" fmla="*/ 1400 w 1401"/>
              <a:gd name="T3" fmla="*/ 1172 h 1406"/>
              <a:gd name="T4" fmla="*/ 1400 w 1401"/>
              <a:gd name="T5" fmla="*/ 1405 h 1406"/>
              <a:gd name="T6" fmla="*/ 0 w 1401"/>
              <a:gd name="T7" fmla="*/ 1405 h 1406"/>
              <a:gd name="T8" fmla="*/ 0 w 1401"/>
              <a:gd name="T9" fmla="*/ 1172 h 1406"/>
              <a:gd name="T10" fmla="*/ 1209 w 1401"/>
              <a:gd name="T11" fmla="*/ 240 h 1406"/>
              <a:gd name="T12" fmla="*/ 1094 w 1401"/>
              <a:gd name="T13" fmla="*/ 355 h 1406"/>
              <a:gd name="T14" fmla="*/ 875 w 1401"/>
              <a:gd name="T15" fmla="*/ 136 h 1406"/>
              <a:gd name="T16" fmla="*/ 990 w 1401"/>
              <a:gd name="T17" fmla="*/ 21 h 1406"/>
              <a:gd name="T18" fmla="*/ 1072 w 1401"/>
              <a:gd name="T19" fmla="*/ 21 h 1406"/>
              <a:gd name="T20" fmla="*/ 1209 w 1401"/>
              <a:gd name="T21" fmla="*/ 158 h 1406"/>
              <a:gd name="T22" fmla="*/ 1209 w 1401"/>
              <a:gd name="T23" fmla="*/ 240 h 1406"/>
              <a:gd name="T24" fmla="*/ 1036 w 1401"/>
              <a:gd name="T25" fmla="*/ 412 h 1406"/>
              <a:gd name="T26" fmla="*/ 451 w 1401"/>
              <a:gd name="T27" fmla="*/ 997 h 1406"/>
              <a:gd name="T28" fmla="*/ 232 w 1401"/>
              <a:gd name="T29" fmla="*/ 997 h 1406"/>
              <a:gd name="T30" fmla="*/ 232 w 1401"/>
              <a:gd name="T31" fmla="*/ 779 h 1406"/>
              <a:gd name="T32" fmla="*/ 818 w 1401"/>
              <a:gd name="T33" fmla="*/ 194 h 1406"/>
              <a:gd name="T34" fmla="*/ 1036 w 1401"/>
              <a:gd name="T35" fmla="*/ 412 h 14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401" h="1406">
                <a:moveTo>
                  <a:pt x="0" y="1172"/>
                </a:moveTo>
                <a:lnTo>
                  <a:pt x="1400" y="1172"/>
                </a:lnTo>
                <a:lnTo>
                  <a:pt x="1400" y="1405"/>
                </a:lnTo>
                <a:lnTo>
                  <a:pt x="0" y="1405"/>
                </a:lnTo>
                <a:lnTo>
                  <a:pt x="0" y="1172"/>
                </a:lnTo>
                <a:close/>
                <a:moveTo>
                  <a:pt x="1209" y="240"/>
                </a:moveTo>
                <a:lnTo>
                  <a:pt x="1094" y="355"/>
                </a:lnTo>
                <a:lnTo>
                  <a:pt x="875" y="136"/>
                </a:lnTo>
                <a:lnTo>
                  <a:pt x="990" y="21"/>
                </a:lnTo>
                <a:cubicBezTo>
                  <a:pt x="1012" y="0"/>
                  <a:pt x="1050" y="0"/>
                  <a:pt x="1072" y="21"/>
                </a:cubicBezTo>
                <a:lnTo>
                  <a:pt x="1209" y="158"/>
                </a:lnTo>
                <a:cubicBezTo>
                  <a:pt x="1230" y="180"/>
                  <a:pt x="1230" y="218"/>
                  <a:pt x="1209" y="240"/>
                </a:cubicBezTo>
                <a:close/>
                <a:moveTo>
                  <a:pt x="1036" y="412"/>
                </a:moveTo>
                <a:lnTo>
                  <a:pt x="451" y="997"/>
                </a:lnTo>
                <a:lnTo>
                  <a:pt x="232" y="997"/>
                </a:lnTo>
                <a:lnTo>
                  <a:pt x="232" y="779"/>
                </a:lnTo>
                <a:lnTo>
                  <a:pt x="818" y="194"/>
                </a:lnTo>
                <a:lnTo>
                  <a:pt x="1036" y="412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3" name="Freeform 22"/>
          <p:cNvSpPr>
            <a:spLocks noChangeArrowheads="1"/>
          </p:cNvSpPr>
          <p:nvPr/>
        </p:nvSpPr>
        <p:spPr bwMode="auto">
          <a:xfrm>
            <a:off x="1055687" y="2366170"/>
            <a:ext cx="463550" cy="377825"/>
          </a:xfrm>
          <a:custGeom>
            <a:avLst/>
            <a:gdLst>
              <a:gd name="T0" fmla="*/ 1168 w 1286"/>
              <a:gd name="T1" fmla="*/ 932 h 1050"/>
              <a:gd name="T2" fmla="*/ 1168 w 1286"/>
              <a:gd name="T3" fmla="*/ 582 h 1050"/>
              <a:gd name="T4" fmla="*/ 643 w 1286"/>
              <a:gd name="T5" fmla="*/ 582 h 1050"/>
              <a:gd name="T6" fmla="*/ 643 w 1286"/>
              <a:gd name="T7" fmla="*/ 932 h 1050"/>
              <a:gd name="T8" fmla="*/ 1168 w 1286"/>
              <a:gd name="T9" fmla="*/ 932 h 1050"/>
              <a:gd name="T10" fmla="*/ 1168 w 1286"/>
              <a:gd name="T11" fmla="*/ 0 h 1050"/>
              <a:gd name="T12" fmla="*/ 1285 w 1286"/>
              <a:gd name="T13" fmla="*/ 117 h 1050"/>
              <a:gd name="T14" fmla="*/ 1285 w 1286"/>
              <a:gd name="T15" fmla="*/ 932 h 1050"/>
              <a:gd name="T16" fmla="*/ 1168 w 1286"/>
              <a:gd name="T17" fmla="*/ 1049 h 1050"/>
              <a:gd name="T18" fmla="*/ 118 w 1286"/>
              <a:gd name="T19" fmla="*/ 1049 h 1050"/>
              <a:gd name="T20" fmla="*/ 0 w 1286"/>
              <a:gd name="T21" fmla="*/ 932 h 1050"/>
              <a:gd name="T22" fmla="*/ 0 w 1286"/>
              <a:gd name="T23" fmla="*/ 117 h 1050"/>
              <a:gd name="T24" fmla="*/ 118 w 1286"/>
              <a:gd name="T25" fmla="*/ 0 h 1050"/>
              <a:gd name="T26" fmla="*/ 1168 w 1286"/>
              <a:gd name="T27" fmla="*/ 0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286" h="1050">
                <a:moveTo>
                  <a:pt x="1168" y="932"/>
                </a:moveTo>
                <a:lnTo>
                  <a:pt x="1168" y="582"/>
                </a:lnTo>
                <a:lnTo>
                  <a:pt x="643" y="582"/>
                </a:lnTo>
                <a:lnTo>
                  <a:pt x="643" y="932"/>
                </a:lnTo>
                <a:lnTo>
                  <a:pt x="1168" y="932"/>
                </a:lnTo>
                <a:close/>
                <a:moveTo>
                  <a:pt x="1168" y="0"/>
                </a:moveTo>
                <a:cubicBezTo>
                  <a:pt x="1230" y="0"/>
                  <a:pt x="1285" y="54"/>
                  <a:pt x="1285" y="117"/>
                </a:cubicBezTo>
                <a:lnTo>
                  <a:pt x="1285" y="932"/>
                </a:lnTo>
                <a:cubicBezTo>
                  <a:pt x="1285" y="995"/>
                  <a:pt x="1230" y="1049"/>
                  <a:pt x="1168" y="1049"/>
                </a:cubicBezTo>
                <a:lnTo>
                  <a:pt x="118" y="1049"/>
                </a:lnTo>
                <a:cubicBezTo>
                  <a:pt x="55" y="1049"/>
                  <a:pt x="0" y="995"/>
                  <a:pt x="0" y="932"/>
                </a:cubicBezTo>
                <a:lnTo>
                  <a:pt x="0" y="117"/>
                </a:lnTo>
                <a:cubicBezTo>
                  <a:pt x="0" y="54"/>
                  <a:pt x="55" y="0"/>
                  <a:pt x="118" y="0"/>
                </a:cubicBezTo>
                <a:lnTo>
                  <a:pt x="1168" y="0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4" name="Freeform 23"/>
          <p:cNvSpPr>
            <a:spLocks noChangeArrowheads="1"/>
          </p:cNvSpPr>
          <p:nvPr/>
        </p:nvSpPr>
        <p:spPr bwMode="auto">
          <a:xfrm>
            <a:off x="2168526" y="2366170"/>
            <a:ext cx="377825" cy="377825"/>
          </a:xfrm>
          <a:custGeom>
            <a:avLst/>
            <a:gdLst>
              <a:gd name="T0" fmla="*/ 875 w 1051"/>
              <a:gd name="T1" fmla="*/ 493 h 1051"/>
              <a:gd name="T2" fmla="*/ 1050 w 1051"/>
              <a:gd name="T3" fmla="*/ 668 h 1051"/>
              <a:gd name="T4" fmla="*/ 1050 w 1051"/>
              <a:gd name="T5" fmla="*/ 933 h 1051"/>
              <a:gd name="T6" fmla="*/ 933 w 1051"/>
              <a:gd name="T7" fmla="*/ 1050 h 1051"/>
              <a:gd name="T8" fmla="*/ 118 w 1051"/>
              <a:gd name="T9" fmla="*/ 1050 h 1051"/>
              <a:gd name="T10" fmla="*/ 0 w 1051"/>
              <a:gd name="T11" fmla="*/ 933 h 1051"/>
              <a:gd name="T12" fmla="*/ 0 w 1051"/>
              <a:gd name="T13" fmla="*/ 550 h 1051"/>
              <a:gd name="T14" fmla="*/ 175 w 1051"/>
              <a:gd name="T15" fmla="*/ 725 h 1051"/>
              <a:gd name="T16" fmla="*/ 408 w 1051"/>
              <a:gd name="T17" fmla="*/ 490 h 1051"/>
              <a:gd name="T18" fmla="*/ 643 w 1051"/>
              <a:gd name="T19" fmla="*/ 725 h 1051"/>
              <a:gd name="T20" fmla="*/ 875 w 1051"/>
              <a:gd name="T21" fmla="*/ 493 h 1051"/>
              <a:gd name="T22" fmla="*/ 1050 w 1051"/>
              <a:gd name="T23" fmla="*/ 118 h 1051"/>
              <a:gd name="T24" fmla="*/ 1050 w 1051"/>
              <a:gd name="T25" fmla="*/ 501 h 1051"/>
              <a:gd name="T26" fmla="*/ 875 w 1051"/>
              <a:gd name="T27" fmla="*/ 326 h 1051"/>
              <a:gd name="T28" fmla="*/ 643 w 1051"/>
              <a:gd name="T29" fmla="*/ 561 h 1051"/>
              <a:gd name="T30" fmla="*/ 408 w 1051"/>
              <a:gd name="T31" fmla="*/ 326 h 1051"/>
              <a:gd name="T32" fmla="*/ 175 w 1051"/>
              <a:gd name="T33" fmla="*/ 561 h 1051"/>
              <a:gd name="T34" fmla="*/ 0 w 1051"/>
              <a:gd name="T35" fmla="*/ 383 h 1051"/>
              <a:gd name="T36" fmla="*/ 0 w 1051"/>
              <a:gd name="T37" fmla="*/ 118 h 1051"/>
              <a:gd name="T38" fmla="*/ 118 w 1051"/>
              <a:gd name="T39" fmla="*/ 0 h 1051"/>
              <a:gd name="T40" fmla="*/ 933 w 1051"/>
              <a:gd name="T41" fmla="*/ 0 h 1051"/>
              <a:gd name="T42" fmla="*/ 1050 w 1051"/>
              <a:gd name="T43" fmla="*/ 118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051" h="1051">
                <a:moveTo>
                  <a:pt x="875" y="493"/>
                </a:moveTo>
                <a:lnTo>
                  <a:pt x="1050" y="668"/>
                </a:lnTo>
                <a:lnTo>
                  <a:pt x="1050" y="933"/>
                </a:lnTo>
                <a:cubicBezTo>
                  <a:pt x="1050" y="996"/>
                  <a:pt x="996" y="1050"/>
                  <a:pt x="933" y="1050"/>
                </a:cubicBezTo>
                <a:lnTo>
                  <a:pt x="118" y="1050"/>
                </a:lnTo>
                <a:cubicBezTo>
                  <a:pt x="55" y="1050"/>
                  <a:pt x="0" y="996"/>
                  <a:pt x="0" y="933"/>
                </a:cubicBezTo>
                <a:lnTo>
                  <a:pt x="0" y="550"/>
                </a:lnTo>
                <a:lnTo>
                  <a:pt x="175" y="725"/>
                </a:lnTo>
                <a:lnTo>
                  <a:pt x="408" y="490"/>
                </a:lnTo>
                <a:lnTo>
                  <a:pt x="643" y="725"/>
                </a:lnTo>
                <a:lnTo>
                  <a:pt x="875" y="493"/>
                </a:lnTo>
                <a:close/>
                <a:moveTo>
                  <a:pt x="1050" y="118"/>
                </a:moveTo>
                <a:lnTo>
                  <a:pt x="1050" y="501"/>
                </a:lnTo>
                <a:lnTo>
                  <a:pt x="875" y="326"/>
                </a:lnTo>
                <a:lnTo>
                  <a:pt x="643" y="561"/>
                </a:lnTo>
                <a:lnTo>
                  <a:pt x="408" y="326"/>
                </a:lnTo>
                <a:lnTo>
                  <a:pt x="175" y="561"/>
                </a:lnTo>
                <a:lnTo>
                  <a:pt x="0" y="383"/>
                </a:lnTo>
                <a:lnTo>
                  <a:pt x="0" y="118"/>
                </a:lnTo>
                <a:cubicBezTo>
                  <a:pt x="0" y="55"/>
                  <a:pt x="55" y="0"/>
                  <a:pt x="118" y="0"/>
                </a:cubicBezTo>
                <a:lnTo>
                  <a:pt x="933" y="0"/>
                </a:lnTo>
                <a:cubicBezTo>
                  <a:pt x="996" y="1"/>
                  <a:pt x="1050" y="55"/>
                  <a:pt x="1050" y="118"/>
                </a:cubicBez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5" name="Freeform 24"/>
          <p:cNvSpPr>
            <a:spLocks noChangeArrowheads="1"/>
          </p:cNvSpPr>
          <p:nvPr/>
        </p:nvSpPr>
        <p:spPr bwMode="auto">
          <a:xfrm>
            <a:off x="3192462" y="2316958"/>
            <a:ext cx="474662" cy="474662"/>
          </a:xfrm>
          <a:custGeom>
            <a:avLst/>
            <a:gdLst>
              <a:gd name="T0" fmla="*/ 659 w 1319"/>
              <a:gd name="T1" fmla="*/ 1008 h 1318"/>
              <a:gd name="T2" fmla="*/ 1009 w 1319"/>
              <a:gd name="T3" fmla="*/ 658 h 1318"/>
              <a:gd name="T4" fmla="*/ 659 w 1319"/>
              <a:gd name="T5" fmla="*/ 309 h 1318"/>
              <a:gd name="T6" fmla="*/ 659 w 1319"/>
              <a:gd name="T7" fmla="*/ 1008 h 1318"/>
              <a:gd name="T8" fmla="*/ 1127 w 1319"/>
              <a:gd name="T9" fmla="*/ 853 h 1318"/>
              <a:gd name="T10" fmla="*/ 1127 w 1319"/>
              <a:gd name="T11" fmla="*/ 1126 h 1318"/>
              <a:gd name="T12" fmla="*/ 853 w 1319"/>
              <a:gd name="T13" fmla="*/ 1126 h 1318"/>
              <a:gd name="T14" fmla="*/ 659 w 1319"/>
              <a:gd name="T15" fmla="*/ 1317 h 1318"/>
              <a:gd name="T16" fmla="*/ 465 w 1319"/>
              <a:gd name="T17" fmla="*/ 1126 h 1318"/>
              <a:gd name="T18" fmla="*/ 192 w 1319"/>
              <a:gd name="T19" fmla="*/ 1126 h 1318"/>
              <a:gd name="T20" fmla="*/ 192 w 1319"/>
              <a:gd name="T21" fmla="*/ 853 h 1318"/>
              <a:gd name="T22" fmla="*/ 0 w 1319"/>
              <a:gd name="T23" fmla="*/ 658 h 1318"/>
              <a:gd name="T24" fmla="*/ 192 w 1319"/>
              <a:gd name="T25" fmla="*/ 464 h 1318"/>
              <a:gd name="T26" fmla="*/ 192 w 1319"/>
              <a:gd name="T27" fmla="*/ 191 h 1318"/>
              <a:gd name="T28" fmla="*/ 465 w 1319"/>
              <a:gd name="T29" fmla="*/ 191 h 1318"/>
              <a:gd name="T30" fmla="*/ 659 w 1319"/>
              <a:gd name="T31" fmla="*/ 0 h 1318"/>
              <a:gd name="T32" fmla="*/ 853 w 1319"/>
              <a:gd name="T33" fmla="*/ 191 h 1318"/>
              <a:gd name="T34" fmla="*/ 1127 w 1319"/>
              <a:gd name="T35" fmla="*/ 191 h 1318"/>
              <a:gd name="T36" fmla="*/ 1127 w 1319"/>
              <a:gd name="T37" fmla="*/ 464 h 1318"/>
              <a:gd name="T38" fmla="*/ 1318 w 1319"/>
              <a:gd name="T39" fmla="*/ 658 h 1318"/>
              <a:gd name="T40" fmla="*/ 1127 w 1319"/>
              <a:gd name="T41" fmla="*/ 853 h 13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319" h="1318">
                <a:moveTo>
                  <a:pt x="659" y="1008"/>
                </a:moveTo>
                <a:cubicBezTo>
                  <a:pt x="853" y="1008"/>
                  <a:pt x="1009" y="852"/>
                  <a:pt x="1009" y="658"/>
                </a:cubicBezTo>
                <a:cubicBezTo>
                  <a:pt x="1009" y="463"/>
                  <a:pt x="853" y="309"/>
                  <a:pt x="659" y="309"/>
                </a:cubicBezTo>
                <a:lnTo>
                  <a:pt x="659" y="1008"/>
                </a:lnTo>
                <a:close/>
                <a:moveTo>
                  <a:pt x="1127" y="853"/>
                </a:moveTo>
                <a:lnTo>
                  <a:pt x="1127" y="1126"/>
                </a:lnTo>
                <a:lnTo>
                  <a:pt x="853" y="1126"/>
                </a:lnTo>
                <a:lnTo>
                  <a:pt x="659" y="1317"/>
                </a:lnTo>
                <a:lnTo>
                  <a:pt x="465" y="1126"/>
                </a:lnTo>
                <a:lnTo>
                  <a:pt x="192" y="1126"/>
                </a:lnTo>
                <a:lnTo>
                  <a:pt x="192" y="853"/>
                </a:lnTo>
                <a:lnTo>
                  <a:pt x="0" y="658"/>
                </a:lnTo>
                <a:lnTo>
                  <a:pt x="192" y="464"/>
                </a:lnTo>
                <a:lnTo>
                  <a:pt x="192" y="191"/>
                </a:lnTo>
                <a:lnTo>
                  <a:pt x="465" y="191"/>
                </a:lnTo>
                <a:lnTo>
                  <a:pt x="659" y="0"/>
                </a:lnTo>
                <a:lnTo>
                  <a:pt x="853" y="191"/>
                </a:lnTo>
                <a:lnTo>
                  <a:pt x="1127" y="191"/>
                </a:lnTo>
                <a:lnTo>
                  <a:pt x="1127" y="464"/>
                </a:lnTo>
                <a:lnTo>
                  <a:pt x="1318" y="658"/>
                </a:lnTo>
                <a:lnTo>
                  <a:pt x="1127" y="853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6" name="Freeform 25"/>
          <p:cNvSpPr>
            <a:spLocks noChangeArrowheads="1"/>
          </p:cNvSpPr>
          <p:nvPr/>
        </p:nvSpPr>
        <p:spPr bwMode="auto">
          <a:xfrm>
            <a:off x="4262437" y="2316958"/>
            <a:ext cx="474662" cy="474662"/>
          </a:xfrm>
          <a:custGeom>
            <a:avLst/>
            <a:gdLst>
              <a:gd name="T0" fmla="*/ 659 w 1319"/>
              <a:gd name="T1" fmla="*/ 1008 h 1318"/>
              <a:gd name="T2" fmla="*/ 1009 w 1319"/>
              <a:gd name="T3" fmla="*/ 658 h 1318"/>
              <a:gd name="T4" fmla="*/ 659 w 1319"/>
              <a:gd name="T5" fmla="*/ 309 h 1318"/>
              <a:gd name="T6" fmla="*/ 309 w 1319"/>
              <a:gd name="T7" fmla="*/ 658 h 1318"/>
              <a:gd name="T8" fmla="*/ 659 w 1319"/>
              <a:gd name="T9" fmla="*/ 1008 h 1318"/>
              <a:gd name="T10" fmla="*/ 1127 w 1319"/>
              <a:gd name="T11" fmla="*/ 853 h 1318"/>
              <a:gd name="T12" fmla="*/ 1127 w 1319"/>
              <a:gd name="T13" fmla="*/ 1126 h 1318"/>
              <a:gd name="T14" fmla="*/ 853 w 1319"/>
              <a:gd name="T15" fmla="*/ 1126 h 1318"/>
              <a:gd name="T16" fmla="*/ 659 w 1319"/>
              <a:gd name="T17" fmla="*/ 1317 h 1318"/>
              <a:gd name="T18" fmla="*/ 465 w 1319"/>
              <a:gd name="T19" fmla="*/ 1126 h 1318"/>
              <a:gd name="T20" fmla="*/ 192 w 1319"/>
              <a:gd name="T21" fmla="*/ 1126 h 1318"/>
              <a:gd name="T22" fmla="*/ 192 w 1319"/>
              <a:gd name="T23" fmla="*/ 853 h 1318"/>
              <a:gd name="T24" fmla="*/ 0 w 1319"/>
              <a:gd name="T25" fmla="*/ 658 h 1318"/>
              <a:gd name="T26" fmla="*/ 192 w 1319"/>
              <a:gd name="T27" fmla="*/ 464 h 1318"/>
              <a:gd name="T28" fmla="*/ 192 w 1319"/>
              <a:gd name="T29" fmla="*/ 191 h 1318"/>
              <a:gd name="T30" fmla="*/ 465 w 1319"/>
              <a:gd name="T31" fmla="*/ 191 h 1318"/>
              <a:gd name="T32" fmla="*/ 659 w 1319"/>
              <a:gd name="T33" fmla="*/ 0 h 1318"/>
              <a:gd name="T34" fmla="*/ 853 w 1319"/>
              <a:gd name="T35" fmla="*/ 191 h 1318"/>
              <a:gd name="T36" fmla="*/ 1127 w 1319"/>
              <a:gd name="T37" fmla="*/ 191 h 1318"/>
              <a:gd name="T38" fmla="*/ 1127 w 1319"/>
              <a:gd name="T39" fmla="*/ 464 h 1318"/>
              <a:gd name="T40" fmla="*/ 1318 w 1319"/>
              <a:gd name="T41" fmla="*/ 658 h 1318"/>
              <a:gd name="T42" fmla="*/ 1127 w 1319"/>
              <a:gd name="T43" fmla="*/ 853 h 13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319" h="1318">
                <a:moveTo>
                  <a:pt x="659" y="1008"/>
                </a:moveTo>
                <a:cubicBezTo>
                  <a:pt x="853" y="1008"/>
                  <a:pt x="1009" y="852"/>
                  <a:pt x="1009" y="658"/>
                </a:cubicBezTo>
                <a:cubicBezTo>
                  <a:pt x="1009" y="463"/>
                  <a:pt x="853" y="309"/>
                  <a:pt x="659" y="309"/>
                </a:cubicBezTo>
                <a:cubicBezTo>
                  <a:pt x="465" y="309"/>
                  <a:pt x="309" y="463"/>
                  <a:pt x="309" y="658"/>
                </a:cubicBezTo>
                <a:cubicBezTo>
                  <a:pt x="309" y="852"/>
                  <a:pt x="465" y="1008"/>
                  <a:pt x="659" y="1008"/>
                </a:cubicBezTo>
                <a:close/>
                <a:moveTo>
                  <a:pt x="1127" y="853"/>
                </a:moveTo>
                <a:lnTo>
                  <a:pt x="1127" y="1126"/>
                </a:lnTo>
                <a:lnTo>
                  <a:pt x="853" y="1126"/>
                </a:lnTo>
                <a:lnTo>
                  <a:pt x="659" y="1317"/>
                </a:lnTo>
                <a:lnTo>
                  <a:pt x="465" y="1126"/>
                </a:lnTo>
                <a:lnTo>
                  <a:pt x="192" y="1126"/>
                </a:lnTo>
                <a:lnTo>
                  <a:pt x="192" y="853"/>
                </a:lnTo>
                <a:lnTo>
                  <a:pt x="0" y="658"/>
                </a:lnTo>
                <a:lnTo>
                  <a:pt x="192" y="464"/>
                </a:lnTo>
                <a:lnTo>
                  <a:pt x="192" y="191"/>
                </a:lnTo>
                <a:lnTo>
                  <a:pt x="465" y="191"/>
                </a:lnTo>
                <a:lnTo>
                  <a:pt x="659" y="0"/>
                </a:lnTo>
                <a:lnTo>
                  <a:pt x="853" y="191"/>
                </a:lnTo>
                <a:lnTo>
                  <a:pt x="1127" y="191"/>
                </a:lnTo>
                <a:lnTo>
                  <a:pt x="1127" y="464"/>
                </a:lnTo>
                <a:lnTo>
                  <a:pt x="1318" y="658"/>
                </a:lnTo>
                <a:lnTo>
                  <a:pt x="1127" y="853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7" name="Freeform 26"/>
          <p:cNvSpPr>
            <a:spLocks noChangeArrowheads="1"/>
          </p:cNvSpPr>
          <p:nvPr/>
        </p:nvSpPr>
        <p:spPr bwMode="auto">
          <a:xfrm>
            <a:off x="5334001" y="2316958"/>
            <a:ext cx="474663" cy="474662"/>
          </a:xfrm>
          <a:custGeom>
            <a:avLst/>
            <a:gdLst>
              <a:gd name="T0" fmla="*/ 659 w 1319"/>
              <a:gd name="T1" fmla="*/ 426 h 1318"/>
              <a:gd name="T2" fmla="*/ 892 w 1319"/>
              <a:gd name="T3" fmla="*/ 658 h 1318"/>
              <a:gd name="T4" fmla="*/ 659 w 1319"/>
              <a:gd name="T5" fmla="*/ 891 h 1318"/>
              <a:gd name="T6" fmla="*/ 427 w 1319"/>
              <a:gd name="T7" fmla="*/ 658 h 1318"/>
              <a:gd name="T8" fmla="*/ 659 w 1319"/>
              <a:gd name="T9" fmla="*/ 426 h 1318"/>
              <a:gd name="T10" fmla="*/ 659 w 1319"/>
              <a:gd name="T11" fmla="*/ 1008 h 1318"/>
              <a:gd name="T12" fmla="*/ 1009 w 1319"/>
              <a:gd name="T13" fmla="*/ 658 h 1318"/>
              <a:gd name="T14" fmla="*/ 659 w 1319"/>
              <a:gd name="T15" fmla="*/ 308 h 1318"/>
              <a:gd name="T16" fmla="*/ 309 w 1319"/>
              <a:gd name="T17" fmla="*/ 658 h 1318"/>
              <a:gd name="T18" fmla="*/ 659 w 1319"/>
              <a:gd name="T19" fmla="*/ 1008 h 1318"/>
              <a:gd name="T20" fmla="*/ 1127 w 1319"/>
              <a:gd name="T21" fmla="*/ 464 h 1318"/>
              <a:gd name="T22" fmla="*/ 1318 w 1319"/>
              <a:gd name="T23" fmla="*/ 658 h 1318"/>
              <a:gd name="T24" fmla="*/ 1127 w 1319"/>
              <a:gd name="T25" fmla="*/ 853 h 1318"/>
              <a:gd name="T26" fmla="*/ 1127 w 1319"/>
              <a:gd name="T27" fmla="*/ 1126 h 1318"/>
              <a:gd name="T28" fmla="*/ 853 w 1319"/>
              <a:gd name="T29" fmla="*/ 1126 h 1318"/>
              <a:gd name="T30" fmla="*/ 659 w 1319"/>
              <a:gd name="T31" fmla="*/ 1317 h 1318"/>
              <a:gd name="T32" fmla="*/ 465 w 1319"/>
              <a:gd name="T33" fmla="*/ 1126 h 1318"/>
              <a:gd name="T34" fmla="*/ 192 w 1319"/>
              <a:gd name="T35" fmla="*/ 1126 h 1318"/>
              <a:gd name="T36" fmla="*/ 192 w 1319"/>
              <a:gd name="T37" fmla="*/ 853 h 1318"/>
              <a:gd name="T38" fmla="*/ 0 w 1319"/>
              <a:gd name="T39" fmla="*/ 658 h 1318"/>
              <a:gd name="T40" fmla="*/ 192 w 1319"/>
              <a:gd name="T41" fmla="*/ 464 h 1318"/>
              <a:gd name="T42" fmla="*/ 192 w 1319"/>
              <a:gd name="T43" fmla="*/ 191 h 1318"/>
              <a:gd name="T44" fmla="*/ 465 w 1319"/>
              <a:gd name="T45" fmla="*/ 191 h 1318"/>
              <a:gd name="T46" fmla="*/ 659 w 1319"/>
              <a:gd name="T47" fmla="*/ 0 h 1318"/>
              <a:gd name="T48" fmla="*/ 853 w 1319"/>
              <a:gd name="T49" fmla="*/ 191 h 1318"/>
              <a:gd name="T50" fmla="*/ 1127 w 1319"/>
              <a:gd name="T51" fmla="*/ 191 h 1318"/>
              <a:gd name="T52" fmla="*/ 1127 w 1319"/>
              <a:gd name="T53" fmla="*/ 464 h 13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319" h="1318">
                <a:moveTo>
                  <a:pt x="659" y="426"/>
                </a:moveTo>
                <a:cubicBezTo>
                  <a:pt x="788" y="426"/>
                  <a:pt x="892" y="529"/>
                  <a:pt x="892" y="658"/>
                </a:cubicBezTo>
                <a:cubicBezTo>
                  <a:pt x="892" y="786"/>
                  <a:pt x="787" y="891"/>
                  <a:pt x="659" y="891"/>
                </a:cubicBezTo>
                <a:cubicBezTo>
                  <a:pt x="530" y="891"/>
                  <a:pt x="427" y="786"/>
                  <a:pt x="427" y="658"/>
                </a:cubicBezTo>
                <a:cubicBezTo>
                  <a:pt x="427" y="529"/>
                  <a:pt x="531" y="426"/>
                  <a:pt x="659" y="426"/>
                </a:cubicBezTo>
                <a:close/>
                <a:moveTo>
                  <a:pt x="659" y="1008"/>
                </a:moveTo>
                <a:cubicBezTo>
                  <a:pt x="853" y="1008"/>
                  <a:pt x="1009" y="852"/>
                  <a:pt x="1009" y="658"/>
                </a:cubicBezTo>
                <a:cubicBezTo>
                  <a:pt x="1009" y="463"/>
                  <a:pt x="853" y="308"/>
                  <a:pt x="659" y="308"/>
                </a:cubicBezTo>
                <a:cubicBezTo>
                  <a:pt x="465" y="308"/>
                  <a:pt x="309" y="463"/>
                  <a:pt x="309" y="658"/>
                </a:cubicBezTo>
                <a:cubicBezTo>
                  <a:pt x="309" y="852"/>
                  <a:pt x="465" y="1008"/>
                  <a:pt x="659" y="1008"/>
                </a:cubicBezTo>
                <a:close/>
                <a:moveTo>
                  <a:pt x="1127" y="464"/>
                </a:moveTo>
                <a:lnTo>
                  <a:pt x="1318" y="658"/>
                </a:lnTo>
                <a:lnTo>
                  <a:pt x="1127" y="853"/>
                </a:lnTo>
                <a:lnTo>
                  <a:pt x="1127" y="1126"/>
                </a:lnTo>
                <a:lnTo>
                  <a:pt x="853" y="1126"/>
                </a:lnTo>
                <a:lnTo>
                  <a:pt x="659" y="1317"/>
                </a:lnTo>
                <a:lnTo>
                  <a:pt x="465" y="1126"/>
                </a:lnTo>
                <a:lnTo>
                  <a:pt x="192" y="1126"/>
                </a:lnTo>
                <a:lnTo>
                  <a:pt x="192" y="853"/>
                </a:lnTo>
                <a:lnTo>
                  <a:pt x="0" y="658"/>
                </a:lnTo>
                <a:lnTo>
                  <a:pt x="192" y="464"/>
                </a:lnTo>
                <a:lnTo>
                  <a:pt x="192" y="191"/>
                </a:lnTo>
                <a:lnTo>
                  <a:pt x="465" y="191"/>
                </a:lnTo>
                <a:lnTo>
                  <a:pt x="659" y="0"/>
                </a:lnTo>
                <a:lnTo>
                  <a:pt x="853" y="191"/>
                </a:lnTo>
                <a:lnTo>
                  <a:pt x="1127" y="191"/>
                </a:lnTo>
                <a:lnTo>
                  <a:pt x="1127" y="464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8" name="Freeform 27"/>
          <p:cNvSpPr>
            <a:spLocks noChangeArrowheads="1"/>
          </p:cNvSpPr>
          <p:nvPr/>
        </p:nvSpPr>
        <p:spPr bwMode="auto">
          <a:xfrm>
            <a:off x="6403976" y="2316958"/>
            <a:ext cx="474663" cy="474662"/>
          </a:xfrm>
          <a:custGeom>
            <a:avLst/>
            <a:gdLst>
              <a:gd name="T0" fmla="*/ 793 w 1319"/>
              <a:gd name="T1" fmla="*/ 891 h 1318"/>
              <a:gd name="T2" fmla="*/ 905 w 1319"/>
              <a:gd name="T3" fmla="*/ 891 h 1318"/>
              <a:gd name="T4" fmla="*/ 716 w 1319"/>
              <a:gd name="T5" fmla="*/ 366 h 1318"/>
              <a:gd name="T6" fmla="*/ 602 w 1319"/>
              <a:gd name="T7" fmla="*/ 366 h 1318"/>
              <a:gd name="T8" fmla="*/ 413 w 1319"/>
              <a:gd name="T9" fmla="*/ 891 h 1318"/>
              <a:gd name="T10" fmla="*/ 525 w 1319"/>
              <a:gd name="T11" fmla="*/ 891 h 1318"/>
              <a:gd name="T12" fmla="*/ 566 w 1319"/>
              <a:gd name="T13" fmla="*/ 776 h 1318"/>
              <a:gd name="T14" fmla="*/ 752 w 1319"/>
              <a:gd name="T15" fmla="*/ 776 h 1318"/>
              <a:gd name="T16" fmla="*/ 793 w 1319"/>
              <a:gd name="T17" fmla="*/ 891 h 1318"/>
              <a:gd name="T18" fmla="*/ 1127 w 1319"/>
              <a:gd name="T19" fmla="*/ 464 h 1318"/>
              <a:gd name="T20" fmla="*/ 1318 w 1319"/>
              <a:gd name="T21" fmla="*/ 658 h 1318"/>
              <a:gd name="T22" fmla="*/ 1127 w 1319"/>
              <a:gd name="T23" fmla="*/ 853 h 1318"/>
              <a:gd name="T24" fmla="*/ 1127 w 1319"/>
              <a:gd name="T25" fmla="*/ 1126 h 1318"/>
              <a:gd name="T26" fmla="*/ 853 w 1319"/>
              <a:gd name="T27" fmla="*/ 1126 h 1318"/>
              <a:gd name="T28" fmla="*/ 659 w 1319"/>
              <a:gd name="T29" fmla="*/ 1317 h 1318"/>
              <a:gd name="T30" fmla="*/ 465 w 1319"/>
              <a:gd name="T31" fmla="*/ 1126 h 1318"/>
              <a:gd name="T32" fmla="*/ 191 w 1319"/>
              <a:gd name="T33" fmla="*/ 1126 h 1318"/>
              <a:gd name="T34" fmla="*/ 191 w 1319"/>
              <a:gd name="T35" fmla="*/ 853 h 1318"/>
              <a:gd name="T36" fmla="*/ 0 w 1319"/>
              <a:gd name="T37" fmla="*/ 658 h 1318"/>
              <a:gd name="T38" fmla="*/ 191 w 1319"/>
              <a:gd name="T39" fmla="*/ 464 h 1318"/>
              <a:gd name="T40" fmla="*/ 191 w 1319"/>
              <a:gd name="T41" fmla="*/ 191 h 1318"/>
              <a:gd name="T42" fmla="*/ 465 w 1319"/>
              <a:gd name="T43" fmla="*/ 191 h 1318"/>
              <a:gd name="T44" fmla="*/ 659 w 1319"/>
              <a:gd name="T45" fmla="*/ 0 h 1318"/>
              <a:gd name="T46" fmla="*/ 853 w 1319"/>
              <a:gd name="T47" fmla="*/ 191 h 1318"/>
              <a:gd name="T48" fmla="*/ 1127 w 1319"/>
              <a:gd name="T49" fmla="*/ 191 h 1318"/>
              <a:gd name="T50" fmla="*/ 1127 w 1319"/>
              <a:gd name="T51" fmla="*/ 464 h 1318"/>
              <a:gd name="T52" fmla="*/ 591 w 1319"/>
              <a:gd name="T53" fmla="*/ 697 h 1318"/>
              <a:gd name="T54" fmla="*/ 659 w 1319"/>
              <a:gd name="T55" fmla="*/ 483 h 1318"/>
              <a:gd name="T56" fmla="*/ 727 w 1319"/>
              <a:gd name="T57" fmla="*/ 697 h 1318"/>
              <a:gd name="T58" fmla="*/ 591 w 1319"/>
              <a:gd name="T59" fmla="*/ 697 h 13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319" h="1318">
                <a:moveTo>
                  <a:pt x="793" y="891"/>
                </a:moveTo>
                <a:lnTo>
                  <a:pt x="905" y="891"/>
                </a:lnTo>
                <a:lnTo>
                  <a:pt x="716" y="366"/>
                </a:lnTo>
                <a:lnTo>
                  <a:pt x="602" y="366"/>
                </a:lnTo>
                <a:lnTo>
                  <a:pt x="413" y="891"/>
                </a:lnTo>
                <a:lnTo>
                  <a:pt x="525" y="891"/>
                </a:lnTo>
                <a:lnTo>
                  <a:pt x="566" y="776"/>
                </a:lnTo>
                <a:lnTo>
                  <a:pt x="752" y="776"/>
                </a:lnTo>
                <a:lnTo>
                  <a:pt x="793" y="891"/>
                </a:lnTo>
                <a:close/>
                <a:moveTo>
                  <a:pt x="1127" y="464"/>
                </a:moveTo>
                <a:lnTo>
                  <a:pt x="1318" y="658"/>
                </a:lnTo>
                <a:lnTo>
                  <a:pt x="1127" y="853"/>
                </a:lnTo>
                <a:lnTo>
                  <a:pt x="1127" y="1126"/>
                </a:lnTo>
                <a:lnTo>
                  <a:pt x="853" y="1126"/>
                </a:lnTo>
                <a:lnTo>
                  <a:pt x="659" y="1317"/>
                </a:lnTo>
                <a:lnTo>
                  <a:pt x="465" y="1126"/>
                </a:lnTo>
                <a:lnTo>
                  <a:pt x="191" y="1126"/>
                </a:lnTo>
                <a:lnTo>
                  <a:pt x="191" y="853"/>
                </a:lnTo>
                <a:lnTo>
                  <a:pt x="0" y="658"/>
                </a:lnTo>
                <a:lnTo>
                  <a:pt x="191" y="464"/>
                </a:lnTo>
                <a:lnTo>
                  <a:pt x="191" y="191"/>
                </a:lnTo>
                <a:lnTo>
                  <a:pt x="465" y="191"/>
                </a:lnTo>
                <a:lnTo>
                  <a:pt x="659" y="0"/>
                </a:lnTo>
                <a:lnTo>
                  <a:pt x="853" y="191"/>
                </a:lnTo>
                <a:lnTo>
                  <a:pt x="1127" y="191"/>
                </a:lnTo>
                <a:lnTo>
                  <a:pt x="1127" y="464"/>
                </a:lnTo>
                <a:close/>
                <a:moveTo>
                  <a:pt x="591" y="697"/>
                </a:moveTo>
                <a:lnTo>
                  <a:pt x="659" y="483"/>
                </a:lnTo>
                <a:lnTo>
                  <a:pt x="727" y="697"/>
                </a:lnTo>
                <a:lnTo>
                  <a:pt x="591" y="697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9" name="Freeform 28"/>
          <p:cNvSpPr>
            <a:spLocks noChangeArrowheads="1"/>
          </p:cNvSpPr>
          <p:nvPr/>
        </p:nvSpPr>
        <p:spPr bwMode="auto">
          <a:xfrm>
            <a:off x="7475537" y="2316958"/>
            <a:ext cx="474662" cy="474662"/>
          </a:xfrm>
          <a:custGeom>
            <a:avLst/>
            <a:gdLst>
              <a:gd name="T0" fmla="*/ 659 w 1319"/>
              <a:gd name="T1" fmla="*/ 1008 h 1318"/>
              <a:gd name="T2" fmla="*/ 1009 w 1319"/>
              <a:gd name="T3" fmla="*/ 658 h 1318"/>
              <a:gd name="T4" fmla="*/ 659 w 1319"/>
              <a:gd name="T5" fmla="*/ 308 h 1318"/>
              <a:gd name="T6" fmla="*/ 514 w 1319"/>
              <a:gd name="T7" fmla="*/ 341 h 1318"/>
              <a:gd name="T8" fmla="*/ 716 w 1319"/>
              <a:gd name="T9" fmla="*/ 658 h 1318"/>
              <a:gd name="T10" fmla="*/ 514 w 1319"/>
              <a:gd name="T11" fmla="*/ 976 h 1318"/>
              <a:gd name="T12" fmla="*/ 659 w 1319"/>
              <a:gd name="T13" fmla="*/ 1008 h 1318"/>
              <a:gd name="T14" fmla="*/ 1126 w 1319"/>
              <a:gd name="T15" fmla="*/ 464 h 1318"/>
              <a:gd name="T16" fmla="*/ 1318 w 1319"/>
              <a:gd name="T17" fmla="*/ 658 h 1318"/>
              <a:gd name="T18" fmla="*/ 1126 w 1319"/>
              <a:gd name="T19" fmla="*/ 853 h 1318"/>
              <a:gd name="T20" fmla="*/ 1126 w 1319"/>
              <a:gd name="T21" fmla="*/ 1126 h 1318"/>
              <a:gd name="T22" fmla="*/ 853 w 1319"/>
              <a:gd name="T23" fmla="*/ 1126 h 1318"/>
              <a:gd name="T24" fmla="*/ 659 w 1319"/>
              <a:gd name="T25" fmla="*/ 1317 h 1318"/>
              <a:gd name="T26" fmla="*/ 465 w 1319"/>
              <a:gd name="T27" fmla="*/ 1126 h 1318"/>
              <a:gd name="T28" fmla="*/ 191 w 1319"/>
              <a:gd name="T29" fmla="*/ 1126 h 1318"/>
              <a:gd name="T30" fmla="*/ 191 w 1319"/>
              <a:gd name="T31" fmla="*/ 853 h 1318"/>
              <a:gd name="T32" fmla="*/ 0 w 1319"/>
              <a:gd name="T33" fmla="*/ 658 h 1318"/>
              <a:gd name="T34" fmla="*/ 191 w 1319"/>
              <a:gd name="T35" fmla="*/ 464 h 1318"/>
              <a:gd name="T36" fmla="*/ 191 w 1319"/>
              <a:gd name="T37" fmla="*/ 191 h 1318"/>
              <a:gd name="T38" fmla="*/ 465 w 1319"/>
              <a:gd name="T39" fmla="*/ 191 h 1318"/>
              <a:gd name="T40" fmla="*/ 659 w 1319"/>
              <a:gd name="T41" fmla="*/ 0 h 1318"/>
              <a:gd name="T42" fmla="*/ 853 w 1319"/>
              <a:gd name="T43" fmla="*/ 191 h 1318"/>
              <a:gd name="T44" fmla="*/ 1126 w 1319"/>
              <a:gd name="T45" fmla="*/ 191 h 1318"/>
              <a:gd name="T46" fmla="*/ 1126 w 1319"/>
              <a:gd name="T47" fmla="*/ 464 h 13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319" h="1318">
                <a:moveTo>
                  <a:pt x="659" y="1008"/>
                </a:moveTo>
                <a:cubicBezTo>
                  <a:pt x="853" y="1008"/>
                  <a:pt x="1009" y="852"/>
                  <a:pt x="1009" y="658"/>
                </a:cubicBezTo>
                <a:cubicBezTo>
                  <a:pt x="1009" y="463"/>
                  <a:pt x="853" y="308"/>
                  <a:pt x="659" y="308"/>
                </a:cubicBezTo>
                <a:cubicBezTo>
                  <a:pt x="607" y="308"/>
                  <a:pt x="558" y="322"/>
                  <a:pt x="514" y="341"/>
                </a:cubicBezTo>
                <a:cubicBezTo>
                  <a:pt x="634" y="396"/>
                  <a:pt x="716" y="515"/>
                  <a:pt x="716" y="658"/>
                </a:cubicBezTo>
                <a:cubicBezTo>
                  <a:pt x="716" y="800"/>
                  <a:pt x="634" y="921"/>
                  <a:pt x="514" y="976"/>
                </a:cubicBezTo>
                <a:cubicBezTo>
                  <a:pt x="558" y="995"/>
                  <a:pt x="607" y="1008"/>
                  <a:pt x="659" y="1008"/>
                </a:cubicBezTo>
                <a:close/>
                <a:moveTo>
                  <a:pt x="1126" y="464"/>
                </a:moveTo>
                <a:lnTo>
                  <a:pt x="1318" y="658"/>
                </a:lnTo>
                <a:lnTo>
                  <a:pt x="1126" y="853"/>
                </a:lnTo>
                <a:lnTo>
                  <a:pt x="1126" y="1126"/>
                </a:lnTo>
                <a:lnTo>
                  <a:pt x="853" y="1126"/>
                </a:lnTo>
                <a:lnTo>
                  <a:pt x="659" y="1317"/>
                </a:lnTo>
                <a:lnTo>
                  <a:pt x="465" y="1126"/>
                </a:lnTo>
                <a:lnTo>
                  <a:pt x="191" y="1126"/>
                </a:lnTo>
                <a:lnTo>
                  <a:pt x="191" y="853"/>
                </a:lnTo>
                <a:lnTo>
                  <a:pt x="0" y="658"/>
                </a:lnTo>
                <a:lnTo>
                  <a:pt x="191" y="464"/>
                </a:lnTo>
                <a:lnTo>
                  <a:pt x="191" y="191"/>
                </a:lnTo>
                <a:lnTo>
                  <a:pt x="465" y="191"/>
                </a:lnTo>
                <a:lnTo>
                  <a:pt x="659" y="0"/>
                </a:lnTo>
                <a:lnTo>
                  <a:pt x="853" y="191"/>
                </a:lnTo>
                <a:lnTo>
                  <a:pt x="1126" y="191"/>
                </a:lnTo>
                <a:lnTo>
                  <a:pt x="1126" y="464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0" name="Freeform 29"/>
          <p:cNvSpPr>
            <a:spLocks noChangeArrowheads="1"/>
          </p:cNvSpPr>
          <p:nvPr/>
        </p:nvSpPr>
        <p:spPr bwMode="auto">
          <a:xfrm>
            <a:off x="8647112" y="2345532"/>
            <a:ext cx="273050" cy="419100"/>
          </a:xfrm>
          <a:custGeom>
            <a:avLst/>
            <a:gdLst>
              <a:gd name="T0" fmla="*/ 175 w 758"/>
              <a:gd name="T1" fmla="*/ 0 h 1166"/>
              <a:gd name="T2" fmla="*/ 757 w 758"/>
              <a:gd name="T3" fmla="*/ 582 h 1166"/>
              <a:gd name="T4" fmla="*/ 175 w 758"/>
              <a:gd name="T5" fmla="*/ 1165 h 1166"/>
              <a:gd name="T6" fmla="*/ 0 w 758"/>
              <a:gd name="T7" fmla="*/ 1140 h 1166"/>
              <a:gd name="T8" fmla="*/ 408 w 758"/>
              <a:gd name="T9" fmla="*/ 582 h 1166"/>
              <a:gd name="T10" fmla="*/ 0 w 758"/>
              <a:gd name="T11" fmla="*/ 25 h 1166"/>
              <a:gd name="T12" fmla="*/ 175 w 758"/>
              <a:gd name="T13" fmla="*/ 0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758" h="1166">
                <a:moveTo>
                  <a:pt x="175" y="0"/>
                </a:moveTo>
                <a:cubicBezTo>
                  <a:pt x="498" y="0"/>
                  <a:pt x="757" y="259"/>
                  <a:pt x="757" y="582"/>
                </a:cubicBezTo>
                <a:cubicBezTo>
                  <a:pt x="757" y="904"/>
                  <a:pt x="498" y="1165"/>
                  <a:pt x="175" y="1165"/>
                </a:cubicBezTo>
                <a:cubicBezTo>
                  <a:pt x="115" y="1165"/>
                  <a:pt x="55" y="1157"/>
                  <a:pt x="0" y="1140"/>
                </a:cubicBezTo>
                <a:cubicBezTo>
                  <a:pt x="238" y="1066"/>
                  <a:pt x="408" y="844"/>
                  <a:pt x="408" y="582"/>
                </a:cubicBezTo>
                <a:cubicBezTo>
                  <a:pt x="408" y="319"/>
                  <a:pt x="238" y="99"/>
                  <a:pt x="0" y="25"/>
                </a:cubicBezTo>
                <a:cubicBezTo>
                  <a:pt x="55" y="8"/>
                  <a:pt x="115" y="0"/>
                  <a:pt x="175" y="0"/>
                </a:cubicBezTo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1" name="Freeform 30"/>
          <p:cNvSpPr>
            <a:spLocks noChangeArrowheads="1"/>
          </p:cNvSpPr>
          <p:nvPr/>
        </p:nvSpPr>
        <p:spPr bwMode="auto">
          <a:xfrm>
            <a:off x="9696451" y="2345532"/>
            <a:ext cx="315913" cy="419100"/>
          </a:xfrm>
          <a:custGeom>
            <a:avLst/>
            <a:gdLst>
              <a:gd name="T0" fmla="*/ 290 w 876"/>
              <a:gd name="T1" fmla="*/ 0 h 1166"/>
              <a:gd name="T2" fmla="*/ 875 w 876"/>
              <a:gd name="T3" fmla="*/ 582 h 1166"/>
              <a:gd name="T4" fmla="*/ 290 w 876"/>
              <a:gd name="T5" fmla="*/ 1165 h 1166"/>
              <a:gd name="T6" fmla="*/ 0 w 876"/>
              <a:gd name="T7" fmla="*/ 1088 h 1166"/>
              <a:gd name="T8" fmla="*/ 290 w 876"/>
              <a:gd name="T9" fmla="*/ 582 h 1166"/>
              <a:gd name="T10" fmla="*/ 0 w 876"/>
              <a:gd name="T11" fmla="*/ 77 h 1166"/>
              <a:gd name="T12" fmla="*/ 290 w 876"/>
              <a:gd name="T13" fmla="*/ 0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76" h="1166">
                <a:moveTo>
                  <a:pt x="290" y="0"/>
                </a:moveTo>
                <a:cubicBezTo>
                  <a:pt x="613" y="0"/>
                  <a:pt x="875" y="259"/>
                  <a:pt x="875" y="582"/>
                </a:cubicBezTo>
                <a:cubicBezTo>
                  <a:pt x="875" y="904"/>
                  <a:pt x="613" y="1165"/>
                  <a:pt x="290" y="1165"/>
                </a:cubicBezTo>
                <a:cubicBezTo>
                  <a:pt x="183" y="1165"/>
                  <a:pt x="85" y="1137"/>
                  <a:pt x="0" y="1088"/>
                </a:cubicBezTo>
                <a:cubicBezTo>
                  <a:pt x="175" y="987"/>
                  <a:pt x="290" y="798"/>
                  <a:pt x="290" y="582"/>
                </a:cubicBezTo>
                <a:cubicBezTo>
                  <a:pt x="290" y="366"/>
                  <a:pt x="175" y="178"/>
                  <a:pt x="0" y="77"/>
                </a:cubicBezTo>
                <a:cubicBezTo>
                  <a:pt x="85" y="27"/>
                  <a:pt x="183" y="0"/>
                  <a:pt x="290" y="0"/>
                </a:cubicBezTo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2" name="Freeform 31"/>
          <p:cNvSpPr>
            <a:spLocks noChangeArrowheads="1"/>
          </p:cNvSpPr>
          <p:nvPr/>
        </p:nvSpPr>
        <p:spPr bwMode="auto">
          <a:xfrm>
            <a:off x="10715624" y="2345532"/>
            <a:ext cx="419100" cy="419100"/>
          </a:xfrm>
          <a:custGeom>
            <a:avLst/>
            <a:gdLst>
              <a:gd name="T0" fmla="*/ 0 w 1166"/>
              <a:gd name="T1" fmla="*/ 582 h 1166"/>
              <a:gd name="T2" fmla="*/ 583 w 1166"/>
              <a:gd name="T3" fmla="*/ 0 h 1166"/>
              <a:gd name="T4" fmla="*/ 1165 w 1166"/>
              <a:gd name="T5" fmla="*/ 582 h 1166"/>
              <a:gd name="T6" fmla="*/ 583 w 1166"/>
              <a:gd name="T7" fmla="*/ 1165 h 1166"/>
              <a:gd name="T8" fmla="*/ 0 w 1166"/>
              <a:gd name="T9" fmla="*/ 582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66" h="1166">
                <a:moveTo>
                  <a:pt x="0" y="582"/>
                </a:moveTo>
                <a:cubicBezTo>
                  <a:pt x="0" y="260"/>
                  <a:pt x="261" y="0"/>
                  <a:pt x="583" y="0"/>
                </a:cubicBezTo>
                <a:cubicBezTo>
                  <a:pt x="906" y="0"/>
                  <a:pt x="1165" y="259"/>
                  <a:pt x="1165" y="582"/>
                </a:cubicBezTo>
                <a:cubicBezTo>
                  <a:pt x="1165" y="904"/>
                  <a:pt x="906" y="1165"/>
                  <a:pt x="583" y="1165"/>
                </a:cubicBezTo>
                <a:cubicBezTo>
                  <a:pt x="261" y="1165"/>
                  <a:pt x="0" y="905"/>
                  <a:pt x="0" y="582"/>
                </a:cubicBezTo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3" name="Freeform 32"/>
          <p:cNvSpPr>
            <a:spLocks noChangeArrowheads="1"/>
          </p:cNvSpPr>
          <p:nvPr/>
        </p:nvSpPr>
        <p:spPr bwMode="auto">
          <a:xfrm>
            <a:off x="1055689" y="3239296"/>
            <a:ext cx="401637" cy="379413"/>
          </a:xfrm>
          <a:custGeom>
            <a:avLst/>
            <a:gdLst>
              <a:gd name="T0" fmla="*/ 1091 w 1114"/>
              <a:gd name="T1" fmla="*/ 101 h 1055"/>
              <a:gd name="T2" fmla="*/ 1091 w 1114"/>
              <a:gd name="T3" fmla="*/ 183 h 1055"/>
              <a:gd name="T4" fmla="*/ 569 w 1114"/>
              <a:gd name="T5" fmla="*/ 704 h 1055"/>
              <a:gd name="T6" fmla="*/ 407 w 1114"/>
              <a:gd name="T7" fmla="*/ 543 h 1055"/>
              <a:gd name="T8" fmla="*/ 930 w 1114"/>
              <a:gd name="T9" fmla="*/ 21 h 1055"/>
              <a:gd name="T10" fmla="*/ 1012 w 1114"/>
              <a:gd name="T11" fmla="*/ 21 h 1055"/>
              <a:gd name="T12" fmla="*/ 1091 w 1114"/>
              <a:gd name="T13" fmla="*/ 101 h 1055"/>
              <a:gd name="T14" fmla="*/ 290 w 1114"/>
              <a:gd name="T15" fmla="*/ 647 h 1055"/>
              <a:gd name="T16" fmla="*/ 465 w 1114"/>
              <a:gd name="T17" fmla="*/ 822 h 1055"/>
              <a:gd name="T18" fmla="*/ 232 w 1114"/>
              <a:gd name="T19" fmla="*/ 1054 h 1055"/>
              <a:gd name="T20" fmla="*/ 0 w 1114"/>
              <a:gd name="T21" fmla="*/ 936 h 1055"/>
              <a:gd name="T22" fmla="*/ 115 w 1114"/>
              <a:gd name="T23" fmla="*/ 822 h 1055"/>
              <a:gd name="T24" fmla="*/ 290 w 1114"/>
              <a:gd name="T25" fmla="*/ 647 h 10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114" h="1055">
                <a:moveTo>
                  <a:pt x="1091" y="101"/>
                </a:moveTo>
                <a:cubicBezTo>
                  <a:pt x="1113" y="123"/>
                  <a:pt x="1113" y="161"/>
                  <a:pt x="1091" y="183"/>
                </a:cubicBezTo>
                <a:lnTo>
                  <a:pt x="569" y="704"/>
                </a:lnTo>
                <a:lnTo>
                  <a:pt x="407" y="543"/>
                </a:lnTo>
                <a:lnTo>
                  <a:pt x="930" y="21"/>
                </a:lnTo>
                <a:cubicBezTo>
                  <a:pt x="952" y="0"/>
                  <a:pt x="990" y="0"/>
                  <a:pt x="1012" y="21"/>
                </a:cubicBezTo>
                <a:lnTo>
                  <a:pt x="1091" y="101"/>
                </a:lnTo>
                <a:close/>
                <a:moveTo>
                  <a:pt x="290" y="647"/>
                </a:moveTo>
                <a:cubicBezTo>
                  <a:pt x="386" y="647"/>
                  <a:pt x="465" y="726"/>
                  <a:pt x="465" y="822"/>
                </a:cubicBezTo>
                <a:cubicBezTo>
                  <a:pt x="465" y="950"/>
                  <a:pt x="361" y="1054"/>
                  <a:pt x="232" y="1054"/>
                </a:cubicBezTo>
                <a:cubicBezTo>
                  <a:pt x="145" y="1054"/>
                  <a:pt x="55" y="1007"/>
                  <a:pt x="0" y="936"/>
                </a:cubicBezTo>
                <a:cubicBezTo>
                  <a:pt x="49" y="936"/>
                  <a:pt x="115" y="898"/>
                  <a:pt x="115" y="822"/>
                </a:cubicBezTo>
                <a:cubicBezTo>
                  <a:pt x="115" y="726"/>
                  <a:pt x="194" y="647"/>
                  <a:pt x="290" y="647"/>
                </a:cubicBez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4" name="Freeform 33"/>
          <p:cNvSpPr>
            <a:spLocks noChangeArrowheads="1"/>
          </p:cNvSpPr>
          <p:nvPr/>
        </p:nvSpPr>
        <p:spPr bwMode="auto">
          <a:xfrm>
            <a:off x="2176462" y="3272633"/>
            <a:ext cx="315912" cy="314325"/>
          </a:xfrm>
          <a:custGeom>
            <a:avLst/>
            <a:gdLst>
              <a:gd name="T0" fmla="*/ 292 w 876"/>
              <a:gd name="T1" fmla="*/ 0 h 874"/>
              <a:gd name="T2" fmla="*/ 875 w 876"/>
              <a:gd name="T3" fmla="*/ 0 h 874"/>
              <a:gd name="T4" fmla="*/ 875 w 876"/>
              <a:gd name="T5" fmla="*/ 581 h 874"/>
              <a:gd name="T6" fmla="*/ 760 w 876"/>
              <a:gd name="T7" fmla="*/ 581 h 874"/>
              <a:gd name="T8" fmla="*/ 760 w 876"/>
              <a:gd name="T9" fmla="*/ 196 h 874"/>
              <a:gd name="T10" fmla="*/ 82 w 876"/>
              <a:gd name="T11" fmla="*/ 873 h 874"/>
              <a:gd name="T12" fmla="*/ 0 w 876"/>
              <a:gd name="T13" fmla="*/ 791 h 874"/>
              <a:gd name="T14" fmla="*/ 678 w 876"/>
              <a:gd name="T15" fmla="*/ 114 h 874"/>
              <a:gd name="T16" fmla="*/ 292 w 876"/>
              <a:gd name="T17" fmla="*/ 114 h 874"/>
              <a:gd name="T18" fmla="*/ 292 w 876"/>
              <a:gd name="T19" fmla="*/ 0 h 8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876" h="874">
                <a:moveTo>
                  <a:pt x="292" y="0"/>
                </a:moveTo>
                <a:lnTo>
                  <a:pt x="875" y="0"/>
                </a:lnTo>
                <a:lnTo>
                  <a:pt x="875" y="581"/>
                </a:lnTo>
                <a:lnTo>
                  <a:pt x="760" y="581"/>
                </a:lnTo>
                <a:lnTo>
                  <a:pt x="760" y="196"/>
                </a:lnTo>
                <a:lnTo>
                  <a:pt x="82" y="873"/>
                </a:lnTo>
                <a:lnTo>
                  <a:pt x="0" y="791"/>
                </a:lnTo>
                <a:lnTo>
                  <a:pt x="678" y="114"/>
                </a:lnTo>
                <a:lnTo>
                  <a:pt x="292" y="114"/>
                </a:lnTo>
                <a:lnTo>
                  <a:pt x="292" y="0"/>
                </a:lnTo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5" name="Freeform 34"/>
          <p:cNvSpPr>
            <a:spLocks noChangeArrowheads="1"/>
          </p:cNvSpPr>
          <p:nvPr/>
        </p:nvSpPr>
        <p:spPr bwMode="auto">
          <a:xfrm>
            <a:off x="3160714" y="3336134"/>
            <a:ext cx="504825" cy="185737"/>
          </a:xfrm>
          <a:custGeom>
            <a:avLst/>
            <a:gdLst>
              <a:gd name="T0" fmla="*/ 432 w 1401"/>
              <a:gd name="T1" fmla="*/ 158 h 516"/>
              <a:gd name="T2" fmla="*/ 432 w 1401"/>
              <a:gd name="T3" fmla="*/ 338 h 516"/>
              <a:gd name="T4" fmla="*/ 399 w 1401"/>
              <a:gd name="T5" fmla="*/ 392 h 516"/>
              <a:gd name="T6" fmla="*/ 243 w 1401"/>
              <a:gd name="T7" fmla="*/ 499 h 516"/>
              <a:gd name="T8" fmla="*/ 202 w 1401"/>
              <a:gd name="T9" fmla="*/ 515 h 516"/>
              <a:gd name="T10" fmla="*/ 161 w 1401"/>
              <a:gd name="T11" fmla="*/ 499 h 516"/>
              <a:gd name="T12" fmla="*/ 16 w 1401"/>
              <a:gd name="T13" fmla="*/ 354 h 516"/>
              <a:gd name="T14" fmla="*/ 0 w 1401"/>
              <a:gd name="T15" fmla="*/ 313 h 516"/>
              <a:gd name="T16" fmla="*/ 16 w 1401"/>
              <a:gd name="T17" fmla="*/ 272 h 516"/>
              <a:gd name="T18" fmla="*/ 700 w 1401"/>
              <a:gd name="T19" fmla="*/ 0 h 516"/>
              <a:gd name="T20" fmla="*/ 1383 w 1401"/>
              <a:gd name="T21" fmla="*/ 272 h 516"/>
              <a:gd name="T22" fmla="*/ 1400 w 1401"/>
              <a:gd name="T23" fmla="*/ 313 h 516"/>
              <a:gd name="T24" fmla="*/ 1383 w 1401"/>
              <a:gd name="T25" fmla="*/ 354 h 516"/>
              <a:gd name="T26" fmla="*/ 1238 w 1401"/>
              <a:gd name="T27" fmla="*/ 499 h 516"/>
              <a:gd name="T28" fmla="*/ 1197 w 1401"/>
              <a:gd name="T29" fmla="*/ 515 h 516"/>
              <a:gd name="T30" fmla="*/ 1156 w 1401"/>
              <a:gd name="T31" fmla="*/ 499 h 516"/>
              <a:gd name="T32" fmla="*/ 1001 w 1401"/>
              <a:gd name="T33" fmla="*/ 392 h 516"/>
              <a:gd name="T34" fmla="*/ 968 w 1401"/>
              <a:gd name="T35" fmla="*/ 340 h 516"/>
              <a:gd name="T36" fmla="*/ 968 w 1401"/>
              <a:gd name="T37" fmla="*/ 161 h 516"/>
              <a:gd name="T38" fmla="*/ 700 w 1401"/>
              <a:gd name="T39" fmla="*/ 117 h 516"/>
              <a:gd name="T40" fmla="*/ 432 w 1401"/>
              <a:gd name="T41" fmla="*/ 158 h 5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401" h="516">
                <a:moveTo>
                  <a:pt x="432" y="158"/>
                </a:moveTo>
                <a:lnTo>
                  <a:pt x="432" y="338"/>
                </a:lnTo>
                <a:cubicBezTo>
                  <a:pt x="432" y="360"/>
                  <a:pt x="418" y="384"/>
                  <a:pt x="399" y="392"/>
                </a:cubicBezTo>
                <a:cubicBezTo>
                  <a:pt x="342" y="420"/>
                  <a:pt x="290" y="455"/>
                  <a:pt x="243" y="499"/>
                </a:cubicBezTo>
                <a:cubicBezTo>
                  <a:pt x="232" y="510"/>
                  <a:pt x="218" y="515"/>
                  <a:pt x="202" y="515"/>
                </a:cubicBezTo>
                <a:cubicBezTo>
                  <a:pt x="185" y="515"/>
                  <a:pt x="172" y="510"/>
                  <a:pt x="161" y="499"/>
                </a:cubicBezTo>
                <a:lnTo>
                  <a:pt x="16" y="354"/>
                </a:lnTo>
                <a:cubicBezTo>
                  <a:pt x="5" y="343"/>
                  <a:pt x="0" y="329"/>
                  <a:pt x="0" y="313"/>
                </a:cubicBezTo>
                <a:cubicBezTo>
                  <a:pt x="0" y="297"/>
                  <a:pt x="5" y="283"/>
                  <a:pt x="16" y="272"/>
                </a:cubicBezTo>
                <a:cubicBezTo>
                  <a:pt x="194" y="104"/>
                  <a:pt x="435" y="0"/>
                  <a:pt x="700" y="0"/>
                </a:cubicBezTo>
                <a:cubicBezTo>
                  <a:pt x="965" y="0"/>
                  <a:pt x="1206" y="104"/>
                  <a:pt x="1383" y="272"/>
                </a:cubicBezTo>
                <a:cubicBezTo>
                  <a:pt x="1394" y="283"/>
                  <a:pt x="1400" y="297"/>
                  <a:pt x="1400" y="313"/>
                </a:cubicBezTo>
                <a:cubicBezTo>
                  <a:pt x="1400" y="329"/>
                  <a:pt x="1394" y="343"/>
                  <a:pt x="1383" y="354"/>
                </a:cubicBezTo>
                <a:lnTo>
                  <a:pt x="1238" y="499"/>
                </a:lnTo>
                <a:cubicBezTo>
                  <a:pt x="1227" y="510"/>
                  <a:pt x="1213" y="515"/>
                  <a:pt x="1197" y="515"/>
                </a:cubicBezTo>
                <a:cubicBezTo>
                  <a:pt x="1180" y="515"/>
                  <a:pt x="1167" y="510"/>
                  <a:pt x="1156" y="499"/>
                </a:cubicBezTo>
                <a:cubicBezTo>
                  <a:pt x="1110" y="455"/>
                  <a:pt x="1058" y="420"/>
                  <a:pt x="1001" y="392"/>
                </a:cubicBezTo>
                <a:cubicBezTo>
                  <a:pt x="981" y="384"/>
                  <a:pt x="968" y="365"/>
                  <a:pt x="968" y="340"/>
                </a:cubicBezTo>
                <a:lnTo>
                  <a:pt x="968" y="161"/>
                </a:lnTo>
                <a:cubicBezTo>
                  <a:pt x="883" y="134"/>
                  <a:pt x="793" y="117"/>
                  <a:pt x="700" y="117"/>
                </a:cubicBezTo>
                <a:cubicBezTo>
                  <a:pt x="607" y="117"/>
                  <a:pt x="517" y="131"/>
                  <a:pt x="432" y="158"/>
                </a:cubicBezTo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6" name="Freeform 35"/>
          <p:cNvSpPr>
            <a:spLocks noChangeArrowheads="1"/>
          </p:cNvSpPr>
          <p:nvPr/>
        </p:nvSpPr>
        <p:spPr bwMode="auto">
          <a:xfrm>
            <a:off x="4303714" y="3199607"/>
            <a:ext cx="377825" cy="461963"/>
          </a:xfrm>
          <a:custGeom>
            <a:avLst/>
            <a:gdLst>
              <a:gd name="T0" fmla="*/ 875 w 1051"/>
              <a:gd name="T1" fmla="*/ 525 h 1282"/>
              <a:gd name="T2" fmla="*/ 1050 w 1051"/>
              <a:gd name="T3" fmla="*/ 699 h 1282"/>
              <a:gd name="T4" fmla="*/ 1050 w 1051"/>
              <a:gd name="T5" fmla="*/ 789 h 1282"/>
              <a:gd name="T6" fmla="*/ 935 w 1051"/>
              <a:gd name="T7" fmla="*/ 904 h 1282"/>
              <a:gd name="T8" fmla="*/ 856 w 1051"/>
              <a:gd name="T9" fmla="*/ 871 h 1282"/>
              <a:gd name="T10" fmla="*/ 730 w 1051"/>
              <a:gd name="T11" fmla="*/ 745 h 1282"/>
              <a:gd name="T12" fmla="*/ 605 w 1051"/>
              <a:gd name="T13" fmla="*/ 871 h 1282"/>
              <a:gd name="T14" fmla="*/ 443 w 1051"/>
              <a:gd name="T15" fmla="*/ 871 h 1282"/>
              <a:gd name="T16" fmla="*/ 320 w 1051"/>
              <a:gd name="T17" fmla="*/ 745 h 1282"/>
              <a:gd name="T18" fmla="*/ 194 w 1051"/>
              <a:gd name="T19" fmla="*/ 871 h 1282"/>
              <a:gd name="T20" fmla="*/ 115 w 1051"/>
              <a:gd name="T21" fmla="*/ 904 h 1282"/>
              <a:gd name="T22" fmla="*/ 0 w 1051"/>
              <a:gd name="T23" fmla="*/ 789 h 1282"/>
              <a:gd name="T24" fmla="*/ 0 w 1051"/>
              <a:gd name="T25" fmla="*/ 699 h 1282"/>
              <a:gd name="T26" fmla="*/ 175 w 1051"/>
              <a:gd name="T27" fmla="*/ 525 h 1282"/>
              <a:gd name="T28" fmla="*/ 468 w 1051"/>
              <a:gd name="T29" fmla="*/ 525 h 1282"/>
              <a:gd name="T30" fmla="*/ 468 w 1051"/>
              <a:gd name="T31" fmla="*/ 407 h 1282"/>
              <a:gd name="T32" fmla="*/ 583 w 1051"/>
              <a:gd name="T33" fmla="*/ 407 h 1282"/>
              <a:gd name="T34" fmla="*/ 583 w 1051"/>
              <a:gd name="T35" fmla="*/ 525 h 1282"/>
              <a:gd name="T36" fmla="*/ 875 w 1051"/>
              <a:gd name="T37" fmla="*/ 525 h 1282"/>
              <a:gd name="T38" fmla="*/ 793 w 1051"/>
              <a:gd name="T39" fmla="*/ 931 h 1282"/>
              <a:gd name="T40" fmla="*/ 935 w 1051"/>
              <a:gd name="T41" fmla="*/ 991 h 1282"/>
              <a:gd name="T42" fmla="*/ 1050 w 1051"/>
              <a:gd name="T43" fmla="*/ 956 h 1282"/>
              <a:gd name="T44" fmla="*/ 1050 w 1051"/>
              <a:gd name="T45" fmla="*/ 1224 h 1282"/>
              <a:gd name="T46" fmla="*/ 993 w 1051"/>
              <a:gd name="T47" fmla="*/ 1281 h 1282"/>
              <a:gd name="T48" fmla="*/ 58 w 1051"/>
              <a:gd name="T49" fmla="*/ 1281 h 1282"/>
              <a:gd name="T50" fmla="*/ 0 w 1051"/>
              <a:gd name="T51" fmla="*/ 1224 h 1282"/>
              <a:gd name="T52" fmla="*/ 0 w 1051"/>
              <a:gd name="T53" fmla="*/ 956 h 1282"/>
              <a:gd name="T54" fmla="*/ 115 w 1051"/>
              <a:gd name="T55" fmla="*/ 991 h 1282"/>
              <a:gd name="T56" fmla="*/ 257 w 1051"/>
              <a:gd name="T57" fmla="*/ 931 h 1282"/>
              <a:gd name="T58" fmla="*/ 320 w 1051"/>
              <a:gd name="T59" fmla="*/ 868 h 1282"/>
              <a:gd name="T60" fmla="*/ 383 w 1051"/>
              <a:gd name="T61" fmla="*/ 931 h 1282"/>
              <a:gd name="T62" fmla="*/ 667 w 1051"/>
              <a:gd name="T63" fmla="*/ 931 h 1282"/>
              <a:gd name="T64" fmla="*/ 730 w 1051"/>
              <a:gd name="T65" fmla="*/ 868 h 1282"/>
              <a:gd name="T66" fmla="*/ 793 w 1051"/>
              <a:gd name="T67" fmla="*/ 931 h 1282"/>
              <a:gd name="T68" fmla="*/ 525 w 1051"/>
              <a:gd name="T69" fmla="*/ 350 h 1282"/>
              <a:gd name="T70" fmla="*/ 408 w 1051"/>
              <a:gd name="T71" fmla="*/ 232 h 1282"/>
              <a:gd name="T72" fmla="*/ 427 w 1051"/>
              <a:gd name="T73" fmla="*/ 172 h 1282"/>
              <a:gd name="T74" fmla="*/ 525 w 1051"/>
              <a:gd name="T75" fmla="*/ 0 h 1282"/>
              <a:gd name="T76" fmla="*/ 624 w 1051"/>
              <a:gd name="T77" fmla="*/ 172 h 1282"/>
              <a:gd name="T78" fmla="*/ 643 w 1051"/>
              <a:gd name="T79" fmla="*/ 232 h 1282"/>
              <a:gd name="T80" fmla="*/ 525 w 1051"/>
              <a:gd name="T81" fmla="*/ 350 h 12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051" h="1282">
                <a:moveTo>
                  <a:pt x="875" y="525"/>
                </a:moveTo>
                <a:cubicBezTo>
                  <a:pt x="971" y="525"/>
                  <a:pt x="1050" y="604"/>
                  <a:pt x="1050" y="699"/>
                </a:cubicBezTo>
                <a:lnTo>
                  <a:pt x="1050" y="789"/>
                </a:lnTo>
                <a:cubicBezTo>
                  <a:pt x="1050" y="852"/>
                  <a:pt x="998" y="904"/>
                  <a:pt x="935" y="904"/>
                </a:cubicBezTo>
                <a:cubicBezTo>
                  <a:pt x="905" y="904"/>
                  <a:pt x="878" y="893"/>
                  <a:pt x="856" y="871"/>
                </a:cubicBezTo>
                <a:lnTo>
                  <a:pt x="730" y="745"/>
                </a:lnTo>
                <a:lnTo>
                  <a:pt x="605" y="871"/>
                </a:lnTo>
                <a:cubicBezTo>
                  <a:pt x="561" y="915"/>
                  <a:pt x="487" y="915"/>
                  <a:pt x="443" y="871"/>
                </a:cubicBezTo>
                <a:lnTo>
                  <a:pt x="320" y="745"/>
                </a:lnTo>
                <a:lnTo>
                  <a:pt x="194" y="871"/>
                </a:lnTo>
                <a:cubicBezTo>
                  <a:pt x="173" y="893"/>
                  <a:pt x="145" y="904"/>
                  <a:pt x="115" y="904"/>
                </a:cubicBezTo>
                <a:cubicBezTo>
                  <a:pt x="52" y="904"/>
                  <a:pt x="0" y="852"/>
                  <a:pt x="0" y="789"/>
                </a:cubicBezTo>
                <a:lnTo>
                  <a:pt x="0" y="699"/>
                </a:lnTo>
                <a:cubicBezTo>
                  <a:pt x="0" y="604"/>
                  <a:pt x="80" y="525"/>
                  <a:pt x="175" y="525"/>
                </a:cubicBezTo>
                <a:lnTo>
                  <a:pt x="468" y="525"/>
                </a:lnTo>
                <a:lnTo>
                  <a:pt x="468" y="407"/>
                </a:lnTo>
                <a:lnTo>
                  <a:pt x="583" y="407"/>
                </a:lnTo>
                <a:lnTo>
                  <a:pt x="583" y="525"/>
                </a:lnTo>
                <a:lnTo>
                  <a:pt x="875" y="525"/>
                </a:lnTo>
                <a:close/>
                <a:moveTo>
                  <a:pt x="793" y="931"/>
                </a:moveTo>
                <a:cubicBezTo>
                  <a:pt x="832" y="969"/>
                  <a:pt x="881" y="991"/>
                  <a:pt x="935" y="991"/>
                </a:cubicBezTo>
                <a:cubicBezTo>
                  <a:pt x="979" y="991"/>
                  <a:pt x="1017" y="978"/>
                  <a:pt x="1050" y="956"/>
                </a:cubicBezTo>
                <a:lnTo>
                  <a:pt x="1050" y="1224"/>
                </a:lnTo>
                <a:cubicBezTo>
                  <a:pt x="1050" y="1257"/>
                  <a:pt x="1026" y="1281"/>
                  <a:pt x="993" y="1281"/>
                </a:cubicBezTo>
                <a:lnTo>
                  <a:pt x="58" y="1281"/>
                </a:lnTo>
                <a:cubicBezTo>
                  <a:pt x="25" y="1281"/>
                  <a:pt x="0" y="1257"/>
                  <a:pt x="0" y="1224"/>
                </a:cubicBezTo>
                <a:lnTo>
                  <a:pt x="0" y="956"/>
                </a:lnTo>
                <a:cubicBezTo>
                  <a:pt x="33" y="978"/>
                  <a:pt x="71" y="991"/>
                  <a:pt x="115" y="991"/>
                </a:cubicBezTo>
                <a:cubicBezTo>
                  <a:pt x="170" y="991"/>
                  <a:pt x="219" y="969"/>
                  <a:pt x="257" y="931"/>
                </a:cubicBezTo>
                <a:lnTo>
                  <a:pt x="320" y="868"/>
                </a:lnTo>
                <a:lnTo>
                  <a:pt x="383" y="931"/>
                </a:lnTo>
                <a:cubicBezTo>
                  <a:pt x="460" y="1008"/>
                  <a:pt x="591" y="1008"/>
                  <a:pt x="667" y="931"/>
                </a:cubicBezTo>
                <a:lnTo>
                  <a:pt x="730" y="868"/>
                </a:lnTo>
                <a:lnTo>
                  <a:pt x="793" y="931"/>
                </a:lnTo>
                <a:close/>
                <a:moveTo>
                  <a:pt x="525" y="350"/>
                </a:moveTo>
                <a:cubicBezTo>
                  <a:pt x="462" y="350"/>
                  <a:pt x="408" y="295"/>
                  <a:pt x="408" y="232"/>
                </a:cubicBezTo>
                <a:cubicBezTo>
                  <a:pt x="408" y="210"/>
                  <a:pt x="416" y="189"/>
                  <a:pt x="427" y="172"/>
                </a:cubicBezTo>
                <a:lnTo>
                  <a:pt x="525" y="0"/>
                </a:lnTo>
                <a:lnTo>
                  <a:pt x="624" y="172"/>
                </a:lnTo>
                <a:cubicBezTo>
                  <a:pt x="635" y="189"/>
                  <a:pt x="643" y="210"/>
                  <a:pt x="643" y="232"/>
                </a:cubicBezTo>
                <a:cubicBezTo>
                  <a:pt x="643" y="295"/>
                  <a:pt x="591" y="350"/>
                  <a:pt x="525" y="350"/>
                </a:cubicBez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7" name="Freeform 36"/>
          <p:cNvSpPr>
            <a:spLocks noChangeArrowheads="1"/>
          </p:cNvSpPr>
          <p:nvPr/>
        </p:nvSpPr>
        <p:spPr bwMode="auto">
          <a:xfrm>
            <a:off x="5340349" y="3261519"/>
            <a:ext cx="463550" cy="336550"/>
          </a:xfrm>
          <a:custGeom>
            <a:avLst/>
            <a:gdLst>
              <a:gd name="T0" fmla="*/ 293 w 1286"/>
              <a:gd name="T1" fmla="*/ 468 h 936"/>
              <a:gd name="T2" fmla="*/ 468 w 1286"/>
              <a:gd name="T3" fmla="*/ 468 h 936"/>
              <a:gd name="T4" fmla="*/ 235 w 1286"/>
              <a:gd name="T5" fmla="*/ 699 h 936"/>
              <a:gd name="T6" fmla="*/ 0 w 1286"/>
              <a:gd name="T7" fmla="*/ 468 h 936"/>
              <a:gd name="T8" fmla="*/ 175 w 1286"/>
              <a:gd name="T9" fmla="*/ 468 h 936"/>
              <a:gd name="T10" fmla="*/ 643 w 1286"/>
              <a:gd name="T11" fmla="*/ 0 h 936"/>
              <a:gd name="T12" fmla="*/ 892 w 1286"/>
              <a:gd name="T13" fmla="*/ 74 h 936"/>
              <a:gd name="T14" fmla="*/ 807 w 1286"/>
              <a:gd name="T15" fmla="*/ 159 h 936"/>
              <a:gd name="T16" fmla="*/ 643 w 1286"/>
              <a:gd name="T17" fmla="*/ 118 h 936"/>
              <a:gd name="T18" fmla="*/ 293 w 1286"/>
              <a:gd name="T19" fmla="*/ 468 h 936"/>
              <a:gd name="T20" fmla="*/ 1050 w 1286"/>
              <a:gd name="T21" fmla="*/ 236 h 936"/>
              <a:gd name="T22" fmla="*/ 1285 w 1286"/>
              <a:gd name="T23" fmla="*/ 468 h 936"/>
              <a:gd name="T24" fmla="*/ 1110 w 1286"/>
              <a:gd name="T25" fmla="*/ 468 h 936"/>
              <a:gd name="T26" fmla="*/ 643 w 1286"/>
              <a:gd name="T27" fmla="*/ 935 h 936"/>
              <a:gd name="T28" fmla="*/ 394 w 1286"/>
              <a:gd name="T29" fmla="*/ 861 h 936"/>
              <a:gd name="T30" fmla="*/ 479 w 1286"/>
              <a:gd name="T31" fmla="*/ 776 h 936"/>
              <a:gd name="T32" fmla="*/ 643 w 1286"/>
              <a:gd name="T33" fmla="*/ 817 h 936"/>
              <a:gd name="T34" fmla="*/ 993 w 1286"/>
              <a:gd name="T35" fmla="*/ 468 h 936"/>
              <a:gd name="T36" fmla="*/ 818 w 1286"/>
              <a:gd name="T37" fmla="*/ 468 h 936"/>
              <a:gd name="T38" fmla="*/ 1050 w 1286"/>
              <a:gd name="T39" fmla="*/ 236 h 9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286" h="936">
                <a:moveTo>
                  <a:pt x="293" y="468"/>
                </a:moveTo>
                <a:lnTo>
                  <a:pt x="468" y="468"/>
                </a:lnTo>
                <a:lnTo>
                  <a:pt x="235" y="699"/>
                </a:lnTo>
                <a:lnTo>
                  <a:pt x="0" y="468"/>
                </a:lnTo>
                <a:lnTo>
                  <a:pt x="175" y="468"/>
                </a:lnTo>
                <a:cubicBezTo>
                  <a:pt x="175" y="211"/>
                  <a:pt x="386" y="0"/>
                  <a:pt x="643" y="0"/>
                </a:cubicBezTo>
                <a:cubicBezTo>
                  <a:pt x="733" y="0"/>
                  <a:pt x="821" y="28"/>
                  <a:pt x="892" y="74"/>
                </a:cubicBezTo>
                <a:lnTo>
                  <a:pt x="807" y="159"/>
                </a:lnTo>
                <a:cubicBezTo>
                  <a:pt x="758" y="132"/>
                  <a:pt x="703" y="118"/>
                  <a:pt x="643" y="118"/>
                </a:cubicBezTo>
                <a:cubicBezTo>
                  <a:pt x="449" y="118"/>
                  <a:pt x="293" y="274"/>
                  <a:pt x="293" y="468"/>
                </a:cubicBezTo>
                <a:close/>
                <a:moveTo>
                  <a:pt x="1050" y="236"/>
                </a:moveTo>
                <a:lnTo>
                  <a:pt x="1285" y="468"/>
                </a:lnTo>
                <a:lnTo>
                  <a:pt x="1110" y="468"/>
                </a:lnTo>
                <a:cubicBezTo>
                  <a:pt x="1110" y="724"/>
                  <a:pt x="900" y="935"/>
                  <a:pt x="643" y="935"/>
                </a:cubicBezTo>
                <a:cubicBezTo>
                  <a:pt x="553" y="935"/>
                  <a:pt x="465" y="907"/>
                  <a:pt x="394" y="861"/>
                </a:cubicBezTo>
                <a:lnTo>
                  <a:pt x="479" y="776"/>
                </a:lnTo>
                <a:cubicBezTo>
                  <a:pt x="528" y="803"/>
                  <a:pt x="583" y="817"/>
                  <a:pt x="643" y="817"/>
                </a:cubicBezTo>
                <a:cubicBezTo>
                  <a:pt x="837" y="817"/>
                  <a:pt x="993" y="661"/>
                  <a:pt x="993" y="468"/>
                </a:cubicBezTo>
                <a:lnTo>
                  <a:pt x="818" y="468"/>
                </a:lnTo>
                <a:lnTo>
                  <a:pt x="1050" y="236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8" name="Freeform 37"/>
          <p:cNvSpPr>
            <a:spLocks noChangeArrowheads="1"/>
          </p:cNvSpPr>
          <p:nvPr/>
        </p:nvSpPr>
        <p:spPr bwMode="auto">
          <a:xfrm>
            <a:off x="6440487" y="3240883"/>
            <a:ext cx="419100" cy="377825"/>
          </a:xfrm>
          <a:custGeom>
            <a:avLst/>
            <a:gdLst>
              <a:gd name="T0" fmla="*/ 700 w 1166"/>
              <a:gd name="T1" fmla="*/ 232 h 1050"/>
              <a:gd name="T2" fmla="*/ 700 w 1166"/>
              <a:gd name="T3" fmla="*/ 118 h 1050"/>
              <a:gd name="T4" fmla="*/ 465 w 1166"/>
              <a:gd name="T5" fmla="*/ 118 h 1050"/>
              <a:gd name="T6" fmla="*/ 465 w 1166"/>
              <a:gd name="T7" fmla="*/ 232 h 1050"/>
              <a:gd name="T8" fmla="*/ 700 w 1166"/>
              <a:gd name="T9" fmla="*/ 232 h 1050"/>
              <a:gd name="T10" fmla="*/ 1165 w 1166"/>
              <a:gd name="T11" fmla="*/ 350 h 1050"/>
              <a:gd name="T12" fmla="*/ 1165 w 1166"/>
              <a:gd name="T13" fmla="*/ 525 h 1050"/>
              <a:gd name="T14" fmla="*/ 1050 w 1166"/>
              <a:gd name="T15" fmla="*/ 642 h 1050"/>
              <a:gd name="T16" fmla="*/ 700 w 1166"/>
              <a:gd name="T17" fmla="*/ 642 h 1050"/>
              <a:gd name="T18" fmla="*/ 700 w 1166"/>
              <a:gd name="T19" fmla="*/ 525 h 1050"/>
              <a:gd name="T20" fmla="*/ 465 w 1166"/>
              <a:gd name="T21" fmla="*/ 525 h 1050"/>
              <a:gd name="T22" fmla="*/ 465 w 1166"/>
              <a:gd name="T23" fmla="*/ 642 h 1050"/>
              <a:gd name="T24" fmla="*/ 115 w 1166"/>
              <a:gd name="T25" fmla="*/ 642 h 1050"/>
              <a:gd name="T26" fmla="*/ 0 w 1166"/>
              <a:gd name="T27" fmla="*/ 525 h 1050"/>
              <a:gd name="T28" fmla="*/ 0 w 1166"/>
              <a:gd name="T29" fmla="*/ 350 h 1050"/>
              <a:gd name="T30" fmla="*/ 115 w 1166"/>
              <a:gd name="T31" fmla="*/ 232 h 1050"/>
              <a:gd name="T32" fmla="*/ 347 w 1166"/>
              <a:gd name="T33" fmla="*/ 232 h 1050"/>
              <a:gd name="T34" fmla="*/ 347 w 1166"/>
              <a:gd name="T35" fmla="*/ 118 h 1050"/>
              <a:gd name="T36" fmla="*/ 465 w 1166"/>
              <a:gd name="T37" fmla="*/ 0 h 1050"/>
              <a:gd name="T38" fmla="*/ 697 w 1166"/>
              <a:gd name="T39" fmla="*/ 0 h 1050"/>
              <a:gd name="T40" fmla="*/ 815 w 1166"/>
              <a:gd name="T41" fmla="*/ 118 h 1050"/>
              <a:gd name="T42" fmla="*/ 815 w 1166"/>
              <a:gd name="T43" fmla="*/ 232 h 1050"/>
              <a:gd name="T44" fmla="*/ 1050 w 1166"/>
              <a:gd name="T45" fmla="*/ 232 h 1050"/>
              <a:gd name="T46" fmla="*/ 1165 w 1166"/>
              <a:gd name="T47" fmla="*/ 350 h 1050"/>
              <a:gd name="T48" fmla="*/ 700 w 1166"/>
              <a:gd name="T49" fmla="*/ 756 h 1050"/>
              <a:gd name="T50" fmla="*/ 700 w 1166"/>
              <a:gd name="T51" fmla="*/ 699 h 1050"/>
              <a:gd name="T52" fmla="*/ 1107 w 1166"/>
              <a:gd name="T53" fmla="*/ 699 h 1050"/>
              <a:gd name="T54" fmla="*/ 1107 w 1166"/>
              <a:gd name="T55" fmla="*/ 931 h 1050"/>
              <a:gd name="T56" fmla="*/ 990 w 1166"/>
              <a:gd name="T57" fmla="*/ 1049 h 1050"/>
              <a:gd name="T58" fmla="*/ 175 w 1166"/>
              <a:gd name="T59" fmla="*/ 1049 h 1050"/>
              <a:gd name="T60" fmla="*/ 57 w 1166"/>
              <a:gd name="T61" fmla="*/ 931 h 1050"/>
              <a:gd name="T62" fmla="*/ 57 w 1166"/>
              <a:gd name="T63" fmla="*/ 699 h 1050"/>
              <a:gd name="T64" fmla="*/ 465 w 1166"/>
              <a:gd name="T65" fmla="*/ 699 h 1050"/>
              <a:gd name="T66" fmla="*/ 465 w 1166"/>
              <a:gd name="T67" fmla="*/ 756 h 1050"/>
              <a:gd name="T68" fmla="*/ 700 w 1166"/>
              <a:gd name="T69" fmla="*/ 756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166" h="1050">
                <a:moveTo>
                  <a:pt x="700" y="232"/>
                </a:moveTo>
                <a:lnTo>
                  <a:pt x="700" y="118"/>
                </a:lnTo>
                <a:lnTo>
                  <a:pt x="465" y="118"/>
                </a:lnTo>
                <a:lnTo>
                  <a:pt x="465" y="232"/>
                </a:lnTo>
                <a:lnTo>
                  <a:pt x="700" y="232"/>
                </a:lnTo>
                <a:close/>
                <a:moveTo>
                  <a:pt x="1165" y="350"/>
                </a:moveTo>
                <a:lnTo>
                  <a:pt x="1165" y="525"/>
                </a:lnTo>
                <a:cubicBezTo>
                  <a:pt x="1165" y="587"/>
                  <a:pt x="1113" y="642"/>
                  <a:pt x="1050" y="642"/>
                </a:cubicBezTo>
                <a:lnTo>
                  <a:pt x="700" y="642"/>
                </a:lnTo>
                <a:lnTo>
                  <a:pt x="700" y="525"/>
                </a:lnTo>
                <a:lnTo>
                  <a:pt x="465" y="525"/>
                </a:lnTo>
                <a:lnTo>
                  <a:pt x="465" y="642"/>
                </a:lnTo>
                <a:lnTo>
                  <a:pt x="115" y="642"/>
                </a:lnTo>
                <a:cubicBezTo>
                  <a:pt x="49" y="642"/>
                  <a:pt x="0" y="590"/>
                  <a:pt x="0" y="525"/>
                </a:cubicBezTo>
                <a:lnTo>
                  <a:pt x="0" y="350"/>
                </a:lnTo>
                <a:cubicBezTo>
                  <a:pt x="0" y="287"/>
                  <a:pt x="52" y="232"/>
                  <a:pt x="115" y="232"/>
                </a:cubicBezTo>
                <a:lnTo>
                  <a:pt x="347" y="232"/>
                </a:lnTo>
                <a:lnTo>
                  <a:pt x="347" y="118"/>
                </a:lnTo>
                <a:lnTo>
                  <a:pt x="465" y="0"/>
                </a:lnTo>
                <a:lnTo>
                  <a:pt x="697" y="0"/>
                </a:lnTo>
                <a:lnTo>
                  <a:pt x="815" y="118"/>
                </a:lnTo>
                <a:lnTo>
                  <a:pt x="815" y="232"/>
                </a:lnTo>
                <a:lnTo>
                  <a:pt x="1050" y="232"/>
                </a:lnTo>
                <a:cubicBezTo>
                  <a:pt x="1113" y="232"/>
                  <a:pt x="1165" y="287"/>
                  <a:pt x="1165" y="350"/>
                </a:cubicBezTo>
                <a:close/>
                <a:moveTo>
                  <a:pt x="700" y="756"/>
                </a:moveTo>
                <a:lnTo>
                  <a:pt x="700" y="699"/>
                </a:lnTo>
                <a:lnTo>
                  <a:pt x="1107" y="699"/>
                </a:lnTo>
                <a:lnTo>
                  <a:pt x="1107" y="931"/>
                </a:lnTo>
                <a:cubicBezTo>
                  <a:pt x="1107" y="997"/>
                  <a:pt x="1055" y="1049"/>
                  <a:pt x="990" y="1049"/>
                </a:cubicBezTo>
                <a:lnTo>
                  <a:pt x="175" y="1049"/>
                </a:lnTo>
                <a:cubicBezTo>
                  <a:pt x="109" y="1049"/>
                  <a:pt x="57" y="997"/>
                  <a:pt x="57" y="931"/>
                </a:cubicBezTo>
                <a:lnTo>
                  <a:pt x="57" y="699"/>
                </a:lnTo>
                <a:lnTo>
                  <a:pt x="465" y="699"/>
                </a:lnTo>
                <a:lnTo>
                  <a:pt x="465" y="756"/>
                </a:lnTo>
                <a:lnTo>
                  <a:pt x="700" y="756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9" name="Freeform 38"/>
          <p:cNvSpPr>
            <a:spLocks noChangeArrowheads="1"/>
          </p:cNvSpPr>
          <p:nvPr/>
        </p:nvSpPr>
        <p:spPr bwMode="auto">
          <a:xfrm>
            <a:off x="7497762" y="3283743"/>
            <a:ext cx="463550" cy="293688"/>
          </a:xfrm>
          <a:custGeom>
            <a:avLst/>
            <a:gdLst>
              <a:gd name="T0" fmla="*/ 585 w 1286"/>
              <a:gd name="T1" fmla="*/ 699 h 814"/>
              <a:gd name="T2" fmla="*/ 1168 w 1286"/>
              <a:gd name="T3" fmla="*/ 699 h 814"/>
              <a:gd name="T4" fmla="*/ 982 w 1286"/>
              <a:gd name="T5" fmla="*/ 452 h 814"/>
              <a:gd name="T6" fmla="*/ 834 w 1286"/>
              <a:gd name="T7" fmla="*/ 638 h 814"/>
              <a:gd name="T8" fmla="*/ 730 w 1286"/>
              <a:gd name="T9" fmla="*/ 513 h 814"/>
              <a:gd name="T10" fmla="*/ 585 w 1286"/>
              <a:gd name="T11" fmla="*/ 699 h 814"/>
              <a:gd name="T12" fmla="*/ 1225 w 1286"/>
              <a:gd name="T13" fmla="*/ 0 h 814"/>
              <a:gd name="T14" fmla="*/ 1285 w 1286"/>
              <a:gd name="T15" fmla="*/ 57 h 814"/>
              <a:gd name="T16" fmla="*/ 1285 w 1286"/>
              <a:gd name="T17" fmla="*/ 756 h 814"/>
              <a:gd name="T18" fmla="*/ 1225 w 1286"/>
              <a:gd name="T19" fmla="*/ 813 h 814"/>
              <a:gd name="T20" fmla="*/ 525 w 1286"/>
              <a:gd name="T21" fmla="*/ 813 h 814"/>
              <a:gd name="T22" fmla="*/ 468 w 1286"/>
              <a:gd name="T23" fmla="*/ 756 h 814"/>
              <a:gd name="T24" fmla="*/ 468 w 1286"/>
              <a:gd name="T25" fmla="*/ 57 h 814"/>
              <a:gd name="T26" fmla="*/ 525 w 1286"/>
              <a:gd name="T27" fmla="*/ 0 h 814"/>
              <a:gd name="T28" fmla="*/ 1225 w 1286"/>
              <a:gd name="T29" fmla="*/ 0 h 814"/>
              <a:gd name="T30" fmla="*/ 235 w 1286"/>
              <a:gd name="T31" fmla="*/ 0 h 814"/>
              <a:gd name="T32" fmla="*/ 350 w 1286"/>
              <a:gd name="T33" fmla="*/ 0 h 814"/>
              <a:gd name="T34" fmla="*/ 350 w 1286"/>
              <a:gd name="T35" fmla="*/ 813 h 814"/>
              <a:gd name="T36" fmla="*/ 235 w 1286"/>
              <a:gd name="T37" fmla="*/ 813 h 814"/>
              <a:gd name="T38" fmla="*/ 235 w 1286"/>
              <a:gd name="T39" fmla="*/ 0 h 814"/>
              <a:gd name="T40" fmla="*/ 0 w 1286"/>
              <a:gd name="T41" fmla="*/ 0 h 814"/>
              <a:gd name="T42" fmla="*/ 118 w 1286"/>
              <a:gd name="T43" fmla="*/ 0 h 814"/>
              <a:gd name="T44" fmla="*/ 118 w 1286"/>
              <a:gd name="T45" fmla="*/ 813 h 814"/>
              <a:gd name="T46" fmla="*/ 0 w 1286"/>
              <a:gd name="T47" fmla="*/ 813 h 814"/>
              <a:gd name="T48" fmla="*/ 0 w 1286"/>
              <a:gd name="T49" fmla="*/ 0 h 8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286" h="814">
                <a:moveTo>
                  <a:pt x="585" y="699"/>
                </a:moveTo>
                <a:lnTo>
                  <a:pt x="1168" y="699"/>
                </a:lnTo>
                <a:lnTo>
                  <a:pt x="982" y="452"/>
                </a:lnTo>
                <a:lnTo>
                  <a:pt x="834" y="638"/>
                </a:lnTo>
                <a:lnTo>
                  <a:pt x="730" y="513"/>
                </a:lnTo>
                <a:lnTo>
                  <a:pt x="585" y="699"/>
                </a:lnTo>
                <a:close/>
                <a:moveTo>
                  <a:pt x="1225" y="0"/>
                </a:moveTo>
                <a:cubicBezTo>
                  <a:pt x="1258" y="0"/>
                  <a:pt x="1285" y="24"/>
                  <a:pt x="1285" y="57"/>
                </a:cubicBezTo>
                <a:lnTo>
                  <a:pt x="1285" y="756"/>
                </a:lnTo>
                <a:cubicBezTo>
                  <a:pt x="1285" y="789"/>
                  <a:pt x="1258" y="813"/>
                  <a:pt x="1225" y="813"/>
                </a:cubicBezTo>
                <a:lnTo>
                  <a:pt x="525" y="813"/>
                </a:lnTo>
                <a:cubicBezTo>
                  <a:pt x="492" y="813"/>
                  <a:pt x="468" y="789"/>
                  <a:pt x="468" y="756"/>
                </a:cubicBezTo>
                <a:lnTo>
                  <a:pt x="468" y="57"/>
                </a:lnTo>
                <a:cubicBezTo>
                  <a:pt x="468" y="24"/>
                  <a:pt x="492" y="0"/>
                  <a:pt x="525" y="0"/>
                </a:cubicBezTo>
                <a:lnTo>
                  <a:pt x="1225" y="0"/>
                </a:lnTo>
                <a:close/>
                <a:moveTo>
                  <a:pt x="235" y="0"/>
                </a:moveTo>
                <a:lnTo>
                  <a:pt x="350" y="0"/>
                </a:lnTo>
                <a:lnTo>
                  <a:pt x="350" y="813"/>
                </a:lnTo>
                <a:lnTo>
                  <a:pt x="235" y="813"/>
                </a:lnTo>
                <a:lnTo>
                  <a:pt x="235" y="0"/>
                </a:lnTo>
                <a:close/>
                <a:moveTo>
                  <a:pt x="0" y="0"/>
                </a:moveTo>
                <a:lnTo>
                  <a:pt x="118" y="0"/>
                </a:lnTo>
                <a:lnTo>
                  <a:pt x="118" y="813"/>
                </a:lnTo>
                <a:lnTo>
                  <a:pt x="0" y="813"/>
                </a:lnTo>
                <a:lnTo>
                  <a:pt x="0" y="0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0" name="Freeform 39"/>
          <p:cNvSpPr>
            <a:spLocks noChangeArrowheads="1"/>
          </p:cNvSpPr>
          <p:nvPr/>
        </p:nvSpPr>
        <p:spPr bwMode="auto">
          <a:xfrm>
            <a:off x="8564564" y="3190084"/>
            <a:ext cx="477837" cy="473075"/>
          </a:xfrm>
          <a:custGeom>
            <a:avLst/>
            <a:gdLst>
              <a:gd name="T0" fmla="*/ 1302 w 1327"/>
              <a:gd name="T1" fmla="*/ 1070 h 1312"/>
              <a:gd name="T2" fmla="*/ 1296 w 1327"/>
              <a:gd name="T3" fmla="*/ 1152 h 1312"/>
              <a:gd name="T4" fmla="*/ 1162 w 1327"/>
              <a:gd name="T5" fmla="*/ 1286 h 1312"/>
              <a:gd name="T6" fmla="*/ 1080 w 1327"/>
              <a:gd name="T7" fmla="*/ 1286 h 1312"/>
              <a:gd name="T8" fmla="*/ 550 w 1327"/>
              <a:gd name="T9" fmla="*/ 756 h 1312"/>
              <a:gd name="T10" fmla="*/ 148 w 1327"/>
              <a:gd name="T11" fmla="*/ 669 h 1312"/>
              <a:gd name="T12" fmla="*/ 71 w 1327"/>
              <a:gd name="T13" fmla="*/ 238 h 1312"/>
              <a:gd name="T14" fmla="*/ 328 w 1327"/>
              <a:gd name="T15" fmla="*/ 489 h 1312"/>
              <a:gd name="T16" fmla="*/ 503 w 1327"/>
              <a:gd name="T17" fmla="*/ 314 h 1312"/>
              <a:gd name="T18" fmla="*/ 252 w 1327"/>
              <a:gd name="T19" fmla="*/ 63 h 1312"/>
              <a:gd name="T20" fmla="*/ 684 w 1327"/>
              <a:gd name="T21" fmla="*/ 139 h 1312"/>
              <a:gd name="T22" fmla="*/ 771 w 1327"/>
              <a:gd name="T23" fmla="*/ 541 h 1312"/>
              <a:gd name="T24" fmla="*/ 1302 w 1327"/>
              <a:gd name="T25" fmla="*/ 1070 h 13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27" h="1312">
                <a:moveTo>
                  <a:pt x="1302" y="1070"/>
                </a:moveTo>
                <a:cubicBezTo>
                  <a:pt x="1326" y="1087"/>
                  <a:pt x="1326" y="1128"/>
                  <a:pt x="1296" y="1152"/>
                </a:cubicBezTo>
                <a:lnTo>
                  <a:pt x="1162" y="1286"/>
                </a:lnTo>
                <a:cubicBezTo>
                  <a:pt x="1138" y="1311"/>
                  <a:pt x="1105" y="1311"/>
                  <a:pt x="1080" y="1286"/>
                </a:cubicBezTo>
                <a:lnTo>
                  <a:pt x="550" y="756"/>
                </a:lnTo>
                <a:cubicBezTo>
                  <a:pt x="416" y="808"/>
                  <a:pt x="260" y="781"/>
                  <a:pt x="148" y="669"/>
                </a:cubicBezTo>
                <a:cubicBezTo>
                  <a:pt x="30" y="552"/>
                  <a:pt x="0" y="377"/>
                  <a:pt x="71" y="238"/>
                </a:cubicBezTo>
                <a:lnTo>
                  <a:pt x="328" y="489"/>
                </a:lnTo>
                <a:lnTo>
                  <a:pt x="503" y="314"/>
                </a:lnTo>
                <a:lnTo>
                  <a:pt x="252" y="63"/>
                </a:lnTo>
                <a:cubicBezTo>
                  <a:pt x="391" y="0"/>
                  <a:pt x="566" y="22"/>
                  <a:pt x="684" y="139"/>
                </a:cubicBezTo>
                <a:cubicBezTo>
                  <a:pt x="796" y="251"/>
                  <a:pt x="823" y="407"/>
                  <a:pt x="771" y="541"/>
                </a:cubicBezTo>
                <a:lnTo>
                  <a:pt x="1302" y="1070"/>
                </a:lnTo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1" name="Freeform 40"/>
          <p:cNvSpPr>
            <a:spLocks noChangeArrowheads="1"/>
          </p:cNvSpPr>
          <p:nvPr/>
        </p:nvSpPr>
        <p:spPr bwMode="auto">
          <a:xfrm>
            <a:off x="9718674" y="3240883"/>
            <a:ext cx="336550" cy="377825"/>
          </a:xfrm>
          <a:custGeom>
            <a:avLst/>
            <a:gdLst>
              <a:gd name="T0" fmla="*/ 585 w 936"/>
              <a:gd name="T1" fmla="*/ 525 h 1050"/>
              <a:gd name="T2" fmla="*/ 585 w 936"/>
              <a:gd name="T3" fmla="*/ 407 h 1050"/>
              <a:gd name="T4" fmla="*/ 350 w 936"/>
              <a:gd name="T5" fmla="*/ 407 h 1050"/>
              <a:gd name="T6" fmla="*/ 350 w 936"/>
              <a:gd name="T7" fmla="*/ 525 h 1050"/>
              <a:gd name="T8" fmla="*/ 585 w 936"/>
              <a:gd name="T9" fmla="*/ 525 h 1050"/>
              <a:gd name="T10" fmla="*/ 585 w 936"/>
              <a:gd name="T11" fmla="*/ 756 h 1050"/>
              <a:gd name="T12" fmla="*/ 585 w 936"/>
              <a:gd name="T13" fmla="*/ 642 h 1050"/>
              <a:gd name="T14" fmla="*/ 350 w 936"/>
              <a:gd name="T15" fmla="*/ 642 h 1050"/>
              <a:gd name="T16" fmla="*/ 350 w 936"/>
              <a:gd name="T17" fmla="*/ 756 h 1050"/>
              <a:gd name="T18" fmla="*/ 585 w 936"/>
              <a:gd name="T19" fmla="*/ 756 h 1050"/>
              <a:gd name="T20" fmla="*/ 935 w 936"/>
              <a:gd name="T21" fmla="*/ 293 h 1050"/>
              <a:gd name="T22" fmla="*/ 935 w 936"/>
              <a:gd name="T23" fmla="*/ 407 h 1050"/>
              <a:gd name="T24" fmla="*/ 812 w 936"/>
              <a:gd name="T25" fmla="*/ 407 h 1050"/>
              <a:gd name="T26" fmla="*/ 818 w 936"/>
              <a:gd name="T27" fmla="*/ 468 h 1050"/>
              <a:gd name="T28" fmla="*/ 818 w 936"/>
              <a:gd name="T29" fmla="*/ 525 h 1050"/>
              <a:gd name="T30" fmla="*/ 935 w 936"/>
              <a:gd name="T31" fmla="*/ 525 h 1050"/>
              <a:gd name="T32" fmla="*/ 935 w 936"/>
              <a:gd name="T33" fmla="*/ 642 h 1050"/>
              <a:gd name="T34" fmla="*/ 818 w 936"/>
              <a:gd name="T35" fmla="*/ 642 h 1050"/>
              <a:gd name="T36" fmla="*/ 818 w 936"/>
              <a:gd name="T37" fmla="*/ 699 h 1050"/>
              <a:gd name="T38" fmla="*/ 812 w 936"/>
              <a:gd name="T39" fmla="*/ 756 h 1050"/>
              <a:gd name="T40" fmla="*/ 935 w 936"/>
              <a:gd name="T41" fmla="*/ 756 h 1050"/>
              <a:gd name="T42" fmla="*/ 935 w 936"/>
              <a:gd name="T43" fmla="*/ 874 h 1050"/>
              <a:gd name="T44" fmla="*/ 771 w 936"/>
              <a:gd name="T45" fmla="*/ 874 h 1050"/>
              <a:gd name="T46" fmla="*/ 468 w 936"/>
              <a:gd name="T47" fmla="*/ 1049 h 1050"/>
              <a:gd name="T48" fmla="*/ 164 w 936"/>
              <a:gd name="T49" fmla="*/ 874 h 1050"/>
              <a:gd name="T50" fmla="*/ 0 w 936"/>
              <a:gd name="T51" fmla="*/ 874 h 1050"/>
              <a:gd name="T52" fmla="*/ 0 w 936"/>
              <a:gd name="T53" fmla="*/ 756 h 1050"/>
              <a:gd name="T54" fmla="*/ 123 w 936"/>
              <a:gd name="T55" fmla="*/ 756 h 1050"/>
              <a:gd name="T56" fmla="*/ 118 w 936"/>
              <a:gd name="T57" fmla="*/ 699 h 1050"/>
              <a:gd name="T58" fmla="*/ 118 w 936"/>
              <a:gd name="T59" fmla="*/ 642 h 1050"/>
              <a:gd name="T60" fmla="*/ 0 w 936"/>
              <a:gd name="T61" fmla="*/ 642 h 1050"/>
              <a:gd name="T62" fmla="*/ 0 w 936"/>
              <a:gd name="T63" fmla="*/ 525 h 1050"/>
              <a:gd name="T64" fmla="*/ 118 w 936"/>
              <a:gd name="T65" fmla="*/ 525 h 1050"/>
              <a:gd name="T66" fmla="*/ 118 w 936"/>
              <a:gd name="T67" fmla="*/ 468 h 1050"/>
              <a:gd name="T68" fmla="*/ 123 w 936"/>
              <a:gd name="T69" fmla="*/ 407 h 1050"/>
              <a:gd name="T70" fmla="*/ 0 w 936"/>
              <a:gd name="T71" fmla="*/ 407 h 1050"/>
              <a:gd name="T72" fmla="*/ 0 w 936"/>
              <a:gd name="T73" fmla="*/ 293 h 1050"/>
              <a:gd name="T74" fmla="*/ 164 w 936"/>
              <a:gd name="T75" fmla="*/ 293 h 1050"/>
              <a:gd name="T76" fmla="*/ 271 w 936"/>
              <a:gd name="T77" fmla="*/ 178 h 1050"/>
              <a:gd name="T78" fmla="*/ 175 w 936"/>
              <a:gd name="T79" fmla="*/ 82 h 1050"/>
              <a:gd name="T80" fmla="*/ 257 w 936"/>
              <a:gd name="T81" fmla="*/ 0 h 1050"/>
              <a:gd name="T82" fmla="*/ 386 w 936"/>
              <a:gd name="T83" fmla="*/ 126 h 1050"/>
              <a:gd name="T84" fmla="*/ 468 w 936"/>
              <a:gd name="T85" fmla="*/ 118 h 1050"/>
              <a:gd name="T86" fmla="*/ 550 w 936"/>
              <a:gd name="T87" fmla="*/ 126 h 1050"/>
              <a:gd name="T88" fmla="*/ 678 w 936"/>
              <a:gd name="T89" fmla="*/ 0 h 1050"/>
              <a:gd name="T90" fmla="*/ 760 w 936"/>
              <a:gd name="T91" fmla="*/ 82 h 1050"/>
              <a:gd name="T92" fmla="*/ 665 w 936"/>
              <a:gd name="T93" fmla="*/ 178 h 1050"/>
              <a:gd name="T94" fmla="*/ 771 w 936"/>
              <a:gd name="T95" fmla="*/ 293 h 1050"/>
              <a:gd name="T96" fmla="*/ 935 w 936"/>
              <a:gd name="T97" fmla="*/ 293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936" h="1050">
                <a:moveTo>
                  <a:pt x="585" y="525"/>
                </a:moveTo>
                <a:lnTo>
                  <a:pt x="585" y="407"/>
                </a:lnTo>
                <a:lnTo>
                  <a:pt x="350" y="407"/>
                </a:lnTo>
                <a:lnTo>
                  <a:pt x="350" y="525"/>
                </a:lnTo>
                <a:lnTo>
                  <a:pt x="585" y="525"/>
                </a:lnTo>
                <a:close/>
                <a:moveTo>
                  <a:pt x="585" y="756"/>
                </a:moveTo>
                <a:lnTo>
                  <a:pt x="585" y="642"/>
                </a:lnTo>
                <a:lnTo>
                  <a:pt x="350" y="642"/>
                </a:lnTo>
                <a:lnTo>
                  <a:pt x="350" y="756"/>
                </a:lnTo>
                <a:lnTo>
                  <a:pt x="585" y="756"/>
                </a:lnTo>
                <a:close/>
                <a:moveTo>
                  <a:pt x="935" y="293"/>
                </a:moveTo>
                <a:lnTo>
                  <a:pt x="935" y="407"/>
                </a:lnTo>
                <a:lnTo>
                  <a:pt x="812" y="407"/>
                </a:lnTo>
                <a:cubicBezTo>
                  <a:pt x="815" y="427"/>
                  <a:pt x="818" y="448"/>
                  <a:pt x="818" y="468"/>
                </a:cubicBezTo>
                <a:lnTo>
                  <a:pt x="818" y="525"/>
                </a:lnTo>
                <a:lnTo>
                  <a:pt x="935" y="525"/>
                </a:lnTo>
                <a:lnTo>
                  <a:pt x="935" y="642"/>
                </a:lnTo>
                <a:lnTo>
                  <a:pt x="818" y="642"/>
                </a:lnTo>
                <a:lnTo>
                  <a:pt x="818" y="699"/>
                </a:lnTo>
                <a:cubicBezTo>
                  <a:pt x="818" y="718"/>
                  <a:pt x="815" y="737"/>
                  <a:pt x="812" y="756"/>
                </a:cubicBezTo>
                <a:lnTo>
                  <a:pt x="935" y="756"/>
                </a:lnTo>
                <a:lnTo>
                  <a:pt x="935" y="874"/>
                </a:lnTo>
                <a:lnTo>
                  <a:pt x="771" y="874"/>
                </a:lnTo>
                <a:cubicBezTo>
                  <a:pt x="711" y="978"/>
                  <a:pt x="597" y="1049"/>
                  <a:pt x="468" y="1049"/>
                </a:cubicBezTo>
                <a:cubicBezTo>
                  <a:pt x="340" y="1049"/>
                  <a:pt x="225" y="978"/>
                  <a:pt x="164" y="874"/>
                </a:cubicBezTo>
                <a:lnTo>
                  <a:pt x="0" y="874"/>
                </a:lnTo>
                <a:lnTo>
                  <a:pt x="0" y="756"/>
                </a:lnTo>
                <a:lnTo>
                  <a:pt x="123" y="756"/>
                </a:lnTo>
                <a:cubicBezTo>
                  <a:pt x="121" y="737"/>
                  <a:pt x="118" y="718"/>
                  <a:pt x="118" y="699"/>
                </a:cubicBezTo>
                <a:lnTo>
                  <a:pt x="118" y="642"/>
                </a:lnTo>
                <a:lnTo>
                  <a:pt x="0" y="642"/>
                </a:lnTo>
                <a:lnTo>
                  <a:pt x="0" y="525"/>
                </a:lnTo>
                <a:lnTo>
                  <a:pt x="118" y="525"/>
                </a:lnTo>
                <a:lnTo>
                  <a:pt x="118" y="468"/>
                </a:lnTo>
                <a:cubicBezTo>
                  <a:pt x="118" y="448"/>
                  <a:pt x="121" y="427"/>
                  <a:pt x="123" y="407"/>
                </a:cubicBezTo>
                <a:lnTo>
                  <a:pt x="0" y="407"/>
                </a:lnTo>
                <a:lnTo>
                  <a:pt x="0" y="293"/>
                </a:lnTo>
                <a:lnTo>
                  <a:pt x="164" y="293"/>
                </a:lnTo>
                <a:cubicBezTo>
                  <a:pt x="192" y="246"/>
                  <a:pt x="227" y="208"/>
                  <a:pt x="271" y="178"/>
                </a:cubicBezTo>
                <a:lnTo>
                  <a:pt x="175" y="82"/>
                </a:lnTo>
                <a:lnTo>
                  <a:pt x="257" y="0"/>
                </a:lnTo>
                <a:lnTo>
                  <a:pt x="386" y="126"/>
                </a:lnTo>
                <a:cubicBezTo>
                  <a:pt x="413" y="120"/>
                  <a:pt x="441" y="118"/>
                  <a:pt x="468" y="118"/>
                </a:cubicBezTo>
                <a:cubicBezTo>
                  <a:pt x="495" y="118"/>
                  <a:pt x="523" y="120"/>
                  <a:pt x="550" y="126"/>
                </a:cubicBezTo>
                <a:lnTo>
                  <a:pt x="678" y="0"/>
                </a:lnTo>
                <a:lnTo>
                  <a:pt x="760" y="82"/>
                </a:lnTo>
                <a:lnTo>
                  <a:pt x="665" y="178"/>
                </a:lnTo>
                <a:cubicBezTo>
                  <a:pt x="709" y="208"/>
                  <a:pt x="744" y="246"/>
                  <a:pt x="771" y="293"/>
                </a:cubicBezTo>
                <a:lnTo>
                  <a:pt x="935" y="293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2" name="Freeform 41"/>
          <p:cNvSpPr>
            <a:spLocks noChangeArrowheads="1"/>
          </p:cNvSpPr>
          <p:nvPr/>
        </p:nvSpPr>
        <p:spPr bwMode="auto">
          <a:xfrm>
            <a:off x="10798174" y="3261519"/>
            <a:ext cx="336550" cy="336550"/>
          </a:xfrm>
          <a:custGeom>
            <a:avLst/>
            <a:gdLst>
              <a:gd name="T0" fmla="*/ 374 w 936"/>
              <a:gd name="T1" fmla="*/ 282 h 936"/>
              <a:gd name="T2" fmla="*/ 653 w 936"/>
              <a:gd name="T3" fmla="*/ 0 h 936"/>
              <a:gd name="T4" fmla="*/ 935 w 936"/>
              <a:gd name="T5" fmla="*/ 282 h 936"/>
              <a:gd name="T6" fmla="*/ 653 w 936"/>
              <a:gd name="T7" fmla="*/ 560 h 936"/>
              <a:gd name="T8" fmla="*/ 374 w 936"/>
              <a:gd name="T9" fmla="*/ 282 h 936"/>
              <a:gd name="T10" fmla="*/ 514 w 936"/>
              <a:gd name="T11" fmla="*/ 817 h 936"/>
              <a:gd name="T12" fmla="*/ 632 w 936"/>
              <a:gd name="T13" fmla="*/ 699 h 936"/>
              <a:gd name="T14" fmla="*/ 746 w 936"/>
              <a:gd name="T15" fmla="*/ 817 h 936"/>
              <a:gd name="T16" fmla="*/ 632 w 936"/>
              <a:gd name="T17" fmla="*/ 935 h 936"/>
              <a:gd name="T18" fmla="*/ 514 w 936"/>
              <a:gd name="T19" fmla="*/ 817 h 936"/>
              <a:gd name="T20" fmla="*/ 0 w 936"/>
              <a:gd name="T21" fmla="*/ 606 h 936"/>
              <a:gd name="T22" fmla="*/ 189 w 936"/>
              <a:gd name="T23" fmla="*/ 422 h 936"/>
              <a:gd name="T24" fmla="*/ 374 w 936"/>
              <a:gd name="T25" fmla="*/ 606 h 936"/>
              <a:gd name="T26" fmla="*/ 189 w 936"/>
              <a:gd name="T27" fmla="*/ 792 h 936"/>
              <a:gd name="T28" fmla="*/ 0 w 936"/>
              <a:gd name="T29" fmla="*/ 606 h 9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936" h="936">
                <a:moveTo>
                  <a:pt x="374" y="282"/>
                </a:moveTo>
                <a:cubicBezTo>
                  <a:pt x="374" y="126"/>
                  <a:pt x="498" y="0"/>
                  <a:pt x="653" y="0"/>
                </a:cubicBezTo>
                <a:cubicBezTo>
                  <a:pt x="809" y="0"/>
                  <a:pt x="935" y="126"/>
                  <a:pt x="935" y="282"/>
                </a:cubicBezTo>
                <a:cubicBezTo>
                  <a:pt x="935" y="438"/>
                  <a:pt x="809" y="560"/>
                  <a:pt x="653" y="560"/>
                </a:cubicBezTo>
                <a:cubicBezTo>
                  <a:pt x="498" y="560"/>
                  <a:pt x="374" y="438"/>
                  <a:pt x="374" y="282"/>
                </a:cubicBezTo>
                <a:close/>
                <a:moveTo>
                  <a:pt x="514" y="817"/>
                </a:moveTo>
                <a:cubicBezTo>
                  <a:pt x="514" y="751"/>
                  <a:pt x="567" y="699"/>
                  <a:pt x="632" y="699"/>
                </a:cubicBezTo>
                <a:cubicBezTo>
                  <a:pt x="698" y="699"/>
                  <a:pt x="746" y="751"/>
                  <a:pt x="746" y="817"/>
                </a:cubicBezTo>
                <a:cubicBezTo>
                  <a:pt x="746" y="883"/>
                  <a:pt x="698" y="935"/>
                  <a:pt x="632" y="935"/>
                </a:cubicBezTo>
                <a:cubicBezTo>
                  <a:pt x="567" y="935"/>
                  <a:pt x="514" y="883"/>
                  <a:pt x="514" y="817"/>
                </a:cubicBezTo>
                <a:close/>
                <a:moveTo>
                  <a:pt x="0" y="606"/>
                </a:moveTo>
                <a:cubicBezTo>
                  <a:pt x="0" y="503"/>
                  <a:pt x="86" y="422"/>
                  <a:pt x="189" y="422"/>
                </a:cubicBezTo>
                <a:cubicBezTo>
                  <a:pt x="293" y="422"/>
                  <a:pt x="374" y="503"/>
                  <a:pt x="374" y="606"/>
                </a:cubicBezTo>
                <a:cubicBezTo>
                  <a:pt x="374" y="710"/>
                  <a:pt x="293" y="792"/>
                  <a:pt x="189" y="792"/>
                </a:cubicBezTo>
                <a:cubicBezTo>
                  <a:pt x="86" y="792"/>
                  <a:pt x="0" y="710"/>
                  <a:pt x="0" y="606"/>
                </a:cubicBez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3" name="Freeform 42"/>
          <p:cNvSpPr>
            <a:spLocks noChangeArrowheads="1"/>
          </p:cNvSpPr>
          <p:nvPr/>
        </p:nvSpPr>
        <p:spPr bwMode="auto">
          <a:xfrm>
            <a:off x="1055689" y="4194971"/>
            <a:ext cx="377825" cy="219075"/>
          </a:xfrm>
          <a:custGeom>
            <a:avLst/>
            <a:gdLst>
              <a:gd name="T0" fmla="*/ 0 w 1051"/>
              <a:gd name="T1" fmla="*/ 82 h 608"/>
              <a:gd name="T2" fmla="*/ 82 w 1051"/>
              <a:gd name="T3" fmla="*/ 0 h 608"/>
              <a:gd name="T4" fmla="*/ 525 w 1051"/>
              <a:gd name="T5" fmla="*/ 443 h 608"/>
              <a:gd name="T6" fmla="*/ 850 w 1051"/>
              <a:gd name="T7" fmla="*/ 118 h 608"/>
              <a:gd name="T8" fmla="*/ 582 w 1051"/>
              <a:gd name="T9" fmla="*/ 118 h 608"/>
              <a:gd name="T10" fmla="*/ 582 w 1051"/>
              <a:gd name="T11" fmla="*/ 0 h 608"/>
              <a:gd name="T12" fmla="*/ 1050 w 1051"/>
              <a:gd name="T13" fmla="*/ 0 h 608"/>
              <a:gd name="T14" fmla="*/ 1050 w 1051"/>
              <a:gd name="T15" fmla="*/ 468 h 608"/>
              <a:gd name="T16" fmla="*/ 932 w 1051"/>
              <a:gd name="T17" fmla="*/ 468 h 608"/>
              <a:gd name="T18" fmla="*/ 932 w 1051"/>
              <a:gd name="T19" fmla="*/ 200 h 608"/>
              <a:gd name="T20" fmla="*/ 525 w 1051"/>
              <a:gd name="T21" fmla="*/ 607 h 608"/>
              <a:gd name="T22" fmla="*/ 0 w 1051"/>
              <a:gd name="T23" fmla="*/ 82 h 6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051" h="608">
                <a:moveTo>
                  <a:pt x="0" y="82"/>
                </a:moveTo>
                <a:lnTo>
                  <a:pt x="82" y="0"/>
                </a:lnTo>
                <a:lnTo>
                  <a:pt x="525" y="443"/>
                </a:lnTo>
                <a:lnTo>
                  <a:pt x="850" y="118"/>
                </a:lnTo>
                <a:lnTo>
                  <a:pt x="582" y="118"/>
                </a:lnTo>
                <a:lnTo>
                  <a:pt x="582" y="0"/>
                </a:lnTo>
                <a:lnTo>
                  <a:pt x="1050" y="0"/>
                </a:lnTo>
                <a:lnTo>
                  <a:pt x="1050" y="468"/>
                </a:lnTo>
                <a:lnTo>
                  <a:pt x="932" y="468"/>
                </a:lnTo>
                <a:lnTo>
                  <a:pt x="932" y="200"/>
                </a:lnTo>
                <a:lnTo>
                  <a:pt x="525" y="607"/>
                </a:lnTo>
                <a:lnTo>
                  <a:pt x="0" y="82"/>
                </a:lnTo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4" name="Freeform 43"/>
          <p:cNvSpPr>
            <a:spLocks noChangeArrowheads="1"/>
          </p:cNvSpPr>
          <p:nvPr/>
        </p:nvSpPr>
        <p:spPr bwMode="auto">
          <a:xfrm>
            <a:off x="2112962" y="4094957"/>
            <a:ext cx="419100" cy="419100"/>
          </a:xfrm>
          <a:custGeom>
            <a:avLst/>
            <a:gdLst>
              <a:gd name="T0" fmla="*/ 457 w 1166"/>
              <a:gd name="T1" fmla="*/ 1151 h 1166"/>
              <a:gd name="T2" fmla="*/ 738 w 1166"/>
              <a:gd name="T3" fmla="*/ 665 h 1166"/>
              <a:gd name="T4" fmla="*/ 951 w 1166"/>
              <a:gd name="T5" fmla="*/ 1034 h 1166"/>
              <a:gd name="T6" fmla="*/ 582 w 1166"/>
              <a:gd name="T7" fmla="*/ 1165 h 1166"/>
              <a:gd name="T8" fmla="*/ 457 w 1166"/>
              <a:gd name="T9" fmla="*/ 1151 h 1166"/>
              <a:gd name="T10" fmla="*/ 25 w 1166"/>
              <a:gd name="T11" fmla="*/ 758 h 1166"/>
              <a:gd name="T12" fmla="*/ 591 w 1166"/>
              <a:gd name="T13" fmla="*/ 758 h 1166"/>
              <a:gd name="T14" fmla="*/ 375 w 1166"/>
              <a:gd name="T15" fmla="*/ 1127 h 1166"/>
              <a:gd name="T16" fmla="*/ 25 w 1166"/>
              <a:gd name="T17" fmla="*/ 758 h 1166"/>
              <a:gd name="T18" fmla="*/ 153 w 1166"/>
              <a:gd name="T19" fmla="*/ 189 h 1166"/>
              <a:gd name="T20" fmla="*/ 448 w 1166"/>
              <a:gd name="T21" fmla="*/ 700 h 1166"/>
              <a:gd name="T22" fmla="*/ 11 w 1166"/>
              <a:gd name="T23" fmla="*/ 700 h 1166"/>
              <a:gd name="T24" fmla="*/ 0 w 1166"/>
              <a:gd name="T25" fmla="*/ 583 h 1166"/>
              <a:gd name="T26" fmla="*/ 153 w 1166"/>
              <a:gd name="T27" fmla="*/ 189 h 1166"/>
              <a:gd name="T28" fmla="*/ 1154 w 1166"/>
              <a:gd name="T29" fmla="*/ 465 h 1166"/>
              <a:gd name="T30" fmla="*/ 1165 w 1166"/>
              <a:gd name="T31" fmla="*/ 583 h 1166"/>
              <a:gd name="T32" fmla="*/ 1012 w 1166"/>
              <a:gd name="T33" fmla="*/ 976 h 1166"/>
              <a:gd name="T34" fmla="*/ 733 w 1166"/>
              <a:gd name="T35" fmla="*/ 495 h 1166"/>
              <a:gd name="T36" fmla="*/ 716 w 1166"/>
              <a:gd name="T37" fmla="*/ 465 h 1166"/>
              <a:gd name="T38" fmla="*/ 1154 w 1166"/>
              <a:gd name="T39" fmla="*/ 465 h 1166"/>
              <a:gd name="T40" fmla="*/ 1140 w 1166"/>
              <a:gd name="T41" fmla="*/ 408 h 1166"/>
              <a:gd name="T42" fmla="*/ 574 w 1166"/>
              <a:gd name="T43" fmla="*/ 408 h 1166"/>
              <a:gd name="T44" fmla="*/ 790 w 1166"/>
              <a:gd name="T45" fmla="*/ 38 h 1166"/>
              <a:gd name="T46" fmla="*/ 1140 w 1166"/>
              <a:gd name="T47" fmla="*/ 408 h 1166"/>
              <a:gd name="T48" fmla="*/ 432 w 1166"/>
              <a:gd name="T49" fmla="*/ 495 h 1166"/>
              <a:gd name="T50" fmla="*/ 426 w 1166"/>
              <a:gd name="T51" fmla="*/ 501 h 1166"/>
              <a:gd name="T52" fmla="*/ 213 w 1166"/>
              <a:gd name="T53" fmla="*/ 131 h 1166"/>
              <a:gd name="T54" fmla="*/ 582 w 1166"/>
              <a:gd name="T55" fmla="*/ 0 h 1166"/>
              <a:gd name="T56" fmla="*/ 708 w 1166"/>
              <a:gd name="T57" fmla="*/ 14 h 1166"/>
              <a:gd name="T58" fmla="*/ 432 w 1166"/>
              <a:gd name="T59" fmla="*/ 495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166" h="1166">
                <a:moveTo>
                  <a:pt x="457" y="1151"/>
                </a:moveTo>
                <a:cubicBezTo>
                  <a:pt x="550" y="989"/>
                  <a:pt x="643" y="826"/>
                  <a:pt x="738" y="665"/>
                </a:cubicBezTo>
                <a:lnTo>
                  <a:pt x="951" y="1034"/>
                </a:lnTo>
                <a:cubicBezTo>
                  <a:pt x="850" y="1116"/>
                  <a:pt x="722" y="1165"/>
                  <a:pt x="582" y="1165"/>
                </a:cubicBezTo>
                <a:cubicBezTo>
                  <a:pt x="539" y="1165"/>
                  <a:pt x="498" y="1159"/>
                  <a:pt x="457" y="1151"/>
                </a:cubicBezTo>
                <a:close/>
                <a:moveTo>
                  <a:pt x="25" y="758"/>
                </a:moveTo>
                <a:lnTo>
                  <a:pt x="591" y="758"/>
                </a:lnTo>
                <a:lnTo>
                  <a:pt x="375" y="1127"/>
                </a:lnTo>
                <a:cubicBezTo>
                  <a:pt x="208" y="1064"/>
                  <a:pt x="79" y="927"/>
                  <a:pt x="25" y="758"/>
                </a:cubicBezTo>
                <a:close/>
                <a:moveTo>
                  <a:pt x="153" y="189"/>
                </a:moveTo>
                <a:cubicBezTo>
                  <a:pt x="251" y="359"/>
                  <a:pt x="349" y="530"/>
                  <a:pt x="448" y="700"/>
                </a:cubicBezTo>
                <a:lnTo>
                  <a:pt x="11" y="700"/>
                </a:lnTo>
                <a:cubicBezTo>
                  <a:pt x="3" y="662"/>
                  <a:pt x="0" y="624"/>
                  <a:pt x="0" y="583"/>
                </a:cubicBezTo>
                <a:cubicBezTo>
                  <a:pt x="0" y="429"/>
                  <a:pt x="57" y="293"/>
                  <a:pt x="153" y="189"/>
                </a:cubicBezTo>
                <a:close/>
                <a:moveTo>
                  <a:pt x="1154" y="465"/>
                </a:moveTo>
                <a:cubicBezTo>
                  <a:pt x="1162" y="503"/>
                  <a:pt x="1165" y="542"/>
                  <a:pt x="1165" y="583"/>
                </a:cubicBezTo>
                <a:cubicBezTo>
                  <a:pt x="1165" y="736"/>
                  <a:pt x="1107" y="872"/>
                  <a:pt x="1012" y="976"/>
                </a:cubicBezTo>
                <a:lnTo>
                  <a:pt x="733" y="495"/>
                </a:lnTo>
                <a:lnTo>
                  <a:pt x="716" y="465"/>
                </a:lnTo>
                <a:lnTo>
                  <a:pt x="1154" y="465"/>
                </a:lnTo>
                <a:close/>
                <a:moveTo>
                  <a:pt x="1140" y="408"/>
                </a:moveTo>
                <a:lnTo>
                  <a:pt x="574" y="408"/>
                </a:lnTo>
                <a:lnTo>
                  <a:pt x="790" y="38"/>
                </a:lnTo>
                <a:cubicBezTo>
                  <a:pt x="957" y="101"/>
                  <a:pt x="1085" y="238"/>
                  <a:pt x="1140" y="408"/>
                </a:cubicBezTo>
                <a:close/>
                <a:moveTo>
                  <a:pt x="432" y="495"/>
                </a:moveTo>
                <a:lnTo>
                  <a:pt x="426" y="501"/>
                </a:lnTo>
                <a:lnTo>
                  <a:pt x="213" y="131"/>
                </a:lnTo>
                <a:cubicBezTo>
                  <a:pt x="314" y="49"/>
                  <a:pt x="443" y="0"/>
                  <a:pt x="582" y="0"/>
                </a:cubicBezTo>
                <a:cubicBezTo>
                  <a:pt x="626" y="0"/>
                  <a:pt x="667" y="6"/>
                  <a:pt x="708" y="14"/>
                </a:cubicBezTo>
                <a:lnTo>
                  <a:pt x="432" y="495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5" name="Freeform 44"/>
          <p:cNvSpPr>
            <a:spLocks noChangeArrowheads="1"/>
          </p:cNvSpPr>
          <p:nvPr/>
        </p:nvSpPr>
        <p:spPr bwMode="auto">
          <a:xfrm>
            <a:off x="3190874" y="4083846"/>
            <a:ext cx="419100" cy="441325"/>
          </a:xfrm>
          <a:custGeom>
            <a:avLst/>
            <a:gdLst>
              <a:gd name="T0" fmla="*/ 1050 w 1166"/>
              <a:gd name="T1" fmla="*/ 468 h 1226"/>
              <a:gd name="T2" fmla="*/ 1050 w 1166"/>
              <a:gd name="T3" fmla="*/ 350 h 1226"/>
              <a:gd name="T4" fmla="*/ 933 w 1166"/>
              <a:gd name="T5" fmla="*/ 350 h 1226"/>
              <a:gd name="T6" fmla="*/ 933 w 1166"/>
              <a:gd name="T7" fmla="*/ 468 h 1226"/>
              <a:gd name="T8" fmla="*/ 1050 w 1166"/>
              <a:gd name="T9" fmla="*/ 468 h 1226"/>
              <a:gd name="T10" fmla="*/ 1050 w 1166"/>
              <a:gd name="T11" fmla="*/ 993 h 1226"/>
              <a:gd name="T12" fmla="*/ 1050 w 1166"/>
              <a:gd name="T13" fmla="*/ 875 h 1226"/>
              <a:gd name="T14" fmla="*/ 933 w 1166"/>
              <a:gd name="T15" fmla="*/ 875 h 1226"/>
              <a:gd name="T16" fmla="*/ 933 w 1166"/>
              <a:gd name="T17" fmla="*/ 993 h 1226"/>
              <a:gd name="T18" fmla="*/ 1050 w 1166"/>
              <a:gd name="T19" fmla="*/ 993 h 1226"/>
              <a:gd name="T20" fmla="*/ 815 w 1166"/>
              <a:gd name="T21" fmla="*/ 468 h 1226"/>
              <a:gd name="T22" fmla="*/ 815 w 1166"/>
              <a:gd name="T23" fmla="*/ 350 h 1226"/>
              <a:gd name="T24" fmla="*/ 700 w 1166"/>
              <a:gd name="T25" fmla="*/ 350 h 1226"/>
              <a:gd name="T26" fmla="*/ 700 w 1166"/>
              <a:gd name="T27" fmla="*/ 468 h 1226"/>
              <a:gd name="T28" fmla="*/ 815 w 1166"/>
              <a:gd name="T29" fmla="*/ 468 h 1226"/>
              <a:gd name="T30" fmla="*/ 815 w 1166"/>
              <a:gd name="T31" fmla="*/ 993 h 1226"/>
              <a:gd name="T32" fmla="*/ 815 w 1166"/>
              <a:gd name="T33" fmla="*/ 875 h 1226"/>
              <a:gd name="T34" fmla="*/ 700 w 1166"/>
              <a:gd name="T35" fmla="*/ 875 h 1226"/>
              <a:gd name="T36" fmla="*/ 700 w 1166"/>
              <a:gd name="T37" fmla="*/ 993 h 1226"/>
              <a:gd name="T38" fmla="*/ 815 w 1166"/>
              <a:gd name="T39" fmla="*/ 993 h 1226"/>
              <a:gd name="T40" fmla="*/ 583 w 1166"/>
              <a:gd name="T41" fmla="*/ 468 h 1226"/>
              <a:gd name="T42" fmla="*/ 583 w 1166"/>
              <a:gd name="T43" fmla="*/ 350 h 1226"/>
              <a:gd name="T44" fmla="*/ 465 w 1166"/>
              <a:gd name="T45" fmla="*/ 350 h 1226"/>
              <a:gd name="T46" fmla="*/ 465 w 1166"/>
              <a:gd name="T47" fmla="*/ 468 h 1226"/>
              <a:gd name="T48" fmla="*/ 583 w 1166"/>
              <a:gd name="T49" fmla="*/ 468 h 1226"/>
              <a:gd name="T50" fmla="*/ 583 w 1166"/>
              <a:gd name="T51" fmla="*/ 993 h 1226"/>
              <a:gd name="T52" fmla="*/ 583 w 1166"/>
              <a:gd name="T53" fmla="*/ 875 h 1226"/>
              <a:gd name="T54" fmla="*/ 465 w 1166"/>
              <a:gd name="T55" fmla="*/ 875 h 1226"/>
              <a:gd name="T56" fmla="*/ 465 w 1166"/>
              <a:gd name="T57" fmla="*/ 993 h 1226"/>
              <a:gd name="T58" fmla="*/ 583 w 1166"/>
              <a:gd name="T59" fmla="*/ 993 h 1226"/>
              <a:gd name="T60" fmla="*/ 1165 w 1166"/>
              <a:gd name="T61" fmla="*/ 235 h 1226"/>
              <a:gd name="T62" fmla="*/ 1165 w 1166"/>
              <a:gd name="T63" fmla="*/ 1110 h 1226"/>
              <a:gd name="T64" fmla="*/ 700 w 1166"/>
              <a:gd name="T65" fmla="*/ 1110 h 1226"/>
              <a:gd name="T66" fmla="*/ 583 w 1166"/>
              <a:gd name="T67" fmla="*/ 1225 h 1226"/>
              <a:gd name="T68" fmla="*/ 115 w 1166"/>
              <a:gd name="T69" fmla="*/ 1225 h 1226"/>
              <a:gd name="T70" fmla="*/ 0 w 1166"/>
              <a:gd name="T71" fmla="*/ 1110 h 1226"/>
              <a:gd name="T72" fmla="*/ 0 w 1166"/>
              <a:gd name="T73" fmla="*/ 235 h 1226"/>
              <a:gd name="T74" fmla="*/ 115 w 1166"/>
              <a:gd name="T75" fmla="*/ 118 h 1226"/>
              <a:gd name="T76" fmla="*/ 175 w 1166"/>
              <a:gd name="T77" fmla="*/ 118 h 1226"/>
              <a:gd name="T78" fmla="*/ 175 w 1166"/>
              <a:gd name="T79" fmla="*/ 60 h 1226"/>
              <a:gd name="T80" fmla="*/ 233 w 1166"/>
              <a:gd name="T81" fmla="*/ 0 h 1226"/>
              <a:gd name="T82" fmla="*/ 465 w 1166"/>
              <a:gd name="T83" fmla="*/ 0 h 1226"/>
              <a:gd name="T84" fmla="*/ 525 w 1166"/>
              <a:gd name="T85" fmla="*/ 60 h 1226"/>
              <a:gd name="T86" fmla="*/ 525 w 1166"/>
              <a:gd name="T87" fmla="*/ 118 h 1226"/>
              <a:gd name="T88" fmla="*/ 583 w 1166"/>
              <a:gd name="T89" fmla="*/ 118 h 1226"/>
              <a:gd name="T90" fmla="*/ 700 w 1166"/>
              <a:gd name="T91" fmla="*/ 235 h 1226"/>
              <a:gd name="T92" fmla="*/ 1165 w 1166"/>
              <a:gd name="T93" fmla="*/ 235 h 12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1166" h="1226">
                <a:moveTo>
                  <a:pt x="1050" y="468"/>
                </a:moveTo>
                <a:lnTo>
                  <a:pt x="1050" y="350"/>
                </a:lnTo>
                <a:lnTo>
                  <a:pt x="933" y="350"/>
                </a:lnTo>
                <a:lnTo>
                  <a:pt x="933" y="468"/>
                </a:lnTo>
                <a:lnTo>
                  <a:pt x="1050" y="468"/>
                </a:lnTo>
                <a:close/>
                <a:moveTo>
                  <a:pt x="1050" y="993"/>
                </a:moveTo>
                <a:lnTo>
                  <a:pt x="1050" y="875"/>
                </a:lnTo>
                <a:lnTo>
                  <a:pt x="933" y="875"/>
                </a:lnTo>
                <a:lnTo>
                  <a:pt x="933" y="993"/>
                </a:lnTo>
                <a:lnTo>
                  <a:pt x="1050" y="993"/>
                </a:lnTo>
                <a:close/>
                <a:moveTo>
                  <a:pt x="815" y="468"/>
                </a:moveTo>
                <a:lnTo>
                  <a:pt x="815" y="350"/>
                </a:lnTo>
                <a:lnTo>
                  <a:pt x="700" y="350"/>
                </a:lnTo>
                <a:lnTo>
                  <a:pt x="700" y="468"/>
                </a:lnTo>
                <a:lnTo>
                  <a:pt x="815" y="468"/>
                </a:lnTo>
                <a:close/>
                <a:moveTo>
                  <a:pt x="815" y="993"/>
                </a:moveTo>
                <a:lnTo>
                  <a:pt x="815" y="875"/>
                </a:lnTo>
                <a:lnTo>
                  <a:pt x="700" y="875"/>
                </a:lnTo>
                <a:lnTo>
                  <a:pt x="700" y="993"/>
                </a:lnTo>
                <a:lnTo>
                  <a:pt x="815" y="993"/>
                </a:lnTo>
                <a:close/>
                <a:moveTo>
                  <a:pt x="583" y="468"/>
                </a:moveTo>
                <a:lnTo>
                  <a:pt x="583" y="350"/>
                </a:lnTo>
                <a:lnTo>
                  <a:pt x="465" y="350"/>
                </a:lnTo>
                <a:lnTo>
                  <a:pt x="465" y="468"/>
                </a:lnTo>
                <a:lnTo>
                  <a:pt x="583" y="468"/>
                </a:lnTo>
                <a:close/>
                <a:moveTo>
                  <a:pt x="583" y="993"/>
                </a:moveTo>
                <a:lnTo>
                  <a:pt x="583" y="875"/>
                </a:lnTo>
                <a:lnTo>
                  <a:pt x="465" y="875"/>
                </a:lnTo>
                <a:lnTo>
                  <a:pt x="465" y="993"/>
                </a:lnTo>
                <a:lnTo>
                  <a:pt x="583" y="993"/>
                </a:lnTo>
                <a:close/>
                <a:moveTo>
                  <a:pt x="1165" y="235"/>
                </a:moveTo>
                <a:lnTo>
                  <a:pt x="1165" y="1110"/>
                </a:lnTo>
                <a:lnTo>
                  <a:pt x="700" y="1110"/>
                </a:lnTo>
                <a:cubicBezTo>
                  <a:pt x="700" y="1173"/>
                  <a:pt x="646" y="1225"/>
                  <a:pt x="583" y="1225"/>
                </a:cubicBezTo>
                <a:lnTo>
                  <a:pt x="115" y="1225"/>
                </a:lnTo>
                <a:cubicBezTo>
                  <a:pt x="52" y="1225"/>
                  <a:pt x="0" y="1173"/>
                  <a:pt x="0" y="1110"/>
                </a:cubicBezTo>
                <a:lnTo>
                  <a:pt x="0" y="235"/>
                </a:lnTo>
                <a:cubicBezTo>
                  <a:pt x="0" y="172"/>
                  <a:pt x="52" y="118"/>
                  <a:pt x="115" y="118"/>
                </a:cubicBezTo>
                <a:lnTo>
                  <a:pt x="175" y="118"/>
                </a:lnTo>
                <a:lnTo>
                  <a:pt x="175" y="60"/>
                </a:lnTo>
                <a:cubicBezTo>
                  <a:pt x="175" y="27"/>
                  <a:pt x="200" y="0"/>
                  <a:pt x="233" y="0"/>
                </a:cubicBezTo>
                <a:lnTo>
                  <a:pt x="465" y="0"/>
                </a:lnTo>
                <a:cubicBezTo>
                  <a:pt x="498" y="0"/>
                  <a:pt x="525" y="27"/>
                  <a:pt x="525" y="60"/>
                </a:cubicBezTo>
                <a:lnTo>
                  <a:pt x="525" y="118"/>
                </a:lnTo>
                <a:lnTo>
                  <a:pt x="583" y="118"/>
                </a:lnTo>
                <a:cubicBezTo>
                  <a:pt x="646" y="118"/>
                  <a:pt x="700" y="172"/>
                  <a:pt x="700" y="235"/>
                </a:cubicBezTo>
                <a:lnTo>
                  <a:pt x="1165" y="235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6" name="Freeform 45"/>
          <p:cNvSpPr>
            <a:spLocks noChangeArrowheads="1"/>
          </p:cNvSpPr>
          <p:nvPr/>
        </p:nvSpPr>
        <p:spPr bwMode="auto">
          <a:xfrm>
            <a:off x="4332289" y="4052094"/>
            <a:ext cx="293687" cy="503238"/>
          </a:xfrm>
          <a:custGeom>
            <a:avLst/>
            <a:gdLst>
              <a:gd name="T0" fmla="*/ 407 w 815"/>
              <a:gd name="T1" fmla="*/ 350 h 1400"/>
              <a:gd name="T2" fmla="*/ 522 w 815"/>
              <a:gd name="T3" fmla="*/ 232 h 1400"/>
              <a:gd name="T4" fmla="*/ 407 w 815"/>
              <a:gd name="T5" fmla="*/ 117 h 1400"/>
              <a:gd name="T6" fmla="*/ 289 w 815"/>
              <a:gd name="T7" fmla="*/ 232 h 1400"/>
              <a:gd name="T8" fmla="*/ 407 w 815"/>
              <a:gd name="T9" fmla="*/ 350 h 1400"/>
              <a:gd name="T10" fmla="*/ 700 w 815"/>
              <a:gd name="T11" fmla="*/ 0 h 1400"/>
              <a:gd name="T12" fmla="*/ 814 w 815"/>
              <a:gd name="T13" fmla="*/ 117 h 1400"/>
              <a:gd name="T14" fmla="*/ 814 w 815"/>
              <a:gd name="T15" fmla="*/ 932 h 1400"/>
              <a:gd name="T16" fmla="*/ 700 w 815"/>
              <a:gd name="T17" fmla="*/ 1050 h 1400"/>
              <a:gd name="T18" fmla="*/ 289 w 815"/>
              <a:gd name="T19" fmla="*/ 1050 h 1400"/>
              <a:gd name="T20" fmla="*/ 464 w 815"/>
              <a:gd name="T21" fmla="*/ 1224 h 1400"/>
              <a:gd name="T22" fmla="*/ 289 w 815"/>
              <a:gd name="T23" fmla="*/ 1399 h 1400"/>
              <a:gd name="T24" fmla="*/ 289 w 815"/>
              <a:gd name="T25" fmla="*/ 1282 h 1400"/>
              <a:gd name="T26" fmla="*/ 0 w 815"/>
              <a:gd name="T27" fmla="*/ 1282 h 1400"/>
              <a:gd name="T28" fmla="*/ 0 w 815"/>
              <a:gd name="T29" fmla="*/ 1167 h 1400"/>
              <a:gd name="T30" fmla="*/ 289 w 815"/>
              <a:gd name="T31" fmla="*/ 1167 h 1400"/>
              <a:gd name="T32" fmla="*/ 289 w 815"/>
              <a:gd name="T33" fmla="*/ 1050 h 1400"/>
              <a:gd name="T34" fmla="*/ 114 w 815"/>
              <a:gd name="T35" fmla="*/ 1050 h 1400"/>
              <a:gd name="T36" fmla="*/ 0 w 815"/>
              <a:gd name="T37" fmla="*/ 932 h 1400"/>
              <a:gd name="T38" fmla="*/ 0 w 815"/>
              <a:gd name="T39" fmla="*/ 117 h 1400"/>
              <a:gd name="T40" fmla="*/ 114 w 815"/>
              <a:gd name="T41" fmla="*/ 0 h 1400"/>
              <a:gd name="T42" fmla="*/ 700 w 815"/>
              <a:gd name="T43" fmla="*/ 0 h 1400"/>
              <a:gd name="T44" fmla="*/ 525 w 815"/>
              <a:gd name="T45" fmla="*/ 1167 h 1400"/>
              <a:gd name="T46" fmla="*/ 814 w 815"/>
              <a:gd name="T47" fmla="*/ 1167 h 1400"/>
              <a:gd name="T48" fmla="*/ 814 w 815"/>
              <a:gd name="T49" fmla="*/ 1282 h 1400"/>
              <a:gd name="T50" fmla="*/ 525 w 815"/>
              <a:gd name="T51" fmla="*/ 1282 h 1400"/>
              <a:gd name="T52" fmla="*/ 525 w 815"/>
              <a:gd name="T53" fmla="*/ 1167 h 14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815" h="1400">
                <a:moveTo>
                  <a:pt x="407" y="350"/>
                </a:moveTo>
                <a:cubicBezTo>
                  <a:pt x="470" y="350"/>
                  <a:pt x="522" y="295"/>
                  <a:pt x="522" y="232"/>
                </a:cubicBezTo>
                <a:cubicBezTo>
                  <a:pt x="522" y="169"/>
                  <a:pt x="470" y="117"/>
                  <a:pt x="407" y="117"/>
                </a:cubicBezTo>
                <a:cubicBezTo>
                  <a:pt x="344" y="117"/>
                  <a:pt x="289" y="169"/>
                  <a:pt x="289" y="232"/>
                </a:cubicBezTo>
                <a:cubicBezTo>
                  <a:pt x="289" y="295"/>
                  <a:pt x="341" y="350"/>
                  <a:pt x="407" y="350"/>
                </a:cubicBezTo>
                <a:close/>
                <a:moveTo>
                  <a:pt x="700" y="0"/>
                </a:moveTo>
                <a:cubicBezTo>
                  <a:pt x="762" y="0"/>
                  <a:pt x="814" y="54"/>
                  <a:pt x="814" y="117"/>
                </a:cubicBezTo>
                <a:lnTo>
                  <a:pt x="814" y="932"/>
                </a:lnTo>
                <a:cubicBezTo>
                  <a:pt x="814" y="995"/>
                  <a:pt x="762" y="1050"/>
                  <a:pt x="700" y="1050"/>
                </a:cubicBezTo>
                <a:lnTo>
                  <a:pt x="289" y="1050"/>
                </a:lnTo>
                <a:lnTo>
                  <a:pt x="464" y="1224"/>
                </a:lnTo>
                <a:lnTo>
                  <a:pt x="289" y="1399"/>
                </a:lnTo>
                <a:lnTo>
                  <a:pt x="289" y="1282"/>
                </a:lnTo>
                <a:lnTo>
                  <a:pt x="0" y="1282"/>
                </a:lnTo>
                <a:lnTo>
                  <a:pt x="0" y="1167"/>
                </a:lnTo>
                <a:lnTo>
                  <a:pt x="289" y="1167"/>
                </a:lnTo>
                <a:lnTo>
                  <a:pt x="289" y="1050"/>
                </a:lnTo>
                <a:lnTo>
                  <a:pt x="114" y="1050"/>
                </a:lnTo>
                <a:cubicBezTo>
                  <a:pt x="52" y="1050"/>
                  <a:pt x="0" y="995"/>
                  <a:pt x="0" y="932"/>
                </a:cubicBezTo>
                <a:lnTo>
                  <a:pt x="0" y="117"/>
                </a:lnTo>
                <a:cubicBezTo>
                  <a:pt x="0" y="54"/>
                  <a:pt x="52" y="0"/>
                  <a:pt x="114" y="0"/>
                </a:cubicBezTo>
                <a:lnTo>
                  <a:pt x="700" y="0"/>
                </a:lnTo>
                <a:close/>
                <a:moveTo>
                  <a:pt x="525" y="1167"/>
                </a:moveTo>
                <a:lnTo>
                  <a:pt x="814" y="1167"/>
                </a:lnTo>
                <a:lnTo>
                  <a:pt x="814" y="1282"/>
                </a:lnTo>
                <a:lnTo>
                  <a:pt x="525" y="1282"/>
                </a:lnTo>
                <a:lnTo>
                  <a:pt x="525" y="1167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7" name="Freeform 46"/>
          <p:cNvSpPr>
            <a:spLocks noChangeArrowheads="1"/>
          </p:cNvSpPr>
          <p:nvPr/>
        </p:nvSpPr>
        <p:spPr bwMode="auto">
          <a:xfrm>
            <a:off x="5410199" y="4052094"/>
            <a:ext cx="293688" cy="503238"/>
          </a:xfrm>
          <a:custGeom>
            <a:avLst/>
            <a:gdLst>
              <a:gd name="T0" fmla="*/ 115 w 816"/>
              <a:gd name="T1" fmla="*/ 117 h 1400"/>
              <a:gd name="T2" fmla="*/ 115 w 816"/>
              <a:gd name="T3" fmla="*/ 730 h 1400"/>
              <a:gd name="T4" fmla="*/ 407 w 816"/>
              <a:gd name="T5" fmla="*/ 582 h 1400"/>
              <a:gd name="T6" fmla="*/ 700 w 816"/>
              <a:gd name="T7" fmla="*/ 730 h 1400"/>
              <a:gd name="T8" fmla="*/ 700 w 816"/>
              <a:gd name="T9" fmla="*/ 117 h 1400"/>
              <a:gd name="T10" fmla="*/ 115 w 816"/>
              <a:gd name="T11" fmla="*/ 117 h 1400"/>
              <a:gd name="T12" fmla="*/ 700 w 816"/>
              <a:gd name="T13" fmla="*/ 0 h 1400"/>
              <a:gd name="T14" fmla="*/ 815 w 816"/>
              <a:gd name="T15" fmla="*/ 117 h 1400"/>
              <a:gd name="T16" fmla="*/ 815 w 816"/>
              <a:gd name="T17" fmla="*/ 932 h 1400"/>
              <a:gd name="T18" fmla="*/ 700 w 816"/>
              <a:gd name="T19" fmla="*/ 1050 h 1400"/>
              <a:gd name="T20" fmla="*/ 290 w 816"/>
              <a:gd name="T21" fmla="*/ 1050 h 1400"/>
              <a:gd name="T22" fmla="*/ 465 w 816"/>
              <a:gd name="T23" fmla="*/ 1224 h 1400"/>
              <a:gd name="T24" fmla="*/ 290 w 816"/>
              <a:gd name="T25" fmla="*/ 1399 h 1400"/>
              <a:gd name="T26" fmla="*/ 290 w 816"/>
              <a:gd name="T27" fmla="*/ 1282 h 1400"/>
              <a:gd name="T28" fmla="*/ 0 w 816"/>
              <a:gd name="T29" fmla="*/ 1282 h 1400"/>
              <a:gd name="T30" fmla="*/ 0 w 816"/>
              <a:gd name="T31" fmla="*/ 1167 h 1400"/>
              <a:gd name="T32" fmla="*/ 290 w 816"/>
              <a:gd name="T33" fmla="*/ 1167 h 1400"/>
              <a:gd name="T34" fmla="*/ 290 w 816"/>
              <a:gd name="T35" fmla="*/ 1050 h 1400"/>
              <a:gd name="T36" fmla="*/ 115 w 816"/>
              <a:gd name="T37" fmla="*/ 1050 h 1400"/>
              <a:gd name="T38" fmla="*/ 0 w 816"/>
              <a:gd name="T39" fmla="*/ 932 h 1400"/>
              <a:gd name="T40" fmla="*/ 0 w 816"/>
              <a:gd name="T41" fmla="*/ 117 h 1400"/>
              <a:gd name="T42" fmla="*/ 115 w 816"/>
              <a:gd name="T43" fmla="*/ 0 h 1400"/>
              <a:gd name="T44" fmla="*/ 700 w 816"/>
              <a:gd name="T45" fmla="*/ 0 h 1400"/>
              <a:gd name="T46" fmla="*/ 407 w 816"/>
              <a:gd name="T47" fmla="*/ 467 h 1400"/>
              <a:gd name="T48" fmla="*/ 292 w 816"/>
              <a:gd name="T49" fmla="*/ 350 h 1400"/>
              <a:gd name="T50" fmla="*/ 407 w 816"/>
              <a:gd name="T51" fmla="*/ 232 h 1400"/>
              <a:gd name="T52" fmla="*/ 525 w 816"/>
              <a:gd name="T53" fmla="*/ 350 h 1400"/>
              <a:gd name="T54" fmla="*/ 407 w 816"/>
              <a:gd name="T55" fmla="*/ 467 h 1400"/>
              <a:gd name="T56" fmla="*/ 525 w 816"/>
              <a:gd name="T57" fmla="*/ 1167 h 1400"/>
              <a:gd name="T58" fmla="*/ 815 w 816"/>
              <a:gd name="T59" fmla="*/ 1167 h 1400"/>
              <a:gd name="T60" fmla="*/ 815 w 816"/>
              <a:gd name="T61" fmla="*/ 1282 h 1400"/>
              <a:gd name="T62" fmla="*/ 525 w 816"/>
              <a:gd name="T63" fmla="*/ 1282 h 1400"/>
              <a:gd name="T64" fmla="*/ 525 w 816"/>
              <a:gd name="T65" fmla="*/ 1167 h 14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816" h="1400">
                <a:moveTo>
                  <a:pt x="115" y="117"/>
                </a:moveTo>
                <a:lnTo>
                  <a:pt x="115" y="730"/>
                </a:lnTo>
                <a:cubicBezTo>
                  <a:pt x="115" y="631"/>
                  <a:pt x="308" y="582"/>
                  <a:pt x="407" y="582"/>
                </a:cubicBezTo>
                <a:cubicBezTo>
                  <a:pt x="505" y="582"/>
                  <a:pt x="700" y="631"/>
                  <a:pt x="700" y="730"/>
                </a:cubicBezTo>
                <a:lnTo>
                  <a:pt x="700" y="117"/>
                </a:lnTo>
                <a:lnTo>
                  <a:pt x="115" y="117"/>
                </a:lnTo>
                <a:close/>
                <a:moveTo>
                  <a:pt x="700" y="0"/>
                </a:moveTo>
                <a:cubicBezTo>
                  <a:pt x="763" y="0"/>
                  <a:pt x="815" y="54"/>
                  <a:pt x="815" y="117"/>
                </a:cubicBezTo>
                <a:lnTo>
                  <a:pt x="815" y="932"/>
                </a:lnTo>
                <a:cubicBezTo>
                  <a:pt x="815" y="995"/>
                  <a:pt x="763" y="1050"/>
                  <a:pt x="700" y="1050"/>
                </a:cubicBezTo>
                <a:lnTo>
                  <a:pt x="290" y="1050"/>
                </a:lnTo>
                <a:lnTo>
                  <a:pt x="465" y="1224"/>
                </a:lnTo>
                <a:lnTo>
                  <a:pt x="290" y="1399"/>
                </a:lnTo>
                <a:lnTo>
                  <a:pt x="290" y="1282"/>
                </a:lnTo>
                <a:lnTo>
                  <a:pt x="0" y="1282"/>
                </a:lnTo>
                <a:lnTo>
                  <a:pt x="0" y="1167"/>
                </a:lnTo>
                <a:lnTo>
                  <a:pt x="290" y="1167"/>
                </a:lnTo>
                <a:lnTo>
                  <a:pt x="290" y="1050"/>
                </a:lnTo>
                <a:lnTo>
                  <a:pt x="115" y="1050"/>
                </a:lnTo>
                <a:cubicBezTo>
                  <a:pt x="52" y="1050"/>
                  <a:pt x="0" y="995"/>
                  <a:pt x="0" y="932"/>
                </a:cubicBezTo>
                <a:lnTo>
                  <a:pt x="0" y="117"/>
                </a:lnTo>
                <a:cubicBezTo>
                  <a:pt x="0" y="54"/>
                  <a:pt x="52" y="0"/>
                  <a:pt x="115" y="0"/>
                </a:cubicBezTo>
                <a:lnTo>
                  <a:pt x="700" y="0"/>
                </a:lnTo>
                <a:close/>
                <a:moveTo>
                  <a:pt x="407" y="467"/>
                </a:moveTo>
                <a:cubicBezTo>
                  <a:pt x="344" y="467"/>
                  <a:pt x="292" y="413"/>
                  <a:pt x="292" y="350"/>
                </a:cubicBezTo>
                <a:cubicBezTo>
                  <a:pt x="292" y="288"/>
                  <a:pt x="344" y="232"/>
                  <a:pt x="407" y="232"/>
                </a:cubicBezTo>
                <a:cubicBezTo>
                  <a:pt x="470" y="232"/>
                  <a:pt x="525" y="288"/>
                  <a:pt x="525" y="350"/>
                </a:cubicBezTo>
                <a:cubicBezTo>
                  <a:pt x="525" y="413"/>
                  <a:pt x="470" y="467"/>
                  <a:pt x="407" y="467"/>
                </a:cubicBezTo>
                <a:close/>
                <a:moveTo>
                  <a:pt x="525" y="1167"/>
                </a:moveTo>
                <a:lnTo>
                  <a:pt x="815" y="1167"/>
                </a:lnTo>
                <a:lnTo>
                  <a:pt x="815" y="1282"/>
                </a:lnTo>
                <a:lnTo>
                  <a:pt x="525" y="1282"/>
                </a:lnTo>
                <a:lnTo>
                  <a:pt x="525" y="1167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8" name="Freeform 47"/>
          <p:cNvSpPr>
            <a:spLocks noChangeArrowheads="1"/>
          </p:cNvSpPr>
          <p:nvPr/>
        </p:nvSpPr>
        <p:spPr bwMode="auto">
          <a:xfrm>
            <a:off x="6424612" y="4115596"/>
            <a:ext cx="419100" cy="377825"/>
          </a:xfrm>
          <a:custGeom>
            <a:avLst/>
            <a:gdLst>
              <a:gd name="T0" fmla="*/ 583 w 1166"/>
              <a:gd name="T1" fmla="*/ 817 h 1050"/>
              <a:gd name="T2" fmla="*/ 509 w 1166"/>
              <a:gd name="T3" fmla="*/ 656 h 1050"/>
              <a:gd name="T4" fmla="*/ 350 w 1166"/>
              <a:gd name="T5" fmla="*/ 582 h 1050"/>
              <a:gd name="T6" fmla="*/ 509 w 1166"/>
              <a:gd name="T7" fmla="*/ 511 h 1050"/>
              <a:gd name="T8" fmla="*/ 583 w 1166"/>
              <a:gd name="T9" fmla="*/ 350 h 1050"/>
              <a:gd name="T10" fmla="*/ 656 w 1166"/>
              <a:gd name="T11" fmla="*/ 511 h 1050"/>
              <a:gd name="T12" fmla="*/ 815 w 1166"/>
              <a:gd name="T13" fmla="*/ 582 h 1050"/>
              <a:gd name="T14" fmla="*/ 656 w 1166"/>
              <a:gd name="T15" fmla="*/ 656 h 1050"/>
              <a:gd name="T16" fmla="*/ 583 w 1166"/>
              <a:gd name="T17" fmla="*/ 817 h 1050"/>
              <a:gd name="T18" fmla="*/ 583 w 1166"/>
              <a:gd name="T19" fmla="*/ 875 h 1050"/>
              <a:gd name="T20" fmla="*/ 875 w 1166"/>
              <a:gd name="T21" fmla="*/ 582 h 1050"/>
              <a:gd name="T22" fmla="*/ 583 w 1166"/>
              <a:gd name="T23" fmla="*/ 292 h 1050"/>
              <a:gd name="T24" fmla="*/ 290 w 1166"/>
              <a:gd name="T25" fmla="*/ 582 h 1050"/>
              <a:gd name="T26" fmla="*/ 583 w 1166"/>
              <a:gd name="T27" fmla="*/ 875 h 1050"/>
              <a:gd name="T28" fmla="*/ 408 w 1166"/>
              <a:gd name="T29" fmla="*/ 0 h 1050"/>
              <a:gd name="T30" fmla="*/ 758 w 1166"/>
              <a:gd name="T31" fmla="*/ 0 h 1050"/>
              <a:gd name="T32" fmla="*/ 864 w 1166"/>
              <a:gd name="T33" fmla="*/ 117 h 1050"/>
              <a:gd name="T34" fmla="*/ 1050 w 1166"/>
              <a:gd name="T35" fmla="*/ 117 h 1050"/>
              <a:gd name="T36" fmla="*/ 1165 w 1166"/>
              <a:gd name="T37" fmla="*/ 232 h 1050"/>
              <a:gd name="T38" fmla="*/ 1165 w 1166"/>
              <a:gd name="T39" fmla="*/ 932 h 1050"/>
              <a:gd name="T40" fmla="*/ 1050 w 1166"/>
              <a:gd name="T41" fmla="*/ 1049 h 1050"/>
              <a:gd name="T42" fmla="*/ 115 w 1166"/>
              <a:gd name="T43" fmla="*/ 1049 h 1050"/>
              <a:gd name="T44" fmla="*/ 0 w 1166"/>
              <a:gd name="T45" fmla="*/ 932 h 1050"/>
              <a:gd name="T46" fmla="*/ 0 w 1166"/>
              <a:gd name="T47" fmla="*/ 232 h 1050"/>
              <a:gd name="T48" fmla="*/ 115 w 1166"/>
              <a:gd name="T49" fmla="*/ 117 h 1050"/>
              <a:gd name="T50" fmla="*/ 301 w 1166"/>
              <a:gd name="T51" fmla="*/ 117 h 1050"/>
              <a:gd name="T52" fmla="*/ 408 w 1166"/>
              <a:gd name="T53" fmla="*/ 0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166" h="1050">
                <a:moveTo>
                  <a:pt x="583" y="817"/>
                </a:moveTo>
                <a:lnTo>
                  <a:pt x="509" y="656"/>
                </a:lnTo>
                <a:lnTo>
                  <a:pt x="350" y="582"/>
                </a:lnTo>
                <a:lnTo>
                  <a:pt x="509" y="511"/>
                </a:lnTo>
                <a:lnTo>
                  <a:pt x="583" y="350"/>
                </a:lnTo>
                <a:lnTo>
                  <a:pt x="656" y="511"/>
                </a:lnTo>
                <a:lnTo>
                  <a:pt x="815" y="582"/>
                </a:lnTo>
                <a:lnTo>
                  <a:pt x="656" y="656"/>
                </a:lnTo>
                <a:lnTo>
                  <a:pt x="583" y="817"/>
                </a:lnTo>
                <a:close/>
                <a:moveTo>
                  <a:pt x="583" y="875"/>
                </a:moveTo>
                <a:cubicBezTo>
                  <a:pt x="744" y="875"/>
                  <a:pt x="875" y="743"/>
                  <a:pt x="875" y="582"/>
                </a:cubicBezTo>
                <a:cubicBezTo>
                  <a:pt x="875" y="421"/>
                  <a:pt x="745" y="292"/>
                  <a:pt x="583" y="292"/>
                </a:cubicBezTo>
                <a:cubicBezTo>
                  <a:pt x="422" y="292"/>
                  <a:pt x="290" y="421"/>
                  <a:pt x="290" y="582"/>
                </a:cubicBezTo>
                <a:cubicBezTo>
                  <a:pt x="290" y="743"/>
                  <a:pt x="421" y="875"/>
                  <a:pt x="583" y="875"/>
                </a:cubicBezTo>
                <a:close/>
                <a:moveTo>
                  <a:pt x="408" y="0"/>
                </a:moveTo>
                <a:lnTo>
                  <a:pt x="758" y="0"/>
                </a:lnTo>
                <a:lnTo>
                  <a:pt x="864" y="117"/>
                </a:lnTo>
                <a:lnTo>
                  <a:pt x="1050" y="117"/>
                </a:lnTo>
                <a:cubicBezTo>
                  <a:pt x="1113" y="117"/>
                  <a:pt x="1165" y="169"/>
                  <a:pt x="1165" y="232"/>
                </a:cubicBezTo>
                <a:lnTo>
                  <a:pt x="1165" y="932"/>
                </a:lnTo>
                <a:cubicBezTo>
                  <a:pt x="1165" y="995"/>
                  <a:pt x="1113" y="1049"/>
                  <a:pt x="1050" y="1049"/>
                </a:cubicBezTo>
                <a:lnTo>
                  <a:pt x="115" y="1049"/>
                </a:lnTo>
                <a:cubicBezTo>
                  <a:pt x="52" y="1049"/>
                  <a:pt x="0" y="995"/>
                  <a:pt x="0" y="932"/>
                </a:cubicBezTo>
                <a:lnTo>
                  <a:pt x="0" y="232"/>
                </a:lnTo>
                <a:cubicBezTo>
                  <a:pt x="0" y="169"/>
                  <a:pt x="52" y="117"/>
                  <a:pt x="115" y="117"/>
                </a:cubicBezTo>
                <a:lnTo>
                  <a:pt x="301" y="117"/>
                </a:lnTo>
                <a:lnTo>
                  <a:pt x="408" y="0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9" name="Freeform 48"/>
          <p:cNvSpPr>
            <a:spLocks noChangeArrowheads="1"/>
          </p:cNvSpPr>
          <p:nvPr/>
        </p:nvSpPr>
        <p:spPr bwMode="auto">
          <a:xfrm>
            <a:off x="7480299" y="4115596"/>
            <a:ext cx="463550" cy="377825"/>
          </a:xfrm>
          <a:custGeom>
            <a:avLst/>
            <a:gdLst>
              <a:gd name="T0" fmla="*/ 1168 w 1287"/>
              <a:gd name="T1" fmla="*/ 932 h 1050"/>
              <a:gd name="T2" fmla="*/ 1168 w 1287"/>
              <a:gd name="T3" fmla="*/ 757 h 1050"/>
              <a:gd name="T4" fmla="*/ 118 w 1287"/>
              <a:gd name="T5" fmla="*/ 757 h 1050"/>
              <a:gd name="T6" fmla="*/ 118 w 1287"/>
              <a:gd name="T7" fmla="*/ 932 h 1050"/>
              <a:gd name="T8" fmla="*/ 1168 w 1287"/>
              <a:gd name="T9" fmla="*/ 932 h 1050"/>
              <a:gd name="T10" fmla="*/ 1168 w 1287"/>
              <a:gd name="T11" fmla="*/ 0 h 1050"/>
              <a:gd name="T12" fmla="*/ 1286 w 1287"/>
              <a:gd name="T13" fmla="*/ 117 h 1050"/>
              <a:gd name="T14" fmla="*/ 1286 w 1287"/>
              <a:gd name="T15" fmla="*/ 932 h 1050"/>
              <a:gd name="T16" fmla="*/ 1168 w 1287"/>
              <a:gd name="T17" fmla="*/ 1049 h 1050"/>
              <a:gd name="T18" fmla="*/ 118 w 1287"/>
              <a:gd name="T19" fmla="*/ 1049 h 1050"/>
              <a:gd name="T20" fmla="*/ 0 w 1287"/>
              <a:gd name="T21" fmla="*/ 932 h 1050"/>
              <a:gd name="T22" fmla="*/ 0 w 1287"/>
              <a:gd name="T23" fmla="*/ 117 h 1050"/>
              <a:gd name="T24" fmla="*/ 118 w 1287"/>
              <a:gd name="T25" fmla="*/ 0 h 1050"/>
              <a:gd name="T26" fmla="*/ 1168 w 1287"/>
              <a:gd name="T27" fmla="*/ 0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287" h="1050">
                <a:moveTo>
                  <a:pt x="1168" y="932"/>
                </a:moveTo>
                <a:lnTo>
                  <a:pt x="1168" y="757"/>
                </a:lnTo>
                <a:lnTo>
                  <a:pt x="118" y="757"/>
                </a:lnTo>
                <a:lnTo>
                  <a:pt x="118" y="932"/>
                </a:lnTo>
                <a:lnTo>
                  <a:pt x="1168" y="932"/>
                </a:lnTo>
                <a:close/>
                <a:moveTo>
                  <a:pt x="1168" y="0"/>
                </a:moveTo>
                <a:cubicBezTo>
                  <a:pt x="1231" y="0"/>
                  <a:pt x="1286" y="54"/>
                  <a:pt x="1286" y="117"/>
                </a:cubicBezTo>
                <a:lnTo>
                  <a:pt x="1286" y="932"/>
                </a:lnTo>
                <a:cubicBezTo>
                  <a:pt x="1286" y="995"/>
                  <a:pt x="1231" y="1049"/>
                  <a:pt x="1168" y="1049"/>
                </a:cubicBezTo>
                <a:lnTo>
                  <a:pt x="118" y="1049"/>
                </a:lnTo>
                <a:cubicBezTo>
                  <a:pt x="55" y="1049"/>
                  <a:pt x="0" y="995"/>
                  <a:pt x="0" y="932"/>
                </a:cubicBezTo>
                <a:lnTo>
                  <a:pt x="0" y="117"/>
                </a:lnTo>
                <a:cubicBezTo>
                  <a:pt x="0" y="54"/>
                  <a:pt x="55" y="0"/>
                  <a:pt x="118" y="0"/>
                </a:cubicBezTo>
                <a:lnTo>
                  <a:pt x="1168" y="0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0" name="Freeform 49"/>
          <p:cNvSpPr>
            <a:spLocks noChangeArrowheads="1"/>
          </p:cNvSpPr>
          <p:nvPr/>
        </p:nvSpPr>
        <p:spPr bwMode="auto">
          <a:xfrm>
            <a:off x="8621712" y="4136232"/>
            <a:ext cx="336550" cy="336550"/>
          </a:xfrm>
          <a:custGeom>
            <a:avLst/>
            <a:gdLst>
              <a:gd name="T0" fmla="*/ 350 w 936"/>
              <a:gd name="T1" fmla="*/ 0 h 936"/>
              <a:gd name="T2" fmla="*/ 216 w 936"/>
              <a:gd name="T3" fmla="*/ 134 h 936"/>
              <a:gd name="T4" fmla="*/ 525 w 936"/>
              <a:gd name="T5" fmla="*/ 443 h 936"/>
              <a:gd name="T6" fmla="*/ 525 w 936"/>
              <a:gd name="T7" fmla="*/ 935 h 936"/>
              <a:gd name="T8" fmla="*/ 410 w 936"/>
              <a:gd name="T9" fmla="*/ 935 h 936"/>
              <a:gd name="T10" fmla="*/ 410 w 936"/>
              <a:gd name="T11" fmla="*/ 492 h 936"/>
              <a:gd name="T12" fmla="*/ 134 w 936"/>
              <a:gd name="T13" fmla="*/ 216 h 936"/>
              <a:gd name="T14" fmla="*/ 0 w 936"/>
              <a:gd name="T15" fmla="*/ 350 h 936"/>
              <a:gd name="T16" fmla="*/ 0 w 936"/>
              <a:gd name="T17" fmla="*/ 0 h 936"/>
              <a:gd name="T18" fmla="*/ 350 w 936"/>
              <a:gd name="T19" fmla="*/ 0 h 936"/>
              <a:gd name="T20" fmla="*/ 585 w 936"/>
              <a:gd name="T21" fmla="*/ 0 h 936"/>
              <a:gd name="T22" fmla="*/ 935 w 936"/>
              <a:gd name="T23" fmla="*/ 0 h 936"/>
              <a:gd name="T24" fmla="*/ 935 w 936"/>
              <a:gd name="T25" fmla="*/ 350 h 936"/>
              <a:gd name="T26" fmla="*/ 801 w 936"/>
              <a:gd name="T27" fmla="*/ 216 h 936"/>
              <a:gd name="T28" fmla="*/ 631 w 936"/>
              <a:gd name="T29" fmla="*/ 386 h 936"/>
              <a:gd name="T30" fmla="*/ 549 w 936"/>
              <a:gd name="T31" fmla="*/ 303 h 936"/>
              <a:gd name="T32" fmla="*/ 719 w 936"/>
              <a:gd name="T33" fmla="*/ 134 h 936"/>
              <a:gd name="T34" fmla="*/ 585 w 936"/>
              <a:gd name="T35" fmla="*/ 0 h 9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936" h="936">
                <a:moveTo>
                  <a:pt x="350" y="0"/>
                </a:moveTo>
                <a:lnTo>
                  <a:pt x="216" y="134"/>
                </a:lnTo>
                <a:lnTo>
                  <a:pt x="525" y="443"/>
                </a:lnTo>
                <a:lnTo>
                  <a:pt x="525" y="935"/>
                </a:lnTo>
                <a:lnTo>
                  <a:pt x="410" y="935"/>
                </a:lnTo>
                <a:lnTo>
                  <a:pt x="410" y="492"/>
                </a:lnTo>
                <a:lnTo>
                  <a:pt x="134" y="216"/>
                </a:lnTo>
                <a:lnTo>
                  <a:pt x="0" y="350"/>
                </a:lnTo>
                <a:lnTo>
                  <a:pt x="0" y="0"/>
                </a:lnTo>
                <a:lnTo>
                  <a:pt x="350" y="0"/>
                </a:lnTo>
                <a:close/>
                <a:moveTo>
                  <a:pt x="585" y="0"/>
                </a:moveTo>
                <a:lnTo>
                  <a:pt x="935" y="0"/>
                </a:lnTo>
                <a:lnTo>
                  <a:pt x="935" y="350"/>
                </a:lnTo>
                <a:lnTo>
                  <a:pt x="801" y="216"/>
                </a:lnTo>
                <a:lnTo>
                  <a:pt x="631" y="386"/>
                </a:lnTo>
                <a:lnTo>
                  <a:pt x="549" y="303"/>
                </a:lnTo>
                <a:lnTo>
                  <a:pt x="719" y="134"/>
                </a:lnTo>
                <a:lnTo>
                  <a:pt x="585" y="0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1" name="Freeform 50"/>
          <p:cNvSpPr>
            <a:spLocks noChangeArrowheads="1"/>
          </p:cNvSpPr>
          <p:nvPr/>
        </p:nvSpPr>
        <p:spPr bwMode="auto">
          <a:xfrm>
            <a:off x="9710737" y="4147345"/>
            <a:ext cx="315912" cy="315914"/>
          </a:xfrm>
          <a:custGeom>
            <a:avLst/>
            <a:gdLst>
              <a:gd name="T0" fmla="*/ 875 w 876"/>
              <a:gd name="T1" fmla="*/ 82 h 876"/>
              <a:gd name="T2" fmla="*/ 197 w 876"/>
              <a:gd name="T3" fmla="*/ 760 h 876"/>
              <a:gd name="T4" fmla="*/ 583 w 876"/>
              <a:gd name="T5" fmla="*/ 760 h 876"/>
              <a:gd name="T6" fmla="*/ 583 w 876"/>
              <a:gd name="T7" fmla="*/ 875 h 876"/>
              <a:gd name="T8" fmla="*/ 0 w 876"/>
              <a:gd name="T9" fmla="*/ 875 h 876"/>
              <a:gd name="T10" fmla="*/ 0 w 876"/>
              <a:gd name="T11" fmla="*/ 293 h 876"/>
              <a:gd name="T12" fmla="*/ 115 w 876"/>
              <a:gd name="T13" fmla="*/ 293 h 876"/>
              <a:gd name="T14" fmla="*/ 115 w 876"/>
              <a:gd name="T15" fmla="*/ 678 h 876"/>
              <a:gd name="T16" fmla="*/ 793 w 876"/>
              <a:gd name="T17" fmla="*/ 0 h 876"/>
              <a:gd name="T18" fmla="*/ 875 w 876"/>
              <a:gd name="T19" fmla="*/ 82 h 8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876" h="876">
                <a:moveTo>
                  <a:pt x="875" y="82"/>
                </a:moveTo>
                <a:lnTo>
                  <a:pt x="197" y="760"/>
                </a:lnTo>
                <a:lnTo>
                  <a:pt x="583" y="760"/>
                </a:lnTo>
                <a:lnTo>
                  <a:pt x="583" y="875"/>
                </a:lnTo>
                <a:lnTo>
                  <a:pt x="0" y="875"/>
                </a:lnTo>
                <a:lnTo>
                  <a:pt x="0" y="293"/>
                </a:lnTo>
                <a:lnTo>
                  <a:pt x="115" y="293"/>
                </a:lnTo>
                <a:lnTo>
                  <a:pt x="115" y="678"/>
                </a:lnTo>
                <a:lnTo>
                  <a:pt x="793" y="0"/>
                </a:lnTo>
                <a:lnTo>
                  <a:pt x="875" y="82"/>
                </a:lnTo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2" name="Freeform 51"/>
          <p:cNvSpPr>
            <a:spLocks noChangeArrowheads="1"/>
          </p:cNvSpPr>
          <p:nvPr/>
        </p:nvSpPr>
        <p:spPr bwMode="auto">
          <a:xfrm>
            <a:off x="10756901" y="4194971"/>
            <a:ext cx="377825" cy="219075"/>
          </a:xfrm>
          <a:custGeom>
            <a:avLst/>
            <a:gdLst>
              <a:gd name="T0" fmla="*/ 968 w 1051"/>
              <a:gd name="T1" fmla="*/ 0 h 608"/>
              <a:gd name="T2" fmla="*/ 1050 w 1051"/>
              <a:gd name="T3" fmla="*/ 82 h 608"/>
              <a:gd name="T4" fmla="*/ 525 w 1051"/>
              <a:gd name="T5" fmla="*/ 607 h 608"/>
              <a:gd name="T6" fmla="*/ 118 w 1051"/>
              <a:gd name="T7" fmla="*/ 200 h 608"/>
              <a:gd name="T8" fmla="*/ 118 w 1051"/>
              <a:gd name="T9" fmla="*/ 468 h 608"/>
              <a:gd name="T10" fmla="*/ 0 w 1051"/>
              <a:gd name="T11" fmla="*/ 468 h 608"/>
              <a:gd name="T12" fmla="*/ 0 w 1051"/>
              <a:gd name="T13" fmla="*/ 0 h 608"/>
              <a:gd name="T14" fmla="*/ 468 w 1051"/>
              <a:gd name="T15" fmla="*/ 0 h 608"/>
              <a:gd name="T16" fmla="*/ 468 w 1051"/>
              <a:gd name="T17" fmla="*/ 118 h 608"/>
              <a:gd name="T18" fmla="*/ 200 w 1051"/>
              <a:gd name="T19" fmla="*/ 118 h 608"/>
              <a:gd name="T20" fmla="*/ 525 w 1051"/>
              <a:gd name="T21" fmla="*/ 443 h 608"/>
              <a:gd name="T22" fmla="*/ 968 w 1051"/>
              <a:gd name="T23" fmla="*/ 0 h 6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051" h="608">
                <a:moveTo>
                  <a:pt x="968" y="0"/>
                </a:moveTo>
                <a:lnTo>
                  <a:pt x="1050" y="82"/>
                </a:lnTo>
                <a:lnTo>
                  <a:pt x="525" y="607"/>
                </a:lnTo>
                <a:lnTo>
                  <a:pt x="118" y="200"/>
                </a:lnTo>
                <a:lnTo>
                  <a:pt x="118" y="468"/>
                </a:lnTo>
                <a:lnTo>
                  <a:pt x="0" y="468"/>
                </a:lnTo>
                <a:lnTo>
                  <a:pt x="0" y="0"/>
                </a:lnTo>
                <a:lnTo>
                  <a:pt x="468" y="0"/>
                </a:lnTo>
                <a:lnTo>
                  <a:pt x="468" y="118"/>
                </a:lnTo>
                <a:lnTo>
                  <a:pt x="200" y="118"/>
                </a:lnTo>
                <a:lnTo>
                  <a:pt x="525" y="443"/>
                </a:lnTo>
                <a:lnTo>
                  <a:pt x="968" y="0"/>
                </a:lnTo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3" name="Freeform 52"/>
          <p:cNvSpPr>
            <a:spLocks noChangeArrowheads="1"/>
          </p:cNvSpPr>
          <p:nvPr/>
        </p:nvSpPr>
        <p:spPr bwMode="auto">
          <a:xfrm>
            <a:off x="1055687" y="4969669"/>
            <a:ext cx="419100" cy="419100"/>
          </a:xfrm>
          <a:custGeom>
            <a:avLst/>
            <a:gdLst>
              <a:gd name="T0" fmla="*/ 875 w 1166"/>
              <a:gd name="T1" fmla="*/ 793 h 1165"/>
              <a:gd name="T2" fmla="*/ 664 w 1166"/>
              <a:gd name="T3" fmla="*/ 582 h 1165"/>
              <a:gd name="T4" fmla="*/ 875 w 1166"/>
              <a:gd name="T5" fmla="*/ 372 h 1165"/>
              <a:gd name="T6" fmla="*/ 793 w 1166"/>
              <a:gd name="T7" fmla="*/ 290 h 1165"/>
              <a:gd name="T8" fmla="*/ 582 w 1166"/>
              <a:gd name="T9" fmla="*/ 500 h 1165"/>
              <a:gd name="T10" fmla="*/ 372 w 1166"/>
              <a:gd name="T11" fmla="*/ 290 h 1165"/>
              <a:gd name="T12" fmla="*/ 290 w 1166"/>
              <a:gd name="T13" fmla="*/ 372 h 1165"/>
              <a:gd name="T14" fmla="*/ 500 w 1166"/>
              <a:gd name="T15" fmla="*/ 582 h 1165"/>
              <a:gd name="T16" fmla="*/ 290 w 1166"/>
              <a:gd name="T17" fmla="*/ 793 h 1165"/>
              <a:gd name="T18" fmla="*/ 372 w 1166"/>
              <a:gd name="T19" fmla="*/ 875 h 1165"/>
              <a:gd name="T20" fmla="*/ 582 w 1166"/>
              <a:gd name="T21" fmla="*/ 664 h 1165"/>
              <a:gd name="T22" fmla="*/ 793 w 1166"/>
              <a:gd name="T23" fmla="*/ 875 h 1165"/>
              <a:gd name="T24" fmla="*/ 875 w 1166"/>
              <a:gd name="T25" fmla="*/ 793 h 1165"/>
              <a:gd name="T26" fmla="*/ 582 w 1166"/>
              <a:gd name="T27" fmla="*/ 0 h 1165"/>
              <a:gd name="T28" fmla="*/ 1165 w 1166"/>
              <a:gd name="T29" fmla="*/ 582 h 1165"/>
              <a:gd name="T30" fmla="*/ 582 w 1166"/>
              <a:gd name="T31" fmla="*/ 1164 h 1165"/>
              <a:gd name="T32" fmla="*/ 0 w 1166"/>
              <a:gd name="T33" fmla="*/ 582 h 1165"/>
              <a:gd name="T34" fmla="*/ 582 w 1166"/>
              <a:gd name="T35" fmla="*/ 0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166" h="1165">
                <a:moveTo>
                  <a:pt x="875" y="793"/>
                </a:moveTo>
                <a:lnTo>
                  <a:pt x="664" y="582"/>
                </a:lnTo>
                <a:lnTo>
                  <a:pt x="875" y="372"/>
                </a:lnTo>
                <a:lnTo>
                  <a:pt x="793" y="290"/>
                </a:lnTo>
                <a:lnTo>
                  <a:pt x="582" y="500"/>
                </a:lnTo>
                <a:lnTo>
                  <a:pt x="372" y="290"/>
                </a:lnTo>
                <a:lnTo>
                  <a:pt x="290" y="372"/>
                </a:lnTo>
                <a:lnTo>
                  <a:pt x="500" y="582"/>
                </a:lnTo>
                <a:lnTo>
                  <a:pt x="290" y="793"/>
                </a:lnTo>
                <a:lnTo>
                  <a:pt x="372" y="875"/>
                </a:lnTo>
                <a:lnTo>
                  <a:pt x="582" y="664"/>
                </a:lnTo>
                <a:lnTo>
                  <a:pt x="793" y="875"/>
                </a:lnTo>
                <a:lnTo>
                  <a:pt x="875" y="793"/>
                </a:lnTo>
                <a:close/>
                <a:moveTo>
                  <a:pt x="582" y="0"/>
                </a:moveTo>
                <a:cubicBezTo>
                  <a:pt x="905" y="0"/>
                  <a:pt x="1165" y="259"/>
                  <a:pt x="1165" y="582"/>
                </a:cubicBezTo>
                <a:cubicBezTo>
                  <a:pt x="1165" y="905"/>
                  <a:pt x="904" y="1164"/>
                  <a:pt x="582" y="1164"/>
                </a:cubicBezTo>
                <a:cubicBezTo>
                  <a:pt x="259" y="1164"/>
                  <a:pt x="0" y="905"/>
                  <a:pt x="0" y="582"/>
                </a:cubicBezTo>
                <a:cubicBezTo>
                  <a:pt x="0" y="259"/>
                  <a:pt x="260" y="0"/>
                  <a:pt x="582" y="0"/>
                </a:cubicBez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4" name="Freeform 53"/>
          <p:cNvSpPr>
            <a:spLocks noChangeArrowheads="1"/>
          </p:cNvSpPr>
          <p:nvPr/>
        </p:nvSpPr>
        <p:spPr bwMode="auto">
          <a:xfrm>
            <a:off x="2128837" y="4969669"/>
            <a:ext cx="419100" cy="419100"/>
          </a:xfrm>
          <a:custGeom>
            <a:avLst/>
            <a:gdLst>
              <a:gd name="T0" fmla="*/ 1050 w 1165"/>
              <a:gd name="T1" fmla="*/ 115 h 1165"/>
              <a:gd name="T2" fmla="*/ 114 w 1165"/>
              <a:gd name="T3" fmla="*/ 115 h 1165"/>
              <a:gd name="T4" fmla="*/ 114 w 1165"/>
              <a:gd name="T5" fmla="*/ 932 h 1165"/>
              <a:gd name="T6" fmla="*/ 232 w 1165"/>
              <a:gd name="T7" fmla="*/ 814 h 1165"/>
              <a:gd name="T8" fmla="*/ 1050 w 1165"/>
              <a:gd name="T9" fmla="*/ 814 h 1165"/>
              <a:gd name="T10" fmla="*/ 1050 w 1165"/>
              <a:gd name="T11" fmla="*/ 115 h 1165"/>
              <a:gd name="T12" fmla="*/ 1050 w 1165"/>
              <a:gd name="T13" fmla="*/ 0 h 1165"/>
              <a:gd name="T14" fmla="*/ 1164 w 1165"/>
              <a:gd name="T15" fmla="*/ 115 h 1165"/>
              <a:gd name="T16" fmla="*/ 1164 w 1165"/>
              <a:gd name="T17" fmla="*/ 814 h 1165"/>
              <a:gd name="T18" fmla="*/ 1050 w 1165"/>
              <a:gd name="T19" fmla="*/ 932 h 1165"/>
              <a:gd name="T20" fmla="*/ 232 w 1165"/>
              <a:gd name="T21" fmla="*/ 932 h 1165"/>
              <a:gd name="T22" fmla="*/ 0 w 1165"/>
              <a:gd name="T23" fmla="*/ 1164 h 1165"/>
              <a:gd name="T24" fmla="*/ 0 w 1165"/>
              <a:gd name="T25" fmla="*/ 115 h 1165"/>
              <a:gd name="T26" fmla="*/ 114 w 1165"/>
              <a:gd name="T27" fmla="*/ 0 h 1165"/>
              <a:gd name="T28" fmla="*/ 1050 w 1165"/>
              <a:gd name="T29" fmla="*/ 0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165" h="1165">
                <a:moveTo>
                  <a:pt x="1050" y="115"/>
                </a:moveTo>
                <a:lnTo>
                  <a:pt x="114" y="115"/>
                </a:lnTo>
                <a:lnTo>
                  <a:pt x="114" y="932"/>
                </a:lnTo>
                <a:lnTo>
                  <a:pt x="232" y="814"/>
                </a:lnTo>
                <a:lnTo>
                  <a:pt x="1050" y="814"/>
                </a:lnTo>
                <a:lnTo>
                  <a:pt x="1050" y="115"/>
                </a:lnTo>
                <a:close/>
                <a:moveTo>
                  <a:pt x="1050" y="0"/>
                </a:moveTo>
                <a:cubicBezTo>
                  <a:pt x="1112" y="0"/>
                  <a:pt x="1164" y="52"/>
                  <a:pt x="1164" y="115"/>
                </a:cubicBezTo>
                <a:lnTo>
                  <a:pt x="1164" y="814"/>
                </a:lnTo>
                <a:cubicBezTo>
                  <a:pt x="1164" y="877"/>
                  <a:pt x="1112" y="932"/>
                  <a:pt x="1050" y="932"/>
                </a:cubicBezTo>
                <a:lnTo>
                  <a:pt x="232" y="932"/>
                </a:lnTo>
                <a:lnTo>
                  <a:pt x="0" y="1164"/>
                </a:lnTo>
                <a:lnTo>
                  <a:pt x="0" y="115"/>
                </a:lnTo>
                <a:cubicBezTo>
                  <a:pt x="0" y="52"/>
                  <a:pt x="52" y="0"/>
                  <a:pt x="114" y="0"/>
                </a:cubicBezTo>
                <a:lnTo>
                  <a:pt x="1050" y="0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5" name="Freeform 54"/>
          <p:cNvSpPr>
            <a:spLocks noChangeArrowheads="1"/>
          </p:cNvSpPr>
          <p:nvPr/>
        </p:nvSpPr>
        <p:spPr bwMode="auto">
          <a:xfrm>
            <a:off x="3201987" y="5010944"/>
            <a:ext cx="419100" cy="336550"/>
          </a:xfrm>
          <a:custGeom>
            <a:avLst/>
            <a:gdLst>
              <a:gd name="T0" fmla="*/ 583 w 1166"/>
              <a:gd name="T1" fmla="*/ 0 h 936"/>
              <a:gd name="T2" fmla="*/ 1165 w 1166"/>
              <a:gd name="T3" fmla="*/ 935 h 936"/>
              <a:gd name="T4" fmla="*/ 0 w 1166"/>
              <a:gd name="T5" fmla="*/ 935 h 936"/>
              <a:gd name="T6" fmla="*/ 583 w 1166"/>
              <a:gd name="T7" fmla="*/ 0 h 936"/>
              <a:gd name="T8" fmla="*/ 583 w 1166"/>
              <a:gd name="T9" fmla="*/ 221 h 936"/>
              <a:gd name="T10" fmla="*/ 211 w 1166"/>
              <a:gd name="T11" fmla="*/ 817 h 936"/>
              <a:gd name="T12" fmla="*/ 954 w 1166"/>
              <a:gd name="T13" fmla="*/ 817 h 936"/>
              <a:gd name="T14" fmla="*/ 583 w 1166"/>
              <a:gd name="T15" fmla="*/ 221 h 9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166" h="936">
                <a:moveTo>
                  <a:pt x="583" y="0"/>
                </a:moveTo>
                <a:lnTo>
                  <a:pt x="1165" y="935"/>
                </a:lnTo>
                <a:lnTo>
                  <a:pt x="0" y="935"/>
                </a:lnTo>
                <a:lnTo>
                  <a:pt x="583" y="0"/>
                </a:lnTo>
                <a:close/>
                <a:moveTo>
                  <a:pt x="583" y="221"/>
                </a:moveTo>
                <a:lnTo>
                  <a:pt x="211" y="817"/>
                </a:lnTo>
                <a:lnTo>
                  <a:pt x="954" y="817"/>
                </a:lnTo>
                <a:lnTo>
                  <a:pt x="583" y="221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6" name="Freeform 55"/>
          <p:cNvSpPr>
            <a:spLocks noChangeArrowheads="1"/>
          </p:cNvSpPr>
          <p:nvPr/>
        </p:nvSpPr>
        <p:spPr bwMode="auto">
          <a:xfrm>
            <a:off x="4297364" y="4990309"/>
            <a:ext cx="377825" cy="377825"/>
          </a:xfrm>
          <a:custGeom>
            <a:avLst/>
            <a:gdLst>
              <a:gd name="T0" fmla="*/ 525 w 1051"/>
              <a:gd name="T1" fmla="*/ 643 h 1051"/>
              <a:gd name="T2" fmla="*/ 643 w 1051"/>
              <a:gd name="T3" fmla="*/ 525 h 1051"/>
              <a:gd name="T4" fmla="*/ 525 w 1051"/>
              <a:gd name="T5" fmla="*/ 408 h 1051"/>
              <a:gd name="T6" fmla="*/ 408 w 1051"/>
              <a:gd name="T7" fmla="*/ 525 h 1051"/>
              <a:gd name="T8" fmla="*/ 525 w 1051"/>
              <a:gd name="T9" fmla="*/ 643 h 1051"/>
              <a:gd name="T10" fmla="*/ 525 w 1051"/>
              <a:gd name="T11" fmla="*/ 293 h 1051"/>
              <a:gd name="T12" fmla="*/ 758 w 1051"/>
              <a:gd name="T13" fmla="*/ 525 h 1051"/>
              <a:gd name="T14" fmla="*/ 525 w 1051"/>
              <a:gd name="T15" fmla="*/ 758 h 1051"/>
              <a:gd name="T16" fmla="*/ 293 w 1051"/>
              <a:gd name="T17" fmla="*/ 525 h 1051"/>
              <a:gd name="T18" fmla="*/ 525 w 1051"/>
              <a:gd name="T19" fmla="*/ 293 h 1051"/>
              <a:gd name="T20" fmla="*/ 933 w 1051"/>
              <a:gd name="T21" fmla="*/ 932 h 1051"/>
              <a:gd name="T22" fmla="*/ 933 w 1051"/>
              <a:gd name="T23" fmla="*/ 700 h 1051"/>
              <a:gd name="T24" fmla="*/ 1050 w 1051"/>
              <a:gd name="T25" fmla="*/ 700 h 1051"/>
              <a:gd name="T26" fmla="*/ 1050 w 1051"/>
              <a:gd name="T27" fmla="*/ 932 h 1051"/>
              <a:gd name="T28" fmla="*/ 933 w 1051"/>
              <a:gd name="T29" fmla="*/ 1050 h 1051"/>
              <a:gd name="T30" fmla="*/ 700 w 1051"/>
              <a:gd name="T31" fmla="*/ 1050 h 1051"/>
              <a:gd name="T32" fmla="*/ 700 w 1051"/>
              <a:gd name="T33" fmla="*/ 932 h 1051"/>
              <a:gd name="T34" fmla="*/ 933 w 1051"/>
              <a:gd name="T35" fmla="*/ 932 h 1051"/>
              <a:gd name="T36" fmla="*/ 933 w 1051"/>
              <a:gd name="T37" fmla="*/ 0 h 1051"/>
              <a:gd name="T38" fmla="*/ 1050 w 1051"/>
              <a:gd name="T39" fmla="*/ 118 h 1051"/>
              <a:gd name="T40" fmla="*/ 1050 w 1051"/>
              <a:gd name="T41" fmla="*/ 350 h 1051"/>
              <a:gd name="T42" fmla="*/ 933 w 1051"/>
              <a:gd name="T43" fmla="*/ 350 h 1051"/>
              <a:gd name="T44" fmla="*/ 933 w 1051"/>
              <a:gd name="T45" fmla="*/ 118 h 1051"/>
              <a:gd name="T46" fmla="*/ 700 w 1051"/>
              <a:gd name="T47" fmla="*/ 118 h 1051"/>
              <a:gd name="T48" fmla="*/ 700 w 1051"/>
              <a:gd name="T49" fmla="*/ 0 h 1051"/>
              <a:gd name="T50" fmla="*/ 933 w 1051"/>
              <a:gd name="T51" fmla="*/ 0 h 1051"/>
              <a:gd name="T52" fmla="*/ 118 w 1051"/>
              <a:gd name="T53" fmla="*/ 118 h 1051"/>
              <a:gd name="T54" fmla="*/ 118 w 1051"/>
              <a:gd name="T55" fmla="*/ 350 h 1051"/>
              <a:gd name="T56" fmla="*/ 0 w 1051"/>
              <a:gd name="T57" fmla="*/ 350 h 1051"/>
              <a:gd name="T58" fmla="*/ 0 w 1051"/>
              <a:gd name="T59" fmla="*/ 118 h 1051"/>
              <a:gd name="T60" fmla="*/ 118 w 1051"/>
              <a:gd name="T61" fmla="*/ 0 h 1051"/>
              <a:gd name="T62" fmla="*/ 350 w 1051"/>
              <a:gd name="T63" fmla="*/ 0 h 1051"/>
              <a:gd name="T64" fmla="*/ 350 w 1051"/>
              <a:gd name="T65" fmla="*/ 118 h 1051"/>
              <a:gd name="T66" fmla="*/ 118 w 1051"/>
              <a:gd name="T67" fmla="*/ 118 h 1051"/>
              <a:gd name="T68" fmla="*/ 118 w 1051"/>
              <a:gd name="T69" fmla="*/ 700 h 1051"/>
              <a:gd name="T70" fmla="*/ 118 w 1051"/>
              <a:gd name="T71" fmla="*/ 932 h 1051"/>
              <a:gd name="T72" fmla="*/ 350 w 1051"/>
              <a:gd name="T73" fmla="*/ 932 h 1051"/>
              <a:gd name="T74" fmla="*/ 350 w 1051"/>
              <a:gd name="T75" fmla="*/ 1050 h 1051"/>
              <a:gd name="T76" fmla="*/ 118 w 1051"/>
              <a:gd name="T77" fmla="*/ 1050 h 1051"/>
              <a:gd name="T78" fmla="*/ 0 w 1051"/>
              <a:gd name="T79" fmla="*/ 932 h 1051"/>
              <a:gd name="T80" fmla="*/ 0 w 1051"/>
              <a:gd name="T81" fmla="*/ 700 h 1051"/>
              <a:gd name="T82" fmla="*/ 118 w 1051"/>
              <a:gd name="T83" fmla="*/ 700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051" h="1051">
                <a:moveTo>
                  <a:pt x="525" y="643"/>
                </a:moveTo>
                <a:cubicBezTo>
                  <a:pt x="588" y="643"/>
                  <a:pt x="643" y="588"/>
                  <a:pt x="643" y="525"/>
                </a:cubicBezTo>
                <a:cubicBezTo>
                  <a:pt x="643" y="462"/>
                  <a:pt x="588" y="408"/>
                  <a:pt x="525" y="408"/>
                </a:cubicBezTo>
                <a:cubicBezTo>
                  <a:pt x="462" y="408"/>
                  <a:pt x="408" y="462"/>
                  <a:pt x="408" y="525"/>
                </a:cubicBezTo>
                <a:cubicBezTo>
                  <a:pt x="408" y="588"/>
                  <a:pt x="462" y="643"/>
                  <a:pt x="525" y="643"/>
                </a:cubicBezTo>
                <a:close/>
                <a:moveTo>
                  <a:pt x="525" y="293"/>
                </a:moveTo>
                <a:cubicBezTo>
                  <a:pt x="654" y="293"/>
                  <a:pt x="758" y="397"/>
                  <a:pt x="758" y="525"/>
                </a:cubicBezTo>
                <a:cubicBezTo>
                  <a:pt x="758" y="654"/>
                  <a:pt x="653" y="758"/>
                  <a:pt x="525" y="758"/>
                </a:cubicBezTo>
                <a:cubicBezTo>
                  <a:pt x="396" y="758"/>
                  <a:pt x="293" y="654"/>
                  <a:pt x="293" y="525"/>
                </a:cubicBezTo>
                <a:cubicBezTo>
                  <a:pt x="293" y="397"/>
                  <a:pt x="397" y="293"/>
                  <a:pt x="525" y="293"/>
                </a:cubicBezTo>
                <a:close/>
                <a:moveTo>
                  <a:pt x="933" y="932"/>
                </a:moveTo>
                <a:lnTo>
                  <a:pt x="933" y="700"/>
                </a:lnTo>
                <a:lnTo>
                  <a:pt x="1050" y="700"/>
                </a:lnTo>
                <a:lnTo>
                  <a:pt x="1050" y="932"/>
                </a:lnTo>
                <a:cubicBezTo>
                  <a:pt x="1050" y="995"/>
                  <a:pt x="995" y="1050"/>
                  <a:pt x="933" y="1050"/>
                </a:cubicBezTo>
                <a:lnTo>
                  <a:pt x="700" y="1050"/>
                </a:lnTo>
                <a:lnTo>
                  <a:pt x="700" y="932"/>
                </a:lnTo>
                <a:lnTo>
                  <a:pt x="933" y="932"/>
                </a:lnTo>
                <a:close/>
                <a:moveTo>
                  <a:pt x="933" y="0"/>
                </a:moveTo>
                <a:cubicBezTo>
                  <a:pt x="995" y="0"/>
                  <a:pt x="1050" y="55"/>
                  <a:pt x="1050" y="118"/>
                </a:cubicBezTo>
                <a:lnTo>
                  <a:pt x="1050" y="350"/>
                </a:lnTo>
                <a:lnTo>
                  <a:pt x="933" y="350"/>
                </a:lnTo>
                <a:lnTo>
                  <a:pt x="933" y="118"/>
                </a:lnTo>
                <a:lnTo>
                  <a:pt x="700" y="118"/>
                </a:lnTo>
                <a:lnTo>
                  <a:pt x="700" y="0"/>
                </a:lnTo>
                <a:lnTo>
                  <a:pt x="933" y="0"/>
                </a:lnTo>
                <a:close/>
                <a:moveTo>
                  <a:pt x="118" y="118"/>
                </a:moveTo>
                <a:lnTo>
                  <a:pt x="118" y="350"/>
                </a:lnTo>
                <a:lnTo>
                  <a:pt x="0" y="350"/>
                </a:lnTo>
                <a:lnTo>
                  <a:pt x="0" y="118"/>
                </a:lnTo>
                <a:cubicBezTo>
                  <a:pt x="0" y="55"/>
                  <a:pt x="55" y="0"/>
                  <a:pt x="118" y="0"/>
                </a:cubicBezTo>
                <a:lnTo>
                  <a:pt x="350" y="0"/>
                </a:lnTo>
                <a:lnTo>
                  <a:pt x="350" y="118"/>
                </a:lnTo>
                <a:lnTo>
                  <a:pt x="118" y="118"/>
                </a:lnTo>
                <a:close/>
                <a:moveTo>
                  <a:pt x="118" y="700"/>
                </a:moveTo>
                <a:lnTo>
                  <a:pt x="118" y="932"/>
                </a:lnTo>
                <a:lnTo>
                  <a:pt x="350" y="932"/>
                </a:lnTo>
                <a:lnTo>
                  <a:pt x="350" y="1050"/>
                </a:lnTo>
                <a:lnTo>
                  <a:pt x="118" y="1050"/>
                </a:lnTo>
                <a:cubicBezTo>
                  <a:pt x="55" y="1050"/>
                  <a:pt x="0" y="995"/>
                  <a:pt x="0" y="932"/>
                </a:cubicBezTo>
                <a:lnTo>
                  <a:pt x="0" y="700"/>
                </a:lnTo>
                <a:lnTo>
                  <a:pt x="118" y="700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7" name="Freeform 56"/>
          <p:cNvSpPr>
            <a:spLocks noChangeArrowheads="1"/>
          </p:cNvSpPr>
          <p:nvPr/>
        </p:nvSpPr>
        <p:spPr bwMode="auto">
          <a:xfrm>
            <a:off x="5370514" y="4990309"/>
            <a:ext cx="377825" cy="377825"/>
          </a:xfrm>
          <a:custGeom>
            <a:avLst/>
            <a:gdLst>
              <a:gd name="T0" fmla="*/ 932 w 1051"/>
              <a:gd name="T1" fmla="*/ 932 h 1051"/>
              <a:gd name="T2" fmla="*/ 932 w 1051"/>
              <a:gd name="T3" fmla="*/ 700 h 1051"/>
              <a:gd name="T4" fmla="*/ 1050 w 1051"/>
              <a:gd name="T5" fmla="*/ 700 h 1051"/>
              <a:gd name="T6" fmla="*/ 1050 w 1051"/>
              <a:gd name="T7" fmla="*/ 932 h 1051"/>
              <a:gd name="T8" fmla="*/ 932 w 1051"/>
              <a:gd name="T9" fmla="*/ 1050 h 1051"/>
              <a:gd name="T10" fmla="*/ 700 w 1051"/>
              <a:gd name="T11" fmla="*/ 1050 h 1051"/>
              <a:gd name="T12" fmla="*/ 700 w 1051"/>
              <a:gd name="T13" fmla="*/ 932 h 1051"/>
              <a:gd name="T14" fmla="*/ 932 w 1051"/>
              <a:gd name="T15" fmla="*/ 932 h 1051"/>
              <a:gd name="T16" fmla="*/ 932 w 1051"/>
              <a:gd name="T17" fmla="*/ 0 h 1051"/>
              <a:gd name="T18" fmla="*/ 1050 w 1051"/>
              <a:gd name="T19" fmla="*/ 118 h 1051"/>
              <a:gd name="T20" fmla="*/ 1050 w 1051"/>
              <a:gd name="T21" fmla="*/ 350 h 1051"/>
              <a:gd name="T22" fmla="*/ 932 w 1051"/>
              <a:gd name="T23" fmla="*/ 350 h 1051"/>
              <a:gd name="T24" fmla="*/ 932 w 1051"/>
              <a:gd name="T25" fmla="*/ 118 h 1051"/>
              <a:gd name="T26" fmla="*/ 700 w 1051"/>
              <a:gd name="T27" fmla="*/ 118 h 1051"/>
              <a:gd name="T28" fmla="*/ 700 w 1051"/>
              <a:gd name="T29" fmla="*/ 0 h 1051"/>
              <a:gd name="T30" fmla="*/ 932 w 1051"/>
              <a:gd name="T31" fmla="*/ 0 h 1051"/>
              <a:gd name="T32" fmla="*/ 117 w 1051"/>
              <a:gd name="T33" fmla="*/ 118 h 1051"/>
              <a:gd name="T34" fmla="*/ 117 w 1051"/>
              <a:gd name="T35" fmla="*/ 350 h 1051"/>
              <a:gd name="T36" fmla="*/ 0 w 1051"/>
              <a:gd name="T37" fmla="*/ 350 h 1051"/>
              <a:gd name="T38" fmla="*/ 0 w 1051"/>
              <a:gd name="T39" fmla="*/ 118 h 1051"/>
              <a:gd name="T40" fmla="*/ 117 w 1051"/>
              <a:gd name="T41" fmla="*/ 0 h 1051"/>
              <a:gd name="T42" fmla="*/ 350 w 1051"/>
              <a:gd name="T43" fmla="*/ 0 h 1051"/>
              <a:gd name="T44" fmla="*/ 350 w 1051"/>
              <a:gd name="T45" fmla="*/ 118 h 1051"/>
              <a:gd name="T46" fmla="*/ 117 w 1051"/>
              <a:gd name="T47" fmla="*/ 118 h 1051"/>
              <a:gd name="T48" fmla="*/ 117 w 1051"/>
              <a:gd name="T49" fmla="*/ 700 h 1051"/>
              <a:gd name="T50" fmla="*/ 117 w 1051"/>
              <a:gd name="T51" fmla="*/ 932 h 1051"/>
              <a:gd name="T52" fmla="*/ 350 w 1051"/>
              <a:gd name="T53" fmla="*/ 932 h 1051"/>
              <a:gd name="T54" fmla="*/ 350 w 1051"/>
              <a:gd name="T55" fmla="*/ 1050 h 1051"/>
              <a:gd name="T56" fmla="*/ 117 w 1051"/>
              <a:gd name="T57" fmla="*/ 1050 h 1051"/>
              <a:gd name="T58" fmla="*/ 0 w 1051"/>
              <a:gd name="T59" fmla="*/ 932 h 1051"/>
              <a:gd name="T60" fmla="*/ 0 w 1051"/>
              <a:gd name="T61" fmla="*/ 700 h 1051"/>
              <a:gd name="T62" fmla="*/ 117 w 1051"/>
              <a:gd name="T63" fmla="*/ 700 h 1051"/>
              <a:gd name="T64" fmla="*/ 525 w 1051"/>
              <a:gd name="T65" fmla="*/ 293 h 1051"/>
              <a:gd name="T66" fmla="*/ 757 w 1051"/>
              <a:gd name="T67" fmla="*/ 525 h 1051"/>
              <a:gd name="T68" fmla="*/ 525 w 1051"/>
              <a:gd name="T69" fmla="*/ 758 h 1051"/>
              <a:gd name="T70" fmla="*/ 292 w 1051"/>
              <a:gd name="T71" fmla="*/ 525 h 1051"/>
              <a:gd name="T72" fmla="*/ 525 w 1051"/>
              <a:gd name="T73" fmla="*/ 293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051" h="1051">
                <a:moveTo>
                  <a:pt x="932" y="932"/>
                </a:moveTo>
                <a:lnTo>
                  <a:pt x="932" y="700"/>
                </a:lnTo>
                <a:lnTo>
                  <a:pt x="1050" y="700"/>
                </a:lnTo>
                <a:lnTo>
                  <a:pt x="1050" y="932"/>
                </a:lnTo>
                <a:cubicBezTo>
                  <a:pt x="1050" y="995"/>
                  <a:pt x="995" y="1050"/>
                  <a:pt x="932" y="1050"/>
                </a:cubicBezTo>
                <a:lnTo>
                  <a:pt x="700" y="1050"/>
                </a:lnTo>
                <a:lnTo>
                  <a:pt x="700" y="932"/>
                </a:lnTo>
                <a:lnTo>
                  <a:pt x="932" y="932"/>
                </a:lnTo>
                <a:close/>
                <a:moveTo>
                  <a:pt x="932" y="0"/>
                </a:moveTo>
                <a:cubicBezTo>
                  <a:pt x="995" y="0"/>
                  <a:pt x="1050" y="55"/>
                  <a:pt x="1050" y="118"/>
                </a:cubicBezTo>
                <a:lnTo>
                  <a:pt x="1050" y="350"/>
                </a:lnTo>
                <a:lnTo>
                  <a:pt x="932" y="350"/>
                </a:lnTo>
                <a:lnTo>
                  <a:pt x="932" y="118"/>
                </a:lnTo>
                <a:lnTo>
                  <a:pt x="700" y="118"/>
                </a:lnTo>
                <a:lnTo>
                  <a:pt x="700" y="0"/>
                </a:lnTo>
                <a:lnTo>
                  <a:pt x="932" y="0"/>
                </a:lnTo>
                <a:close/>
                <a:moveTo>
                  <a:pt x="117" y="118"/>
                </a:moveTo>
                <a:lnTo>
                  <a:pt x="117" y="350"/>
                </a:lnTo>
                <a:lnTo>
                  <a:pt x="0" y="350"/>
                </a:lnTo>
                <a:lnTo>
                  <a:pt x="0" y="118"/>
                </a:lnTo>
                <a:cubicBezTo>
                  <a:pt x="0" y="55"/>
                  <a:pt x="54" y="0"/>
                  <a:pt x="117" y="0"/>
                </a:cubicBezTo>
                <a:lnTo>
                  <a:pt x="350" y="0"/>
                </a:lnTo>
                <a:lnTo>
                  <a:pt x="350" y="118"/>
                </a:lnTo>
                <a:lnTo>
                  <a:pt x="117" y="118"/>
                </a:lnTo>
                <a:close/>
                <a:moveTo>
                  <a:pt x="117" y="700"/>
                </a:moveTo>
                <a:lnTo>
                  <a:pt x="117" y="932"/>
                </a:lnTo>
                <a:lnTo>
                  <a:pt x="350" y="932"/>
                </a:lnTo>
                <a:lnTo>
                  <a:pt x="350" y="1050"/>
                </a:lnTo>
                <a:lnTo>
                  <a:pt x="117" y="1050"/>
                </a:lnTo>
                <a:cubicBezTo>
                  <a:pt x="54" y="1050"/>
                  <a:pt x="0" y="995"/>
                  <a:pt x="0" y="932"/>
                </a:cubicBezTo>
                <a:lnTo>
                  <a:pt x="0" y="700"/>
                </a:lnTo>
                <a:lnTo>
                  <a:pt x="117" y="700"/>
                </a:lnTo>
                <a:close/>
                <a:moveTo>
                  <a:pt x="525" y="293"/>
                </a:moveTo>
                <a:cubicBezTo>
                  <a:pt x="653" y="293"/>
                  <a:pt x="757" y="397"/>
                  <a:pt x="757" y="525"/>
                </a:cubicBezTo>
                <a:cubicBezTo>
                  <a:pt x="757" y="654"/>
                  <a:pt x="653" y="758"/>
                  <a:pt x="525" y="758"/>
                </a:cubicBezTo>
                <a:cubicBezTo>
                  <a:pt x="396" y="758"/>
                  <a:pt x="292" y="654"/>
                  <a:pt x="292" y="525"/>
                </a:cubicBezTo>
                <a:cubicBezTo>
                  <a:pt x="292" y="397"/>
                  <a:pt x="396" y="293"/>
                  <a:pt x="525" y="293"/>
                </a:cubicBez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8" name="Freeform 57"/>
          <p:cNvSpPr>
            <a:spLocks noChangeArrowheads="1"/>
          </p:cNvSpPr>
          <p:nvPr/>
        </p:nvSpPr>
        <p:spPr bwMode="auto">
          <a:xfrm>
            <a:off x="6400799" y="4990309"/>
            <a:ext cx="463550" cy="377825"/>
          </a:xfrm>
          <a:custGeom>
            <a:avLst/>
            <a:gdLst>
              <a:gd name="T0" fmla="*/ 642 w 1286"/>
              <a:gd name="T1" fmla="*/ 1050 h 1051"/>
              <a:gd name="T2" fmla="*/ 525 w 1286"/>
              <a:gd name="T3" fmla="*/ 1050 h 1051"/>
              <a:gd name="T4" fmla="*/ 0 w 1286"/>
              <a:gd name="T5" fmla="*/ 525 h 1051"/>
              <a:gd name="T6" fmla="*/ 0 w 1286"/>
              <a:gd name="T7" fmla="*/ 408 h 1051"/>
              <a:gd name="T8" fmla="*/ 642 w 1286"/>
              <a:gd name="T9" fmla="*/ 1050 h 1051"/>
              <a:gd name="T10" fmla="*/ 0 w 1286"/>
              <a:gd name="T11" fmla="*/ 643 h 1051"/>
              <a:gd name="T12" fmla="*/ 410 w 1286"/>
              <a:gd name="T13" fmla="*/ 1050 h 1051"/>
              <a:gd name="T14" fmla="*/ 292 w 1286"/>
              <a:gd name="T15" fmla="*/ 1050 h 1051"/>
              <a:gd name="T16" fmla="*/ 0 w 1286"/>
              <a:gd name="T17" fmla="*/ 758 h 1051"/>
              <a:gd name="T18" fmla="*/ 0 w 1286"/>
              <a:gd name="T19" fmla="*/ 643 h 1051"/>
              <a:gd name="T20" fmla="*/ 175 w 1286"/>
              <a:gd name="T21" fmla="*/ 1050 h 1051"/>
              <a:gd name="T22" fmla="*/ 0 w 1286"/>
              <a:gd name="T23" fmla="*/ 1050 h 1051"/>
              <a:gd name="T24" fmla="*/ 0 w 1286"/>
              <a:gd name="T25" fmla="*/ 875 h 1051"/>
              <a:gd name="T26" fmla="*/ 175 w 1286"/>
              <a:gd name="T27" fmla="*/ 1050 h 1051"/>
              <a:gd name="T28" fmla="*/ 1167 w 1286"/>
              <a:gd name="T29" fmla="*/ 0 h 1051"/>
              <a:gd name="T30" fmla="*/ 1285 w 1286"/>
              <a:gd name="T31" fmla="*/ 118 h 1051"/>
              <a:gd name="T32" fmla="*/ 1285 w 1286"/>
              <a:gd name="T33" fmla="*/ 932 h 1051"/>
              <a:gd name="T34" fmla="*/ 1167 w 1286"/>
              <a:gd name="T35" fmla="*/ 1050 h 1051"/>
              <a:gd name="T36" fmla="*/ 760 w 1286"/>
              <a:gd name="T37" fmla="*/ 1050 h 1051"/>
              <a:gd name="T38" fmla="*/ 760 w 1286"/>
              <a:gd name="T39" fmla="*/ 932 h 1051"/>
              <a:gd name="T40" fmla="*/ 1167 w 1286"/>
              <a:gd name="T41" fmla="*/ 932 h 1051"/>
              <a:gd name="T42" fmla="*/ 1167 w 1286"/>
              <a:gd name="T43" fmla="*/ 118 h 1051"/>
              <a:gd name="T44" fmla="*/ 117 w 1286"/>
              <a:gd name="T45" fmla="*/ 118 h 1051"/>
              <a:gd name="T46" fmla="*/ 117 w 1286"/>
              <a:gd name="T47" fmla="*/ 293 h 1051"/>
              <a:gd name="T48" fmla="*/ 0 w 1286"/>
              <a:gd name="T49" fmla="*/ 293 h 1051"/>
              <a:gd name="T50" fmla="*/ 0 w 1286"/>
              <a:gd name="T51" fmla="*/ 118 h 1051"/>
              <a:gd name="T52" fmla="*/ 117 w 1286"/>
              <a:gd name="T53" fmla="*/ 0 h 1051"/>
              <a:gd name="T54" fmla="*/ 1167 w 1286"/>
              <a:gd name="T55" fmla="*/ 0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286" h="1051">
                <a:moveTo>
                  <a:pt x="642" y="1050"/>
                </a:moveTo>
                <a:lnTo>
                  <a:pt x="525" y="1050"/>
                </a:lnTo>
                <a:cubicBezTo>
                  <a:pt x="525" y="760"/>
                  <a:pt x="290" y="525"/>
                  <a:pt x="0" y="525"/>
                </a:cubicBezTo>
                <a:lnTo>
                  <a:pt x="0" y="408"/>
                </a:lnTo>
                <a:cubicBezTo>
                  <a:pt x="352" y="408"/>
                  <a:pt x="642" y="695"/>
                  <a:pt x="642" y="1050"/>
                </a:cubicBezTo>
                <a:close/>
                <a:moveTo>
                  <a:pt x="0" y="643"/>
                </a:moveTo>
                <a:cubicBezTo>
                  <a:pt x="227" y="643"/>
                  <a:pt x="410" y="823"/>
                  <a:pt x="410" y="1050"/>
                </a:cubicBezTo>
                <a:lnTo>
                  <a:pt x="292" y="1050"/>
                </a:lnTo>
                <a:cubicBezTo>
                  <a:pt x="292" y="889"/>
                  <a:pt x="161" y="758"/>
                  <a:pt x="0" y="758"/>
                </a:cubicBezTo>
                <a:lnTo>
                  <a:pt x="0" y="643"/>
                </a:lnTo>
                <a:close/>
                <a:moveTo>
                  <a:pt x="175" y="1050"/>
                </a:moveTo>
                <a:lnTo>
                  <a:pt x="0" y="1050"/>
                </a:lnTo>
                <a:lnTo>
                  <a:pt x="0" y="875"/>
                </a:lnTo>
                <a:cubicBezTo>
                  <a:pt x="95" y="875"/>
                  <a:pt x="175" y="954"/>
                  <a:pt x="175" y="1050"/>
                </a:cubicBezTo>
                <a:close/>
                <a:moveTo>
                  <a:pt x="1167" y="0"/>
                </a:moveTo>
                <a:cubicBezTo>
                  <a:pt x="1230" y="0"/>
                  <a:pt x="1285" y="55"/>
                  <a:pt x="1285" y="118"/>
                </a:cubicBezTo>
                <a:lnTo>
                  <a:pt x="1285" y="932"/>
                </a:lnTo>
                <a:cubicBezTo>
                  <a:pt x="1285" y="995"/>
                  <a:pt x="1230" y="1050"/>
                  <a:pt x="1167" y="1050"/>
                </a:cubicBezTo>
                <a:lnTo>
                  <a:pt x="760" y="1050"/>
                </a:lnTo>
                <a:lnTo>
                  <a:pt x="760" y="932"/>
                </a:lnTo>
                <a:lnTo>
                  <a:pt x="1167" y="932"/>
                </a:lnTo>
                <a:lnTo>
                  <a:pt x="1167" y="118"/>
                </a:lnTo>
                <a:lnTo>
                  <a:pt x="117" y="118"/>
                </a:lnTo>
                <a:lnTo>
                  <a:pt x="117" y="293"/>
                </a:lnTo>
                <a:lnTo>
                  <a:pt x="0" y="293"/>
                </a:lnTo>
                <a:lnTo>
                  <a:pt x="0" y="118"/>
                </a:lnTo>
                <a:cubicBezTo>
                  <a:pt x="0" y="55"/>
                  <a:pt x="54" y="0"/>
                  <a:pt x="117" y="0"/>
                </a:cubicBezTo>
                <a:lnTo>
                  <a:pt x="1167" y="0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9" name="Freeform 58"/>
          <p:cNvSpPr>
            <a:spLocks noChangeArrowheads="1"/>
          </p:cNvSpPr>
          <p:nvPr/>
        </p:nvSpPr>
        <p:spPr bwMode="auto">
          <a:xfrm>
            <a:off x="7473949" y="4990309"/>
            <a:ext cx="463550" cy="377825"/>
          </a:xfrm>
          <a:custGeom>
            <a:avLst/>
            <a:gdLst>
              <a:gd name="T0" fmla="*/ 1168 w 1286"/>
              <a:gd name="T1" fmla="*/ 0 h 1051"/>
              <a:gd name="T2" fmla="*/ 1285 w 1286"/>
              <a:gd name="T3" fmla="*/ 118 h 1051"/>
              <a:gd name="T4" fmla="*/ 1285 w 1286"/>
              <a:gd name="T5" fmla="*/ 932 h 1051"/>
              <a:gd name="T6" fmla="*/ 1168 w 1286"/>
              <a:gd name="T7" fmla="*/ 1050 h 1051"/>
              <a:gd name="T8" fmla="*/ 760 w 1286"/>
              <a:gd name="T9" fmla="*/ 1050 h 1051"/>
              <a:gd name="T10" fmla="*/ 760 w 1286"/>
              <a:gd name="T11" fmla="*/ 932 h 1051"/>
              <a:gd name="T12" fmla="*/ 1168 w 1286"/>
              <a:gd name="T13" fmla="*/ 932 h 1051"/>
              <a:gd name="T14" fmla="*/ 1168 w 1286"/>
              <a:gd name="T15" fmla="*/ 118 h 1051"/>
              <a:gd name="T16" fmla="*/ 118 w 1286"/>
              <a:gd name="T17" fmla="*/ 118 h 1051"/>
              <a:gd name="T18" fmla="*/ 118 w 1286"/>
              <a:gd name="T19" fmla="*/ 293 h 1051"/>
              <a:gd name="T20" fmla="*/ 0 w 1286"/>
              <a:gd name="T21" fmla="*/ 293 h 1051"/>
              <a:gd name="T22" fmla="*/ 0 w 1286"/>
              <a:gd name="T23" fmla="*/ 118 h 1051"/>
              <a:gd name="T24" fmla="*/ 118 w 1286"/>
              <a:gd name="T25" fmla="*/ 0 h 1051"/>
              <a:gd name="T26" fmla="*/ 1168 w 1286"/>
              <a:gd name="T27" fmla="*/ 0 h 1051"/>
              <a:gd name="T28" fmla="*/ 0 w 1286"/>
              <a:gd name="T29" fmla="*/ 408 h 1051"/>
              <a:gd name="T30" fmla="*/ 643 w 1286"/>
              <a:gd name="T31" fmla="*/ 1050 h 1051"/>
              <a:gd name="T32" fmla="*/ 525 w 1286"/>
              <a:gd name="T33" fmla="*/ 1050 h 1051"/>
              <a:gd name="T34" fmla="*/ 0 w 1286"/>
              <a:gd name="T35" fmla="*/ 525 h 1051"/>
              <a:gd name="T36" fmla="*/ 0 w 1286"/>
              <a:gd name="T37" fmla="*/ 408 h 1051"/>
              <a:gd name="T38" fmla="*/ 1050 w 1286"/>
              <a:gd name="T39" fmla="*/ 818 h 1051"/>
              <a:gd name="T40" fmla="*/ 722 w 1286"/>
              <a:gd name="T41" fmla="*/ 818 h 1051"/>
              <a:gd name="T42" fmla="*/ 235 w 1286"/>
              <a:gd name="T43" fmla="*/ 328 h 1051"/>
              <a:gd name="T44" fmla="*/ 235 w 1286"/>
              <a:gd name="T45" fmla="*/ 233 h 1051"/>
              <a:gd name="T46" fmla="*/ 1050 w 1286"/>
              <a:gd name="T47" fmla="*/ 233 h 1051"/>
              <a:gd name="T48" fmla="*/ 1050 w 1286"/>
              <a:gd name="T49" fmla="*/ 818 h 1051"/>
              <a:gd name="T50" fmla="*/ 410 w 1286"/>
              <a:gd name="T51" fmla="*/ 1050 h 1051"/>
              <a:gd name="T52" fmla="*/ 293 w 1286"/>
              <a:gd name="T53" fmla="*/ 1050 h 1051"/>
              <a:gd name="T54" fmla="*/ 0 w 1286"/>
              <a:gd name="T55" fmla="*/ 758 h 1051"/>
              <a:gd name="T56" fmla="*/ 0 w 1286"/>
              <a:gd name="T57" fmla="*/ 643 h 1051"/>
              <a:gd name="T58" fmla="*/ 410 w 1286"/>
              <a:gd name="T59" fmla="*/ 1050 h 1051"/>
              <a:gd name="T60" fmla="*/ 0 w 1286"/>
              <a:gd name="T61" fmla="*/ 875 h 1051"/>
              <a:gd name="T62" fmla="*/ 175 w 1286"/>
              <a:gd name="T63" fmla="*/ 1050 h 1051"/>
              <a:gd name="T64" fmla="*/ 0 w 1286"/>
              <a:gd name="T65" fmla="*/ 1050 h 1051"/>
              <a:gd name="T66" fmla="*/ 0 w 1286"/>
              <a:gd name="T67" fmla="*/ 875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286" h="1051">
                <a:moveTo>
                  <a:pt x="1168" y="0"/>
                </a:moveTo>
                <a:cubicBezTo>
                  <a:pt x="1231" y="0"/>
                  <a:pt x="1285" y="55"/>
                  <a:pt x="1285" y="118"/>
                </a:cubicBezTo>
                <a:lnTo>
                  <a:pt x="1285" y="932"/>
                </a:lnTo>
                <a:cubicBezTo>
                  <a:pt x="1285" y="995"/>
                  <a:pt x="1231" y="1050"/>
                  <a:pt x="1168" y="1050"/>
                </a:cubicBezTo>
                <a:lnTo>
                  <a:pt x="760" y="1050"/>
                </a:lnTo>
                <a:lnTo>
                  <a:pt x="760" y="932"/>
                </a:lnTo>
                <a:lnTo>
                  <a:pt x="1168" y="932"/>
                </a:lnTo>
                <a:lnTo>
                  <a:pt x="1168" y="118"/>
                </a:lnTo>
                <a:lnTo>
                  <a:pt x="118" y="118"/>
                </a:lnTo>
                <a:lnTo>
                  <a:pt x="118" y="293"/>
                </a:lnTo>
                <a:lnTo>
                  <a:pt x="0" y="293"/>
                </a:lnTo>
                <a:lnTo>
                  <a:pt x="0" y="118"/>
                </a:lnTo>
                <a:cubicBezTo>
                  <a:pt x="0" y="55"/>
                  <a:pt x="55" y="0"/>
                  <a:pt x="118" y="0"/>
                </a:cubicBezTo>
                <a:lnTo>
                  <a:pt x="1168" y="0"/>
                </a:lnTo>
                <a:close/>
                <a:moveTo>
                  <a:pt x="0" y="408"/>
                </a:moveTo>
                <a:cubicBezTo>
                  <a:pt x="353" y="408"/>
                  <a:pt x="643" y="695"/>
                  <a:pt x="643" y="1050"/>
                </a:cubicBezTo>
                <a:lnTo>
                  <a:pt x="525" y="1050"/>
                </a:lnTo>
                <a:cubicBezTo>
                  <a:pt x="525" y="760"/>
                  <a:pt x="290" y="525"/>
                  <a:pt x="0" y="525"/>
                </a:cubicBezTo>
                <a:lnTo>
                  <a:pt x="0" y="408"/>
                </a:lnTo>
                <a:close/>
                <a:moveTo>
                  <a:pt x="1050" y="818"/>
                </a:moveTo>
                <a:lnTo>
                  <a:pt x="722" y="818"/>
                </a:lnTo>
                <a:cubicBezTo>
                  <a:pt x="648" y="588"/>
                  <a:pt x="465" y="402"/>
                  <a:pt x="235" y="328"/>
                </a:cubicBezTo>
                <a:lnTo>
                  <a:pt x="235" y="233"/>
                </a:lnTo>
                <a:lnTo>
                  <a:pt x="1050" y="233"/>
                </a:lnTo>
                <a:lnTo>
                  <a:pt x="1050" y="818"/>
                </a:lnTo>
                <a:close/>
                <a:moveTo>
                  <a:pt x="410" y="1050"/>
                </a:moveTo>
                <a:lnTo>
                  <a:pt x="293" y="1050"/>
                </a:lnTo>
                <a:cubicBezTo>
                  <a:pt x="293" y="889"/>
                  <a:pt x="162" y="758"/>
                  <a:pt x="0" y="758"/>
                </a:cubicBezTo>
                <a:lnTo>
                  <a:pt x="0" y="643"/>
                </a:lnTo>
                <a:cubicBezTo>
                  <a:pt x="227" y="643"/>
                  <a:pt x="410" y="823"/>
                  <a:pt x="410" y="1050"/>
                </a:cubicBezTo>
                <a:close/>
                <a:moveTo>
                  <a:pt x="0" y="875"/>
                </a:moveTo>
                <a:cubicBezTo>
                  <a:pt x="96" y="875"/>
                  <a:pt x="175" y="954"/>
                  <a:pt x="175" y="1050"/>
                </a:cubicBezTo>
                <a:lnTo>
                  <a:pt x="0" y="1050"/>
                </a:lnTo>
                <a:lnTo>
                  <a:pt x="0" y="875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0" name="Freeform 59"/>
          <p:cNvSpPr>
            <a:spLocks noChangeArrowheads="1"/>
          </p:cNvSpPr>
          <p:nvPr/>
        </p:nvSpPr>
        <p:spPr bwMode="auto">
          <a:xfrm>
            <a:off x="8589964" y="4990309"/>
            <a:ext cx="377825" cy="377825"/>
          </a:xfrm>
          <a:custGeom>
            <a:avLst/>
            <a:gdLst>
              <a:gd name="T0" fmla="*/ 788 w 1051"/>
              <a:gd name="T1" fmla="*/ 350 h 1051"/>
              <a:gd name="T2" fmla="*/ 875 w 1051"/>
              <a:gd name="T3" fmla="*/ 263 h 1051"/>
              <a:gd name="T4" fmla="*/ 788 w 1051"/>
              <a:gd name="T5" fmla="*/ 175 h 1051"/>
              <a:gd name="T6" fmla="*/ 700 w 1051"/>
              <a:gd name="T7" fmla="*/ 263 h 1051"/>
              <a:gd name="T8" fmla="*/ 788 w 1051"/>
              <a:gd name="T9" fmla="*/ 350 h 1051"/>
              <a:gd name="T10" fmla="*/ 788 w 1051"/>
              <a:gd name="T11" fmla="*/ 875 h 1051"/>
              <a:gd name="T12" fmla="*/ 875 w 1051"/>
              <a:gd name="T13" fmla="*/ 788 h 1051"/>
              <a:gd name="T14" fmla="*/ 788 w 1051"/>
              <a:gd name="T15" fmla="*/ 700 h 1051"/>
              <a:gd name="T16" fmla="*/ 700 w 1051"/>
              <a:gd name="T17" fmla="*/ 788 h 1051"/>
              <a:gd name="T18" fmla="*/ 788 w 1051"/>
              <a:gd name="T19" fmla="*/ 875 h 1051"/>
              <a:gd name="T20" fmla="*/ 525 w 1051"/>
              <a:gd name="T21" fmla="*/ 613 h 1051"/>
              <a:gd name="T22" fmla="*/ 613 w 1051"/>
              <a:gd name="T23" fmla="*/ 525 h 1051"/>
              <a:gd name="T24" fmla="*/ 525 w 1051"/>
              <a:gd name="T25" fmla="*/ 438 h 1051"/>
              <a:gd name="T26" fmla="*/ 438 w 1051"/>
              <a:gd name="T27" fmla="*/ 525 h 1051"/>
              <a:gd name="T28" fmla="*/ 525 w 1051"/>
              <a:gd name="T29" fmla="*/ 613 h 1051"/>
              <a:gd name="T30" fmla="*/ 263 w 1051"/>
              <a:gd name="T31" fmla="*/ 350 h 1051"/>
              <a:gd name="T32" fmla="*/ 350 w 1051"/>
              <a:gd name="T33" fmla="*/ 263 h 1051"/>
              <a:gd name="T34" fmla="*/ 263 w 1051"/>
              <a:gd name="T35" fmla="*/ 175 h 1051"/>
              <a:gd name="T36" fmla="*/ 175 w 1051"/>
              <a:gd name="T37" fmla="*/ 263 h 1051"/>
              <a:gd name="T38" fmla="*/ 263 w 1051"/>
              <a:gd name="T39" fmla="*/ 350 h 1051"/>
              <a:gd name="T40" fmla="*/ 263 w 1051"/>
              <a:gd name="T41" fmla="*/ 875 h 1051"/>
              <a:gd name="T42" fmla="*/ 350 w 1051"/>
              <a:gd name="T43" fmla="*/ 788 h 1051"/>
              <a:gd name="T44" fmla="*/ 263 w 1051"/>
              <a:gd name="T45" fmla="*/ 700 h 1051"/>
              <a:gd name="T46" fmla="*/ 175 w 1051"/>
              <a:gd name="T47" fmla="*/ 788 h 1051"/>
              <a:gd name="T48" fmla="*/ 263 w 1051"/>
              <a:gd name="T49" fmla="*/ 875 h 1051"/>
              <a:gd name="T50" fmla="*/ 933 w 1051"/>
              <a:gd name="T51" fmla="*/ 0 h 1051"/>
              <a:gd name="T52" fmla="*/ 1050 w 1051"/>
              <a:gd name="T53" fmla="*/ 118 h 1051"/>
              <a:gd name="T54" fmla="*/ 1050 w 1051"/>
              <a:gd name="T55" fmla="*/ 932 h 1051"/>
              <a:gd name="T56" fmla="*/ 933 w 1051"/>
              <a:gd name="T57" fmla="*/ 1050 h 1051"/>
              <a:gd name="T58" fmla="*/ 118 w 1051"/>
              <a:gd name="T59" fmla="*/ 1050 h 1051"/>
              <a:gd name="T60" fmla="*/ 0 w 1051"/>
              <a:gd name="T61" fmla="*/ 932 h 1051"/>
              <a:gd name="T62" fmla="*/ 0 w 1051"/>
              <a:gd name="T63" fmla="*/ 118 h 1051"/>
              <a:gd name="T64" fmla="*/ 118 w 1051"/>
              <a:gd name="T65" fmla="*/ 0 h 1051"/>
              <a:gd name="T66" fmla="*/ 933 w 1051"/>
              <a:gd name="T67" fmla="*/ 0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051" h="1051">
                <a:moveTo>
                  <a:pt x="788" y="350"/>
                </a:moveTo>
                <a:cubicBezTo>
                  <a:pt x="837" y="350"/>
                  <a:pt x="875" y="313"/>
                  <a:pt x="875" y="263"/>
                </a:cubicBezTo>
                <a:cubicBezTo>
                  <a:pt x="875" y="214"/>
                  <a:pt x="837" y="175"/>
                  <a:pt x="788" y="175"/>
                </a:cubicBezTo>
                <a:cubicBezTo>
                  <a:pt x="739" y="175"/>
                  <a:pt x="700" y="214"/>
                  <a:pt x="700" y="263"/>
                </a:cubicBezTo>
                <a:cubicBezTo>
                  <a:pt x="700" y="313"/>
                  <a:pt x="739" y="350"/>
                  <a:pt x="788" y="350"/>
                </a:cubicBezTo>
                <a:close/>
                <a:moveTo>
                  <a:pt x="788" y="875"/>
                </a:moveTo>
                <a:cubicBezTo>
                  <a:pt x="837" y="875"/>
                  <a:pt x="875" y="838"/>
                  <a:pt x="875" y="788"/>
                </a:cubicBezTo>
                <a:cubicBezTo>
                  <a:pt x="875" y="739"/>
                  <a:pt x="837" y="700"/>
                  <a:pt x="788" y="700"/>
                </a:cubicBezTo>
                <a:cubicBezTo>
                  <a:pt x="739" y="700"/>
                  <a:pt x="700" y="739"/>
                  <a:pt x="700" y="788"/>
                </a:cubicBezTo>
                <a:cubicBezTo>
                  <a:pt x="700" y="838"/>
                  <a:pt x="739" y="875"/>
                  <a:pt x="788" y="875"/>
                </a:cubicBezTo>
                <a:close/>
                <a:moveTo>
                  <a:pt x="525" y="613"/>
                </a:moveTo>
                <a:cubicBezTo>
                  <a:pt x="575" y="613"/>
                  <a:pt x="613" y="574"/>
                  <a:pt x="613" y="525"/>
                </a:cubicBezTo>
                <a:cubicBezTo>
                  <a:pt x="613" y="476"/>
                  <a:pt x="575" y="438"/>
                  <a:pt x="525" y="438"/>
                </a:cubicBezTo>
                <a:cubicBezTo>
                  <a:pt x="476" y="438"/>
                  <a:pt x="438" y="476"/>
                  <a:pt x="438" y="525"/>
                </a:cubicBezTo>
                <a:cubicBezTo>
                  <a:pt x="438" y="574"/>
                  <a:pt x="476" y="613"/>
                  <a:pt x="525" y="613"/>
                </a:cubicBezTo>
                <a:close/>
                <a:moveTo>
                  <a:pt x="263" y="350"/>
                </a:moveTo>
                <a:cubicBezTo>
                  <a:pt x="312" y="350"/>
                  <a:pt x="350" y="313"/>
                  <a:pt x="350" y="263"/>
                </a:cubicBezTo>
                <a:cubicBezTo>
                  <a:pt x="350" y="214"/>
                  <a:pt x="312" y="175"/>
                  <a:pt x="263" y="175"/>
                </a:cubicBezTo>
                <a:cubicBezTo>
                  <a:pt x="214" y="175"/>
                  <a:pt x="175" y="214"/>
                  <a:pt x="175" y="263"/>
                </a:cubicBezTo>
                <a:cubicBezTo>
                  <a:pt x="175" y="313"/>
                  <a:pt x="214" y="350"/>
                  <a:pt x="263" y="350"/>
                </a:cubicBezTo>
                <a:close/>
                <a:moveTo>
                  <a:pt x="263" y="875"/>
                </a:moveTo>
                <a:cubicBezTo>
                  <a:pt x="312" y="875"/>
                  <a:pt x="350" y="838"/>
                  <a:pt x="350" y="788"/>
                </a:cubicBezTo>
                <a:cubicBezTo>
                  <a:pt x="350" y="739"/>
                  <a:pt x="312" y="700"/>
                  <a:pt x="263" y="700"/>
                </a:cubicBezTo>
                <a:cubicBezTo>
                  <a:pt x="214" y="700"/>
                  <a:pt x="175" y="739"/>
                  <a:pt x="175" y="788"/>
                </a:cubicBezTo>
                <a:cubicBezTo>
                  <a:pt x="175" y="838"/>
                  <a:pt x="214" y="875"/>
                  <a:pt x="263" y="875"/>
                </a:cubicBezTo>
                <a:close/>
                <a:moveTo>
                  <a:pt x="933" y="0"/>
                </a:moveTo>
                <a:cubicBezTo>
                  <a:pt x="996" y="0"/>
                  <a:pt x="1050" y="55"/>
                  <a:pt x="1050" y="118"/>
                </a:cubicBezTo>
                <a:lnTo>
                  <a:pt x="1050" y="932"/>
                </a:lnTo>
                <a:cubicBezTo>
                  <a:pt x="1050" y="995"/>
                  <a:pt x="996" y="1050"/>
                  <a:pt x="933" y="1050"/>
                </a:cubicBezTo>
                <a:lnTo>
                  <a:pt x="118" y="1050"/>
                </a:lnTo>
                <a:cubicBezTo>
                  <a:pt x="55" y="1050"/>
                  <a:pt x="0" y="995"/>
                  <a:pt x="0" y="932"/>
                </a:cubicBezTo>
                <a:lnTo>
                  <a:pt x="0" y="118"/>
                </a:lnTo>
                <a:cubicBezTo>
                  <a:pt x="0" y="55"/>
                  <a:pt x="55" y="0"/>
                  <a:pt x="118" y="0"/>
                </a:cubicBezTo>
                <a:lnTo>
                  <a:pt x="933" y="0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1" name="Freeform 60"/>
          <p:cNvSpPr>
            <a:spLocks noChangeArrowheads="1"/>
          </p:cNvSpPr>
          <p:nvPr/>
        </p:nvSpPr>
        <p:spPr bwMode="auto">
          <a:xfrm>
            <a:off x="9642474" y="4979195"/>
            <a:ext cx="419100" cy="398463"/>
          </a:xfrm>
          <a:custGeom>
            <a:avLst/>
            <a:gdLst>
              <a:gd name="T0" fmla="*/ 1050 w 1165"/>
              <a:gd name="T1" fmla="*/ 700 h 1109"/>
              <a:gd name="T2" fmla="*/ 1050 w 1165"/>
              <a:gd name="T3" fmla="*/ 350 h 1109"/>
              <a:gd name="T4" fmla="*/ 875 w 1165"/>
              <a:gd name="T5" fmla="*/ 350 h 1109"/>
              <a:gd name="T6" fmla="*/ 875 w 1165"/>
              <a:gd name="T7" fmla="*/ 465 h 1109"/>
              <a:gd name="T8" fmla="*/ 757 w 1165"/>
              <a:gd name="T9" fmla="*/ 465 h 1109"/>
              <a:gd name="T10" fmla="*/ 757 w 1165"/>
              <a:gd name="T11" fmla="*/ 350 h 1109"/>
              <a:gd name="T12" fmla="*/ 407 w 1165"/>
              <a:gd name="T13" fmla="*/ 350 h 1109"/>
              <a:gd name="T14" fmla="*/ 407 w 1165"/>
              <a:gd name="T15" fmla="*/ 465 h 1109"/>
              <a:gd name="T16" fmla="*/ 289 w 1165"/>
              <a:gd name="T17" fmla="*/ 465 h 1109"/>
              <a:gd name="T18" fmla="*/ 289 w 1165"/>
              <a:gd name="T19" fmla="*/ 350 h 1109"/>
              <a:gd name="T20" fmla="*/ 114 w 1165"/>
              <a:gd name="T21" fmla="*/ 350 h 1109"/>
              <a:gd name="T22" fmla="*/ 114 w 1165"/>
              <a:gd name="T23" fmla="*/ 700 h 1109"/>
              <a:gd name="T24" fmla="*/ 1050 w 1165"/>
              <a:gd name="T25" fmla="*/ 700 h 1109"/>
              <a:gd name="T26" fmla="*/ 1050 w 1165"/>
              <a:gd name="T27" fmla="*/ 990 h 1109"/>
              <a:gd name="T28" fmla="*/ 1050 w 1165"/>
              <a:gd name="T29" fmla="*/ 875 h 1109"/>
              <a:gd name="T30" fmla="*/ 114 w 1165"/>
              <a:gd name="T31" fmla="*/ 875 h 1109"/>
              <a:gd name="T32" fmla="*/ 114 w 1165"/>
              <a:gd name="T33" fmla="*/ 990 h 1109"/>
              <a:gd name="T34" fmla="*/ 1050 w 1165"/>
              <a:gd name="T35" fmla="*/ 990 h 1109"/>
              <a:gd name="T36" fmla="*/ 407 w 1165"/>
              <a:gd name="T37" fmla="*/ 115 h 1109"/>
              <a:gd name="T38" fmla="*/ 407 w 1165"/>
              <a:gd name="T39" fmla="*/ 233 h 1109"/>
              <a:gd name="T40" fmla="*/ 757 w 1165"/>
              <a:gd name="T41" fmla="*/ 233 h 1109"/>
              <a:gd name="T42" fmla="*/ 757 w 1165"/>
              <a:gd name="T43" fmla="*/ 115 h 1109"/>
              <a:gd name="T44" fmla="*/ 407 w 1165"/>
              <a:gd name="T45" fmla="*/ 115 h 1109"/>
              <a:gd name="T46" fmla="*/ 1164 w 1165"/>
              <a:gd name="T47" fmla="*/ 350 h 1109"/>
              <a:gd name="T48" fmla="*/ 1164 w 1165"/>
              <a:gd name="T49" fmla="*/ 990 h 1109"/>
              <a:gd name="T50" fmla="*/ 1050 w 1165"/>
              <a:gd name="T51" fmla="*/ 1108 h 1109"/>
              <a:gd name="T52" fmla="*/ 114 w 1165"/>
              <a:gd name="T53" fmla="*/ 1108 h 1109"/>
              <a:gd name="T54" fmla="*/ 0 w 1165"/>
              <a:gd name="T55" fmla="*/ 990 h 1109"/>
              <a:gd name="T56" fmla="*/ 0 w 1165"/>
              <a:gd name="T57" fmla="*/ 350 h 1109"/>
              <a:gd name="T58" fmla="*/ 114 w 1165"/>
              <a:gd name="T59" fmla="*/ 233 h 1109"/>
              <a:gd name="T60" fmla="*/ 289 w 1165"/>
              <a:gd name="T61" fmla="*/ 233 h 1109"/>
              <a:gd name="T62" fmla="*/ 289 w 1165"/>
              <a:gd name="T63" fmla="*/ 115 h 1109"/>
              <a:gd name="T64" fmla="*/ 407 w 1165"/>
              <a:gd name="T65" fmla="*/ 0 h 1109"/>
              <a:gd name="T66" fmla="*/ 757 w 1165"/>
              <a:gd name="T67" fmla="*/ 0 h 1109"/>
              <a:gd name="T68" fmla="*/ 875 w 1165"/>
              <a:gd name="T69" fmla="*/ 115 h 1109"/>
              <a:gd name="T70" fmla="*/ 875 w 1165"/>
              <a:gd name="T71" fmla="*/ 233 h 1109"/>
              <a:gd name="T72" fmla="*/ 1050 w 1165"/>
              <a:gd name="T73" fmla="*/ 233 h 1109"/>
              <a:gd name="T74" fmla="*/ 1164 w 1165"/>
              <a:gd name="T75" fmla="*/ 350 h 11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165" h="1109">
                <a:moveTo>
                  <a:pt x="1050" y="700"/>
                </a:moveTo>
                <a:lnTo>
                  <a:pt x="1050" y="350"/>
                </a:lnTo>
                <a:lnTo>
                  <a:pt x="875" y="350"/>
                </a:lnTo>
                <a:lnTo>
                  <a:pt x="875" y="465"/>
                </a:lnTo>
                <a:lnTo>
                  <a:pt x="757" y="465"/>
                </a:lnTo>
                <a:lnTo>
                  <a:pt x="757" y="350"/>
                </a:lnTo>
                <a:lnTo>
                  <a:pt x="407" y="350"/>
                </a:lnTo>
                <a:lnTo>
                  <a:pt x="407" y="465"/>
                </a:lnTo>
                <a:lnTo>
                  <a:pt x="289" y="465"/>
                </a:lnTo>
                <a:lnTo>
                  <a:pt x="289" y="350"/>
                </a:lnTo>
                <a:lnTo>
                  <a:pt x="114" y="350"/>
                </a:lnTo>
                <a:lnTo>
                  <a:pt x="114" y="700"/>
                </a:lnTo>
                <a:lnTo>
                  <a:pt x="1050" y="700"/>
                </a:lnTo>
                <a:close/>
                <a:moveTo>
                  <a:pt x="1050" y="990"/>
                </a:moveTo>
                <a:lnTo>
                  <a:pt x="1050" y="875"/>
                </a:lnTo>
                <a:lnTo>
                  <a:pt x="114" y="875"/>
                </a:lnTo>
                <a:lnTo>
                  <a:pt x="114" y="990"/>
                </a:lnTo>
                <a:lnTo>
                  <a:pt x="1050" y="990"/>
                </a:lnTo>
                <a:close/>
                <a:moveTo>
                  <a:pt x="407" y="115"/>
                </a:moveTo>
                <a:lnTo>
                  <a:pt x="407" y="233"/>
                </a:lnTo>
                <a:lnTo>
                  <a:pt x="757" y="233"/>
                </a:lnTo>
                <a:lnTo>
                  <a:pt x="757" y="115"/>
                </a:lnTo>
                <a:lnTo>
                  <a:pt x="407" y="115"/>
                </a:lnTo>
                <a:close/>
                <a:moveTo>
                  <a:pt x="1164" y="350"/>
                </a:moveTo>
                <a:lnTo>
                  <a:pt x="1164" y="990"/>
                </a:lnTo>
                <a:cubicBezTo>
                  <a:pt x="1164" y="1056"/>
                  <a:pt x="1115" y="1108"/>
                  <a:pt x="1050" y="1108"/>
                </a:cubicBezTo>
                <a:lnTo>
                  <a:pt x="114" y="1108"/>
                </a:lnTo>
                <a:cubicBezTo>
                  <a:pt x="49" y="1108"/>
                  <a:pt x="0" y="1056"/>
                  <a:pt x="0" y="990"/>
                </a:cubicBezTo>
                <a:lnTo>
                  <a:pt x="0" y="350"/>
                </a:lnTo>
                <a:cubicBezTo>
                  <a:pt x="0" y="285"/>
                  <a:pt x="49" y="233"/>
                  <a:pt x="114" y="233"/>
                </a:cubicBezTo>
                <a:lnTo>
                  <a:pt x="289" y="233"/>
                </a:lnTo>
                <a:lnTo>
                  <a:pt x="289" y="115"/>
                </a:lnTo>
                <a:cubicBezTo>
                  <a:pt x="289" y="50"/>
                  <a:pt x="341" y="0"/>
                  <a:pt x="407" y="0"/>
                </a:cubicBezTo>
                <a:lnTo>
                  <a:pt x="757" y="0"/>
                </a:lnTo>
                <a:cubicBezTo>
                  <a:pt x="823" y="0"/>
                  <a:pt x="875" y="50"/>
                  <a:pt x="875" y="115"/>
                </a:cubicBezTo>
                <a:lnTo>
                  <a:pt x="875" y="233"/>
                </a:lnTo>
                <a:lnTo>
                  <a:pt x="1050" y="233"/>
                </a:lnTo>
                <a:cubicBezTo>
                  <a:pt x="1115" y="233"/>
                  <a:pt x="1164" y="285"/>
                  <a:pt x="1164" y="350"/>
                </a:cubicBez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2" name="Freeform 61"/>
          <p:cNvSpPr>
            <a:spLocks noChangeArrowheads="1"/>
          </p:cNvSpPr>
          <p:nvPr/>
        </p:nvSpPr>
        <p:spPr bwMode="auto">
          <a:xfrm>
            <a:off x="10715624" y="4969669"/>
            <a:ext cx="419100" cy="419100"/>
          </a:xfrm>
          <a:custGeom>
            <a:avLst/>
            <a:gdLst>
              <a:gd name="T0" fmla="*/ 1050 w 1166"/>
              <a:gd name="T1" fmla="*/ 465 h 1165"/>
              <a:gd name="T2" fmla="*/ 1050 w 1166"/>
              <a:gd name="T3" fmla="*/ 115 h 1165"/>
              <a:gd name="T4" fmla="*/ 115 w 1166"/>
              <a:gd name="T5" fmla="*/ 115 h 1165"/>
              <a:gd name="T6" fmla="*/ 115 w 1166"/>
              <a:gd name="T7" fmla="*/ 465 h 1165"/>
              <a:gd name="T8" fmla="*/ 1050 w 1166"/>
              <a:gd name="T9" fmla="*/ 465 h 1165"/>
              <a:gd name="T10" fmla="*/ 1050 w 1166"/>
              <a:gd name="T11" fmla="*/ 757 h 1165"/>
              <a:gd name="T12" fmla="*/ 1050 w 1166"/>
              <a:gd name="T13" fmla="*/ 639 h 1165"/>
              <a:gd name="T14" fmla="*/ 115 w 1166"/>
              <a:gd name="T15" fmla="*/ 639 h 1165"/>
              <a:gd name="T16" fmla="*/ 115 w 1166"/>
              <a:gd name="T17" fmla="*/ 757 h 1165"/>
              <a:gd name="T18" fmla="*/ 1050 w 1166"/>
              <a:gd name="T19" fmla="*/ 757 h 1165"/>
              <a:gd name="T20" fmla="*/ 1050 w 1166"/>
              <a:gd name="T21" fmla="*/ 0 h 1165"/>
              <a:gd name="T22" fmla="*/ 1165 w 1166"/>
              <a:gd name="T23" fmla="*/ 115 h 1165"/>
              <a:gd name="T24" fmla="*/ 1165 w 1166"/>
              <a:gd name="T25" fmla="*/ 757 h 1165"/>
              <a:gd name="T26" fmla="*/ 1050 w 1166"/>
              <a:gd name="T27" fmla="*/ 875 h 1165"/>
              <a:gd name="T28" fmla="*/ 815 w 1166"/>
              <a:gd name="T29" fmla="*/ 875 h 1165"/>
              <a:gd name="T30" fmla="*/ 815 w 1166"/>
              <a:gd name="T31" fmla="*/ 1164 h 1165"/>
              <a:gd name="T32" fmla="*/ 583 w 1166"/>
              <a:gd name="T33" fmla="*/ 1050 h 1165"/>
              <a:gd name="T34" fmla="*/ 350 w 1166"/>
              <a:gd name="T35" fmla="*/ 1164 h 1165"/>
              <a:gd name="T36" fmla="*/ 350 w 1166"/>
              <a:gd name="T37" fmla="*/ 875 h 1165"/>
              <a:gd name="T38" fmla="*/ 115 w 1166"/>
              <a:gd name="T39" fmla="*/ 875 h 1165"/>
              <a:gd name="T40" fmla="*/ 0 w 1166"/>
              <a:gd name="T41" fmla="*/ 757 h 1165"/>
              <a:gd name="T42" fmla="*/ 0 w 1166"/>
              <a:gd name="T43" fmla="*/ 115 h 1165"/>
              <a:gd name="T44" fmla="*/ 115 w 1166"/>
              <a:gd name="T45" fmla="*/ 0 h 1165"/>
              <a:gd name="T46" fmla="*/ 1050 w 1166"/>
              <a:gd name="T47" fmla="*/ 0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166" h="1165">
                <a:moveTo>
                  <a:pt x="1050" y="465"/>
                </a:moveTo>
                <a:lnTo>
                  <a:pt x="1050" y="115"/>
                </a:lnTo>
                <a:lnTo>
                  <a:pt x="115" y="115"/>
                </a:lnTo>
                <a:lnTo>
                  <a:pt x="115" y="465"/>
                </a:lnTo>
                <a:lnTo>
                  <a:pt x="1050" y="465"/>
                </a:lnTo>
                <a:close/>
                <a:moveTo>
                  <a:pt x="1050" y="757"/>
                </a:moveTo>
                <a:lnTo>
                  <a:pt x="1050" y="639"/>
                </a:lnTo>
                <a:lnTo>
                  <a:pt x="115" y="639"/>
                </a:lnTo>
                <a:lnTo>
                  <a:pt x="115" y="757"/>
                </a:lnTo>
                <a:lnTo>
                  <a:pt x="1050" y="757"/>
                </a:lnTo>
                <a:close/>
                <a:moveTo>
                  <a:pt x="1050" y="0"/>
                </a:moveTo>
                <a:cubicBezTo>
                  <a:pt x="1116" y="0"/>
                  <a:pt x="1165" y="49"/>
                  <a:pt x="1165" y="115"/>
                </a:cubicBezTo>
                <a:lnTo>
                  <a:pt x="1165" y="757"/>
                </a:lnTo>
                <a:cubicBezTo>
                  <a:pt x="1165" y="823"/>
                  <a:pt x="1116" y="875"/>
                  <a:pt x="1050" y="875"/>
                </a:cubicBezTo>
                <a:lnTo>
                  <a:pt x="815" y="875"/>
                </a:lnTo>
                <a:lnTo>
                  <a:pt x="815" y="1164"/>
                </a:lnTo>
                <a:lnTo>
                  <a:pt x="583" y="1050"/>
                </a:lnTo>
                <a:lnTo>
                  <a:pt x="350" y="1164"/>
                </a:lnTo>
                <a:lnTo>
                  <a:pt x="350" y="875"/>
                </a:lnTo>
                <a:lnTo>
                  <a:pt x="115" y="875"/>
                </a:lnTo>
                <a:cubicBezTo>
                  <a:pt x="49" y="875"/>
                  <a:pt x="0" y="823"/>
                  <a:pt x="0" y="757"/>
                </a:cubicBezTo>
                <a:lnTo>
                  <a:pt x="0" y="115"/>
                </a:lnTo>
                <a:cubicBezTo>
                  <a:pt x="0" y="49"/>
                  <a:pt x="49" y="0"/>
                  <a:pt x="115" y="0"/>
                </a:cubicBezTo>
                <a:lnTo>
                  <a:pt x="1050" y="0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3" name="Freeform 62"/>
          <p:cNvSpPr>
            <a:spLocks noChangeArrowheads="1"/>
          </p:cNvSpPr>
          <p:nvPr/>
        </p:nvSpPr>
        <p:spPr bwMode="auto">
          <a:xfrm>
            <a:off x="1055687" y="5844382"/>
            <a:ext cx="419100" cy="419100"/>
          </a:xfrm>
          <a:custGeom>
            <a:avLst/>
            <a:gdLst>
              <a:gd name="T0" fmla="*/ 1050 w 1166"/>
              <a:gd name="T1" fmla="*/ 0 h 1166"/>
              <a:gd name="T2" fmla="*/ 1165 w 1166"/>
              <a:gd name="T3" fmla="*/ 115 h 1166"/>
              <a:gd name="T4" fmla="*/ 1165 w 1166"/>
              <a:gd name="T5" fmla="*/ 815 h 1166"/>
              <a:gd name="T6" fmla="*/ 1050 w 1166"/>
              <a:gd name="T7" fmla="*/ 933 h 1166"/>
              <a:gd name="T8" fmla="*/ 232 w 1166"/>
              <a:gd name="T9" fmla="*/ 933 h 1166"/>
              <a:gd name="T10" fmla="*/ 0 w 1166"/>
              <a:gd name="T11" fmla="*/ 1165 h 1166"/>
              <a:gd name="T12" fmla="*/ 0 w 1166"/>
              <a:gd name="T13" fmla="*/ 115 h 1166"/>
              <a:gd name="T14" fmla="*/ 115 w 1166"/>
              <a:gd name="T15" fmla="*/ 0 h 1166"/>
              <a:gd name="T16" fmla="*/ 1050 w 1166"/>
              <a:gd name="T17" fmla="*/ 0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166" h="1166">
                <a:moveTo>
                  <a:pt x="1050" y="0"/>
                </a:moveTo>
                <a:cubicBezTo>
                  <a:pt x="1113" y="0"/>
                  <a:pt x="1165" y="52"/>
                  <a:pt x="1165" y="115"/>
                </a:cubicBezTo>
                <a:lnTo>
                  <a:pt x="1165" y="815"/>
                </a:lnTo>
                <a:cubicBezTo>
                  <a:pt x="1165" y="878"/>
                  <a:pt x="1113" y="933"/>
                  <a:pt x="1050" y="933"/>
                </a:cubicBezTo>
                <a:lnTo>
                  <a:pt x="232" y="933"/>
                </a:lnTo>
                <a:lnTo>
                  <a:pt x="0" y="1165"/>
                </a:lnTo>
                <a:lnTo>
                  <a:pt x="0" y="115"/>
                </a:lnTo>
                <a:cubicBezTo>
                  <a:pt x="0" y="52"/>
                  <a:pt x="52" y="0"/>
                  <a:pt x="115" y="0"/>
                </a:cubicBezTo>
                <a:lnTo>
                  <a:pt x="1050" y="0"/>
                </a:lnTo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4" name="Freeform 63"/>
          <p:cNvSpPr>
            <a:spLocks noChangeArrowheads="1"/>
          </p:cNvSpPr>
          <p:nvPr/>
        </p:nvSpPr>
        <p:spPr bwMode="auto">
          <a:xfrm>
            <a:off x="2170112" y="5844382"/>
            <a:ext cx="336550" cy="419100"/>
          </a:xfrm>
          <a:custGeom>
            <a:avLst/>
            <a:gdLst>
              <a:gd name="T0" fmla="*/ 118 w 937"/>
              <a:gd name="T1" fmla="*/ 1165 h 1166"/>
              <a:gd name="T2" fmla="*/ 0 w 937"/>
              <a:gd name="T3" fmla="*/ 1050 h 1166"/>
              <a:gd name="T4" fmla="*/ 0 w 937"/>
              <a:gd name="T5" fmla="*/ 115 h 1166"/>
              <a:gd name="T6" fmla="*/ 118 w 937"/>
              <a:gd name="T7" fmla="*/ 0 h 1166"/>
              <a:gd name="T8" fmla="*/ 818 w 937"/>
              <a:gd name="T9" fmla="*/ 0 h 1166"/>
              <a:gd name="T10" fmla="*/ 936 w 937"/>
              <a:gd name="T11" fmla="*/ 115 h 1166"/>
              <a:gd name="T12" fmla="*/ 936 w 937"/>
              <a:gd name="T13" fmla="*/ 1050 h 1166"/>
              <a:gd name="T14" fmla="*/ 818 w 937"/>
              <a:gd name="T15" fmla="*/ 1165 h 1166"/>
              <a:gd name="T16" fmla="*/ 118 w 937"/>
              <a:gd name="T17" fmla="*/ 1165 h 1166"/>
              <a:gd name="T18" fmla="*/ 118 w 937"/>
              <a:gd name="T19" fmla="*/ 583 h 1166"/>
              <a:gd name="T20" fmla="*/ 263 w 937"/>
              <a:gd name="T21" fmla="*/ 495 h 1166"/>
              <a:gd name="T22" fmla="*/ 411 w 937"/>
              <a:gd name="T23" fmla="*/ 583 h 1166"/>
              <a:gd name="T24" fmla="*/ 411 w 937"/>
              <a:gd name="T25" fmla="*/ 115 h 1166"/>
              <a:gd name="T26" fmla="*/ 118 w 937"/>
              <a:gd name="T27" fmla="*/ 115 h 1166"/>
              <a:gd name="T28" fmla="*/ 118 w 937"/>
              <a:gd name="T29" fmla="*/ 583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937" h="1166">
                <a:moveTo>
                  <a:pt x="118" y="1165"/>
                </a:moveTo>
                <a:cubicBezTo>
                  <a:pt x="55" y="1165"/>
                  <a:pt x="0" y="1113"/>
                  <a:pt x="0" y="1050"/>
                </a:cubicBezTo>
                <a:lnTo>
                  <a:pt x="0" y="115"/>
                </a:lnTo>
                <a:cubicBezTo>
                  <a:pt x="0" y="52"/>
                  <a:pt x="55" y="0"/>
                  <a:pt x="118" y="0"/>
                </a:cubicBezTo>
                <a:lnTo>
                  <a:pt x="818" y="0"/>
                </a:lnTo>
                <a:cubicBezTo>
                  <a:pt x="881" y="0"/>
                  <a:pt x="936" y="52"/>
                  <a:pt x="936" y="115"/>
                </a:cubicBezTo>
                <a:lnTo>
                  <a:pt x="936" y="1050"/>
                </a:lnTo>
                <a:cubicBezTo>
                  <a:pt x="936" y="1113"/>
                  <a:pt x="881" y="1165"/>
                  <a:pt x="818" y="1165"/>
                </a:cubicBezTo>
                <a:lnTo>
                  <a:pt x="118" y="1165"/>
                </a:lnTo>
                <a:close/>
                <a:moveTo>
                  <a:pt x="118" y="583"/>
                </a:moveTo>
                <a:lnTo>
                  <a:pt x="263" y="495"/>
                </a:lnTo>
                <a:lnTo>
                  <a:pt x="411" y="583"/>
                </a:lnTo>
                <a:lnTo>
                  <a:pt x="411" y="115"/>
                </a:lnTo>
                <a:lnTo>
                  <a:pt x="118" y="115"/>
                </a:lnTo>
                <a:lnTo>
                  <a:pt x="118" y="583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5" name="Freeform 64"/>
          <p:cNvSpPr>
            <a:spLocks noChangeArrowheads="1"/>
          </p:cNvSpPr>
          <p:nvPr/>
        </p:nvSpPr>
        <p:spPr bwMode="auto">
          <a:xfrm>
            <a:off x="3181349" y="5876134"/>
            <a:ext cx="463550" cy="357187"/>
          </a:xfrm>
          <a:custGeom>
            <a:avLst/>
            <a:gdLst>
              <a:gd name="T0" fmla="*/ 1168 w 1286"/>
              <a:gd name="T1" fmla="*/ 875 h 994"/>
              <a:gd name="T2" fmla="*/ 1168 w 1286"/>
              <a:gd name="T3" fmla="*/ 118 h 994"/>
              <a:gd name="T4" fmla="*/ 643 w 1286"/>
              <a:gd name="T5" fmla="*/ 118 h 994"/>
              <a:gd name="T6" fmla="*/ 643 w 1286"/>
              <a:gd name="T7" fmla="*/ 875 h 994"/>
              <a:gd name="T8" fmla="*/ 1168 w 1286"/>
              <a:gd name="T9" fmla="*/ 875 h 994"/>
              <a:gd name="T10" fmla="*/ 1168 w 1286"/>
              <a:gd name="T11" fmla="*/ 0 h 994"/>
              <a:gd name="T12" fmla="*/ 1285 w 1286"/>
              <a:gd name="T13" fmla="*/ 118 h 994"/>
              <a:gd name="T14" fmla="*/ 1285 w 1286"/>
              <a:gd name="T15" fmla="*/ 875 h 994"/>
              <a:gd name="T16" fmla="*/ 1168 w 1286"/>
              <a:gd name="T17" fmla="*/ 993 h 994"/>
              <a:gd name="T18" fmla="*/ 118 w 1286"/>
              <a:gd name="T19" fmla="*/ 993 h 994"/>
              <a:gd name="T20" fmla="*/ 0 w 1286"/>
              <a:gd name="T21" fmla="*/ 875 h 994"/>
              <a:gd name="T22" fmla="*/ 0 w 1286"/>
              <a:gd name="T23" fmla="*/ 118 h 994"/>
              <a:gd name="T24" fmla="*/ 118 w 1286"/>
              <a:gd name="T25" fmla="*/ 0 h 994"/>
              <a:gd name="T26" fmla="*/ 1168 w 1286"/>
              <a:gd name="T27" fmla="*/ 0 h 994"/>
              <a:gd name="T28" fmla="*/ 700 w 1286"/>
              <a:gd name="T29" fmla="*/ 613 h 994"/>
              <a:gd name="T30" fmla="*/ 1110 w 1286"/>
              <a:gd name="T31" fmla="*/ 613 h 994"/>
              <a:gd name="T32" fmla="*/ 1110 w 1286"/>
              <a:gd name="T33" fmla="*/ 700 h 994"/>
              <a:gd name="T34" fmla="*/ 700 w 1286"/>
              <a:gd name="T35" fmla="*/ 700 h 994"/>
              <a:gd name="T36" fmla="*/ 700 w 1286"/>
              <a:gd name="T37" fmla="*/ 613 h 994"/>
              <a:gd name="T38" fmla="*/ 700 w 1286"/>
              <a:gd name="T39" fmla="*/ 323 h 994"/>
              <a:gd name="T40" fmla="*/ 1110 w 1286"/>
              <a:gd name="T41" fmla="*/ 323 h 994"/>
              <a:gd name="T42" fmla="*/ 1110 w 1286"/>
              <a:gd name="T43" fmla="*/ 410 h 994"/>
              <a:gd name="T44" fmla="*/ 700 w 1286"/>
              <a:gd name="T45" fmla="*/ 410 h 994"/>
              <a:gd name="T46" fmla="*/ 700 w 1286"/>
              <a:gd name="T47" fmla="*/ 323 h 994"/>
              <a:gd name="T48" fmla="*/ 700 w 1286"/>
              <a:gd name="T49" fmla="*/ 468 h 994"/>
              <a:gd name="T50" fmla="*/ 1110 w 1286"/>
              <a:gd name="T51" fmla="*/ 468 h 994"/>
              <a:gd name="T52" fmla="*/ 1110 w 1286"/>
              <a:gd name="T53" fmla="*/ 555 h 994"/>
              <a:gd name="T54" fmla="*/ 700 w 1286"/>
              <a:gd name="T55" fmla="*/ 555 h 994"/>
              <a:gd name="T56" fmla="*/ 700 w 1286"/>
              <a:gd name="T57" fmla="*/ 468 h 9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286" h="994">
                <a:moveTo>
                  <a:pt x="1168" y="875"/>
                </a:moveTo>
                <a:lnTo>
                  <a:pt x="1168" y="118"/>
                </a:lnTo>
                <a:lnTo>
                  <a:pt x="643" y="118"/>
                </a:lnTo>
                <a:lnTo>
                  <a:pt x="643" y="875"/>
                </a:lnTo>
                <a:lnTo>
                  <a:pt x="1168" y="875"/>
                </a:lnTo>
                <a:close/>
                <a:moveTo>
                  <a:pt x="1168" y="0"/>
                </a:moveTo>
                <a:cubicBezTo>
                  <a:pt x="1230" y="0"/>
                  <a:pt x="1285" y="55"/>
                  <a:pt x="1285" y="118"/>
                </a:cubicBezTo>
                <a:lnTo>
                  <a:pt x="1285" y="875"/>
                </a:lnTo>
                <a:cubicBezTo>
                  <a:pt x="1285" y="938"/>
                  <a:pt x="1230" y="993"/>
                  <a:pt x="1168" y="993"/>
                </a:cubicBezTo>
                <a:lnTo>
                  <a:pt x="118" y="993"/>
                </a:lnTo>
                <a:cubicBezTo>
                  <a:pt x="55" y="993"/>
                  <a:pt x="0" y="938"/>
                  <a:pt x="0" y="875"/>
                </a:cubicBezTo>
                <a:lnTo>
                  <a:pt x="0" y="118"/>
                </a:lnTo>
                <a:cubicBezTo>
                  <a:pt x="0" y="55"/>
                  <a:pt x="55" y="0"/>
                  <a:pt x="118" y="0"/>
                </a:cubicBezTo>
                <a:lnTo>
                  <a:pt x="1168" y="0"/>
                </a:lnTo>
                <a:close/>
                <a:moveTo>
                  <a:pt x="700" y="613"/>
                </a:moveTo>
                <a:lnTo>
                  <a:pt x="1110" y="613"/>
                </a:lnTo>
                <a:lnTo>
                  <a:pt x="1110" y="700"/>
                </a:lnTo>
                <a:lnTo>
                  <a:pt x="700" y="700"/>
                </a:lnTo>
                <a:lnTo>
                  <a:pt x="700" y="613"/>
                </a:lnTo>
                <a:close/>
                <a:moveTo>
                  <a:pt x="700" y="323"/>
                </a:moveTo>
                <a:lnTo>
                  <a:pt x="1110" y="323"/>
                </a:lnTo>
                <a:lnTo>
                  <a:pt x="1110" y="410"/>
                </a:lnTo>
                <a:lnTo>
                  <a:pt x="700" y="410"/>
                </a:lnTo>
                <a:lnTo>
                  <a:pt x="700" y="323"/>
                </a:lnTo>
                <a:close/>
                <a:moveTo>
                  <a:pt x="700" y="468"/>
                </a:moveTo>
                <a:lnTo>
                  <a:pt x="1110" y="468"/>
                </a:lnTo>
                <a:lnTo>
                  <a:pt x="1110" y="555"/>
                </a:lnTo>
                <a:lnTo>
                  <a:pt x="700" y="555"/>
                </a:lnTo>
                <a:lnTo>
                  <a:pt x="700" y="468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6" name="Freeform 65"/>
          <p:cNvSpPr>
            <a:spLocks noChangeArrowheads="1"/>
          </p:cNvSpPr>
          <p:nvPr/>
        </p:nvSpPr>
        <p:spPr bwMode="auto">
          <a:xfrm>
            <a:off x="4286251" y="5844382"/>
            <a:ext cx="398463" cy="419100"/>
          </a:xfrm>
          <a:custGeom>
            <a:avLst/>
            <a:gdLst>
              <a:gd name="T0" fmla="*/ 875 w 1109"/>
              <a:gd name="T1" fmla="*/ 1165 h 1166"/>
              <a:gd name="T2" fmla="*/ 673 w 1109"/>
              <a:gd name="T3" fmla="*/ 990 h 1166"/>
              <a:gd name="T4" fmla="*/ 550 w 1109"/>
              <a:gd name="T5" fmla="*/ 990 h 1166"/>
              <a:gd name="T6" fmla="*/ 350 w 1109"/>
              <a:gd name="T7" fmla="*/ 1165 h 1166"/>
              <a:gd name="T8" fmla="*/ 350 w 1109"/>
              <a:gd name="T9" fmla="*/ 1165 h 1166"/>
              <a:gd name="T10" fmla="*/ 145 w 1109"/>
              <a:gd name="T11" fmla="*/ 963 h 1166"/>
              <a:gd name="T12" fmla="*/ 252 w 1109"/>
              <a:gd name="T13" fmla="*/ 782 h 1166"/>
              <a:gd name="T14" fmla="*/ 129 w 1109"/>
              <a:gd name="T15" fmla="*/ 525 h 1166"/>
              <a:gd name="T16" fmla="*/ 0 w 1109"/>
              <a:gd name="T17" fmla="*/ 525 h 1166"/>
              <a:gd name="T18" fmla="*/ 0 w 1109"/>
              <a:gd name="T19" fmla="*/ 408 h 1166"/>
              <a:gd name="T20" fmla="*/ 203 w 1109"/>
              <a:gd name="T21" fmla="*/ 408 h 1166"/>
              <a:gd name="T22" fmla="*/ 257 w 1109"/>
              <a:gd name="T23" fmla="*/ 525 h 1166"/>
              <a:gd name="T24" fmla="*/ 1108 w 1109"/>
              <a:gd name="T25" fmla="*/ 525 h 1166"/>
              <a:gd name="T26" fmla="*/ 1009 w 1109"/>
              <a:gd name="T27" fmla="*/ 810 h 1166"/>
              <a:gd name="T28" fmla="*/ 1078 w 1109"/>
              <a:gd name="T29" fmla="*/ 963 h 1166"/>
              <a:gd name="T30" fmla="*/ 875 w 1109"/>
              <a:gd name="T31" fmla="*/ 1165 h 1166"/>
              <a:gd name="T32" fmla="*/ 875 w 1109"/>
              <a:gd name="T33" fmla="*/ 1165 h 1166"/>
              <a:gd name="T34" fmla="*/ 875 w 1109"/>
              <a:gd name="T35" fmla="*/ 1050 h 1166"/>
              <a:gd name="T36" fmla="*/ 963 w 1109"/>
              <a:gd name="T37" fmla="*/ 963 h 1166"/>
              <a:gd name="T38" fmla="*/ 875 w 1109"/>
              <a:gd name="T39" fmla="*/ 875 h 1166"/>
              <a:gd name="T40" fmla="*/ 788 w 1109"/>
              <a:gd name="T41" fmla="*/ 963 h 1166"/>
              <a:gd name="T42" fmla="*/ 875 w 1109"/>
              <a:gd name="T43" fmla="*/ 1050 h 1166"/>
              <a:gd name="T44" fmla="*/ 350 w 1109"/>
              <a:gd name="T45" fmla="*/ 1050 h 1166"/>
              <a:gd name="T46" fmla="*/ 438 w 1109"/>
              <a:gd name="T47" fmla="*/ 963 h 1166"/>
              <a:gd name="T48" fmla="*/ 350 w 1109"/>
              <a:gd name="T49" fmla="*/ 875 h 1166"/>
              <a:gd name="T50" fmla="*/ 263 w 1109"/>
              <a:gd name="T51" fmla="*/ 963 h 1166"/>
              <a:gd name="T52" fmla="*/ 350 w 1109"/>
              <a:gd name="T53" fmla="*/ 1050 h 1166"/>
              <a:gd name="T54" fmla="*/ 640 w 1109"/>
              <a:gd name="T55" fmla="*/ 0 h 1166"/>
              <a:gd name="T56" fmla="*/ 1108 w 1109"/>
              <a:gd name="T57" fmla="*/ 465 h 1166"/>
              <a:gd name="T58" fmla="*/ 640 w 1109"/>
              <a:gd name="T59" fmla="*/ 465 h 1166"/>
              <a:gd name="T60" fmla="*/ 640 w 1109"/>
              <a:gd name="T61" fmla="*/ 0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1109" h="1166">
                <a:moveTo>
                  <a:pt x="875" y="1165"/>
                </a:moveTo>
                <a:cubicBezTo>
                  <a:pt x="772" y="1165"/>
                  <a:pt x="687" y="1088"/>
                  <a:pt x="673" y="990"/>
                </a:cubicBezTo>
                <a:lnTo>
                  <a:pt x="550" y="990"/>
                </a:lnTo>
                <a:cubicBezTo>
                  <a:pt x="536" y="1088"/>
                  <a:pt x="454" y="1165"/>
                  <a:pt x="350" y="1165"/>
                </a:cubicBezTo>
                <a:lnTo>
                  <a:pt x="350" y="1165"/>
                </a:lnTo>
                <a:cubicBezTo>
                  <a:pt x="238" y="1165"/>
                  <a:pt x="145" y="1075"/>
                  <a:pt x="145" y="963"/>
                </a:cubicBezTo>
                <a:cubicBezTo>
                  <a:pt x="145" y="886"/>
                  <a:pt x="189" y="818"/>
                  <a:pt x="252" y="782"/>
                </a:cubicBezTo>
                <a:cubicBezTo>
                  <a:pt x="238" y="763"/>
                  <a:pt x="129" y="525"/>
                  <a:pt x="129" y="525"/>
                </a:cubicBezTo>
                <a:lnTo>
                  <a:pt x="0" y="525"/>
                </a:lnTo>
                <a:lnTo>
                  <a:pt x="0" y="408"/>
                </a:lnTo>
                <a:lnTo>
                  <a:pt x="203" y="408"/>
                </a:lnTo>
                <a:lnTo>
                  <a:pt x="257" y="525"/>
                </a:lnTo>
                <a:lnTo>
                  <a:pt x="1108" y="525"/>
                </a:lnTo>
                <a:cubicBezTo>
                  <a:pt x="1108" y="632"/>
                  <a:pt x="1070" y="730"/>
                  <a:pt x="1009" y="810"/>
                </a:cubicBezTo>
                <a:cubicBezTo>
                  <a:pt x="1050" y="848"/>
                  <a:pt x="1078" y="903"/>
                  <a:pt x="1078" y="963"/>
                </a:cubicBezTo>
                <a:cubicBezTo>
                  <a:pt x="1078" y="1075"/>
                  <a:pt x="988" y="1165"/>
                  <a:pt x="875" y="1165"/>
                </a:cubicBezTo>
                <a:lnTo>
                  <a:pt x="875" y="1165"/>
                </a:lnTo>
                <a:close/>
                <a:moveTo>
                  <a:pt x="875" y="1050"/>
                </a:moveTo>
                <a:cubicBezTo>
                  <a:pt x="925" y="1050"/>
                  <a:pt x="963" y="1013"/>
                  <a:pt x="963" y="963"/>
                </a:cubicBezTo>
                <a:cubicBezTo>
                  <a:pt x="963" y="914"/>
                  <a:pt x="924" y="875"/>
                  <a:pt x="875" y="875"/>
                </a:cubicBezTo>
                <a:cubicBezTo>
                  <a:pt x="825" y="875"/>
                  <a:pt x="788" y="914"/>
                  <a:pt x="788" y="963"/>
                </a:cubicBezTo>
                <a:cubicBezTo>
                  <a:pt x="788" y="1013"/>
                  <a:pt x="826" y="1050"/>
                  <a:pt x="875" y="1050"/>
                </a:cubicBezTo>
                <a:close/>
                <a:moveTo>
                  <a:pt x="350" y="1050"/>
                </a:moveTo>
                <a:cubicBezTo>
                  <a:pt x="400" y="1050"/>
                  <a:pt x="438" y="1013"/>
                  <a:pt x="438" y="963"/>
                </a:cubicBezTo>
                <a:cubicBezTo>
                  <a:pt x="438" y="914"/>
                  <a:pt x="399" y="875"/>
                  <a:pt x="350" y="875"/>
                </a:cubicBezTo>
                <a:cubicBezTo>
                  <a:pt x="300" y="875"/>
                  <a:pt x="263" y="914"/>
                  <a:pt x="263" y="963"/>
                </a:cubicBezTo>
                <a:cubicBezTo>
                  <a:pt x="263" y="1013"/>
                  <a:pt x="301" y="1050"/>
                  <a:pt x="350" y="1050"/>
                </a:cubicBezTo>
                <a:close/>
                <a:moveTo>
                  <a:pt x="640" y="0"/>
                </a:moveTo>
                <a:cubicBezTo>
                  <a:pt x="897" y="0"/>
                  <a:pt x="1108" y="208"/>
                  <a:pt x="1108" y="465"/>
                </a:cubicBezTo>
                <a:lnTo>
                  <a:pt x="640" y="465"/>
                </a:lnTo>
                <a:lnTo>
                  <a:pt x="640" y="0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7" name="Freeform 66"/>
          <p:cNvSpPr>
            <a:spLocks noChangeArrowheads="1"/>
          </p:cNvSpPr>
          <p:nvPr/>
        </p:nvSpPr>
        <p:spPr bwMode="auto">
          <a:xfrm>
            <a:off x="5327649" y="5865021"/>
            <a:ext cx="463550" cy="377825"/>
          </a:xfrm>
          <a:custGeom>
            <a:avLst/>
            <a:gdLst>
              <a:gd name="T0" fmla="*/ 380 w 1286"/>
              <a:gd name="T1" fmla="*/ 642 h 1051"/>
              <a:gd name="T2" fmla="*/ 905 w 1286"/>
              <a:gd name="T3" fmla="*/ 642 h 1051"/>
              <a:gd name="T4" fmla="*/ 643 w 1286"/>
              <a:gd name="T5" fmla="*/ 817 h 1051"/>
              <a:gd name="T6" fmla="*/ 380 w 1286"/>
              <a:gd name="T7" fmla="*/ 642 h 1051"/>
              <a:gd name="T8" fmla="*/ 643 w 1286"/>
              <a:gd name="T9" fmla="*/ 932 h 1051"/>
              <a:gd name="T10" fmla="*/ 1034 w 1286"/>
              <a:gd name="T11" fmla="*/ 639 h 1051"/>
              <a:gd name="T12" fmla="*/ 1050 w 1286"/>
              <a:gd name="T13" fmla="*/ 642 h 1051"/>
              <a:gd name="T14" fmla="*/ 1168 w 1286"/>
              <a:gd name="T15" fmla="*/ 525 h 1051"/>
              <a:gd name="T16" fmla="*/ 1050 w 1286"/>
              <a:gd name="T17" fmla="*/ 407 h 1051"/>
              <a:gd name="T18" fmla="*/ 1034 w 1286"/>
              <a:gd name="T19" fmla="*/ 410 h 1051"/>
              <a:gd name="T20" fmla="*/ 643 w 1286"/>
              <a:gd name="T21" fmla="*/ 117 h 1051"/>
              <a:gd name="T22" fmla="*/ 252 w 1286"/>
              <a:gd name="T23" fmla="*/ 410 h 1051"/>
              <a:gd name="T24" fmla="*/ 235 w 1286"/>
              <a:gd name="T25" fmla="*/ 407 h 1051"/>
              <a:gd name="T26" fmla="*/ 118 w 1286"/>
              <a:gd name="T27" fmla="*/ 525 h 1051"/>
              <a:gd name="T28" fmla="*/ 235 w 1286"/>
              <a:gd name="T29" fmla="*/ 642 h 1051"/>
              <a:gd name="T30" fmla="*/ 252 w 1286"/>
              <a:gd name="T31" fmla="*/ 639 h 1051"/>
              <a:gd name="T32" fmla="*/ 643 w 1286"/>
              <a:gd name="T33" fmla="*/ 932 h 1051"/>
              <a:gd name="T34" fmla="*/ 1280 w 1286"/>
              <a:gd name="T35" fmla="*/ 563 h 1051"/>
              <a:gd name="T36" fmla="*/ 1118 w 1286"/>
              <a:gd name="T37" fmla="*/ 749 h 1051"/>
              <a:gd name="T38" fmla="*/ 643 w 1286"/>
              <a:gd name="T39" fmla="*/ 1050 h 1051"/>
              <a:gd name="T40" fmla="*/ 170 w 1286"/>
              <a:gd name="T41" fmla="*/ 749 h 1051"/>
              <a:gd name="T42" fmla="*/ 6 w 1286"/>
              <a:gd name="T43" fmla="*/ 563 h 1051"/>
              <a:gd name="T44" fmla="*/ 0 w 1286"/>
              <a:gd name="T45" fmla="*/ 525 h 1051"/>
              <a:gd name="T46" fmla="*/ 6 w 1286"/>
              <a:gd name="T47" fmla="*/ 486 h 1051"/>
              <a:gd name="T48" fmla="*/ 170 w 1286"/>
              <a:gd name="T49" fmla="*/ 300 h 1051"/>
              <a:gd name="T50" fmla="*/ 295 w 1286"/>
              <a:gd name="T51" fmla="*/ 131 h 1051"/>
              <a:gd name="T52" fmla="*/ 643 w 1286"/>
              <a:gd name="T53" fmla="*/ 0 h 1051"/>
              <a:gd name="T54" fmla="*/ 1116 w 1286"/>
              <a:gd name="T55" fmla="*/ 300 h 1051"/>
              <a:gd name="T56" fmla="*/ 1280 w 1286"/>
              <a:gd name="T57" fmla="*/ 486 h 1051"/>
              <a:gd name="T58" fmla="*/ 1285 w 1286"/>
              <a:gd name="T59" fmla="*/ 525 h 1051"/>
              <a:gd name="T60" fmla="*/ 1280 w 1286"/>
              <a:gd name="T61" fmla="*/ 563 h 1051"/>
              <a:gd name="T62" fmla="*/ 424 w 1286"/>
              <a:gd name="T63" fmla="*/ 437 h 1051"/>
              <a:gd name="T64" fmla="*/ 498 w 1286"/>
              <a:gd name="T65" fmla="*/ 363 h 1051"/>
              <a:gd name="T66" fmla="*/ 569 w 1286"/>
              <a:gd name="T67" fmla="*/ 437 h 1051"/>
              <a:gd name="T68" fmla="*/ 498 w 1286"/>
              <a:gd name="T69" fmla="*/ 511 h 1051"/>
              <a:gd name="T70" fmla="*/ 424 w 1286"/>
              <a:gd name="T71" fmla="*/ 437 h 1051"/>
              <a:gd name="T72" fmla="*/ 717 w 1286"/>
              <a:gd name="T73" fmla="*/ 437 h 1051"/>
              <a:gd name="T74" fmla="*/ 788 w 1286"/>
              <a:gd name="T75" fmla="*/ 363 h 1051"/>
              <a:gd name="T76" fmla="*/ 861 w 1286"/>
              <a:gd name="T77" fmla="*/ 437 h 1051"/>
              <a:gd name="T78" fmla="*/ 788 w 1286"/>
              <a:gd name="T79" fmla="*/ 511 h 1051"/>
              <a:gd name="T80" fmla="*/ 717 w 1286"/>
              <a:gd name="T81" fmla="*/ 437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286" h="1051">
                <a:moveTo>
                  <a:pt x="380" y="642"/>
                </a:moveTo>
                <a:lnTo>
                  <a:pt x="905" y="642"/>
                </a:lnTo>
                <a:cubicBezTo>
                  <a:pt x="861" y="746"/>
                  <a:pt x="760" y="817"/>
                  <a:pt x="643" y="817"/>
                </a:cubicBezTo>
                <a:cubicBezTo>
                  <a:pt x="525" y="817"/>
                  <a:pt x="424" y="746"/>
                  <a:pt x="380" y="642"/>
                </a:cubicBezTo>
                <a:close/>
                <a:moveTo>
                  <a:pt x="643" y="932"/>
                </a:moveTo>
                <a:cubicBezTo>
                  <a:pt x="829" y="932"/>
                  <a:pt x="985" y="810"/>
                  <a:pt x="1034" y="639"/>
                </a:cubicBezTo>
                <a:cubicBezTo>
                  <a:pt x="1039" y="639"/>
                  <a:pt x="1045" y="642"/>
                  <a:pt x="1050" y="642"/>
                </a:cubicBezTo>
                <a:cubicBezTo>
                  <a:pt x="1113" y="642"/>
                  <a:pt x="1168" y="588"/>
                  <a:pt x="1168" y="525"/>
                </a:cubicBezTo>
                <a:cubicBezTo>
                  <a:pt x="1168" y="462"/>
                  <a:pt x="1113" y="407"/>
                  <a:pt x="1050" y="407"/>
                </a:cubicBezTo>
                <a:cubicBezTo>
                  <a:pt x="1045" y="407"/>
                  <a:pt x="1039" y="410"/>
                  <a:pt x="1034" y="410"/>
                </a:cubicBezTo>
                <a:cubicBezTo>
                  <a:pt x="985" y="240"/>
                  <a:pt x="829" y="117"/>
                  <a:pt x="643" y="117"/>
                </a:cubicBezTo>
                <a:cubicBezTo>
                  <a:pt x="457" y="117"/>
                  <a:pt x="300" y="240"/>
                  <a:pt x="252" y="410"/>
                </a:cubicBezTo>
                <a:cubicBezTo>
                  <a:pt x="246" y="410"/>
                  <a:pt x="241" y="407"/>
                  <a:pt x="235" y="407"/>
                </a:cubicBezTo>
                <a:cubicBezTo>
                  <a:pt x="172" y="407"/>
                  <a:pt x="118" y="462"/>
                  <a:pt x="118" y="525"/>
                </a:cubicBezTo>
                <a:cubicBezTo>
                  <a:pt x="118" y="588"/>
                  <a:pt x="172" y="642"/>
                  <a:pt x="235" y="642"/>
                </a:cubicBezTo>
                <a:cubicBezTo>
                  <a:pt x="241" y="642"/>
                  <a:pt x="246" y="639"/>
                  <a:pt x="252" y="639"/>
                </a:cubicBezTo>
                <a:cubicBezTo>
                  <a:pt x="300" y="809"/>
                  <a:pt x="457" y="932"/>
                  <a:pt x="643" y="932"/>
                </a:cubicBezTo>
                <a:close/>
                <a:moveTo>
                  <a:pt x="1280" y="563"/>
                </a:moveTo>
                <a:cubicBezTo>
                  <a:pt x="1266" y="650"/>
                  <a:pt x="1203" y="724"/>
                  <a:pt x="1118" y="749"/>
                </a:cubicBezTo>
                <a:cubicBezTo>
                  <a:pt x="1041" y="910"/>
                  <a:pt x="859" y="1050"/>
                  <a:pt x="643" y="1050"/>
                </a:cubicBezTo>
                <a:cubicBezTo>
                  <a:pt x="427" y="1050"/>
                  <a:pt x="245" y="913"/>
                  <a:pt x="170" y="749"/>
                </a:cubicBezTo>
                <a:cubicBezTo>
                  <a:pt x="85" y="724"/>
                  <a:pt x="19" y="650"/>
                  <a:pt x="6" y="563"/>
                </a:cubicBezTo>
                <a:cubicBezTo>
                  <a:pt x="3" y="552"/>
                  <a:pt x="0" y="539"/>
                  <a:pt x="0" y="525"/>
                </a:cubicBezTo>
                <a:cubicBezTo>
                  <a:pt x="0" y="512"/>
                  <a:pt x="3" y="497"/>
                  <a:pt x="6" y="486"/>
                </a:cubicBezTo>
                <a:cubicBezTo>
                  <a:pt x="19" y="399"/>
                  <a:pt x="85" y="325"/>
                  <a:pt x="170" y="300"/>
                </a:cubicBezTo>
                <a:cubicBezTo>
                  <a:pt x="200" y="235"/>
                  <a:pt x="241" y="177"/>
                  <a:pt x="295" y="131"/>
                </a:cubicBezTo>
                <a:cubicBezTo>
                  <a:pt x="388" y="49"/>
                  <a:pt x="509" y="0"/>
                  <a:pt x="643" y="0"/>
                </a:cubicBezTo>
                <a:cubicBezTo>
                  <a:pt x="862" y="0"/>
                  <a:pt x="1039" y="134"/>
                  <a:pt x="1116" y="300"/>
                </a:cubicBezTo>
                <a:cubicBezTo>
                  <a:pt x="1201" y="325"/>
                  <a:pt x="1266" y="399"/>
                  <a:pt x="1280" y="486"/>
                </a:cubicBezTo>
                <a:cubicBezTo>
                  <a:pt x="1283" y="497"/>
                  <a:pt x="1285" y="512"/>
                  <a:pt x="1285" y="525"/>
                </a:cubicBezTo>
                <a:cubicBezTo>
                  <a:pt x="1285" y="539"/>
                  <a:pt x="1283" y="552"/>
                  <a:pt x="1280" y="563"/>
                </a:cubicBezTo>
                <a:close/>
                <a:moveTo>
                  <a:pt x="424" y="437"/>
                </a:moveTo>
                <a:cubicBezTo>
                  <a:pt x="424" y="396"/>
                  <a:pt x="457" y="363"/>
                  <a:pt x="498" y="363"/>
                </a:cubicBezTo>
                <a:cubicBezTo>
                  <a:pt x="539" y="363"/>
                  <a:pt x="569" y="396"/>
                  <a:pt x="569" y="437"/>
                </a:cubicBezTo>
                <a:cubicBezTo>
                  <a:pt x="569" y="478"/>
                  <a:pt x="539" y="511"/>
                  <a:pt x="498" y="511"/>
                </a:cubicBezTo>
                <a:cubicBezTo>
                  <a:pt x="457" y="511"/>
                  <a:pt x="424" y="478"/>
                  <a:pt x="424" y="437"/>
                </a:cubicBezTo>
                <a:close/>
                <a:moveTo>
                  <a:pt x="717" y="437"/>
                </a:moveTo>
                <a:cubicBezTo>
                  <a:pt x="717" y="396"/>
                  <a:pt x="747" y="363"/>
                  <a:pt x="788" y="363"/>
                </a:cubicBezTo>
                <a:cubicBezTo>
                  <a:pt x="829" y="363"/>
                  <a:pt x="861" y="396"/>
                  <a:pt x="861" y="437"/>
                </a:cubicBezTo>
                <a:cubicBezTo>
                  <a:pt x="861" y="478"/>
                  <a:pt x="829" y="511"/>
                  <a:pt x="788" y="511"/>
                </a:cubicBezTo>
                <a:cubicBezTo>
                  <a:pt x="747" y="511"/>
                  <a:pt x="717" y="478"/>
                  <a:pt x="717" y="437"/>
                </a:cubicBez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8" name="Freeform 67"/>
          <p:cNvSpPr>
            <a:spLocks noChangeArrowheads="1"/>
          </p:cNvSpPr>
          <p:nvPr/>
        </p:nvSpPr>
        <p:spPr bwMode="auto">
          <a:xfrm>
            <a:off x="6446839" y="5914234"/>
            <a:ext cx="369887" cy="282575"/>
          </a:xfrm>
          <a:custGeom>
            <a:avLst/>
            <a:gdLst>
              <a:gd name="T0" fmla="*/ 325 w 1026"/>
              <a:gd name="T1" fmla="*/ 618 h 783"/>
              <a:gd name="T2" fmla="*/ 943 w 1026"/>
              <a:gd name="T3" fmla="*/ 0 h 783"/>
              <a:gd name="T4" fmla="*/ 1025 w 1026"/>
              <a:gd name="T5" fmla="*/ 82 h 783"/>
              <a:gd name="T6" fmla="*/ 325 w 1026"/>
              <a:gd name="T7" fmla="*/ 782 h 783"/>
              <a:gd name="T8" fmla="*/ 0 w 1026"/>
              <a:gd name="T9" fmla="*/ 456 h 783"/>
              <a:gd name="T10" fmla="*/ 82 w 1026"/>
              <a:gd name="T11" fmla="*/ 374 h 783"/>
              <a:gd name="T12" fmla="*/ 325 w 1026"/>
              <a:gd name="T13" fmla="*/ 618 h 7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026" h="783">
                <a:moveTo>
                  <a:pt x="325" y="618"/>
                </a:moveTo>
                <a:lnTo>
                  <a:pt x="943" y="0"/>
                </a:lnTo>
                <a:lnTo>
                  <a:pt x="1025" y="82"/>
                </a:lnTo>
                <a:lnTo>
                  <a:pt x="325" y="782"/>
                </a:lnTo>
                <a:lnTo>
                  <a:pt x="0" y="456"/>
                </a:lnTo>
                <a:lnTo>
                  <a:pt x="82" y="374"/>
                </a:lnTo>
                <a:lnTo>
                  <a:pt x="325" y="618"/>
                </a:lnTo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9" name="Freeform 68"/>
          <p:cNvSpPr>
            <a:spLocks noChangeArrowheads="1"/>
          </p:cNvSpPr>
          <p:nvPr/>
        </p:nvSpPr>
        <p:spPr bwMode="auto">
          <a:xfrm>
            <a:off x="7496174" y="5844382"/>
            <a:ext cx="419100" cy="419100"/>
          </a:xfrm>
          <a:custGeom>
            <a:avLst/>
            <a:gdLst>
              <a:gd name="T0" fmla="*/ 583 w 1166"/>
              <a:gd name="T1" fmla="*/ 1165 h 1166"/>
              <a:gd name="T2" fmla="*/ 0 w 1166"/>
              <a:gd name="T3" fmla="*/ 583 h 1166"/>
              <a:gd name="T4" fmla="*/ 583 w 1166"/>
              <a:gd name="T5" fmla="*/ 0 h 1166"/>
              <a:gd name="T6" fmla="*/ 1165 w 1166"/>
              <a:gd name="T7" fmla="*/ 583 h 1166"/>
              <a:gd name="T8" fmla="*/ 583 w 1166"/>
              <a:gd name="T9" fmla="*/ 1165 h 1166"/>
              <a:gd name="T10" fmla="*/ 583 w 1166"/>
              <a:gd name="T11" fmla="*/ 1165 h 1166"/>
              <a:gd name="T12" fmla="*/ 465 w 1166"/>
              <a:gd name="T13" fmla="*/ 875 h 1166"/>
              <a:gd name="T14" fmla="*/ 990 w 1166"/>
              <a:gd name="T15" fmla="*/ 350 h 1166"/>
              <a:gd name="T16" fmla="*/ 908 w 1166"/>
              <a:gd name="T17" fmla="*/ 265 h 1166"/>
              <a:gd name="T18" fmla="*/ 465 w 1166"/>
              <a:gd name="T19" fmla="*/ 708 h 1166"/>
              <a:gd name="T20" fmla="*/ 257 w 1166"/>
              <a:gd name="T21" fmla="*/ 501 h 1166"/>
              <a:gd name="T22" fmla="*/ 175 w 1166"/>
              <a:gd name="T23" fmla="*/ 583 h 1166"/>
              <a:gd name="T24" fmla="*/ 465 w 1166"/>
              <a:gd name="T25" fmla="*/ 875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166" h="1166">
                <a:moveTo>
                  <a:pt x="583" y="1165"/>
                </a:moveTo>
                <a:cubicBezTo>
                  <a:pt x="260" y="1165"/>
                  <a:pt x="0" y="906"/>
                  <a:pt x="0" y="583"/>
                </a:cubicBezTo>
                <a:cubicBezTo>
                  <a:pt x="0" y="261"/>
                  <a:pt x="260" y="0"/>
                  <a:pt x="583" y="0"/>
                </a:cubicBezTo>
                <a:cubicBezTo>
                  <a:pt x="906" y="0"/>
                  <a:pt x="1165" y="260"/>
                  <a:pt x="1165" y="583"/>
                </a:cubicBezTo>
                <a:cubicBezTo>
                  <a:pt x="1165" y="905"/>
                  <a:pt x="906" y="1165"/>
                  <a:pt x="583" y="1165"/>
                </a:cubicBezTo>
                <a:lnTo>
                  <a:pt x="583" y="1165"/>
                </a:lnTo>
                <a:close/>
                <a:moveTo>
                  <a:pt x="465" y="875"/>
                </a:moveTo>
                <a:lnTo>
                  <a:pt x="990" y="350"/>
                </a:lnTo>
                <a:lnTo>
                  <a:pt x="908" y="265"/>
                </a:lnTo>
                <a:lnTo>
                  <a:pt x="465" y="708"/>
                </a:lnTo>
                <a:lnTo>
                  <a:pt x="257" y="501"/>
                </a:lnTo>
                <a:lnTo>
                  <a:pt x="175" y="583"/>
                </a:lnTo>
                <a:lnTo>
                  <a:pt x="465" y="875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70" name="Freeform 69"/>
          <p:cNvSpPr>
            <a:spLocks noChangeArrowheads="1"/>
          </p:cNvSpPr>
          <p:nvPr/>
        </p:nvSpPr>
        <p:spPr bwMode="auto">
          <a:xfrm>
            <a:off x="8589964" y="5865021"/>
            <a:ext cx="377825" cy="377825"/>
          </a:xfrm>
          <a:custGeom>
            <a:avLst/>
            <a:gdLst>
              <a:gd name="T0" fmla="*/ 408 w 1051"/>
              <a:gd name="T1" fmla="*/ 817 h 1051"/>
              <a:gd name="T2" fmla="*/ 933 w 1051"/>
              <a:gd name="T3" fmla="*/ 292 h 1051"/>
              <a:gd name="T4" fmla="*/ 851 w 1051"/>
              <a:gd name="T5" fmla="*/ 207 h 1051"/>
              <a:gd name="T6" fmla="*/ 408 w 1051"/>
              <a:gd name="T7" fmla="*/ 650 h 1051"/>
              <a:gd name="T8" fmla="*/ 200 w 1051"/>
              <a:gd name="T9" fmla="*/ 443 h 1051"/>
              <a:gd name="T10" fmla="*/ 118 w 1051"/>
              <a:gd name="T11" fmla="*/ 525 h 1051"/>
              <a:gd name="T12" fmla="*/ 408 w 1051"/>
              <a:gd name="T13" fmla="*/ 817 h 1051"/>
              <a:gd name="T14" fmla="*/ 933 w 1051"/>
              <a:gd name="T15" fmla="*/ 0 h 1051"/>
              <a:gd name="T16" fmla="*/ 1050 w 1051"/>
              <a:gd name="T17" fmla="*/ 117 h 1051"/>
              <a:gd name="T18" fmla="*/ 1050 w 1051"/>
              <a:gd name="T19" fmla="*/ 932 h 1051"/>
              <a:gd name="T20" fmla="*/ 933 w 1051"/>
              <a:gd name="T21" fmla="*/ 1050 h 1051"/>
              <a:gd name="T22" fmla="*/ 118 w 1051"/>
              <a:gd name="T23" fmla="*/ 1050 h 1051"/>
              <a:gd name="T24" fmla="*/ 0 w 1051"/>
              <a:gd name="T25" fmla="*/ 932 h 1051"/>
              <a:gd name="T26" fmla="*/ 0 w 1051"/>
              <a:gd name="T27" fmla="*/ 117 h 1051"/>
              <a:gd name="T28" fmla="*/ 118 w 1051"/>
              <a:gd name="T29" fmla="*/ 0 h 1051"/>
              <a:gd name="T30" fmla="*/ 933 w 1051"/>
              <a:gd name="T31" fmla="*/ 0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051" h="1051">
                <a:moveTo>
                  <a:pt x="408" y="817"/>
                </a:moveTo>
                <a:lnTo>
                  <a:pt x="933" y="292"/>
                </a:lnTo>
                <a:lnTo>
                  <a:pt x="851" y="207"/>
                </a:lnTo>
                <a:lnTo>
                  <a:pt x="408" y="650"/>
                </a:lnTo>
                <a:lnTo>
                  <a:pt x="200" y="443"/>
                </a:lnTo>
                <a:lnTo>
                  <a:pt x="118" y="525"/>
                </a:lnTo>
                <a:lnTo>
                  <a:pt x="408" y="817"/>
                </a:lnTo>
                <a:close/>
                <a:moveTo>
                  <a:pt x="933" y="0"/>
                </a:moveTo>
                <a:cubicBezTo>
                  <a:pt x="998" y="0"/>
                  <a:pt x="1050" y="54"/>
                  <a:pt x="1050" y="117"/>
                </a:cubicBezTo>
                <a:lnTo>
                  <a:pt x="1050" y="932"/>
                </a:lnTo>
                <a:cubicBezTo>
                  <a:pt x="1050" y="995"/>
                  <a:pt x="998" y="1050"/>
                  <a:pt x="933" y="1050"/>
                </a:cubicBezTo>
                <a:lnTo>
                  <a:pt x="118" y="1050"/>
                </a:lnTo>
                <a:cubicBezTo>
                  <a:pt x="52" y="1050"/>
                  <a:pt x="0" y="995"/>
                  <a:pt x="0" y="932"/>
                </a:cubicBezTo>
                <a:lnTo>
                  <a:pt x="0" y="117"/>
                </a:lnTo>
                <a:cubicBezTo>
                  <a:pt x="0" y="54"/>
                  <a:pt x="52" y="0"/>
                  <a:pt x="118" y="0"/>
                </a:cubicBezTo>
                <a:lnTo>
                  <a:pt x="933" y="0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71" name="Freeform 70"/>
          <p:cNvSpPr>
            <a:spLocks noChangeArrowheads="1"/>
          </p:cNvSpPr>
          <p:nvPr/>
        </p:nvSpPr>
        <p:spPr bwMode="auto">
          <a:xfrm>
            <a:off x="9663114" y="5865021"/>
            <a:ext cx="377825" cy="377825"/>
          </a:xfrm>
          <a:custGeom>
            <a:avLst/>
            <a:gdLst>
              <a:gd name="T0" fmla="*/ 932 w 1051"/>
              <a:gd name="T1" fmla="*/ 0 h 1051"/>
              <a:gd name="T2" fmla="*/ 1050 w 1051"/>
              <a:gd name="T3" fmla="*/ 117 h 1051"/>
              <a:gd name="T4" fmla="*/ 1050 w 1051"/>
              <a:gd name="T5" fmla="*/ 932 h 1051"/>
              <a:gd name="T6" fmla="*/ 932 w 1051"/>
              <a:gd name="T7" fmla="*/ 1050 h 1051"/>
              <a:gd name="T8" fmla="*/ 118 w 1051"/>
              <a:gd name="T9" fmla="*/ 1050 h 1051"/>
              <a:gd name="T10" fmla="*/ 0 w 1051"/>
              <a:gd name="T11" fmla="*/ 932 h 1051"/>
              <a:gd name="T12" fmla="*/ 0 w 1051"/>
              <a:gd name="T13" fmla="*/ 117 h 1051"/>
              <a:gd name="T14" fmla="*/ 118 w 1051"/>
              <a:gd name="T15" fmla="*/ 0 h 1051"/>
              <a:gd name="T16" fmla="*/ 932 w 1051"/>
              <a:gd name="T17" fmla="*/ 0 h 1051"/>
              <a:gd name="T18" fmla="*/ 932 w 1051"/>
              <a:gd name="T19" fmla="*/ 117 h 1051"/>
              <a:gd name="T20" fmla="*/ 118 w 1051"/>
              <a:gd name="T21" fmla="*/ 117 h 1051"/>
              <a:gd name="T22" fmla="*/ 118 w 1051"/>
              <a:gd name="T23" fmla="*/ 932 h 1051"/>
              <a:gd name="T24" fmla="*/ 932 w 1051"/>
              <a:gd name="T25" fmla="*/ 932 h 1051"/>
              <a:gd name="T26" fmla="*/ 932 w 1051"/>
              <a:gd name="T27" fmla="*/ 117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051" h="1051">
                <a:moveTo>
                  <a:pt x="932" y="0"/>
                </a:moveTo>
                <a:cubicBezTo>
                  <a:pt x="995" y="0"/>
                  <a:pt x="1050" y="54"/>
                  <a:pt x="1050" y="117"/>
                </a:cubicBezTo>
                <a:lnTo>
                  <a:pt x="1050" y="932"/>
                </a:lnTo>
                <a:cubicBezTo>
                  <a:pt x="1050" y="995"/>
                  <a:pt x="995" y="1050"/>
                  <a:pt x="932" y="1050"/>
                </a:cubicBezTo>
                <a:lnTo>
                  <a:pt x="118" y="1050"/>
                </a:lnTo>
                <a:cubicBezTo>
                  <a:pt x="55" y="1050"/>
                  <a:pt x="0" y="995"/>
                  <a:pt x="0" y="932"/>
                </a:cubicBezTo>
                <a:lnTo>
                  <a:pt x="0" y="117"/>
                </a:lnTo>
                <a:cubicBezTo>
                  <a:pt x="0" y="54"/>
                  <a:pt x="55" y="0"/>
                  <a:pt x="118" y="0"/>
                </a:cubicBezTo>
                <a:lnTo>
                  <a:pt x="932" y="0"/>
                </a:lnTo>
                <a:close/>
                <a:moveTo>
                  <a:pt x="932" y="117"/>
                </a:moveTo>
                <a:lnTo>
                  <a:pt x="118" y="117"/>
                </a:lnTo>
                <a:lnTo>
                  <a:pt x="118" y="932"/>
                </a:lnTo>
                <a:lnTo>
                  <a:pt x="932" y="932"/>
                </a:lnTo>
                <a:lnTo>
                  <a:pt x="932" y="117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72" name="Freeform 71"/>
          <p:cNvSpPr>
            <a:spLocks noChangeArrowheads="1"/>
          </p:cNvSpPr>
          <p:nvPr/>
        </p:nvSpPr>
        <p:spPr bwMode="auto">
          <a:xfrm>
            <a:off x="10799762" y="5928521"/>
            <a:ext cx="252412" cy="168275"/>
          </a:xfrm>
          <a:custGeom>
            <a:avLst/>
            <a:gdLst>
              <a:gd name="T0" fmla="*/ 700 w 701"/>
              <a:gd name="T1" fmla="*/ 117 h 468"/>
              <a:gd name="T2" fmla="*/ 700 w 701"/>
              <a:gd name="T3" fmla="*/ 0 h 468"/>
              <a:gd name="T4" fmla="*/ 0 w 701"/>
              <a:gd name="T5" fmla="*/ 0 h 468"/>
              <a:gd name="T6" fmla="*/ 0 w 701"/>
              <a:gd name="T7" fmla="*/ 117 h 468"/>
              <a:gd name="T8" fmla="*/ 700 w 701"/>
              <a:gd name="T9" fmla="*/ 117 h 468"/>
              <a:gd name="T10" fmla="*/ 467 w 701"/>
              <a:gd name="T11" fmla="*/ 467 h 468"/>
              <a:gd name="T12" fmla="*/ 467 w 701"/>
              <a:gd name="T13" fmla="*/ 350 h 468"/>
              <a:gd name="T14" fmla="*/ 0 w 701"/>
              <a:gd name="T15" fmla="*/ 350 h 468"/>
              <a:gd name="T16" fmla="*/ 0 w 701"/>
              <a:gd name="T17" fmla="*/ 467 h 468"/>
              <a:gd name="T18" fmla="*/ 467 w 701"/>
              <a:gd name="T19" fmla="*/ 467 h 468"/>
              <a:gd name="T20" fmla="*/ 0 w 701"/>
              <a:gd name="T21" fmla="*/ 175 h 468"/>
              <a:gd name="T22" fmla="*/ 0 w 701"/>
              <a:gd name="T23" fmla="*/ 292 h 468"/>
              <a:gd name="T24" fmla="*/ 700 w 701"/>
              <a:gd name="T25" fmla="*/ 292 h 468"/>
              <a:gd name="T26" fmla="*/ 700 w 701"/>
              <a:gd name="T27" fmla="*/ 175 h 468"/>
              <a:gd name="T28" fmla="*/ 0 w 701"/>
              <a:gd name="T29" fmla="*/ 175 h 4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701" h="468">
                <a:moveTo>
                  <a:pt x="700" y="117"/>
                </a:moveTo>
                <a:lnTo>
                  <a:pt x="700" y="0"/>
                </a:lnTo>
                <a:lnTo>
                  <a:pt x="0" y="0"/>
                </a:lnTo>
                <a:lnTo>
                  <a:pt x="0" y="117"/>
                </a:lnTo>
                <a:lnTo>
                  <a:pt x="700" y="117"/>
                </a:lnTo>
                <a:close/>
                <a:moveTo>
                  <a:pt x="467" y="467"/>
                </a:moveTo>
                <a:lnTo>
                  <a:pt x="467" y="350"/>
                </a:lnTo>
                <a:lnTo>
                  <a:pt x="0" y="350"/>
                </a:lnTo>
                <a:lnTo>
                  <a:pt x="0" y="467"/>
                </a:lnTo>
                <a:lnTo>
                  <a:pt x="467" y="467"/>
                </a:lnTo>
                <a:close/>
                <a:moveTo>
                  <a:pt x="0" y="175"/>
                </a:moveTo>
                <a:lnTo>
                  <a:pt x="0" y="292"/>
                </a:lnTo>
                <a:lnTo>
                  <a:pt x="700" y="292"/>
                </a:lnTo>
                <a:lnTo>
                  <a:pt x="700" y="175"/>
                </a:lnTo>
                <a:lnTo>
                  <a:pt x="0" y="175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0205067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2"/>
          <p:cNvSpPr>
            <a:spLocks noChangeArrowheads="1"/>
          </p:cNvSpPr>
          <p:nvPr/>
        </p:nvSpPr>
        <p:spPr bwMode="auto">
          <a:xfrm>
            <a:off x="1054896" y="701676"/>
            <a:ext cx="377825" cy="211138"/>
          </a:xfrm>
          <a:custGeom>
            <a:avLst/>
            <a:gdLst>
              <a:gd name="T0" fmla="*/ 232 w 1051"/>
              <a:gd name="T1" fmla="*/ 0 h 586"/>
              <a:gd name="T2" fmla="*/ 1050 w 1051"/>
              <a:gd name="T3" fmla="*/ 0 h 586"/>
              <a:gd name="T4" fmla="*/ 1050 w 1051"/>
              <a:gd name="T5" fmla="*/ 117 h 586"/>
              <a:gd name="T6" fmla="*/ 232 w 1051"/>
              <a:gd name="T7" fmla="*/ 117 h 586"/>
              <a:gd name="T8" fmla="*/ 232 w 1051"/>
              <a:gd name="T9" fmla="*/ 0 h 586"/>
              <a:gd name="T10" fmla="*/ 0 w 1051"/>
              <a:gd name="T11" fmla="*/ 585 h 586"/>
              <a:gd name="T12" fmla="*/ 0 w 1051"/>
              <a:gd name="T13" fmla="*/ 467 h 586"/>
              <a:gd name="T14" fmla="*/ 818 w 1051"/>
              <a:gd name="T15" fmla="*/ 467 h 586"/>
              <a:gd name="T16" fmla="*/ 818 w 1051"/>
              <a:gd name="T17" fmla="*/ 585 h 586"/>
              <a:gd name="T18" fmla="*/ 0 w 1051"/>
              <a:gd name="T19" fmla="*/ 585 h 586"/>
              <a:gd name="T20" fmla="*/ 118 w 1051"/>
              <a:gd name="T21" fmla="*/ 350 h 586"/>
              <a:gd name="T22" fmla="*/ 118 w 1051"/>
              <a:gd name="T23" fmla="*/ 235 h 586"/>
              <a:gd name="T24" fmla="*/ 932 w 1051"/>
              <a:gd name="T25" fmla="*/ 235 h 586"/>
              <a:gd name="T26" fmla="*/ 932 w 1051"/>
              <a:gd name="T27" fmla="*/ 350 h 586"/>
              <a:gd name="T28" fmla="*/ 118 w 1051"/>
              <a:gd name="T29" fmla="*/ 350 h 5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051" h="586">
                <a:moveTo>
                  <a:pt x="232" y="0"/>
                </a:moveTo>
                <a:lnTo>
                  <a:pt x="1050" y="0"/>
                </a:lnTo>
                <a:lnTo>
                  <a:pt x="1050" y="117"/>
                </a:lnTo>
                <a:lnTo>
                  <a:pt x="232" y="117"/>
                </a:lnTo>
                <a:lnTo>
                  <a:pt x="232" y="0"/>
                </a:lnTo>
                <a:close/>
                <a:moveTo>
                  <a:pt x="0" y="585"/>
                </a:moveTo>
                <a:lnTo>
                  <a:pt x="0" y="467"/>
                </a:lnTo>
                <a:lnTo>
                  <a:pt x="818" y="467"/>
                </a:lnTo>
                <a:lnTo>
                  <a:pt x="818" y="585"/>
                </a:lnTo>
                <a:lnTo>
                  <a:pt x="0" y="585"/>
                </a:lnTo>
                <a:close/>
                <a:moveTo>
                  <a:pt x="118" y="350"/>
                </a:moveTo>
                <a:lnTo>
                  <a:pt x="118" y="235"/>
                </a:lnTo>
                <a:lnTo>
                  <a:pt x="932" y="235"/>
                </a:lnTo>
                <a:lnTo>
                  <a:pt x="932" y="350"/>
                </a:lnTo>
                <a:lnTo>
                  <a:pt x="118" y="350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" name="Freeform 3"/>
          <p:cNvSpPr>
            <a:spLocks noChangeArrowheads="1"/>
          </p:cNvSpPr>
          <p:nvPr/>
        </p:nvSpPr>
        <p:spPr bwMode="auto">
          <a:xfrm>
            <a:off x="2116931" y="681038"/>
            <a:ext cx="419100" cy="252412"/>
          </a:xfrm>
          <a:custGeom>
            <a:avLst/>
            <a:gdLst>
              <a:gd name="T0" fmla="*/ 733 w 1166"/>
              <a:gd name="T1" fmla="*/ 618 h 701"/>
              <a:gd name="T2" fmla="*/ 1003 w 1166"/>
              <a:gd name="T3" fmla="*/ 350 h 701"/>
              <a:gd name="T4" fmla="*/ 733 w 1166"/>
              <a:gd name="T5" fmla="*/ 82 h 701"/>
              <a:gd name="T6" fmla="*/ 815 w 1166"/>
              <a:gd name="T7" fmla="*/ 0 h 701"/>
              <a:gd name="T8" fmla="*/ 1165 w 1166"/>
              <a:gd name="T9" fmla="*/ 350 h 701"/>
              <a:gd name="T10" fmla="*/ 815 w 1166"/>
              <a:gd name="T11" fmla="*/ 700 h 701"/>
              <a:gd name="T12" fmla="*/ 733 w 1166"/>
              <a:gd name="T13" fmla="*/ 618 h 701"/>
              <a:gd name="T14" fmla="*/ 432 w 1166"/>
              <a:gd name="T15" fmla="*/ 618 h 701"/>
              <a:gd name="T16" fmla="*/ 350 w 1166"/>
              <a:gd name="T17" fmla="*/ 700 h 701"/>
              <a:gd name="T18" fmla="*/ 0 w 1166"/>
              <a:gd name="T19" fmla="*/ 350 h 701"/>
              <a:gd name="T20" fmla="*/ 350 w 1166"/>
              <a:gd name="T21" fmla="*/ 0 h 701"/>
              <a:gd name="T22" fmla="*/ 432 w 1166"/>
              <a:gd name="T23" fmla="*/ 82 h 701"/>
              <a:gd name="T24" fmla="*/ 161 w 1166"/>
              <a:gd name="T25" fmla="*/ 350 h 701"/>
              <a:gd name="T26" fmla="*/ 432 w 1166"/>
              <a:gd name="T27" fmla="*/ 618 h 7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166" h="701">
                <a:moveTo>
                  <a:pt x="733" y="618"/>
                </a:moveTo>
                <a:lnTo>
                  <a:pt x="1003" y="350"/>
                </a:lnTo>
                <a:lnTo>
                  <a:pt x="733" y="82"/>
                </a:lnTo>
                <a:lnTo>
                  <a:pt x="815" y="0"/>
                </a:lnTo>
                <a:lnTo>
                  <a:pt x="1165" y="350"/>
                </a:lnTo>
                <a:lnTo>
                  <a:pt x="815" y="700"/>
                </a:lnTo>
                <a:lnTo>
                  <a:pt x="733" y="618"/>
                </a:lnTo>
                <a:close/>
                <a:moveTo>
                  <a:pt x="432" y="618"/>
                </a:moveTo>
                <a:lnTo>
                  <a:pt x="350" y="700"/>
                </a:lnTo>
                <a:lnTo>
                  <a:pt x="0" y="350"/>
                </a:lnTo>
                <a:lnTo>
                  <a:pt x="350" y="0"/>
                </a:lnTo>
                <a:lnTo>
                  <a:pt x="432" y="82"/>
                </a:lnTo>
                <a:lnTo>
                  <a:pt x="161" y="350"/>
                </a:lnTo>
                <a:lnTo>
                  <a:pt x="432" y="618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" name="Freeform 4"/>
          <p:cNvSpPr>
            <a:spLocks noChangeArrowheads="1"/>
          </p:cNvSpPr>
          <p:nvPr/>
        </p:nvSpPr>
        <p:spPr bwMode="auto">
          <a:xfrm>
            <a:off x="3156746" y="638175"/>
            <a:ext cx="504825" cy="336550"/>
          </a:xfrm>
          <a:custGeom>
            <a:avLst/>
            <a:gdLst>
              <a:gd name="T0" fmla="*/ 817 w 1401"/>
              <a:gd name="T1" fmla="*/ 525 h 936"/>
              <a:gd name="T2" fmla="*/ 992 w 1401"/>
              <a:gd name="T3" fmla="*/ 525 h 936"/>
              <a:gd name="T4" fmla="*/ 700 w 1401"/>
              <a:gd name="T5" fmla="*/ 235 h 936"/>
              <a:gd name="T6" fmla="*/ 407 w 1401"/>
              <a:gd name="T7" fmla="*/ 525 h 936"/>
              <a:gd name="T8" fmla="*/ 582 w 1401"/>
              <a:gd name="T9" fmla="*/ 525 h 936"/>
              <a:gd name="T10" fmla="*/ 582 w 1401"/>
              <a:gd name="T11" fmla="*/ 760 h 936"/>
              <a:gd name="T12" fmla="*/ 817 w 1401"/>
              <a:gd name="T13" fmla="*/ 760 h 936"/>
              <a:gd name="T14" fmla="*/ 817 w 1401"/>
              <a:gd name="T15" fmla="*/ 525 h 936"/>
              <a:gd name="T16" fmla="*/ 1129 w 1401"/>
              <a:gd name="T17" fmla="*/ 353 h 936"/>
              <a:gd name="T18" fmla="*/ 1400 w 1401"/>
              <a:gd name="T19" fmla="*/ 642 h 936"/>
              <a:gd name="T20" fmla="*/ 1107 w 1401"/>
              <a:gd name="T21" fmla="*/ 935 h 936"/>
              <a:gd name="T22" fmla="*/ 350 w 1401"/>
              <a:gd name="T23" fmla="*/ 935 h 936"/>
              <a:gd name="T24" fmla="*/ 0 w 1401"/>
              <a:gd name="T25" fmla="*/ 585 h 936"/>
              <a:gd name="T26" fmla="*/ 312 w 1401"/>
              <a:gd name="T27" fmla="*/ 238 h 936"/>
              <a:gd name="T28" fmla="*/ 700 w 1401"/>
              <a:gd name="T29" fmla="*/ 0 h 936"/>
              <a:gd name="T30" fmla="*/ 1129 w 1401"/>
              <a:gd name="T31" fmla="*/ 353 h 9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401" h="936">
                <a:moveTo>
                  <a:pt x="817" y="525"/>
                </a:moveTo>
                <a:lnTo>
                  <a:pt x="992" y="525"/>
                </a:lnTo>
                <a:lnTo>
                  <a:pt x="700" y="235"/>
                </a:lnTo>
                <a:lnTo>
                  <a:pt x="407" y="525"/>
                </a:lnTo>
                <a:lnTo>
                  <a:pt x="582" y="525"/>
                </a:lnTo>
                <a:lnTo>
                  <a:pt x="582" y="760"/>
                </a:lnTo>
                <a:lnTo>
                  <a:pt x="817" y="760"/>
                </a:lnTo>
                <a:lnTo>
                  <a:pt x="817" y="525"/>
                </a:lnTo>
                <a:close/>
                <a:moveTo>
                  <a:pt x="1129" y="353"/>
                </a:moveTo>
                <a:cubicBezTo>
                  <a:pt x="1279" y="363"/>
                  <a:pt x="1400" y="489"/>
                  <a:pt x="1400" y="642"/>
                </a:cubicBezTo>
                <a:cubicBezTo>
                  <a:pt x="1400" y="804"/>
                  <a:pt x="1269" y="935"/>
                  <a:pt x="1107" y="935"/>
                </a:cubicBezTo>
                <a:lnTo>
                  <a:pt x="350" y="935"/>
                </a:lnTo>
                <a:cubicBezTo>
                  <a:pt x="156" y="935"/>
                  <a:pt x="0" y="779"/>
                  <a:pt x="0" y="585"/>
                </a:cubicBezTo>
                <a:cubicBezTo>
                  <a:pt x="0" y="404"/>
                  <a:pt x="137" y="257"/>
                  <a:pt x="312" y="238"/>
                </a:cubicBezTo>
                <a:cubicBezTo>
                  <a:pt x="385" y="98"/>
                  <a:pt x="530" y="0"/>
                  <a:pt x="700" y="0"/>
                </a:cubicBezTo>
                <a:cubicBezTo>
                  <a:pt x="913" y="0"/>
                  <a:pt x="1088" y="150"/>
                  <a:pt x="1129" y="353"/>
                </a:cubicBez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" name="Freeform 5"/>
          <p:cNvSpPr>
            <a:spLocks noChangeArrowheads="1"/>
          </p:cNvSpPr>
          <p:nvPr/>
        </p:nvSpPr>
        <p:spPr bwMode="auto">
          <a:xfrm>
            <a:off x="4239421" y="638175"/>
            <a:ext cx="504825" cy="336550"/>
          </a:xfrm>
          <a:custGeom>
            <a:avLst/>
            <a:gdLst>
              <a:gd name="T0" fmla="*/ 1108 w 1401"/>
              <a:gd name="T1" fmla="*/ 817 h 936"/>
              <a:gd name="T2" fmla="*/ 1283 w 1401"/>
              <a:gd name="T3" fmla="*/ 642 h 936"/>
              <a:gd name="T4" fmla="*/ 1108 w 1401"/>
              <a:gd name="T5" fmla="*/ 467 h 936"/>
              <a:gd name="T6" fmla="*/ 1020 w 1401"/>
              <a:gd name="T7" fmla="*/ 467 h 936"/>
              <a:gd name="T8" fmla="*/ 1020 w 1401"/>
              <a:gd name="T9" fmla="*/ 437 h 936"/>
              <a:gd name="T10" fmla="*/ 700 w 1401"/>
              <a:gd name="T11" fmla="*/ 117 h 936"/>
              <a:gd name="T12" fmla="*/ 391 w 1401"/>
              <a:gd name="T13" fmla="*/ 350 h 936"/>
              <a:gd name="T14" fmla="*/ 350 w 1401"/>
              <a:gd name="T15" fmla="*/ 350 h 936"/>
              <a:gd name="T16" fmla="*/ 118 w 1401"/>
              <a:gd name="T17" fmla="*/ 585 h 936"/>
              <a:gd name="T18" fmla="*/ 350 w 1401"/>
              <a:gd name="T19" fmla="*/ 817 h 936"/>
              <a:gd name="T20" fmla="*/ 1108 w 1401"/>
              <a:gd name="T21" fmla="*/ 817 h 936"/>
              <a:gd name="T22" fmla="*/ 1129 w 1401"/>
              <a:gd name="T23" fmla="*/ 353 h 936"/>
              <a:gd name="T24" fmla="*/ 1400 w 1401"/>
              <a:gd name="T25" fmla="*/ 642 h 936"/>
              <a:gd name="T26" fmla="*/ 1108 w 1401"/>
              <a:gd name="T27" fmla="*/ 935 h 936"/>
              <a:gd name="T28" fmla="*/ 350 w 1401"/>
              <a:gd name="T29" fmla="*/ 935 h 936"/>
              <a:gd name="T30" fmla="*/ 0 w 1401"/>
              <a:gd name="T31" fmla="*/ 585 h 936"/>
              <a:gd name="T32" fmla="*/ 312 w 1401"/>
              <a:gd name="T33" fmla="*/ 238 h 936"/>
              <a:gd name="T34" fmla="*/ 700 w 1401"/>
              <a:gd name="T35" fmla="*/ 0 h 936"/>
              <a:gd name="T36" fmla="*/ 1129 w 1401"/>
              <a:gd name="T37" fmla="*/ 353 h 9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401" h="936">
                <a:moveTo>
                  <a:pt x="1108" y="817"/>
                </a:moveTo>
                <a:cubicBezTo>
                  <a:pt x="1203" y="817"/>
                  <a:pt x="1283" y="737"/>
                  <a:pt x="1283" y="642"/>
                </a:cubicBezTo>
                <a:cubicBezTo>
                  <a:pt x="1283" y="546"/>
                  <a:pt x="1203" y="467"/>
                  <a:pt x="1108" y="467"/>
                </a:cubicBezTo>
                <a:lnTo>
                  <a:pt x="1020" y="467"/>
                </a:lnTo>
                <a:lnTo>
                  <a:pt x="1020" y="437"/>
                </a:lnTo>
                <a:cubicBezTo>
                  <a:pt x="1020" y="260"/>
                  <a:pt x="878" y="117"/>
                  <a:pt x="700" y="117"/>
                </a:cubicBezTo>
                <a:cubicBezTo>
                  <a:pt x="553" y="117"/>
                  <a:pt x="429" y="216"/>
                  <a:pt x="391" y="350"/>
                </a:cubicBezTo>
                <a:lnTo>
                  <a:pt x="350" y="350"/>
                </a:lnTo>
                <a:cubicBezTo>
                  <a:pt x="222" y="350"/>
                  <a:pt x="118" y="456"/>
                  <a:pt x="118" y="585"/>
                </a:cubicBezTo>
                <a:cubicBezTo>
                  <a:pt x="118" y="713"/>
                  <a:pt x="222" y="817"/>
                  <a:pt x="350" y="817"/>
                </a:cubicBezTo>
                <a:lnTo>
                  <a:pt x="1108" y="817"/>
                </a:lnTo>
                <a:close/>
                <a:moveTo>
                  <a:pt x="1129" y="353"/>
                </a:moveTo>
                <a:cubicBezTo>
                  <a:pt x="1280" y="363"/>
                  <a:pt x="1400" y="489"/>
                  <a:pt x="1400" y="642"/>
                </a:cubicBezTo>
                <a:cubicBezTo>
                  <a:pt x="1400" y="804"/>
                  <a:pt x="1269" y="935"/>
                  <a:pt x="1108" y="935"/>
                </a:cubicBezTo>
                <a:lnTo>
                  <a:pt x="350" y="935"/>
                </a:lnTo>
                <a:cubicBezTo>
                  <a:pt x="156" y="935"/>
                  <a:pt x="0" y="779"/>
                  <a:pt x="0" y="585"/>
                </a:cubicBezTo>
                <a:cubicBezTo>
                  <a:pt x="0" y="404"/>
                  <a:pt x="137" y="257"/>
                  <a:pt x="312" y="238"/>
                </a:cubicBezTo>
                <a:cubicBezTo>
                  <a:pt x="386" y="98"/>
                  <a:pt x="531" y="0"/>
                  <a:pt x="700" y="0"/>
                </a:cubicBezTo>
                <a:cubicBezTo>
                  <a:pt x="913" y="0"/>
                  <a:pt x="1088" y="150"/>
                  <a:pt x="1129" y="353"/>
                </a:cubicBez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7" name="Freeform 6"/>
          <p:cNvSpPr>
            <a:spLocks noChangeArrowheads="1"/>
          </p:cNvSpPr>
          <p:nvPr/>
        </p:nvSpPr>
        <p:spPr bwMode="auto">
          <a:xfrm>
            <a:off x="5322096" y="617539"/>
            <a:ext cx="504825" cy="377825"/>
          </a:xfrm>
          <a:custGeom>
            <a:avLst/>
            <a:gdLst>
              <a:gd name="T0" fmla="*/ 451 w 1401"/>
              <a:gd name="T1" fmla="*/ 350 h 1051"/>
              <a:gd name="T2" fmla="*/ 350 w 1401"/>
              <a:gd name="T3" fmla="*/ 350 h 1051"/>
              <a:gd name="T4" fmla="*/ 117 w 1401"/>
              <a:gd name="T5" fmla="*/ 586 h 1051"/>
              <a:gd name="T6" fmla="*/ 350 w 1401"/>
              <a:gd name="T7" fmla="*/ 818 h 1051"/>
              <a:gd name="T8" fmla="*/ 918 w 1401"/>
              <a:gd name="T9" fmla="*/ 818 h 1051"/>
              <a:gd name="T10" fmla="*/ 451 w 1401"/>
              <a:gd name="T11" fmla="*/ 350 h 1051"/>
              <a:gd name="T12" fmla="*/ 175 w 1401"/>
              <a:gd name="T13" fmla="*/ 74 h 1051"/>
              <a:gd name="T14" fmla="*/ 248 w 1401"/>
              <a:gd name="T15" fmla="*/ 0 h 1051"/>
              <a:gd name="T16" fmla="*/ 1225 w 1401"/>
              <a:gd name="T17" fmla="*/ 976 h 1051"/>
              <a:gd name="T18" fmla="*/ 1151 w 1401"/>
              <a:gd name="T19" fmla="*/ 1050 h 1051"/>
              <a:gd name="T20" fmla="*/ 1033 w 1401"/>
              <a:gd name="T21" fmla="*/ 935 h 1051"/>
              <a:gd name="T22" fmla="*/ 350 w 1401"/>
              <a:gd name="T23" fmla="*/ 935 h 1051"/>
              <a:gd name="T24" fmla="*/ 0 w 1401"/>
              <a:gd name="T25" fmla="*/ 586 h 1051"/>
              <a:gd name="T26" fmla="*/ 336 w 1401"/>
              <a:gd name="T27" fmla="*/ 236 h 1051"/>
              <a:gd name="T28" fmla="*/ 175 w 1401"/>
              <a:gd name="T29" fmla="*/ 74 h 1051"/>
              <a:gd name="T30" fmla="*/ 1129 w 1401"/>
              <a:gd name="T31" fmla="*/ 353 h 1051"/>
              <a:gd name="T32" fmla="*/ 1400 w 1401"/>
              <a:gd name="T33" fmla="*/ 643 h 1051"/>
              <a:gd name="T34" fmla="*/ 1277 w 1401"/>
              <a:gd name="T35" fmla="*/ 881 h 1051"/>
              <a:gd name="T36" fmla="*/ 1192 w 1401"/>
              <a:gd name="T37" fmla="*/ 796 h 1051"/>
              <a:gd name="T38" fmla="*/ 1282 w 1401"/>
              <a:gd name="T39" fmla="*/ 643 h 1051"/>
              <a:gd name="T40" fmla="*/ 1107 w 1401"/>
              <a:gd name="T41" fmla="*/ 468 h 1051"/>
              <a:gd name="T42" fmla="*/ 1020 w 1401"/>
              <a:gd name="T43" fmla="*/ 468 h 1051"/>
              <a:gd name="T44" fmla="*/ 1020 w 1401"/>
              <a:gd name="T45" fmla="*/ 438 h 1051"/>
              <a:gd name="T46" fmla="*/ 700 w 1401"/>
              <a:gd name="T47" fmla="*/ 118 h 1051"/>
              <a:gd name="T48" fmla="*/ 552 w 1401"/>
              <a:gd name="T49" fmla="*/ 154 h 1051"/>
              <a:gd name="T50" fmla="*/ 464 w 1401"/>
              <a:gd name="T51" fmla="*/ 69 h 1051"/>
              <a:gd name="T52" fmla="*/ 700 w 1401"/>
              <a:gd name="T53" fmla="*/ 0 h 1051"/>
              <a:gd name="T54" fmla="*/ 1129 w 1401"/>
              <a:gd name="T55" fmla="*/ 353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401" h="1051">
                <a:moveTo>
                  <a:pt x="451" y="350"/>
                </a:moveTo>
                <a:lnTo>
                  <a:pt x="350" y="350"/>
                </a:lnTo>
                <a:cubicBezTo>
                  <a:pt x="221" y="350"/>
                  <a:pt x="117" y="457"/>
                  <a:pt x="117" y="586"/>
                </a:cubicBezTo>
                <a:cubicBezTo>
                  <a:pt x="117" y="714"/>
                  <a:pt x="221" y="818"/>
                  <a:pt x="350" y="818"/>
                </a:cubicBezTo>
                <a:lnTo>
                  <a:pt x="918" y="818"/>
                </a:lnTo>
                <a:lnTo>
                  <a:pt x="451" y="350"/>
                </a:lnTo>
                <a:close/>
                <a:moveTo>
                  <a:pt x="175" y="74"/>
                </a:moveTo>
                <a:lnTo>
                  <a:pt x="248" y="0"/>
                </a:lnTo>
                <a:lnTo>
                  <a:pt x="1225" y="976"/>
                </a:lnTo>
                <a:lnTo>
                  <a:pt x="1151" y="1050"/>
                </a:lnTo>
                <a:lnTo>
                  <a:pt x="1033" y="935"/>
                </a:lnTo>
                <a:lnTo>
                  <a:pt x="350" y="935"/>
                </a:lnTo>
                <a:cubicBezTo>
                  <a:pt x="155" y="935"/>
                  <a:pt x="0" y="780"/>
                  <a:pt x="0" y="586"/>
                </a:cubicBezTo>
                <a:cubicBezTo>
                  <a:pt x="0" y="397"/>
                  <a:pt x="150" y="244"/>
                  <a:pt x="336" y="236"/>
                </a:cubicBezTo>
                <a:lnTo>
                  <a:pt x="175" y="74"/>
                </a:lnTo>
                <a:close/>
                <a:moveTo>
                  <a:pt x="1129" y="353"/>
                </a:moveTo>
                <a:cubicBezTo>
                  <a:pt x="1279" y="364"/>
                  <a:pt x="1400" y="490"/>
                  <a:pt x="1400" y="643"/>
                </a:cubicBezTo>
                <a:cubicBezTo>
                  <a:pt x="1400" y="741"/>
                  <a:pt x="1350" y="829"/>
                  <a:pt x="1277" y="881"/>
                </a:cubicBezTo>
                <a:lnTo>
                  <a:pt x="1192" y="796"/>
                </a:lnTo>
                <a:cubicBezTo>
                  <a:pt x="1246" y="766"/>
                  <a:pt x="1282" y="709"/>
                  <a:pt x="1282" y="643"/>
                </a:cubicBezTo>
                <a:cubicBezTo>
                  <a:pt x="1282" y="547"/>
                  <a:pt x="1203" y="468"/>
                  <a:pt x="1107" y="468"/>
                </a:cubicBezTo>
                <a:lnTo>
                  <a:pt x="1020" y="468"/>
                </a:lnTo>
                <a:lnTo>
                  <a:pt x="1020" y="438"/>
                </a:lnTo>
                <a:cubicBezTo>
                  <a:pt x="1020" y="260"/>
                  <a:pt x="877" y="118"/>
                  <a:pt x="700" y="118"/>
                </a:cubicBezTo>
                <a:cubicBezTo>
                  <a:pt x="645" y="118"/>
                  <a:pt x="596" y="129"/>
                  <a:pt x="552" y="154"/>
                </a:cubicBezTo>
                <a:lnTo>
                  <a:pt x="464" y="69"/>
                </a:lnTo>
                <a:cubicBezTo>
                  <a:pt x="533" y="25"/>
                  <a:pt x="612" y="0"/>
                  <a:pt x="700" y="0"/>
                </a:cubicBezTo>
                <a:cubicBezTo>
                  <a:pt x="913" y="0"/>
                  <a:pt x="1088" y="151"/>
                  <a:pt x="1129" y="353"/>
                </a:cubicBez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8" name="Freeform 7"/>
          <p:cNvSpPr>
            <a:spLocks noChangeArrowheads="1"/>
          </p:cNvSpPr>
          <p:nvPr/>
        </p:nvSpPr>
        <p:spPr bwMode="auto">
          <a:xfrm>
            <a:off x="6404771" y="638175"/>
            <a:ext cx="504825" cy="336550"/>
          </a:xfrm>
          <a:custGeom>
            <a:avLst/>
            <a:gdLst>
              <a:gd name="T0" fmla="*/ 993 w 1401"/>
              <a:gd name="T1" fmla="*/ 525 h 936"/>
              <a:gd name="T2" fmla="*/ 818 w 1401"/>
              <a:gd name="T3" fmla="*/ 525 h 936"/>
              <a:gd name="T4" fmla="*/ 818 w 1401"/>
              <a:gd name="T5" fmla="*/ 292 h 936"/>
              <a:gd name="T6" fmla="*/ 582 w 1401"/>
              <a:gd name="T7" fmla="*/ 292 h 936"/>
              <a:gd name="T8" fmla="*/ 582 w 1401"/>
              <a:gd name="T9" fmla="*/ 525 h 936"/>
              <a:gd name="T10" fmla="*/ 407 w 1401"/>
              <a:gd name="T11" fmla="*/ 525 h 936"/>
              <a:gd name="T12" fmla="*/ 700 w 1401"/>
              <a:gd name="T13" fmla="*/ 817 h 936"/>
              <a:gd name="T14" fmla="*/ 993 w 1401"/>
              <a:gd name="T15" fmla="*/ 525 h 936"/>
              <a:gd name="T16" fmla="*/ 1129 w 1401"/>
              <a:gd name="T17" fmla="*/ 353 h 936"/>
              <a:gd name="T18" fmla="*/ 1400 w 1401"/>
              <a:gd name="T19" fmla="*/ 642 h 936"/>
              <a:gd name="T20" fmla="*/ 1107 w 1401"/>
              <a:gd name="T21" fmla="*/ 935 h 936"/>
              <a:gd name="T22" fmla="*/ 350 w 1401"/>
              <a:gd name="T23" fmla="*/ 935 h 936"/>
              <a:gd name="T24" fmla="*/ 0 w 1401"/>
              <a:gd name="T25" fmla="*/ 585 h 936"/>
              <a:gd name="T26" fmla="*/ 312 w 1401"/>
              <a:gd name="T27" fmla="*/ 238 h 936"/>
              <a:gd name="T28" fmla="*/ 700 w 1401"/>
              <a:gd name="T29" fmla="*/ 0 h 936"/>
              <a:gd name="T30" fmla="*/ 1129 w 1401"/>
              <a:gd name="T31" fmla="*/ 353 h 9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401" h="936">
                <a:moveTo>
                  <a:pt x="993" y="525"/>
                </a:moveTo>
                <a:lnTo>
                  <a:pt x="818" y="525"/>
                </a:lnTo>
                <a:lnTo>
                  <a:pt x="818" y="292"/>
                </a:lnTo>
                <a:lnTo>
                  <a:pt x="582" y="292"/>
                </a:lnTo>
                <a:lnTo>
                  <a:pt x="582" y="525"/>
                </a:lnTo>
                <a:lnTo>
                  <a:pt x="407" y="525"/>
                </a:lnTo>
                <a:lnTo>
                  <a:pt x="700" y="817"/>
                </a:lnTo>
                <a:lnTo>
                  <a:pt x="993" y="525"/>
                </a:lnTo>
                <a:close/>
                <a:moveTo>
                  <a:pt x="1129" y="353"/>
                </a:moveTo>
                <a:cubicBezTo>
                  <a:pt x="1280" y="363"/>
                  <a:pt x="1400" y="489"/>
                  <a:pt x="1400" y="642"/>
                </a:cubicBezTo>
                <a:cubicBezTo>
                  <a:pt x="1400" y="804"/>
                  <a:pt x="1269" y="935"/>
                  <a:pt x="1107" y="935"/>
                </a:cubicBezTo>
                <a:lnTo>
                  <a:pt x="350" y="935"/>
                </a:lnTo>
                <a:cubicBezTo>
                  <a:pt x="156" y="935"/>
                  <a:pt x="0" y="779"/>
                  <a:pt x="0" y="585"/>
                </a:cubicBezTo>
                <a:cubicBezTo>
                  <a:pt x="0" y="404"/>
                  <a:pt x="137" y="257"/>
                  <a:pt x="312" y="238"/>
                </a:cubicBezTo>
                <a:cubicBezTo>
                  <a:pt x="386" y="98"/>
                  <a:pt x="530" y="0"/>
                  <a:pt x="700" y="0"/>
                </a:cubicBezTo>
                <a:cubicBezTo>
                  <a:pt x="913" y="0"/>
                  <a:pt x="1088" y="150"/>
                  <a:pt x="1129" y="353"/>
                </a:cubicBez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9" name="Freeform 8"/>
          <p:cNvSpPr>
            <a:spLocks noChangeArrowheads="1"/>
          </p:cNvSpPr>
          <p:nvPr/>
        </p:nvSpPr>
        <p:spPr bwMode="auto">
          <a:xfrm>
            <a:off x="7487446" y="638175"/>
            <a:ext cx="504825" cy="336550"/>
          </a:xfrm>
          <a:custGeom>
            <a:avLst/>
            <a:gdLst>
              <a:gd name="T0" fmla="*/ 583 w 1401"/>
              <a:gd name="T1" fmla="*/ 760 h 936"/>
              <a:gd name="T2" fmla="*/ 968 w 1401"/>
              <a:gd name="T3" fmla="*/ 374 h 936"/>
              <a:gd name="T4" fmla="*/ 886 w 1401"/>
              <a:gd name="T5" fmla="*/ 292 h 936"/>
              <a:gd name="T6" fmla="*/ 583 w 1401"/>
              <a:gd name="T7" fmla="*/ 593 h 936"/>
              <a:gd name="T8" fmla="*/ 462 w 1401"/>
              <a:gd name="T9" fmla="*/ 473 h 936"/>
              <a:gd name="T10" fmla="*/ 380 w 1401"/>
              <a:gd name="T11" fmla="*/ 555 h 936"/>
              <a:gd name="T12" fmla="*/ 583 w 1401"/>
              <a:gd name="T13" fmla="*/ 760 h 936"/>
              <a:gd name="T14" fmla="*/ 1130 w 1401"/>
              <a:gd name="T15" fmla="*/ 353 h 936"/>
              <a:gd name="T16" fmla="*/ 1400 w 1401"/>
              <a:gd name="T17" fmla="*/ 642 h 936"/>
              <a:gd name="T18" fmla="*/ 1108 w 1401"/>
              <a:gd name="T19" fmla="*/ 935 h 936"/>
              <a:gd name="T20" fmla="*/ 350 w 1401"/>
              <a:gd name="T21" fmla="*/ 935 h 936"/>
              <a:gd name="T22" fmla="*/ 0 w 1401"/>
              <a:gd name="T23" fmla="*/ 585 h 936"/>
              <a:gd name="T24" fmla="*/ 312 w 1401"/>
              <a:gd name="T25" fmla="*/ 238 h 936"/>
              <a:gd name="T26" fmla="*/ 700 w 1401"/>
              <a:gd name="T27" fmla="*/ 0 h 936"/>
              <a:gd name="T28" fmla="*/ 1130 w 1401"/>
              <a:gd name="T29" fmla="*/ 353 h 9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401" h="936">
                <a:moveTo>
                  <a:pt x="583" y="760"/>
                </a:moveTo>
                <a:lnTo>
                  <a:pt x="968" y="374"/>
                </a:lnTo>
                <a:lnTo>
                  <a:pt x="886" y="292"/>
                </a:lnTo>
                <a:lnTo>
                  <a:pt x="583" y="593"/>
                </a:lnTo>
                <a:lnTo>
                  <a:pt x="462" y="473"/>
                </a:lnTo>
                <a:lnTo>
                  <a:pt x="380" y="555"/>
                </a:lnTo>
                <a:lnTo>
                  <a:pt x="583" y="760"/>
                </a:lnTo>
                <a:close/>
                <a:moveTo>
                  <a:pt x="1130" y="353"/>
                </a:moveTo>
                <a:cubicBezTo>
                  <a:pt x="1280" y="363"/>
                  <a:pt x="1400" y="489"/>
                  <a:pt x="1400" y="642"/>
                </a:cubicBezTo>
                <a:cubicBezTo>
                  <a:pt x="1400" y="804"/>
                  <a:pt x="1269" y="935"/>
                  <a:pt x="1108" y="935"/>
                </a:cubicBezTo>
                <a:lnTo>
                  <a:pt x="350" y="935"/>
                </a:lnTo>
                <a:cubicBezTo>
                  <a:pt x="156" y="935"/>
                  <a:pt x="0" y="779"/>
                  <a:pt x="0" y="585"/>
                </a:cubicBezTo>
                <a:cubicBezTo>
                  <a:pt x="0" y="404"/>
                  <a:pt x="137" y="257"/>
                  <a:pt x="312" y="238"/>
                </a:cubicBezTo>
                <a:cubicBezTo>
                  <a:pt x="386" y="98"/>
                  <a:pt x="531" y="0"/>
                  <a:pt x="700" y="0"/>
                </a:cubicBezTo>
                <a:cubicBezTo>
                  <a:pt x="914" y="0"/>
                  <a:pt x="1089" y="150"/>
                  <a:pt x="1130" y="353"/>
                </a:cubicBez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0" name="Freeform 9"/>
          <p:cNvSpPr>
            <a:spLocks noChangeArrowheads="1"/>
          </p:cNvSpPr>
          <p:nvPr/>
        </p:nvSpPr>
        <p:spPr bwMode="auto">
          <a:xfrm>
            <a:off x="8612981" y="596900"/>
            <a:ext cx="419100" cy="419100"/>
          </a:xfrm>
          <a:custGeom>
            <a:avLst/>
            <a:gdLst>
              <a:gd name="T0" fmla="*/ 845 w 1166"/>
              <a:gd name="T1" fmla="*/ 815 h 1166"/>
              <a:gd name="T2" fmla="*/ 990 w 1166"/>
              <a:gd name="T3" fmla="*/ 670 h 1166"/>
              <a:gd name="T4" fmla="*/ 845 w 1166"/>
              <a:gd name="T5" fmla="*/ 525 h 1166"/>
              <a:gd name="T6" fmla="*/ 815 w 1166"/>
              <a:gd name="T7" fmla="*/ 525 h 1166"/>
              <a:gd name="T8" fmla="*/ 583 w 1166"/>
              <a:gd name="T9" fmla="*/ 290 h 1166"/>
              <a:gd name="T10" fmla="*/ 359 w 1166"/>
              <a:gd name="T11" fmla="*/ 468 h 1166"/>
              <a:gd name="T12" fmla="*/ 350 w 1166"/>
              <a:gd name="T13" fmla="*/ 465 h 1166"/>
              <a:gd name="T14" fmla="*/ 175 w 1166"/>
              <a:gd name="T15" fmla="*/ 640 h 1166"/>
              <a:gd name="T16" fmla="*/ 350 w 1166"/>
              <a:gd name="T17" fmla="*/ 815 h 1166"/>
              <a:gd name="T18" fmla="*/ 845 w 1166"/>
              <a:gd name="T19" fmla="*/ 815 h 1166"/>
              <a:gd name="T20" fmla="*/ 583 w 1166"/>
              <a:gd name="T21" fmla="*/ 0 h 1166"/>
              <a:gd name="T22" fmla="*/ 1165 w 1166"/>
              <a:gd name="T23" fmla="*/ 582 h 1166"/>
              <a:gd name="T24" fmla="*/ 583 w 1166"/>
              <a:gd name="T25" fmla="*/ 1165 h 1166"/>
              <a:gd name="T26" fmla="*/ 0 w 1166"/>
              <a:gd name="T27" fmla="*/ 582 h 1166"/>
              <a:gd name="T28" fmla="*/ 583 w 1166"/>
              <a:gd name="T29" fmla="*/ 0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166" h="1166">
                <a:moveTo>
                  <a:pt x="845" y="815"/>
                </a:moveTo>
                <a:cubicBezTo>
                  <a:pt x="925" y="815"/>
                  <a:pt x="990" y="749"/>
                  <a:pt x="990" y="670"/>
                </a:cubicBezTo>
                <a:cubicBezTo>
                  <a:pt x="990" y="591"/>
                  <a:pt x="925" y="525"/>
                  <a:pt x="845" y="525"/>
                </a:cubicBezTo>
                <a:lnTo>
                  <a:pt x="815" y="525"/>
                </a:lnTo>
                <a:cubicBezTo>
                  <a:pt x="815" y="396"/>
                  <a:pt x="711" y="290"/>
                  <a:pt x="583" y="290"/>
                </a:cubicBezTo>
                <a:cubicBezTo>
                  <a:pt x="473" y="290"/>
                  <a:pt x="383" y="366"/>
                  <a:pt x="359" y="468"/>
                </a:cubicBezTo>
                <a:lnTo>
                  <a:pt x="350" y="465"/>
                </a:lnTo>
                <a:cubicBezTo>
                  <a:pt x="255" y="465"/>
                  <a:pt x="175" y="544"/>
                  <a:pt x="175" y="640"/>
                </a:cubicBezTo>
                <a:cubicBezTo>
                  <a:pt x="175" y="735"/>
                  <a:pt x="255" y="815"/>
                  <a:pt x="350" y="815"/>
                </a:cubicBezTo>
                <a:lnTo>
                  <a:pt x="845" y="815"/>
                </a:lnTo>
                <a:close/>
                <a:moveTo>
                  <a:pt x="583" y="0"/>
                </a:moveTo>
                <a:cubicBezTo>
                  <a:pt x="905" y="0"/>
                  <a:pt x="1165" y="259"/>
                  <a:pt x="1165" y="582"/>
                </a:cubicBezTo>
                <a:cubicBezTo>
                  <a:pt x="1165" y="904"/>
                  <a:pt x="906" y="1165"/>
                  <a:pt x="583" y="1165"/>
                </a:cubicBezTo>
                <a:cubicBezTo>
                  <a:pt x="261" y="1165"/>
                  <a:pt x="0" y="904"/>
                  <a:pt x="0" y="582"/>
                </a:cubicBezTo>
                <a:cubicBezTo>
                  <a:pt x="0" y="259"/>
                  <a:pt x="260" y="0"/>
                  <a:pt x="583" y="0"/>
                </a:cubicBez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1" name="Freeform 10"/>
          <p:cNvSpPr>
            <a:spLocks noChangeArrowheads="1"/>
          </p:cNvSpPr>
          <p:nvPr/>
        </p:nvSpPr>
        <p:spPr bwMode="auto">
          <a:xfrm>
            <a:off x="9716296" y="638175"/>
            <a:ext cx="377825" cy="336550"/>
          </a:xfrm>
          <a:custGeom>
            <a:avLst/>
            <a:gdLst>
              <a:gd name="T0" fmla="*/ 875 w 1051"/>
              <a:gd name="T1" fmla="*/ 410 h 936"/>
              <a:gd name="T2" fmla="*/ 875 w 1051"/>
              <a:gd name="T3" fmla="*/ 350 h 936"/>
              <a:gd name="T4" fmla="*/ 818 w 1051"/>
              <a:gd name="T5" fmla="*/ 292 h 936"/>
              <a:gd name="T6" fmla="*/ 643 w 1051"/>
              <a:gd name="T7" fmla="*/ 292 h 936"/>
              <a:gd name="T8" fmla="*/ 583 w 1051"/>
              <a:gd name="T9" fmla="*/ 350 h 936"/>
              <a:gd name="T10" fmla="*/ 583 w 1051"/>
              <a:gd name="T11" fmla="*/ 585 h 936"/>
              <a:gd name="T12" fmla="*/ 643 w 1051"/>
              <a:gd name="T13" fmla="*/ 642 h 936"/>
              <a:gd name="T14" fmla="*/ 818 w 1051"/>
              <a:gd name="T15" fmla="*/ 642 h 936"/>
              <a:gd name="T16" fmla="*/ 875 w 1051"/>
              <a:gd name="T17" fmla="*/ 585 h 936"/>
              <a:gd name="T18" fmla="*/ 875 w 1051"/>
              <a:gd name="T19" fmla="*/ 525 h 936"/>
              <a:gd name="T20" fmla="*/ 788 w 1051"/>
              <a:gd name="T21" fmla="*/ 525 h 936"/>
              <a:gd name="T22" fmla="*/ 788 w 1051"/>
              <a:gd name="T23" fmla="*/ 555 h 936"/>
              <a:gd name="T24" fmla="*/ 670 w 1051"/>
              <a:gd name="T25" fmla="*/ 555 h 936"/>
              <a:gd name="T26" fmla="*/ 670 w 1051"/>
              <a:gd name="T27" fmla="*/ 380 h 936"/>
              <a:gd name="T28" fmla="*/ 788 w 1051"/>
              <a:gd name="T29" fmla="*/ 380 h 936"/>
              <a:gd name="T30" fmla="*/ 788 w 1051"/>
              <a:gd name="T31" fmla="*/ 410 h 936"/>
              <a:gd name="T32" fmla="*/ 875 w 1051"/>
              <a:gd name="T33" fmla="*/ 410 h 936"/>
              <a:gd name="T34" fmla="*/ 468 w 1051"/>
              <a:gd name="T35" fmla="*/ 410 h 936"/>
              <a:gd name="T36" fmla="*/ 468 w 1051"/>
              <a:gd name="T37" fmla="*/ 350 h 936"/>
              <a:gd name="T38" fmla="*/ 408 w 1051"/>
              <a:gd name="T39" fmla="*/ 292 h 936"/>
              <a:gd name="T40" fmla="*/ 233 w 1051"/>
              <a:gd name="T41" fmla="*/ 292 h 936"/>
              <a:gd name="T42" fmla="*/ 175 w 1051"/>
              <a:gd name="T43" fmla="*/ 350 h 936"/>
              <a:gd name="T44" fmla="*/ 175 w 1051"/>
              <a:gd name="T45" fmla="*/ 585 h 936"/>
              <a:gd name="T46" fmla="*/ 233 w 1051"/>
              <a:gd name="T47" fmla="*/ 642 h 936"/>
              <a:gd name="T48" fmla="*/ 408 w 1051"/>
              <a:gd name="T49" fmla="*/ 642 h 936"/>
              <a:gd name="T50" fmla="*/ 468 w 1051"/>
              <a:gd name="T51" fmla="*/ 585 h 936"/>
              <a:gd name="T52" fmla="*/ 468 w 1051"/>
              <a:gd name="T53" fmla="*/ 525 h 936"/>
              <a:gd name="T54" fmla="*/ 380 w 1051"/>
              <a:gd name="T55" fmla="*/ 525 h 936"/>
              <a:gd name="T56" fmla="*/ 380 w 1051"/>
              <a:gd name="T57" fmla="*/ 555 h 936"/>
              <a:gd name="T58" fmla="*/ 263 w 1051"/>
              <a:gd name="T59" fmla="*/ 555 h 936"/>
              <a:gd name="T60" fmla="*/ 263 w 1051"/>
              <a:gd name="T61" fmla="*/ 380 h 936"/>
              <a:gd name="T62" fmla="*/ 380 w 1051"/>
              <a:gd name="T63" fmla="*/ 380 h 936"/>
              <a:gd name="T64" fmla="*/ 380 w 1051"/>
              <a:gd name="T65" fmla="*/ 410 h 936"/>
              <a:gd name="T66" fmla="*/ 468 w 1051"/>
              <a:gd name="T67" fmla="*/ 410 h 936"/>
              <a:gd name="T68" fmla="*/ 1050 w 1051"/>
              <a:gd name="T69" fmla="*/ 117 h 936"/>
              <a:gd name="T70" fmla="*/ 1050 w 1051"/>
              <a:gd name="T71" fmla="*/ 817 h 936"/>
              <a:gd name="T72" fmla="*/ 933 w 1051"/>
              <a:gd name="T73" fmla="*/ 935 h 936"/>
              <a:gd name="T74" fmla="*/ 118 w 1051"/>
              <a:gd name="T75" fmla="*/ 935 h 936"/>
              <a:gd name="T76" fmla="*/ 0 w 1051"/>
              <a:gd name="T77" fmla="*/ 817 h 936"/>
              <a:gd name="T78" fmla="*/ 0 w 1051"/>
              <a:gd name="T79" fmla="*/ 117 h 936"/>
              <a:gd name="T80" fmla="*/ 118 w 1051"/>
              <a:gd name="T81" fmla="*/ 0 h 936"/>
              <a:gd name="T82" fmla="*/ 933 w 1051"/>
              <a:gd name="T83" fmla="*/ 0 h 936"/>
              <a:gd name="T84" fmla="*/ 1050 w 1051"/>
              <a:gd name="T85" fmla="*/ 117 h 9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051" h="936">
                <a:moveTo>
                  <a:pt x="875" y="410"/>
                </a:moveTo>
                <a:lnTo>
                  <a:pt x="875" y="350"/>
                </a:lnTo>
                <a:cubicBezTo>
                  <a:pt x="875" y="317"/>
                  <a:pt x="851" y="292"/>
                  <a:pt x="818" y="292"/>
                </a:cubicBezTo>
                <a:lnTo>
                  <a:pt x="643" y="292"/>
                </a:lnTo>
                <a:cubicBezTo>
                  <a:pt x="610" y="292"/>
                  <a:pt x="583" y="317"/>
                  <a:pt x="583" y="350"/>
                </a:cubicBezTo>
                <a:lnTo>
                  <a:pt x="583" y="585"/>
                </a:lnTo>
                <a:cubicBezTo>
                  <a:pt x="583" y="618"/>
                  <a:pt x="610" y="642"/>
                  <a:pt x="643" y="642"/>
                </a:cubicBezTo>
                <a:lnTo>
                  <a:pt x="818" y="642"/>
                </a:lnTo>
                <a:cubicBezTo>
                  <a:pt x="851" y="642"/>
                  <a:pt x="875" y="618"/>
                  <a:pt x="875" y="585"/>
                </a:cubicBezTo>
                <a:lnTo>
                  <a:pt x="875" y="525"/>
                </a:lnTo>
                <a:lnTo>
                  <a:pt x="788" y="525"/>
                </a:lnTo>
                <a:lnTo>
                  <a:pt x="788" y="555"/>
                </a:lnTo>
                <a:lnTo>
                  <a:pt x="670" y="555"/>
                </a:lnTo>
                <a:lnTo>
                  <a:pt x="670" y="380"/>
                </a:lnTo>
                <a:lnTo>
                  <a:pt x="788" y="380"/>
                </a:lnTo>
                <a:lnTo>
                  <a:pt x="788" y="410"/>
                </a:lnTo>
                <a:lnTo>
                  <a:pt x="875" y="410"/>
                </a:lnTo>
                <a:close/>
                <a:moveTo>
                  <a:pt x="468" y="410"/>
                </a:moveTo>
                <a:lnTo>
                  <a:pt x="468" y="350"/>
                </a:lnTo>
                <a:cubicBezTo>
                  <a:pt x="468" y="317"/>
                  <a:pt x="440" y="292"/>
                  <a:pt x="408" y="292"/>
                </a:cubicBezTo>
                <a:lnTo>
                  <a:pt x="233" y="292"/>
                </a:lnTo>
                <a:cubicBezTo>
                  <a:pt x="200" y="292"/>
                  <a:pt x="175" y="317"/>
                  <a:pt x="175" y="350"/>
                </a:cubicBezTo>
                <a:lnTo>
                  <a:pt x="175" y="585"/>
                </a:lnTo>
                <a:cubicBezTo>
                  <a:pt x="175" y="618"/>
                  <a:pt x="200" y="642"/>
                  <a:pt x="233" y="642"/>
                </a:cubicBezTo>
                <a:lnTo>
                  <a:pt x="408" y="642"/>
                </a:lnTo>
                <a:cubicBezTo>
                  <a:pt x="440" y="642"/>
                  <a:pt x="468" y="618"/>
                  <a:pt x="468" y="585"/>
                </a:cubicBezTo>
                <a:lnTo>
                  <a:pt x="468" y="525"/>
                </a:lnTo>
                <a:lnTo>
                  <a:pt x="380" y="525"/>
                </a:lnTo>
                <a:lnTo>
                  <a:pt x="380" y="555"/>
                </a:lnTo>
                <a:lnTo>
                  <a:pt x="263" y="555"/>
                </a:lnTo>
                <a:lnTo>
                  <a:pt x="263" y="380"/>
                </a:lnTo>
                <a:lnTo>
                  <a:pt x="380" y="380"/>
                </a:lnTo>
                <a:lnTo>
                  <a:pt x="380" y="410"/>
                </a:lnTo>
                <a:lnTo>
                  <a:pt x="468" y="410"/>
                </a:lnTo>
                <a:close/>
                <a:moveTo>
                  <a:pt x="1050" y="117"/>
                </a:moveTo>
                <a:lnTo>
                  <a:pt x="1050" y="817"/>
                </a:lnTo>
                <a:cubicBezTo>
                  <a:pt x="1050" y="880"/>
                  <a:pt x="995" y="935"/>
                  <a:pt x="933" y="935"/>
                </a:cubicBezTo>
                <a:lnTo>
                  <a:pt x="118" y="935"/>
                </a:lnTo>
                <a:cubicBezTo>
                  <a:pt x="52" y="935"/>
                  <a:pt x="0" y="880"/>
                  <a:pt x="0" y="817"/>
                </a:cubicBezTo>
                <a:lnTo>
                  <a:pt x="0" y="117"/>
                </a:lnTo>
                <a:cubicBezTo>
                  <a:pt x="0" y="55"/>
                  <a:pt x="52" y="0"/>
                  <a:pt x="118" y="0"/>
                </a:cubicBezTo>
                <a:lnTo>
                  <a:pt x="933" y="0"/>
                </a:lnTo>
                <a:cubicBezTo>
                  <a:pt x="995" y="0"/>
                  <a:pt x="1050" y="55"/>
                  <a:pt x="1050" y="117"/>
                </a:cubicBez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2" name="Freeform 11"/>
          <p:cNvSpPr>
            <a:spLocks noChangeArrowheads="1"/>
          </p:cNvSpPr>
          <p:nvPr/>
        </p:nvSpPr>
        <p:spPr bwMode="auto">
          <a:xfrm>
            <a:off x="10840246" y="660400"/>
            <a:ext cx="293687" cy="293688"/>
          </a:xfrm>
          <a:custGeom>
            <a:avLst/>
            <a:gdLst>
              <a:gd name="T0" fmla="*/ 815 w 816"/>
              <a:gd name="T1" fmla="*/ 82 h 816"/>
              <a:gd name="T2" fmla="*/ 490 w 816"/>
              <a:gd name="T3" fmla="*/ 407 h 816"/>
              <a:gd name="T4" fmla="*/ 815 w 816"/>
              <a:gd name="T5" fmla="*/ 733 h 816"/>
              <a:gd name="T6" fmla="*/ 733 w 816"/>
              <a:gd name="T7" fmla="*/ 815 h 816"/>
              <a:gd name="T8" fmla="*/ 408 w 816"/>
              <a:gd name="T9" fmla="*/ 489 h 816"/>
              <a:gd name="T10" fmla="*/ 82 w 816"/>
              <a:gd name="T11" fmla="*/ 815 h 816"/>
              <a:gd name="T12" fmla="*/ 0 w 816"/>
              <a:gd name="T13" fmla="*/ 733 h 816"/>
              <a:gd name="T14" fmla="*/ 326 w 816"/>
              <a:gd name="T15" fmla="*/ 407 h 816"/>
              <a:gd name="T16" fmla="*/ 0 w 816"/>
              <a:gd name="T17" fmla="*/ 82 h 816"/>
              <a:gd name="T18" fmla="*/ 82 w 816"/>
              <a:gd name="T19" fmla="*/ 0 h 816"/>
              <a:gd name="T20" fmla="*/ 408 w 816"/>
              <a:gd name="T21" fmla="*/ 325 h 816"/>
              <a:gd name="T22" fmla="*/ 733 w 816"/>
              <a:gd name="T23" fmla="*/ 0 h 816"/>
              <a:gd name="T24" fmla="*/ 815 w 816"/>
              <a:gd name="T25" fmla="*/ 82 h 8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816" h="816">
                <a:moveTo>
                  <a:pt x="815" y="82"/>
                </a:moveTo>
                <a:lnTo>
                  <a:pt x="490" y="407"/>
                </a:lnTo>
                <a:lnTo>
                  <a:pt x="815" y="733"/>
                </a:lnTo>
                <a:lnTo>
                  <a:pt x="733" y="815"/>
                </a:lnTo>
                <a:lnTo>
                  <a:pt x="408" y="489"/>
                </a:lnTo>
                <a:lnTo>
                  <a:pt x="82" y="815"/>
                </a:lnTo>
                <a:lnTo>
                  <a:pt x="0" y="733"/>
                </a:lnTo>
                <a:lnTo>
                  <a:pt x="326" y="407"/>
                </a:lnTo>
                <a:lnTo>
                  <a:pt x="0" y="82"/>
                </a:lnTo>
                <a:lnTo>
                  <a:pt x="82" y="0"/>
                </a:lnTo>
                <a:lnTo>
                  <a:pt x="408" y="325"/>
                </a:lnTo>
                <a:lnTo>
                  <a:pt x="733" y="0"/>
                </a:lnTo>
                <a:lnTo>
                  <a:pt x="815" y="82"/>
                </a:lnTo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3" name="Freeform 12"/>
          <p:cNvSpPr>
            <a:spLocks noChangeArrowheads="1"/>
          </p:cNvSpPr>
          <p:nvPr/>
        </p:nvSpPr>
        <p:spPr bwMode="auto">
          <a:xfrm>
            <a:off x="1054894" y="1468438"/>
            <a:ext cx="419100" cy="419100"/>
          </a:xfrm>
          <a:custGeom>
            <a:avLst/>
            <a:gdLst>
              <a:gd name="T0" fmla="*/ 1050 w 1166"/>
              <a:gd name="T1" fmla="*/ 582 h 1165"/>
              <a:gd name="T2" fmla="*/ 1050 w 1166"/>
              <a:gd name="T3" fmla="*/ 114 h 1165"/>
              <a:gd name="T4" fmla="*/ 757 w 1166"/>
              <a:gd name="T5" fmla="*/ 114 h 1165"/>
              <a:gd name="T6" fmla="*/ 757 w 1166"/>
              <a:gd name="T7" fmla="*/ 582 h 1165"/>
              <a:gd name="T8" fmla="*/ 902 w 1166"/>
              <a:gd name="T9" fmla="*/ 494 h 1165"/>
              <a:gd name="T10" fmla="*/ 1050 w 1166"/>
              <a:gd name="T11" fmla="*/ 582 h 1165"/>
              <a:gd name="T12" fmla="*/ 1050 w 1166"/>
              <a:gd name="T13" fmla="*/ 0 h 1165"/>
              <a:gd name="T14" fmla="*/ 1165 w 1166"/>
              <a:gd name="T15" fmla="*/ 114 h 1165"/>
              <a:gd name="T16" fmla="*/ 1165 w 1166"/>
              <a:gd name="T17" fmla="*/ 814 h 1165"/>
              <a:gd name="T18" fmla="*/ 1050 w 1166"/>
              <a:gd name="T19" fmla="*/ 932 h 1165"/>
              <a:gd name="T20" fmla="*/ 350 w 1166"/>
              <a:gd name="T21" fmla="*/ 932 h 1165"/>
              <a:gd name="T22" fmla="*/ 232 w 1166"/>
              <a:gd name="T23" fmla="*/ 814 h 1165"/>
              <a:gd name="T24" fmla="*/ 232 w 1166"/>
              <a:gd name="T25" fmla="*/ 114 h 1165"/>
              <a:gd name="T26" fmla="*/ 350 w 1166"/>
              <a:gd name="T27" fmla="*/ 0 h 1165"/>
              <a:gd name="T28" fmla="*/ 1050 w 1166"/>
              <a:gd name="T29" fmla="*/ 0 h 1165"/>
              <a:gd name="T30" fmla="*/ 115 w 1166"/>
              <a:gd name="T31" fmla="*/ 232 h 1165"/>
              <a:gd name="T32" fmla="*/ 115 w 1166"/>
              <a:gd name="T33" fmla="*/ 1049 h 1165"/>
              <a:gd name="T34" fmla="*/ 932 w 1166"/>
              <a:gd name="T35" fmla="*/ 1049 h 1165"/>
              <a:gd name="T36" fmla="*/ 932 w 1166"/>
              <a:gd name="T37" fmla="*/ 1164 h 1165"/>
              <a:gd name="T38" fmla="*/ 115 w 1166"/>
              <a:gd name="T39" fmla="*/ 1164 h 1165"/>
              <a:gd name="T40" fmla="*/ 0 w 1166"/>
              <a:gd name="T41" fmla="*/ 1049 h 1165"/>
              <a:gd name="T42" fmla="*/ 0 w 1166"/>
              <a:gd name="T43" fmla="*/ 232 h 1165"/>
              <a:gd name="T44" fmla="*/ 115 w 1166"/>
              <a:gd name="T45" fmla="*/ 232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166" h="1165">
                <a:moveTo>
                  <a:pt x="1050" y="582"/>
                </a:moveTo>
                <a:lnTo>
                  <a:pt x="1050" y="114"/>
                </a:lnTo>
                <a:lnTo>
                  <a:pt x="757" y="114"/>
                </a:lnTo>
                <a:lnTo>
                  <a:pt x="757" y="582"/>
                </a:lnTo>
                <a:lnTo>
                  <a:pt x="902" y="494"/>
                </a:lnTo>
                <a:lnTo>
                  <a:pt x="1050" y="582"/>
                </a:lnTo>
                <a:close/>
                <a:moveTo>
                  <a:pt x="1050" y="0"/>
                </a:moveTo>
                <a:cubicBezTo>
                  <a:pt x="1113" y="0"/>
                  <a:pt x="1165" y="51"/>
                  <a:pt x="1165" y="114"/>
                </a:cubicBezTo>
                <a:lnTo>
                  <a:pt x="1165" y="814"/>
                </a:lnTo>
                <a:cubicBezTo>
                  <a:pt x="1165" y="877"/>
                  <a:pt x="1113" y="932"/>
                  <a:pt x="1050" y="932"/>
                </a:cubicBezTo>
                <a:lnTo>
                  <a:pt x="350" y="932"/>
                </a:lnTo>
                <a:cubicBezTo>
                  <a:pt x="287" y="932"/>
                  <a:pt x="232" y="877"/>
                  <a:pt x="232" y="814"/>
                </a:cubicBezTo>
                <a:lnTo>
                  <a:pt x="232" y="114"/>
                </a:lnTo>
                <a:cubicBezTo>
                  <a:pt x="232" y="51"/>
                  <a:pt x="287" y="0"/>
                  <a:pt x="350" y="0"/>
                </a:cubicBezTo>
                <a:lnTo>
                  <a:pt x="1050" y="0"/>
                </a:lnTo>
                <a:close/>
                <a:moveTo>
                  <a:pt x="115" y="232"/>
                </a:moveTo>
                <a:lnTo>
                  <a:pt x="115" y="1049"/>
                </a:lnTo>
                <a:lnTo>
                  <a:pt x="932" y="1049"/>
                </a:lnTo>
                <a:lnTo>
                  <a:pt x="932" y="1164"/>
                </a:lnTo>
                <a:lnTo>
                  <a:pt x="115" y="1164"/>
                </a:lnTo>
                <a:cubicBezTo>
                  <a:pt x="52" y="1164"/>
                  <a:pt x="0" y="1112"/>
                  <a:pt x="0" y="1049"/>
                </a:cubicBezTo>
                <a:lnTo>
                  <a:pt x="0" y="232"/>
                </a:lnTo>
                <a:lnTo>
                  <a:pt x="115" y="232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4" name="Freeform 13"/>
          <p:cNvSpPr>
            <a:spLocks noChangeArrowheads="1"/>
          </p:cNvSpPr>
          <p:nvPr/>
        </p:nvSpPr>
        <p:spPr bwMode="auto">
          <a:xfrm>
            <a:off x="2140744" y="1447800"/>
            <a:ext cx="398462" cy="463550"/>
          </a:xfrm>
          <a:custGeom>
            <a:avLst/>
            <a:gdLst>
              <a:gd name="T0" fmla="*/ 989 w 1108"/>
              <a:gd name="T1" fmla="*/ 1168 h 1286"/>
              <a:gd name="T2" fmla="*/ 989 w 1108"/>
              <a:gd name="T3" fmla="*/ 350 h 1286"/>
              <a:gd name="T4" fmla="*/ 350 w 1108"/>
              <a:gd name="T5" fmla="*/ 350 h 1286"/>
              <a:gd name="T6" fmla="*/ 350 w 1108"/>
              <a:gd name="T7" fmla="*/ 1168 h 1286"/>
              <a:gd name="T8" fmla="*/ 989 w 1108"/>
              <a:gd name="T9" fmla="*/ 1168 h 1286"/>
              <a:gd name="T10" fmla="*/ 989 w 1108"/>
              <a:gd name="T11" fmla="*/ 236 h 1286"/>
              <a:gd name="T12" fmla="*/ 1107 w 1108"/>
              <a:gd name="T13" fmla="*/ 350 h 1286"/>
              <a:gd name="T14" fmla="*/ 1107 w 1108"/>
              <a:gd name="T15" fmla="*/ 1168 h 1286"/>
              <a:gd name="T16" fmla="*/ 989 w 1108"/>
              <a:gd name="T17" fmla="*/ 1285 h 1286"/>
              <a:gd name="T18" fmla="*/ 350 w 1108"/>
              <a:gd name="T19" fmla="*/ 1285 h 1286"/>
              <a:gd name="T20" fmla="*/ 232 w 1108"/>
              <a:gd name="T21" fmla="*/ 1168 h 1286"/>
              <a:gd name="T22" fmla="*/ 232 w 1108"/>
              <a:gd name="T23" fmla="*/ 350 h 1286"/>
              <a:gd name="T24" fmla="*/ 350 w 1108"/>
              <a:gd name="T25" fmla="*/ 236 h 1286"/>
              <a:gd name="T26" fmla="*/ 989 w 1108"/>
              <a:gd name="T27" fmla="*/ 236 h 1286"/>
              <a:gd name="T28" fmla="*/ 814 w 1108"/>
              <a:gd name="T29" fmla="*/ 0 h 1286"/>
              <a:gd name="T30" fmla="*/ 814 w 1108"/>
              <a:gd name="T31" fmla="*/ 118 h 1286"/>
              <a:gd name="T32" fmla="*/ 114 w 1108"/>
              <a:gd name="T33" fmla="*/ 118 h 1286"/>
              <a:gd name="T34" fmla="*/ 114 w 1108"/>
              <a:gd name="T35" fmla="*/ 935 h 1286"/>
              <a:gd name="T36" fmla="*/ 0 w 1108"/>
              <a:gd name="T37" fmla="*/ 935 h 1286"/>
              <a:gd name="T38" fmla="*/ 0 w 1108"/>
              <a:gd name="T39" fmla="*/ 118 h 1286"/>
              <a:gd name="T40" fmla="*/ 114 w 1108"/>
              <a:gd name="T41" fmla="*/ 0 h 1286"/>
              <a:gd name="T42" fmla="*/ 814 w 1108"/>
              <a:gd name="T43" fmla="*/ 0 h 1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108" h="1286">
                <a:moveTo>
                  <a:pt x="989" y="1168"/>
                </a:moveTo>
                <a:lnTo>
                  <a:pt x="989" y="350"/>
                </a:lnTo>
                <a:lnTo>
                  <a:pt x="350" y="350"/>
                </a:lnTo>
                <a:lnTo>
                  <a:pt x="350" y="1168"/>
                </a:lnTo>
                <a:lnTo>
                  <a:pt x="989" y="1168"/>
                </a:lnTo>
                <a:close/>
                <a:moveTo>
                  <a:pt x="989" y="236"/>
                </a:moveTo>
                <a:cubicBezTo>
                  <a:pt x="1052" y="236"/>
                  <a:pt x="1107" y="287"/>
                  <a:pt x="1107" y="350"/>
                </a:cubicBezTo>
                <a:lnTo>
                  <a:pt x="1107" y="1168"/>
                </a:lnTo>
                <a:cubicBezTo>
                  <a:pt x="1107" y="1231"/>
                  <a:pt x="1052" y="1285"/>
                  <a:pt x="989" y="1285"/>
                </a:cubicBezTo>
                <a:lnTo>
                  <a:pt x="350" y="1285"/>
                </a:lnTo>
                <a:cubicBezTo>
                  <a:pt x="287" y="1285"/>
                  <a:pt x="232" y="1231"/>
                  <a:pt x="232" y="1168"/>
                </a:cubicBezTo>
                <a:lnTo>
                  <a:pt x="232" y="350"/>
                </a:lnTo>
                <a:cubicBezTo>
                  <a:pt x="232" y="287"/>
                  <a:pt x="287" y="236"/>
                  <a:pt x="350" y="236"/>
                </a:cubicBezTo>
                <a:lnTo>
                  <a:pt x="989" y="236"/>
                </a:lnTo>
                <a:close/>
                <a:moveTo>
                  <a:pt x="814" y="0"/>
                </a:moveTo>
                <a:lnTo>
                  <a:pt x="814" y="118"/>
                </a:lnTo>
                <a:lnTo>
                  <a:pt x="114" y="118"/>
                </a:lnTo>
                <a:lnTo>
                  <a:pt x="114" y="935"/>
                </a:lnTo>
                <a:lnTo>
                  <a:pt x="0" y="935"/>
                </a:lnTo>
                <a:lnTo>
                  <a:pt x="0" y="118"/>
                </a:lnTo>
                <a:cubicBezTo>
                  <a:pt x="0" y="55"/>
                  <a:pt x="52" y="0"/>
                  <a:pt x="114" y="0"/>
                </a:cubicBezTo>
                <a:lnTo>
                  <a:pt x="814" y="0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5" name="Freeform 14"/>
          <p:cNvSpPr>
            <a:spLocks noChangeArrowheads="1"/>
          </p:cNvSpPr>
          <p:nvPr/>
        </p:nvSpPr>
        <p:spPr bwMode="auto">
          <a:xfrm>
            <a:off x="3205956" y="1427164"/>
            <a:ext cx="419100" cy="504825"/>
          </a:xfrm>
          <a:custGeom>
            <a:avLst/>
            <a:gdLst>
              <a:gd name="T0" fmla="*/ 875 w 1166"/>
              <a:gd name="T1" fmla="*/ 992 h 1401"/>
              <a:gd name="T2" fmla="*/ 875 w 1166"/>
              <a:gd name="T3" fmla="*/ 905 h 1401"/>
              <a:gd name="T4" fmla="*/ 582 w 1166"/>
              <a:gd name="T5" fmla="*/ 757 h 1401"/>
              <a:gd name="T6" fmla="*/ 290 w 1166"/>
              <a:gd name="T7" fmla="*/ 905 h 1401"/>
              <a:gd name="T8" fmla="*/ 290 w 1166"/>
              <a:gd name="T9" fmla="*/ 992 h 1401"/>
              <a:gd name="T10" fmla="*/ 875 w 1166"/>
              <a:gd name="T11" fmla="*/ 992 h 1401"/>
              <a:gd name="T12" fmla="*/ 582 w 1166"/>
              <a:gd name="T13" fmla="*/ 394 h 1401"/>
              <a:gd name="T14" fmla="*/ 451 w 1166"/>
              <a:gd name="T15" fmla="*/ 525 h 1401"/>
              <a:gd name="T16" fmla="*/ 582 w 1166"/>
              <a:gd name="T17" fmla="*/ 656 h 1401"/>
              <a:gd name="T18" fmla="*/ 713 w 1166"/>
              <a:gd name="T19" fmla="*/ 525 h 1401"/>
              <a:gd name="T20" fmla="*/ 582 w 1166"/>
              <a:gd name="T21" fmla="*/ 394 h 1401"/>
              <a:gd name="T22" fmla="*/ 1050 w 1166"/>
              <a:gd name="T23" fmla="*/ 232 h 1401"/>
              <a:gd name="T24" fmla="*/ 1165 w 1166"/>
              <a:gd name="T25" fmla="*/ 350 h 1401"/>
              <a:gd name="T26" fmla="*/ 1165 w 1166"/>
              <a:gd name="T27" fmla="*/ 1050 h 1401"/>
              <a:gd name="T28" fmla="*/ 1050 w 1166"/>
              <a:gd name="T29" fmla="*/ 1167 h 1401"/>
              <a:gd name="T30" fmla="*/ 115 w 1166"/>
              <a:gd name="T31" fmla="*/ 1167 h 1401"/>
              <a:gd name="T32" fmla="*/ 0 w 1166"/>
              <a:gd name="T33" fmla="*/ 1050 h 1401"/>
              <a:gd name="T34" fmla="*/ 0 w 1166"/>
              <a:gd name="T35" fmla="*/ 350 h 1401"/>
              <a:gd name="T36" fmla="*/ 115 w 1166"/>
              <a:gd name="T37" fmla="*/ 232 h 1401"/>
              <a:gd name="T38" fmla="*/ 1050 w 1166"/>
              <a:gd name="T39" fmla="*/ 232 h 1401"/>
              <a:gd name="T40" fmla="*/ 115 w 1166"/>
              <a:gd name="T41" fmla="*/ 1400 h 1401"/>
              <a:gd name="T42" fmla="*/ 115 w 1166"/>
              <a:gd name="T43" fmla="*/ 1282 h 1401"/>
              <a:gd name="T44" fmla="*/ 1050 w 1166"/>
              <a:gd name="T45" fmla="*/ 1282 h 1401"/>
              <a:gd name="T46" fmla="*/ 1050 w 1166"/>
              <a:gd name="T47" fmla="*/ 1400 h 1401"/>
              <a:gd name="T48" fmla="*/ 115 w 1166"/>
              <a:gd name="T49" fmla="*/ 1400 h 1401"/>
              <a:gd name="T50" fmla="*/ 1050 w 1166"/>
              <a:gd name="T51" fmla="*/ 0 h 1401"/>
              <a:gd name="T52" fmla="*/ 1050 w 1166"/>
              <a:gd name="T53" fmla="*/ 118 h 1401"/>
              <a:gd name="T54" fmla="*/ 115 w 1166"/>
              <a:gd name="T55" fmla="*/ 118 h 1401"/>
              <a:gd name="T56" fmla="*/ 115 w 1166"/>
              <a:gd name="T57" fmla="*/ 0 h 1401"/>
              <a:gd name="T58" fmla="*/ 1050 w 1166"/>
              <a:gd name="T59" fmla="*/ 0 h 14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166" h="1401">
                <a:moveTo>
                  <a:pt x="875" y="992"/>
                </a:moveTo>
                <a:lnTo>
                  <a:pt x="875" y="905"/>
                </a:lnTo>
                <a:cubicBezTo>
                  <a:pt x="875" y="807"/>
                  <a:pt x="680" y="757"/>
                  <a:pt x="582" y="757"/>
                </a:cubicBezTo>
                <a:cubicBezTo>
                  <a:pt x="483" y="757"/>
                  <a:pt x="290" y="807"/>
                  <a:pt x="290" y="905"/>
                </a:cubicBezTo>
                <a:lnTo>
                  <a:pt x="290" y="992"/>
                </a:lnTo>
                <a:lnTo>
                  <a:pt x="875" y="992"/>
                </a:lnTo>
                <a:close/>
                <a:moveTo>
                  <a:pt x="582" y="394"/>
                </a:moveTo>
                <a:cubicBezTo>
                  <a:pt x="511" y="394"/>
                  <a:pt x="451" y="454"/>
                  <a:pt x="451" y="525"/>
                </a:cubicBezTo>
                <a:cubicBezTo>
                  <a:pt x="451" y="596"/>
                  <a:pt x="511" y="656"/>
                  <a:pt x="582" y="656"/>
                </a:cubicBezTo>
                <a:cubicBezTo>
                  <a:pt x="653" y="656"/>
                  <a:pt x="713" y="596"/>
                  <a:pt x="713" y="525"/>
                </a:cubicBezTo>
                <a:cubicBezTo>
                  <a:pt x="713" y="454"/>
                  <a:pt x="653" y="394"/>
                  <a:pt x="582" y="394"/>
                </a:cubicBezTo>
                <a:close/>
                <a:moveTo>
                  <a:pt x="1050" y="232"/>
                </a:moveTo>
                <a:cubicBezTo>
                  <a:pt x="1113" y="232"/>
                  <a:pt x="1165" y="287"/>
                  <a:pt x="1165" y="350"/>
                </a:cubicBezTo>
                <a:lnTo>
                  <a:pt x="1165" y="1050"/>
                </a:lnTo>
                <a:cubicBezTo>
                  <a:pt x="1165" y="1113"/>
                  <a:pt x="1113" y="1167"/>
                  <a:pt x="1050" y="1167"/>
                </a:cubicBezTo>
                <a:lnTo>
                  <a:pt x="115" y="1167"/>
                </a:lnTo>
                <a:cubicBezTo>
                  <a:pt x="52" y="1167"/>
                  <a:pt x="0" y="1113"/>
                  <a:pt x="0" y="1050"/>
                </a:cubicBezTo>
                <a:lnTo>
                  <a:pt x="0" y="350"/>
                </a:lnTo>
                <a:cubicBezTo>
                  <a:pt x="0" y="287"/>
                  <a:pt x="52" y="232"/>
                  <a:pt x="115" y="232"/>
                </a:cubicBezTo>
                <a:lnTo>
                  <a:pt x="1050" y="232"/>
                </a:lnTo>
                <a:close/>
                <a:moveTo>
                  <a:pt x="115" y="1400"/>
                </a:moveTo>
                <a:lnTo>
                  <a:pt x="115" y="1282"/>
                </a:lnTo>
                <a:lnTo>
                  <a:pt x="1050" y="1282"/>
                </a:lnTo>
                <a:lnTo>
                  <a:pt x="1050" y="1400"/>
                </a:lnTo>
                <a:lnTo>
                  <a:pt x="115" y="1400"/>
                </a:lnTo>
                <a:close/>
                <a:moveTo>
                  <a:pt x="1050" y="0"/>
                </a:moveTo>
                <a:lnTo>
                  <a:pt x="1050" y="118"/>
                </a:lnTo>
                <a:lnTo>
                  <a:pt x="115" y="118"/>
                </a:lnTo>
                <a:lnTo>
                  <a:pt x="115" y="0"/>
                </a:lnTo>
                <a:lnTo>
                  <a:pt x="1050" y="0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6" name="Freeform 15"/>
          <p:cNvSpPr>
            <a:spLocks noChangeArrowheads="1"/>
          </p:cNvSpPr>
          <p:nvPr/>
        </p:nvSpPr>
        <p:spPr bwMode="auto">
          <a:xfrm>
            <a:off x="4239421" y="1489077"/>
            <a:ext cx="504825" cy="377825"/>
          </a:xfrm>
          <a:custGeom>
            <a:avLst/>
            <a:gdLst>
              <a:gd name="T0" fmla="*/ 1042 w 1401"/>
              <a:gd name="T1" fmla="*/ 642 h 1051"/>
              <a:gd name="T2" fmla="*/ 1020 w 1401"/>
              <a:gd name="T3" fmla="*/ 525 h 1051"/>
              <a:gd name="T4" fmla="*/ 1042 w 1401"/>
              <a:gd name="T5" fmla="*/ 407 h 1051"/>
              <a:gd name="T6" fmla="*/ 1138 w 1401"/>
              <a:gd name="T7" fmla="*/ 407 h 1051"/>
              <a:gd name="T8" fmla="*/ 1225 w 1401"/>
              <a:gd name="T9" fmla="*/ 292 h 1051"/>
              <a:gd name="T10" fmla="*/ 1110 w 1401"/>
              <a:gd name="T11" fmla="*/ 175 h 1051"/>
              <a:gd name="T12" fmla="*/ 949 w 1401"/>
              <a:gd name="T13" fmla="*/ 407 h 1051"/>
              <a:gd name="T14" fmla="*/ 933 w 1401"/>
              <a:gd name="T15" fmla="*/ 525 h 1051"/>
              <a:gd name="T16" fmla="*/ 949 w 1401"/>
              <a:gd name="T17" fmla="*/ 642 h 1051"/>
              <a:gd name="T18" fmla="*/ 1110 w 1401"/>
              <a:gd name="T19" fmla="*/ 875 h 1051"/>
              <a:gd name="T20" fmla="*/ 1225 w 1401"/>
              <a:gd name="T21" fmla="*/ 757 h 1051"/>
              <a:gd name="T22" fmla="*/ 1138 w 1401"/>
              <a:gd name="T23" fmla="*/ 642 h 1051"/>
              <a:gd name="T24" fmla="*/ 1042 w 1401"/>
              <a:gd name="T25" fmla="*/ 642 h 1051"/>
              <a:gd name="T26" fmla="*/ 818 w 1401"/>
              <a:gd name="T27" fmla="*/ 875 h 1051"/>
              <a:gd name="T28" fmla="*/ 818 w 1401"/>
              <a:gd name="T29" fmla="*/ 817 h 1051"/>
              <a:gd name="T30" fmla="*/ 468 w 1401"/>
              <a:gd name="T31" fmla="*/ 637 h 1051"/>
              <a:gd name="T32" fmla="*/ 118 w 1401"/>
              <a:gd name="T33" fmla="*/ 817 h 1051"/>
              <a:gd name="T34" fmla="*/ 118 w 1401"/>
              <a:gd name="T35" fmla="*/ 875 h 1051"/>
              <a:gd name="T36" fmla="*/ 818 w 1401"/>
              <a:gd name="T37" fmla="*/ 875 h 1051"/>
              <a:gd name="T38" fmla="*/ 468 w 1401"/>
              <a:gd name="T39" fmla="*/ 175 h 1051"/>
              <a:gd name="T40" fmla="*/ 293 w 1401"/>
              <a:gd name="T41" fmla="*/ 350 h 1051"/>
              <a:gd name="T42" fmla="*/ 468 w 1401"/>
              <a:gd name="T43" fmla="*/ 525 h 1051"/>
              <a:gd name="T44" fmla="*/ 643 w 1401"/>
              <a:gd name="T45" fmla="*/ 350 h 1051"/>
              <a:gd name="T46" fmla="*/ 468 w 1401"/>
              <a:gd name="T47" fmla="*/ 175 h 1051"/>
              <a:gd name="T48" fmla="*/ 1282 w 1401"/>
              <a:gd name="T49" fmla="*/ 0 h 1051"/>
              <a:gd name="T50" fmla="*/ 1400 w 1401"/>
              <a:gd name="T51" fmla="*/ 118 h 1051"/>
              <a:gd name="T52" fmla="*/ 1400 w 1401"/>
              <a:gd name="T53" fmla="*/ 932 h 1051"/>
              <a:gd name="T54" fmla="*/ 1282 w 1401"/>
              <a:gd name="T55" fmla="*/ 1050 h 1051"/>
              <a:gd name="T56" fmla="*/ 118 w 1401"/>
              <a:gd name="T57" fmla="*/ 1050 h 1051"/>
              <a:gd name="T58" fmla="*/ 0 w 1401"/>
              <a:gd name="T59" fmla="*/ 932 h 1051"/>
              <a:gd name="T60" fmla="*/ 0 w 1401"/>
              <a:gd name="T61" fmla="*/ 118 h 1051"/>
              <a:gd name="T62" fmla="*/ 118 w 1401"/>
              <a:gd name="T63" fmla="*/ 0 h 1051"/>
              <a:gd name="T64" fmla="*/ 1282 w 1401"/>
              <a:gd name="T65" fmla="*/ 0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401" h="1051">
                <a:moveTo>
                  <a:pt x="1042" y="642"/>
                </a:moveTo>
                <a:cubicBezTo>
                  <a:pt x="1028" y="607"/>
                  <a:pt x="1020" y="566"/>
                  <a:pt x="1020" y="525"/>
                </a:cubicBezTo>
                <a:cubicBezTo>
                  <a:pt x="1020" y="484"/>
                  <a:pt x="1028" y="443"/>
                  <a:pt x="1042" y="407"/>
                </a:cubicBezTo>
                <a:lnTo>
                  <a:pt x="1138" y="407"/>
                </a:lnTo>
                <a:lnTo>
                  <a:pt x="1225" y="292"/>
                </a:lnTo>
                <a:lnTo>
                  <a:pt x="1110" y="175"/>
                </a:lnTo>
                <a:cubicBezTo>
                  <a:pt x="1034" y="232"/>
                  <a:pt x="976" y="312"/>
                  <a:pt x="949" y="407"/>
                </a:cubicBezTo>
                <a:cubicBezTo>
                  <a:pt x="938" y="446"/>
                  <a:pt x="933" y="484"/>
                  <a:pt x="933" y="525"/>
                </a:cubicBezTo>
                <a:cubicBezTo>
                  <a:pt x="933" y="566"/>
                  <a:pt x="938" y="604"/>
                  <a:pt x="949" y="642"/>
                </a:cubicBezTo>
                <a:cubicBezTo>
                  <a:pt x="976" y="735"/>
                  <a:pt x="1034" y="817"/>
                  <a:pt x="1110" y="875"/>
                </a:cubicBezTo>
                <a:lnTo>
                  <a:pt x="1225" y="757"/>
                </a:lnTo>
                <a:lnTo>
                  <a:pt x="1138" y="642"/>
                </a:lnTo>
                <a:lnTo>
                  <a:pt x="1042" y="642"/>
                </a:lnTo>
                <a:close/>
                <a:moveTo>
                  <a:pt x="818" y="875"/>
                </a:moveTo>
                <a:lnTo>
                  <a:pt x="818" y="817"/>
                </a:lnTo>
                <a:cubicBezTo>
                  <a:pt x="818" y="700"/>
                  <a:pt x="585" y="637"/>
                  <a:pt x="468" y="637"/>
                </a:cubicBezTo>
                <a:cubicBezTo>
                  <a:pt x="350" y="637"/>
                  <a:pt x="118" y="700"/>
                  <a:pt x="118" y="817"/>
                </a:cubicBezTo>
                <a:lnTo>
                  <a:pt x="118" y="875"/>
                </a:lnTo>
                <a:lnTo>
                  <a:pt x="818" y="875"/>
                </a:lnTo>
                <a:close/>
                <a:moveTo>
                  <a:pt x="468" y="175"/>
                </a:moveTo>
                <a:cubicBezTo>
                  <a:pt x="372" y="175"/>
                  <a:pt x="293" y="254"/>
                  <a:pt x="293" y="350"/>
                </a:cubicBezTo>
                <a:cubicBezTo>
                  <a:pt x="293" y="446"/>
                  <a:pt x="372" y="525"/>
                  <a:pt x="468" y="525"/>
                </a:cubicBezTo>
                <a:cubicBezTo>
                  <a:pt x="563" y="525"/>
                  <a:pt x="643" y="446"/>
                  <a:pt x="643" y="350"/>
                </a:cubicBezTo>
                <a:cubicBezTo>
                  <a:pt x="643" y="254"/>
                  <a:pt x="563" y="175"/>
                  <a:pt x="468" y="175"/>
                </a:cubicBezTo>
                <a:close/>
                <a:moveTo>
                  <a:pt x="1282" y="0"/>
                </a:moveTo>
                <a:cubicBezTo>
                  <a:pt x="1345" y="0"/>
                  <a:pt x="1400" y="55"/>
                  <a:pt x="1400" y="118"/>
                </a:cubicBezTo>
                <a:lnTo>
                  <a:pt x="1400" y="932"/>
                </a:lnTo>
                <a:cubicBezTo>
                  <a:pt x="1400" y="995"/>
                  <a:pt x="1345" y="1050"/>
                  <a:pt x="1282" y="1050"/>
                </a:cubicBezTo>
                <a:lnTo>
                  <a:pt x="118" y="1050"/>
                </a:lnTo>
                <a:cubicBezTo>
                  <a:pt x="55" y="1050"/>
                  <a:pt x="0" y="995"/>
                  <a:pt x="0" y="932"/>
                </a:cubicBezTo>
                <a:lnTo>
                  <a:pt x="0" y="118"/>
                </a:lnTo>
                <a:cubicBezTo>
                  <a:pt x="0" y="55"/>
                  <a:pt x="55" y="0"/>
                  <a:pt x="118" y="0"/>
                </a:cubicBezTo>
                <a:lnTo>
                  <a:pt x="1282" y="0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7" name="Freeform 16"/>
          <p:cNvSpPr>
            <a:spLocks noChangeArrowheads="1"/>
          </p:cNvSpPr>
          <p:nvPr/>
        </p:nvSpPr>
        <p:spPr bwMode="auto">
          <a:xfrm>
            <a:off x="5315746" y="1489077"/>
            <a:ext cx="504825" cy="377825"/>
          </a:xfrm>
          <a:custGeom>
            <a:avLst/>
            <a:gdLst>
              <a:gd name="T0" fmla="*/ 1282 w 1401"/>
              <a:gd name="T1" fmla="*/ 525 h 1051"/>
              <a:gd name="T2" fmla="*/ 1282 w 1401"/>
              <a:gd name="T3" fmla="*/ 175 h 1051"/>
              <a:gd name="T4" fmla="*/ 818 w 1401"/>
              <a:gd name="T5" fmla="*/ 175 h 1051"/>
              <a:gd name="T6" fmla="*/ 818 w 1401"/>
              <a:gd name="T7" fmla="*/ 525 h 1051"/>
              <a:gd name="T8" fmla="*/ 1282 w 1401"/>
              <a:gd name="T9" fmla="*/ 525 h 1051"/>
              <a:gd name="T10" fmla="*/ 818 w 1401"/>
              <a:gd name="T11" fmla="*/ 875 h 1051"/>
              <a:gd name="T12" fmla="*/ 818 w 1401"/>
              <a:gd name="T13" fmla="*/ 817 h 1051"/>
              <a:gd name="T14" fmla="*/ 468 w 1401"/>
              <a:gd name="T15" fmla="*/ 637 h 1051"/>
              <a:gd name="T16" fmla="*/ 118 w 1401"/>
              <a:gd name="T17" fmla="*/ 817 h 1051"/>
              <a:gd name="T18" fmla="*/ 118 w 1401"/>
              <a:gd name="T19" fmla="*/ 875 h 1051"/>
              <a:gd name="T20" fmla="*/ 818 w 1401"/>
              <a:gd name="T21" fmla="*/ 875 h 1051"/>
              <a:gd name="T22" fmla="*/ 468 w 1401"/>
              <a:gd name="T23" fmla="*/ 175 h 1051"/>
              <a:gd name="T24" fmla="*/ 293 w 1401"/>
              <a:gd name="T25" fmla="*/ 350 h 1051"/>
              <a:gd name="T26" fmla="*/ 468 w 1401"/>
              <a:gd name="T27" fmla="*/ 525 h 1051"/>
              <a:gd name="T28" fmla="*/ 643 w 1401"/>
              <a:gd name="T29" fmla="*/ 350 h 1051"/>
              <a:gd name="T30" fmla="*/ 468 w 1401"/>
              <a:gd name="T31" fmla="*/ 175 h 1051"/>
              <a:gd name="T32" fmla="*/ 1282 w 1401"/>
              <a:gd name="T33" fmla="*/ 0 h 1051"/>
              <a:gd name="T34" fmla="*/ 1400 w 1401"/>
              <a:gd name="T35" fmla="*/ 118 h 1051"/>
              <a:gd name="T36" fmla="*/ 1400 w 1401"/>
              <a:gd name="T37" fmla="*/ 932 h 1051"/>
              <a:gd name="T38" fmla="*/ 1282 w 1401"/>
              <a:gd name="T39" fmla="*/ 1050 h 1051"/>
              <a:gd name="T40" fmla="*/ 118 w 1401"/>
              <a:gd name="T41" fmla="*/ 1050 h 1051"/>
              <a:gd name="T42" fmla="*/ 0 w 1401"/>
              <a:gd name="T43" fmla="*/ 932 h 1051"/>
              <a:gd name="T44" fmla="*/ 0 w 1401"/>
              <a:gd name="T45" fmla="*/ 118 h 1051"/>
              <a:gd name="T46" fmla="*/ 118 w 1401"/>
              <a:gd name="T47" fmla="*/ 0 h 1051"/>
              <a:gd name="T48" fmla="*/ 1282 w 1401"/>
              <a:gd name="T49" fmla="*/ 0 h 1051"/>
              <a:gd name="T50" fmla="*/ 1225 w 1401"/>
              <a:gd name="T51" fmla="*/ 292 h 1051"/>
              <a:gd name="T52" fmla="*/ 1050 w 1401"/>
              <a:gd name="T53" fmla="*/ 407 h 1051"/>
              <a:gd name="T54" fmla="*/ 875 w 1401"/>
              <a:gd name="T55" fmla="*/ 292 h 1051"/>
              <a:gd name="T56" fmla="*/ 875 w 1401"/>
              <a:gd name="T57" fmla="*/ 232 h 1051"/>
              <a:gd name="T58" fmla="*/ 1050 w 1401"/>
              <a:gd name="T59" fmla="*/ 350 h 1051"/>
              <a:gd name="T60" fmla="*/ 1225 w 1401"/>
              <a:gd name="T61" fmla="*/ 232 h 1051"/>
              <a:gd name="T62" fmla="*/ 1225 w 1401"/>
              <a:gd name="T63" fmla="*/ 292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401" h="1051">
                <a:moveTo>
                  <a:pt x="1282" y="525"/>
                </a:moveTo>
                <a:lnTo>
                  <a:pt x="1282" y="175"/>
                </a:lnTo>
                <a:lnTo>
                  <a:pt x="818" y="175"/>
                </a:lnTo>
                <a:lnTo>
                  <a:pt x="818" y="525"/>
                </a:lnTo>
                <a:lnTo>
                  <a:pt x="1282" y="525"/>
                </a:lnTo>
                <a:close/>
                <a:moveTo>
                  <a:pt x="818" y="875"/>
                </a:moveTo>
                <a:lnTo>
                  <a:pt x="818" y="817"/>
                </a:lnTo>
                <a:cubicBezTo>
                  <a:pt x="818" y="700"/>
                  <a:pt x="585" y="637"/>
                  <a:pt x="468" y="637"/>
                </a:cubicBezTo>
                <a:cubicBezTo>
                  <a:pt x="350" y="637"/>
                  <a:pt x="118" y="700"/>
                  <a:pt x="118" y="817"/>
                </a:cubicBezTo>
                <a:lnTo>
                  <a:pt x="118" y="875"/>
                </a:lnTo>
                <a:lnTo>
                  <a:pt x="818" y="875"/>
                </a:lnTo>
                <a:close/>
                <a:moveTo>
                  <a:pt x="468" y="175"/>
                </a:moveTo>
                <a:cubicBezTo>
                  <a:pt x="372" y="175"/>
                  <a:pt x="293" y="254"/>
                  <a:pt x="293" y="350"/>
                </a:cubicBezTo>
                <a:cubicBezTo>
                  <a:pt x="293" y="446"/>
                  <a:pt x="372" y="525"/>
                  <a:pt x="468" y="525"/>
                </a:cubicBezTo>
                <a:cubicBezTo>
                  <a:pt x="563" y="525"/>
                  <a:pt x="643" y="446"/>
                  <a:pt x="643" y="350"/>
                </a:cubicBezTo>
                <a:cubicBezTo>
                  <a:pt x="643" y="254"/>
                  <a:pt x="563" y="175"/>
                  <a:pt x="468" y="175"/>
                </a:cubicBezTo>
                <a:close/>
                <a:moveTo>
                  <a:pt x="1282" y="0"/>
                </a:moveTo>
                <a:cubicBezTo>
                  <a:pt x="1345" y="0"/>
                  <a:pt x="1400" y="55"/>
                  <a:pt x="1400" y="118"/>
                </a:cubicBezTo>
                <a:lnTo>
                  <a:pt x="1400" y="932"/>
                </a:lnTo>
                <a:cubicBezTo>
                  <a:pt x="1400" y="995"/>
                  <a:pt x="1345" y="1050"/>
                  <a:pt x="1282" y="1050"/>
                </a:cubicBezTo>
                <a:lnTo>
                  <a:pt x="118" y="1050"/>
                </a:lnTo>
                <a:cubicBezTo>
                  <a:pt x="55" y="1050"/>
                  <a:pt x="0" y="995"/>
                  <a:pt x="0" y="932"/>
                </a:cubicBezTo>
                <a:lnTo>
                  <a:pt x="0" y="118"/>
                </a:lnTo>
                <a:cubicBezTo>
                  <a:pt x="0" y="55"/>
                  <a:pt x="55" y="0"/>
                  <a:pt x="118" y="0"/>
                </a:cubicBezTo>
                <a:lnTo>
                  <a:pt x="1282" y="0"/>
                </a:lnTo>
                <a:close/>
                <a:moveTo>
                  <a:pt x="1225" y="292"/>
                </a:moveTo>
                <a:lnTo>
                  <a:pt x="1050" y="407"/>
                </a:lnTo>
                <a:lnTo>
                  <a:pt x="875" y="292"/>
                </a:lnTo>
                <a:lnTo>
                  <a:pt x="875" y="232"/>
                </a:lnTo>
                <a:lnTo>
                  <a:pt x="1050" y="350"/>
                </a:lnTo>
                <a:lnTo>
                  <a:pt x="1225" y="232"/>
                </a:lnTo>
                <a:lnTo>
                  <a:pt x="1225" y="292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8" name="Freeform 17"/>
          <p:cNvSpPr>
            <a:spLocks noChangeArrowheads="1"/>
          </p:cNvSpPr>
          <p:nvPr/>
        </p:nvSpPr>
        <p:spPr bwMode="auto">
          <a:xfrm>
            <a:off x="6433344" y="1509713"/>
            <a:ext cx="419100" cy="336550"/>
          </a:xfrm>
          <a:custGeom>
            <a:avLst/>
            <a:gdLst>
              <a:gd name="T0" fmla="*/ 640 w 1166"/>
              <a:gd name="T1" fmla="*/ 263 h 936"/>
              <a:gd name="T2" fmla="*/ 640 w 1166"/>
              <a:gd name="T3" fmla="*/ 148 h 936"/>
              <a:gd name="T4" fmla="*/ 525 w 1166"/>
              <a:gd name="T5" fmla="*/ 148 h 936"/>
              <a:gd name="T6" fmla="*/ 525 w 1166"/>
              <a:gd name="T7" fmla="*/ 263 h 936"/>
              <a:gd name="T8" fmla="*/ 640 w 1166"/>
              <a:gd name="T9" fmla="*/ 263 h 936"/>
              <a:gd name="T10" fmla="*/ 640 w 1166"/>
              <a:gd name="T11" fmla="*/ 525 h 936"/>
              <a:gd name="T12" fmla="*/ 640 w 1166"/>
              <a:gd name="T13" fmla="*/ 410 h 936"/>
              <a:gd name="T14" fmla="*/ 525 w 1166"/>
              <a:gd name="T15" fmla="*/ 410 h 936"/>
              <a:gd name="T16" fmla="*/ 525 w 1166"/>
              <a:gd name="T17" fmla="*/ 525 h 936"/>
              <a:gd name="T18" fmla="*/ 640 w 1166"/>
              <a:gd name="T19" fmla="*/ 525 h 936"/>
              <a:gd name="T20" fmla="*/ 640 w 1166"/>
              <a:gd name="T21" fmla="*/ 788 h 936"/>
              <a:gd name="T22" fmla="*/ 640 w 1166"/>
              <a:gd name="T23" fmla="*/ 673 h 936"/>
              <a:gd name="T24" fmla="*/ 525 w 1166"/>
              <a:gd name="T25" fmla="*/ 673 h 936"/>
              <a:gd name="T26" fmla="*/ 525 w 1166"/>
              <a:gd name="T27" fmla="*/ 788 h 936"/>
              <a:gd name="T28" fmla="*/ 640 w 1166"/>
              <a:gd name="T29" fmla="*/ 788 h 936"/>
              <a:gd name="T30" fmla="*/ 1165 w 1166"/>
              <a:gd name="T31" fmla="*/ 350 h 936"/>
              <a:gd name="T32" fmla="*/ 1050 w 1166"/>
              <a:gd name="T33" fmla="*/ 468 h 936"/>
              <a:gd name="T34" fmla="*/ 1165 w 1166"/>
              <a:gd name="T35" fmla="*/ 585 h 936"/>
              <a:gd name="T36" fmla="*/ 1165 w 1166"/>
              <a:gd name="T37" fmla="*/ 818 h 936"/>
              <a:gd name="T38" fmla="*/ 1050 w 1166"/>
              <a:gd name="T39" fmla="*/ 935 h 936"/>
              <a:gd name="T40" fmla="*/ 115 w 1166"/>
              <a:gd name="T41" fmla="*/ 935 h 936"/>
              <a:gd name="T42" fmla="*/ 0 w 1166"/>
              <a:gd name="T43" fmla="*/ 818 h 936"/>
              <a:gd name="T44" fmla="*/ 0 w 1166"/>
              <a:gd name="T45" fmla="*/ 585 h 936"/>
              <a:gd name="T46" fmla="*/ 115 w 1166"/>
              <a:gd name="T47" fmla="*/ 468 h 936"/>
              <a:gd name="T48" fmla="*/ 0 w 1166"/>
              <a:gd name="T49" fmla="*/ 350 h 936"/>
              <a:gd name="T50" fmla="*/ 0 w 1166"/>
              <a:gd name="T51" fmla="*/ 118 h 936"/>
              <a:gd name="T52" fmla="*/ 115 w 1166"/>
              <a:gd name="T53" fmla="*/ 0 h 936"/>
              <a:gd name="T54" fmla="*/ 1050 w 1166"/>
              <a:gd name="T55" fmla="*/ 0 h 936"/>
              <a:gd name="T56" fmla="*/ 1165 w 1166"/>
              <a:gd name="T57" fmla="*/ 118 h 936"/>
              <a:gd name="T58" fmla="*/ 1165 w 1166"/>
              <a:gd name="T59" fmla="*/ 350 h 9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166" h="936">
                <a:moveTo>
                  <a:pt x="640" y="263"/>
                </a:moveTo>
                <a:lnTo>
                  <a:pt x="640" y="148"/>
                </a:lnTo>
                <a:lnTo>
                  <a:pt x="525" y="148"/>
                </a:lnTo>
                <a:lnTo>
                  <a:pt x="525" y="263"/>
                </a:lnTo>
                <a:lnTo>
                  <a:pt x="640" y="263"/>
                </a:lnTo>
                <a:close/>
                <a:moveTo>
                  <a:pt x="640" y="525"/>
                </a:moveTo>
                <a:lnTo>
                  <a:pt x="640" y="410"/>
                </a:lnTo>
                <a:lnTo>
                  <a:pt x="525" y="410"/>
                </a:lnTo>
                <a:lnTo>
                  <a:pt x="525" y="525"/>
                </a:lnTo>
                <a:lnTo>
                  <a:pt x="640" y="525"/>
                </a:lnTo>
                <a:close/>
                <a:moveTo>
                  <a:pt x="640" y="788"/>
                </a:moveTo>
                <a:lnTo>
                  <a:pt x="640" y="673"/>
                </a:lnTo>
                <a:lnTo>
                  <a:pt x="525" y="673"/>
                </a:lnTo>
                <a:lnTo>
                  <a:pt x="525" y="788"/>
                </a:lnTo>
                <a:lnTo>
                  <a:pt x="640" y="788"/>
                </a:lnTo>
                <a:close/>
                <a:moveTo>
                  <a:pt x="1165" y="350"/>
                </a:moveTo>
                <a:cubicBezTo>
                  <a:pt x="1102" y="350"/>
                  <a:pt x="1050" y="405"/>
                  <a:pt x="1050" y="468"/>
                </a:cubicBezTo>
                <a:cubicBezTo>
                  <a:pt x="1050" y="531"/>
                  <a:pt x="1102" y="585"/>
                  <a:pt x="1165" y="585"/>
                </a:cubicBezTo>
                <a:lnTo>
                  <a:pt x="1165" y="818"/>
                </a:lnTo>
                <a:cubicBezTo>
                  <a:pt x="1165" y="881"/>
                  <a:pt x="1113" y="935"/>
                  <a:pt x="1050" y="935"/>
                </a:cubicBezTo>
                <a:lnTo>
                  <a:pt x="115" y="935"/>
                </a:lnTo>
                <a:cubicBezTo>
                  <a:pt x="52" y="935"/>
                  <a:pt x="0" y="881"/>
                  <a:pt x="0" y="818"/>
                </a:cubicBezTo>
                <a:lnTo>
                  <a:pt x="0" y="585"/>
                </a:lnTo>
                <a:cubicBezTo>
                  <a:pt x="66" y="585"/>
                  <a:pt x="115" y="531"/>
                  <a:pt x="115" y="468"/>
                </a:cubicBezTo>
                <a:cubicBezTo>
                  <a:pt x="115" y="405"/>
                  <a:pt x="63" y="350"/>
                  <a:pt x="0" y="350"/>
                </a:cubicBezTo>
                <a:lnTo>
                  <a:pt x="0" y="118"/>
                </a:lnTo>
                <a:cubicBezTo>
                  <a:pt x="0" y="52"/>
                  <a:pt x="52" y="0"/>
                  <a:pt x="115" y="0"/>
                </a:cubicBezTo>
                <a:lnTo>
                  <a:pt x="1050" y="0"/>
                </a:lnTo>
                <a:cubicBezTo>
                  <a:pt x="1113" y="0"/>
                  <a:pt x="1165" y="52"/>
                  <a:pt x="1165" y="118"/>
                </a:cubicBezTo>
                <a:lnTo>
                  <a:pt x="1165" y="350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9" name="Freeform 18"/>
          <p:cNvSpPr>
            <a:spLocks noChangeArrowheads="1"/>
          </p:cNvSpPr>
          <p:nvPr/>
        </p:nvSpPr>
        <p:spPr bwMode="auto">
          <a:xfrm>
            <a:off x="7528721" y="1447800"/>
            <a:ext cx="377825" cy="463550"/>
          </a:xfrm>
          <a:custGeom>
            <a:avLst/>
            <a:gdLst>
              <a:gd name="T0" fmla="*/ 932 w 1051"/>
              <a:gd name="T1" fmla="*/ 118 h 1286"/>
              <a:gd name="T2" fmla="*/ 1050 w 1051"/>
              <a:gd name="T3" fmla="*/ 236 h 1286"/>
              <a:gd name="T4" fmla="*/ 1050 w 1051"/>
              <a:gd name="T5" fmla="*/ 1050 h 1286"/>
              <a:gd name="T6" fmla="*/ 932 w 1051"/>
              <a:gd name="T7" fmla="*/ 1168 h 1286"/>
              <a:gd name="T8" fmla="*/ 642 w 1051"/>
              <a:gd name="T9" fmla="*/ 1168 h 1286"/>
              <a:gd name="T10" fmla="*/ 642 w 1051"/>
              <a:gd name="T11" fmla="*/ 643 h 1286"/>
              <a:gd name="T12" fmla="*/ 932 w 1051"/>
              <a:gd name="T13" fmla="*/ 993 h 1286"/>
              <a:gd name="T14" fmla="*/ 932 w 1051"/>
              <a:gd name="T15" fmla="*/ 236 h 1286"/>
              <a:gd name="T16" fmla="*/ 642 w 1051"/>
              <a:gd name="T17" fmla="*/ 236 h 1286"/>
              <a:gd name="T18" fmla="*/ 642 w 1051"/>
              <a:gd name="T19" fmla="*/ 118 h 1286"/>
              <a:gd name="T20" fmla="*/ 932 w 1051"/>
              <a:gd name="T21" fmla="*/ 118 h 1286"/>
              <a:gd name="T22" fmla="*/ 407 w 1051"/>
              <a:gd name="T23" fmla="*/ 993 h 1286"/>
              <a:gd name="T24" fmla="*/ 407 w 1051"/>
              <a:gd name="T25" fmla="*/ 643 h 1286"/>
              <a:gd name="T26" fmla="*/ 117 w 1051"/>
              <a:gd name="T27" fmla="*/ 993 h 1286"/>
              <a:gd name="T28" fmla="*/ 407 w 1051"/>
              <a:gd name="T29" fmla="*/ 993 h 1286"/>
              <a:gd name="T30" fmla="*/ 407 w 1051"/>
              <a:gd name="T31" fmla="*/ 0 h 1286"/>
              <a:gd name="T32" fmla="*/ 525 w 1051"/>
              <a:gd name="T33" fmla="*/ 0 h 1286"/>
              <a:gd name="T34" fmla="*/ 525 w 1051"/>
              <a:gd name="T35" fmla="*/ 1285 h 1286"/>
              <a:gd name="T36" fmla="*/ 407 w 1051"/>
              <a:gd name="T37" fmla="*/ 1285 h 1286"/>
              <a:gd name="T38" fmla="*/ 407 w 1051"/>
              <a:gd name="T39" fmla="*/ 1168 h 1286"/>
              <a:gd name="T40" fmla="*/ 117 w 1051"/>
              <a:gd name="T41" fmla="*/ 1168 h 1286"/>
              <a:gd name="T42" fmla="*/ 0 w 1051"/>
              <a:gd name="T43" fmla="*/ 1050 h 1286"/>
              <a:gd name="T44" fmla="*/ 0 w 1051"/>
              <a:gd name="T45" fmla="*/ 236 h 1286"/>
              <a:gd name="T46" fmla="*/ 117 w 1051"/>
              <a:gd name="T47" fmla="*/ 118 h 1286"/>
              <a:gd name="T48" fmla="*/ 407 w 1051"/>
              <a:gd name="T49" fmla="*/ 118 h 1286"/>
              <a:gd name="T50" fmla="*/ 407 w 1051"/>
              <a:gd name="T51" fmla="*/ 0 h 1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051" h="1286">
                <a:moveTo>
                  <a:pt x="932" y="118"/>
                </a:moveTo>
                <a:cubicBezTo>
                  <a:pt x="995" y="118"/>
                  <a:pt x="1050" y="173"/>
                  <a:pt x="1050" y="236"/>
                </a:cubicBezTo>
                <a:lnTo>
                  <a:pt x="1050" y="1050"/>
                </a:lnTo>
                <a:cubicBezTo>
                  <a:pt x="1050" y="1113"/>
                  <a:pt x="995" y="1168"/>
                  <a:pt x="932" y="1168"/>
                </a:cubicBezTo>
                <a:lnTo>
                  <a:pt x="642" y="1168"/>
                </a:lnTo>
                <a:lnTo>
                  <a:pt x="642" y="643"/>
                </a:lnTo>
                <a:lnTo>
                  <a:pt x="932" y="993"/>
                </a:lnTo>
                <a:lnTo>
                  <a:pt x="932" y="236"/>
                </a:lnTo>
                <a:lnTo>
                  <a:pt x="642" y="236"/>
                </a:lnTo>
                <a:lnTo>
                  <a:pt x="642" y="118"/>
                </a:lnTo>
                <a:lnTo>
                  <a:pt x="932" y="118"/>
                </a:lnTo>
                <a:close/>
                <a:moveTo>
                  <a:pt x="407" y="993"/>
                </a:moveTo>
                <a:lnTo>
                  <a:pt x="407" y="643"/>
                </a:lnTo>
                <a:lnTo>
                  <a:pt x="117" y="993"/>
                </a:lnTo>
                <a:lnTo>
                  <a:pt x="407" y="993"/>
                </a:lnTo>
                <a:close/>
                <a:moveTo>
                  <a:pt x="407" y="0"/>
                </a:moveTo>
                <a:lnTo>
                  <a:pt x="525" y="0"/>
                </a:lnTo>
                <a:lnTo>
                  <a:pt x="525" y="1285"/>
                </a:lnTo>
                <a:lnTo>
                  <a:pt x="407" y="1285"/>
                </a:lnTo>
                <a:lnTo>
                  <a:pt x="407" y="1168"/>
                </a:lnTo>
                <a:lnTo>
                  <a:pt x="117" y="1168"/>
                </a:lnTo>
                <a:cubicBezTo>
                  <a:pt x="55" y="1168"/>
                  <a:pt x="0" y="1113"/>
                  <a:pt x="0" y="1050"/>
                </a:cubicBezTo>
                <a:lnTo>
                  <a:pt x="0" y="236"/>
                </a:lnTo>
                <a:cubicBezTo>
                  <a:pt x="0" y="173"/>
                  <a:pt x="55" y="118"/>
                  <a:pt x="117" y="118"/>
                </a:cubicBezTo>
                <a:lnTo>
                  <a:pt x="407" y="118"/>
                </a:lnTo>
                <a:lnTo>
                  <a:pt x="407" y="0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0" name="Freeform 19"/>
          <p:cNvSpPr>
            <a:spLocks noChangeArrowheads="1"/>
          </p:cNvSpPr>
          <p:nvPr/>
        </p:nvSpPr>
        <p:spPr bwMode="auto">
          <a:xfrm>
            <a:off x="8584406" y="1531938"/>
            <a:ext cx="419100" cy="293688"/>
          </a:xfrm>
          <a:custGeom>
            <a:avLst/>
            <a:gdLst>
              <a:gd name="T0" fmla="*/ 758 w 1166"/>
              <a:gd name="T1" fmla="*/ 464 h 815"/>
              <a:gd name="T2" fmla="*/ 525 w 1166"/>
              <a:gd name="T3" fmla="*/ 232 h 815"/>
              <a:gd name="T4" fmla="*/ 758 w 1166"/>
              <a:gd name="T5" fmla="*/ 0 h 815"/>
              <a:gd name="T6" fmla="*/ 758 w 1166"/>
              <a:gd name="T7" fmla="*/ 174 h 815"/>
              <a:gd name="T8" fmla="*/ 1165 w 1166"/>
              <a:gd name="T9" fmla="*/ 174 h 815"/>
              <a:gd name="T10" fmla="*/ 1165 w 1166"/>
              <a:gd name="T11" fmla="*/ 289 h 815"/>
              <a:gd name="T12" fmla="*/ 758 w 1166"/>
              <a:gd name="T13" fmla="*/ 289 h 815"/>
              <a:gd name="T14" fmla="*/ 758 w 1166"/>
              <a:gd name="T15" fmla="*/ 464 h 815"/>
              <a:gd name="T16" fmla="*/ 408 w 1166"/>
              <a:gd name="T17" fmla="*/ 524 h 815"/>
              <a:gd name="T18" fmla="*/ 408 w 1166"/>
              <a:gd name="T19" fmla="*/ 349 h 815"/>
              <a:gd name="T20" fmla="*/ 640 w 1166"/>
              <a:gd name="T21" fmla="*/ 582 h 815"/>
              <a:gd name="T22" fmla="*/ 408 w 1166"/>
              <a:gd name="T23" fmla="*/ 814 h 815"/>
              <a:gd name="T24" fmla="*/ 408 w 1166"/>
              <a:gd name="T25" fmla="*/ 639 h 815"/>
              <a:gd name="T26" fmla="*/ 0 w 1166"/>
              <a:gd name="T27" fmla="*/ 639 h 815"/>
              <a:gd name="T28" fmla="*/ 0 w 1166"/>
              <a:gd name="T29" fmla="*/ 524 h 815"/>
              <a:gd name="T30" fmla="*/ 408 w 1166"/>
              <a:gd name="T31" fmla="*/ 524 h 8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166" h="815">
                <a:moveTo>
                  <a:pt x="758" y="464"/>
                </a:moveTo>
                <a:lnTo>
                  <a:pt x="525" y="232"/>
                </a:lnTo>
                <a:lnTo>
                  <a:pt x="758" y="0"/>
                </a:lnTo>
                <a:lnTo>
                  <a:pt x="758" y="174"/>
                </a:lnTo>
                <a:lnTo>
                  <a:pt x="1165" y="174"/>
                </a:lnTo>
                <a:lnTo>
                  <a:pt x="1165" y="289"/>
                </a:lnTo>
                <a:lnTo>
                  <a:pt x="758" y="289"/>
                </a:lnTo>
                <a:lnTo>
                  <a:pt x="758" y="464"/>
                </a:lnTo>
                <a:close/>
                <a:moveTo>
                  <a:pt x="408" y="524"/>
                </a:moveTo>
                <a:lnTo>
                  <a:pt x="408" y="349"/>
                </a:lnTo>
                <a:lnTo>
                  <a:pt x="640" y="582"/>
                </a:lnTo>
                <a:lnTo>
                  <a:pt x="408" y="814"/>
                </a:lnTo>
                <a:lnTo>
                  <a:pt x="408" y="639"/>
                </a:lnTo>
                <a:lnTo>
                  <a:pt x="0" y="639"/>
                </a:lnTo>
                <a:lnTo>
                  <a:pt x="0" y="524"/>
                </a:lnTo>
                <a:lnTo>
                  <a:pt x="408" y="524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1" name="Freeform 20"/>
          <p:cNvSpPr>
            <a:spLocks noChangeArrowheads="1"/>
          </p:cNvSpPr>
          <p:nvPr/>
        </p:nvSpPr>
        <p:spPr bwMode="auto">
          <a:xfrm>
            <a:off x="9659144" y="1468438"/>
            <a:ext cx="419100" cy="419100"/>
          </a:xfrm>
          <a:custGeom>
            <a:avLst/>
            <a:gdLst>
              <a:gd name="T0" fmla="*/ 933 w 1166"/>
              <a:gd name="T1" fmla="*/ 350 h 1165"/>
              <a:gd name="T2" fmla="*/ 933 w 1166"/>
              <a:gd name="T3" fmla="*/ 232 h 1165"/>
              <a:gd name="T4" fmla="*/ 233 w 1166"/>
              <a:gd name="T5" fmla="*/ 232 h 1165"/>
              <a:gd name="T6" fmla="*/ 233 w 1166"/>
              <a:gd name="T7" fmla="*/ 350 h 1165"/>
              <a:gd name="T8" fmla="*/ 933 w 1166"/>
              <a:gd name="T9" fmla="*/ 350 h 1165"/>
              <a:gd name="T10" fmla="*/ 933 w 1166"/>
              <a:gd name="T11" fmla="*/ 524 h 1165"/>
              <a:gd name="T12" fmla="*/ 933 w 1166"/>
              <a:gd name="T13" fmla="*/ 407 h 1165"/>
              <a:gd name="T14" fmla="*/ 233 w 1166"/>
              <a:gd name="T15" fmla="*/ 407 h 1165"/>
              <a:gd name="T16" fmla="*/ 233 w 1166"/>
              <a:gd name="T17" fmla="*/ 524 h 1165"/>
              <a:gd name="T18" fmla="*/ 933 w 1166"/>
              <a:gd name="T19" fmla="*/ 524 h 1165"/>
              <a:gd name="T20" fmla="*/ 933 w 1166"/>
              <a:gd name="T21" fmla="*/ 699 h 1165"/>
              <a:gd name="T22" fmla="*/ 933 w 1166"/>
              <a:gd name="T23" fmla="*/ 582 h 1165"/>
              <a:gd name="T24" fmla="*/ 233 w 1166"/>
              <a:gd name="T25" fmla="*/ 582 h 1165"/>
              <a:gd name="T26" fmla="*/ 233 w 1166"/>
              <a:gd name="T27" fmla="*/ 699 h 1165"/>
              <a:gd name="T28" fmla="*/ 933 w 1166"/>
              <a:gd name="T29" fmla="*/ 699 h 1165"/>
              <a:gd name="T30" fmla="*/ 1165 w 1166"/>
              <a:gd name="T31" fmla="*/ 114 h 1165"/>
              <a:gd name="T32" fmla="*/ 1165 w 1166"/>
              <a:gd name="T33" fmla="*/ 1164 h 1165"/>
              <a:gd name="T34" fmla="*/ 933 w 1166"/>
              <a:gd name="T35" fmla="*/ 932 h 1165"/>
              <a:gd name="T36" fmla="*/ 115 w 1166"/>
              <a:gd name="T37" fmla="*/ 932 h 1165"/>
              <a:gd name="T38" fmla="*/ 0 w 1166"/>
              <a:gd name="T39" fmla="*/ 814 h 1165"/>
              <a:gd name="T40" fmla="*/ 0 w 1166"/>
              <a:gd name="T41" fmla="*/ 114 h 1165"/>
              <a:gd name="T42" fmla="*/ 115 w 1166"/>
              <a:gd name="T43" fmla="*/ 0 h 1165"/>
              <a:gd name="T44" fmla="*/ 1050 w 1166"/>
              <a:gd name="T45" fmla="*/ 0 h 1165"/>
              <a:gd name="T46" fmla="*/ 1165 w 1166"/>
              <a:gd name="T47" fmla="*/ 114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166" h="1165">
                <a:moveTo>
                  <a:pt x="933" y="350"/>
                </a:moveTo>
                <a:lnTo>
                  <a:pt x="933" y="232"/>
                </a:lnTo>
                <a:lnTo>
                  <a:pt x="233" y="232"/>
                </a:lnTo>
                <a:lnTo>
                  <a:pt x="233" y="350"/>
                </a:lnTo>
                <a:lnTo>
                  <a:pt x="933" y="350"/>
                </a:lnTo>
                <a:close/>
                <a:moveTo>
                  <a:pt x="933" y="524"/>
                </a:moveTo>
                <a:lnTo>
                  <a:pt x="933" y="407"/>
                </a:lnTo>
                <a:lnTo>
                  <a:pt x="233" y="407"/>
                </a:lnTo>
                <a:lnTo>
                  <a:pt x="233" y="524"/>
                </a:lnTo>
                <a:lnTo>
                  <a:pt x="933" y="524"/>
                </a:lnTo>
                <a:close/>
                <a:moveTo>
                  <a:pt x="933" y="699"/>
                </a:moveTo>
                <a:lnTo>
                  <a:pt x="933" y="582"/>
                </a:lnTo>
                <a:lnTo>
                  <a:pt x="233" y="582"/>
                </a:lnTo>
                <a:lnTo>
                  <a:pt x="233" y="699"/>
                </a:lnTo>
                <a:lnTo>
                  <a:pt x="933" y="699"/>
                </a:lnTo>
                <a:close/>
                <a:moveTo>
                  <a:pt x="1165" y="114"/>
                </a:moveTo>
                <a:lnTo>
                  <a:pt x="1165" y="1164"/>
                </a:lnTo>
                <a:lnTo>
                  <a:pt x="933" y="932"/>
                </a:lnTo>
                <a:lnTo>
                  <a:pt x="115" y="932"/>
                </a:lnTo>
                <a:cubicBezTo>
                  <a:pt x="52" y="932"/>
                  <a:pt x="0" y="877"/>
                  <a:pt x="0" y="814"/>
                </a:cubicBezTo>
                <a:lnTo>
                  <a:pt x="0" y="114"/>
                </a:lnTo>
                <a:cubicBezTo>
                  <a:pt x="0" y="51"/>
                  <a:pt x="52" y="0"/>
                  <a:pt x="115" y="0"/>
                </a:cubicBezTo>
                <a:lnTo>
                  <a:pt x="1050" y="0"/>
                </a:lnTo>
                <a:cubicBezTo>
                  <a:pt x="1113" y="0"/>
                  <a:pt x="1165" y="51"/>
                  <a:pt x="1165" y="114"/>
                </a:cubicBez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2" name="Freeform 21"/>
          <p:cNvSpPr>
            <a:spLocks noChangeArrowheads="1"/>
          </p:cNvSpPr>
          <p:nvPr/>
        </p:nvSpPr>
        <p:spPr bwMode="auto">
          <a:xfrm>
            <a:off x="10756106" y="1487488"/>
            <a:ext cx="381000" cy="381000"/>
          </a:xfrm>
          <a:custGeom>
            <a:avLst/>
            <a:gdLst>
              <a:gd name="T0" fmla="*/ 230 w 1059"/>
              <a:gd name="T1" fmla="*/ 938 h 1057"/>
              <a:gd name="T2" fmla="*/ 700 w 1059"/>
              <a:gd name="T3" fmla="*/ 468 h 1057"/>
              <a:gd name="T4" fmla="*/ 588 w 1059"/>
              <a:gd name="T5" fmla="*/ 356 h 1057"/>
              <a:gd name="T6" fmla="*/ 118 w 1059"/>
              <a:gd name="T7" fmla="*/ 826 h 1057"/>
              <a:gd name="T8" fmla="*/ 230 w 1059"/>
              <a:gd name="T9" fmla="*/ 938 h 1057"/>
              <a:gd name="T10" fmla="*/ 1034 w 1059"/>
              <a:gd name="T11" fmla="*/ 159 h 1057"/>
              <a:gd name="T12" fmla="*/ 1034 w 1059"/>
              <a:gd name="T13" fmla="*/ 241 h 1057"/>
              <a:gd name="T14" fmla="*/ 850 w 1059"/>
              <a:gd name="T15" fmla="*/ 424 h 1057"/>
              <a:gd name="T16" fmla="*/ 962 w 1059"/>
              <a:gd name="T17" fmla="*/ 536 h 1057"/>
              <a:gd name="T18" fmla="*/ 880 w 1059"/>
              <a:gd name="T19" fmla="*/ 618 h 1057"/>
              <a:gd name="T20" fmla="*/ 798 w 1059"/>
              <a:gd name="T21" fmla="*/ 536 h 1057"/>
              <a:gd name="T22" fmla="*/ 276 w 1059"/>
              <a:gd name="T23" fmla="*/ 1056 h 1057"/>
              <a:gd name="T24" fmla="*/ 0 w 1059"/>
              <a:gd name="T25" fmla="*/ 1056 h 1057"/>
              <a:gd name="T26" fmla="*/ 0 w 1059"/>
              <a:gd name="T27" fmla="*/ 780 h 1057"/>
              <a:gd name="T28" fmla="*/ 520 w 1059"/>
              <a:gd name="T29" fmla="*/ 257 h 1057"/>
              <a:gd name="T30" fmla="*/ 438 w 1059"/>
              <a:gd name="T31" fmla="*/ 175 h 1057"/>
              <a:gd name="T32" fmla="*/ 520 w 1059"/>
              <a:gd name="T33" fmla="*/ 93 h 1057"/>
              <a:gd name="T34" fmla="*/ 632 w 1059"/>
              <a:gd name="T35" fmla="*/ 206 h 1057"/>
              <a:gd name="T36" fmla="*/ 815 w 1059"/>
              <a:gd name="T37" fmla="*/ 22 h 1057"/>
              <a:gd name="T38" fmla="*/ 897 w 1059"/>
              <a:gd name="T39" fmla="*/ 22 h 1057"/>
              <a:gd name="T40" fmla="*/ 1034 w 1059"/>
              <a:gd name="T41" fmla="*/ 159 h 10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059" h="1057">
                <a:moveTo>
                  <a:pt x="230" y="938"/>
                </a:moveTo>
                <a:lnTo>
                  <a:pt x="700" y="468"/>
                </a:lnTo>
                <a:lnTo>
                  <a:pt x="588" y="356"/>
                </a:lnTo>
                <a:lnTo>
                  <a:pt x="118" y="826"/>
                </a:lnTo>
                <a:lnTo>
                  <a:pt x="230" y="938"/>
                </a:lnTo>
                <a:close/>
                <a:moveTo>
                  <a:pt x="1034" y="159"/>
                </a:moveTo>
                <a:cubicBezTo>
                  <a:pt x="1055" y="181"/>
                  <a:pt x="1058" y="216"/>
                  <a:pt x="1034" y="241"/>
                </a:cubicBezTo>
                <a:lnTo>
                  <a:pt x="850" y="424"/>
                </a:lnTo>
                <a:lnTo>
                  <a:pt x="962" y="536"/>
                </a:lnTo>
                <a:lnTo>
                  <a:pt x="880" y="618"/>
                </a:lnTo>
                <a:lnTo>
                  <a:pt x="798" y="536"/>
                </a:lnTo>
                <a:lnTo>
                  <a:pt x="276" y="1056"/>
                </a:lnTo>
                <a:lnTo>
                  <a:pt x="0" y="1056"/>
                </a:lnTo>
                <a:lnTo>
                  <a:pt x="0" y="780"/>
                </a:lnTo>
                <a:lnTo>
                  <a:pt x="520" y="257"/>
                </a:lnTo>
                <a:lnTo>
                  <a:pt x="438" y="175"/>
                </a:lnTo>
                <a:lnTo>
                  <a:pt x="520" y="93"/>
                </a:lnTo>
                <a:lnTo>
                  <a:pt x="632" y="206"/>
                </a:lnTo>
                <a:lnTo>
                  <a:pt x="815" y="22"/>
                </a:lnTo>
                <a:cubicBezTo>
                  <a:pt x="837" y="0"/>
                  <a:pt x="875" y="0"/>
                  <a:pt x="897" y="22"/>
                </a:cubicBezTo>
                <a:lnTo>
                  <a:pt x="1034" y="159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3" name="Freeform 22"/>
          <p:cNvSpPr>
            <a:spLocks noChangeArrowheads="1"/>
          </p:cNvSpPr>
          <p:nvPr/>
        </p:nvSpPr>
        <p:spPr bwMode="auto">
          <a:xfrm>
            <a:off x="1054894" y="2339975"/>
            <a:ext cx="419100" cy="419100"/>
          </a:xfrm>
          <a:custGeom>
            <a:avLst/>
            <a:gdLst>
              <a:gd name="T0" fmla="*/ 990 w 1166"/>
              <a:gd name="T1" fmla="*/ 57 h 1166"/>
              <a:gd name="T2" fmla="*/ 1165 w 1166"/>
              <a:gd name="T3" fmla="*/ 57 h 1166"/>
              <a:gd name="T4" fmla="*/ 1165 w 1166"/>
              <a:gd name="T5" fmla="*/ 115 h 1166"/>
              <a:gd name="T6" fmla="*/ 757 w 1166"/>
              <a:gd name="T7" fmla="*/ 525 h 1166"/>
              <a:gd name="T8" fmla="*/ 640 w 1166"/>
              <a:gd name="T9" fmla="*/ 407 h 1166"/>
              <a:gd name="T10" fmla="*/ 990 w 1166"/>
              <a:gd name="T11" fmla="*/ 57 h 1166"/>
              <a:gd name="T12" fmla="*/ 582 w 1166"/>
              <a:gd name="T13" fmla="*/ 612 h 1166"/>
              <a:gd name="T14" fmla="*/ 612 w 1166"/>
              <a:gd name="T15" fmla="*/ 582 h 1166"/>
              <a:gd name="T16" fmla="*/ 582 w 1166"/>
              <a:gd name="T17" fmla="*/ 552 h 1166"/>
              <a:gd name="T18" fmla="*/ 552 w 1166"/>
              <a:gd name="T19" fmla="*/ 582 h 1166"/>
              <a:gd name="T20" fmla="*/ 582 w 1166"/>
              <a:gd name="T21" fmla="*/ 612 h 1166"/>
              <a:gd name="T22" fmla="*/ 232 w 1166"/>
              <a:gd name="T23" fmla="*/ 1050 h 1166"/>
              <a:gd name="T24" fmla="*/ 350 w 1166"/>
              <a:gd name="T25" fmla="*/ 932 h 1166"/>
              <a:gd name="T26" fmla="*/ 232 w 1166"/>
              <a:gd name="T27" fmla="*/ 815 h 1166"/>
              <a:gd name="T28" fmla="*/ 115 w 1166"/>
              <a:gd name="T29" fmla="*/ 932 h 1166"/>
              <a:gd name="T30" fmla="*/ 232 w 1166"/>
              <a:gd name="T31" fmla="*/ 1050 h 1166"/>
              <a:gd name="T32" fmla="*/ 232 w 1166"/>
              <a:gd name="T33" fmla="*/ 350 h 1166"/>
              <a:gd name="T34" fmla="*/ 350 w 1166"/>
              <a:gd name="T35" fmla="*/ 232 h 1166"/>
              <a:gd name="T36" fmla="*/ 232 w 1166"/>
              <a:gd name="T37" fmla="*/ 115 h 1166"/>
              <a:gd name="T38" fmla="*/ 115 w 1166"/>
              <a:gd name="T39" fmla="*/ 232 h 1166"/>
              <a:gd name="T40" fmla="*/ 232 w 1166"/>
              <a:gd name="T41" fmla="*/ 350 h 1166"/>
              <a:gd name="T42" fmla="*/ 446 w 1166"/>
              <a:gd name="T43" fmla="*/ 328 h 1166"/>
              <a:gd name="T44" fmla="*/ 1165 w 1166"/>
              <a:gd name="T45" fmla="*/ 1050 h 1166"/>
              <a:gd name="T46" fmla="*/ 1165 w 1166"/>
              <a:gd name="T47" fmla="*/ 1107 h 1166"/>
              <a:gd name="T48" fmla="*/ 990 w 1166"/>
              <a:gd name="T49" fmla="*/ 1107 h 1166"/>
              <a:gd name="T50" fmla="*/ 582 w 1166"/>
              <a:gd name="T51" fmla="*/ 700 h 1166"/>
              <a:gd name="T52" fmla="*/ 446 w 1166"/>
              <a:gd name="T53" fmla="*/ 837 h 1166"/>
              <a:gd name="T54" fmla="*/ 465 w 1166"/>
              <a:gd name="T55" fmla="*/ 932 h 1166"/>
              <a:gd name="T56" fmla="*/ 232 w 1166"/>
              <a:gd name="T57" fmla="*/ 1165 h 1166"/>
              <a:gd name="T58" fmla="*/ 0 w 1166"/>
              <a:gd name="T59" fmla="*/ 932 h 1166"/>
              <a:gd name="T60" fmla="*/ 232 w 1166"/>
              <a:gd name="T61" fmla="*/ 700 h 1166"/>
              <a:gd name="T62" fmla="*/ 328 w 1166"/>
              <a:gd name="T63" fmla="*/ 719 h 1166"/>
              <a:gd name="T64" fmla="*/ 465 w 1166"/>
              <a:gd name="T65" fmla="*/ 582 h 1166"/>
              <a:gd name="T66" fmla="*/ 328 w 1166"/>
              <a:gd name="T67" fmla="*/ 446 h 1166"/>
              <a:gd name="T68" fmla="*/ 232 w 1166"/>
              <a:gd name="T69" fmla="*/ 465 h 1166"/>
              <a:gd name="T70" fmla="*/ 0 w 1166"/>
              <a:gd name="T71" fmla="*/ 232 h 1166"/>
              <a:gd name="T72" fmla="*/ 232 w 1166"/>
              <a:gd name="T73" fmla="*/ 0 h 1166"/>
              <a:gd name="T74" fmla="*/ 465 w 1166"/>
              <a:gd name="T75" fmla="*/ 232 h 1166"/>
              <a:gd name="T76" fmla="*/ 446 w 1166"/>
              <a:gd name="T77" fmla="*/ 328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166" h="1166">
                <a:moveTo>
                  <a:pt x="990" y="57"/>
                </a:moveTo>
                <a:lnTo>
                  <a:pt x="1165" y="57"/>
                </a:lnTo>
                <a:lnTo>
                  <a:pt x="1165" y="115"/>
                </a:lnTo>
                <a:lnTo>
                  <a:pt x="757" y="525"/>
                </a:lnTo>
                <a:lnTo>
                  <a:pt x="640" y="407"/>
                </a:lnTo>
                <a:lnTo>
                  <a:pt x="990" y="57"/>
                </a:lnTo>
                <a:close/>
                <a:moveTo>
                  <a:pt x="582" y="612"/>
                </a:moveTo>
                <a:cubicBezTo>
                  <a:pt x="599" y="612"/>
                  <a:pt x="612" y="598"/>
                  <a:pt x="612" y="582"/>
                </a:cubicBezTo>
                <a:cubicBezTo>
                  <a:pt x="612" y="565"/>
                  <a:pt x="598" y="552"/>
                  <a:pt x="582" y="552"/>
                </a:cubicBezTo>
                <a:cubicBezTo>
                  <a:pt x="565" y="552"/>
                  <a:pt x="552" y="565"/>
                  <a:pt x="552" y="582"/>
                </a:cubicBezTo>
                <a:cubicBezTo>
                  <a:pt x="552" y="598"/>
                  <a:pt x="566" y="612"/>
                  <a:pt x="582" y="612"/>
                </a:cubicBezTo>
                <a:close/>
                <a:moveTo>
                  <a:pt x="232" y="1050"/>
                </a:moveTo>
                <a:cubicBezTo>
                  <a:pt x="295" y="1050"/>
                  <a:pt x="350" y="997"/>
                  <a:pt x="350" y="932"/>
                </a:cubicBezTo>
                <a:cubicBezTo>
                  <a:pt x="350" y="866"/>
                  <a:pt x="294" y="815"/>
                  <a:pt x="232" y="815"/>
                </a:cubicBezTo>
                <a:cubicBezTo>
                  <a:pt x="169" y="815"/>
                  <a:pt x="115" y="866"/>
                  <a:pt x="115" y="932"/>
                </a:cubicBezTo>
                <a:cubicBezTo>
                  <a:pt x="115" y="997"/>
                  <a:pt x="170" y="1050"/>
                  <a:pt x="232" y="1050"/>
                </a:cubicBezTo>
                <a:close/>
                <a:moveTo>
                  <a:pt x="232" y="350"/>
                </a:moveTo>
                <a:cubicBezTo>
                  <a:pt x="295" y="350"/>
                  <a:pt x="350" y="297"/>
                  <a:pt x="350" y="232"/>
                </a:cubicBezTo>
                <a:cubicBezTo>
                  <a:pt x="350" y="166"/>
                  <a:pt x="294" y="115"/>
                  <a:pt x="232" y="115"/>
                </a:cubicBezTo>
                <a:cubicBezTo>
                  <a:pt x="169" y="115"/>
                  <a:pt x="115" y="166"/>
                  <a:pt x="115" y="232"/>
                </a:cubicBezTo>
                <a:cubicBezTo>
                  <a:pt x="115" y="297"/>
                  <a:pt x="170" y="350"/>
                  <a:pt x="232" y="350"/>
                </a:cubicBezTo>
                <a:close/>
                <a:moveTo>
                  <a:pt x="446" y="328"/>
                </a:moveTo>
                <a:lnTo>
                  <a:pt x="1165" y="1050"/>
                </a:lnTo>
                <a:lnTo>
                  <a:pt x="1165" y="1107"/>
                </a:lnTo>
                <a:lnTo>
                  <a:pt x="990" y="1107"/>
                </a:lnTo>
                <a:lnTo>
                  <a:pt x="582" y="700"/>
                </a:lnTo>
                <a:lnTo>
                  <a:pt x="446" y="837"/>
                </a:lnTo>
                <a:cubicBezTo>
                  <a:pt x="459" y="867"/>
                  <a:pt x="465" y="897"/>
                  <a:pt x="465" y="932"/>
                </a:cubicBezTo>
                <a:cubicBezTo>
                  <a:pt x="465" y="1061"/>
                  <a:pt x="360" y="1165"/>
                  <a:pt x="232" y="1165"/>
                </a:cubicBezTo>
                <a:cubicBezTo>
                  <a:pt x="103" y="1165"/>
                  <a:pt x="0" y="1060"/>
                  <a:pt x="0" y="932"/>
                </a:cubicBezTo>
                <a:cubicBezTo>
                  <a:pt x="0" y="803"/>
                  <a:pt x="104" y="700"/>
                  <a:pt x="232" y="700"/>
                </a:cubicBezTo>
                <a:cubicBezTo>
                  <a:pt x="268" y="700"/>
                  <a:pt x="298" y="705"/>
                  <a:pt x="328" y="719"/>
                </a:cubicBezTo>
                <a:lnTo>
                  <a:pt x="465" y="582"/>
                </a:lnTo>
                <a:lnTo>
                  <a:pt x="328" y="446"/>
                </a:lnTo>
                <a:cubicBezTo>
                  <a:pt x="298" y="459"/>
                  <a:pt x="268" y="465"/>
                  <a:pt x="232" y="465"/>
                </a:cubicBezTo>
                <a:cubicBezTo>
                  <a:pt x="104" y="465"/>
                  <a:pt x="0" y="361"/>
                  <a:pt x="0" y="232"/>
                </a:cubicBezTo>
                <a:cubicBezTo>
                  <a:pt x="0" y="104"/>
                  <a:pt x="103" y="0"/>
                  <a:pt x="232" y="0"/>
                </a:cubicBezTo>
                <a:cubicBezTo>
                  <a:pt x="360" y="0"/>
                  <a:pt x="465" y="104"/>
                  <a:pt x="465" y="232"/>
                </a:cubicBezTo>
                <a:cubicBezTo>
                  <a:pt x="465" y="268"/>
                  <a:pt x="459" y="298"/>
                  <a:pt x="446" y="328"/>
                </a:cubicBez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4" name="Freeform 23"/>
          <p:cNvSpPr>
            <a:spLocks noChangeArrowheads="1"/>
          </p:cNvSpPr>
          <p:nvPr/>
        </p:nvSpPr>
        <p:spPr bwMode="auto">
          <a:xfrm>
            <a:off x="2151858" y="2360614"/>
            <a:ext cx="377825" cy="377825"/>
          </a:xfrm>
          <a:custGeom>
            <a:avLst/>
            <a:gdLst>
              <a:gd name="T0" fmla="*/ 933 w 1051"/>
              <a:gd name="T1" fmla="*/ 933 h 1051"/>
              <a:gd name="T2" fmla="*/ 933 w 1051"/>
              <a:gd name="T3" fmla="*/ 118 h 1051"/>
              <a:gd name="T4" fmla="*/ 118 w 1051"/>
              <a:gd name="T5" fmla="*/ 118 h 1051"/>
              <a:gd name="T6" fmla="*/ 118 w 1051"/>
              <a:gd name="T7" fmla="*/ 933 h 1051"/>
              <a:gd name="T8" fmla="*/ 933 w 1051"/>
              <a:gd name="T9" fmla="*/ 933 h 1051"/>
              <a:gd name="T10" fmla="*/ 933 w 1051"/>
              <a:gd name="T11" fmla="*/ 0 h 1051"/>
              <a:gd name="T12" fmla="*/ 1050 w 1051"/>
              <a:gd name="T13" fmla="*/ 118 h 1051"/>
              <a:gd name="T14" fmla="*/ 1050 w 1051"/>
              <a:gd name="T15" fmla="*/ 933 h 1051"/>
              <a:gd name="T16" fmla="*/ 933 w 1051"/>
              <a:gd name="T17" fmla="*/ 1050 h 1051"/>
              <a:gd name="T18" fmla="*/ 118 w 1051"/>
              <a:gd name="T19" fmla="*/ 1050 h 1051"/>
              <a:gd name="T20" fmla="*/ 0 w 1051"/>
              <a:gd name="T21" fmla="*/ 933 h 1051"/>
              <a:gd name="T22" fmla="*/ 0 w 1051"/>
              <a:gd name="T23" fmla="*/ 118 h 1051"/>
              <a:gd name="T24" fmla="*/ 118 w 1051"/>
              <a:gd name="T25" fmla="*/ 0 h 1051"/>
              <a:gd name="T26" fmla="*/ 933 w 1051"/>
              <a:gd name="T27" fmla="*/ 0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051" h="1051">
                <a:moveTo>
                  <a:pt x="933" y="933"/>
                </a:moveTo>
                <a:lnTo>
                  <a:pt x="933" y="118"/>
                </a:lnTo>
                <a:lnTo>
                  <a:pt x="118" y="118"/>
                </a:lnTo>
                <a:lnTo>
                  <a:pt x="118" y="933"/>
                </a:lnTo>
                <a:lnTo>
                  <a:pt x="933" y="933"/>
                </a:lnTo>
                <a:close/>
                <a:moveTo>
                  <a:pt x="933" y="0"/>
                </a:moveTo>
                <a:cubicBezTo>
                  <a:pt x="996" y="0"/>
                  <a:pt x="1050" y="55"/>
                  <a:pt x="1050" y="118"/>
                </a:cubicBezTo>
                <a:lnTo>
                  <a:pt x="1050" y="933"/>
                </a:lnTo>
                <a:cubicBezTo>
                  <a:pt x="1050" y="996"/>
                  <a:pt x="996" y="1050"/>
                  <a:pt x="933" y="1050"/>
                </a:cubicBezTo>
                <a:lnTo>
                  <a:pt x="118" y="1050"/>
                </a:lnTo>
                <a:cubicBezTo>
                  <a:pt x="55" y="1050"/>
                  <a:pt x="0" y="996"/>
                  <a:pt x="0" y="933"/>
                </a:cubicBezTo>
                <a:lnTo>
                  <a:pt x="0" y="118"/>
                </a:lnTo>
                <a:cubicBezTo>
                  <a:pt x="0" y="55"/>
                  <a:pt x="55" y="0"/>
                  <a:pt x="118" y="0"/>
                </a:cubicBezTo>
                <a:lnTo>
                  <a:pt x="933" y="0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5" name="Freeform 24"/>
          <p:cNvSpPr>
            <a:spLocks noChangeArrowheads="1"/>
          </p:cNvSpPr>
          <p:nvPr/>
        </p:nvSpPr>
        <p:spPr bwMode="auto">
          <a:xfrm>
            <a:off x="3226596" y="2424113"/>
            <a:ext cx="377825" cy="252412"/>
          </a:xfrm>
          <a:custGeom>
            <a:avLst/>
            <a:gdLst>
              <a:gd name="T0" fmla="*/ 933 w 1051"/>
              <a:gd name="T1" fmla="*/ 583 h 701"/>
              <a:gd name="T2" fmla="*/ 933 w 1051"/>
              <a:gd name="T3" fmla="*/ 118 h 701"/>
              <a:gd name="T4" fmla="*/ 118 w 1051"/>
              <a:gd name="T5" fmla="*/ 118 h 701"/>
              <a:gd name="T6" fmla="*/ 118 w 1051"/>
              <a:gd name="T7" fmla="*/ 583 h 701"/>
              <a:gd name="T8" fmla="*/ 933 w 1051"/>
              <a:gd name="T9" fmla="*/ 583 h 701"/>
              <a:gd name="T10" fmla="*/ 933 w 1051"/>
              <a:gd name="T11" fmla="*/ 0 h 701"/>
              <a:gd name="T12" fmla="*/ 1050 w 1051"/>
              <a:gd name="T13" fmla="*/ 118 h 701"/>
              <a:gd name="T14" fmla="*/ 1050 w 1051"/>
              <a:gd name="T15" fmla="*/ 583 h 701"/>
              <a:gd name="T16" fmla="*/ 933 w 1051"/>
              <a:gd name="T17" fmla="*/ 700 h 701"/>
              <a:gd name="T18" fmla="*/ 118 w 1051"/>
              <a:gd name="T19" fmla="*/ 700 h 701"/>
              <a:gd name="T20" fmla="*/ 0 w 1051"/>
              <a:gd name="T21" fmla="*/ 583 h 701"/>
              <a:gd name="T22" fmla="*/ 0 w 1051"/>
              <a:gd name="T23" fmla="*/ 118 h 701"/>
              <a:gd name="T24" fmla="*/ 118 w 1051"/>
              <a:gd name="T25" fmla="*/ 0 h 701"/>
              <a:gd name="T26" fmla="*/ 933 w 1051"/>
              <a:gd name="T27" fmla="*/ 0 h 7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051" h="701">
                <a:moveTo>
                  <a:pt x="933" y="583"/>
                </a:moveTo>
                <a:lnTo>
                  <a:pt x="933" y="118"/>
                </a:lnTo>
                <a:lnTo>
                  <a:pt x="118" y="118"/>
                </a:lnTo>
                <a:lnTo>
                  <a:pt x="118" y="583"/>
                </a:lnTo>
                <a:lnTo>
                  <a:pt x="933" y="583"/>
                </a:lnTo>
                <a:close/>
                <a:moveTo>
                  <a:pt x="933" y="0"/>
                </a:moveTo>
                <a:cubicBezTo>
                  <a:pt x="996" y="0"/>
                  <a:pt x="1050" y="55"/>
                  <a:pt x="1050" y="118"/>
                </a:cubicBezTo>
                <a:lnTo>
                  <a:pt x="1050" y="583"/>
                </a:lnTo>
                <a:cubicBezTo>
                  <a:pt x="1050" y="646"/>
                  <a:pt x="996" y="700"/>
                  <a:pt x="933" y="700"/>
                </a:cubicBezTo>
                <a:lnTo>
                  <a:pt x="118" y="700"/>
                </a:lnTo>
                <a:cubicBezTo>
                  <a:pt x="55" y="700"/>
                  <a:pt x="0" y="646"/>
                  <a:pt x="0" y="583"/>
                </a:cubicBezTo>
                <a:lnTo>
                  <a:pt x="0" y="118"/>
                </a:lnTo>
                <a:cubicBezTo>
                  <a:pt x="0" y="55"/>
                  <a:pt x="55" y="0"/>
                  <a:pt x="118" y="0"/>
                </a:cubicBezTo>
                <a:lnTo>
                  <a:pt x="933" y="0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6" name="Freeform 25"/>
          <p:cNvSpPr>
            <a:spLocks noChangeArrowheads="1"/>
          </p:cNvSpPr>
          <p:nvPr/>
        </p:nvSpPr>
        <p:spPr bwMode="auto">
          <a:xfrm>
            <a:off x="4302921" y="2444751"/>
            <a:ext cx="377825" cy="211138"/>
          </a:xfrm>
          <a:custGeom>
            <a:avLst/>
            <a:gdLst>
              <a:gd name="T0" fmla="*/ 933 w 1051"/>
              <a:gd name="T1" fmla="*/ 467 h 586"/>
              <a:gd name="T2" fmla="*/ 933 w 1051"/>
              <a:gd name="T3" fmla="*/ 117 h 586"/>
              <a:gd name="T4" fmla="*/ 118 w 1051"/>
              <a:gd name="T5" fmla="*/ 117 h 586"/>
              <a:gd name="T6" fmla="*/ 118 w 1051"/>
              <a:gd name="T7" fmla="*/ 467 h 586"/>
              <a:gd name="T8" fmla="*/ 933 w 1051"/>
              <a:gd name="T9" fmla="*/ 467 h 586"/>
              <a:gd name="T10" fmla="*/ 933 w 1051"/>
              <a:gd name="T11" fmla="*/ 0 h 586"/>
              <a:gd name="T12" fmla="*/ 1050 w 1051"/>
              <a:gd name="T13" fmla="*/ 117 h 586"/>
              <a:gd name="T14" fmla="*/ 1050 w 1051"/>
              <a:gd name="T15" fmla="*/ 467 h 586"/>
              <a:gd name="T16" fmla="*/ 933 w 1051"/>
              <a:gd name="T17" fmla="*/ 585 h 586"/>
              <a:gd name="T18" fmla="*/ 118 w 1051"/>
              <a:gd name="T19" fmla="*/ 585 h 586"/>
              <a:gd name="T20" fmla="*/ 0 w 1051"/>
              <a:gd name="T21" fmla="*/ 467 h 586"/>
              <a:gd name="T22" fmla="*/ 0 w 1051"/>
              <a:gd name="T23" fmla="*/ 117 h 586"/>
              <a:gd name="T24" fmla="*/ 118 w 1051"/>
              <a:gd name="T25" fmla="*/ 0 h 586"/>
              <a:gd name="T26" fmla="*/ 933 w 1051"/>
              <a:gd name="T27" fmla="*/ 0 h 5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051" h="586">
                <a:moveTo>
                  <a:pt x="933" y="467"/>
                </a:moveTo>
                <a:lnTo>
                  <a:pt x="933" y="117"/>
                </a:lnTo>
                <a:lnTo>
                  <a:pt x="118" y="117"/>
                </a:lnTo>
                <a:lnTo>
                  <a:pt x="118" y="467"/>
                </a:lnTo>
                <a:lnTo>
                  <a:pt x="933" y="467"/>
                </a:lnTo>
                <a:close/>
                <a:moveTo>
                  <a:pt x="933" y="0"/>
                </a:moveTo>
                <a:cubicBezTo>
                  <a:pt x="996" y="0"/>
                  <a:pt x="1050" y="55"/>
                  <a:pt x="1050" y="117"/>
                </a:cubicBezTo>
                <a:lnTo>
                  <a:pt x="1050" y="467"/>
                </a:lnTo>
                <a:cubicBezTo>
                  <a:pt x="1050" y="530"/>
                  <a:pt x="996" y="585"/>
                  <a:pt x="933" y="585"/>
                </a:cubicBezTo>
                <a:lnTo>
                  <a:pt x="118" y="585"/>
                </a:lnTo>
                <a:cubicBezTo>
                  <a:pt x="55" y="585"/>
                  <a:pt x="0" y="530"/>
                  <a:pt x="0" y="467"/>
                </a:cubicBezTo>
                <a:lnTo>
                  <a:pt x="0" y="117"/>
                </a:lnTo>
                <a:cubicBezTo>
                  <a:pt x="0" y="55"/>
                  <a:pt x="55" y="0"/>
                  <a:pt x="118" y="0"/>
                </a:cubicBezTo>
                <a:lnTo>
                  <a:pt x="933" y="0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7" name="Freeform 26"/>
          <p:cNvSpPr>
            <a:spLocks noChangeArrowheads="1"/>
          </p:cNvSpPr>
          <p:nvPr/>
        </p:nvSpPr>
        <p:spPr bwMode="auto">
          <a:xfrm>
            <a:off x="5377658" y="2381250"/>
            <a:ext cx="377825" cy="336550"/>
          </a:xfrm>
          <a:custGeom>
            <a:avLst/>
            <a:gdLst>
              <a:gd name="T0" fmla="*/ 933 w 1051"/>
              <a:gd name="T1" fmla="*/ 817 h 936"/>
              <a:gd name="T2" fmla="*/ 933 w 1051"/>
              <a:gd name="T3" fmla="*/ 117 h 936"/>
              <a:gd name="T4" fmla="*/ 118 w 1051"/>
              <a:gd name="T5" fmla="*/ 117 h 936"/>
              <a:gd name="T6" fmla="*/ 118 w 1051"/>
              <a:gd name="T7" fmla="*/ 817 h 936"/>
              <a:gd name="T8" fmla="*/ 933 w 1051"/>
              <a:gd name="T9" fmla="*/ 817 h 936"/>
              <a:gd name="T10" fmla="*/ 933 w 1051"/>
              <a:gd name="T11" fmla="*/ 0 h 936"/>
              <a:gd name="T12" fmla="*/ 1050 w 1051"/>
              <a:gd name="T13" fmla="*/ 117 h 936"/>
              <a:gd name="T14" fmla="*/ 1050 w 1051"/>
              <a:gd name="T15" fmla="*/ 817 h 936"/>
              <a:gd name="T16" fmla="*/ 933 w 1051"/>
              <a:gd name="T17" fmla="*/ 935 h 936"/>
              <a:gd name="T18" fmla="*/ 118 w 1051"/>
              <a:gd name="T19" fmla="*/ 935 h 936"/>
              <a:gd name="T20" fmla="*/ 0 w 1051"/>
              <a:gd name="T21" fmla="*/ 817 h 936"/>
              <a:gd name="T22" fmla="*/ 0 w 1051"/>
              <a:gd name="T23" fmla="*/ 117 h 936"/>
              <a:gd name="T24" fmla="*/ 118 w 1051"/>
              <a:gd name="T25" fmla="*/ 0 h 936"/>
              <a:gd name="T26" fmla="*/ 933 w 1051"/>
              <a:gd name="T27" fmla="*/ 0 h 9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051" h="936">
                <a:moveTo>
                  <a:pt x="933" y="817"/>
                </a:moveTo>
                <a:lnTo>
                  <a:pt x="933" y="117"/>
                </a:lnTo>
                <a:lnTo>
                  <a:pt x="118" y="117"/>
                </a:lnTo>
                <a:lnTo>
                  <a:pt x="118" y="817"/>
                </a:lnTo>
                <a:lnTo>
                  <a:pt x="933" y="817"/>
                </a:lnTo>
                <a:close/>
                <a:moveTo>
                  <a:pt x="933" y="0"/>
                </a:moveTo>
                <a:cubicBezTo>
                  <a:pt x="996" y="0"/>
                  <a:pt x="1050" y="55"/>
                  <a:pt x="1050" y="117"/>
                </a:cubicBezTo>
                <a:lnTo>
                  <a:pt x="1050" y="817"/>
                </a:lnTo>
                <a:cubicBezTo>
                  <a:pt x="1050" y="880"/>
                  <a:pt x="996" y="935"/>
                  <a:pt x="933" y="935"/>
                </a:cubicBezTo>
                <a:lnTo>
                  <a:pt x="118" y="935"/>
                </a:lnTo>
                <a:cubicBezTo>
                  <a:pt x="55" y="935"/>
                  <a:pt x="0" y="880"/>
                  <a:pt x="0" y="817"/>
                </a:cubicBezTo>
                <a:lnTo>
                  <a:pt x="0" y="117"/>
                </a:lnTo>
                <a:cubicBezTo>
                  <a:pt x="0" y="55"/>
                  <a:pt x="55" y="0"/>
                  <a:pt x="118" y="0"/>
                </a:cubicBezTo>
                <a:lnTo>
                  <a:pt x="933" y="0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8" name="Freeform 27"/>
          <p:cNvSpPr>
            <a:spLocks noChangeArrowheads="1"/>
          </p:cNvSpPr>
          <p:nvPr/>
        </p:nvSpPr>
        <p:spPr bwMode="auto">
          <a:xfrm>
            <a:off x="6433344" y="2381250"/>
            <a:ext cx="419100" cy="336550"/>
          </a:xfrm>
          <a:custGeom>
            <a:avLst/>
            <a:gdLst>
              <a:gd name="T0" fmla="*/ 990 w 1166"/>
              <a:gd name="T1" fmla="*/ 585 h 936"/>
              <a:gd name="T2" fmla="*/ 990 w 1166"/>
              <a:gd name="T3" fmla="*/ 467 h 936"/>
              <a:gd name="T4" fmla="*/ 815 w 1166"/>
              <a:gd name="T5" fmla="*/ 467 h 936"/>
              <a:gd name="T6" fmla="*/ 815 w 1166"/>
              <a:gd name="T7" fmla="*/ 292 h 936"/>
              <a:gd name="T8" fmla="*/ 700 w 1166"/>
              <a:gd name="T9" fmla="*/ 292 h 936"/>
              <a:gd name="T10" fmla="*/ 700 w 1166"/>
              <a:gd name="T11" fmla="*/ 467 h 936"/>
              <a:gd name="T12" fmla="*/ 525 w 1166"/>
              <a:gd name="T13" fmla="*/ 467 h 936"/>
              <a:gd name="T14" fmla="*/ 525 w 1166"/>
              <a:gd name="T15" fmla="*/ 585 h 936"/>
              <a:gd name="T16" fmla="*/ 700 w 1166"/>
              <a:gd name="T17" fmla="*/ 585 h 936"/>
              <a:gd name="T18" fmla="*/ 700 w 1166"/>
              <a:gd name="T19" fmla="*/ 760 h 936"/>
              <a:gd name="T20" fmla="*/ 815 w 1166"/>
              <a:gd name="T21" fmla="*/ 760 h 936"/>
              <a:gd name="T22" fmla="*/ 815 w 1166"/>
              <a:gd name="T23" fmla="*/ 585 h 936"/>
              <a:gd name="T24" fmla="*/ 990 w 1166"/>
              <a:gd name="T25" fmla="*/ 585 h 936"/>
              <a:gd name="T26" fmla="*/ 1165 w 1166"/>
              <a:gd name="T27" fmla="*/ 235 h 936"/>
              <a:gd name="T28" fmla="*/ 1165 w 1166"/>
              <a:gd name="T29" fmla="*/ 817 h 936"/>
              <a:gd name="T30" fmla="*/ 1050 w 1166"/>
              <a:gd name="T31" fmla="*/ 935 h 936"/>
              <a:gd name="T32" fmla="*/ 115 w 1166"/>
              <a:gd name="T33" fmla="*/ 935 h 936"/>
              <a:gd name="T34" fmla="*/ 0 w 1166"/>
              <a:gd name="T35" fmla="*/ 817 h 936"/>
              <a:gd name="T36" fmla="*/ 0 w 1166"/>
              <a:gd name="T37" fmla="*/ 117 h 936"/>
              <a:gd name="T38" fmla="*/ 115 w 1166"/>
              <a:gd name="T39" fmla="*/ 0 h 936"/>
              <a:gd name="T40" fmla="*/ 465 w 1166"/>
              <a:gd name="T41" fmla="*/ 0 h 936"/>
              <a:gd name="T42" fmla="*/ 582 w 1166"/>
              <a:gd name="T43" fmla="*/ 117 h 936"/>
              <a:gd name="T44" fmla="*/ 1050 w 1166"/>
              <a:gd name="T45" fmla="*/ 117 h 936"/>
              <a:gd name="T46" fmla="*/ 1165 w 1166"/>
              <a:gd name="T47" fmla="*/ 235 h 9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166" h="936">
                <a:moveTo>
                  <a:pt x="990" y="585"/>
                </a:moveTo>
                <a:lnTo>
                  <a:pt x="990" y="467"/>
                </a:lnTo>
                <a:lnTo>
                  <a:pt x="815" y="467"/>
                </a:lnTo>
                <a:lnTo>
                  <a:pt x="815" y="292"/>
                </a:lnTo>
                <a:lnTo>
                  <a:pt x="700" y="292"/>
                </a:lnTo>
                <a:lnTo>
                  <a:pt x="700" y="467"/>
                </a:lnTo>
                <a:lnTo>
                  <a:pt x="525" y="467"/>
                </a:lnTo>
                <a:lnTo>
                  <a:pt x="525" y="585"/>
                </a:lnTo>
                <a:lnTo>
                  <a:pt x="700" y="585"/>
                </a:lnTo>
                <a:lnTo>
                  <a:pt x="700" y="760"/>
                </a:lnTo>
                <a:lnTo>
                  <a:pt x="815" y="760"/>
                </a:lnTo>
                <a:lnTo>
                  <a:pt x="815" y="585"/>
                </a:lnTo>
                <a:lnTo>
                  <a:pt x="990" y="585"/>
                </a:lnTo>
                <a:close/>
                <a:moveTo>
                  <a:pt x="1165" y="235"/>
                </a:moveTo>
                <a:lnTo>
                  <a:pt x="1165" y="817"/>
                </a:lnTo>
                <a:cubicBezTo>
                  <a:pt x="1165" y="883"/>
                  <a:pt x="1115" y="935"/>
                  <a:pt x="1050" y="935"/>
                </a:cubicBezTo>
                <a:lnTo>
                  <a:pt x="115" y="935"/>
                </a:lnTo>
                <a:cubicBezTo>
                  <a:pt x="49" y="935"/>
                  <a:pt x="0" y="883"/>
                  <a:pt x="0" y="817"/>
                </a:cubicBezTo>
                <a:lnTo>
                  <a:pt x="0" y="117"/>
                </a:lnTo>
                <a:cubicBezTo>
                  <a:pt x="0" y="52"/>
                  <a:pt x="49" y="0"/>
                  <a:pt x="115" y="0"/>
                </a:cubicBezTo>
                <a:lnTo>
                  <a:pt x="465" y="0"/>
                </a:lnTo>
                <a:lnTo>
                  <a:pt x="582" y="117"/>
                </a:lnTo>
                <a:lnTo>
                  <a:pt x="1050" y="117"/>
                </a:lnTo>
                <a:cubicBezTo>
                  <a:pt x="1115" y="117"/>
                  <a:pt x="1165" y="169"/>
                  <a:pt x="1165" y="235"/>
                </a:cubicBez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9" name="Freeform 28"/>
          <p:cNvSpPr>
            <a:spLocks noChangeArrowheads="1"/>
          </p:cNvSpPr>
          <p:nvPr/>
        </p:nvSpPr>
        <p:spPr bwMode="auto">
          <a:xfrm>
            <a:off x="7508081" y="2339975"/>
            <a:ext cx="419100" cy="419100"/>
          </a:xfrm>
          <a:custGeom>
            <a:avLst/>
            <a:gdLst>
              <a:gd name="T0" fmla="*/ 582 w 1166"/>
              <a:gd name="T1" fmla="*/ 1050 h 1166"/>
              <a:gd name="T2" fmla="*/ 1050 w 1166"/>
              <a:gd name="T3" fmla="*/ 582 h 1166"/>
              <a:gd name="T4" fmla="*/ 582 w 1166"/>
              <a:gd name="T5" fmla="*/ 115 h 1166"/>
              <a:gd name="T6" fmla="*/ 115 w 1166"/>
              <a:gd name="T7" fmla="*/ 582 h 1166"/>
              <a:gd name="T8" fmla="*/ 582 w 1166"/>
              <a:gd name="T9" fmla="*/ 1050 h 1166"/>
              <a:gd name="T10" fmla="*/ 582 w 1166"/>
              <a:gd name="T11" fmla="*/ 0 h 1166"/>
              <a:gd name="T12" fmla="*/ 1165 w 1166"/>
              <a:gd name="T13" fmla="*/ 582 h 1166"/>
              <a:gd name="T14" fmla="*/ 582 w 1166"/>
              <a:gd name="T15" fmla="*/ 1165 h 1166"/>
              <a:gd name="T16" fmla="*/ 0 w 1166"/>
              <a:gd name="T17" fmla="*/ 582 h 1166"/>
              <a:gd name="T18" fmla="*/ 582 w 1166"/>
              <a:gd name="T19" fmla="*/ 0 h 1166"/>
              <a:gd name="T20" fmla="*/ 574 w 1166"/>
              <a:gd name="T21" fmla="*/ 416 h 1166"/>
              <a:gd name="T22" fmla="*/ 465 w 1166"/>
              <a:gd name="T23" fmla="*/ 574 h 1166"/>
              <a:gd name="T24" fmla="*/ 465 w 1166"/>
              <a:gd name="T25" fmla="*/ 591 h 1166"/>
              <a:gd name="T26" fmla="*/ 574 w 1166"/>
              <a:gd name="T27" fmla="*/ 749 h 1166"/>
              <a:gd name="T28" fmla="*/ 670 w 1166"/>
              <a:gd name="T29" fmla="*/ 667 h 1166"/>
              <a:gd name="T30" fmla="*/ 774 w 1166"/>
              <a:gd name="T31" fmla="*/ 667 h 1166"/>
              <a:gd name="T32" fmla="*/ 713 w 1166"/>
              <a:gd name="T33" fmla="*/ 787 h 1166"/>
              <a:gd name="T34" fmla="*/ 574 w 1166"/>
              <a:gd name="T35" fmla="*/ 837 h 1166"/>
              <a:gd name="T36" fmla="*/ 350 w 1166"/>
              <a:gd name="T37" fmla="*/ 591 h 1166"/>
              <a:gd name="T38" fmla="*/ 350 w 1166"/>
              <a:gd name="T39" fmla="*/ 574 h 1166"/>
              <a:gd name="T40" fmla="*/ 404 w 1166"/>
              <a:gd name="T41" fmla="*/ 399 h 1166"/>
              <a:gd name="T42" fmla="*/ 574 w 1166"/>
              <a:gd name="T43" fmla="*/ 325 h 1166"/>
              <a:gd name="T44" fmla="*/ 716 w 1166"/>
              <a:gd name="T45" fmla="*/ 377 h 1166"/>
              <a:gd name="T46" fmla="*/ 774 w 1166"/>
              <a:gd name="T47" fmla="*/ 511 h 1166"/>
              <a:gd name="T48" fmla="*/ 670 w 1166"/>
              <a:gd name="T49" fmla="*/ 511 h 1166"/>
              <a:gd name="T50" fmla="*/ 661 w 1166"/>
              <a:gd name="T51" fmla="*/ 476 h 1166"/>
              <a:gd name="T52" fmla="*/ 642 w 1166"/>
              <a:gd name="T53" fmla="*/ 443 h 1166"/>
              <a:gd name="T54" fmla="*/ 574 w 1166"/>
              <a:gd name="T55" fmla="*/ 416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166" h="1166">
                <a:moveTo>
                  <a:pt x="582" y="1050"/>
                </a:moveTo>
                <a:cubicBezTo>
                  <a:pt x="839" y="1050"/>
                  <a:pt x="1050" y="839"/>
                  <a:pt x="1050" y="582"/>
                </a:cubicBezTo>
                <a:cubicBezTo>
                  <a:pt x="1050" y="325"/>
                  <a:pt x="839" y="115"/>
                  <a:pt x="582" y="115"/>
                </a:cubicBezTo>
                <a:cubicBezTo>
                  <a:pt x="325" y="115"/>
                  <a:pt x="115" y="325"/>
                  <a:pt x="115" y="582"/>
                </a:cubicBezTo>
                <a:cubicBezTo>
                  <a:pt x="115" y="839"/>
                  <a:pt x="325" y="1050"/>
                  <a:pt x="582" y="1050"/>
                </a:cubicBezTo>
                <a:close/>
                <a:moveTo>
                  <a:pt x="582" y="0"/>
                </a:moveTo>
                <a:cubicBezTo>
                  <a:pt x="905" y="0"/>
                  <a:pt x="1165" y="259"/>
                  <a:pt x="1165" y="582"/>
                </a:cubicBezTo>
                <a:cubicBezTo>
                  <a:pt x="1165" y="904"/>
                  <a:pt x="905" y="1165"/>
                  <a:pt x="582" y="1165"/>
                </a:cubicBezTo>
                <a:cubicBezTo>
                  <a:pt x="259" y="1165"/>
                  <a:pt x="0" y="904"/>
                  <a:pt x="0" y="582"/>
                </a:cubicBezTo>
                <a:cubicBezTo>
                  <a:pt x="0" y="259"/>
                  <a:pt x="260" y="0"/>
                  <a:pt x="582" y="0"/>
                </a:cubicBezTo>
                <a:close/>
                <a:moveTo>
                  <a:pt x="574" y="416"/>
                </a:moveTo>
                <a:cubicBezTo>
                  <a:pt x="490" y="416"/>
                  <a:pt x="465" y="490"/>
                  <a:pt x="465" y="574"/>
                </a:cubicBezTo>
                <a:lnTo>
                  <a:pt x="465" y="591"/>
                </a:lnTo>
                <a:cubicBezTo>
                  <a:pt x="465" y="675"/>
                  <a:pt x="490" y="749"/>
                  <a:pt x="574" y="749"/>
                </a:cubicBezTo>
                <a:cubicBezTo>
                  <a:pt x="625" y="749"/>
                  <a:pt x="670" y="718"/>
                  <a:pt x="670" y="667"/>
                </a:cubicBezTo>
                <a:lnTo>
                  <a:pt x="774" y="667"/>
                </a:lnTo>
                <a:cubicBezTo>
                  <a:pt x="774" y="721"/>
                  <a:pt x="745" y="761"/>
                  <a:pt x="713" y="787"/>
                </a:cubicBezTo>
                <a:cubicBezTo>
                  <a:pt x="678" y="818"/>
                  <a:pt x="637" y="837"/>
                  <a:pt x="574" y="837"/>
                </a:cubicBezTo>
                <a:cubicBezTo>
                  <a:pt x="425" y="837"/>
                  <a:pt x="350" y="738"/>
                  <a:pt x="350" y="591"/>
                </a:cubicBezTo>
                <a:lnTo>
                  <a:pt x="350" y="574"/>
                </a:lnTo>
                <a:cubicBezTo>
                  <a:pt x="350" y="504"/>
                  <a:pt x="370" y="439"/>
                  <a:pt x="404" y="399"/>
                </a:cubicBezTo>
                <a:cubicBezTo>
                  <a:pt x="441" y="358"/>
                  <a:pt x="498" y="325"/>
                  <a:pt x="574" y="325"/>
                </a:cubicBezTo>
                <a:cubicBezTo>
                  <a:pt x="634" y="325"/>
                  <a:pt x="685" y="346"/>
                  <a:pt x="716" y="377"/>
                </a:cubicBezTo>
                <a:cubicBezTo>
                  <a:pt x="746" y="407"/>
                  <a:pt x="774" y="454"/>
                  <a:pt x="774" y="511"/>
                </a:cubicBezTo>
                <a:lnTo>
                  <a:pt x="670" y="511"/>
                </a:lnTo>
                <a:cubicBezTo>
                  <a:pt x="670" y="498"/>
                  <a:pt x="667" y="487"/>
                  <a:pt x="661" y="476"/>
                </a:cubicBezTo>
                <a:cubicBezTo>
                  <a:pt x="656" y="465"/>
                  <a:pt x="651" y="451"/>
                  <a:pt x="642" y="443"/>
                </a:cubicBezTo>
                <a:cubicBezTo>
                  <a:pt x="627" y="428"/>
                  <a:pt x="602" y="416"/>
                  <a:pt x="574" y="416"/>
                </a:cubicBez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0" name="Freeform 29"/>
          <p:cNvSpPr>
            <a:spLocks noChangeArrowheads="1"/>
          </p:cNvSpPr>
          <p:nvPr/>
        </p:nvSpPr>
        <p:spPr bwMode="auto">
          <a:xfrm>
            <a:off x="8584406" y="2339975"/>
            <a:ext cx="419100" cy="419100"/>
          </a:xfrm>
          <a:custGeom>
            <a:avLst/>
            <a:gdLst>
              <a:gd name="T0" fmla="*/ 582 w 1166"/>
              <a:gd name="T1" fmla="*/ 1050 h 1166"/>
              <a:gd name="T2" fmla="*/ 1050 w 1166"/>
              <a:gd name="T3" fmla="*/ 582 h 1166"/>
              <a:gd name="T4" fmla="*/ 582 w 1166"/>
              <a:gd name="T5" fmla="*/ 115 h 1166"/>
              <a:gd name="T6" fmla="*/ 115 w 1166"/>
              <a:gd name="T7" fmla="*/ 582 h 1166"/>
              <a:gd name="T8" fmla="*/ 582 w 1166"/>
              <a:gd name="T9" fmla="*/ 1050 h 1166"/>
              <a:gd name="T10" fmla="*/ 582 w 1166"/>
              <a:gd name="T11" fmla="*/ 0 h 1166"/>
              <a:gd name="T12" fmla="*/ 1165 w 1166"/>
              <a:gd name="T13" fmla="*/ 582 h 1166"/>
              <a:gd name="T14" fmla="*/ 582 w 1166"/>
              <a:gd name="T15" fmla="*/ 1165 h 1166"/>
              <a:gd name="T16" fmla="*/ 0 w 1166"/>
              <a:gd name="T17" fmla="*/ 582 h 1166"/>
              <a:gd name="T18" fmla="*/ 582 w 1166"/>
              <a:gd name="T19" fmla="*/ 0 h 1166"/>
              <a:gd name="T20" fmla="*/ 640 w 1166"/>
              <a:gd name="T21" fmla="*/ 290 h 1166"/>
              <a:gd name="T22" fmla="*/ 640 w 1166"/>
              <a:gd name="T23" fmla="*/ 525 h 1166"/>
              <a:gd name="T24" fmla="*/ 875 w 1166"/>
              <a:gd name="T25" fmla="*/ 525 h 1166"/>
              <a:gd name="T26" fmla="*/ 875 w 1166"/>
              <a:gd name="T27" fmla="*/ 640 h 1166"/>
              <a:gd name="T28" fmla="*/ 640 w 1166"/>
              <a:gd name="T29" fmla="*/ 640 h 1166"/>
              <a:gd name="T30" fmla="*/ 640 w 1166"/>
              <a:gd name="T31" fmla="*/ 875 h 1166"/>
              <a:gd name="T32" fmla="*/ 525 w 1166"/>
              <a:gd name="T33" fmla="*/ 875 h 1166"/>
              <a:gd name="T34" fmla="*/ 525 w 1166"/>
              <a:gd name="T35" fmla="*/ 640 h 1166"/>
              <a:gd name="T36" fmla="*/ 290 w 1166"/>
              <a:gd name="T37" fmla="*/ 640 h 1166"/>
              <a:gd name="T38" fmla="*/ 290 w 1166"/>
              <a:gd name="T39" fmla="*/ 525 h 1166"/>
              <a:gd name="T40" fmla="*/ 525 w 1166"/>
              <a:gd name="T41" fmla="*/ 525 h 1166"/>
              <a:gd name="T42" fmla="*/ 525 w 1166"/>
              <a:gd name="T43" fmla="*/ 290 h 1166"/>
              <a:gd name="T44" fmla="*/ 640 w 1166"/>
              <a:gd name="T45" fmla="*/ 290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166" h="1166">
                <a:moveTo>
                  <a:pt x="582" y="1050"/>
                </a:moveTo>
                <a:cubicBezTo>
                  <a:pt x="839" y="1050"/>
                  <a:pt x="1050" y="839"/>
                  <a:pt x="1050" y="582"/>
                </a:cubicBezTo>
                <a:cubicBezTo>
                  <a:pt x="1050" y="325"/>
                  <a:pt x="839" y="115"/>
                  <a:pt x="582" y="115"/>
                </a:cubicBezTo>
                <a:cubicBezTo>
                  <a:pt x="325" y="115"/>
                  <a:pt x="115" y="325"/>
                  <a:pt x="115" y="582"/>
                </a:cubicBezTo>
                <a:cubicBezTo>
                  <a:pt x="115" y="839"/>
                  <a:pt x="325" y="1050"/>
                  <a:pt x="582" y="1050"/>
                </a:cubicBezTo>
                <a:close/>
                <a:moveTo>
                  <a:pt x="582" y="0"/>
                </a:moveTo>
                <a:cubicBezTo>
                  <a:pt x="905" y="0"/>
                  <a:pt x="1165" y="259"/>
                  <a:pt x="1165" y="582"/>
                </a:cubicBezTo>
                <a:cubicBezTo>
                  <a:pt x="1165" y="904"/>
                  <a:pt x="905" y="1165"/>
                  <a:pt x="582" y="1165"/>
                </a:cubicBezTo>
                <a:cubicBezTo>
                  <a:pt x="259" y="1165"/>
                  <a:pt x="0" y="904"/>
                  <a:pt x="0" y="582"/>
                </a:cubicBezTo>
                <a:cubicBezTo>
                  <a:pt x="0" y="259"/>
                  <a:pt x="259" y="0"/>
                  <a:pt x="582" y="0"/>
                </a:cubicBezTo>
                <a:close/>
                <a:moveTo>
                  <a:pt x="640" y="290"/>
                </a:moveTo>
                <a:lnTo>
                  <a:pt x="640" y="525"/>
                </a:lnTo>
                <a:lnTo>
                  <a:pt x="875" y="525"/>
                </a:lnTo>
                <a:lnTo>
                  <a:pt x="875" y="640"/>
                </a:lnTo>
                <a:lnTo>
                  <a:pt x="640" y="640"/>
                </a:lnTo>
                <a:lnTo>
                  <a:pt x="640" y="875"/>
                </a:lnTo>
                <a:lnTo>
                  <a:pt x="525" y="875"/>
                </a:lnTo>
                <a:lnTo>
                  <a:pt x="525" y="640"/>
                </a:lnTo>
                <a:lnTo>
                  <a:pt x="290" y="640"/>
                </a:lnTo>
                <a:lnTo>
                  <a:pt x="290" y="525"/>
                </a:lnTo>
                <a:lnTo>
                  <a:pt x="525" y="525"/>
                </a:lnTo>
                <a:lnTo>
                  <a:pt x="525" y="290"/>
                </a:lnTo>
                <a:lnTo>
                  <a:pt x="640" y="290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1" name="Freeform 30"/>
          <p:cNvSpPr>
            <a:spLocks noChangeArrowheads="1"/>
          </p:cNvSpPr>
          <p:nvPr/>
        </p:nvSpPr>
        <p:spPr bwMode="auto">
          <a:xfrm>
            <a:off x="9617871" y="2360614"/>
            <a:ext cx="504825" cy="377825"/>
          </a:xfrm>
          <a:custGeom>
            <a:avLst/>
            <a:gdLst>
              <a:gd name="T0" fmla="*/ 875 w 1401"/>
              <a:gd name="T1" fmla="*/ 933 h 1051"/>
              <a:gd name="T2" fmla="*/ 1282 w 1401"/>
              <a:gd name="T3" fmla="*/ 525 h 1051"/>
              <a:gd name="T4" fmla="*/ 875 w 1401"/>
              <a:gd name="T5" fmla="*/ 118 h 1051"/>
              <a:gd name="T6" fmla="*/ 468 w 1401"/>
              <a:gd name="T7" fmla="*/ 525 h 1051"/>
              <a:gd name="T8" fmla="*/ 875 w 1401"/>
              <a:gd name="T9" fmla="*/ 933 h 1051"/>
              <a:gd name="T10" fmla="*/ 875 w 1401"/>
              <a:gd name="T11" fmla="*/ 0 h 1051"/>
              <a:gd name="T12" fmla="*/ 1400 w 1401"/>
              <a:gd name="T13" fmla="*/ 525 h 1051"/>
              <a:gd name="T14" fmla="*/ 875 w 1401"/>
              <a:gd name="T15" fmla="*/ 1050 h 1051"/>
              <a:gd name="T16" fmla="*/ 350 w 1401"/>
              <a:gd name="T17" fmla="*/ 525 h 1051"/>
              <a:gd name="T18" fmla="*/ 875 w 1401"/>
              <a:gd name="T19" fmla="*/ 0 h 1051"/>
              <a:gd name="T20" fmla="*/ 118 w 1401"/>
              <a:gd name="T21" fmla="*/ 525 h 1051"/>
              <a:gd name="T22" fmla="*/ 350 w 1401"/>
              <a:gd name="T23" fmla="*/ 894 h 1051"/>
              <a:gd name="T24" fmla="*/ 350 w 1401"/>
              <a:gd name="T25" fmla="*/ 1020 h 1051"/>
              <a:gd name="T26" fmla="*/ 0 w 1401"/>
              <a:gd name="T27" fmla="*/ 525 h 1051"/>
              <a:gd name="T28" fmla="*/ 350 w 1401"/>
              <a:gd name="T29" fmla="*/ 31 h 1051"/>
              <a:gd name="T30" fmla="*/ 350 w 1401"/>
              <a:gd name="T31" fmla="*/ 156 h 1051"/>
              <a:gd name="T32" fmla="*/ 118 w 1401"/>
              <a:gd name="T33" fmla="*/ 525 h 1051"/>
              <a:gd name="T34" fmla="*/ 932 w 1401"/>
              <a:gd name="T35" fmla="*/ 293 h 1051"/>
              <a:gd name="T36" fmla="*/ 932 w 1401"/>
              <a:gd name="T37" fmla="*/ 468 h 1051"/>
              <a:gd name="T38" fmla="*/ 1107 w 1401"/>
              <a:gd name="T39" fmla="*/ 468 h 1051"/>
              <a:gd name="T40" fmla="*/ 1107 w 1401"/>
              <a:gd name="T41" fmla="*/ 583 h 1051"/>
              <a:gd name="T42" fmla="*/ 932 w 1401"/>
              <a:gd name="T43" fmla="*/ 583 h 1051"/>
              <a:gd name="T44" fmla="*/ 932 w 1401"/>
              <a:gd name="T45" fmla="*/ 758 h 1051"/>
              <a:gd name="T46" fmla="*/ 818 w 1401"/>
              <a:gd name="T47" fmla="*/ 758 h 1051"/>
              <a:gd name="T48" fmla="*/ 818 w 1401"/>
              <a:gd name="T49" fmla="*/ 583 h 1051"/>
              <a:gd name="T50" fmla="*/ 643 w 1401"/>
              <a:gd name="T51" fmla="*/ 583 h 1051"/>
              <a:gd name="T52" fmla="*/ 643 w 1401"/>
              <a:gd name="T53" fmla="*/ 468 h 1051"/>
              <a:gd name="T54" fmla="*/ 818 w 1401"/>
              <a:gd name="T55" fmla="*/ 468 h 1051"/>
              <a:gd name="T56" fmla="*/ 818 w 1401"/>
              <a:gd name="T57" fmla="*/ 293 h 1051"/>
              <a:gd name="T58" fmla="*/ 932 w 1401"/>
              <a:gd name="T59" fmla="*/ 293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401" h="1051">
                <a:moveTo>
                  <a:pt x="875" y="933"/>
                </a:moveTo>
                <a:cubicBezTo>
                  <a:pt x="1099" y="933"/>
                  <a:pt x="1282" y="749"/>
                  <a:pt x="1282" y="525"/>
                </a:cubicBezTo>
                <a:cubicBezTo>
                  <a:pt x="1282" y="300"/>
                  <a:pt x="1099" y="118"/>
                  <a:pt x="875" y="118"/>
                </a:cubicBezTo>
                <a:cubicBezTo>
                  <a:pt x="651" y="118"/>
                  <a:pt x="468" y="300"/>
                  <a:pt x="468" y="525"/>
                </a:cubicBezTo>
                <a:cubicBezTo>
                  <a:pt x="468" y="749"/>
                  <a:pt x="651" y="933"/>
                  <a:pt x="875" y="933"/>
                </a:cubicBezTo>
                <a:close/>
                <a:moveTo>
                  <a:pt x="875" y="0"/>
                </a:moveTo>
                <a:cubicBezTo>
                  <a:pt x="1165" y="0"/>
                  <a:pt x="1400" y="235"/>
                  <a:pt x="1400" y="525"/>
                </a:cubicBezTo>
                <a:cubicBezTo>
                  <a:pt x="1400" y="814"/>
                  <a:pt x="1165" y="1050"/>
                  <a:pt x="875" y="1050"/>
                </a:cubicBezTo>
                <a:cubicBezTo>
                  <a:pt x="585" y="1050"/>
                  <a:pt x="350" y="814"/>
                  <a:pt x="350" y="525"/>
                </a:cubicBezTo>
                <a:cubicBezTo>
                  <a:pt x="350" y="235"/>
                  <a:pt x="585" y="0"/>
                  <a:pt x="875" y="0"/>
                </a:cubicBezTo>
                <a:close/>
                <a:moveTo>
                  <a:pt x="118" y="525"/>
                </a:moveTo>
                <a:cubicBezTo>
                  <a:pt x="118" y="689"/>
                  <a:pt x="211" y="829"/>
                  <a:pt x="350" y="894"/>
                </a:cubicBezTo>
                <a:lnTo>
                  <a:pt x="350" y="1020"/>
                </a:lnTo>
                <a:cubicBezTo>
                  <a:pt x="148" y="949"/>
                  <a:pt x="0" y="752"/>
                  <a:pt x="0" y="525"/>
                </a:cubicBezTo>
                <a:cubicBezTo>
                  <a:pt x="0" y="298"/>
                  <a:pt x="148" y="102"/>
                  <a:pt x="350" y="31"/>
                </a:cubicBezTo>
                <a:lnTo>
                  <a:pt x="350" y="156"/>
                </a:lnTo>
                <a:cubicBezTo>
                  <a:pt x="211" y="222"/>
                  <a:pt x="118" y="361"/>
                  <a:pt x="118" y="525"/>
                </a:cubicBezTo>
                <a:close/>
                <a:moveTo>
                  <a:pt x="932" y="293"/>
                </a:moveTo>
                <a:lnTo>
                  <a:pt x="932" y="468"/>
                </a:lnTo>
                <a:lnTo>
                  <a:pt x="1107" y="468"/>
                </a:lnTo>
                <a:lnTo>
                  <a:pt x="1107" y="583"/>
                </a:lnTo>
                <a:lnTo>
                  <a:pt x="932" y="583"/>
                </a:lnTo>
                <a:lnTo>
                  <a:pt x="932" y="758"/>
                </a:lnTo>
                <a:lnTo>
                  <a:pt x="818" y="758"/>
                </a:lnTo>
                <a:lnTo>
                  <a:pt x="818" y="583"/>
                </a:lnTo>
                <a:lnTo>
                  <a:pt x="643" y="583"/>
                </a:lnTo>
                <a:lnTo>
                  <a:pt x="643" y="468"/>
                </a:lnTo>
                <a:lnTo>
                  <a:pt x="818" y="468"/>
                </a:lnTo>
                <a:lnTo>
                  <a:pt x="818" y="293"/>
                </a:lnTo>
                <a:lnTo>
                  <a:pt x="932" y="293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2" name="Freeform 31"/>
          <p:cNvSpPr>
            <a:spLocks noChangeArrowheads="1"/>
          </p:cNvSpPr>
          <p:nvPr/>
        </p:nvSpPr>
        <p:spPr bwMode="auto">
          <a:xfrm>
            <a:off x="10756108" y="2319338"/>
            <a:ext cx="377825" cy="461963"/>
          </a:xfrm>
          <a:custGeom>
            <a:avLst/>
            <a:gdLst>
              <a:gd name="T0" fmla="*/ 932 w 1051"/>
              <a:gd name="T1" fmla="*/ 1168 h 1284"/>
              <a:gd name="T2" fmla="*/ 932 w 1051"/>
              <a:gd name="T3" fmla="*/ 233 h 1284"/>
              <a:gd name="T4" fmla="*/ 818 w 1051"/>
              <a:gd name="T5" fmla="*/ 233 h 1284"/>
              <a:gd name="T6" fmla="*/ 818 w 1051"/>
              <a:gd name="T7" fmla="*/ 408 h 1284"/>
              <a:gd name="T8" fmla="*/ 232 w 1051"/>
              <a:gd name="T9" fmla="*/ 408 h 1284"/>
              <a:gd name="T10" fmla="*/ 232 w 1051"/>
              <a:gd name="T11" fmla="*/ 233 h 1284"/>
              <a:gd name="T12" fmla="*/ 118 w 1051"/>
              <a:gd name="T13" fmla="*/ 233 h 1284"/>
              <a:gd name="T14" fmla="*/ 118 w 1051"/>
              <a:gd name="T15" fmla="*/ 1168 h 1284"/>
              <a:gd name="T16" fmla="*/ 932 w 1051"/>
              <a:gd name="T17" fmla="*/ 1168 h 1284"/>
              <a:gd name="T18" fmla="*/ 525 w 1051"/>
              <a:gd name="T19" fmla="*/ 118 h 1284"/>
              <a:gd name="T20" fmla="*/ 468 w 1051"/>
              <a:gd name="T21" fmla="*/ 175 h 1284"/>
              <a:gd name="T22" fmla="*/ 525 w 1051"/>
              <a:gd name="T23" fmla="*/ 233 h 1284"/>
              <a:gd name="T24" fmla="*/ 582 w 1051"/>
              <a:gd name="T25" fmla="*/ 175 h 1284"/>
              <a:gd name="T26" fmla="*/ 525 w 1051"/>
              <a:gd name="T27" fmla="*/ 118 h 1284"/>
              <a:gd name="T28" fmla="*/ 1050 w 1051"/>
              <a:gd name="T29" fmla="*/ 233 h 1284"/>
              <a:gd name="T30" fmla="*/ 1050 w 1051"/>
              <a:gd name="T31" fmla="*/ 1168 h 1284"/>
              <a:gd name="T32" fmla="*/ 932 w 1051"/>
              <a:gd name="T33" fmla="*/ 1283 h 1284"/>
              <a:gd name="T34" fmla="*/ 118 w 1051"/>
              <a:gd name="T35" fmla="*/ 1283 h 1284"/>
              <a:gd name="T36" fmla="*/ 0 w 1051"/>
              <a:gd name="T37" fmla="*/ 1168 h 1284"/>
              <a:gd name="T38" fmla="*/ 0 w 1051"/>
              <a:gd name="T39" fmla="*/ 233 h 1284"/>
              <a:gd name="T40" fmla="*/ 118 w 1051"/>
              <a:gd name="T41" fmla="*/ 118 h 1284"/>
              <a:gd name="T42" fmla="*/ 361 w 1051"/>
              <a:gd name="T43" fmla="*/ 118 h 1284"/>
              <a:gd name="T44" fmla="*/ 525 w 1051"/>
              <a:gd name="T45" fmla="*/ 0 h 1284"/>
              <a:gd name="T46" fmla="*/ 689 w 1051"/>
              <a:gd name="T47" fmla="*/ 118 h 1284"/>
              <a:gd name="T48" fmla="*/ 932 w 1051"/>
              <a:gd name="T49" fmla="*/ 118 h 1284"/>
              <a:gd name="T50" fmla="*/ 1050 w 1051"/>
              <a:gd name="T51" fmla="*/ 233 h 12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051" h="1284">
                <a:moveTo>
                  <a:pt x="932" y="1168"/>
                </a:moveTo>
                <a:lnTo>
                  <a:pt x="932" y="233"/>
                </a:lnTo>
                <a:lnTo>
                  <a:pt x="818" y="233"/>
                </a:lnTo>
                <a:lnTo>
                  <a:pt x="818" y="408"/>
                </a:lnTo>
                <a:lnTo>
                  <a:pt x="232" y="408"/>
                </a:lnTo>
                <a:lnTo>
                  <a:pt x="232" y="233"/>
                </a:lnTo>
                <a:lnTo>
                  <a:pt x="118" y="233"/>
                </a:lnTo>
                <a:lnTo>
                  <a:pt x="118" y="1168"/>
                </a:lnTo>
                <a:lnTo>
                  <a:pt x="932" y="1168"/>
                </a:lnTo>
                <a:close/>
                <a:moveTo>
                  <a:pt x="525" y="118"/>
                </a:moveTo>
                <a:cubicBezTo>
                  <a:pt x="492" y="118"/>
                  <a:pt x="468" y="142"/>
                  <a:pt x="468" y="175"/>
                </a:cubicBezTo>
                <a:cubicBezTo>
                  <a:pt x="468" y="208"/>
                  <a:pt x="492" y="233"/>
                  <a:pt x="525" y="233"/>
                </a:cubicBezTo>
                <a:cubicBezTo>
                  <a:pt x="558" y="233"/>
                  <a:pt x="582" y="208"/>
                  <a:pt x="582" y="175"/>
                </a:cubicBezTo>
                <a:cubicBezTo>
                  <a:pt x="582" y="142"/>
                  <a:pt x="558" y="118"/>
                  <a:pt x="525" y="118"/>
                </a:cubicBezTo>
                <a:close/>
                <a:moveTo>
                  <a:pt x="1050" y="233"/>
                </a:moveTo>
                <a:lnTo>
                  <a:pt x="1050" y="1168"/>
                </a:lnTo>
                <a:cubicBezTo>
                  <a:pt x="1050" y="1231"/>
                  <a:pt x="995" y="1283"/>
                  <a:pt x="932" y="1283"/>
                </a:cubicBezTo>
                <a:lnTo>
                  <a:pt x="118" y="1283"/>
                </a:lnTo>
                <a:cubicBezTo>
                  <a:pt x="55" y="1283"/>
                  <a:pt x="0" y="1231"/>
                  <a:pt x="0" y="1168"/>
                </a:cubicBezTo>
                <a:lnTo>
                  <a:pt x="0" y="233"/>
                </a:lnTo>
                <a:cubicBezTo>
                  <a:pt x="0" y="170"/>
                  <a:pt x="55" y="118"/>
                  <a:pt x="118" y="118"/>
                </a:cubicBezTo>
                <a:lnTo>
                  <a:pt x="361" y="118"/>
                </a:lnTo>
                <a:cubicBezTo>
                  <a:pt x="386" y="49"/>
                  <a:pt x="448" y="0"/>
                  <a:pt x="525" y="0"/>
                </a:cubicBezTo>
                <a:cubicBezTo>
                  <a:pt x="602" y="0"/>
                  <a:pt x="664" y="50"/>
                  <a:pt x="689" y="118"/>
                </a:cubicBezTo>
                <a:lnTo>
                  <a:pt x="932" y="118"/>
                </a:lnTo>
                <a:cubicBezTo>
                  <a:pt x="995" y="118"/>
                  <a:pt x="1050" y="170"/>
                  <a:pt x="1050" y="233"/>
                </a:cubicBez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3" name="Freeform 32"/>
          <p:cNvSpPr>
            <a:spLocks noChangeArrowheads="1"/>
          </p:cNvSpPr>
          <p:nvPr/>
        </p:nvSpPr>
        <p:spPr bwMode="auto">
          <a:xfrm>
            <a:off x="1054896" y="3232152"/>
            <a:ext cx="377825" cy="377825"/>
          </a:xfrm>
          <a:custGeom>
            <a:avLst/>
            <a:gdLst>
              <a:gd name="T0" fmla="*/ 932 w 1051"/>
              <a:gd name="T1" fmla="*/ 0 h 1050"/>
              <a:gd name="T2" fmla="*/ 1050 w 1051"/>
              <a:gd name="T3" fmla="*/ 118 h 1050"/>
              <a:gd name="T4" fmla="*/ 1050 w 1051"/>
              <a:gd name="T5" fmla="*/ 350 h 1050"/>
              <a:gd name="T6" fmla="*/ 932 w 1051"/>
              <a:gd name="T7" fmla="*/ 350 h 1050"/>
              <a:gd name="T8" fmla="*/ 932 w 1051"/>
              <a:gd name="T9" fmla="*/ 118 h 1050"/>
              <a:gd name="T10" fmla="*/ 700 w 1051"/>
              <a:gd name="T11" fmla="*/ 118 h 1050"/>
              <a:gd name="T12" fmla="*/ 700 w 1051"/>
              <a:gd name="T13" fmla="*/ 0 h 1050"/>
              <a:gd name="T14" fmla="*/ 932 w 1051"/>
              <a:gd name="T15" fmla="*/ 0 h 1050"/>
              <a:gd name="T16" fmla="*/ 932 w 1051"/>
              <a:gd name="T17" fmla="*/ 931 h 1050"/>
              <a:gd name="T18" fmla="*/ 932 w 1051"/>
              <a:gd name="T19" fmla="*/ 699 h 1050"/>
              <a:gd name="T20" fmla="*/ 1050 w 1051"/>
              <a:gd name="T21" fmla="*/ 699 h 1050"/>
              <a:gd name="T22" fmla="*/ 1050 w 1051"/>
              <a:gd name="T23" fmla="*/ 931 h 1050"/>
              <a:gd name="T24" fmla="*/ 932 w 1051"/>
              <a:gd name="T25" fmla="*/ 1049 h 1050"/>
              <a:gd name="T26" fmla="*/ 700 w 1051"/>
              <a:gd name="T27" fmla="*/ 1049 h 1050"/>
              <a:gd name="T28" fmla="*/ 700 w 1051"/>
              <a:gd name="T29" fmla="*/ 931 h 1050"/>
              <a:gd name="T30" fmla="*/ 932 w 1051"/>
              <a:gd name="T31" fmla="*/ 931 h 1050"/>
              <a:gd name="T32" fmla="*/ 118 w 1051"/>
              <a:gd name="T33" fmla="*/ 699 h 1050"/>
              <a:gd name="T34" fmla="*/ 118 w 1051"/>
              <a:gd name="T35" fmla="*/ 931 h 1050"/>
              <a:gd name="T36" fmla="*/ 350 w 1051"/>
              <a:gd name="T37" fmla="*/ 931 h 1050"/>
              <a:gd name="T38" fmla="*/ 350 w 1051"/>
              <a:gd name="T39" fmla="*/ 1049 h 1050"/>
              <a:gd name="T40" fmla="*/ 118 w 1051"/>
              <a:gd name="T41" fmla="*/ 1049 h 1050"/>
              <a:gd name="T42" fmla="*/ 0 w 1051"/>
              <a:gd name="T43" fmla="*/ 931 h 1050"/>
              <a:gd name="T44" fmla="*/ 0 w 1051"/>
              <a:gd name="T45" fmla="*/ 699 h 1050"/>
              <a:gd name="T46" fmla="*/ 118 w 1051"/>
              <a:gd name="T47" fmla="*/ 699 h 1050"/>
              <a:gd name="T48" fmla="*/ 0 w 1051"/>
              <a:gd name="T49" fmla="*/ 118 h 1050"/>
              <a:gd name="T50" fmla="*/ 118 w 1051"/>
              <a:gd name="T51" fmla="*/ 0 h 1050"/>
              <a:gd name="T52" fmla="*/ 350 w 1051"/>
              <a:gd name="T53" fmla="*/ 0 h 1050"/>
              <a:gd name="T54" fmla="*/ 350 w 1051"/>
              <a:gd name="T55" fmla="*/ 118 h 1050"/>
              <a:gd name="T56" fmla="*/ 118 w 1051"/>
              <a:gd name="T57" fmla="*/ 118 h 1050"/>
              <a:gd name="T58" fmla="*/ 118 w 1051"/>
              <a:gd name="T59" fmla="*/ 350 h 1050"/>
              <a:gd name="T60" fmla="*/ 0 w 1051"/>
              <a:gd name="T61" fmla="*/ 350 h 1050"/>
              <a:gd name="T62" fmla="*/ 0 w 1051"/>
              <a:gd name="T63" fmla="*/ 118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051" h="1050">
                <a:moveTo>
                  <a:pt x="932" y="0"/>
                </a:moveTo>
                <a:cubicBezTo>
                  <a:pt x="995" y="0"/>
                  <a:pt x="1050" y="55"/>
                  <a:pt x="1050" y="118"/>
                </a:cubicBezTo>
                <a:lnTo>
                  <a:pt x="1050" y="350"/>
                </a:lnTo>
                <a:lnTo>
                  <a:pt x="932" y="350"/>
                </a:lnTo>
                <a:lnTo>
                  <a:pt x="932" y="118"/>
                </a:lnTo>
                <a:lnTo>
                  <a:pt x="700" y="118"/>
                </a:lnTo>
                <a:lnTo>
                  <a:pt x="700" y="0"/>
                </a:lnTo>
                <a:lnTo>
                  <a:pt x="932" y="0"/>
                </a:lnTo>
                <a:close/>
                <a:moveTo>
                  <a:pt x="932" y="931"/>
                </a:moveTo>
                <a:lnTo>
                  <a:pt x="932" y="699"/>
                </a:lnTo>
                <a:lnTo>
                  <a:pt x="1050" y="699"/>
                </a:lnTo>
                <a:lnTo>
                  <a:pt x="1050" y="931"/>
                </a:lnTo>
                <a:cubicBezTo>
                  <a:pt x="1050" y="994"/>
                  <a:pt x="995" y="1049"/>
                  <a:pt x="932" y="1049"/>
                </a:cubicBezTo>
                <a:lnTo>
                  <a:pt x="700" y="1049"/>
                </a:lnTo>
                <a:lnTo>
                  <a:pt x="700" y="931"/>
                </a:lnTo>
                <a:lnTo>
                  <a:pt x="932" y="931"/>
                </a:lnTo>
                <a:close/>
                <a:moveTo>
                  <a:pt x="118" y="699"/>
                </a:moveTo>
                <a:lnTo>
                  <a:pt x="118" y="931"/>
                </a:lnTo>
                <a:lnTo>
                  <a:pt x="350" y="931"/>
                </a:lnTo>
                <a:lnTo>
                  <a:pt x="350" y="1049"/>
                </a:lnTo>
                <a:lnTo>
                  <a:pt x="118" y="1049"/>
                </a:lnTo>
                <a:cubicBezTo>
                  <a:pt x="55" y="1049"/>
                  <a:pt x="0" y="994"/>
                  <a:pt x="0" y="931"/>
                </a:cubicBezTo>
                <a:lnTo>
                  <a:pt x="0" y="699"/>
                </a:lnTo>
                <a:lnTo>
                  <a:pt x="118" y="699"/>
                </a:lnTo>
                <a:close/>
                <a:moveTo>
                  <a:pt x="0" y="118"/>
                </a:moveTo>
                <a:cubicBezTo>
                  <a:pt x="0" y="55"/>
                  <a:pt x="55" y="0"/>
                  <a:pt x="118" y="0"/>
                </a:cubicBezTo>
                <a:lnTo>
                  <a:pt x="350" y="0"/>
                </a:lnTo>
                <a:lnTo>
                  <a:pt x="350" y="118"/>
                </a:lnTo>
                <a:lnTo>
                  <a:pt x="118" y="118"/>
                </a:lnTo>
                <a:lnTo>
                  <a:pt x="118" y="350"/>
                </a:lnTo>
                <a:lnTo>
                  <a:pt x="0" y="350"/>
                </a:lnTo>
                <a:lnTo>
                  <a:pt x="0" y="118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4" name="Freeform 33"/>
          <p:cNvSpPr>
            <a:spLocks noChangeArrowheads="1"/>
          </p:cNvSpPr>
          <p:nvPr/>
        </p:nvSpPr>
        <p:spPr bwMode="auto">
          <a:xfrm>
            <a:off x="2112169" y="3211513"/>
            <a:ext cx="419100" cy="419100"/>
          </a:xfrm>
          <a:custGeom>
            <a:avLst/>
            <a:gdLst>
              <a:gd name="T0" fmla="*/ 582 w 1166"/>
              <a:gd name="T1" fmla="*/ 986 h 1162"/>
              <a:gd name="T2" fmla="*/ 900 w 1166"/>
              <a:gd name="T3" fmla="*/ 833 h 1162"/>
              <a:gd name="T4" fmla="*/ 1053 w 1166"/>
              <a:gd name="T5" fmla="*/ 923 h 1162"/>
              <a:gd name="T6" fmla="*/ 582 w 1166"/>
              <a:gd name="T7" fmla="*/ 1161 h 1162"/>
              <a:gd name="T8" fmla="*/ 0 w 1166"/>
              <a:gd name="T9" fmla="*/ 580 h 1162"/>
              <a:gd name="T10" fmla="*/ 525 w 1166"/>
              <a:gd name="T11" fmla="*/ 0 h 1162"/>
              <a:gd name="T12" fmla="*/ 525 w 1166"/>
              <a:gd name="T13" fmla="*/ 175 h 1162"/>
              <a:gd name="T14" fmla="*/ 175 w 1166"/>
              <a:gd name="T15" fmla="*/ 580 h 1162"/>
              <a:gd name="T16" fmla="*/ 582 w 1166"/>
              <a:gd name="T17" fmla="*/ 986 h 1162"/>
              <a:gd name="T18" fmla="*/ 1165 w 1166"/>
              <a:gd name="T19" fmla="*/ 580 h 1162"/>
              <a:gd name="T20" fmla="*/ 1116 w 1166"/>
              <a:gd name="T21" fmla="*/ 816 h 1162"/>
              <a:gd name="T22" fmla="*/ 962 w 1166"/>
              <a:gd name="T23" fmla="*/ 726 h 1162"/>
              <a:gd name="T24" fmla="*/ 990 w 1166"/>
              <a:gd name="T25" fmla="*/ 580 h 1162"/>
              <a:gd name="T26" fmla="*/ 640 w 1166"/>
              <a:gd name="T27" fmla="*/ 175 h 1162"/>
              <a:gd name="T28" fmla="*/ 640 w 1166"/>
              <a:gd name="T29" fmla="*/ 0 h 1162"/>
              <a:gd name="T30" fmla="*/ 1165 w 1166"/>
              <a:gd name="T31" fmla="*/ 580 h 11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166" h="1162">
                <a:moveTo>
                  <a:pt x="582" y="986"/>
                </a:moveTo>
                <a:cubicBezTo>
                  <a:pt x="711" y="986"/>
                  <a:pt x="826" y="926"/>
                  <a:pt x="900" y="833"/>
                </a:cubicBezTo>
                <a:lnTo>
                  <a:pt x="1053" y="923"/>
                </a:lnTo>
                <a:cubicBezTo>
                  <a:pt x="946" y="1068"/>
                  <a:pt x="776" y="1161"/>
                  <a:pt x="582" y="1161"/>
                </a:cubicBezTo>
                <a:cubicBezTo>
                  <a:pt x="260" y="1161"/>
                  <a:pt x="0" y="901"/>
                  <a:pt x="0" y="580"/>
                </a:cubicBezTo>
                <a:cubicBezTo>
                  <a:pt x="0" y="276"/>
                  <a:pt x="230" y="30"/>
                  <a:pt x="525" y="0"/>
                </a:cubicBezTo>
                <a:lnTo>
                  <a:pt x="525" y="175"/>
                </a:lnTo>
                <a:cubicBezTo>
                  <a:pt x="328" y="202"/>
                  <a:pt x="175" y="375"/>
                  <a:pt x="175" y="580"/>
                </a:cubicBezTo>
                <a:cubicBezTo>
                  <a:pt x="175" y="806"/>
                  <a:pt x="355" y="986"/>
                  <a:pt x="582" y="986"/>
                </a:cubicBezTo>
                <a:close/>
                <a:moveTo>
                  <a:pt x="1165" y="580"/>
                </a:moveTo>
                <a:cubicBezTo>
                  <a:pt x="1165" y="663"/>
                  <a:pt x="1148" y="745"/>
                  <a:pt x="1116" y="816"/>
                </a:cubicBezTo>
                <a:lnTo>
                  <a:pt x="962" y="726"/>
                </a:lnTo>
                <a:cubicBezTo>
                  <a:pt x="979" y="680"/>
                  <a:pt x="990" y="631"/>
                  <a:pt x="990" y="580"/>
                </a:cubicBezTo>
                <a:cubicBezTo>
                  <a:pt x="990" y="375"/>
                  <a:pt x="837" y="202"/>
                  <a:pt x="640" y="175"/>
                </a:cubicBezTo>
                <a:lnTo>
                  <a:pt x="640" y="0"/>
                </a:lnTo>
                <a:cubicBezTo>
                  <a:pt x="935" y="30"/>
                  <a:pt x="1165" y="276"/>
                  <a:pt x="1165" y="580"/>
                </a:cubicBez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5" name="Freeform 34"/>
          <p:cNvSpPr>
            <a:spLocks noChangeArrowheads="1"/>
          </p:cNvSpPr>
          <p:nvPr/>
        </p:nvSpPr>
        <p:spPr bwMode="auto">
          <a:xfrm>
            <a:off x="3210721" y="3232152"/>
            <a:ext cx="377825" cy="377825"/>
          </a:xfrm>
          <a:custGeom>
            <a:avLst/>
            <a:gdLst>
              <a:gd name="T0" fmla="*/ 582 w 1051"/>
              <a:gd name="T1" fmla="*/ 0 h 1050"/>
              <a:gd name="T2" fmla="*/ 1050 w 1051"/>
              <a:gd name="T3" fmla="*/ 0 h 1050"/>
              <a:gd name="T4" fmla="*/ 1050 w 1051"/>
              <a:gd name="T5" fmla="*/ 350 h 1050"/>
              <a:gd name="T6" fmla="*/ 582 w 1051"/>
              <a:gd name="T7" fmla="*/ 350 h 1050"/>
              <a:gd name="T8" fmla="*/ 582 w 1051"/>
              <a:gd name="T9" fmla="*/ 0 h 1050"/>
              <a:gd name="T10" fmla="*/ 582 w 1051"/>
              <a:gd name="T11" fmla="*/ 468 h 1050"/>
              <a:gd name="T12" fmla="*/ 1050 w 1051"/>
              <a:gd name="T13" fmla="*/ 468 h 1050"/>
              <a:gd name="T14" fmla="*/ 1050 w 1051"/>
              <a:gd name="T15" fmla="*/ 1049 h 1050"/>
              <a:gd name="T16" fmla="*/ 582 w 1051"/>
              <a:gd name="T17" fmla="*/ 1049 h 1050"/>
              <a:gd name="T18" fmla="*/ 582 w 1051"/>
              <a:gd name="T19" fmla="*/ 468 h 1050"/>
              <a:gd name="T20" fmla="*/ 0 w 1051"/>
              <a:gd name="T21" fmla="*/ 1049 h 1050"/>
              <a:gd name="T22" fmla="*/ 0 w 1051"/>
              <a:gd name="T23" fmla="*/ 699 h 1050"/>
              <a:gd name="T24" fmla="*/ 467 w 1051"/>
              <a:gd name="T25" fmla="*/ 699 h 1050"/>
              <a:gd name="T26" fmla="*/ 467 w 1051"/>
              <a:gd name="T27" fmla="*/ 1049 h 1050"/>
              <a:gd name="T28" fmla="*/ 0 w 1051"/>
              <a:gd name="T29" fmla="*/ 1049 h 1050"/>
              <a:gd name="T30" fmla="*/ 0 w 1051"/>
              <a:gd name="T31" fmla="*/ 581 h 1050"/>
              <a:gd name="T32" fmla="*/ 0 w 1051"/>
              <a:gd name="T33" fmla="*/ 0 h 1050"/>
              <a:gd name="T34" fmla="*/ 467 w 1051"/>
              <a:gd name="T35" fmla="*/ 0 h 1050"/>
              <a:gd name="T36" fmla="*/ 467 w 1051"/>
              <a:gd name="T37" fmla="*/ 581 h 1050"/>
              <a:gd name="T38" fmla="*/ 0 w 1051"/>
              <a:gd name="T39" fmla="*/ 581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051" h="1050">
                <a:moveTo>
                  <a:pt x="582" y="0"/>
                </a:moveTo>
                <a:lnTo>
                  <a:pt x="1050" y="0"/>
                </a:lnTo>
                <a:lnTo>
                  <a:pt x="1050" y="350"/>
                </a:lnTo>
                <a:lnTo>
                  <a:pt x="582" y="350"/>
                </a:lnTo>
                <a:lnTo>
                  <a:pt x="582" y="0"/>
                </a:lnTo>
                <a:close/>
                <a:moveTo>
                  <a:pt x="582" y="468"/>
                </a:moveTo>
                <a:lnTo>
                  <a:pt x="1050" y="468"/>
                </a:lnTo>
                <a:lnTo>
                  <a:pt x="1050" y="1049"/>
                </a:lnTo>
                <a:lnTo>
                  <a:pt x="582" y="1049"/>
                </a:lnTo>
                <a:lnTo>
                  <a:pt x="582" y="468"/>
                </a:lnTo>
                <a:close/>
                <a:moveTo>
                  <a:pt x="0" y="1049"/>
                </a:moveTo>
                <a:lnTo>
                  <a:pt x="0" y="699"/>
                </a:lnTo>
                <a:lnTo>
                  <a:pt x="467" y="699"/>
                </a:lnTo>
                <a:lnTo>
                  <a:pt x="467" y="1049"/>
                </a:lnTo>
                <a:lnTo>
                  <a:pt x="0" y="1049"/>
                </a:lnTo>
                <a:close/>
                <a:moveTo>
                  <a:pt x="0" y="581"/>
                </a:moveTo>
                <a:lnTo>
                  <a:pt x="0" y="0"/>
                </a:lnTo>
                <a:lnTo>
                  <a:pt x="467" y="0"/>
                </a:lnTo>
                <a:lnTo>
                  <a:pt x="467" y="581"/>
                </a:lnTo>
                <a:lnTo>
                  <a:pt x="0" y="581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6" name="Freeform 35"/>
          <p:cNvSpPr>
            <a:spLocks noChangeArrowheads="1"/>
          </p:cNvSpPr>
          <p:nvPr/>
        </p:nvSpPr>
        <p:spPr bwMode="auto">
          <a:xfrm>
            <a:off x="4226719" y="3168650"/>
            <a:ext cx="501650" cy="503238"/>
          </a:xfrm>
          <a:custGeom>
            <a:avLst/>
            <a:gdLst>
              <a:gd name="T0" fmla="*/ 697 w 1395"/>
              <a:gd name="T1" fmla="*/ 0 h 1400"/>
              <a:gd name="T2" fmla="*/ 1394 w 1395"/>
              <a:gd name="T3" fmla="*/ 640 h 1400"/>
              <a:gd name="T4" fmla="*/ 1307 w 1395"/>
              <a:gd name="T5" fmla="*/ 640 h 1400"/>
              <a:gd name="T6" fmla="*/ 959 w 1395"/>
              <a:gd name="T7" fmla="*/ 148 h 1400"/>
              <a:gd name="T8" fmla="*/ 880 w 1395"/>
              <a:gd name="T9" fmla="*/ 224 h 1400"/>
              <a:gd name="T10" fmla="*/ 659 w 1395"/>
              <a:gd name="T11" fmla="*/ 3 h 1400"/>
              <a:gd name="T12" fmla="*/ 697 w 1395"/>
              <a:gd name="T13" fmla="*/ 0 h 1400"/>
              <a:gd name="T14" fmla="*/ 962 w 1395"/>
              <a:gd name="T15" fmla="*/ 689 h 1400"/>
              <a:gd name="T16" fmla="*/ 834 w 1395"/>
              <a:gd name="T17" fmla="*/ 533 h 1400"/>
              <a:gd name="T18" fmla="*/ 779 w 1395"/>
              <a:gd name="T19" fmla="*/ 533 h 1400"/>
              <a:gd name="T20" fmla="*/ 779 w 1395"/>
              <a:gd name="T21" fmla="*/ 868 h 1400"/>
              <a:gd name="T22" fmla="*/ 831 w 1395"/>
              <a:gd name="T23" fmla="*/ 868 h 1400"/>
              <a:gd name="T24" fmla="*/ 957 w 1395"/>
              <a:gd name="T25" fmla="*/ 775 h 1400"/>
              <a:gd name="T26" fmla="*/ 962 w 1395"/>
              <a:gd name="T27" fmla="*/ 711 h 1400"/>
              <a:gd name="T28" fmla="*/ 962 w 1395"/>
              <a:gd name="T29" fmla="*/ 689 h 1400"/>
              <a:gd name="T30" fmla="*/ 834 w 1395"/>
              <a:gd name="T31" fmla="*/ 468 h 1400"/>
              <a:gd name="T32" fmla="*/ 1031 w 1395"/>
              <a:gd name="T33" fmla="*/ 596 h 1400"/>
              <a:gd name="T34" fmla="*/ 1044 w 1395"/>
              <a:gd name="T35" fmla="*/ 689 h 1400"/>
              <a:gd name="T36" fmla="*/ 1044 w 1395"/>
              <a:gd name="T37" fmla="*/ 711 h 1400"/>
              <a:gd name="T38" fmla="*/ 987 w 1395"/>
              <a:gd name="T39" fmla="*/ 871 h 1400"/>
              <a:gd name="T40" fmla="*/ 831 w 1395"/>
              <a:gd name="T41" fmla="*/ 931 h 1400"/>
              <a:gd name="T42" fmla="*/ 697 w 1395"/>
              <a:gd name="T43" fmla="*/ 931 h 1400"/>
              <a:gd name="T44" fmla="*/ 697 w 1395"/>
              <a:gd name="T45" fmla="*/ 468 h 1400"/>
              <a:gd name="T46" fmla="*/ 834 w 1395"/>
              <a:gd name="T47" fmla="*/ 468 h 1400"/>
              <a:gd name="T48" fmla="*/ 563 w 1395"/>
              <a:gd name="T49" fmla="*/ 694 h 1400"/>
              <a:gd name="T50" fmla="*/ 640 w 1395"/>
              <a:gd name="T51" fmla="*/ 800 h 1400"/>
              <a:gd name="T52" fmla="*/ 626 w 1395"/>
              <a:gd name="T53" fmla="*/ 855 h 1400"/>
              <a:gd name="T54" fmla="*/ 596 w 1395"/>
              <a:gd name="T55" fmla="*/ 898 h 1400"/>
              <a:gd name="T56" fmla="*/ 486 w 1395"/>
              <a:gd name="T57" fmla="*/ 931 h 1400"/>
              <a:gd name="T58" fmla="*/ 339 w 1395"/>
              <a:gd name="T59" fmla="*/ 803 h 1400"/>
              <a:gd name="T60" fmla="*/ 413 w 1395"/>
              <a:gd name="T61" fmla="*/ 803 h 1400"/>
              <a:gd name="T62" fmla="*/ 486 w 1395"/>
              <a:gd name="T63" fmla="*/ 871 h 1400"/>
              <a:gd name="T64" fmla="*/ 563 w 1395"/>
              <a:gd name="T65" fmla="*/ 797 h 1400"/>
              <a:gd name="T66" fmla="*/ 478 w 1395"/>
              <a:gd name="T67" fmla="*/ 725 h 1400"/>
              <a:gd name="T68" fmla="*/ 435 w 1395"/>
              <a:gd name="T69" fmla="*/ 725 h 1400"/>
              <a:gd name="T70" fmla="*/ 435 w 1395"/>
              <a:gd name="T71" fmla="*/ 664 h 1400"/>
              <a:gd name="T72" fmla="*/ 478 w 1395"/>
              <a:gd name="T73" fmla="*/ 664 h 1400"/>
              <a:gd name="T74" fmla="*/ 558 w 1395"/>
              <a:gd name="T75" fmla="*/ 596 h 1400"/>
              <a:gd name="T76" fmla="*/ 486 w 1395"/>
              <a:gd name="T77" fmla="*/ 528 h 1400"/>
              <a:gd name="T78" fmla="*/ 418 w 1395"/>
              <a:gd name="T79" fmla="*/ 591 h 1400"/>
              <a:gd name="T80" fmla="*/ 342 w 1395"/>
              <a:gd name="T81" fmla="*/ 591 h 1400"/>
              <a:gd name="T82" fmla="*/ 383 w 1395"/>
              <a:gd name="T83" fmla="*/ 503 h 1400"/>
              <a:gd name="T84" fmla="*/ 486 w 1395"/>
              <a:gd name="T85" fmla="*/ 468 h 1400"/>
              <a:gd name="T86" fmla="*/ 620 w 1395"/>
              <a:gd name="T87" fmla="*/ 541 h 1400"/>
              <a:gd name="T88" fmla="*/ 631 w 1395"/>
              <a:gd name="T89" fmla="*/ 596 h 1400"/>
              <a:gd name="T90" fmla="*/ 563 w 1395"/>
              <a:gd name="T91" fmla="*/ 694 h 1400"/>
              <a:gd name="T92" fmla="*/ 435 w 1395"/>
              <a:gd name="T93" fmla="*/ 1251 h 1400"/>
              <a:gd name="T94" fmla="*/ 514 w 1395"/>
              <a:gd name="T95" fmla="*/ 1175 h 1400"/>
              <a:gd name="T96" fmla="*/ 735 w 1395"/>
              <a:gd name="T97" fmla="*/ 1396 h 1400"/>
              <a:gd name="T98" fmla="*/ 697 w 1395"/>
              <a:gd name="T99" fmla="*/ 1399 h 1400"/>
              <a:gd name="T100" fmla="*/ 0 w 1395"/>
              <a:gd name="T101" fmla="*/ 756 h 1400"/>
              <a:gd name="T102" fmla="*/ 87 w 1395"/>
              <a:gd name="T103" fmla="*/ 756 h 1400"/>
              <a:gd name="T104" fmla="*/ 435 w 1395"/>
              <a:gd name="T105" fmla="*/ 1251 h 14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395" h="1400">
                <a:moveTo>
                  <a:pt x="697" y="0"/>
                </a:moveTo>
                <a:cubicBezTo>
                  <a:pt x="1063" y="0"/>
                  <a:pt x="1364" y="282"/>
                  <a:pt x="1394" y="640"/>
                </a:cubicBezTo>
                <a:lnTo>
                  <a:pt x="1307" y="640"/>
                </a:lnTo>
                <a:cubicBezTo>
                  <a:pt x="1288" y="421"/>
                  <a:pt x="1151" y="238"/>
                  <a:pt x="959" y="148"/>
                </a:cubicBezTo>
                <a:lnTo>
                  <a:pt x="880" y="224"/>
                </a:lnTo>
                <a:lnTo>
                  <a:pt x="659" y="3"/>
                </a:lnTo>
                <a:lnTo>
                  <a:pt x="697" y="0"/>
                </a:lnTo>
                <a:close/>
                <a:moveTo>
                  <a:pt x="962" y="689"/>
                </a:moveTo>
                <a:cubicBezTo>
                  <a:pt x="962" y="593"/>
                  <a:pt x="925" y="533"/>
                  <a:pt x="834" y="533"/>
                </a:cubicBezTo>
                <a:lnTo>
                  <a:pt x="779" y="533"/>
                </a:lnTo>
                <a:lnTo>
                  <a:pt x="779" y="868"/>
                </a:lnTo>
                <a:lnTo>
                  <a:pt x="831" y="868"/>
                </a:lnTo>
                <a:cubicBezTo>
                  <a:pt x="901" y="868"/>
                  <a:pt x="941" y="830"/>
                  <a:pt x="957" y="775"/>
                </a:cubicBezTo>
                <a:cubicBezTo>
                  <a:pt x="962" y="756"/>
                  <a:pt x="962" y="734"/>
                  <a:pt x="962" y="711"/>
                </a:cubicBezTo>
                <a:lnTo>
                  <a:pt x="962" y="689"/>
                </a:lnTo>
                <a:close/>
                <a:moveTo>
                  <a:pt x="834" y="468"/>
                </a:moveTo>
                <a:cubicBezTo>
                  <a:pt x="938" y="468"/>
                  <a:pt x="1000" y="520"/>
                  <a:pt x="1031" y="596"/>
                </a:cubicBezTo>
                <a:cubicBezTo>
                  <a:pt x="1042" y="623"/>
                  <a:pt x="1044" y="656"/>
                  <a:pt x="1044" y="689"/>
                </a:cubicBezTo>
                <a:lnTo>
                  <a:pt x="1044" y="711"/>
                </a:lnTo>
                <a:cubicBezTo>
                  <a:pt x="1044" y="782"/>
                  <a:pt x="1024" y="834"/>
                  <a:pt x="987" y="871"/>
                </a:cubicBezTo>
                <a:cubicBezTo>
                  <a:pt x="950" y="908"/>
                  <a:pt x="903" y="931"/>
                  <a:pt x="831" y="931"/>
                </a:cubicBezTo>
                <a:lnTo>
                  <a:pt x="697" y="931"/>
                </a:lnTo>
                <a:lnTo>
                  <a:pt x="697" y="468"/>
                </a:lnTo>
                <a:lnTo>
                  <a:pt x="834" y="468"/>
                </a:lnTo>
                <a:close/>
                <a:moveTo>
                  <a:pt x="563" y="694"/>
                </a:moveTo>
                <a:cubicBezTo>
                  <a:pt x="605" y="711"/>
                  <a:pt x="640" y="743"/>
                  <a:pt x="640" y="800"/>
                </a:cubicBezTo>
                <a:cubicBezTo>
                  <a:pt x="640" y="822"/>
                  <a:pt x="634" y="839"/>
                  <a:pt x="626" y="855"/>
                </a:cubicBezTo>
                <a:cubicBezTo>
                  <a:pt x="618" y="872"/>
                  <a:pt x="609" y="888"/>
                  <a:pt x="596" y="898"/>
                </a:cubicBezTo>
                <a:cubicBezTo>
                  <a:pt x="570" y="919"/>
                  <a:pt x="531" y="931"/>
                  <a:pt x="486" y="931"/>
                </a:cubicBezTo>
                <a:cubicBezTo>
                  <a:pt x="401" y="931"/>
                  <a:pt x="339" y="888"/>
                  <a:pt x="339" y="803"/>
                </a:cubicBezTo>
                <a:lnTo>
                  <a:pt x="413" y="803"/>
                </a:lnTo>
                <a:cubicBezTo>
                  <a:pt x="413" y="845"/>
                  <a:pt x="444" y="871"/>
                  <a:pt x="486" y="871"/>
                </a:cubicBezTo>
                <a:cubicBezTo>
                  <a:pt x="535" y="871"/>
                  <a:pt x="563" y="848"/>
                  <a:pt x="563" y="797"/>
                </a:cubicBezTo>
                <a:cubicBezTo>
                  <a:pt x="563" y="746"/>
                  <a:pt x="529" y="725"/>
                  <a:pt x="478" y="725"/>
                </a:cubicBezTo>
                <a:lnTo>
                  <a:pt x="435" y="725"/>
                </a:lnTo>
                <a:lnTo>
                  <a:pt x="435" y="664"/>
                </a:lnTo>
                <a:lnTo>
                  <a:pt x="478" y="664"/>
                </a:lnTo>
                <a:cubicBezTo>
                  <a:pt x="526" y="664"/>
                  <a:pt x="558" y="642"/>
                  <a:pt x="558" y="596"/>
                </a:cubicBezTo>
                <a:cubicBezTo>
                  <a:pt x="558" y="551"/>
                  <a:pt x="533" y="528"/>
                  <a:pt x="486" y="528"/>
                </a:cubicBezTo>
                <a:cubicBezTo>
                  <a:pt x="447" y="528"/>
                  <a:pt x="418" y="551"/>
                  <a:pt x="418" y="591"/>
                </a:cubicBezTo>
                <a:lnTo>
                  <a:pt x="342" y="591"/>
                </a:lnTo>
                <a:cubicBezTo>
                  <a:pt x="342" y="550"/>
                  <a:pt x="362" y="523"/>
                  <a:pt x="383" y="503"/>
                </a:cubicBezTo>
                <a:cubicBezTo>
                  <a:pt x="410" y="481"/>
                  <a:pt x="440" y="468"/>
                  <a:pt x="486" y="468"/>
                </a:cubicBezTo>
                <a:cubicBezTo>
                  <a:pt x="557" y="468"/>
                  <a:pt x="597" y="494"/>
                  <a:pt x="620" y="541"/>
                </a:cubicBezTo>
                <a:cubicBezTo>
                  <a:pt x="629" y="558"/>
                  <a:pt x="631" y="574"/>
                  <a:pt x="631" y="596"/>
                </a:cubicBezTo>
                <a:cubicBezTo>
                  <a:pt x="631" y="646"/>
                  <a:pt x="598" y="677"/>
                  <a:pt x="563" y="694"/>
                </a:cubicBezTo>
                <a:close/>
                <a:moveTo>
                  <a:pt x="435" y="1251"/>
                </a:moveTo>
                <a:lnTo>
                  <a:pt x="514" y="1175"/>
                </a:lnTo>
                <a:lnTo>
                  <a:pt x="735" y="1396"/>
                </a:lnTo>
                <a:lnTo>
                  <a:pt x="697" y="1399"/>
                </a:lnTo>
                <a:cubicBezTo>
                  <a:pt x="331" y="1399"/>
                  <a:pt x="30" y="1115"/>
                  <a:pt x="0" y="756"/>
                </a:cubicBezTo>
                <a:lnTo>
                  <a:pt x="87" y="756"/>
                </a:lnTo>
                <a:cubicBezTo>
                  <a:pt x="109" y="975"/>
                  <a:pt x="243" y="1161"/>
                  <a:pt x="435" y="1251"/>
                </a:cubicBez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7" name="Freeform 36"/>
          <p:cNvSpPr>
            <a:spLocks noChangeArrowheads="1"/>
          </p:cNvSpPr>
          <p:nvPr/>
        </p:nvSpPr>
        <p:spPr bwMode="auto">
          <a:xfrm>
            <a:off x="5325269" y="3189288"/>
            <a:ext cx="463550" cy="461963"/>
          </a:xfrm>
          <a:custGeom>
            <a:avLst/>
            <a:gdLst>
              <a:gd name="T0" fmla="*/ 350 w 1286"/>
              <a:gd name="T1" fmla="*/ 934 h 1285"/>
              <a:gd name="T2" fmla="*/ 1285 w 1286"/>
              <a:gd name="T3" fmla="*/ 934 h 1285"/>
              <a:gd name="T4" fmla="*/ 1285 w 1286"/>
              <a:gd name="T5" fmla="*/ 1049 h 1285"/>
              <a:gd name="T6" fmla="*/ 1050 w 1286"/>
              <a:gd name="T7" fmla="*/ 1049 h 1285"/>
              <a:gd name="T8" fmla="*/ 1050 w 1286"/>
              <a:gd name="T9" fmla="*/ 1284 h 1285"/>
              <a:gd name="T10" fmla="*/ 935 w 1286"/>
              <a:gd name="T11" fmla="*/ 1284 h 1285"/>
              <a:gd name="T12" fmla="*/ 935 w 1286"/>
              <a:gd name="T13" fmla="*/ 1049 h 1285"/>
              <a:gd name="T14" fmla="*/ 350 w 1286"/>
              <a:gd name="T15" fmla="*/ 1049 h 1285"/>
              <a:gd name="T16" fmla="*/ 235 w 1286"/>
              <a:gd name="T17" fmla="*/ 934 h 1285"/>
              <a:gd name="T18" fmla="*/ 235 w 1286"/>
              <a:gd name="T19" fmla="*/ 350 h 1285"/>
              <a:gd name="T20" fmla="*/ 0 w 1286"/>
              <a:gd name="T21" fmla="*/ 350 h 1285"/>
              <a:gd name="T22" fmla="*/ 0 w 1286"/>
              <a:gd name="T23" fmla="*/ 236 h 1285"/>
              <a:gd name="T24" fmla="*/ 235 w 1286"/>
              <a:gd name="T25" fmla="*/ 236 h 1285"/>
              <a:gd name="T26" fmla="*/ 235 w 1286"/>
              <a:gd name="T27" fmla="*/ 0 h 1285"/>
              <a:gd name="T28" fmla="*/ 350 w 1286"/>
              <a:gd name="T29" fmla="*/ 0 h 1285"/>
              <a:gd name="T30" fmla="*/ 350 w 1286"/>
              <a:gd name="T31" fmla="*/ 934 h 1285"/>
              <a:gd name="T32" fmla="*/ 935 w 1286"/>
              <a:gd name="T33" fmla="*/ 817 h 1285"/>
              <a:gd name="T34" fmla="*/ 935 w 1286"/>
              <a:gd name="T35" fmla="*/ 350 h 1285"/>
              <a:gd name="T36" fmla="*/ 467 w 1286"/>
              <a:gd name="T37" fmla="*/ 350 h 1285"/>
              <a:gd name="T38" fmla="*/ 467 w 1286"/>
              <a:gd name="T39" fmla="*/ 236 h 1285"/>
              <a:gd name="T40" fmla="*/ 935 w 1286"/>
              <a:gd name="T41" fmla="*/ 236 h 1285"/>
              <a:gd name="T42" fmla="*/ 1050 w 1286"/>
              <a:gd name="T43" fmla="*/ 350 h 1285"/>
              <a:gd name="T44" fmla="*/ 1050 w 1286"/>
              <a:gd name="T45" fmla="*/ 817 h 1285"/>
              <a:gd name="T46" fmla="*/ 935 w 1286"/>
              <a:gd name="T47" fmla="*/ 817 h 12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286" h="1285">
                <a:moveTo>
                  <a:pt x="350" y="934"/>
                </a:moveTo>
                <a:lnTo>
                  <a:pt x="1285" y="934"/>
                </a:lnTo>
                <a:lnTo>
                  <a:pt x="1285" y="1049"/>
                </a:lnTo>
                <a:lnTo>
                  <a:pt x="1050" y="1049"/>
                </a:lnTo>
                <a:lnTo>
                  <a:pt x="1050" y="1284"/>
                </a:lnTo>
                <a:lnTo>
                  <a:pt x="935" y="1284"/>
                </a:lnTo>
                <a:lnTo>
                  <a:pt x="935" y="1049"/>
                </a:lnTo>
                <a:lnTo>
                  <a:pt x="350" y="1049"/>
                </a:lnTo>
                <a:cubicBezTo>
                  <a:pt x="287" y="1049"/>
                  <a:pt x="235" y="997"/>
                  <a:pt x="235" y="934"/>
                </a:cubicBezTo>
                <a:lnTo>
                  <a:pt x="235" y="350"/>
                </a:lnTo>
                <a:lnTo>
                  <a:pt x="0" y="350"/>
                </a:lnTo>
                <a:lnTo>
                  <a:pt x="0" y="236"/>
                </a:lnTo>
                <a:lnTo>
                  <a:pt x="235" y="236"/>
                </a:lnTo>
                <a:lnTo>
                  <a:pt x="235" y="0"/>
                </a:lnTo>
                <a:lnTo>
                  <a:pt x="350" y="0"/>
                </a:lnTo>
                <a:lnTo>
                  <a:pt x="350" y="934"/>
                </a:lnTo>
                <a:close/>
                <a:moveTo>
                  <a:pt x="935" y="817"/>
                </a:moveTo>
                <a:lnTo>
                  <a:pt x="935" y="350"/>
                </a:lnTo>
                <a:lnTo>
                  <a:pt x="467" y="350"/>
                </a:lnTo>
                <a:lnTo>
                  <a:pt x="467" y="236"/>
                </a:lnTo>
                <a:lnTo>
                  <a:pt x="935" y="236"/>
                </a:lnTo>
                <a:cubicBezTo>
                  <a:pt x="998" y="236"/>
                  <a:pt x="1050" y="288"/>
                  <a:pt x="1050" y="350"/>
                </a:cubicBezTo>
                <a:lnTo>
                  <a:pt x="1050" y="817"/>
                </a:lnTo>
                <a:lnTo>
                  <a:pt x="935" y="817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8" name="Freeform 37"/>
          <p:cNvSpPr>
            <a:spLocks noChangeArrowheads="1"/>
          </p:cNvSpPr>
          <p:nvPr/>
        </p:nvSpPr>
        <p:spPr bwMode="auto">
          <a:xfrm>
            <a:off x="6465094" y="3252788"/>
            <a:ext cx="336550" cy="336550"/>
          </a:xfrm>
          <a:custGeom>
            <a:avLst/>
            <a:gdLst>
              <a:gd name="T0" fmla="*/ 818 w 936"/>
              <a:gd name="T1" fmla="*/ 817 h 935"/>
              <a:gd name="T2" fmla="*/ 818 w 936"/>
              <a:gd name="T3" fmla="*/ 118 h 935"/>
              <a:gd name="T4" fmla="*/ 118 w 936"/>
              <a:gd name="T5" fmla="*/ 118 h 935"/>
              <a:gd name="T6" fmla="*/ 118 w 936"/>
              <a:gd name="T7" fmla="*/ 817 h 935"/>
              <a:gd name="T8" fmla="*/ 818 w 936"/>
              <a:gd name="T9" fmla="*/ 817 h 935"/>
              <a:gd name="T10" fmla="*/ 818 w 936"/>
              <a:gd name="T11" fmla="*/ 0 h 935"/>
              <a:gd name="T12" fmla="*/ 935 w 936"/>
              <a:gd name="T13" fmla="*/ 118 h 935"/>
              <a:gd name="T14" fmla="*/ 935 w 936"/>
              <a:gd name="T15" fmla="*/ 817 h 935"/>
              <a:gd name="T16" fmla="*/ 818 w 936"/>
              <a:gd name="T17" fmla="*/ 934 h 935"/>
              <a:gd name="T18" fmla="*/ 118 w 936"/>
              <a:gd name="T19" fmla="*/ 934 h 935"/>
              <a:gd name="T20" fmla="*/ 0 w 936"/>
              <a:gd name="T21" fmla="*/ 817 h 935"/>
              <a:gd name="T22" fmla="*/ 0 w 936"/>
              <a:gd name="T23" fmla="*/ 118 h 935"/>
              <a:gd name="T24" fmla="*/ 118 w 936"/>
              <a:gd name="T25" fmla="*/ 0 h 935"/>
              <a:gd name="T26" fmla="*/ 818 w 936"/>
              <a:gd name="T27" fmla="*/ 0 h 9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936" h="935">
                <a:moveTo>
                  <a:pt x="818" y="817"/>
                </a:moveTo>
                <a:lnTo>
                  <a:pt x="818" y="118"/>
                </a:lnTo>
                <a:lnTo>
                  <a:pt x="118" y="118"/>
                </a:lnTo>
                <a:lnTo>
                  <a:pt x="118" y="817"/>
                </a:lnTo>
                <a:lnTo>
                  <a:pt x="818" y="817"/>
                </a:lnTo>
                <a:close/>
                <a:moveTo>
                  <a:pt x="818" y="0"/>
                </a:moveTo>
                <a:cubicBezTo>
                  <a:pt x="881" y="0"/>
                  <a:pt x="935" y="55"/>
                  <a:pt x="935" y="118"/>
                </a:cubicBezTo>
                <a:lnTo>
                  <a:pt x="935" y="817"/>
                </a:lnTo>
                <a:cubicBezTo>
                  <a:pt x="935" y="880"/>
                  <a:pt x="881" y="934"/>
                  <a:pt x="818" y="934"/>
                </a:cubicBezTo>
                <a:lnTo>
                  <a:pt x="118" y="934"/>
                </a:lnTo>
                <a:cubicBezTo>
                  <a:pt x="55" y="934"/>
                  <a:pt x="0" y="880"/>
                  <a:pt x="0" y="817"/>
                </a:cubicBezTo>
                <a:lnTo>
                  <a:pt x="0" y="118"/>
                </a:lnTo>
                <a:cubicBezTo>
                  <a:pt x="0" y="55"/>
                  <a:pt x="55" y="0"/>
                  <a:pt x="118" y="0"/>
                </a:cubicBezTo>
                <a:lnTo>
                  <a:pt x="818" y="0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9" name="Freeform 38"/>
          <p:cNvSpPr>
            <a:spLocks noChangeArrowheads="1"/>
          </p:cNvSpPr>
          <p:nvPr/>
        </p:nvSpPr>
        <p:spPr bwMode="auto">
          <a:xfrm>
            <a:off x="7458871" y="3168650"/>
            <a:ext cx="504825" cy="503238"/>
          </a:xfrm>
          <a:custGeom>
            <a:avLst/>
            <a:gdLst>
              <a:gd name="T0" fmla="*/ 1168 w 1401"/>
              <a:gd name="T1" fmla="*/ 931 h 1400"/>
              <a:gd name="T2" fmla="*/ 1168 w 1401"/>
              <a:gd name="T3" fmla="*/ 1049 h 1400"/>
              <a:gd name="T4" fmla="*/ 1050 w 1401"/>
              <a:gd name="T5" fmla="*/ 1049 h 1400"/>
              <a:gd name="T6" fmla="*/ 1050 w 1401"/>
              <a:gd name="T7" fmla="*/ 1166 h 1400"/>
              <a:gd name="T8" fmla="*/ 932 w 1401"/>
              <a:gd name="T9" fmla="*/ 1166 h 1400"/>
              <a:gd name="T10" fmla="*/ 932 w 1401"/>
              <a:gd name="T11" fmla="*/ 1049 h 1400"/>
              <a:gd name="T12" fmla="*/ 468 w 1401"/>
              <a:gd name="T13" fmla="*/ 1049 h 1400"/>
              <a:gd name="T14" fmla="*/ 350 w 1401"/>
              <a:gd name="T15" fmla="*/ 931 h 1400"/>
              <a:gd name="T16" fmla="*/ 350 w 1401"/>
              <a:gd name="T17" fmla="*/ 468 h 1400"/>
              <a:gd name="T18" fmla="*/ 232 w 1401"/>
              <a:gd name="T19" fmla="*/ 468 h 1400"/>
              <a:gd name="T20" fmla="*/ 232 w 1401"/>
              <a:gd name="T21" fmla="*/ 350 h 1400"/>
              <a:gd name="T22" fmla="*/ 350 w 1401"/>
              <a:gd name="T23" fmla="*/ 350 h 1400"/>
              <a:gd name="T24" fmla="*/ 350 w 1401"/>
              <a:gd name="T25" fmla="*/ 232 h 1400"/>
              <a:gd name="T26" fmla="*/ 468 w 1401"/>
              <a:gd name="T27" fmla="*/ 232 h 1400"/>
              <a:gd name="T28" fmla="*/ 468 w 1401"/>
              <a:gd name="T29" fmla="*/ 931 h 1400"/>
              <a:gd name="T30" fmla="*/ 1168 w 1401"/>
              <a:gd name="T31" fmla="*/ 931 h 1400"/>
              <a:gd name="T32" fmla="*/ 932 w 1401"/>
              <a:gd name="T33" fmla="*/ 816 h 1400"/>
              <a:gd name="T34" fmla="*/ 932 w 1401"/>
              <a:gd name="T35" fmla="*/ 468 h 1400"/>
              <a:gd name="T36" fmla="*/ 582 w 1401"/>
              <a:gd name="T37" fmla="*/ 468 h 1400"/>
              <a:gd name="T38" fmla="*/ 582 w 1401"/>
              <a:gd name="T39" fmla="*/ 350 h 1400"/>
              <a:gd name="T40" fmla="*/ 932 w 1401"/>
              <a:gd name="T41" fmla="*/ 350 h 1400"/>
              <a:gd name="T42" fmla="*/ 1050 w 1401"/>
              <a:gd name="T43" fmla="*/ 468 h 1400"/>
              <a:gd name="T44" fmla="*/ 1050 w 1401"/>
              <a:gd name="T45" fmla="*/ 816 h 1400"/>
              <a:gd name="T46" fmla="*/ 932 w 1401"/>
              <a:gd name="T47" fmla="*/ 816 h 1400"/>
              <a:gd name="T48" fmla="*/ 703 w 1401"/>
              <a:gd name="T49" fmla="*/ 0 h 1400"/>
              <a:gd name="T50" fmla="*/ 1400 w 1401"/>
              <a:gd name="T51" fmla="*/ 643 h 1400"/>
              <a:gd name="T52" fmla="*/ 1312 w 1401"/>
              <a:gd name="T53" fmla="*/ 643 h 1400"/>
              <a:gd name="T54" fmla="*/ 965 w 1401"/>
              <a:gd name="T55" fmla="*/ 148 h 1400"/>
              <a:gd name="T56" fmla="*/ 886 w 1401"/>
              <a:gd name="T57" fmla="*/ 224 h 1400"/>
              <a:gd name="T58" fmla="*/ 664 w 1401"/>
              <a:gd name="T59" fmla="*/ 3 h 1400"/>
              <a:gd name="T60" fmla="*/ 703 w 1401"/>
              <a:gd name="T61" fmla="*/ 0 h 1400"/>
              <a:gd name="T62" fmla="*/ 435 w 1401"/>
              <a:gd name="T63" fmla="*/ 1251 h 1400"/>
              <a:gd name="T64" fmla="*/ 514 w 1401"/>
              <a:gd name="T65" fmla="*/ 1175 h 1400"/>
              <a:gd name="T66" fmla="*/ 736 w 1401"/>
              <a:gd name="T67" fmla="*/ 1396 h 1400"/>
              <a:gd name="T68" fmla="*/ 697 w 1401"/>
              <a:gd name="T69" fmla="*/ 1399 h 1400"/>
              <a:gd name="T70" fmla="*/ 0 w 1401"/>
              <a:gd name="T71" fmla="*/ 756 h 1400"/>
              <a:gd name="T72" fmla="*/ 88 w 1401"/>
              <a:gd name="T73" fmla="*/ 756 h 1400"/>
              <a:gd name="T74" fmla="*/ 435 w 1401"/>
              <a:gd name="T75" fmla="*/ 1251 h 14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401" h="1400">
                <a:moveTo>
                  <a:pt x="1168" y="931"/>
                </a:moveTo>
                <a:lnTo>
                  <a:pt x="1168" y="1049"/>
                </a:lnTo>
                <a:lnTo>
                  <a:pt x="1050" y="1049"/>
                </a:lnTo>
                <a:lnTo>
                  <a:pt x="1050" y="1166"/>
                </a:lnTo>
                <a:lnTo>
                  <a:pt x="932" y="1166"/>
                </a:lnTo>
                <a:lnTo>
                  <a:pt x="932" y="1049"/>
                </a:lnTo>
                <a:lnTo>
                  <a:pt x="468" y="1049"/>
                </a:lnTo>
                <a:cubicBezTo>
                  <a:pt x="402" y="1049"/>
                  <a:pt x="350" y="994"/>
                  <a:pt x="350" y="931"/>
                </a:cubicBezTo>
                <a:lnTo>
                  <a:pt x="350" y="468"/>
                </a:lnTo>
                <a:lnTo>
                  <a:pt x="232" y="468"/>
                </a:lnTo>
                <a:lnTo>
                  <a:pt x="232" y="350"/>
                </a:lnTo>
                <a:lnTo>
                  <a:pt x="350" y="350"/>
                </a:lnTo>
                <a:lnTo>
                  <a:pt x="350" y="232"/>
                </a:lnTo>
                <a:lnTo>
                  <a:pt x="468" y="232"/>
                </a:lnTo>
                <a:lnTo>
                  <a:pt x="468" y="931"/>
                </a:lnTo>
                <a:lnTo>
                  <a:pt x="1168" y="931"/>
                </a:lnTo>
                <a:close/>
                <a:moveTo>
                  <a:pt x="932" y="816"/>
                </a:moveTo>
                <a:lnTo>
                  <a:pt x="932" y="468"/>
                </a:lnTo>
                <a:lnTo>
                  <a:pt x="582" y="468"/>
                </a:lnTo>
                <a:lnTo>
                  <a:pt x="582" y="350"/>
                </a:lnTo>
                <a:lnTo>
                  <a:pt x="932" y="350"/>
                </a:lnTo>
                <a:cubicBezTo>
                  <a:pt x="995" y="350"/>
                  <a:pt x="1050" y="402"/>
                  <a:pt x="1050" y="468"/>
                </a:cubicBezTo>
                <a:lnTo>
                  <a:pt x="1050" y="816"/>
                </a:lnTo>
                <a:lnTo>
                  <a:pt x="932" y="816"/>
                </a:lnTo>
                <a:close/>
                <a:moveTo>
                  <a:pt x="703" y="0"/>
                </a:moveTo>
                <a:cubicBezTo>
                  <a:pt x="1069" y="0"/>
                  <a:pt x="1370" y="284"/>
                  <a:pt x="1400" y="643"/>
                </a:cubicBezTo>
                <a:lnTo>
                  <a:pt x="1312" y="643"/>
                </a:lnTo>
                <a:cubicBezTo>
                  <a:pt x="1291" y="424"/>
                  <a:pt x="1157" y="238"/>
                  <a:pt x="965" y="148"/>
                </a:cubicBezTo>
                <a:lnTo>
                  <a:pt x="886" y="224"/>
                </a:lnTo>
                <a:lnTo>
                  <a:pt x="664" y="3"/>
                </a:lnTo>
                <a:cubicBezTo>
                  <a:pt x="678" y="3"/>
                  <a:pt x="689" y="0"/>
                  <a:pt x="703" y="0"/>
                </a:cubicBezTo>
                <a:close/>
                <a:moveTo>
                  <a:pt x="435" y="1251"/>
                </a:moveTo>
                <a:lnTo>
                  <a:pt x="514" y="1175"/>
                </a:lnTo>
                <a:lnTo>
                  <a:pt x="736" y="1396"/>
                </a:lnTo>
                <a:cubicBezTo>
                  <a:pt x="722" y="1396"/>
                  <a:pt x="711" y="1399"/>
                  <a:pt x="697" y="1399"/>
                </a:cubicBezTo>
                <a:cubicBezTo>
                  <a:pt x="331" y="1399"/>
                  <a:pt x="30" y="1115"/>
                  <a:pt x="0" y="756"/>
                </a:cubicBezTo>
                <a:lnTo>
                  <a:pt x="88" y="756"/>
                </a:lnTo>
                <a:cubicBezTo>
                  <a:pt x="109" y="975"/>
                  <a:pt x="243" y="1161"/>
                  <a:pt x="435" y="1251"/>
                </a:cubicBez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0" name="Freeform 39"/>
          <p:cNvSpPr>
            <a:spLocks noChangeArrowheads="1"/>
          </p:cNvSpPr>
          <p:nvPr/>
        </p:nvSpPr>
        <p:spPr bwMode="auto">
          <a:xfrm>
            <a:off x="8643146" y="3232152"/>
            <a:ext cx="293687" cy="377825"/>
          </a:xfrm>
          <a:custGeom>
            <a:avLst/>
            <a:gdLst>
              <a:gd name="T0" fmla="*/ 700 w 816"/>
              <a:gd name="T1" fmla="*/ 931 h 1050"/>
              <a:gd name="T2" fmla="*/ 700 w 816"/>
              <a:gd name="T3" fmla="*/ 118 h 1050"/>
              <a:gd name="T4" fmla="*/ 115 w 816"/>
              <a:gd name="T5" fmla="*/ 118 h 1050"/>
              <a:gd name="T6" fmla="*/ 115 w 816"/>
              <a:gd name="T7" fmla="*/ 931 h 1050"/>
              <a:gd name="T8" fmla="*/ 700 w 816"/>
              <a:gd name="T9" fmla="*/ 931 h 1050"/>
              <a:gd name="T10" fmla="*/ 700 w 816"/>
              <a:gd name="T11" fmla="*/ 0 h 1050"/>
              <a:gd name="T12" fmla="*/ 815 w 816"/>
              <a:gd name="T13" fmla="*/ 118 h 1050"/>
              <a:gd name="T14" fmla="*/ 815 w 816"/>
              <a:gd name="T15" fmla="*/ 931 h 1050"/>
              <a:gd name="T16" fmla="*/ 700 w 816"/>
              <a:gd name="T17" fmla="*/ 1049 h 1050"/>
              <a:gd name="T18" fmla="*/ 115 w 816"/>
              <a:gd name="T19" fmla="*/ 1049 h 1050"/>
              <a:gd name="T20" fmla="*/ 0 w 816"/>
              <a:gd name="T21" fmla="*/ 931 h 1050"/>
              <a:gd name="T22" fmla="*/ 0 w 816"/>
              <a:gd name="T23" fmla="*/ 118 h 1050"/>
              <a:gd name="T24" fmla="*/ 115 w 816"/>
              <a:gd name="T25" fmla="*/ 0 h 1050"/>
              <a:gd name="T26" fmla="*/ 700 w 816"/>
              <a:gd name="T27" fmla="*/ 0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816" h="1050">
                <a:moveTo>
                  <a:pt x="700" y="931"/>
                </a:moveTo>
                <a:lnTo>
                  <a:pt x="700" y="118"/>
                </a:lnTo>
                <a:lnTo>
                  <a:pt x="115" y="118"/>
                </a:lnTo>
                <a:lnTo>
                  <a:pt x="115" y="931"/>
                </a:lnTo>
                <a:lnTo>
                  <a:pt x="700" y="931"/>
                </a:lnTo>
                <a:close/>
                <a:moveTo>
                  <a:pt x="700" y="0"/>
                </a:moveTo>
                <a:cubicBezTo>
                  <a:pt x="763" y="0"/>
                  <a:pt x="815" y="55"/>
                  <a:pt x="815" y="118"/>
                </a:cubicBezTo>
                <a:lnTo>
                  <a:pt x="815" y="931"/>
                </a:lnTo>
                <a:cubicBezTo>
                  <a:pt x="815" y="994"/>
                  <a:pt x="763" y="1049"/>
                  <a:pt x="700" y="1049"/>
                </a:cubicBezTo>
                <a:lnTo>
                  <a:pt x="115" y="1049"/>
                </a:lnTo>
                <a:cubicBezTo>
                  <a:pt x="52" y="1049"/>
                  <a:pt x="0" y="994"/>
                  <a:pt x="0" y="931"/>
                </a:cubicBezTo>
                <a:lnTo>
                  <a:pt x="0" y="118"/>
                </a:lnTo>
                <a:cubicBezTo>
                  <a:pt x="0" y="55"/>
                  <a:pt x="52" y="0"/>
                  <a:pt x="115" y="0"/>
                </a:cubicBezTo>
                <a:lnTo>
                  <a:pt x="700" y="0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1" name="Freeform 40"/>
          <p:cNvSpPr>
            <a:spLocks noChangeArrowheads="1"/>
          </p:cNvSpPr>
          <p:nvPr/>
        </p:nvSpPr>
        <p:spPr bwMode="auto">
          <a:xfrm>
            <a:off x="9678196" y="3232152"/>
            <a:ext cx="377825" cy="377825"/>
          </a:xfrm>
          <a:custGeom>
            <a:avLst/>
            <a:gdLst>
              <a:gd name="T0" fmla="*/ 640 w 1051"/>
              <a:gd name="T1" fmla="*/ 541 h 1050"/>
              <a:gd name="T2" fmla="*/ 845 w 1051"/>
              <a:gd name="T3" fmla="*/ 816 h 1050"/>
              <a:gd name="T4" fmla="*/ 205 w 1051"/>
              <a:gd name="T5" fmla="*/ 816 h 1050"/>
              <a:gd name="T6" fmla="*/ 363 w 1051"/>
              <a:gd name="T7" fmla="*/ 609 h 1050"/>
              <a:gd name="T8" fmla="*/ 478 w 1051"/>
              <a:gd name="T9" fmla="*/ 748 h 1050"/>
              <a:gd name="T10" fmla="*/ 640 w 1051"/>
              <a:gd name="T11" fmla="*/ 541 h 1050"/>
              <a:gd name="T12" fmla="*/ 932 w 1051"/>
              <a:gd name="T13" fmla="*/ 931 h 1050"/>
              <a:gd name="T14" fmla="*/ 932 w 1051"/>
              <a:gd name="T15" fmla="*/ 118 h 1050"/>
              <a:gd name="T16" fmla="*/ 117 w 1051"/>
              <a:gd name="T17" fmla="*/ 118 h 1050"/>
              <a:gd name="T18" fmla="*/ 117 w 1051"/>
              <a:gd name="T19" fmla="*/ 931 h 1050"/>
              <a:gd name="T20" fmla="*/ 932 w 1051"/>
              <a:gd name="T21" fmla="*/ 931 h 1050"/>
              <a:gd name="T22" fmla="*/ 932 w 1051"/>
              <a:gd name="T23" fmla="*/ 0 h 1050"/>
              <a:gd name="T24" fmla="*/ 1050 w 1051"/>
              <a:gd name="T25" fmla="*/ 118 h 1050"/>
              <a:gd name="T26" fmla="*/ 1050 w 1051"/>
              <a:gd name="T27" fmla="*/ 931 h 1050"/>
              <a:gd name="T28" fmla="*/ 932 w 1051"/>
              <a:gd name="T29" fmla="*/ 1049 h 1050"/>
              <a:gd name="T30" fmla="*/ 117 w 1051"/>
              <a:gd name="T31" fmla="*/ 1049 h 1050"/>
              <a:gd name="T32" fmla="*/ 0 w 1051"/>
              <a:gd name="T33" fmla="*/ 931 h 1050"/>
              <a:gd name="T34" fmla="*/ 0 w 1051"/>
              <a:gd name="T35" fmla="*/ 118 h 1050"/>
              <a:gd name="T36" fmla="*/ 117 w 1051"/>
              <a:gd name="T37" fmla="*/ 0 h 1050"/>
              <a:gd name="T38" fmla="*/ 932 w 1051"/>
              <a:gd name="T39" fmla="*/ 0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051" h="1050">
                <a:moveTo>
                  <a:pt x="640" y="541"/>
                </a:moveTo>
                <a:lnTo>
                  <a:pt x="845" y="816"/>
                </a:lnTo>
                <a:lnTo>
                  <a:pt x="205" y="816"/>
                </a:lnTo>
                <a:lnTo>
                  <a:pt x="363" y="609"/>
                </a:lnTo>
                <a:lnTo>
                  <a:pt x="478" y="748"/>
                </a:lnTo>
                <a:lnTo>
                  <a:pt x="640" y="541"/>
                </a:lnTo>
                <a:close/>
                <a:moveTo>
                  <a:pt x="932" y="931"/>
                </a:moveTo>
                <a:lnTo>
                  <a:pt x="932" y="118"/>
                </a:lnTo>
                <a:lnTo>
                  <a:pt x="117" y="118"/>
                </a:lnTo>
                <a:lnTo>
                  <a:pt x="117" y="931"/>
                </a:lnTo>
                <a:lnTo>
                  <a:pt x="932" y="931"/>
                </a:lnTo>
                <a:close/>
                <a:moveTo>
                  <a:pt x="932" y="0"/>
                </a:moveTo>
                <a:cubicBezTo>
                  <a:pt x="995" y="0"/>
                  <a:pt x="1050" y="55"/>
                  <a:pt x="1050" y="118"/>
                </a:cubicBezTo>
                <a:lnTo>
                  <a:pt x="1050" y="931"/>
                </a:lnTo>
                <a:cubicBezTo>
                  <a:pt x="1050" y="994"/>
                  <a:pt x="995" y="1049"/>
                  <a:pt x="932" y="1049"/>
                </a:cubicBezTo>
                <a:lnTo>
                  <a:pt x="117" y="1049"/>
                </a:lnTo>
                <a:cubicBezTo>
                  <a:pt x="54" y="1049"/>
                  <a:pt x="0" y="994"/>
                  <a:pt x="0" y="931"/>
                </a:cubicBezTo>
                <a:lnTo>
                  <a:pt x="0" y="118"/>
                </a:lnTo>
                <a:cubicBezTo>
                  <a:pt x="0" y="55"/>
                  <a:pt x="54" y="0"/>
                  <a:pt x="117" y="0"/>
                </a:cubicBezTo>
                <a:lnTo>
                  <a:pt x="932" y="0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2" name="Freeform 41"/>
          <p:cNvSpPr>
            <a:spLocks noChangeArrowheads="1"/>
          </p:cNvSpPr>
          <p:nvPr/>
        </p:nvSpPr>
        <p:spPr bwMode="auto">
          <a:xfrm>
            <a:off x="10756108" y="3275013"/>
            <a:ext cx="377825" cy="293688"/>
          </a:xfrm>
          <a:custGeom>
            <a:avLst/>
            <a:gdLst>
              <a:gd name="T0" fmla="*/ 932 w 1051"/>
              <a:gd name="T1" fmla="*/ 698 h 814"/>
              <a:gd name="T2" fmla="*/ 932 w 1051"/>
              <a:gd name="T3" fmla="*/ 114 h 814"/>
              <a:gd name="T4" fmla="*/ 118 w 1051"/>
              <a:gd name="T5" fmla="*/ 114 h 814"/>
              <a:gd name="T6" fmla="*/ 118 w 1051"/>
              <a:gd name="T7" fmla="*/ 698 h 814"/>
              <a:gd name="T8" fmla="*/ 932 w 1051"/>
              <a:gd name="T9" fmla="*/ 698 h 814"/>
              <a:gd name="T10" fmla="*/ 932 w 1051"/>
              <a:gd name="T11" fmla="*/ 0 h 814"/>
              <a:gd name="T12" fmla="*/ 1050 w 1051"/>
              <a:gd name="T13" fmla="*/ 114 h 814"/>
              <a:gd name="T14" fmla="*/ 1050 w 1051"/>
              <a:gd name="T15" fmla="*/ 698 h 814"/>
              <a:gd name="T16" fmla="*/ 932 w 1051"/>
              <a:gd name="T17" fmla="*/ 813 h 814"/>
              <a:gd name="T18" fmla="*/ 118 w 1051"/>
              <a:gd name="T19" fmla="*/ 813 h 814"/>
              <a:gd name="T20" fmla="*/ 0 w 1051"/>
              <a:gd name="T21" fmla="*/ 698 h 814"/>
              <a:gd name="T22" fmla="*/ 0 w 1051"/>
              <a:gd name="T23" fmla="*/ 114 h 814"/>
              <a:gd name="T24" fmla="*/ 118 w 1051"/>
              <a:gd name="T25" fmla="*/ 0 h 814"/>
              <a:gd name="T26" fmla="*/ 932 w 1051"/>
              <a:gd name="T27" fmla="*/ 0 h 8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051" h="814">
                <a:moveTo>
                  <a:pt x="932" y="698"/>
                </a:moveTo>
                <a:lnTo>
                  <a:pt x="932" y="114"/>
                </a:lnTo>
                <a:lnTo>
                  <a:pt x="118" y="114"/>
                </a:lnTo>
                <a:lnTo>
                  <a:pt x="118" y="698"/>
                </a:lnTo>
                <a:lnTo>
                  <a:pt x="932" y="698"/>
                </a:lnTo>
                <a:close/>
                <a:moveTo>
                  <a:pt x="932" y="0"/>
                </a:moveTo>
                <a:cubicBezTo>
                  <a:pt x="995" y="0"/>
                  <a:pt x="1050" y="52"/>
                  <a:pt x="1050" y="114"/>
                </a:cubicBezTo>
                <a:lnTo>
                  <a:pt x="1050" y="698"/>
                </a:lnTo>
                <a:cubicBezTo>
                  <a:pt x="1050" y="761"/>
                  <a:pt x="995" y="813"/>
                  <a:pt x="932" y="813"/>
                </a:cubicBezTo>
                <a:lnTo>
                  <a:pt x="118" y="813"/>
                </a:lnTo>
                <a:cubicBezTo>
                  <a:pt x="55" y="813"/>
                  <a:pt x="0" y="761"/>
                  <a:pt x="0" y="698"/>
                </a:cubicBezTo>
                <a:lnTo>
                  <a:pt x="0" y="114"/>
                </a:lnTo>
                <a:cubicBezTo>
                  <a:pt x="0" y="52"/>
                  <a:pt x="55" y="0"/>
                  <a:pt x="118" y="0"/>
                </a:cubicBezTo>
                <a:lnTo>
                  <a:pt x="932" y="0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3" name="Freeform 42"/>
          <p:cNvSpPr>
            <a:spLocks noChangeArrowheads="1"/>
          </p:cNvSpPr>
          <p:nvPr/>
        </p:nvSpPr>
        <p:spPr bwMode="auto">
          <a:xfrm>
            <a:off x="1054896" y="4083050"/>
            <a:ext cx="377825" cy="419100"/>
          </a:xfrm>
          <a:custGeom>
            <a:avLst/>
            <a:gdLst>
              <a:gd name="T0" fmla="*/ 932 w 1051"/>
              <a:gd name="T1" fmla="*/ 1050 h 1166"/>
              <a:gd name="T2" fmla="*/ 932 w 1051"/>
              <a:gd name="T3" fmla="*/ 407 h 1166"/>
              <a:gd name="T4" fmla="*/ 118 w 1051"/>
              <a:gd name="T5" fmla="*/ 407 h 1166"/>
              <a:gd name="T6" fmla="*/ 118 w 1051"/>
              <a:gd name="T7" fmla="*/ 1050 h 1166"/>
              <a:gd name="T8" fmla="*/ 932 w 1051"/>
              <a:gd name="T9" fmla="*/ 1050 h 1166"/>
              <a:gd name="T10" fmla="*/ 1050 w 1051"/>
              <a:gd name="T11" fmla="*/ 232 h 1166"/>
              <a:gd name="T12" fmla="*/ 1050 w 1051"/>
              <a:gd name="T13" fmla="*/ 1050 h 1166"/>
              <a:gd name="T14" fmla="*/ 932 w 1051"/>
              <a:gd name="T15" fmla="*/ 1165 h 1166"/>
              <a:gd name="T16" fmla="*/ 118 w 1051"/>
              <a:gd name="T17" fmla="*/ 1165 h 1166"/>
              <a:gd name="T18" fmla="*/ 0 w 1051"/>
              <a:gd name="T19" fmla="*/ 1050 h 1166"/>
              <a:gd name="T20" fmla="*/ 0 w 1051"/>
              <a:gd name="T21" fmla="*/ 232 h 1166"/>
              <a:gd name="T22" fmla="*/ 118 w 1051"/>
              <a:gd name="T23" fmla="*/ 115 h 1166"/>
              <a:gd name="T24" fmla="*/ 175 w 1051"/>
              <a:gd name="T25" fmla="*/ 115 h 1166"/>
              <a:gd name="T26" fmla="*/ 175 w 1051"/>
              <a:gd name="T27" fmla="*/ 0 h 1166"/>
              <a:gd name="T28" fmla="*/ 293 w 1051"/>
              <a:gd name="T29" fmla="*/ 0 h 1166"/>
              <a:gd name="T30" fmla="*/ 293 w 1051"/>
              <a:gd name="T31" fmla="*/ 115 h 1166"/>
              <a:gd name="T32" fmla="*/ 757 w 1051"/>
              <a:gd name="T33" fmla="*/ 115 h 1166"/>
              <a:gd name="T34" fmla="*/ 757 w 1051"/>
              <a:gd name="T35" fmla="*/ 0 h 1166"/>
              <a:gd name="T36" fmla="*/ 875 w 1051"/>
              <a:gd name="T37" fmla="*/ 0 h 1166"/>
              <a:gd name="T38" fmla="*/ 875 w 1051"/>
              <a:gd name="T39" fmla="*/ 115 h 1166"/>
              <a:gd name="T40" fmla="*/ 932 w 1051"/>
              <a:gd name="T41" fmla="*/ 115 h 1166"/>
              <a:gd name="T42" fmla="*/ 1050 w 1051"/>
              <a:gd name="T43" fmla="*/ 232 h 1166"/>
              <a:gd name="T44" fmla="*/ 818 w 1051"/>
              <a:gd name="T45" fmla="*/ 525 h 1166"/>
              <a:gd name="T46" fmla="*/ 818 w 1051"/>
              <a:gd name="T47" fmla="*/ 640 h 1166"/>
              <a:gd name="T48" fmla="*/ 700 w 1051"/>
              <a:gd name="T49" fmla="*/ 640 h 1166"/>
              <a:gd name="T50" fmla="*/ 700 w 1051"/>
              <a:gd name="T51" fmla="*/ 525 h 1166"/>
              <a:gd name="T52" fmla="*/ 818 w 1051"/>
              <a:gd name="T53" fmla="*/ 525 h 1166"/>
              <a:gd name="T54" fmla="*/ 582 w 1051"/>
              <a:gd name="T55" fmla="*/ 525 h 1166"/>
              <a:gd name="T56" fmla="*/ 582 w 1051"/>
              <a:gd name="T57" fmla="*/ 640 h 1166"/>
              <a:gd name="T58" fmla="*/ 468 w 1051"/>
              <a:gd name="T59" fmla="*/ 640 h 1166"/>
              <a:gd name="T60" fmla="*/ 468 w 1051"/>
              <a:gd name="T61" fmla="*/ 525 h 1166"/>
              <a:gd name="T62" fmla="*/ 582 w 1051"/>
              <a:gd name="T63" fmla="*/ 525 h 1166"/>
              <a:gd name="T64" fmla="*/ 350 w 1051"/>
              <a:gd name="T65" fmla="*/ 525 h 1166"/>
              <a:gd name="T66" fmla="*/ 350 w 1051"/>
              <a:gd name="T67" fmla="*/ 640 h 1166"/>
              <a:gd name="T68" fmla="*/ 232 w 1051"/>
              <a:gd name="T69" fmla="*/ 640 h 1166"/>
              <a:gd name="T70" fmla="*/ 232 w 1051"/>
              <a:gd name="T71" fmla="*/ 525 h 1166"/>
              <a:gd name="T72" fmla="*/ 350 w 1051"/>
              <a:gd name="T73" fmla="*/ 525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051" h="1166">
                <a:moveTo>
                  <a:pt x="932" y="1050"/>
                </a:moveTo>
                <a:lnTo>
                  <a:pt x="932" y="407"/>
                </a:lnTo>
                <a:lnTo>
                  <a:pt x="118" y="407"/>
                </a:lnTo>
                <a:lnTo>
                  <a:pt x="118" y="1050"/>
                </a:lnTo>
                <a:lnTo>
                  <a:pt x="932" y="1050"/>
                </a:lnTo>
                <a:close/>
                <a:moveTo>
                  <a:pt x="1050" y="232"/>
                </a:moveTo>
                <a:lnTo>
                  <a:pt x="1050" y="1050"/>
                </a:lnTo>
                <a:cubicBezTo>
                  <a:pt x="1050" y="1113"/>
                  <a:pt x="995" y="1165"/>
                  <a:pt x="932" y="1165"/>
                </a:cubicBezTo>
                <a:lnTo>
                  <a:pt x="118" y="1165"/>
                </a:lnTo>
                <a:cubicBezTo>
                  <a:pt x="52" y="1165"/>
                  <a:pt x="0" y="1113"/>
                  <a:pt x="0" y="1050"/>
                </a:cubicBezTo>
                <a:lnTo>
                  <a:pt x="0" y="232"/>
                </a:lnTo>
                <a:cubicBezTo>
                  <a:pt x="0" y="170"/>
                  <a:pt x="52" y="115"/>
                  <a:pt x="118" y="115"/>
                </a:cubicBezTo>
                <a:lnTo>
                  <a:pt x="175" y="115"/>
                </a:lnTo>
                <a:lnTo>
                  <a:pt x="175" y="0"/>
                </a:lnTo>
                <a:lnTo>
                  <a:pt x="293" y="0"/>
                </a:lnTo>
                <a:lnTo>
                  <a:pt x="293" y="115"/>
                </a:lnTo>
                <a:lnTo>
                  <a:pt x="757" y="115"/>
                </a:lnTo>
                <a:lnTo>
                  <a:pt x="757" y="0"/>
                </a:lnTo>
                <a:lnTo>
                  <a:pt x="875" y="0"/>
                </a:lnTo>
                <a:lnTo>
                  <a:pt x="875" y="115"/>
                </a:lnTo>
                <a:lnTo>
                  <a:pt x="932" y="115"/>
                </a:lnTo>
                <a:cubicBezTo>
                  <a:pt x="995" y="115"/>
                  <a:pt x="1050" y="170"/>
                  <a:pt x="1050" y="232"/>
                </a:cubicBezTo>
                <a:close/>
                <a:moveTo>
                  <a:pt x="818" y="525"/>
                </a:moveTo>
                <a:lnTo>
                  <a:pt x="818" y="640"/>
                </a:lnTo>
                <a:lnTo>
                  <a:pt x="700" y="640"/>
                </a:lnTo>
                <a:lnTo>
                  <a:pt x="700" y="525"/>
                </a:lnTo>
                <a:lnTo>
                  <a:pt x="818" y="525"/>
                </a:lnTo>
                <a:close/>
                <a:moveTo>
                  <a:pt x="582" y="525"/>
                </a:moveTo>
                <a:lnTo>
                  <a:pt x="582" y="640"/>
                </a:lnTo>
                <a:lnTo>
                  <a:pt x="468" y="640"/>
                </a:lnTo>
                <a:lnTo>
                  <a:pt x="468" y="525"/>
                </a:lnTo>
                <a:lnTo>
                  <a:pt x="582" y="525"/>
                </a:lnTo>
                <a:close/>
                <a:moveTo>
                  <a:pt x="350" y="525"/>
                </a:moveTo>
                <a:lnTo>
                  <a:pt x="350" y="640"/>
                </a:lnTo>
                <a:lnTo>
                  <a:pt x="232" y="640"/>
                </a:lnTo>
                <a:lnTo>
                  <a:pt x="232" y="525"/>
                </a:lnTo>
                <a:lnTo>
                  <a:pt x="350" y="525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4" name="Freeform 43"/>
          <p:cNvSpPr>
            <a:spLocks noChangeArrowheads="1"/>
          </p:cNvSpPr>
          <p:nvPr/>
        </p:nvSpPr>
        <p:spPr bwMode="auto">
          <a:xfrm>
            <a:off x="2110581" y="4103689"/>
            <a:ext cx="419100" cy="377825"/>
          </a:xfrm>
          <a:custGeom>
            <a:avLst/>
            <a:gdLst>
              <a:gd name="T0" fmla="*/ 814 w 1165"/>
              <a:gd name="T1" fmla="*/ 467 h 1050"/>
              <a:gd name="T2" fmla="*/ 814 w 1165"/>
              <a:gd name="T3" fmla="*/ 817 h 1050"/>
              <a:gd name="T4" fmla="*/ 582 w 1165"/>
              <a:gd name="T5" fmla="*/ 817 h 1050"/>
              <a:gd name="T6" fmla="*/ 582 w 1165"/>
              <a:gd name="T7" fmla="*/ 467 h 1050"/>
              <a:gd name="T8" fmla="*/ 814 w 1165"/>
              <a:gd name="T9" fmla="*/ 467 h 1050"/>
              <a:gd name="T10" fmla="*/ 232 w 1165"/>
              <a:gd name="T11" fmla="*/ 232 h 1050"/>
              <a:gd name="T12" fmla="*/ 525 w 1165"/>
              <a:gd name="T13" fmla="*/ 232 h 1050"/>
              <a:gd name="T14" fmla="*/ 525 w 1165"/>
              <a:gd name="T15" fmla="*/ 524 h 1050"/>
              <a:gd name="T16" fmla="*/ 232 w 1165"/>
              <a:gd name="T17" fmla="*/ 524 h 1050"/>
              <a:gd name="T18" fmla="*/ 232 w 1165"/>
              <a:gd name="T19" fmla="*/ 232 h 1050"/>
              <a:gd name="T20" fmla="*/ 814 w 1165"/>
              <a:gd name="T21" fmla="*/ 232 h 1050"/>
              <a:gd name="T22" fmla="*/ 814 w 1165"/>
              <a:gd name="T23" fmla="*/ 407 h 1050"/>
              <a:gd name="T24" fmla="*/ 582 w 1165"/>
              <a:gd name="T25" fmla="*/ 407 h 1050"/>
              <a:gd name="T26" fmla="*/ 582 w 1165"/>
              <a:gd name="T27" fmla="*/ 232 h 1050"/>
              <a:gd name="T28" fmla="*/ 814 w 1165"/>
              <a:gd name="T29" fmla="*/ 232 h 1050"/>
              <a:gd name="T30" fmla="*/ 232 w 1165"/>
              <a:gd name="T31" fmla="*/ 582 h 1050"/>
              <a:gd name="T32" fmla="*/ 525 w 1165"/>
              <a:gd name="T33" fmla="*/ 582 h 1050"/>
              <a:gd name="T34" fmla="*/ 525 w 1165"/>
              <a:gd name="T35" fmla="*/ 817 h 1050"/>
              <a:gd name="T36" fmla="*/ 232 w 1165"/>
              <a:gd name="T37" fmla="*/ 817 h 1050"/>
              <a:gd name="T38" fmla="*/ 232 w 1165"/>
              <a:gd name="T39" fmla="*/ 582 h 1050"/>
              <a:gd name="T40" fmla="*/ 932 w 1165"/>
              <a:gd name="T41" fmla="*/ 932 h 1050"/>
              <a:gd name="T42" fmla="*/ 932 w 1165"/>
              <a:gd name="T43" fmla="*/ 117 h 1050"/>
              <a:gd name="T44" fmla="*/ 114 w 1165"/>
              <a:gd name="T45" fmla="*/ 117 h 1050"/>
              <a:gd name="T46" fmla="*/ 114 w 1165"/>
              <a:gd name="T47" fmla="*/ 932 h 1050"/>
              <a:gd name="T48" fmla="*/ 932 w 1165"/>
              <a:gd name="T49" fmla="*/ 932 h 1050"/>
              <a:gd name="T50" fmla="*/ 1050 w 1165"/>
              <a:gd name="T51" fmla="*/ 349 h 1050"/>
              <a:gd name="T52" fmla="*/ 1050 w 1165"/>
              <a:gd name="T53" fmla="*/ 467 h 1050"/>
              <a:gd name="T54" fmla="*/ 1164 w 1165"/>
              <a:gd name="T55" fmla="*/ 467 h 1050"/>
              <a:gd name="T56" fmla="*/ 1164 w 1165"/>
              <a:gd name="T57" fmla="*/ 582 h 1050"/>
              <a:gd name="T58" fmla="*/ 1050 w 1165"/>
              <a:gd name="T59" fmla="*/ 582 h 1050"/>
              <a:gd name="T60" fmla="*/ 1050 w 1165"/>
              <a:gd name="T61" fmla="*/ 699 h 1050"/>
              <a:gd name="T62" fmla="*/ 1164 w 1165"/>
              <a:gd name="T63" fmla="*/ 699 h 1050"/>
              <a:gd name="T64" fmla="*/ 1164 w 1165"/>
              <a:gd name="T65" fmla="*/ 817 h 1050"/>
              <a:gd name="T66" fmla="*/ 1050 w 1165"/>
              <a:gd name="T67" fmla="*/ 817 h 1050"/>
              <a:gd name="T68" fmla="*/ 1050 w 1165"/>
              <a:gd name="T69" fmla="*/ 932 h 1050"/>
              <a:gd name="T70" fmla="*/ 932 w 1165"/>
              <a:gd name="T71" fmla="*/ 1049 h 1050"/>
              <a:gd name="T72" fmla="*/ 114 w 1165"/>
              <a:gd name="T73" fmla="*/ 1049 h 1050"/>
              <a:gd name="T74" fmla="*/ 0 w 1165"/>
              <a:gd name="T75" fmla="*/ 932 h 1050"/>
              <a:gd name="T76" fmla="*/ 0 w 1165"/>
              <a:gd name="T77" fmla="*/ 117 h 1050"/>
              <a:gd name="T78" fmla="*/ 114 w 1165"/>
              <a:gd name="T79" fmla="*/ 0 h 1050"/>
              <a:gd name="T80" fmla="*/ 932 w 1165"/>
              <a:gd name="T81" fmla="*/ 0 h 1050"/>
              <a:gd name="T82" fmla="*/ 1050 w 1165"/>
              <a:gd name="T83" fmla="*/ 117 h 1050"/>
              <a:gd name="T84" fmla="*/ 1050 w 1165"/>
              <a:gd name="T85" fmla="*/ 232 h 1050"/>
              <a:gd name="T86" fmla="*/ 1164 w 1165"/>
              <a:gd name="T87" fmla="*/ 232 h 1050"/>
              <a:gd name="T88" fmla="*/ 1164 w 1165"/>
              <a:gd name="T89" fmla="*/ 349 h 1050"/>
              <a:gd name="T90" fmla="*/ 1050 w 1165"/>
              <a:gd name="T91" fmla="*/ 349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165" h="1050">
                <a:moveTo>
                  <a:pt x="814" y="467"/>
                </a:moveTo>
                <a:lnTo>
                  <a:pt x="814" y="817"/>
                </a:lnTo>
                <a:lnTo>
                  <a:pt x="582" y="817"/>
                </a:lnTo>
                <a:lnTo>
                  <a:pt x="582" y="467"/>
                </a:lnTo>
                <a:lnTo>
                  <a:pt x="814" y="467"/>
                </a:lnTo>
                <a:close/>
                <a:moveTo>
                  <a:pt x="232" y="232"/>
                </a:moveTo>
                <a:lnTo>
                  <a:pt x="525" y="232"/>
                </a:lnTo>
                <a:lnTo>
                  <a:pt x="525" y="524"/>
                </a:lnTo>
                <a:lnTo>
                  <a:pt x="232" y="524"/>
                </a:lnTo>
                <a:lnTo>
                  <a:pt x="232" y="232"/>
                </a:lnTo>
                <a:close/>
                <a:moveTo>
                  <a:pt x="814" y="232"/>
                </a:moveTo>
                <a:lnTo>
                  <a:pt x="814" y="407"/>
                </a:lnTo>
                <a:lnTo>
                  <a:pt x="582" y="407"/>
                </a:lnTo>
                <a:lnTo>
                  <a:pt x="582" y="232"/>
                </a:lnTo>
                <a:lnTo>
                  <a:pt x="814" y="232"/>
                </a:lnTo>
                <a:close/>
                <a:moveTo>
                  <a:pt x="232" y="582"/>
                </a:moveTo>
                <a:lnTo>
                  <a:pt x="525" y="582"/>
                </a:lnTo>
                <a:lnTo>
                  <a:pt x="525" y="817"/>
                </a:lnTo>
                <a:lnTo>
                  <a:pt x="232" y="817"/>
                </a:lnTo>
                <a:lnTo>
                  <a:pt x="232" y="582"/>
                </a:lnTo>
                <a:close/>
                <a:moveTo>
                  <a:pt x="932" y="932"/>
                </a:moveTo>
                <a:lnTo>
                  <a:pt x="932" y="117"/>
                </a:lnTo>
                <a:lnTo>
                  <a:pt x="114" y="117"/>
                </a:lnTo>
                <a:lnTo>
                  <a:pt x="114" y="932"/>
                </a:lnTo>
                <a:lnTo>
                  <a:pt x="932" y="932"/>
                </a:lnTo>
                <a:close/>
                <a:moveTo>
                  <a:pt x="1050" y="349"/>
                </a:moveTo>
                <a:lnTo>
                  <a:pt x="1050" y="467"/>
                </a:lnTo>
                <a:lnTo>
                  <a:pt x="1164" y="467"/>
                </a:lnTo>
                <a:lnTo>
                  <a:pt x="1164" y="582"/>
                </a:lnTo>
                <a:lnTo>
                  <a:pt x="1050" y="582"/>
                </a:lnTo>
                <a:lnTo>
                  <a:pt x="1050" y="699"/>
                </a:lnTo>
                <a:lnTo>
                  <a:pt x="1164" y="699"/>
                </a:lnTo>
                <a:lnTo>
                  <a:pt x="1164" y="817"/>
                </a:lnTo>
                <a:lnTo>
                  <a:pt x="1050" y="817"/>
                </a:lnTo>
                <a:lnTo>
                  <a:pt x="1050" y="932"/>
                </a:lnTo>
                <a:cubicBezTo>
                  <a:pt x="1050" y="995"/>
                  <a:pt x="995" y="1049"/>
                  <a:pt x="932" y="1049"/>
                </a:cubicBezTo>
                <a:lnTo>
                  <a:pt x="114" y="1049"/>
                </a:lnTo>
                <a:cubicBezTo>
                  <a:pt x="51" y="1049"/>
                  <a:pt x="0" y="995"/>
                  <a:pt x="0" y="932"/>
                </a:cubicBezTo>
                <a:lnTo>
                  <a:pt x="0" y="117"/>
                </a:lnTo>
                <a:cubicBezTo>
                  <a:pt x="0" y="54"/>
                  <a:pt x="52" y="0"/>
                  <a:pt x="114" y="0"/>
                </a:cubicBezTo>
                <a:lnTo>
                  <a:pt x="932" y="0"/>
                </a:lnTo>
                <a:cubicBezTo>
                  <a:pt x="995" y="0"/>
                  <a:pt x="1050" y="54"/>
                  <a:pt x="1050" y="117"/>
                </a:cubicBezTo>
                <a:lnTo>
                  <a:pt x="1050" y="232"/>
                </a:lnTo>
                <a:lnTo>
                  <a:pt x="1164" y="232"/>
                </a:lnTo>
                <a:lnTo>
                  <a:pt x="1164" y="349"/>
                </a:lnTo>
                <a:lnTo>
                  <a:pt x="1050" y="349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5" name="Freeform 44"/>
          <p:cNvSpPr>
            <a:spLocks noChangeArrowheads="1"/>
          </p:cNvSpPr>
          <p:nvPr/>
        </p:nvSpPr>
        <p:spPr bwMode="auto">
          <a:xfrm>
            <a:off x="3205958" y="4124325"/>
            <a:ext cx="377825" cy="336550"/>
          </a:xfrm>
          <a:custGeom>
            <a:avLst/>
            <a:gdLst>
              <a:gd name="T0" fmla="*/ 197 w 1051"/>
              <a:gd name="T1" fmla="*/ 118 h 936"/>
              <a:gd name="T2" fmla="*/ 525 w 1051"/>
              <a:gd name="T3" fmla="*/ 700 h 936"/>
              <a:gd name="T4" fmla="*/ 853 w 1051"/>
              <a:gd name="T5" fmla="*/ 118 h 936"/>
              <a:gd name="T6" fmla="*/ 197 w 1051"/>
              <a:gd name="T7" fmla="*/ 118 h 936"/>
              <a:gd name="T8" fmla="*/ 0 w 1051"/>
              <a:gd name="T9" fmla="*/ 0 h 936"/>
              <a:gd name="T10" fmla="*/ 1050 w 1051"/>
              <a:gd name="T11" fmla="*/ 0 h 936"/>
              <a:gd name="T12" fmla="*/ 525 w 1051"/>
              <a:gd name="T13" fmla="*/ 935 h 936"/>
              <a:gd name="T14" fmla="*/ 0 w 1051"/>
              <a:gd name="T15" fmla="*/ 0 h 9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051" h="936">
                <a:moveTo>
                  <a:pt x="197" y="118"/>
                </a:moveTo>
                <a:lnTo>
                  <a:pt x="525" y="700"/>
                </a:lnTo>
                <a:lnTo>
                  <a:pt x="853" y="118"/>
                </a:lnTo>
                <a:lnTo>
                  <a:pt x="197" y="118"/>
                </a:lnTo>
                <a:close/>
                <a:moveTo>
                  <a:pt x="0" y="0"/>
                </a:moveTo>
                <a:lnTo>
                  <a:pt x="1050" y="0"/>
                </a:lnTo>
                <a:lnTo>
                  <a:pt x="525" y="935"/>
                </a:lnTo>
                <a:lnTo>
                  <a:pt x="0" y="0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6" name="Freeform 45"/>
          <p:cNvSpPr>
            <a:spLocks noChangeArrowheads="1"/>
          </p:cNvSpPr>
          <p:nvPr/>
        </p:nvSpPr>
        <p:spPr bwMode="auto">
          <a:xfrm>
            <a:off x="4239419" y="4083050"/>
            <a:ext cx="463550" cy="419100"/>
          </a:xfrm>
          <a:custGeom>
            <a:avLst/>
            <a:gdLst>
              <a:gd name="T0" fmla="*/ 1168 w 1286"/>
              <a:gd name="T1" fmla="*/ 815 h 1166"/>
              <a:gd name="T2" fmla="*/ 1168 w 1286"/>
              <a:gd name="T3" fmla="*/ 115 h 1166"/>
              <a:gd name="T4" fmla="*/ 118 w 1286"/>
              <a:gd name="T5" fmla="*/ 115 h 1166"/>
              <a:gd name="T6" fmla="*/ 118 w 1286"/>
              <a:gd name="T7" fmla="*/ 815 h 1166"/>
              <a:gd name="T8" fmla="*/ 1168 w 1286"/>
              <a:gd name="T9" fmla="*/ 815 h 1166"/>
              <a:gd name="T10" fmla="*/ 1168 w 1286"/>
              <a:gd name="T11" fmla="*/ 0 h 1166"/>
              <a:gd name="T12" fmla="*/ 1285 w 1286"/>
              <a:gd name="T13" fmla="*/ 115 h 1166"/>
              <a:gd name="T14" fmla="*/ 1285 w 1286"/>
              <a:gd name="T15" fmla="*/ 815 h 1166"/>
              <a:gd name="T16" fmla="*/ 1168 w 1286"/>
              <a:gd name="T17" fmla="*/ 932 h 1166"/>
              <a:gd name="T18" fmla="*/ 760 w 1286"/>
              <a:gd name="T19" fmla="*/ 932 h 1166"/>
              <a:gd name="T20" fmla="*/ 760 w 1286"/>
              <a:gd name="T21" fmla="*/ 1050 h 1166"/>
              <a:gd name="T22" fmla="*/ 875 w 1286"/>
              <a:gd name="T23" fmla="*/ 1050 h 1166"/>
              <a:gd name="T24" fmla="*/ 875 w 1286"/>
              <a:gd name="T25" fmla="*/ 1165 h 1166"/>
              <a:gd name="T26" fmla="*/ 410 w 1286"/>
              <a:gd name="T27" fmla="*/ 1165 h 1166"/>
              <a:gd name="T28" fmla="*/ 410 w 1286"/>
              <a:gd name="T29" fmla="*/ 1050 h 1166"/>
              <a:gd name="T30" fmla="*/ 525 w 1286"/>
              <a:gd name="T31" fmla="*/ 1050 h 1166"/>
              <a:gd name="T32" fmla="*/ 525 w 1286"/>
              <a:gd name="T33" fmla="*/ 932 h 1166"/>
              <a:gd name="T34" fmla="*/ 118 w 1286"/>
              <a:gd name="T35" fmla="*/ 932 h 1166"/>
              <a:gd name="T36" fmla="*/ 0 w 1286"/>
              <a:gd name="T37" fmla="*/ 815 h 1166"/>
              <a:gd name="T38" fmla="*/ 0 w 1286"/>
              <a:gd name="T39" fmla="*/ 115 h 1166"/>
              <a:gd name="T40" fmla="*/ 118 w 1286"/>
              <a:gd name="T41" fmla="*/ 0 h 1166"/>
              <a:gd name="T42" fmla="*/ 1168 w 1286"/>
              <a:gd name="T43" fmla="*/ 0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286" h="1166">
                <a:moveTo>
                  <a:pt x="1168" y="815"/>
                </a:moveTo>
                <a:lnTo>
                  <a:pt x="1168" y="115"/>
                </a:lnTo>
                <a:lnTo>
                  <a:pt x="118" y="115"/>
                </a:lnTo>
                <a:lnTo>
                  <a:pt x="118" y="815"/>
                </a:lnTo>
                <a:lnTo>
                  <a:pt x="1168" y="815"/>
                </a:lnTo>
                <a:close/>
                <a:moveTo>
                  <a:pt x="1168" y="0"/>
                </a:moveTo>
                <a:cubicBezTo>
                  <a:pt x="1231" y="0"/>
                  <a:pt x="1285" y="52"/>
                  <a:pt x="1285" y="115"/>
                </a:cubicBezTo>
                <a:lnTo>
                  <a:pt x="1285" y="815"/>
                </a:lnTo>
                <a:cubicBezTo>
                  <a:pt x="1285" y="878"/>
                  <a:pt x="1231" y="932"/>
                  <a:pt x="1168" y="932"/>
                </a:cubicBezTo>
                <a:lnTo>
                  <a:pt x="760" y="932"/>
                </a:lnTo>
                <a:lnTo>
                  <a:pt x="760" y="1050"/>
                </a:lnTo>
                <a:lnTo>
                  <a:pt x="875" y="1050"/>
                </a:lnTo>
                <a:lnTo>
                  <a:pt x="875" y="1165"/>
                </a:lnTo>
                <a:lnTo>
                  <a:pt x="410" y="1165"/>
                </a:lnTo>
                <a:lnTo>
                  <a:pt x="410" y="1050"/>
                </a:lnTo>
                <a:lnTo>
                  <a:pt x="525" y="1050"/>
                </a:lnTo>
                <a:lnTo>
                  <a:pt x="525" y="932"/>
                </a:lnTo>
                <a:lnTo>
                  <a:pt x="118" y="932"/>
                </a:lnTo>
                <a:cubicBezTo>
                  <a:pt x="55" y="932"/>
                  <a:pt x="0" y="878"/>
                  <a:pt x="0" y="815"/>
                </a:cubicBezTo>
                <a:lnTo>
                  <a:pt x="0" y="115"/>
                </a:lnTo>
                <a:cubicBezTo>
                  <a:pt x="0" y="52"/>
                  <a:pt x="55" y="0"/>
                  <a:pt x="118" y="0"/>
                </a:cubicBezTo>
                <a:lnTo>
                  <a:pt x="1168" y="0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7" name="Freeform 46"/>
          <p:cNvSpPr>
            <a:spLocks noChangeArrowheads="1"/>
          </p:cNvSpPr>
          <p:nvPr/>
        </p:nvSpPr>
        <p:spPr bwMode="auto">
          <a:xfrm>
            <a:off x="5315744" y="4083050"/>
            <a:ext cx="463550" cy="419100"/>
          </a:xfrm>
          <a:custGeom>
            <a:avLst/>
            <a:gdLst>
              <a:gd name="T0" fmla="*/ 1168 w 1286"/>
              <a:gd name="T1" fmla="*/ 700 h 1166"/>
              <a:gd name="T2" fmla="*/ 1168 w 1286"/>
              <a:gd name="T3" fmla="*/ 115 h 1166"/>
              <a:gd name="T4" fmla="*/ 118 w 1286"/>
              <a:gd name="T5" fmla="*/ 115 h 1166"/>
              <a:gd name="T6" fmla="*/ 118 w 1286"/>
              <a:gd name="T7" fmla="*/ 700 h 1166"/>
              <a:gd name="T8" fmla="*/ 1168 w 1286"/>
              <a:gd name="T9" fmla="*/ 700 h 1166"/>
              <a:gd name="T10" fmla="*/ 1168 w 1286"/>
              <a:gd name="T11" fmla="*/ 0 h 1166"/>
              <a:gd name="T12" fmla="*/ 1285 w 1286"/>
              <a:gd name="T13" fmla="*/ 115 h 1166"/>
              <a:gd name="T14" fmla="*/ 1285 w 1286"/>
              <a:gd name="T15" fmla="*/ 815 h 1166"/>
              <a:gd name="T16" fmla="*/ 1168 w 1286"/>
              <a:gd name="T17" fmla="*/ 932 h 1166"/>
              <a:gd name="T18" fmla="*/ 760 w 1286"/>
              <a:gd name="T19" fmla="*/ 932 h 1166"/>
              <a:gd name="T20" fmla="*/ 875 w 1286"/>
              <a:gd name="T21" fmla="*/ 1107 h 1166"/>
              <a:gd name="T22" fmla="*/ 875 w 1286"/>
              <a:gd name="T23" fmla="*/ 1165 h 1166"/>
              <a:gd name="T24" fmla="*/ 410 w 1286"/>
              <a:gd name="T25" fmla="*/ 1165 h 1166"/>
              <a:gd name="T26" fmla="*/ 410 w 1286"/>
              <a:gd name="T27" fmla="*/ 1107 h 1166"/>
              <a:gd name="T28" fmla="*/ 525 w 1286"/>
              <a:gd name="T29" fmla="*/ 932 h 1166"/>
              <a:gd name="T30" fmla="*/ 118 w 1286"/>
              <a:gd name="T31" fmla="*/ 932 h 1166"/>
              <a:gd name="T32" fmla="*/ 0 w 1286"/>
              <a:gd name="T33" fmla="*/ 815 h 1166"/>
              <a:gd name="T34" fmla="*/ 0 w 1286"/>
              <a:gd name="T35" fmla="*/ 115 h 1166"/>
              <a:gd name="T36" fmla="*/ 118 w 1286"/>
              <a:gd name="T37" fmla="*/ 0 h 1166"/>
              <a:gd name="T38" fmla="*/ 1168 w 1286"/>
              <a:gd name="T39" fmla="*/ 0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286" h="1166">
                <a:moveTo>
                  <a:pt x="1168" y="700"/>
                </a:moveTo>
                <a:lnTo>
                  <a:pt x="1168" y="115"/>
                </a:lnTo>
                <a:lnTo>
                  <a:pt x="118" y="115"/>
                </a:lnTo>
                <a:lnTo>
                  <a:pt x="118" y="700"/>
                </a:lnTo>
                <a:lnTo>
                  <a:pt x="1168" y="700"/>
                </a:lnTo>
                <a:close/>
                <a:moveTo>
                  <a:pt x="1168" y="0"/>
                </a:moveTo>
                <a:cubicBezTo>
                  <a:pt x="1231" y="0"/>
                  <a:pt x="1285" y="52"/>
                  <a:pt x="1285" y="115"/>
                </a:cubicBezTo>
                <a:lnTo>
                  <a:pt x="1285" y="815"/>
                </a:lnTo>
                <a:cubicBezTo>
                  <a:pt x="1285" y="878"/>
                  <a:pt x="1231" y="932"/>
                  <a:pt x="1168" y="932"/>
                </a:cubicBezTo>
                <a:lnTo>
                  <a:pt x="760" y="932"/>
                </a:lnTo>
                <a:lnTo>
                  <a:pt x="875" y="1107"/>
                </a:lnTo>
                <a:lnTo>
                  <a:pt x="875" y="1165"/>
                </a:lnTo>
                <a:lnTo>
                  <a:pt x="410" y="1165"/>
                </a:lnTo>
                <a:lnTo>
                  <a:pt x="410" y="1107"/>
                </a:lnTo>
                <a:lnTo>
                  <a:pt x="525" y="932"/>
                </a:lnTo>
                <a:lnTo>
                  <a:pt x="118" y="932"/>
                </a:lnTo>
                <a:cubicBezTo>
                  <a:pt x="55" y="932"/>
                  <a:pt x="0" y="878"/>
                  <a:pt x="0" y="815"/>
                </a:cubicBezTo>
                <a:lnTo>
                  <a:pt x="0" y="115"/>
                </a:lnTo>
                <a:cubicBezTo>
                  <a:pt x="0" y="52"/>
                  <a:pt x="55" y="0"/>
                  <a:pt x="118" y="0"/>
                </a:cubicBezTo>
                <a:lnTo>
                  <a:pt x="1168" y="0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8" name="Freeform 47"/>
          <p:cNvSpPr>
            <a:spLocks noChangeArrowheads="1"/>
          </p:cNvSpPr>
          <p:nvPr/>
        </p:nvSpPr>
        <p:spPr bwMode="auto">
          <a:xfrm>
            <a:off x="6453981" y="4083050"/>
            <a:ext cx="336550" cy="419100"/>
          </a:xfrm>
          <a:custGeom>
            <a:avLst/>
            <a:gdLst>
              <a:gd name="T0" fmla="*/ 525 w 936"/>
              <a:gd name="T1" fmla="*/ 407 h 1166"/>
              <a:gd name="T2" fmla="*/ 848 w 936"/>
              <a:gd name="T3" fmla="*/ 407 h 1166"/>
              <a:gd name="T4" fmla="*/ 525 w 936"/>
              <a:gd name="T5" fmla="*/ 88 h 1166"/>
              <a:gd name="T6" fmla="*/ 525 w 936"/>
              <a:gd name="T7" fmla="*/ 407 h 1166"/>
              <a:gd name="T8" fmla="*/ 700 w 936"/>
              <a:gd name="T9" fmla="*/ 700 h 1166"/>
              <a:gd name="T10" fmla="*/ 700 w 936"/>
              <a:gd name="T11" fmla="*/ 582 h 1166"/>
              <a:gd name="T12" fmla="*/ 235 w 936"/>
              <a:gd name="T13" fmla="*/ 582 h 1166"/>
              <a:gd name="T14" fmla="*/ 235 w 936"/>
              <a:gd name="T15" fmla="*/ 700 h 1166"/>
              <a:gd name="T16" fmla="*/ 700 w 936"/>
              <a:gd name="T17" fmla="*/ 700 h 1166"/>
              <a:gd name="T18" fmla="*/ 700 w 936"/>
              <a:gd name="T19" fmla="*/ 932 h 1166"/>
              <a:gd name="T20" fmla="*/ 700 w 936"/>
              <a:gd name="T21" fmla="*/ 815 h 1166"/>
              <a:gd name="T22" fmla="*/ 235 w 936"/>
              <a:gd name="T23" fmla="*/ 815 h 1166"/>
              <a:gd name="T24" fmla="*/ 235 w 936"/>
              <a:gd name="T25" fmla="*/ 932 h 1166"/>
              <a:gd name="T26" fmla="*/ 700 w 936"/>
              <a:gd name="T27" fmla="*/ 932 h 1166"/>
              <a:gd name="T28" fmla="*/ 585 w 936"/>
              <a:gd name="T29" fmla="*/ 0 h 1166"/>
              <a:gd name="T30" fmla="*/ 935 w 936"/>
              <a:gd name="T31" fmla="*/ 350 h 1166"/>
              <a:gd name="T32" fmla="*/ 935 w 936"/>
              <a:gd name="T33" fmla="*/ 1050 h 1166"/>
              <a:gd name="T34" fmla="*/ 818 w 936"/>
              <a:gd name="T35" fmla="*/ 1165 h 1166"/>
              <a:gd name="T36" fmla="*/ 118 w 936"/>
              <a:gd name="T37" fmla="*/ 1165 h 1166"/>
              <a:gd name="T38" fmla="*/ 0 w 936"/>
              <a:gd name="T39" fmla="*/ 1050 h 1166"/>
              <a:gd name="T40" fmla="*/ 3 w 936"/>
              <a:gd name="T41" fmla="*/ 115 h 1166"/>
              <a:gd name="T42" fmla="*/ 118 w 936"/>
              <a:gd name="T43" fmla="*/ 0 h 1166"/>
              <a:gd name="T44" fmla="*/ 585 w 936"/>
              <a:gd name="T45" fmla="*/ 0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936" h="1166">
                <a:moveTo>
                  <a:pt x="525" y="407"/>
                </a:moveTo>
                <a:lnTo>
                  <a:pt x="848" y="407"/>
                </a:lnTo>
                <a:lnTo>
                  <a:pt x="525" y="88"/>
                </a:lnTo>
                <a:lnTo>
                  <a:pt x="525" y="407"/>
                </a:lnTo>
                <a:close/>
                <a:moveTo>
                  <a:pt x="700" y="700"/>
                </a:moveTo>
                <a:lnTo>
                  <a:pt x="700" y="582"/>
                </a:lnTo>
                <a:lnTo>
                  <a:pt x="235" y="582"/>
                </a:lnTo>
                <a:lnTo>
                  <a:pt x="235" y="700"/>
                </a:lnTo>
                <a:lnTo>
                  <a:pt x="700" y="700"/>
                </a:lnTo>
                <a:close/>
                <a:moveTo>
                  <a:pt x="700" y="932"/>
                </a:moveTo>
                <a:lnTo>
                  <a:pt x="700" y="815"/>
                </a:lnTo>
                <a:lnTo>
                  <a:pt x="235" y="815"/>
                </a:lnTo>
                <a:lnTo>
                  <a:pt x="235" y="932"/>
                </a:lnTo>
                <a:lnTo>
                  <a:pt x="700" y="932"/>
                </a:lnTo>
                <a:close/>
                <a:moveTo>
                  <a:pt x="585" y="0"/>
                </a:moveTo>
                <a:lnTo>
                  <a:pt x="935" y="350"/>
                </a:lnTo>
                <a:lnTo>
                  <a:pt x="935" y="1050"/>
                </a:lnTo>
                <a:cubicBezTo>
                  <a:pt x="935" y="1113"/>
                  <a:pt x="881" y="1165"/>
                  <a:pt x="818" y="1165"/>
                </a:cubicBezTo>
                <a:lnTo>
                  <a:pt x="118" y="1165"/>
                </a:lnTo>
                <a:cubicBezTo>
                  <a:pt x="55" y="1165"/>
                  <a:pt x="0" y="1113"/>
                  <a:pt x="0" y="1050"/>
                </a:cubicBezTo>
                <a:lnTo>
                  <a:pt x="3" y="115"/>
                </a:lnTo>
                <a:cubicBezTo>
                  <a:pt x="3" y="52"/>
                  <a:pt x="55" y="0"/>
                  <a:pt x="118" y="0"/>
                </a:cubicBezTo>
                <a:lnTo>
                  <a:pt x="585" y="0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9" name="Freeform 48"/>
          <p:cNvSpPr>
            <a:spLocks noChangeArrowheads="1"/>
          </p:cNvSpPr>
          <p:nvPr/>
        </p:nvSpPr>
        <p:spPr bwMode="auto">
          <a:xfrm>
            <a:off x="7550946" y="4103689"/>
            <a:ext cx="293687" cy="377825"/>
          </a:xfrm>
          <a:custGeom>
            <a:avLst/>
            <a:gdLst>
              <a:gd name="T0" fmla="*/ 815 w 816"/>
              <a:gd name="T1" fmla="*/ 57 h 1050"/>
              <a:gd name="T2" fmla="*/ 815 w 816"/>
              <a:gd name="T3" fmla="*/ 175 h 1050"/>
              <a:gd name="T4" fmla="*/ 0 w 816"/>
              <a:gd name="T5" fmla="*/ 175 h 1050"/>
              <a:gd name="T6" fmla="*/ 0 w 816"/>
              <a:gd name="T7" fmla="*/ 57 h 1050"/>
              <a:gd name="T8" fmla="*/ 203 w 816"/>
              <a:gd name="T9" fmla="*/ 57 h 1050"/>
              <a:gd name="T10" fmla="*/ 263 w 816"/>
              <a:gd name="T11" fmla="*/ 0 h 1050"/>
              <a:gd name="T12" fmla="*/ 553 w 816"/>
              <a:gd name="T13" fmla="*/ 0 h 1050"/>
              <a:gd name="T14" fmla="*/ 613 w 816"/>
              <a:gd name="T15" fmla="*/ 57 h 1050"/>
              <a:gd name="T16" fmla="*/ 815 w 816"/>
              <a:gd name="T17" fmla="*/ 57 h 1050"/>
              <a:gd name="T18" fmla="*/ 58 w 816"/>
              <a:gd name="T19" fmla="*/ 932 h 1050"/>
              <a:gd name="T20" fmla="*/ 58 w 816"/>
              <a:gd name="T21" fmla="*/ 232 h 1050"/>
              <a:gd name="T22" fmla="*/ 758 w 816"/>
              <a:gd name="T23" fmla="*/ 232 h 1050"/>
              <a:gd name="T24" fmla="*/ 758 w 816"/>
              <a:gd name="T25" fmla="*/ 932 h 1050"/>
              <a:gd name="T26" fmla="*/ 640 w 816"/>
              <a:gd name="T27" fmla="*/ 1049 h 1050"/>
              <a:gd name="T28" fmla="*/ 175 w 816"/>
              <a:gd name="T29" fmla="*/ 1049 h 1050"/>
              <a:gd name="T30" fmla="*/ 58 w 816"/>
              <a:gd name="T31" fmla="*/ 932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816" h="1050">
                <a:moveTo>
                  <a:pt x="815" y="57"/>
                </a:moveTo>
                <a:lnTo>
                  <a:pt x="815" y="175"/>
                </a:lnTo>
                <a:lnTo>
                  <a:pt x="0" y="175"/>
                </a:lnTo>
                <a:lnTo>
                  <a:pt x="0" y="57"/>
                </a:lnTo>
                <a:lnTo>
                  <a:pt x="203" y="57"/>
                </a:lnTo>
                <a:lnTo>
                  <a:pt x="263" y="0"/>
                </a:lnTo>
                <a:lnTo>
                  <a:pt x="553" y="0"/>
                </a:lnTo>
                <a:lnTo>
                  <a:pt x="613" y="57"/>
                </a:lnTo>
                <a:lnTo>
                  <a:pt x="815" y="57"/>
                </a:lnTo>
                <a:close/>
                <a:moveTo>
                  <a:pt x="58" y="932"/>
                </a:moveTo>
                <a:lnTo>
                  <a:pt x="58" y="232"/>
                </a:lnTo>
                <a:lnTo>
                  <a:pt x="758" y="232"/>
                </a:lnTo>
                <a:lnTo>
                  <a:pt x="758" y="932"/>
                </a:lnTo>
                <a:cubicBezTo>
                  <a:pt x="758" y="995"/>
                  <a:pt x="703" y="1049"/>
                  <a:pt x="640" y="1049"/>
                </a:cubicBezTo>
                <a:lnTo>
                  <a:pt x="175" y="1049"/>
                </a:lnTo>
                <a:cubicBezTo>
                  <a:pt x="112" y="1049"/>
                  <a:pt x="58" y="995"/>
                  <a:pt x="58" y="932"/>
                </a:cubicBez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0" name="Freeform 49"/>
          <p:cNvSpPr>
            <a:spLocks noChangeArrowheads="1"/>
          </p:cNvSpPr>
          <p:nvPr/>
        </p:nvSpPr>
        <p:spPr bwMode="auto">
          <a:xfrm>
            <a:off x="8563769" y="4124325"/>
            <a:ext cx="419100" cy="336550"/>
          </a:xfrm>
          <a:custGeom>
            <a:avLst/>
            <a:gdLst>
              <a:gd name="T0" fmla="*/ 700 w 1166"/>
              <a:gd name="T1" fmla="*/ 175 h 936"/>
              <a:gd name="T2" fmla="*/ 0 w 1166"/>
              <a:gd name="T3" fmla="*/ 175 h 936"/>
              <a:gd name="T4" fmla="*/ 0 w 1166"/>
              <a:gd name="T5" fmla="*/ 60 h 936"/>
              <a:gd name="T6" fmla="*/ 175 w 1166"/>
              <a:gd name="T7" fmla="*/ 60 h 936"/>
              <a:gd name="T8" fmla="*/ 233 w 1166"/>
              <a:gd name="T9" fmla="*/ 0 h 936"/>
              <a:gd name="T10" fmla="*/ 465 w 1166"/>
              <a:gd name="T11" fmla="*/ 0 h 936"/>
              <a:gd name="T12" fmla="*/ 525 w 1166"/>
              <a:gd name="T13" fmla="*/ 60 h 936"/>
              <a:gd name="T14" fmla="*/ 700 w 1166"/>
              <a:gd name="T15" fmla="*/ 60 h 936"/>
              <a:gd name="T16" fmla="*/ 700 w 1166"/>
              <a:gd name="T17" fmla="*/ 175 h 936"/>
              <a:gd name="T18" fmla="*/ 58 w 1166"/>
              <a:gd name="T19" fmla="*/ 817 h 936"/>
              <a:gd name="T20" fmla="*/ 58 w 1166"/>
              <a:gd name="T21" fmla="*/ 235 h 936"/>
              <a:gd name="T22" fmla="*/ 640 w 1166"/>
              <a:gd name="T23" fmla="*/ 235 h 936"/>
              <a:gd name="T24" fmla="*/ 640 w 1166"/>
              <a:gd name="T25" fmla="*/ 817 h 936"/>
              <a:gd name="T26" fmla="*/ 525 w 1166"/>
              <a:gd name="T27" fmla="*/ 935 h 936"/>
              <a:gd name="T28" fmla="*/ 175 w 1166"/>
              <a:gd name="T29" fmla="*/ 935 h 936"/>
              <a:gd name="T30" fmla="*/ 58 w 1166"/>
              <a:gd name="T31" fmla="*/ 817 h 936"/>
              <a:gd name="T32" fmla="*/ 758 w 1166"/>
              <a:gd name="T33" fmla="*/ 467 h 936"/>
              <a:gd name="T34" fmla="*/ 1108 w 1166"/>
              <a:gd name="T35" fmla="*/ 467 h 936"/>
              <a:gd name="T36" fmla="*/ 1108 w 1166"/>
              <a:gd name="T37" fmla="*/ 585 h 936"/>
              <a:gd name="T38" fmla="*/ 758 w 1166"/>
              <a:gd name="T39" fmla="*/ 585 h 936"/>
              <a:gd name="T40" fmla="*/ 758 w 1166"/>
              <a:gd name="T41" fmla="*/ 467 h 936"/>
              <a:gd name="T42" fmla="*/ 758 w 1166"/>
              <a:gd name="T43" fmla="*/ 235 h 936"/>
              <a:gd name="T44" fmla="*/ 1165 w 1166"/>
              <a:gd name="T45" fmla="*/ 235 h 936"/>
              <a:gd name="T46" fmla="*/ 1165 w 1166"/>
              <a:gd name="T47" fmla="*/ 350 h 936"/>
              <a:gd name="T48" fmla="*/ 758 w 1166"/>
              <a:gd name="T49" fmla="*/ 350 h 936"/>
              <a:gd name="T50" fmla="*/ 758 w 1166"/>
              <a:gd name="T51" fmla="*/ 235 h 936"/>
              <a:gd name="T52" fmla="*/ 758 w 1166"/>
              <a:gd name="T53" fmla="*/ 700 h 936"/>
              <a:gd name="T54" fmla="*/ 990 w 1166"/>
              <a:gd name="T55" fmla="*/ 700 h 936"/>
              <a:gd name="T56" fmla="*/ 990 w 1166"/>
              <a:gd name="T57" fmla="*/ 817 h 936"/>
              <a:gd name="T58" fmla="*/ 758 w 1166"/>
              <a:gd name="T59" fmla="*/ 817 h 936"/>
              <a:gd name="T60" fmla="*/ 758 w 1166"/>
              <a:gd name="T61" fmla="*/ 700 h 9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1166" h="936">
                <a:moveTo>
                  <a:pt x="700" y="175"/>
                </a:moveTo>
                <a:lnTo>
                  <a:pt x="0" y="175"/>
                </a:lnTo>
                <a:lnTo>
                  <a:pt x="0" y="60"/>
                </a:lnTo>
                <a:lnTo>
                  <a:pt x="175" y="60"/>
                </a:lnTo>
                <a:lnTo>
                  <a:pt x="233" y="0"/>
                </a:lnTo>
                <a:lnTo>
                  <a:pt x="465" y="0"/>
                </a:lnTo>
                <a:lnTo>
                  <a:pt x="525" y="60"/>
                </a:lnTo>
                <a:lnTo>
                  <a:pt x="700" y="60"/>
                </a:lnTo>
                <a:lnTo>
                  <a:pt x="700" y="175"/>
                </a:lnTo>
                <a:close/>
                <a:moveTo>
                  <a:pt x="58" y="817"/>
                </a:moveTo>
                <a:lnTo>
                  <a:pt x="58" y="235"/>
                </a:lnTo>
                <a:lnTo>
                  <a:pt x="640" y="235"/>
                </a:lnTo>
                <a:lnTo>
                  <a:pt x="640" y="817"/>
                </a:lnTo>
                <a:cubicBezTo>
                  <a:pt x="640" y="880"/>
                  <a:pt x="588" y="935"/>
                  <a:pt x="525" y="935"/>
                </a:cubicBezTo>
                <a:lnTo>
                  <a:pt x="175" y="935"/>
                </a:lnTo>
                <a:cubicBezTo>
                  <a:pt x="112" y="935"/>
                  <a:pt x="58" y="880"/>
                  <a:pt x="58" y="817"/>
                </a:cubicBezTo>
                <a:close/>
                <a:moveTo>
                  <a:pt x="758" y="467"/>
                </a:moveTo>
                <a:lnTo>
                  <a:pt x="1108" y="467"/>
                </a:lnTo>
                <a:lnTo>
                  <a:pt x="1108" y="585"/>
                </a:lnTo>
                <a:lnTo>
                  <a:pt x="758" y="585"/>
                </a:lnTo>
                <a:lnTo>
                  <a:pt x="758" y="467"/>
                </a:lnTo>
                <a:close/>
                <a:moveTo>
                  <a:pt x="758" y="235"/>
                </a:moveTo>
                <a:lnTo>
                  <a:pt x="1165" y="235"/>
                </a:lnTo>
                <a:lnTo>
                  <a:pt x="1165" y="350"/>
                </a:lnTo>
                <a:lnTo>
                  <a:pt x="758" y="350"/>
                </a:lnTo>
                <a:lnTo>
                  <a:pt x="758" y="235"/>
                </a:lnTo>
                <a:close/>
                <a:moveTo>
                  <a:pt x="758" y="700"/>
                </a:moveTo>
                <a:lnTo>
                  <a:pt x="990" y="700"/>
                </a:lnTo>
                <a:lnTo>
                  <a:pt x="990" y="817"/>
                </a:lnTo>
                <a:lnTo>
                  <a:pt x="758" y="817"/>
                </a:lnTo>
                <a:lnTo>
                  <a:pt x="758" y="700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1" name="Freeform 50"/>
          <p:cNvSpPr>
            <a:spLocks noChangeArrowheads="1"/>
          </p:cNvSpPr>
          <p:nvPr/>
        </p:nvSpPr>
        <p:spPr bwMode="auto">
          <a:xfrm>
            <a:off x="9702006" y="4103689"/>
            <a:ext cx="293688" cy="377825"/>
          </a:xfrm>
          <a:custGeom>
            <a:avLst/>
            <a:gdLst>
              <a:gd name="T0" fmla="*/ 613 w 816"/>
              <a:gd name="T1" fmla="*/ 57 h 1050"/>
              <a:gd name="T2" fmla="*/ 815 w 816"/>
              <a:gd name="T3" fmla="*/ 57 h 1050"/>
              <a:gd name="T4" fmla="*/ 815 w 816"/>
              <a:gd name="T5" fmla="*/ 175 h 1050"/>
              <a:gd name="T6" fmla="*/ 0 w 816"/>
              <a:gd name="T7" fmla="*/ 175 h 1050"/>
              <a:gd name="T8" fmla="*/ 0 w 816"/>
              <a:gd name="T9" fmla="*/ 57 h 1050"/>
              <a:gd name="T10" fmla="*/ 203 w 816"/>
              <a:gd name="T11" fmla="*/ 57 h 1050"/>
              <a:gd name="T12" fmla="*/ 263 w 816"/>
              <a:gd name="T13" fmla="*/ 0 h 1050"/>
              <a:gd name="T14" fmla="*/ 553 w 816"/>
              <a:gd name="T15" fmla="*/ 0 h 1050"/>
              <a:gd name="T16" fmla="*/ 613 w 816"/>
              <a:gd name="T17" fmla="*/ 57 h 1050"/>
              <a:gd name="T18" fmla="*/ 200 w 816"/>
              <a:gd name="T19" fmla="*/ 516 h 1050"/>
              <a:gd name="T20" fmla="*/ 326 w 816"/>
              <a:gd name="T21" fmla="*/ 642 h 1050"/>
              <a:gd name="T22" fmla="*/ 203 w 816"/>
              <a:gd name="T23" fmla="*/ 765 h 1050"/>
              <a:gd name="T24" fmla="*/ 285 w 816"/>
              <a:gd name="T25" fmla="*/ 847 h 1050"/>
              <a:gd name="T26" fmla="*/ 408 w 816"/>
              <a:gd name="T27" fmla="*/ 724 h 1050"/>
              <a:gd name="T28" fmla="*/ 531 w 816"/>
              <a:gd name="T29" fmla="*/ 847 h 1050"/>
              <a:gd name="T30" fmla="*/ 613 w 816"/>
              <a:gd name="T31" fmla="*/ 765 h 1050"/>
              <a:gd name="T32" fmla="*/ 490 w 816"/>
              <a:gd name="T33" fmla="*/ 642 h 1050"/>
              <a:gd name="T34" fmla="*/ 613 w 816"/>
              <a:gd name="T35" fmla="*/ 516 h 1050"/>
              <a:gd name="T36" fmla="*/ 531 w 816"/>
              <a:gd name="T37" fmla="*/ 434 h 1050"/>
              <a:gd name="T38" fmla="*/ 408 w 816"/>
              <a:gd name="T39" fmla="*/ 560 h 1050"/>
              <a:gd name="T40" fmla="*/ 285 w 816"/>
              <a:gd name="T41" fmla="*/ 434 h 1050"/>
              <a:gd name="T42" fmla="*/ 200 w 816"/>
              <a:gd name="T43" fmla="*/ 516 h 1050"/>
              <a:gd name="T44" fmla="*/ 58 w 816"/>
              <a:gd name="T45" fmla="*/ 932 h 1050"/>
              <a:gd name="T46" fmla="*/ 58 w 816"/>
              <a:gd name="T47" fmla="*/ 232 h 1050"/>
              <a:gd name="T48" fmla="*/ 758 w 816"/>
              <a:gd name="T49" fmla="*/ 232 h 1050"/>
              <a:gd name="T50" fmla="*/ 758 w 816"/>
              <a:gd name="T51" fmla="*/ 932 h 1050"/>
              <a:gd name="T52" fmla="*/ 640 w 816"/>
              <a:gd name="T53" fmla="*/ 1049 h 1050"/>
              <a:gd name="T54" fmla="*/ 175 w 816"/>
              <a:gd name="T55" fmla="*/ 1049 h 1050"/>
              <a:gd name="T56" fmla="*/ 58 w 816"/>
              <a:gd name="T57" fmla="*/ 932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816" h="1050">
                <a:moveTo>
                  <a:pt x="613" y="57"/>
                </a:moveTo>
                <a:lnTo>
                  <a:pt x="815" y="57"/>
                </a:lnTo>
                <a:lnTo>
                  <a:pt x="815" y="175"/>
                </a:lnTo>
                <a:lnTo>
                  <a:pt x="0" y="175"/>
                </a:lnTo>
                <a:lnTo>
                  <a:pt x="0" y="57"/>
                </a:lnTo>
                <a:lnTo>
                  <a:pt x="203" y="57"/>
                </a:lnTo>
                <a:lnTo>
                  <a:pt x="263" y="0"/>
                </a:lnTo>
                <a:lnTo>
                  <a:pt x="553" y="0"/>
                </a:lnTo>
                <a:lnTo>
                  <a:pt x="613" y="57"/>
                </a:lnTo>
                <a:close/>
                <a:moveTo>
                  <a:pt x="200" y="516"/>
                </a:moveTo>
                <a:lnTo>
                  <a:pt x="326" y="642"/>
                </a:lnTo>
                <a:lnTo>
                  <a:pt x="203" y="765"/>
                </a:lnTo>
                <a:lnTo>
                  <a:pt x="285" y="847"/>
                </a:lnTo>
                <a:lnTo>
                  <a:pt x="408" y="724"/>
                </a:lnTo>
                <a:lnTo>
                  <a:pt x="531" y="847"/>
                </a:lnTo>
                <a:lnTo>
                  <a:pt x="613" y="765"/>
                </a:lnTo>
                <a:lnTo>
                  <a:pt x="490" y="642"/>
                </a:lnTo>
                <a:lnTo>
                  <a:pt x="613" y="516"/>
                </a:lnTo>
                <a:lnTo>
                  <a:pt x="531" y="434"/>
                </a:lnTo>
                <a:lnTo>
                  <a:pt x="408" y="560"/>
                </a:lnTo>
                <a:lnTo>
                  <a:pt x="285" y="434"/>
                </a:lnTo>
                <a:lnTo>
                  <a:pt x="200" y="516"/>
                </a:lnTo>
                <a:close/>
                <a:moveTo>
                  <a:pt x="58" y="932"/>
                </a:moveTo>
                <a:lnTo>
                  <a:pt x="58" y="232"/>
                </a:lnTo>
                <a:lnTo>
                  <a:pt x="758" y="232"/>
                </a:lnTo>
                <a:lnTo>
                  <a:pt x="758" y="932"/>
                </a:lnTo>
                <a:cubicBezTo>
                  <a:pt x="758" y="995"/>
                  <a:pt x="703" y="1049"/>
                  <a:pt x="640" y="1049"/>
                </a:cubicBezTo>
                <a:lnTo>
                  <a:pt x="175" y="1049"/>
                </a:lnTo>
                <a:cubicBezTo>
                  <a:pt x="112" y="1049"/>
                  <a:pt x="58" y="995"/>
                  <a:pt x="58" y="932"/>
                </a:cubicBez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2" name="Freeform 51"/>
          <p:cNvSpPr>
            <a:spLocks noChangeArrowheads="1"/>
          </p:cNvSpPr>
          <p:nvPr/>
        </p:nvSpPr>
        <p:spPr bwMode="auto">
          <a:xfrm>
            <a:off x="10714831" y="4167188"/>
            <a:ext cx="419100" cy="252412"/>
          </a:xfrm>
          <a:custGeom>
            <a:avLst/>
            <a:gdLst>
              <a:gd name="T0" fmla="*/ 0 w 1166"/>
              <a:gd name="T1" fmla="*/ 0 h 700"/>
              <a:gd name="T2" fmla="*/ 1165 w 1166"/>
              <a:gd name="T3" fmla="*/ 0 h 700"/>
              <a:gd name="T4" fmla="*/ 1165 w 1166"/>
              <a:gd name="T5" fmla="*/ 117 h 700"/>
              <a:gd name="T6" fmla="*/ 0 w 1166"/>
              <a:gd name="T7" fmla="*/ 117 h 700"/>
              <a:gd name="T8" fmla="*/ 0 w 1166"/>
              <a:gd name="T9" fmla="*/ 0 h 700"/>
              <a:gd name="T10" fmla="*/ 0 w 1166"/>
              <a:gd name="T11" fmla="*/ 292 h 700"/>
              <a:gd name="T12" fmla="*/ 1165 w 1166"/>
              <a:gd name="T13" fmla="*/ 292 h 700"/>
              <a:gd name="T14" fmla="*/ 1165 w 1166"/>
              <a:gd name="T15" fmla="*/ 410 h 700"/>
              <a:gd name="T16" fmla="*/ 0 w 1166"/>
              <a:gd name="T17" fmla="*/ 410 h 700"/>
              <a:gd name="T18" fmla="*/ 0 w 1166"/>
              <a:gd name="T19" fmla="*/ 292 h 700"/>
              <a:gd name="T20" fmla="*/ 0 w 1166"/>
              <a:gd name="T21" fmla="*/ 585 h 700"/>
              <a:gd name="T22" fmla="*/ 1165 w 1166"/>
              <a:gd name="T23" fmla="*/ 585 h 700"/>
              <a:gd name="T24" fmla="*/ 1165 w 1166"/>
              <a:gd name="T25" fmla="*/ 699 h 700"/>
              <a:gd name="T26" fmla="*/ 0 w 1166"/>
              <a:gd name="T27" fmla="*/ 699 h 700"/>
              <a:gd name="T28" fmla="*/ 0 w 1166"/>
              <a:gd name="T29" fmla="*/ 585 h 7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166" h="700">
                <a:moveTo>
                  <a:pt x="0" y="0"/>
                </a:moveTo>
                <a:lnTo>
                  <a:pt x="1165" y="0"/>
                </a:lnTo>
                <a:lnTo>
                  <a:pt x="1165" y="117"/>
                </a:lnTo>
                <a:lnTo>
                  <a:pt x="0" y="117"/>
                </a:lnTo>
                <a:lnTo>
                  <a:pt x="0" y="0"/>
                </a:lnTo>
                <a:close/>
                <a:moveTo>
                  <a:pt x="0" y="292"/>
                </a:moveTo>
                <a:lnTo>
                  <a:pt x="1165" y="292"/>
                </a:lnTo>
                <a:lnTo>
                  <a:pt x="1165" y="410"/>
                </a:lnTo>
                <a:lnTo>
                  <a:pt x="0" y="410"/>
                </a:lnTo>
                <a:lnTo>
                  <a:pt x="0" y="292"/>
                </a:lnTo>
                <a:close/>
                <a:moveTo>
                  <a:pt x="0" y="585"/>
                </a:moveTo>
                <a:lnTo>
                  <a:pt x="1165" y="585"/>
                </a:lnTo>
                <a:lnTo>
                  <a:pt x="1165" y="699"/>
                </a:lnTo>
                <a:lnTo>
                  <a:pt x="0" y="699"/>
                </a:lnTo>
                <a:lnTo>
                  <a:pt x="0" y="585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3" name="Freeform 52"/>
          <p:cNvSpPr>
            <a:spLocks noChangeArrowheads="1"/>
          </p:cNvSpPr>
          <p:nvPr/>
        </p:nvSpPr>
        <p:spPr bwMode="auto">
          <a:xfrm>
            <a:off x="1054894" y="4932363"/>
            <a:ext cx="336550" cy="463550"/>
          </a:xfrm>
          <a:custGeom>
            <a:avLst/>
            <a:gdLst>
              <a:gd name="T0" fmla="*/ 760 w 936"/>
              <a:gd name="T1" fmla="*/ 1050 h 1286"/>
              <a:gd name="T2" fmla="*/ 760 w 936"/>
              <a:gd name="T3" fmla="*/ 936 h 1286"/>
              <a:gd name="T4" fmla="*/ 875 w 936"/>
              <a:gd name="T5" fmla="*/ 936 h 1286"/>
              <a:gd name="T6" fmla="*/ 875 w 936"/>
              <a:gd name="T7" fmla="*/ 1168 h 1286"/>
              <a:gd name="T8" fmla="*/ 760 w 936"/>
              <a:gd name="T9" fmla="*/ 1285 h 1286"/>
              <a:gd name="T10" fmla="*/ 175 w 936"/>
              <a:gd name="T11" fmla="*/ 1285 h 1286"/>
              <a:gd name="T12" fmla="*/ 60 w 936"/>
              <a:gd name="T13" fmla="*/ 1168 h 1286"/>
              <a:gd name="T14" fmla="*/ 60 w 936"/>
              <a:gd name="T15" fmla="*/ 936 h 1286"/>
              <a:gd name="T16" fmla="*/ 175 w 936"/>
              <a:gd name="T17" fmla="*/ 936 h 1286"/>
              <a:gd name="T18" fmla="*/ 175 w 936"/>
              <a:gd name="T19" fmla="*/ 1050 h 1286"/>
              <a:gd name="T20" fmla="*/ 760 w 936"/>
              <a:gd name="T21" fmla="*/ 1050 h 1286"/>
              <a:gd name="T22" fmla="*/ 350 w 936"/>
              <a:gd name="T23" fmla="*/ 829 h 1286"/>
              <a:gd name="T24" fmla="*/ 268 w 936"/>
              <a:gd name="T25" fmla="*/ 911 h 1286"/>
              <a:gd name="T26" fmla="*/ 0 w 936"/>
              <a:gd name="T27" fmla="*/ 643 h 1286"/>
              <a:gd name="T28" fmla="*/ 268 w 936"/>
              <a:gd name="T29" fmla="*/ 375 h 1286"/>
              <a:gd name="T30" fmla="*/ 350 w 936"/>
              <a:gd name="T31" fmla="*/ 457 h 1286"/>
              <a:gd name="T32" fmla="*/ 167 w 936"/>
              <a:gd name="T33" fmla="*/ 643 h 1286"/>
              <a:gd name="T34" fmla="*/ 350 w 936"/>
              <a:gd name="T35" fmla="*/ 829 h 1286"/>
              <a:gd name="T36" fmla="*/ 667 w 936"/>
              <a:gd name="T37" fmla="*/ 911 h 1286"/>
              <a:gd name="T38" fmla="*/ 585 w 936"/>
              <a:gd name="T39" fmla="*/ 829 h 1286"/>
              <a:gd name="T40" fmla="*/ 768 w 936"/>
              <a:gd name="T41" fmla="*/ 643 h 1286"/>
              <a:gd name="T42" fmla="*/ 585 w 936"/>
              <a:gd name="T43" fmla="*/ 457 h 1286"/>
              <a:gd name="T44" fmla="*/ 667 w 936"/>
              <a:gd name="T45" fmla="*/ 375 h 1286"/>
              <a:gd name="T46" fmla="*/ 935 w 936"/>
              <a:gd name="T47" fmla="*/ 643 h 1286"/>
              <a:gd name="T48" fmla="*/ 667 w 936"/>
              <a:gd name="T49" fmla="*/ 911 h 1286"/>
              <a:gd name="T50" fmla="*/ 175 w 936"/>
              <a:gd name="T51" fmla="*/ 350 h 1286"/>
              <a:gd name="T52" fmla="*/ 60 w 936"/>
              <a:gd name="T53" fmla="*/ 350 h 1286"/>
              <a:gd name="T54" fmla="*/ 60 w 936"/>
              <a:gd name="T55" fmla="*/ 118 h 1286"/>
              <a:gd name="T56" fmla="*/ 175 w 936"/>
              <a:gd name="T57" fmla="*/ 0 h 1286"/>
              <a:gd name="T58" fmla="*/ 760 w 936"/>
              <a:gd name="T59" fmla="*/ 3 h 1286"/>
              <a:gd name="T60" fmla="*/ 875 w 936"/>
              <a:gd name="T61" fmla="*/ 118 h 1286"/>
              <a:gd name="T62" fmla="*/ 875 w 936"/>
              <a:gd name="T63" fmla="*/ 350 h 1286"/>
              <a:gd name="T64" fmla="*/ 760 w 936"/>
              <a:gd name="T65" fmla="*/ 350 h 1286"/>
              <a:gd name="T66" fmla="*/ 760 w 936"/>
              <a:gd name="T67" fmla="*/ 236 h 1286"/>
              <a:gd name="T68" fmla="*/ 175 w 936"/>
              <a:gd name="T69" fmla="*/ 236 h 1286"/>
              <a:gd name="T70" fmla="*/ 175 w 936"/>
              <a:gd name="T71" fmla="*/ 350 h 1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936" h="1286">
                <a:moveTo>
                  <a:pt x="760" y="1050"/>
                </a:moveTo>
                <a:lnTo>
                  <a:pt x="760" y="936"/>
                </a:lnTo>
                <a:lnTo>
                  <a:pt x="875" y="936"/>
                </a:lnTo>
                <a:lnTo>
                  <a:pt x="875" y="1168"/>
                </a:lnTo>
                <a:cubicBezTo>
                  <a:pt x="875" y="1231"/>
                  <a:pt x="823" y="1285"/>
                  <a:pt x="760" y="1285"/>
                </a:cubicBezTo>
                <a:lnTo>
                  <a:pt x="175" y="1285"/>
                </a:lnTo>
                <a:cubicBezTo>
                  <a:pt x="112" y="1285"/>
                  <a:pt x="60" y="1231"/>
                  <a:pt x="60" y="1168"/>
                </a:cubicBezTo>
                <a:lnTo>
                  <a:pt x="60" y="936"/>
                </a:lnTo>
                <a:lnTo>
                  <a:pt x="175" y="936"/>
                </a:lnTo>
                <a:lnTo>
                  <a:pt x="175" y="1050"/>
                </a:lnTo>
                <a:lnTo>
                  <a:pt x="760" y="1050"/>
                </a:lnTo>
                <a:close/>
                <a:moveTo>
                  <a:pt x="350" y="829"/>
                </a:moveTo>
                <a:lnTo>
                  <a:pt x="268" y="911"/>
                </a:lnTo>
                <a:lnTo>
                  <a:pt x="0" y="643"/>
                </a:lnTo>
                <a:lnTo>
                  <a:pt x="268" y="375"/>
                </a:lnTo>
                <a:lnTo>
                  <a:pt x="350" y="457"/>
                </a:lnTo>
                <a:lnTo>
                  <a:pt x="167" y="643"/>
                </a:lnTo>
                <a:lnTo>
                  <a:pt x="350" y="829"/>
                </a:lnTo>
                <a:close/>
                <a:moveTo>
                  <a:pt x="667" y="911"/>
                </a:moveTo>
                <a:lnTo>
                  <a:pt x="585" y="829"/>
                </a:lnTo>
                <a:lnTo>
                  <a:pt x="768" y="643"/>
                </a:lnTo>
                <a:lnTo>
                  <a:pt x="585" y="457"/>
                </a:lnTo>
                <a:lnTo>
                  <a:pt x="667" y="375"/>
                </a:lnTo>
                <a:lnTo>
                  <a:pt x="935" y="643"/>
                </a:lnTo>
                <a:lnTo>
                  <a:pt x="667" y="911"/>
                </a:lnTo>
                <a:close/>
                <a:moveTo>
                  <a:pt x="175" y="350"/>
                </a:moveTo>
                <a:lnTo>
                  <a:pt x="60" y="350"/>
                </a:lnTo>
                <a:lnTo>
                  <a:pt x="60" y="118"/>
                </a:lnTo>
                <a:cubicBezTo>
                  <a:pt x="60" y="55"/>
                  <a:pt x="112" y="0"/>
                  <a:pt x="175" y="0"/>
                </a:cubicBezTo>
                <a:lnTo>
                  <a:pt x="760" y="3"/>
                </a:lnTo>
                <a:cubicBezTo>
                  <a:pt x="823" y="3"/>
                  <a:pt x="875" y="55"/>
                  <a:pt x="875" y="118"/>
                </a:cubicBezTo>
                <a:lnTo>
                  <a:pt x="875" y="350"/>
                </a:lnTo>
                <a:lnTo>
                  <a:pt x="760" y="350"/>
                </a:lnTo>
                <a:lnTo>
                  <a:pt x="760" y="236"/>
                </a:lnTo>
                <a:lnTo>
                  <a:pt x="175" y="236"/>
                </a:lnTo>
                <a:lnTo>
                  <a:pt x="175" y="350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4" name="Freeform 53"/>
          <p:cNvSpPr>
            <a:spLocks noChangeArrowheads="1"/>
          </p:cNvSpPr>
          <p:nvPr/>
        </p:nvSpPr>
        <p:spPr bwMode="auto">
          <a:xfrm>
            <a:off x="2135981" y="4953001"/>
            <a:ext cx="336550" cy="420689"/>
          </a:xfrm>
          <a:custGeom>
            <a:avLst/>
            <a:gdLst>
              <a:gd name="T0" fmla="*/ 817 w 936"/>
              <a:gd name="T1" fmla="*/ 525 h 1169"/>
              <a:gd name="T2" fmla="*/ 817 w 936"/>
              <a:gd name="T3" fmla="*/ 235 h 1169"/>
              <a:gd name="T4" fmla="*/ 117 w 936"/>
              <a:gd name="T5" fmla="*/ 235 h 1169"/>
              <a:gd name="T6" fmla="*/ 117 w 936"/>
              <a:gd name="T7" fmla="*/ 525 h 1169"/>
              <a:gd name="T8" fmla="*/ 817 w 936"/>
              <a:gd name="T9" fmla="*/ 525 h 1169"/>
              <a:gd name="T10" fmla="*/ 467 w 936"/>
              <a:gd name="T11" fmla="*/ 935 h 1169"/>
              <a:gd name="T12" fmla="*/ 585 w 936"/>
              <a:gd name="T13" fmla="*/ 818 h 1169"/>
              <a:gd name="T14" fmla="*/ 467 w 936"/>
              <a:gd name="T15" fmla="*/ 700 h 1169"/>
              <a:gd name="T16" fmla="*/ 350 w 936"/>
              <a:gd name="T17" fmla="*/ 818 h 1169"/>
              <a:gd name="T18" fmla="*/ 467 w 936"/>
              <a:gd name="T19" fmla="*/ 935 h 1169"/>
              <a:gd name="T20" fmla="*/ 0 w 936"/>
              <a:gd name="T21" fmla="*/ 848 h 1169"/>
              <a:gd name="T22" fmla="*/ 0 w 936"/>
              <a:gd name="T23" fmla="*/ 235 h 1169"/>
              <a:gd name="T24" fmla="*/ 467 w 936"/>
              <a:gd name="T25" fmla="*/ 0 h 1169"/>
              <a:gd name="T26" fmla="*/ 935 w 936"/>
              <a:gd name="T27" fmla="*/ 235 h 1169"/>
              <a:gd name="T28" fmla="*/ 935 w 936"/>
              <a:gd name="T29" fmla="*/ 848 h 1169"/>
              <a:gd name="T30" fmla="*/ 730 w 936"/>
              <a:gd name="T31" fmla="*/ 1050 h 1169"/>
              <a:gd name="T32" fmla="*/ 817 w 936"/>
              <a:gd name="T33" fmla="*/ 1138 h 1169"/>
              <a:gd name="T34" fmla="*/ 817 w 936"/>
              <a:gd name="T35" fmla="*/ 1168 h 1169"/>
              <a:gd name="T36" fmla="*/ 117 w 936"/>
              <a:gd name="T37" fmla="*/ 1168 h 1169"/>
              <a:gd name="T38" fmla="*/ 117 w 936"/>
              <a:gd name="T39" fmla="*/ 1138 h 1169"/>
              <a:gd name="T40" fmla="*/ 205 w 936"/>
              <a:gd name="T41" fmla="*/ 1050 h 1169"/>
              <a:gd name="T42" fmla="*/ 0 w 936"/>
              <a:gd name="T43" fmla="*/ 848 h 11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936" h="1169">
                <a:moveTo>
                  <a:pt x="817" y="525"/>
                </a:moveTo>
                <a:lnTo>
                  <a:pt x="817" y="235"/>
                </a:lnTo>
                <a:lnTo>
                  <a:pt x="117" y="235"/>
                </a:lnTo>
                <a:lnTo>
                  <a:pt x="117" y="525"/>
                </a:lnTo>
                <a:lnTo>
                  <a:pt x="817" y="525"/>
                </a:lnTo>
                <a:close/>
                <a:moveTo>
                  <a:pt x="467" y="935"/>
                </a:moveTo>
                <a:cubicBezTo>
                  <a:pt x="530" y="935"/>
                  <a:pt x="585" y="881"/>
                  <a:pt x="585" y="818"/>
                </a:cubicBezTo>
                <a:cubicBezTo>
                  <a:pt x="585" y="755"/>
                  <a:pt x="530" y="700"/>
                  <a:pt x="467" y="700"/>
                </a:cubicBezTo>
                <a:cubicBezTo>
                  <a:pt x="404" y="700"/>
                  <a:pt x="350" y="755"/>
                  <a:pt x="350" y="818"/>
                </a:cubicBezTo>
                <a:cubicBezTo>
                  <a:pt x="350" y="881"/>
                  <a:pt x="404" y="935"/>
                  <a:pt x="467" y="935"/>
                </a:cubicBezTo>
                <a:close/>
                <a:moveTo>
                  <a:pt x="0" y="848"/>
                </a:moveTo>
                <a:lnTo>
                  <a:pt x="0" y="235"/>
                </a:lnTo>
                <a:cubicBezTo>
                  <a:pt x="0" y="30"/>
                  <a:pt x="210" y="0"/>
                  <a:pt x="467" y="0"/>
                </a:cubicBezTo>
                <a:cubicBezTo>
                  <a:pt x="724" y="0"/>
                  <a:pt x="935" y="30"/>
                  <a:pt x="935" y="235"/>
                </a:cubicBezTo>
                <a:lnTo>
                  <a:pt x="935" y="848"/>
                </a:lnTo>
                <a:cubicBezTo>
                  <a:pt x="935" y="960"/>
                  <a:pt x="842" y="1050"/>
                  <a:pt x="730" y="1050"/>
                </a:cubicBezTo>
                <a:lnTo>
                  <a:pt x="817" y="1138"/>
                </a:lnTo>
                <a:lnTo>
                  <a:pt x="817" y="1168"/>
                </a:lnTo>
                <a:lnTo>
                  <a:pt x="117" y="1168"/>
                </a:lnTo>
                <a:lnTo>
                  <a:pt x="117" y="1138"/>
                </a:lnTo>
                <a:lnTo>
                  <a:pt x="205" y="1050"/>
                </a:lnTo>
                <a:cubicBezTo>
                  <a:pt x="93" y="1050"/>
                  <a:pt x="0" y="960"/>
                  <a:pt x="0" y="848"/>
                </a:cubicBez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5" name="Freeform 54"/>
          <p:cNvSpPr>
            <a:spLocks noChangeArrowheads="1"/>
          </p:cNvSpPr>
          <p:nvPr/>
        </p:nvSpPr>
        <p:spPr bwMode="auto">
          <a:xfrm>
            <a:off x="3194846" y="4995863"/>
            <a:ext cx="377825" cy="336550"/>
          </a:xfrm>
          <a:custGeom>
            <a:avLst/>
            <a:gdLst>
              <a:gd name="T0" fmla="*/ 118 w 1051"/>
              <a:gd name="T1" fmla="*/ 350 h 933"/>
              <a:gd name="T2" fmla="*/ 932 w 1051"/>
              <a:gd name="T3" fmla="*/ 350 h 933"/>
              <a:gd name="T4" fmla="*/ 845 w 1051"/>
              <a:gd name="T5" fmla="*/ 87 h 933"/>
              <a:gd name="T6" fmla="*/ 205 w 1051"/>
              <a:gd name="T7" fmla="*/ 87 h 933"/>
              <a:gd name="T8" fmla="*/ 118 w 1051"/>
              <a:gd name="T9" fmla="*/ 350 h 933"/>
              <a:gd name="T10" fmla="*/ 845 w 1051"/>
              <a:gd name="T11" fmla="*/ 640 h 933"/>
              <a:gd name="T12" fmla="*/ 932 w 1051"/>
              <a:gd name="T13" fmla="*/ 552 h 933"/>
              <a:gd name="T14" fmla="*/ 845 w 1051"/>
              <a:gd name="T15" fmla="*/ 465 h 933"/>
              <a:gd name="T16" fmla="*/ 757 w 1051"/>
              <a:gd name="T17" fmla="*/ 552 h 933"/>
              <a:gd name="T18" fmla="*/ 845 w 1051"/>
              <a:gd name="T19" fmla="*/ 640 h 933"/>
              <a:gd name="T20" fmla="*/ 205 w 1051"/>
              <a:gd name="T21" fmla="*/ 640 h 933"/>
              <a:gd name="T22" fmla="*/ 293 w 1051"/>
              <a:gd name="T23" fmla="*/ 552 h 933"/>
              <a:gd name="T24" fmla="*/ 205 w 1051"/>
              <a:gd name="T25" fmla="*/ 465 h 933"/>
              <a:gd name="T26" fmla="*/ 118 w 1051"/>
              <a:gd name="T27" fmla="*/ 552 h 933"/>
              <a:gd name="T28" fmla="*/ 205 w 1051"/>
              <a:gd name="T29" fmla="*/ 640 h 933"/>
              <a:gd name="T30" fmla="*/ 930 w 1051"/>
              <a:gd name="T31" fmla="*/ 57 h 933"/>
              <a:gd name="T32" fmla="*/ 1050 w 1051"/>
              <a:gd name="T33" fmla="*/ 407 h 933"/>
              <a:gd name="T34" fmla="*/ 1050 w 1051"/>
              <a:gd name="T35" fmla="*/ 875 h 933"/>
              <a:gd name="T36" fmla="*/ 993 w 1051"/>
              <a:gd name="T37" fmla="*/ 932 h 933"/>
              <a:gd name="T38" fmla="*/ 932 w 1051"/>
              <a:gd name="T39" fmla="*/ 932 h 933"/>
              <a:gd name="T40" fmla="*/ 875 w 1051"/>
              <a:gd name="T41" fmla="*/ 875 h 933"/>
              <a:gd name="T42" fmla="*/ 875 w 1051"/>
              <a:gd name="T43" fmla="*/ 815 h 933"/>
              <a:gd name="T44" fmla="*/ 175 w 1051"/>
              <a:gd name="T45" fmla="*/ 815 h 933"/>
              <a:gd name="T46" fmla="*/ 175 w 1051"/>
              <a:gd name="T47" fmla="*/ 875 h 933"/>
              <a:gd name="T48" fmla="*/ 118 w 1051"/>
              <a:gd name="T49" fmla="*/ 932 h 933"/>
              <a:gd name="T50" fmla="*/ 57 w 1051"/>
              <a:gd name="T51" fmla="*/ 932 h 933"/>
              <a:gd name="T52" fmla="*/ 0 w 1051"/>
              <a:gd name="T53" fmla="*/ 875 h 933"/>
              <a:gd name="T54" fmla="*/ 0 w 1051"/>
              <a:gd name="T55" fmla="*/ 407 h 933"/>
              <a:gd name="T56" fmla="*/ 120 w 1051"/>
              <a:gd name="T57" fmla="*/ 57 h 933"/>
              <a:gd name="T58" fmla="*/ 205 w 1051"/>
              <a:gd name="T59" fmla="*/ 0 h 933"/>
              <a:gd name="T60" fmla="*/ 845 w 1051"/>
              <a:gd name="T61" fmla="*/ 0 h 933"/>
              <a:gd name="T62" fmla="*/ 930 w 1051"/>
              <a:gd name="T63" fmla="*/ 57 h 9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051" h="933">
                <a:moveTo>
                  <a:pt x="118" y="350"/>
                </a:moveTo>
                <a:lnTo>
                  <a:pt x="932" y="350"/>
                </a:lnTo>
                <a:lnTo>
                  <a:pt x="845" y="87"/>
                </a:lnTo>
                <a:lnTo>
                  <a:pt x="205" y="87"/>
                </a:lnTo>
                <a:lnTo>
                  <a:pt x="118" y="350"/>
                </a:lnTo>
                <a:close/>
                <a:moveTo>
                  <a:pt x="845" y="640"/>
                </a:moveTo>
                <a:cubicBezTo>
                  <a:pt x="894" y="640"/>
                  <a:pt x="932" y="601"/>
                  <a:pt x="932" y="552"/>
                </a:cubicBezTo>
                <a:cubicBezTo>
                  <a:pt x="932" y="503"/>
                  <a:pt x="894" y="465"/>
                  <a:pt x="845" y="465"/>
                </a:cubicBezTo>
                <a:cubicBezTo>
                  <a:pt x="796" y="465"/>
                  <a:pt x="757" y="503"/>
                  <a:pt x="757" y="552"/>
                </a:cubicBezTo>
                <a:cubicBezTo>
                  <a:pt x="757" y="601"/>
                  <a:pt x="796" y="640"/>
                  <a:pt x="845" y="640"/>
                </a:cubicBezTo>
                <a:close/>
                <a:moveTo>
                  <a:pt x="205" y="640"/>
                </a:moveTo>
                <a:cubicBezTo>
                  <a:pt x="254" y="640"/>
                  <a:pt x="293" y="601"/>
                  <a:pt x="293" y="552"/>
                </a:cubicBezTo>
                <a:cubicBezTo>
                  <a:pt x="293" y="503"/>
                  <a:pt x="254" y="465"/>
                  <a:pt x="205" y="465"/>
                </a:cubicBezTo>
                <a:cubicBezTo>
                  <a:pt x="156" y="465"/>
                  <a:pt x="118" y="503"/>
                  <a:pt x="118" y="552"/>
                </a:cubicBezTo>
                <a:cubicBezTo>
                  <a:pt x="118" y="601"/>
                  <a:pt x="156" y="640"/>
                  <a:pt x="205" y="640"/>
                </a:cubicBezTo>
                <a:close/>
                <a:moveTo>
                  <a:pt x="930" y="57"/>
                </a:moveTo>
                <a:lnTo>
                  <a:pt x="1050" y="407"/>
                </a:lnTo>
                <a:lnTo>
                  <a:pt x="1050" y="875"/>
                </a:lnTo>
                <a:cubicBezTo>
                  <a:pt x="1050" y="908"/>
                  <a:pt x="1025" y="932"/>
                  <a:pt x="993" y="932"/>
                </a:cubicBezTo>
                <a:lnTo>
                  <a:pt x="932" y="932"/>
                </a:lnTo>
                <a:cubicBezTo>
                  <a:pt x="900" y="932"/>
                  <a:pt x="875" y="908"/>
                  <a:pt x="875" y="875"/>
                </a:cubicBezTo>
                <a:lnTo>
                  <a:pt x="875" y="815"/>
                </a:lnTo>
                <a:lnTo>
                  <a:pt x="175" y="815"/>
                </a:lnTo>
                <a:lnTo>
                  <a:pt x="175" y="875"/>
                </a:lnTo>
                <a:cubicBezTo>
                  <a:pt x="175" y="908"/>
                  <a:pt x="150" y="932"/>
                  <a:pt x="118" y="932"/>
                </a:cubicBezTo>
                <a:lnTo>
                  <a:pt x="57" y="932"/>
                </a:lnTo>
                <a:cubicBezTo>
                  <a:pt x="25" y="932"/>
                  <a:pt x="0" y="908"/>
                  <a:pt x="0" y="875"/>
                </a:cubicBezTo>
                <a:lnTo>
                  <a:pt x="0" y="407"/>
                </a:lnTo>
                <a:lnTo>
                  <a:pt x="120" y="57"/>
                </a:lnTo>
                <a:cubicBezTo>
                  <a:pt x="131" y="22"/>
                  <a:pt x="167" y="0"/>
                  <a:pt x="205" y="0"/>
                </a:cubicBezTo>
                <a:lnTo>
                  <a:pt x="845" y="0"/>
                </a:lnTo>
                <a:cubicBezTo>
                  <a:pt x="883" y="0"/>
                  <a:pt x="919" y="22"/>
                  <a:pt x="930" y="57"/>
                </a:cubicBez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6" name="Freeform 55"/>
          <p:cNvSpPr>
            <a:spLocks noChangeArrowheads="1"/>
          </p:cNvSpPr>
          <p:nvPr/>
        </p:nvSpPr>
        <p:spPr bwMode="auto">
          <a:xfrm>
            <a:off x="4296569" y="4964115"/>
            <a:ext cx="336550" cy="398461"/>
          </a:xfrm>
          <a:custGeom>
            <a:avLst/>
            <a:gdLst>
              <a:gd name="T0" fmla="*/ 818 w 936"/>
              <a:gd name="T1" fmla="*/ 525 h 1109"/>
              <a:gd name="T2" fmla="*/ 818 w 936"/>
              <a:gd name="T3" fmla="*/ 233 h 1109"/>
              <a:gd name="T4" fmla="*/ 118 w 936"/>
              <a:gd name="T5" fmla="*/ 233 h 1109"/>
              <a:gd name="T6" fmla="*/ 118 w 936"/>
              <a:gd name="T7" fmla="*/ 525 h 1109"/>
              <a:gd name="T8" fmla="*/ 818 w 936"/>
              <a:gd name="T9" fmla="*/ 525 h 1109"/>
              <a:gd name="T10" fmla="*/ 730 w 936"/>
              <a:gd name="T11" fmla="*/ 875 h 1109"/>
              <a:gd name="T12" fmla="*/ 818 w 936"/>
              <a:gd name="T13" fmla="*/ 788 h 1109"/>
              <a:gd name="T14" fmla="*/ 730 w 936"/>
              <a:gd name="T15" fmla="*/ 700 h 1109"/>
              <a:gd name="T16" fmla="*/ 643 w 936"/>
              <a:gd name="T17" fmla="*/ 788 h 1109"/>
              <a:gd name="T18" fmla="*/ 730 w 936"/>
              <a:gd name="T19" fmla="*/ 875 h 1109"/>
              <a:gd name="T20" fmla="*/ 205 w 936"/>
              <a:gd name="T21" fmla="*/ 875 h 1109"/>
              <a:gd name="T22" fmla="*/ 293 w 936"/>
              <a:gd name="T23" fmla="*/ 788 h 1109"/>
              <a:gd name="T24" fmla="*/ 205 w 936"/>
              <a:gd name="T25" fmla="*/ 700 h 1109"/>
              <a:gd name="T26" fmla="*/ 118 w 936"/>
              <a:gd name="T27" fmla="*/ 788 h 1109"/>
              <a:gd name="T28" fmla="*/ 205 w 936"/>
              <a:gd name="T29" fmla="*/ 875 h 1109"/>
              <a:gd name="T30" fmla="*/ 0 w 936"/>
              <a:gd name="T31" fmla="*/ 815 h 1109"/>
              <a:gd name="T32" fmla="*/ 0 w 936"/>
              <a:gd name="T33" fmla="*/ 233 h 1109"/>
              <a:gd name="T34" fmla="*/ 468 w 936"/>
              <a:gd name="T35" fmla="*/ 0 h 1109"/>
              <a:gd name="T36" fmla="*/ 935 w 936"/>
              <a:gd name="T37" fmla="*/ 233 h 1109"/>
              <a:gd name="T38" fmla="*/ 935 w 936"/>
              <a:gd name="T39" fmla="*/ 815 h 1109"/>
              <a:gd name="T40" fmla="*/ 875 w 936"/>
              <a:gd name="T41" fmla="*/ 946 h 1109"/>
              <a:gd name="T42" fmla="*/ 875 w 936"/>
              <a:gd name="T43" fmla="*/ 1050 h 1109"/>
              <a:gd name="T44" fmla="*/ 818 w 936"/>
              <a:gd name="T45" fmla="*/ 1108 h 1109"/>
              <a:gd name="T46" fmla="*/ 760 w 936"/>
              <a:gd name="T47" fmla="*/ 1108 h 1109"/>
              <a:gd name="T48" fmla="*/ 700 w 936"/>
              <a:gd name="T49" fmla="*/ 1050 h 1109"/>
              <a:gd name="T50" fmla="*/ 700 w 936"/>
              <a:gd name="T51" fmla="*/ 990 h 1109"/>
              <a:gd name="T52" fmla="*/ 235 w 936"/>
              <a:gd name="T53" fmla="*/ 990 h 1109"/>
              <a:gd name="T54" fmla="*/ 235 w 936"/>
              <a:gd name="T55" fmla="*/ 1050 h 1109"/>
              <a:gd name="T56" fmla="*/ 175 w 936"/>
              <a:gd name="T57" fmla="*/ 1108 h 1109"/>
              <a:gd name="T58" fmla="*/ 118 w 936"/>
              <a:gd name="T59" fmla="*/ 1108 h 1109"/>
              <a:gd name="T60" fmla="*/ 60 w 936"/>
              <a:gd name="T61" fmla="*/ 1050 h 1109"/>
              <a:gd name="T62" fmla="*/ 60 w 936"/>
              <a:gd name="T63" fmla="*/ 946 h 1109"/>
              <a:gd name="T64" fmla="*/ 0 w 936"/>
              <a:gd name="T65" fmla="*/ 815 h 11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936" h="1109">
                <a:moveTo>
                  <a:pt x="818" y="525"/>
                </a:moveTo>
                <a:lnTo>
                  <a:pt x="818" y="233"/>
                </a:lnTo>
                <a:lnTo>
                  <a:pt x="118" y="233"/>
                </a:lnTo>
                <a:lnTo>
                  <a:pt x="118" y="525"/>
                </a:lnTo>
                <a:lnTo>
                  <a:pt x="818" y="525"/>
                </a:lnTo>
                <a:close/>
                <a:moveTo>
                  <a:pt x="730" y="875"/>
                </a:moveTo>
                <a:cubicBezTo>
                  <a:pt x="779" y="875"/>
                  <a:pt x="818" y="837"/>
                  <a:pt x="818" y="788"/>
                </a:cubicBezTo>
                <a:cubicBezTo>
                  <a:pt x="818" y="739"/>
                  <a:pt x="779" y="700"/>
                  <a:pt x="730" y="700"/>
                </a:cubicBezTo>
                <a:cubicBezTo>
                  <a:pt x="681" y="700"/>
                  <a:pt x="643" y="739"/>
                  <a:pt x="643" y="788"/>
                </a:cubicBezTo>
                <a:cubicBezTo>
                  <a:pt x="643" y="837"/>
                  <a:pt x="681" y="875"/>
                  <a:pt x="730" y="875"/>
                </a:cubicBezTo>
                <a:close/>
                <a:moveTo>
                  <a:pt x="205" y="875"/>
                </a:moveTo>
                <a:cubicBezTo>
                  <a:pt x="254" y="875"/>
                  <a:pt x="293" y="837"/>
                  <a:pt x="293" y="788"/>
                </a:cubicBezTo>
                <a:cubicBezTo>
                  <a:pt x="293" y="739"/>
                  <a:pt x="254" y="700"/>
                  <a:pt x="205" y="700"/>
                </a:cubicBezTo>
                <a:cubicBezTo>
                  <a:pt x="156" y="700"/>
                  <a:pt x="118" y="739"/>
                  <a:pt x="118" y="788"/>
                </a:cubicBezTo>
                <a:cubicBezTo>
                  <a:pt x="118" y="837"/>
                  <a:pt x="156" y="875"/>
                  <a:pt x="205" y="875"/>
                </a:cubicBezTo>
                <a:close/>
                <a:moveTo>
                  <a:pt x="0" y="815"/>
                </a:moveTo>
                <a:lnTo>
                  <a:pt x="0" y="233"/>
                </a:lnTo>
                <a:cubicBezTo>
                  <a:pt x="0" y="28"/>
                  <a:pt x="211" y="0"/>
                  <a:pt x="468" y="0"/>
                </a:cubicBezTo>
                <a:cubicBezTo>
                  <a:pt x="725" y="0"/>
                  <a:pt x="935" y="28"/>
                  <a:pt x="935" y="233"/>
                </a:cubicBezTo>
                <a:lnTo>
                  <a:pt x="935" y="815"/>
                </a:lnTo>
                <a:cubicBezTo>
                  <a:pt x="935" y="867"/>
                  <a:pt x="911" y="914"/>
                  <a:pt x="875" y="946"/>
                </a:cubicBezTo>
                <a:lnTo>
                  <a:pt x="875" y="1050"/>
                </a:lnTo>
                <a:cubicBezTo>
                  <a:pt x="875" y="1083"/>
                  <a:pt x="851" y="1108"/>
                  <a:pt x="818" y="1108"/>
                </a:cubicBezTo>
                <a:lnTo>
                  <a:pt x="760" y="1108"/>
                </a:lnTo>
                <a:cubicBezTo>
                  <a:pt x="727" y="1108"/>
                  <a:pt x="700" y="1083"/>
                  <a:pt x="700" y="1050"/>
                </a:cubicBezTo>
                <a:lnTo>
                  <a:pt x="700" y="990"/>
                </a:lnTo>
                <a:lnTo>
                  <a:pt x="235" y="990"/>
                </a:lnTo>
                <a:lnTo>
                  <a:pt x="235" y="1050"/>
                </a:lnTo>
                <a:cubicBezTo>
                  <a:pt x="235" y="1083"/>
                  <a:pt x="208" y="1108"/>
                  <a:pt x="175" y="1108"/>
                </a:cubicBezTo>
                <a:lnTo>
                  <a:pt x="118" y="1108"/>
                </a:lnTo>
                <a:cubicBezTo>
                  <a:pt x="85" y="1108"/>
                  <a:pt x="60" y="1083"/>
                  <a:pt x="60" y="1050"/>
                </a:cubicBezTo>
                <a:lnTo>
                  <a:pt x="60" y="946"/>
                </a:lnTo>
                <a:cubicBezTo>
                  <a:pt x="25" y="914"/>
                  <a:pt x="0" y="867"/>
                  <a:pt x="0" y="815"/>
                </a:cubicBez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7" name="Freeform 56"/>
          <p:cNvSpPr>
            <a:spLocks noChangeArrowheads="1"/>
          </p:cNvSpPr>
          <p:nvPr/>
        </p:nvSpPr>
        <p:spPr bwMode="auto">
          <a:xfrm>
            <a:off x="5331621" y="4932363"/>
            <a:ext cx="427037" cy="469900"/>
          </a:xfrm>
          <a:custGeom>
            <a:avLst/>
            <a:gdLst>
              <a:gd name="T0" fmla="*/ 242 w 1186"/>
              <a:gd name="T1" fmla="*/ 293 h 1306"/>
              <a:gd name="T2" fmla="*/ 242 w 1186"/>
              <a:gd name="T3" fmla="*/ 525 h 1306"/>
              <a:gd name="T4" fmla="*/ 592 w 1186"/>
              <a:gd name="T5" fmla="*/ 411 h 1306"/>
              <a:gd name="T6" fmla="*/ 942 w 1186"/>
              <a:gd name="T7" fmla="*/ 525 h 1306"/>
              <a:gd name="T8" fmla="*/ 942 w 1186"/>
              <a:gd name="T9" fmla="*/ 293 h 1306"/>
              <a:gd name="T10" fmla="*/ 242 w 1186"/>
              <a:gd name="T11" fmla="*/ 293 h 1306"/>
              <a:gd name="T12" fmla="*/ 122 w 1186"/>
              <a:gd name="T13" fmla="*/ 1050 h 1306"/>
              <a:gd name="T14" fmla="*/ 13 w 1186"/>
              <a:gd name="T15" fmla="*/ 662 h 1306"/>
              <a:gd name="T16" fmla="*/ 51 w 1186"/>
              <a:gd name="T17" fmla="*/ 588 h 1306"/>
              <a:gd name="T18" fmla="*/ 125 w 1186"/>
              <a:gd name="T19" fmla="*/ 564 h 1306"/>
              <a:gd name="T20" fmla="*/ 125 w 1186"/>
              <a:gd name="T21" fmla="*/ 293 h 1306"/>
              <a:gd name="T22" fmla="*/ 242 w 1186"/>
              <a:gd name="T23" fmla="*/ 175 h 1306"/>
              <a:gd name="T24" fmla="*/ 417 w 1186"/>
              <a:gd name="T25" fmla="*/ 175 h 1306"/>
              <a:gd name="T26" fmla="*/ 417 w 1186"/>
              <a:gd name="T27" fmla="*/ 0 h 1306"/>
              <a:gd name="T28" fmla="*/ 767 w 1186"/>
              <a:gd name="T29" fmla="*/ 0 h 1306"/>
              <a:gd name="T30" fmla="*/ 767 w 1186"/>
              <a:gd name="T31" fmla="*/ 175 h 1306"/>
              <a:gd name="T32" fmla="*/ 942 w 1186"/>
              <a:gd name="T33" fmla="*/ 175 h 1306"/>
              <a:gd name="T34" fmla="*/ 1060 w 1186"/>
              <a:gd name="T35" fmla="*/ 293 h 1306"/>
              <a:gd name="T36" fmla="*/ 1060 w 1186"/>
              <a:gd name="T37" fmla="*/ 564 h 1306"/>
              <a:gd name="T38" fmla="*/ 1134 w 1186"/>
              <a:gd name="T39" fmla="*/ 588 h 1306"/>
              <a:gd name="T40" fmla="*/ 1172 w 1186"/>
              <a:gd name="T41" fmla="*/ 662 h 1306"/>
              <a:gd name="T42" fmla="*/ 1063 w 1186"/>
              <a:gd name="T43" fmla="*/ 1050 h 1306"/>
              <a:gd name="T44" fmla="*/ 1060 w 1186"/>
              <a:gd name="T45" fmla="*/ 1050 h 1306"/>
              <a:gd name="T46" fmla="*/ 825 w 1186"/>
              <a:gd name="T47" fmla="*/ 936 h 1306"/>
              <a:gd name="T48" fmla="*/ 592 w 1186"/>
              <a:gd name="T49" fmla="*/ 1050 h 1306"/>
              <a:gd name="T50" fmla="*/ 360 w 1186"/>
              <a:gd name="T51" fmla="*/ 936 h 1306"/>
              <a:gd name="T52" fmla="*/ 125 w 1186"/>
              <a:gd name="T53" fmla="*/ 1050 h 1306"/>
              <a:gd name="T54" fmla="*/ 122 w 1186"/>
              <a:gd name="T55" fmla="*/ 1050 h 1306"/>
              <a:gd name="T56" fmla="*/ 1060 w 1186"/>
              <a:gd name="T57" fmla="*/ 1168 h 1306"/>
              <a:gd name="T58" fmla="*/ 1175 w 1186"/>
              <a:gd name="T59" fmla="*/ 1168 h 1306"/>
              <a:gd name="T60" fmla="*/ 1175 w 1186"/>
              <a:gd name="T61" fmla="*/ 1285 h 1306"/>
              <a:gd name="T62" fmla="*/ 1060 w 1186"/>
              <a:gd name="T63" fmla="*/ 1285 h 1306"/>
              <a:gd name="T64" fmla="*/ 825 w 1186"/>
              <a:gd name="T65" fmla="*/ 1228 h 1306"/>
              <a:gd name="T66" fmla="*/ 360 w 1186"/>
              <a:gd name="T67" fmla="*/ 1228 h 1306"/>
              <a:gd name="T68" fmla="*/ 125 w 1186"/>
              <a:gd name="T69" fmla="*/ 1285 h 1306"/>
              <a:gd name="T70" fmla="*/ 10 w 1186"/>
              <a:gd name="T71" fmla="*/ 1285 h 1306"/>
              <a:gd name="T72" fmla="*/ 10 w 1186"/>
              <a:gd name="T73" fmla="*/ 1168 h 1306"/>
              <a:gd name="T74" fmla="*/ 125 w 1186"/>
              <a:gd name="T75" fmla="*/ 1168 h 1306"/>
              <a:gd name="T76" fmla="*/ 360 w 1186"/>
              <a:gd name="T77" fmla="*/ 1091 h 1306"/>
              <a:gd name="T78" fmla="*/ 825 w 1186"/>
              <a:gd name="T79" fmla="*/ 1091 h 1306"/>
              <a:gd name="T80" fmla="*/ 1060 w 1186"/>
              <a:gd name="T81" fmla="*/ 1168 h 13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186" h="1306">
                <a:moveTo>
                  <a:pt x="242" y="293"/>
                </a:moveTo>
                <a:lnTo>
                  <a:pt x="242" y="525"/>
                </a:lnTo>
                <a:lnTo>
                  <a:pt x="592" y="411"/>
                </a:lnTo>
                <a:lnTo>
                  <a:pt x="942" y="525"/>
                </a:lnTo>
                <a:lnTo>
                  <a:pt x="942" y="293"/>
                </a:lnTo>
                <a:lnTo>
                  <a:pt x="242" y="293"/>
                </a:lnTo>
                <a:close/>
                <a:moveTo>
                  <a:pt x="122" y="1050"/>
                </a:moveTo>
                <a:lnTo>
                  <a:pt x="13" y="662"/>
                </a:lnTo>
                <a:cubicBezTo>
                  <a:pt x="0" y="623"/>
                  <a:pt x="24" y="597"/>
                  <a:pt x="51" y="588"/>
                </a:cubicBezTo>
                <a:lnTo>
                  <a:pt x="125" y="564"/>
                </a:lnTo>
                <a:lnTo>
                  <a:pt x="125" y="293"/>
                </a:lnTo>
                <a:cubicBezTo>
                  <a:pt x="125" y="230"/>
                  <a:pt x="180" y="175"/>
                  <a:pt x="242" y="175"/>
                </a:cubicBezTo>
                <a:lnTo>
                  <a:pt x="417" y="175"/>
                </a:lnTo>
                <a:lnTo>
                  <a:pt x="417" y="0"/>
                </a:lnTo>
                <a:lnTo>
                  <a:pt x="767" y="0"/>
                </a:lnTo>
                <a:lnTo>
                  <a:pt x="767" y="175"/>
                </a:lnTo>
                <a:lnTo>
                  <a:pt x="942" y="175"/>
                </a:lnTo>
                <a:cubicBezTo>
                  <a:pt x="1005" y="175"/>
                  <a:pt x="1060" y="230"/>
                  <a:pt x="1060" y="293"/>
                </a:cubicBezTo>
                <a:lnTo>
                  <a:pt x="1060" y="564"/>
                </a:lnTo>
                <a:lnTo>
                  <a:pt x="1134" y="588"/>
                </a:lnTo>
                <a:cubicBezTo>
                  <a:pt x="1161" y="597"/>
                  <a:pt x="1185" y="623"/>
                  <a:pt x="1172" y="662"/>
                </a:cubicBezTo>
                <a:lnTo>
                  <a:pt x="1063" y="1050"/>
                </a:lnTo>
                <a:lnTo>
                  <a:pt x="1060" y="1050"/>
                </a:lnTo>
                <a:cubicBezTo>
                  <a:pt x="967" y="1050"/>
                  <a:pt x="882" y="1001"/>
                  <a:pt x="825" y="936"/>
                </a:cubicBezTo>
                <a:cubicBezTo>
                  <a:pt x="767" y="1001"/>
                  <a:pt x="685" y="1050"/>
                  <a:pt x="592" y="1050"/>
                </a:cubicBezTo>
                <a:cubicBezTo>
                  <a:pt x="499" y="1050"/>
                  <a:pt x="417" y="1001"/>
                  <a:pt x="360" y="936"/>
                </a:cubicBezTo>
                <a:cubicBezTo>
                  <a:pt x="303" y="1001"/>
                  <a:pt x="218" y="1050"/>
                  <a:pt x="125" y="1050"/>
                </a:cubicBezTo>
                <a:lnTo>
                  <a:pt x="122" y="1050"/>
                </a:lnTo>
                <a:close/>
                <a:moveTo>
                  <a:pt x="1060" y="1168"/>
                </a:moveTo>
                <a:lnTo>
                  <a:pt x="1175" y="1168"/>
                </a:lnTo>
                <a:lnTo>
                  <a:pt x="1175" y="1285"/>
                </a:lnTo>
                <a:lnTo>
                  <a:pt x="1060" y="1285"/>
                </a:lnTo>
                <a:cubicBezTo>
                  <a:pt x="981" y="1285"/>
                  <a:pt x="899" y="1266"/>
                  <a:pt x="825" y="1228"/>
                </a:cubicBezTo>
                <a:cubicBezTo>
                  <a:pt x="677" y="1305"/>
                  <a:pt x="508" y="1305"/>
                  <a:pt x="360" y="1228"/>
                </a:cubicBezTo>
                <a:cubicBezTo>
                  <a:pt x="286" y="1266"/>
                  <a:pt x="204" y="1285"/>
                  <a:pt x="125" y="1285"/>
                </a:cubicBezTo>
                <a:lnTo>
                  <a:pt x="10" y="1285"/>
                </a:lnTo>
                <a:lnTo>
                  <a:pt x="10" y="1168"/>
                </a:lnTo>
                <a:lnTo>
                  <a:pt x="125" y="1168"/>
                </a:lnTo>
                <a:cubicBezTo>
                  <a:pt x="207" y="1168"/>
                  <a:pt x="289" y="1141"/>
                  <a:pt x="360" y="1091"/>
                </a:cubicBezTo>
                <a:cubicBezTo>
                  <a:pt x="502" y="1190"/>
                  <a:pt x="683" y="1190"/>
                  <a:pt x="825" y="1091"/>
                </a:cubicBezTo>
                <a:cubicBezTo>
                  <a:pt x="896" y="1141"/>
                  <a:pt x="978" y="1168"/>
                  <a:pt x="1060" y="1168"/>
                </a:cubicBez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8" name="Freeform 57"/>
          <p:cNvSpPr>
            <a:spLocks noChangeArrowheads="1"/>
          </p:cNvSpPr>
          <p:nvPr/>
        </p:nvSpPr>
        <p:spPr bwMode="auto">
          <a:xfrm>
            <a:off x="6373021" y="4948239"/>
            <a:ext cx="504825" cy="430213"/>
          </a:xfrm>
          <a:custGeom>
            <a:avLst/>
            <a:gdLst>
              <a:gd name="T0" fmla="*/ 1108 w 1401"/>
              <a:gd name="T1" fmla="*/ 1107 h 1195"/>
              <a:gd name="T2" fmla="*/ 1313 w 1401"/>
              <a:gd name="T3" fmla="*/ 905 h 1195"/>
              <a:gd name="T4" fmla="*/ 1108 w 1401"/>
              <a:gd name="T5" fmla="*/ 700 h 1195"/>
              <a:gd name="T6" fmla="*/ 905 w 1401"/>
              <a:gd name="T7" fmla="*/ 905 h 1195"/>
              <a:gd name="T8" fmla="*/ 1108 w 1401"/>
              <a:gd name="T9" fmla="*/ 1107 h 1195"/>
              <a:gd name="T10" fmla="*/ 1108 w 1401"/>
              <a:gd name="T11" fmla="*/ 612 h 1195"/>
              <a:gd name="T12" fmla="*/ 1400 w 1401"/>
              <a:gd name="T13" fmla="*/ 905 h 1195"/>
              <a:gd name="T14" fmla="*/ 1108 w 1401"/>
              <a:gd name="T15" fmla="*/ 1194 h 1195"/>
              <a:gd name="T16" fmla="*/ 818 w 1401"/>
              <a:gd name="T17" fmla="*/ 905 h 1195"/>
              <a:gd name="T18" fmla="*/ 1108 w 1401"/>
              <a:gd name="T19" fmla="*/ 612 h 1195"/>
              <a:gd name="T20" fmla="*/ 629 w 1401"/>
              <a:gd name="T21" fmla="*/ 525 h 1195"/>
              <a:gd name="T22" fmla="*/ 758 w 1401"/>
              <a:gd name="T23" fmla="*/ 659 h 1195"/>
              <a:gd name="T24" fmla="*/ 758 w 1401"/>
              <a:gd name="T25" fmla="*/ 1019 h 1195"/>
              <a:gd name="T26" fmla="*/ 643 w 1401"/>
              <a:gd name="T27" fmla="*/ 1019 h 1195"/>
              <a:gd name="T28" fmla="*/ 643 w 1401"/>
              <a:gd name="T29" fmla="*/ 730 h 1195"/>
              <a:gd name="T30" fmla="*/ 454 w 1401"/>
              <a:gd name="T31" fmla="*/ 566 h 1195"/>
              <a:gd name="T32" fmla="*/ 421 w 1401"/>
              <a:gd name="T33" fmla="*/ 484 h 1195"/>
              <a:gd name="T34" fmla="*/ 454 w 1401"/>
              <a:gd name="T35" fmla="*/ 402 h 1195"/>
              <a:gd name="T36" fmla="*/ 618 w 1401"/>
              <a:gd name="T37" fmla="*/ 237 h 1195"/>
              <a:gd name="T38" fmla="*/ 700 w 1401"/>
              <a:gd name="T39" fmla="*/ 205 h 1195"/>
              <a:gd name="T40" fmla="*/ 793 w 1401"/>
              <a:gd name="T41" fmla="*/ 237 h 1195"/>
              <a:gd name="T42" fmla="*/ 905 w 1401"/>
              <a:gd name="T43" fmla="*/ 350 h 1195"/>
              <a:gd name="T44" fmla="*/ 1113 w 1401"/>
              <a:gd name="T45" fmla="*/ 437 h 1195"/>
              <a:gd name="T46" fmla="*/ 1113 w 1401"/>
              <a:gd name="T47" fmla="*/ 555 h 1195"/>
              <a:gd name="T48" fmla="*/ 818 w 1401"/>
              <a:gd name="T49" fmla="*/ 432 h 1195"/>
              <a:gd name="T50" fmla="*/ 771 w 1401"/>
              <a:gd name="T51" fmla="*/ 385 h 1195"/>
              <a:gd name="T52" fmla="*/ 629 w 1401"/>
              <a:gd name="T53" fmla="*/ 525 h 1195"/>
              <a:gd name="T54" fmla="*/ 293 w 1401"/>
              <a:gd name="T55" fmla="*/ 1107 h 1195"/>
              <a:gd name="T56" fmla="*/ 495 w 1401"/>
              <a:gd name="T57" fmla="*/ 905 h 1195"/>
              <a:gd name="T58" fmla="*/ 293 w 1401"/>
              <a:gd name="T59" fmla="*/ 700 h 1195"/>
              <a:gd name="T60" fmla="*/ 88 w 1401"/>
              <a:gd name="T61" fmla="*/ 905 h 1195"/>
              <a:gd name="T62" fmla="*/ 293 w 1401"/>
              <a:gd name="T63" fmla="*/ 1107 h 1195"/>
              <a:gd name="T64" fmla="*/ 293 w 1401"/>
              <a:gd name="T65" fmla="*/ 612 h 1195"/>
              <a:gd name="T66" fmla="*/ 583 w 1401"/>
              <a:gd name="T67" fmla="*/ 905 h 1195"/>
              <a:gd name="T68" fmla="*/ 293 w 1401"/>
              <a:gd name="T69" fmla="*/ 1194 h 1195"/>
              <a:gd name="T70" fmla="*/ 0 w 1401"/>
              <a:gd name="T71" fmla="*/ 905 h 1195"/>
              <a:gd name="T72" fmla="*/ 293 w 1401"/>
              <a:gd name="T73" fmla="*/ 612 h 1195"/>
              <a:gd name="T74" fmla="*/ 905 w 1401"/>
              <a:gd name="T75" fmla="*/ 232 h 1195"/>
              <a:gd name="T76" fmla="*/ 788 w 1401"/>
              <a:gd name="T77" fmla="*/ 117 h 1195"/>
              <a:gd name="T78" fmla="*/ 905 w 1401"/>
              <a:gd name="T79" fmla="*/ 0 h 1195"/>
              <a:gd name="T80" fmla="*/ 1020 w 1401"/>
              <a:gd name="T81" fmla="*/ 117 h 1195"/>
              <a:gd name="T82" fmla="*/ 905 w 1401"/>
              <a:gd name="T83" fmla="*/ 232 h 11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401" h="1195">
                <a:moveTo>
                  <a:pt x="1108" y="1107"/>
                </a:moveTo>
                <a:cubicBezTo>
                  <a:pt x="1220" y="1107"/>
                  <a:pt x="1313" y="1018"/>
                  <a:pt x="1313" y="905"/>
                </a:cubicBezTo>
                <a:cubicBezTo>
                  <a:pt x="1313" y="793"/>
                  <a:pt x="1221" y="700"/>
                  <a:pt x="1108" y="700"/>
                </a:cubicBezTo>
                <a:cubicBezTo>
                  <a:pt x="996" y="700"/>
                  <a:pt x="905" y="792"/>
                  <a:pt x="905" y="905"/>
                </a:cubicBezTo>
                <a:cubicBezTo>
                  <a:pt x="905" y="1017"/>
                  <a:pt x="995" y="1107"/>
                  <a:pt x="1108" y="1107"/>
                </a:cubicBezTo>
                <a:close/>
                <a:moveTo>
                  <a:pt x="1108" y="612"/>
                </a:moveTo>
                <a:cubicBezTo>
                  <a:pt x="1272" y="612"/>
                  <a:pt x="1400" y="741"/>
                  <a:pt x="1400" y="905"/>
                </a:cubicBezTo>
                <a:cubicBezTo>
                  <a:pt x="1400" y="1069"/>
                  <a:pt x="1273" y="1194"/>
                  <a:pt x="1108" y="1194"/>
                </a:cubicBezTo>
                <a:cubicBezTo>
                  <a:pt x="944" y="1194"/>
                  <a:pt x="818" y="1069"/>
                  <a:pt x="818" y="905"/>
                </a:cubicBezTo>
                <a:cubicBezTo>
                  <a:pt x="818" y="741"/>
                  <a:pt x="943" y="612"/>
                  <a:pt x="1108" y="612"/>
                </a:cubicBezTo>
                <a:close/>
                <a:moveTo>
                  <a:pt x="629" y="525"/>
                </a:moveTo>
                <a:lnTo>
                  <a:pt x="758" y="659"/>
                </a:lnTo>
                <a:lnTo>
                  <a:pt x="758" y="1019"/>
                </a:lnTo>
                <a:lnTo>
                  <a:pt x="643" y="1019"/>
                </a:lnTo>
                <a:lnTo>
                  <a:pt x="643" y="730"/>
                </a:lnTo>
                <a:lnTo>
                  <a:pt x="454" y="566"/>
                </a:lnTo>
                <a:cubicBezTo>
                  <a:pt x="429" y="549"/>
                  <a:pt x="421" y="519"/>
                  <a:pt x="421" y="484"/>
                </a:cubicBezTo>
                <a:cubicBezTo>
                  <a:pt x="421" y="453"/>
                  <a:pt x="429" y="426"/>
                  <a:pt x="454" y="402"/>
                </a:cubicBezTo>
                <a:lnTo>
                  <a:pt x="618" y="237"/>
                </a:lnTo>
                <a:cubicBezTo>
                  <a:pt x="635" y="213"/>
                  <a:pt x="665" y="205"/>
                  <a:pt x="700" y="205"/>
                </a:cubicBezTo>
                <a:cubicBezTo>
                  <a:pt x="736" y="205"/>
                  <a:pt x="763" y="213"/>
                  <a:pt x="793" y="237"/>
                </a:cubicBezTo>
                <a:lnTo>
                  <a:pt x="905" y="350"/>
                </a:lnTo>
                <a:cubicBezTo>
                  <a:pt x="957" y="402"/>
                  <a:pt x="1026" y="437"/>
                  <a:pt x="1113" y="437"/>
                </a:cubicBezTo>
                <a:lnTo>
                  <a:pt x="1113" y="555"/>
                </a:lnTo>
                <a:cubicBezTo>
                  <a:pt x="990" y="555"/>
                  <a:pt x="894" y="508"/>
                  <a:pt x="818" y="432"/>
                </a:cubicBezTo>
                <a:lnTo>
                  <a:pt x="771" y="385"/>
                </a:lnTo>
                <a:lnTo>
                  <a:pt x="629" y="525"/>
                </a:lnTo>
                <a:close/>
                <a:moveTo>
                  <a:pt x="293" y="1107"/>
                </a:moveTo>
                <a:cubicBezTo>
                  <a:pt x="405" y="1107"/>
                  <a:pt x="495" y="1018"/>
                  <a:pt x="495" y="905"/>
                </a:cubicBezTo>
                <a:cubicBezTo>
                  <a:pt x="495" y="793"/>
                  <a:pt x="405" y="700"/>
                  <a:pt x="293" y="700"/>
                </a:cubicBezTo>
                <a:cubicBezTo>
                  <a:pt x="181" y="700"/>
                  <a:pt x="88" y="792"/>
                  <a:pt x="88" y="905"/>
                </a:cubicBezTo>
                <a:cubicBezTo>
                  <a:pt x="88" y="1017"/>
                  <a:pt x="181" y="1107"/>
                  <a:pt x="293" y="1107"/>
                </a:cubicBezTo>
                <a:close/>
                <a:moveTo>
                  <a:pt x="293" y="612"/>
                </a:moveTo>
                <a:cubicBezTo>
                  <a:pt x="457" y="612"/>
                  <a:pt x="583" y="741"/>
                  <a:pt x="583" y="905"/>
                </a:cubicBezTo>
                <a:cubicBezTo>
                  <a:pt x="583" y="1069"/>
                  <a:pt x="457" y="1194"/>
                  <a:pt x="293" y="1194"/>
                </a:cubicBezTo>
                <a:cubicBezTo>
                  <a:pt x="129" y="1194"/>
                  <a:pt x="0" y="1069"/>
                  <a:pt x="0" y="905"/>
                </a:cubicBezTo>
                <a:cubicBezTo>
                  <a:pt x="0" y="741"/>
                  <a:pt x="129" y="612"/>
                  <a:pt x="293" y="612"/>
                </a:cubicBezTo>
                <a:close/>
                <a:moveTo>
                  <a:pt x="905" y="232"/>
                </a:moveTo>
                <a:cubicBezTo>
                  <a:pt x="842" y="232"/>
                  <a:pt x="788" y="180"/>
                  <a:pt x="788" y="117"/>
                </a:cubicBezTo>
                <a:cubicBezTo>
                  <a:pt x="788" y="54"/>
                  <a:pt x="842" y="0"/>
                  <a:pt x="905" y="0"/>
                </a:cubicBezTo>
                <a:cubicBezTo>
                  <a:pt x="968" y="0"/>
                  <a:pt x="1020" y="54"/>
                  <a:pt x="1020" y="117"/>
                </a:cubicBezTo>
                <a:cubicBezTo>
                  <a:pt x="1020" y="180"/>
                  <a:pt x="968" y="232"/>
                  <a:pt x="905" y="232"/>
                </a:cubicBez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9" name="Freeform 58"/>
          <p:cNvSpPr>
            <a:spLocks noChangeArrowheads="1"/>
          </p:cNvSpPr>
          <p:nvPr/>
        </p:nvSpPr>
        <p:spPr bwMode="auto">
          <a:xfrm>
            <a:off x="7536656" y="4932363"/>
            <a:ext cx="336550" cy="463550"/>
          </a:xfrm>
          <a:custGeom>
            <a:avLst/>
            <a:gdLst>
              <a:gd name="T0" fmla="*/ 468 w 936"/>
              <a:gd name="T1" fmla="*/ 0 h 1286"/>
              <a:gd name="T2" fmla="*/ 585 w 936"/>
              <a:gd name="T3" fmla="*/ 118 h 1286"/>
              <a:gd name="T4" fmla="*/ 468 w 936"/>
              <a:gd name="T5" fmla="*/ 236 h 1286"/>
              <a:gd name="T6" fmla="*/ 350 w 936"/>
              <a:gd name="T7" fmla="*/ 118 h 1286"/>
              <a:gd name="T8" fmla="*/ 468 w 936"/>
              <a:gd name="T9" fmla="*/ 0 h 1286"/>
              <a:gd name="T10" fmla="*/ 468 w 936"/>
              <a:gd name="T11" fmla="*/ 350 h 1286"/>
              <a:gd name="T12" fmla="*/ 585 w 936"/>
              <a:gd name="T13" fmla="*/ 468 h 1286"/>
              <a:gd name="T14" fmla="*/ 468 w 936"/>
              <a:gd name="T15" fmla="*/ 586 h 1286"/>
              <a:gd name="T16" fmla="*/ 350 w 936"/>
              <a:gd name="T17" fmla="*/ 468 h 1286"/>
              <a:gd name="T18" fmla="*/ 468 w 936"/>
              <a:gd name="T19" fmla="*/ 350 h 1286"/>
              <a:gd name="T20" fmla="*/ 818 w 936"/>
              <a:gd name="T21" fmla="*/ 350 h 1286"/>
              <a:gd name="T22" fmla="*/ 935 w 936"/>
              <a:gd name="T23" fmla="*/ 468 h 1286"/>
              <a:gd name="T24" fmla="*/ 818 w 936"/>
              <a:gd name="T25" fmla="*/ 586 h 1286"/>
              <a:gd name="T26" fmla="*/ 700 w 936"/>
              <a:gd name="T27" fmla="*/ 468 h 1286"/>
              <a:gd name="T28" fmla="*/ 818 w 936"/>
              <a:gd name="T29" fmla="*/ 350 h 1286"/>
              <a:gd name="T30" fmla="*/ 818 w 936"/>
              <a:gd name="T31" fmla="*/ 700 h 1286"/>
              <a:gd name="T32" fmla="*/ 935 w 936"/>
              <a:gd name="T33" fmla="*/ 818 h 1286"/>
              <a:gd name="T34" fmla="*/ 818 w 936"/>
              <a:gd name="T35" fmla="*/ 936 h 1286"/>
              <a:gd name="T36" fmla="*/ 700 w 936"/>
              <a:gd name="T37" fmla="*/ 818 h 1286"/>
              <a:gd name="T38" fmla="*/ 818 w 936"/>
              <a:gd name="T39" fmla="*/ 700 h 1286"/>
              <a:gd name="T40" fmla="*/ 468 w 936"/>
              <a:gd name="T41" fmla="*/ 700 h 1286"/>
              <a:gd name="T42" fmla="*/ 585 w 936"/>
              <a:gd name="T43" fmla="*/ 818 h 1286"/>
              <a:gd name="T44" fmla="*/ 468 w 936"/>
              <a:gd name="T45" fmla="*/ 936 h 1286"/>
              <a:gd name="T46" fmla="*/ 350 w 936"/>
              <a:gd name="T47" fmla="*/ 818 h 1286"/>
              <a:gd name="T48" fmla="*/ 468 w 936"/>
              <a:gd name="T49" fmla="*/ 700 h 1286"/>
              <a:gd name="T50" fmla="*/ 818 w 936"/>
              <a:gd name="T51" fmla="*/ 236 h 1286"/>
              <a:gd name="T52" fmla="*/ 700 w 936"/>
              <a:gd name="T53" fmla="*/ 118 h 1286"/>
              <a:gd name="T54" fmla="*/ 818 w 936"/>
              <a:gd name="T55" fmla="*/ 0 h 1286"/>
              <a:gd name="T56" fmla="*/ 935 w 936"/>
              <a:gd name="T57" fmla="*/ 118 h 1286"/>
              <a:gd name="T58" fmla="*/ 818 w 936"/>
              <a:gd name="T59" fmla="*/ 236 h 1286"/>
              <a:gd name="T60" fmla="*/ 118 w 936"/>
              <a:gd name="T61" fmla="*/ 700 h 1286"/>
              <a:gd name="T62" fmla="*/ 235 w 936"/>
              <a:gd name="T63" fmla="*/ 818 h 1286"/>
              <a:gd name="T64" fmla="*/ 118 w 936"/>
              <a:gd name="T65" fmla="*/ 936 h 1286"/>
              <a:gd name="T66" fmla="*/ 0 w 936"/>
              <a:gd name="T67" fmla="*/ 818 h 1286"/>
              <a:gd name="T68" fmla="*/ 118 w 936"/>
              <a:gd name="T69" fmla="*/ 700 h 1286"/>
              <a:gd name="T70" fmla="*/ 118 w 936"/>
              <a:gd name="T71" fmla="*/ 350 h 1286"/>
              <a:gd name="T72" fmla="*/ 235 w 936"/>
              <a:gd name="T73" fmla="*/ 468 h 1286"/>
              <a:gd name="T74" fmla="*/ 118 w 936"/>
              <a:gd name="T75" fmla="*/ 586 h 1286"/>
              <a:gd name="T76" fmla="*/ 0 w 936"/>
              <a:gd name="T77" fmla="*/ 468 h 1286"/>
              <a:gd name="T78" fmla="*/ 118 w 936"/>
              <a:gd name="T79" fmla="*/ 350 h 1286"/>
              <a:gd name="T80" fmla="*/ 118 w 936"/>
              <a:gd name="T81" fmla="*/ 0 h 1286"/>
              <a:gd name="T82" fmla="*/ 235 w 936"/>
              <a:gd name="T83" fmla="*/ 118 h 1286"/>
              <a:gd name="T84" fmla="*/ 118 w 936"/>
              <a:gd name="T85" fmla="*/ 236 h 1286"/>
              <a:gd name="T86" fmla="*/ 0 w 936"/>
              <a:gd name="T87" fmla="*/ 118 h 1286"/>
              <a:gd name="T88" fmla="*/ 118 w 936"/>
              <a:gd name="T89" fmla="*/ 0 h 1286"/>
              <a:gd name="T90" fmla="*/ 468 w 936"/>
              <a:gd name="T91" fmla="*/ 1050 h 1286"/>
              <a:gd name="T92" fmla="*/ 585 w 936"/>
              <a:gd name="T93" fmla="*/ 1168 h 1286"/>
              <a:gd name="T94" fmla="*/ 468 w 936"/>
              <a:gd name="T95" fmla="*/ 1285 h 1286"/>
              <a:gd name="T96" fmla="*/ 350 w 936"/>
              <a:gd name="T97" fmla="*/ 1168 h 1286"/>
              <a:gd name="T98" fmla="*/ 468 w 936"/>
              <a:gd name="T99" fmla="*/ 1050 h 1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936" h="1286">
                <a:moveTo>
                  <a:pt x="468" y="0"/>
                </a:moveTo>
                <a:cubicBezTo>
                  <a:pt x="531" y="0"/>
                  <a:pt x="585" y="55"/>
                  <a:pt x="585" y="118"/>
                </a:cubicBezTo>
                <a:cubicBezTo>
                  <a:pt x="585" y="181"/>
                  <a:pt x="531" y="236"/>
                  <a:pt x="468" y="236"/>
                </a:cubicBezTo>
                <a:cubicBezTo>
                  <a:pt x="405" y="236"/>
                  <a:pt x="350" y="181"/>
                  <a:pt x="350" y="118"/>
                </a:cubicBezTo>
                <a:cubicBezTo>
                  <a:pt x="350" y="55"/>
                  <a:pt x="405" y="0"/>
                  <a:pt x="468" y="0"/>
                </a:cubicBezTo>
                <a:close/>
                <a:moveTo>
                  <a:pt x="468" y="350"/>
                </a:moveTo>
                <a:cubicBezTo>
                  <a:pt x="531" y="350"/>
                  <a:pt x="585" y="405"/>
                  <a:pt x="585" y="468"/>
                </a:cubicBezTo>
                <a:cubicBezTo>
                  <a:pt x="585" y="531"/>
                  <a:pt x="531" y="586"/>
                  <a:pt x="468" y="586"/>
                </a:cubicBezTo>
                <a:cubicBezTo>
                  <a:pt x="405" y="586"/>
                  <a:pt x="350" y="531"/>
                  <a:pt x="350" y="468"/>
                </a:cubicBezTo>
                <a:cubicBezTo>
                  <a:pt x="350" y="405"/>
                  <a:pt x="405" y="350"/>
                  <a:pt x="468" y="350"/>
                </a:cubicBezTo>
                <a:close/>
                <a:moveTo>
                  <a:pt x="818" y="350"/>
                </a:moveTo>
                <a:cubicBezTo>
                  <a:pt x="881" y="350"/>
                  <a:pt x="935" y="405"/>
                  <a:pt x="935" y="468"/>
                </a:cubicBezTo>
                <a:cubicBezTo>
                  <a:pt x="935" y="531"/>
                  <a:pt x="881" y="586"/>
                  <a:pt x="818" y="586"/>
                </a:cubicBezTo>
                <a:cubicBezTo>
                  <a:pt x="755" y="586"/>
                  <a:pt x="700" y="531"/>
                  <a:pt x="700" y="468"/>
                </a:cubicBezTo>
                <a:cubicBezTo>
                  <a:pt x="700" y="405"/>
                  <a:pt x="755" y="350"/>
                  <a:pt x="818" y="350"/>
                </a:cubicBezTo>
                <a:close/>
                <a:moveTo>
                  <a:pt x="818" y="700"/>
                </a:moveTo>
                <a:cubicBezTo>
                  <a:pt x="881" y="700"/>
                  <a:pt x="935" y="755"/>
                  <a:pt x="935" y="818"/>
                </a:cubicBezTo>
                <a:cubicBezTo>
                  <a:pt x="935" y="881"/>
                  <a:pt x="881" y="936"/>
                  <a:pt x="818" y="936"/>
                </a:cubicBezTo>
                <a:cubicBezTo>
                  <a:pt x="755" y="936"/>
                  <a:pt x="700" y="881"/>
                  <a:pt x="700" y="818"/>
                </a:cubicBezTo>
                <a:cubicBezTo>
                  <a:pt x="700" y="755"/>
                  <a:pt x="755" y="700"/>
                  <a:pt x="818" y="700"/>
                </a:cubicBezTo>
                <a:close/>
                <a:moveTo>
                  <a:pt x="468" y="700"/>
                </a:moveTo>
                <a:cubicBezTo>
                  <a:pt x="531" y="700"/>
                  <a:pt x="585" y="755"/>
                  <a:pt x="585" y="818"/>
                </a:cubicBezTo>
                <a:cubicBezTo>
                  <a:pt x="585" y="881"/>
                  <a:pt x="531" y="936"/>
                  <a:pt x="468" y="936"/>
                </a:cubicBezTo>
                <a:cubicBezTo>
                  <a:pt x="405" y="936"/>
                  <a:pt x="350" y="881"/>
                  <a:pt x="350" y="818"/>
                </a:cubicBezTo>
                <a:cubicBezTo>
                  <a:pt x="350" y="755"/>
                  <a:pt x="405" y="700"/>
                  <a:pt x="468" y="700"/>
                </a:cubicBezTo>
                <a:close/>
                <a:moveTo>
                  <a:pt x="818" y="236"/>
                </a:moveTo>
                <a:cubicBezTo>
                  <a:pt x="755" y="236"/>
                  <a:pt x="700" y="181"/>
                  <a:pt x="700" y="118"/>
                </a:cubicBezTo>
                <a:cubicBezTo>
                  <a:pt x="700" y="55"/>
                  <a:pt x="755" y="0"/>
                  <a:pt x="818" y="0"/>
                </a:cubicBezTo>
                <a:cubicBezTo>
                  <a:pt x="881" y="0"/>
                  <a:pt x="935" y="55"/>
                  <a:pt x="935" y="118"/>
                </a:cubicBezTo>
                <a:cubicBezTo>
                  <a:pt x="935" y="181"/>
                  <a:pt x="881" y="236"/>
                  <a:pt x="818" y="236"/>
                </a:cubicBezTo>
                <a:close/>
                <a:moveTo>
                  <a:pt x="118" y="700"/>
                </a:moveTo>
                <a:cubicBezTo>
                  <a:pt x="181" y="700"/>
                  <a:pt x="235" y="755"/>
                  <a:pt x="235" y="818"/>
                </a:cubicBezTo>
                <a:cubicBezTo>
                  <a:pt x="235" y="881"/>
                  <a:pt x="181" y="936"/>
                  <a:pt x="118" y="936"/>
                </a:cubicBezTo>
                <a:cubicBezTo>
                  <a:pt x="55" y="936"/>
                  <a:pt x="0" y="881"/>
                  <a:pt x="0" y="818"/>
                </a:cubicBezTo>
                <a:cubicBezTo>
                  <a:pt x="0" y="755"/>
                  <a:pt x="55" y="700"/>
                  <a:pt x="118" y="700"/>
                </a:cubicBezTo>
                <a:close/>
                <a:moveTo>
                  <a:pt x="118" y="350"/>
                </a:moveTo>
                <a:cubicBezTo>
                  <a:pt x="181" y="350"/>
                  <a:pt x="235" y="405"/>
                  <a:pt x="235" y="468"/>
                </a:cubicBezTo>
                <a:cubicBezTo>
                  <a:pt x="235" y="531"/>
                  <a:pt x="181" y="586"/>
                  <a:pt x="118" y="586"/>
                </a:cubicBezTo>
                <a:cubicBezTo>
                  <a:pt x="55" y="586"/>
                  <a:pt x="0" y="531"/>
                  <a:pt x="0" y="468"/>
                </a:cubicBezTo>
                <a:cubicBezTo>
                  <a:pt x="0" y="405"/>
                  <a:pt x="55" y="350"/>
                  <a:pt x="118" y="350"/>
                </a:cubicBezTo>
                <a:close/>
                <a:moveTo>
                  <a:pt x="118" y="0"/>
                </a:moveTo>
                <a:cubicBezTo>
                  <a:pt x="181" y="0"/>
                  <a:pt x="235" y="55"/>
                  <a:pt x="235" y="118"/>
                </a:cubicBezTo>
                <a:cubicBezTo>
                  <a:pt x="235" y="181"/>
                  <a:pt x="181" y="236"/>
                  <a:pt x="118" y="236"/>
                </a:cubicBezTo>
                <a:cubicBezTo>
                  <a:pt x="55" y="236"/>
                  <a:pt x="0" y="181"/>
                  <a:pt x="0" y="118"/>
                </a:cubicBezTo>
                <a:cubicBezTo>
                  <a:pt x="0" y="55"/>
                  <a:pt x="55" y="0"/>
                  <a:pt x="118" y="0"/>
                </a:cubicBezTo>
                <a:close/>
                <a:moveTo>
                  <a:pt x="468" y="1050"/>
                </a:moveTo>
                <a:cubicBezTo>
                  <a:pt x="531" y="1050"/>
                  <a:pt x="585" y="1105"/>
                  <a:pt x="585" y="1168"/>
                </a:cubicBezTo>
                <a:cubicBezTo>
                  <a:pt x="585" y="1231"/>
                  <a:pt x="531" y="1285"/>
                  <a:pt x="468" y="1285"/>
                </a:cubicBezTo>
                <a:cubicBezTo>
                  <a:pt x="405" y="1285"/>
                  <a:pt x="350" y="1231"/>
                  <a:pt x="350" y="1168"/>
                </a:cubicBezTo>
                <a:cubicBezTo>
                  <a:pt x="350" y="1105"/>
                  <a:pt x="405" y="1050"/>
                  <a:pt x="468" y="1050"/>
                </a:cubicBez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0" name="Freeform 59"/>
          <p:cNvSpPr>
            <a:spLocks noChangeArrowheads="1"/>
          </p:cNvSpPr>
          <p:nvPr/>
        </p:nvSpPr>
        <p:spPr bwMode="auto">
          <a:xfrm>
            <a:off x="8595521" y="4975227"/>
            <a:ext cx="377825" cy="377825"/>
          </a:xfrm>
          <a:custGeom>
            <a:avLst/>
            <a:gdLst>
              <a:gd name="T0" fmla="*/ 992 w 1051"/>
              <a:gd name="T1" fmla="*/ 730 h 1051"/>
              <a:gd name="T2" fmla="*/ 1050 w 1051"/>
              <a:gd name="T3" fmla="*/ 787 h 1051"/>
              <a:gd name="T4" fmla="*/ 1050 w 1051"/>
              <a:gd name="T5" fmla="*/ 992 h 1051"/>
              <a:gd name="T6" fmla="*/ 992 w 1051"/>
              <a:gd name="T7" fmla="*/ 1050 h 1051"/>
              <a:gd name="T8" fmla="*/ 0 w 1051"/>
              <a:gd name="T9" fmla="*/ 57 h 1051"/>
              <a:gd name="T10" fmla="*/ 57 w 1051"/>
              <a:gd name="T11" fmla="*/ 0 h 1051"/>
              <a:gd name="T12" fmla="*/ 262 w 1051"/>
              <a:gd name="T13" fmla="*/ 0 h 1051"/>
              <a:gd name="T14" fmla="*/ 320 w 1051"/>
              <a:gd name="T15" fmla="*/ 57 h 1051"/>
              <a:gd name="T16" fmla="*/ 352 w 1051"/>
              <a:gd name="T17" fmla="*/ 265 h 1051"/>
              <a:gd name="T18" fmla="*/ 339 w 1051"/>
              <a:gd name="T19" fmla="*/ 325 h 1051"/>
              <a:gd name="T20" fmla="*/ 210 w 1051"/>
              <a:gd name="T21" fmla="*/ 454 h 1051"/>
              <a:gd name="T22" fmla="*/ 596 w 1051"/>
              <a:gd name="T23" fmla="*/ 839 h 1051"/>
              <a:gd name="T24" fmla="*/ 724 w 1051"/>
              <a:gd name="T25" fmla="*/ 711 h 1051"/>
              <a:gd name="T26" fmla="*/ 784 w 1051"/>
              <a:gd name="T27" fmla="*/ 697 h 1051"/>
              <a:gd name="T28" fmla="*/ 992 w 1051"/>
              <a:gd name="T29" fmla="*/ 730 h 1051"/>
              <a:gd name="T30" fmla="*/ 992 w 1051"/>
              <a:gd name="T31" fmla="*/ 118 h 1051"/>
              <a:gd name="T32" fmla="*/ 992 w 1051"/>
              <a:gd name="T33" fmla="*/ 57 h 1051"/>
              <a:gd name="T34" fmla="*/ 932 w 1051"/>
              <a:gd name="T35" fmla="*/ 57 h 1051"/>
              <a:gd name="T36" fmla="*/ 932 w 1051"/>
              <a:gd name="T37" fmla="*/ 118 h 1051"/>
              <a:gd name="T38" fmla="*/ 992 w 1051"/>
              <a:gd name="T39" fmla="*/ 118 h 1051"/>
              <a:gd name="T40" fmla="*/ 875 w 1051"/>
              <a:gd name="T41" fmla="*/ 0 h 1051"/>
              <a:gd name="T42" fmla="*/ 1050 w 1051"/>
              <a:gd name="T43" fmla="*/ 0 h 1051"/>
              <a:gd name="T44" fmla="*/ 1050 w 1051"/>
              <a:gd name="T45" fmla="*/ 175 h 1051"/>
              <a:gd name="T46" fmla="*/ 932 w 1051"/>
              <a:gd name="T47" fmla="*/ 175 h 1051"/>
              <a:gd name="T48" fmla="*/ 932 w 1051"/>
              <a:gd name="T49" fmla="*/ 293 h 1051"/>
              <a:gd name="T50" fmla="*/ 875 w 1051"/>
              <a:gd name="T51" fmla="*/ 293 h 1051"/>
              <a:gd name="T52" fmla="*/ 875 w 1051"/>
              <a:gd name="T53" fmla="*/ 0 h 1051"/>
              <a:gd name="T54" fmla="*/ 700 w 1051"/>
              <a:gd name="T55" fmla="*/ 118 h 1051"/>
              <a:gd name="T56" fmla="*/ 700 w 1051"/>
              <a:gd name="T57" fmla="*/ 293 h 1051"/>
              <a:gd name="T58" fmla="*/ 525 w 1051"/>
              <a:gd name="T59" fmla="*/ 293 h 1051"/>
              <a:gd name="T60" fmla="*/ 525 w 1051"/>
              <a:gd name="T61" fmla="*/ 232 h 1051"/>
              <a:gd name="T62" fmla="*/ 642 w 1051"/>
              <a:gd name="T63" fmla="*/ 232 h 1051"/>
              <a:gd name="T64" fmla="*/ 642 w 1051"/>
              <a:gd name="T65" fmla="*/ 175 h 1051"/>
              <a:gd name="T66" fmla="*/ 525 w 1051"/>
              <a:gd name="T67" fmla="*/ 175 h 1051"/>
              <a:gd name="T68" fmla="*/ 525 w 1051"/>
              <a:gd name="T69" fmla="*/ 0 h 1051"/>
              <a:gd name="T70" fmla="*/ 700 w 1051"/>
              <a:gd name="T71" fmla="*/ 0 h 1051"/>
              <a:gd name="T72" fmla="*/ 700 w 1051"/>
              <a:gd name="T73" fmla="*/ 57 h 1051"/>
              <a:gd name="T74" fmla="*/ 582 w 1051"/>
              <a:gd name="T75" fmla="*/ 57 h 1051"/>
              <a:gd name="T76" fmla="*/ 582 w 1051"/>
              <a:gd name="T77" fmla="*/ 118 h 1051"/>
              <a:gd name="T78" fmla="*/ 700 w 1051"/>
              <a:gd name="T79" fmla="*/ 118 h 1051"/>
              <a:gd name="T80" fmla="*/ 817 w 1051"/>
              <a:gd name="T81" fmla="*/ 0 h 1051"/>
              <a:gd name="T82" fmla="*/ 817 w 1051"/>
              <a:gd name="T83" fmla="*/ 293 h 1051"/>
              <a:gd name="T84" fmla="*/ 757 w 1051"/>
              <a:gd name="T85" fmla="*/ 293 h 1051"/>
              <a:gd name="T86" fmla="*/ 757 w 1051"/>
              <a:gd name="T87" fmla="*/ 0 h 1051"/>
              <a:gd name="T88" fmla="*/ 817 w 1051"/>
              <a:gd name="T89" fmla="*/ 0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051" h="1051">
                <a:moveTo>
                  <a:pt x="992" y="730"/>
                </a:moveTo>
                <a:cubicBezTo>
                  <a:pt x="1025" y="730"/>
                  <a:pt x="1050" y="755"/>
                  <a:pt x="1050" y="787"/>
                </a:cubicBezTo>
                <a:lnTo>
                  <a:pt x="1050" y="992"/>
                </a:lnTo>
                <a:cubicBezTo>
                  <a:pt x="1050" y="1025"/>
                  <a:pt x="1025" y="1050"/>
                  <a:pt x="992" y="1050"/>
                </a:cubicBezTo>
                <a:cubicBezTo>
                  <a:pt x="445" y="1050"/>
                  <a:pt x="0" y="604"/>
                  <a:pt x="0" y="57"/>
                </a:cubicBezTo>
                <a:cubicBezTo>
                  <a:pt x="0" y="25"/>
                  <a:pt x="24" y="0"/>
                  <a:pt x="57" y="0"/>
                </a:cubicBezTo>
                <a:lnTo>
                  <a:pt x="262" y="0"/>
                </a:lnTo>
                <a:cubicBezTo>
                  <a:pt x="295" y="0"/>
                  <a:pt x="320" y="25"/>
                  <a:pt x="320" y="57"/>
                </a:cubicBezTo>
                <a:cubicBezTo>
                  <a:pt x="320" y="131"/>
                  <a:pt x="330" y="200"/>
                  <a:pt x="352" y="265"/>
                </a:cubicBezTo>
                <a:cubicBezTo>
                  <a:pt x="358" y="284"/>
                  <a:pt x="355" y="309"/>
                  <a:pt x="339" y="325"/>
                </a:cubicBezTo>
                <a:lnTo>
                  <a:pt x="210" y="454"/>
                </a:lnTo>
                <a:cubicBezTo>
                  <a:pt x="295" y="621"/>
                  <a:pt x="432" y="755"/>
                  <a:pt x="596" y="839"/>
                </a:cubicBezTo>
                <a:lnTo>
                  <a:pt x="724" y="711"/>
                </a:lnTo>
                <a:cubicBezTo>
                  <a:pt x="741" y="695"/>
                  <a:pt x="765" y="692"/>
                  <a:pt x="784" y="697"/>
                </a:cubicBezTo>
                <a:cubicBezTo>
                  <a:pt x="850" y="719"/>
                  <a:pt x="918" y="730"/>
                  <a:pt x="992" y="730"/>
                </a:cubicBezTo>
                <a:close/>
                <a:moveTo>
                  <a:pt x="992" y="118"/>
                </a:moveTo>
                <a:lnTo>
                  <a:pt x="992" y="57"/>
                </a:lnTo>
                <a:lnTo>
                  <a:pt x="932" y="57"/>
                </a:lnTo>
                <a:lnTo>
                  <a:pt x="932" y="118"/>
                </a:lnTo>
                <a:lnTo>
                  <a:pt x="992" y="118"/>
                </a:lnTo>
                <a:close/>
                <a:moveTo>
                  <a:pt x="875" y="0"/>
                </a:moveTo>
                <a:lnTo>
                  <a:pt x="1050" y="0"/>
                </a:lnTo>
                <a:lnTo>
                  <a:pt x="1050" y="175"/>
                </a:lnTo>
                <a:lnTo>
                  <a:pt x="932" y="175"/>
                </a:lnTo>
                <a:lnTo>
                  <a:pt x="932" y="293"/>
                </a:lnTo>
                <a:lnTo>
                  <a:pt x="875" y="293"/>
                </a:lnTo>
                <a:lnTo>
                  <a:pt x="875" y="0"/>
                </a:lnTo>
                <a:close/>
                <a:moveTo>
                  <a:pt x="700" y="118"/>
                </a:moveTo>
                <a:lnTo>
                  <a:pt x="700" y="293"/>
                </a:lnTo>
                <a:lnTo>
                  <a:pt x="525" y="293"/>
                </a:lnTo>
                <a:lnTo>
                  <a:pt x="525" y="232"/>
                </a:lnTo>
                <a:lnTo>
                  <a:pt x="642" y="232"/>
                </a:lnTo>
                <a:lnTo>
                  <a:pt x="642" y="175"/>
                </a:lnTo>
                <a:lnTo>
                  <a:pt x="525" y="175"/>
                </a:lnTo>
                <a:lnTo>
                  <a:pt x="525" y="0"/>
                </a:lnTo>
                <a:lnTo>
                  <a:pt x="700" y="0"/>
                </a:lnTo>
                <a:lnTo>
                  <a:pt x="700" y="57"/>
                </a:lnTo>
                <a:lnTo>
                  <a:pt x="582" y="57"/>
                </a:lnTo>
                <a:lnTo>
                  <a:pt x="582" y="118"/>
                </a:lnTo>
                <a:lnTo>
                  <a:pt x="700" y="118"/>
                </a:lnTo>
                <a:close/>
                <a:moveTo>
                  <a:pt x="817" y="0"/>
                </a:moveTo>
                <a:lnTo>
                  <a:pt x="817" y="293"/>
                </a:lnTo>
                <a:lnTo>
                  <a:pt x="757" y="293"/>
                </a:lnTo>
                <a:lnTo>
                  <a:pt x="757" y="0"/>
                </a:lnTo>
                <a:lnTo>
                  <a:pt x="817" y="0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1" name="Freeform 60"/>
          <p:cNvSpPr>
            <a:spLocks noChangeArrowheads="1"/>
          </p:cNvSpPr>
          <p:nvPr/>
        </p:nvSpPr>
        <p:spPr bwMode="auto">
          <a:xfrm>
            <a:off x="9633744" y="4995863"/>
            <a:ext cx="463550" cy="336550"/>
          </a:xfrm>
          <a:custGeom>
            <a:avLst/>
            <a:gdLst>
              <a:gd name="T0" fmla="*/ 1167 w 1286"/>
              <a:gd name="T1" fmla="*/ 818 h 936"/>
              <a:gd name="T2" fmla="*/ 1167 w 1286"/>
              <a:gd name="T3" fmla="*/ 350 h 936"/>
              <a:gd name="T4" fmla="*/ 935 w 1286"/>
              <a:gd name="T5" fmla="*/ 350 h 936"/>
              <a:gd name="T6" fmla="*/ 935 w 1286"/>
              <a:gd name="T7" fmla="*/ 818 h 936"/>
              <a:gd name="T8" fmla="*/ 1167 w 1286"/>
              <a:gd name="T9" fmla="*/ 818 h 936"/>
              <a:gd name="T10" fmla="*/ 1225 w 1286"/>
              <a:gd name="T11" fmla="*/ 236 h 936"/>
              <a:gd name="T12" fmla="*/ 1285 w 1286"/>
              <a:gd name="T13" fmla="*/ 293 h 936"/>
              <a:gd name="T14" fmla="*/ 1285 w 1286"/>
              <a:gd name="T15" fmla="*/ 875 h 936"/>
              <a:gd name="T16" fmla="*/ 1225 w 1286"/>
              <a:gd name="T17" fmla="*/ 935 h 936"/>
              <a:gd name="T18" fmla="*/ 875 w 1286"/>
              <a:gd name="T19" fmla="*/ 935 h 936"/>
              <a:gd name="T20" fmla="*/ 817 w 1286"/>
              <a:gd name="T21" fmla="*/ 875 h 936"/>
              <a:gd name="T22" fmla="*/ 817 w 1286"/>
              <a:gd name="T23" fmla="*/ 293 h 936"/>
              <a:gd name="T24" fmla="*/ 875 w 1286"/>
              <a:gd name="T25" fmla="*/ 236 h 936"/>
              <a:gd name="T26" fmla="*/ 1225 w 1286"/>
              <a:gd name="T27" fmla="*/ 236 h 936"/>
              <a:gd name="T28" fmla="*/ 585 w 1286"/>
              <a:gd name="T29" fmla="*/ 788 h 936"/>
              <a:gd name="T30" fmla="*/ 672 w 1286"/>
              <a:gd name="T31" fmla="*/ 700 h 936"/>
              <a:gd name="T32" fmla="*/ 585 w 1286"/>
              <a:gd name="T33" fmla="*/ 613 h 936"/>
              <a:gd name="T34" fmla="*/ 497 w 1286"/>
              <a:gd name="T35" fmla="*/ 700 h 936"/>
              <a:gd name="T36" fmla="*/ 585 w 1286"/>
              <a:gd name="T37" fmla="*/ 788 h 936"/>
              <a:gd name="T38" fmla="*/ 700 w 1286"/>
              <a:gd name="T39" fmla="*/ 468 h 936"/>
              <a:gd name="T40" fmla="*/ 700 w 1286"/>
              <a:gd name="T41" fmla="*/ 572 h 936"/>
              <a:gd name="T42" fmla="*/ 760 w 1286"/>
              <a:gd name="T43" fmla="*/ 700 h 936"/>
              <a:gd name="T44" fmla="*/ 700 w 1286"/>
              <a:gd name="T45" fmla="*/ 832 h 936"/>
              <a:gd name="T46" fmla="*/ 700 w 1286"/>
              <a:gd name="T47" fmla="*/ 935 h 936"/>
              <a:gd name="T48" fmla="*/ 467 w 1286"/>
              <a:gd name="T49" fmla="*/ 935 h 936"/>
              <a:gd name="T50" fmla="*/ 467 w 1286"/>
              <a:gd name="T51" fmla="*/ 832 h 936"/>
              <a:gd name="T52" fmla="*/ 410 w 1286"/>
              <a:gd name="T53" fmla="*/ 700 h 936"/>
              <a:gd name="T54" fmla="*/ 467 w 1286"/>
              <a:gd name="T55" fmla="*/ 572 h 936"/>
              <a:gd name="T56" fmla="*/ 467 w 1286"/>
              <a:gd name="T57" fmla="*/ 468 h 936"/>
              <a:gd name="T58" fmla="*/ 700 w 1286"/>
              <a:gd name="T59" fmla="*/ 468 h 936"/>
              <a:gd name="T60" fmla="*/ 117 w 1286"/>
              <a:gd name="T61" fmla="*/ 118 h 936"/>
              <a:gd name="T62" fmla="*/ 117 w 1286"/>
              <a:gd name="T63" fmla="*/ 818 h 936"/>
              <a:gd name="T64" fmla="*/ 350 w 1286"/>
              <a:gd name="T65" fmla="*/ 818 h 936"/>
              <a:gd name="T66" fmla="*/ 350 w 1286"/>
              <a:gd name="T67" fmla="*/ 935 h 936"/>
              <a:gd name="T68" fmla="*/ 117 w 1286"/>
              <a:gd name="T69" fmla="*/ 935 h 936"/>
              <a:gd name="T70" fmla="*/ 0 w 1286"/>
              <a:gd name="T71" fmla="*/ 818 h 936"/>
              <a:gd name="T72" fmla="*/ 0 w 1286"/>
              <a:gd name="T73" fmla="*/ 118 h 936"/>
              <a:gd name="T74" fmla="*/ 117 w 1286"/>
              <a:gd name="T75" fmla="*/ 0 h 936"/>
              <a:gd name="T76" fmla="*/ 1167 w 1286"/>
              <a:gd name="T77" fmla="*/ 0 h 936"/>
              <a:gd name="T78" fmla="*/ 1167 w 1286"/>
              <a:gd name="T79" fmla="*/ 118 h 936"/>
              <a:gd name="T80" fmla="*/ 117 w 1286"/>
              <a:gd name="T81" fmla="*/ 118 h 9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286" h="936">
                <a:moveTo>
                  <a:pt x="1167" y="818"/>
                </a:moveTo>
                <a:lnTo>
                  <a:pt x="1167" y="350"/>
                </a:lnTo>
                <a:lnTo>
                  <a:pt x="935" y="350"/>
                </a:lnTo>
                <a:lnTo>
                  <a:pt x="935" y="818"/>
                </a:lnTo>
                <a:lnTo>
                  <a:pt x="1167" y="818"/>
                </a:lnTo>
                <a:close/>
                <a:moveTo>
                  <a:pt x="1225" y="236"/>
                </a:moveTo>
                <a:cubicBezTo>
                  <a:pt x="1255" y="236"/>
                  <a:pt x="1285" y="263"/>
                  <a:pt x="1285" y="293"/>
                </a:cubicBezTo>
                <a:lnTo>
                  <a:pt x="1285" y="875"/>
                </a:lnTo>
                <a:cubicBezTo>
                  <a:pt x="1285" y="905"/>
                  <a:pt x="1255" y="935"/>
                  <a:pt x="1225" y="935"/>
                </a:cubicBezTo>
                <a:lnTo>
                  <a:pt x="875" y="935"/>
                </a:lnTo>
                <a:cubicBezTo>
                  <a:pt x="845" y="935"/>
                  <a:pt x="817" y="905"/>
                  <a:pt x="817" y="875"/>
                </a:cubicBezTo>
                <a:lnTo>
                  <a:pt x="817" y="293"/>
                </a:lnTo>
                <a:cubicBezTo>
                  <a:pt x="817" y="263"/>
                  <a:pt x="845" y="236"/>
                  <a:pt x="875" y="236"/>
                </a:cubicBezTo>
                <a:lnTo>
                  <a:pt x="1225" y="236"/>
                </a:lnTo>
                <a:close/>
                <a:moveTo>
                  <a:pt x="585" y="788"/>
                </a:moveTo>
                <a:cubicBezTo>
                  <a:pt x="634" y="788"/>
                  <a:pt x="672" y="750"/>
                  <a:pt x="672" y="700"/>
                </a:cubicBezTo>
                <a:cubicBezTo>
                  <a:pt x="672" y="651"/>
                  <a:pt x="634" y="613"/>
                  <a:pt x="585" y="613"/>
                </a:cubicBezTo>
                <a:cubicBezTo>
                  <a:pt x="536" y="613"/>
                  <a:pt x="497" y="651"/>
                  <a:pt x="497" y="700"/>
                </a:cubicBezTo>
                <a:cubicBezTo>
                  <a:pt x="497" y="750"/>
                  <a:pt x="536" y="788"/>
                  <a:pt x="585" y="788"/>
                </a:cubicBezTo>
                <a:close/>
                <a:moveTo>
                  <a:pt x="700" y="468"/>
                </a:moveTo>
                <a:lnTo>
                  <a:pt x="700" y="572"/>
                </a:lnTo>
                <a:cubicBezTo>
                  <a:pt x="735" y="605"/>
                  <a:pt x="760" y="648"/>
                  <a:pt x="760" y="700"/>
                </a:cubicBezTo>
                <a:cubicBezTo>
                  <a:pt x="760" y="752"/>
                  <a:pt x="735" y="799"/>
                  <a:pt x="700" y="832"/>
                </a:cubicBezTo>
                <a:lnTo>
                  <a:pt x="700" y="935"/>
                </a:lnTo>
                <a:lnTo>
                  <a:pt x="467" y="935"/>
                </a:lnTo>
                <a:lnTo>
                  <a:pt x="467" y="832"/>
                </a:lnTo>
                <a:cubicBezTo>
                  <a:pt x="432" y="799"/>
                  <a:pt x="410" y="752"/>
                  <a:pt x="410" y="700"/>
                </a:cubicBezTo>
                <a:cubicBezTo>
                  <a:pt x="410" y="648"/>
                  <a:pt x="432" y="605"/>
                  <a:pt x="467" y="572"/>
                </a:cubicBezTo>
                <a:lnTo>
                  <a:pt x="467" y="468"/>
                </a:lnTo>
                <a:lnTo>
                  <a:pt x="700" y="468"/>
                </a:lnTo>
                <a:close/>
                <a:moveTo>
                  <a:pt x="117" y="118"/>
                </a:moveTo>
                <a:lnTo>
                  <a:pt x="117" y="818"/>
                </a:lnTo>
                <a:lnTo>
                  <a:pt x="350" y="818"/>
                </a:lnTo>
                <a:lnTo>
                  <a:pt x="350" y="935"/>
                </a:lnTo>
                <a:lnTo>
                  <a:pt x="117" y="935"/>
                </a:lnTo>
                <a:cubicBezTo>
                  <a:pt x="54" y="935"/>
                  <a:pt x="0" y="881"/>
                  <a:pt x="0" y="818"/>
                </a:cubicBezTo>
                <a:lnTo>
                  <a:pt x="0" y="118"/>
                </a:lnTo>
                <a:cubicBezTo>
                  <a:pt x="0" y="55"/>
                  <a:pt x="54" y="0"/>
                  <a:pt x="117" y="0"/>
                </a:cubicBezTo>
                <a:lnTo>
                  <a:pt x="1167" y="0"/>
                </a:lnTo>
                <a:lnTo>
                  <a:pt x="1167" y="118"/>
                </a:lnTo>
                <a:lnTo>
                  <a:pt x="117" y="118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2" name="Freeform 61"/>
          <p:cNvSpPr>
            <a:spLocks noChangeArrowheads="1"/>
          </p:cNvSpPr>
          <p:nvPr/>
        </p:nvSpPr>
        <p:spPr bwMode="auto">
          <a:xfrm>
            <a:off x="10756108" y="4975227"/>
            <a:ext cx="377825" cy="377825"/>
          </a:xfrm>
          <a:custGeom>
            <a:avLst/>
            <a:gdLst>
              <a:gd name="T0" fmla="*/ 818 w 1051"/>
              <a:gd name="T1" fmla="*/ 757 h 1051"/>
              <a:gd name="T2" fmla="*/ 1050 w 1051"/>
              <a:gd name="T3" fmla="*/ 757 h 1051"/>
              <a:gd name="T4" fmla="*/ 1050 w 1051"/>
              <a:gd name="T5" fmla="*/ 1050 h 1051"/>
              <a:gd name="T6" fmla="*/ 757 w 1051"/>
              <a:gd name="T7" fmla="*/ 1050 h 1051"/>
              <a:gd name="T8" fmla="*/ 757 w 1051"/>
              <a:gd name="T9" fmla="*/ 872 h 1051"/>
              <a:gd name="T10" fmla="*/ 525 w 1051"/>
              <a:gd name="T11" fmla="*/ 626 h 1051"/>
              <a:gd name="T12" fmla="*/ 293 w 1051"/>
              <a:gd name="T13" fmla="*/ 872 h 1051"/>
              <a:gd name="T14" fmla="*/ 293 w 1051"/>
              <a:gd name="T15" fmla="*/ 1050 h 1051"/>
              <a:gd name="T16" fmla="*/ 0 w 1051"/>
              <a:gd name="T17" fmla="*/ 1050 h 1051"/>
              <a:gd name="T18" fmla="*/ 0 w 1051"/>
              <a:gd name="T19" fmla="*/ 757 h 1051"/>
              <a:gd name="T20" fmla="*/ 232 w 1051"/>
              <a:gd name="T21" fmla="*/ 757 h 1051"/>
              <a:gd name="T22" fmla="*/ 468 w 1051"/>
              <a:gd name="T23" fmla="*/ 525 h 1051"/>
              <a:gd name="T24" fmla="*/ 468 w 1051"/>
              <a:gd name="T25" fmla="*/ 339 h 1051"/>
              <a:gd name="T26" fmla="*/ 350 w 1051"/>
              <a:gd name="T27" fmla="*/ 175 h 1051"/>
              <a:gd name="T28" fmla="*/ 525 w 1051"/>
              <a:gd name="T29" fmla="*/ 0 h 1051"/>
              <a:gd name="T30" fmla="*/ 700 w 1051"/>
              <a:gd name="T31" fmla="*/ 175 h 1051"/>
              <a:gd name="T32" fmla="*/ 582 w 1051"/>
              <a:gd name="T33" fmla="*/ 339 h 1051"/>
              <a:gd name="T34" fmla="*/ 582 w 1051"/>
              <a:gd name="T35" fmla="*/ 525 h 1051"/>
              <a:gd name="T36" fmla="*/ 818 w 1051"/>
              <a:gd name="T37" fmla="*/ 757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051" h="1051">
                <a:moveTo>
                  <a:pt x="818" y="757"/>
                </a:moveTo>
                <a:lnTo>
                  <a:pt x="1050" y="757"/>
                </a:lnTo>
                <a:lnTo>
                  <a:pt x="1050" y="1050"/>
                </a:lnTo>
                <a:lnTo>
                  <a:pt x="757" y="1050"/>
                </a:lnTo>
                <a:lnTo>
                  <a:pt x="757" y="872"/>
                </a:lnTo>
                <a:lnTo>
                  <a:pt x="525" y="626"/>
                </a:lnTo>
                <a:lnTo>
                  <a:pt x="293" y="872"/>
                </a:lnTo>
                <a:lnTo>
                  <a:pt x="293" y="1050"/>
                </a:lnTo>
                <a:lnTo>
                  <a:pt x="0" y="1050"/>
                </a:lnTo>
                <a:lnTo>
                  <a:pt x="0" y="757"/>
                </a:lnTo>
                <a:lnTo>
                  <a:pt x="232" y="757"/>
                </a:lnTo>
                <a:lnTo>
                  <a:pt x="468" y="525"/>
                </a:lnTo>
                <a:lnTo>
                  <a:pt x="468" y="339"/>
                </a:lnTo>
                <a:cubicBezTo>
                  <a:pt x="399" y="314"/>
                  <a:pt x="350" y="252"/>
                  <a:pt x="350" y="175"/>
                </a:cubicBezTo>
                <a:cubicBezTo>
                  <a:pt x="350" y="79"/>
                  <a:pt x="429" y="0"/>
                  <a:pt x="525" y="0"/>
                </a:cubicBezTo>
                <a:cubicBezTo>
                  <a:pt x="621" y="0"/>
                  <a:pt x="700" y="79"/>
                  <a:pt x="700" y="175"/>
                </a:cubicBezTo>
                <a:cubicBezTo>
                  <a:pt x="700" y="252"/>
                  <a:pt x="651" y="314"/>
                  <a:pt x="582" y="339"/>
                </a:cubicBezTo>
                <a:lnTo>
                  <a:pt x="582" y="525"/>
                </a:lnTo>
                <a:lnTo>
                  <a:pt x="818" y="757"/>
                </a:lnTo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3" name="Freeform 62"/>
          <p:cNvSpPr>
            <a:spLocks noChangeArrowheads="1"/>
          </p:cNvSpPr>
          <p:nvPr/>
        </p:nvSpPr>
        <p:spPr bwMode="auto">
          <a:xfrm>
            <a:off x="1054896" y="5810251"/>
            <a:ext cx="338137" cy="450850"/>
          </a:xfrm>
          <a:custGeom>
            <a:avLst/>
            <a:gdLst>
              <a:gd name="T0" fmla="*/ 407 w 939"/>
              <a:gd name="T1" fmla="*/ 1042 h 1254"/>
              <a:gd name="T2" fmla="*/ 0 w 939"/>
              <a:gd name="T3" fmla="*/ 963 h 1254"/>
              <a:gd name="T4" fmla="*/ 22 w 939"/>
              <a:gd name="T5" fmla="*/ 845 h 1254"/>
              <a:gd name="T6" fmla="*/ 309 w 939"/>
              <a:gd name="T7" fmla="*/ 903 h 1254"/>
              <a:gd name="T8" fmla="*/ 402 w 939"/>
              <a:gd name="T9" fmla="*/ 430 h 1254"/>
              <a:gd name="T10" fmla="*/ 295 w 939"/>
              <a:gd name="T11" fmla="*/ 471 h 1254"/>
              <a:gd name="T12" fmla="*/ 295 w 939"/>
              <a:gd name="T13" fmla="*/ 670 h 1254"/>
              <a:gd name="T14" fmla="*/ 180 w 939"/>
              <a:gd name="T15" fmla="*/ 670 h 1254"/>
              <a:gd name="T16" fmla="*/ 180 w 939"/>
              <a:gd name="T17" fmla="*/ 397 h 1254"/>
              <a:gd name="T18" fmla="*/ 484 w 939"/>
              <a:gd name="T19" fmla="*/ 268 h 1254"/>
              <a:gd name="T20" fmla="*/ 530 w 939"/>
              <a:gd name="T21" fmla="*/ 263 h 1254"/>
              <a:gd name="T22" fmla="*/ 629 w 939"/>
              <a:gd name="T23" fmla="*/ 320 h 1254"/>
              <a:gd name="T24" fmla="*/ 686 w 939"/>
              <a:gd name="T25" fmla="*/ 413 h 1254"/>
              <a:gd name="T26" fmla="*/ 938 w 939"/>
              <a:gd name="T27" fmla="*/ 553 h 1254"/>
              <a:gd name="T28" fmla="*/ 938 w 939"/>
              <a:gd name="T29" fmla="*/ 670 h 1254"/>
              <a:gd name="T30" fmla="*/ 618 w 939"/>
              <a:gd name="T31" fmla="*/ 525 h 1254"/>
              <a:gd name="T32" fmla="*/ 582 w 939"/>
              <a:gd name="T33" fmla="*/ 700 h 1254"/>
              <a:gd name="T34" fmla="*/ 705 w 939"/>
              <a:gd name="T35" fmla="*/ 815 h 1254"/>
              <a:gd name="T36" fmla="*/ 705 w 939"/>
              <a:gd name="T37" fmla="*/ 1253 h 1254"/>
              <a:gd name="T38" fmla="*/ 588 w 939"/>
              <a:gd name="T39" fmla="*/ 1253 h 1254"/>
              <a:gd name="T40" fmla="*/ 588 w 939"/>
              <a:gd name="T41" fmla="*/ 903 h 1254"/>
              <a:gd name="T42" fmla="*/ 465 w 939"/>
              <a:gd name="T43" fmla="*/ 788 h 1254"/>
              <a:gd name="T44" fmla="*/ 407 w 939"/>
              <a:gd name="T45" fmla="*/ 1042 h 1254"/>
              <a:gd name="T46" fmla="*/ 618 w 939"/>
              <a:gd name="T47" fmla="*/ 233 h 1254"/>
              <a:gd name="T48" fmla="*/ 500 w 939"/>
              <a:gd name="T49" fmla="*/ 115 h 1254"/>
              <a:gd name="T50" fmla="*/ 618 w 939"/>
              <a:gd name="T51" fmla="*/ 0 h 1254"/>
              <a:gd name="T52" fmla="*/ 733 w 939"/>
              <a:gd name="T53" fmla="*/ 115 h 1254"/>
              <a:gd name="T54" fmla="*/ 618 w 939"/>
              <a:gd name="T55" fmla="*/ 233 h 12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939" h="1254">
                <a:moveTo>
                  <a:pt x="407" y="1042"/>
                </a:moveTo>
                <a:lnTo>
                  <a:pt x="0" y="963"/>
                </a:lnTo>
                <a:lnTo>
                  <a:pt x="22" y="845"/>
                </a:lnTo>
                <a:lnTo>
                  <a:pt x="309" y="903"/>
                </a:lnTo>
                <a:lnTo>
                  <a:pt x="402" y="430"/>
                </a:lnTo>
                <a:lnTo>
                  <a:pt x="295" y="471"/>
                </a:lnTo>
                <a:lnTo>
                  <a:pt x="295" y="670"/>
                </a:lnTo>
                <a:lnTo>
                  <a:pt x="180" y="670"/>
                </a:lnTo>
                <a:lnTo>
                  <a:pt x="180" y="397"/>
                </a:lnTo>
                <a:lnTo>
                  <a:pt x="484" y="268"/>
                </a:lnTo>
                <a:cubicBezTo>
                  <a:pt x="500" y="268"/>
                  <a:pt x="514" y="263"/>
                  <a:pt x="530" y="263"/>
                </a:cubicBezTo>
                <a:cubicBezTo>
                  <a:pt x="571" y="263"/>
                  <a:pt x="604" y="285"/>
                  <a:pt x="629" y="320"/>
                </a:cubicBezTo>
                <a:lnTo>
                  <a:pt x="686" y="413"/>
                </a:lnTo>
                <a:cubicBezTo>
                  <a:pt x="733" y="495"/>
                  <a:pt x="826" y="553"/>
                  <a:pt x="938" y="553"/>
                </a:cubicBezTo>
                <a:lnTo>
                  <a:pt x="938" y="670"/>
                </a:lnTo>
                <a:cubicBezTo>
                  <a:pt x="809" y="670"/>
                  <a:pt x="695" y="613"/>
                  <a:pt x="618" y="525"/>
                </a:cubicBezTo>
                <a:lnTo>
                  <a:pt x="582" y="700"/>
                </a:lnTo>
                <a:lnTo>
                  <a:pt x="705" y="815"/>
                </a:lnTo>
                <a:lnTo>
                  <a:pt x="705" y="1253"/>
                </a:lnTo>
                <a:lnTo>
                  <a:pt x="588" y="1253"/>
                </a:lnTo>
                <a:lnTo>
                  <a:pt x="588" y="903"/>
                </a:lnTo>
                <a:lnTo>
                  <a:pt x="465" y="788"/>
                </a:lnTo>
                <a:lnTo>
                  <a:pt x="407" y="1042"/>
                </a:lnTo>
                <a:close/>
                <a:moveTo>
                  <a:pt x="618" y="233"/>
                </a:moveTo>
                <a:cubicBezTo>
                  <a:pt x="555" y="233"/>
                  <a:pt x="500" y="178"/>
                  <a:pt x="500" y="115"/>
                </a:cubicBezTo>
                <a:cubicBezTo>
                  <a:pt x="500" y="52"/>
                  <a:pt x="555" y="0"/>
                  <a:pt x="618" y="0"/>
                </a:cubicBezTo>
                <a:cubicBezTo>
                  <a:pt x="681" y="0"/>
                  <a:pt x="733" y="52"/>
                  <a:pt x="733" y="115"/>
                </a:cubicBezTo>
                <a:cubicBezTo>
                  <a:pt x="733" y="178"/>
                  <a:pt x="681" y="233"/>
                  <a:pt x="618" y="233"/>
                </a:cubicBez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4" name="Freeform 63"/>
          <p:cNvSpPr>
            <a:spLocks noChangeArrowheads="1"/>
          </p:cNvSpPr>
          <p:nvPr/>
        </p:nvSpPr>
        <p:spPr bwMode="auto">
          <a:xfrm>
            <a:off x="2096294" y="5846764"/>
            <a:ext cx="419100" cy="377825"/>
          </a:xfrm>
          <a:custGeom>
            <a:avLst/>
            <a:gdLst>
              <a:gd name="T0" fmla="*/ 933 w 1166"/>
              <a:gd name="T1" fmla="*/ 817 h 1050"/>
              <a:gd name="T2" fmla="*/ 815 w 1166"/>
              <a:gd name="T3" fmla="*/ 699 h 1050"/>
              <a:gd name="T4" fmla="*/ 933 w 1166"/>
              <a:gd name="T5" fmla="*/ 467 h 1050"/>
              <a:gd name="T6" fmla="*/ 815 w 1166"/>
              <a:gd name="T7" fmla="*/ 582 h 1050"/>
              <a:gd name="T8" fmla="*/ 933 w 1166"/>
              <a:gd name="T9" fmla="*/ 467 h 1050"/>
              <a:gd name="T10" fmla="*/ 583 w 1166"/>
              <a:gd name="T11" fmla="*/ 350 h 1050"/>
              <a:gd name="T12" fmla="*/ 700 w 1166"/>
              <a:gd name="T13" fmla="*/ 467 h 1050"/>
              <a:gd name="T14" fmla="*/ 583 w 1166"/>
              <a:gd name="T15" fmla="*/ 582 h 1050"/>
              <a:gd name="T16" fmla="*/ 700 w 1166"/>
              <a:gd name="T17" fmla="*/ 699 h 1050"/>
              <a:gd name="T18" fmla="*/ 583 w 1166"/>
              <a:gd name="T19" fmla="*/ 817 h 1050"/>
              <a:gd name="T20" fmla="*/ 1050 w 1166"/>
              <a:gd name="T21" fmla="*/ 932 h 1050"/>
              <a:gd name="T22" fmla="*/ 465 w 1166"/>
              <a:gd name="T23" fmla="*/ 232 h 1050"/>
              <a:gd name="T24" fmla="*/ 350 w 1166"/>
              <a:gd name="T25" fmla="*/ 117 h 1050"/>
              <a:gd name="T26" fmla="*/ 465 w 1166"/>
              <a:gd name="T27" fmla="*/ 232 h 1050"/>
              <a:gd name="T28" fmla="*/ 465 w 1166"/>
              <a:gd name="T29" fmla="*/ 350 h 1050"/>
              <a:gd name="T30" fmla="*/ 350 w 1166"/>
              <a:gd name="T31" fmla="*/ 467 h 1050"/>
              <a:gd name="T32" fmla="*/ 465 w 1166"/>
              <a:gd name="T33" fmla="*/ 699 h 1050"/>
              <a:gd name="T34" fmla="*/ 350 w 1166"/>
              <a:gd name="T35" fmla="*/ 582 h 1050"/>
              <a:gd name="T36" fmla="*/ 465 w 1166"/>
              <a:gd name="T37" fmla="*/ 699 h 1050"/>
              <a:gd name="T38" fmla="*/ 465 w 1166"/>
              <a:gd name="T39" fmla="*/ 817 h 1050"/>
              <a:gd name="T40" fmla="*/ 350 w 1166"/>
              <a:gd name="T41" fmla="*/ 932 h 1050"/>
              <a:gd name="T42" fmla="*/ 233 w 1166"/>
              <a:gd name="T43" fmla="*/ 232 h 1050"/>
              <a:gd name="T44" fmla="*/ 115 w 1166"/>
              <a:gd name="T45" fmla="*/ 117 h 1050"/>
              <a:gd name="T46" fmla="*/ 233 w 1166"/>
              <a:gd name="T47" fmla="*/ 232 h 1050"/>
              <a:gd name="T48" fmla="*/ 233 w 1166"/>
              <a:gd name="T49" fmla="*/ 350 h 1050"/>
              <a:gd name="T50" fmla="*/ 115 w 1166"/>
              <a:gd name="T51" fmla="*/ 467 h 1050"/>
              <a:gd name="T52" fmla="*/ 233 w 1166"/>
              <a:gd name="T53" fmla="*/ 699 h 1050"/>
              <a:gd name="T54" fmla="*/ 115 w 1166"/>
              <a:gd name="T55" fmla="*/ 582 h 1050"/>
              <a:gd name="T56" fmla="*/ 233 w 1166"/>
              <a:gd name="T57" fmla="*/ 699 h 1050"/>
              <a:gd name="T58" fmla="*/ 233 w 1166"/>
              <a:gd name="T59" fmla="*/ 817 h 1050"/>
              <a:gd name="T60" fmla="*/ 115 w 1166"/>
              <a:gd name="T61" fmla="*/ 932 h 1050"/>
              <a:gd name="T62" fmla="*/ 1165 w 1166"/>
              <a:gd name="T63" fmla="*/ 232 h 1050"/>
              <a:gd name="T64" fmla="*/ 0 w 1166"/>
              <a:gd name="T65" fmla="*/ 1049 h 1050"/>
              <a:gd name="T66" fmla="*/ 583 w 1166"/>
              <a:gd name="T67" fmla="*/ 0 h 1050"/>
              <a:gd name="T68" fmla="*/ 1165 w 1166"/>
              <a:gd name="T69" fmla="*/ 232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166" h="1050">
                <a:moveTo>
                  <a:pt x="933" y="699"/>
                </a:moveTo>
                <a:lnTo>
                  <a:pt x="933" y="817"/>
                </a:lnTo>
                <a:lnTo>
                  <a:pt x="815" y="817"/>
                </a:lnTo>
                <a:lnTo>
                  <a:pt x="815" y="699"/>
                </a:lnTo>
                <a:lnTo>
                  <a:pt x="933" y="699"/>
                </a:lnTo>
                <a:close/>
                <a:moveTo>
                  <a:pt x="933" y="467"/>
                </a:moveTo>
                <a:lnTo>
                  <a:pt x="933" y="582"/>
                </a:lnTo>
                <a:lnTo>
                  <a:pt x="815" y="582"/>
                </a:lnTo>
                <a:lnTo>
                  <a:pt x="815" y="467"/>
                </a:lnTo>
                <a:lnTo>
                  <a:pt x="933" y="467"/>
                </a:lnTo>
                <a:close/>
                <a:moveTo>
                  <a:pt x="1050" y="350"/>
                </a:moveTo>
                <a:lnTo>
                  <a:pt x="583" y="350"/>
                </a:lnTo>
                <a:lnTo>
                  <a:pt x="583" y="467"/>
                </a:lnTo>
                <a:lnTo>
                  <a:pt x="700" y="467"/>
                </a:lnTo>
                <a:lnTo>
                  <a:pt x="700" y="582"/>
                </a:lnTo>
                <a:lnTo>
                  <a:pt x="583" y="582"/>
                </a:lnTo>
                <a:lnTo>
                  <a:pt x="583" y="699"/>
                </a:lnTo>
                <a:lnTo>
                  <a:pt x="700" y="699"/>
                </a:lnTo>
                <a:lnTo>
                  <a:pt x="700" y="817"/>
                </a:lnTo>
                <a:lnTo>
                  <a:pt x="583" y="817"/>
                </a:lnTo>
                <a:lnTo>
                  <a:pt x="583" y="932"/>
                </a:lnTo>
                <a:lnTo>
                  <a:pt x="1050" y="932"/>
                </a:lnTo>
                <a:lnTo>
                  <a:pt x="1050" y="350"/>
                </a:lnTo>
                <a:close/>
                <a:moveTo>
                  <a:pt x="465" y="232"/>
                </a:moveTo>
                <a:lnTo>
                  <a:pt x="465" y="117"/>
                </a:lnTo>
                <a:lnTo>
                  <a:pt x="350" y="117"/>
                </a:lnTo>
                <a:lnTo>
                  <a:pt x="350" y="232"/>
                </a:lnTo>
                <a:lnTo>
                  <a:pt x="465" y="232"/>
                </a:lnTo>
                <a:close/>
                <a:moveTo>
                  <a:pt x="465" y="467"/>
                </a:moveTo>
                <a:lnTo>
                  <a:pt x="465" y="350"/>
                </a:lnTo>
                <a:lnTo>
                  <a:pt x="350" y="350"/>
                </a:lnTo>
                <a:lnTo>
                  <a:pt x="350" y="467"/>
                </a:lnTo>
                <a:lnTo>
                  <a:pt x="465" y="467"/>
                </a:lnTo>
                <a:close/>
                <a:moveTo>
                  <a:pt x="465" y="699"/>
                </a:moveTo>
                <a:lnTo>
                  <a:pt x="465" y="582"/>
                </a:lnTo>
                <a:lnTo>
                  <a:pt x="350" y="582"/>
                </a:lnTo>
                <a:lnTo>
                  <a:pt x="350" y="699"/>
                </a:lnTo>
                <a:lnTo>
                  <a:pt x="465" y="699"/>
                </a:lnTo>
                <a:close/>
                <a:moveTo>
                  <a:pt x="465" y="932"/>
                </a:moveTo>
                <a:lnTo>
                  <a:pt x="465" y="817"/>
                </a:lnTo>
                <a:lnTo>
                  <a:pt x="350" y="817"/>
                </a:lnTo>
                <a:lnTo>
                  <a:pt x="350" y="932"/>
                </a:lnTo>
                <a:lnTo>
                  <a:pt x="465" y="932"/>
                </a:lnTo>
                <a:close/>
                <a:moveTo>
                  <a:pt x="233" y="232"/>
                </a:moveTo>
                <a:lnTo>
                  <a:pt x="233" y="117"/>
                </a:lnTo>
                <a:lnTo>
                  <a:pt x="115" y="117"/>
                </a:lnTo>
                <a:lnTo>
                  <a:pt x="115" y="232"/>
                </a:lnTo>
                <a:lnTo>
                  <a:pt x="233" y="232"/>
                </a:lnTo>
                <a:close/>
                <a:moveTo>
                  <a:pt x="233" y="467"/>
                </a:moveTo>
                <a:lnTo>
                  <a:pt x="233" y="350"/>
                </a:lnTo>
                <a:lnTo>
                  <a:pt x="115" y="350"/>
                </a:lnTo>
                <a:lnTo>
                  <a:pt x="115" y="467"/>
                </a:lnTo>
                <a:lnTo>
                  <a:pt x="233" y="467"/>
                </a:lnTo>
                <a:close/>
                <a:moveTo>
                  <a:pt x="233" y="699"/>
                </a:moveTo>
                <a:lnTo>
                  <a:pt x="233" y="582"/>
                </a:lnTo>
                <a:lnTo>
                  <a:pt x="115" y="582"/>
                </a:lnTo>
                <a:lnTo>
                  <a:pt x="115" y="699"/>
                </a:lnTo>
                <a:lnTo>
                  <a:pt x="233" y="699"/>
                </a:lnTo>
                <a:close/>
                <a:moveTo>
                  <a:pt x="233" y="932"/>
                </a:moveTo>
                <a:lnTo>
                  <a:pt x="233" y="817"/>
                </a:lnTo>
                <a:lnTo>
                  <a:pt x="115" y="817"/>
                </a:lnTo>
                <a:lnTo>
                  <a:pt x="115" y="932"/>
                </a:lnTo>
                <a:lnTo>
                  <a:pt x="233" y="932"/>
                </a:lnTo>
                <a:close/>
                <a:moveTo>
                  <a:pt x="1165" y="232"/>
                </a:moveTo>
                <a:lnTo>
                  <a:pt x="1165" y="1049"/>
                </a:lnTo>
                <a:lnTo>
                  <a:pt x="0" y="1049"/>
                </a:lnTo>
                <a:lnTo>
                  <a:pt x="0" y="0"/>
                </a:lnTo>
                <a:lnTo>
                  <a:pt x="583" y="0"/>
                </a:lnTo>
                <a:lnTo>
                  <a:pt x="583" y="232"/>
                </a:lnTo>
                <a:lnTo>
                  <a:pt x="1165" y="232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5" name="Freeform 64"/>
          <p:cNvSpPr>
            <a:spLocks noChangeArrowheads="1"/>
          </p:cNvSpPr>
          <p:nvPr/>
        </p:nvSpPr>
        <p:spPr bwMode="auto">
          <a:xfrm>
            <a:off x="3263108" y="5803902"/>
            <a:ext cx="252413" cy="377825"/>
          </a:xfrm>
          <a:custGeom>
            <a:avLst/>
            <a:gdLst>
              <a:gd name="T0" fmla="*/ 582 w 701"/>
              <a:gd name="T1" fmla="*/ 817 h 1051"/>
              <a:gd name="T2" fmla="*/ 582 w 701"/>
              <a:gd name="T3" fmla="*/ 235 h 1051"/>
              <a:gd name="T4" fmla="*/ 117 w 701"/>
              <a:gd name="T5" fmla="*/ 235 h 1051"/>
              <a:gd name="T6" fmla="*/ 117 w 701"/>
              <a:gd name="T7" fmla="*/ 817 h 1051"/>
              <a:gd name="T8" fmla="*/ 582 w 701"/>
              <a:gd name="T9" fmla="*/ 817 h 1051"/>
              <a:gd name="T10" fmla="*/ 582 w 701"/>
              <a:gd name="T11" fmla="*/ 3 h 1051"/>
              <a:gd name="T12" fmla="*/ 700 w 701"/>
              <a:gd name="T13" fmla="*/ 118 h 1051"/>
              <a:gd name="T14" fmla="*/ 700 w 701"/>
              <a:gd name="T15" fmla="*/ 935 h 1051"/>
              <a:gd name="T16" fmla="*/ 582 w 701"/>
              <a:gd name="T17" fmla="*/ 1050 h 1051"/>
              <a:gd name="T18" fmla="*/ 117 w 701"/>
              <a:gd name="T19" fmla="*/ 1050 h 1051"/>
              <a:gd name="T20" fmla="*/ 0 w 701"/>
              <a:gd name="T21" fmla="*/ 935 h 1051"/>
              <a:gd name="T22" fmla="*/ 0 w 701"/>
              <a:gd name="T23" fmla="*/ 118 h 1051"/>
              <a:gd name="T24" fmla="*/ 117 w 701"/>
              <a:gd name="T25" fmla="*/ 0 h 1051"/>
              <a:gd name="T26" fmla="*/ 582 w 701"/>
              <a:gd name="T27" fmla="*/ 3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701" h="1051">
                <a:moveTo>
                  <a:pt x="582" y="817"/>
                </a:moveTo>
                <a:lnTo>
                  <a:pt x="582" y="235"/>
                </a:lnTo>
                <a:lnTo>
                  <a:pt x="117" y="235"/>
                </a:lnTo>
                <a:lnTo>
                  <a:pt x="117" y="817"/>
                </a:lnTo>
                <a:lnTo>
                  <a:pt x="582" y="817"/>
                </a:lnTo>
                <a:close/>
                <a:moveTo>
                  <a:pt x="582" y="3"/>
                </a:moveTo>
                <a:cubicBezTo>
                  <a:pt x="645" y="3"/>
                  <a:pt x="700" y="55"/>
                  <a:pt x="700" y="118"/>
                </a:cubicBezTo>
                <a:lnTo>
                  <a:pt x="700" y="935"/>
                </a:lnTo>
                <a:cubicBezTo>
                  <a:pt x="700" y="998"/>
                  <a:pt x="645" y="1050"/>
                  <a:pt x="582" y="1050"/>
                </a:cubicBezTo>
                <a:lnTo>
                  <a:pt x="117" y="1050"/>
                </a:lnTo>
                <a:cubicBezTo>
                  <a:pt x="55" y="1050"/>
                  <a:pt x="0" y="998"/>
                  <a:pt x="0" y="935"/>
                </a:cubicBezTo>
                <a:lnTo>
                  <a:pt x="0" y="118"/>
                </a:lnTo>
                <a:cubicBezTo>
                  <a:pt x="0" y="55"/>
                  <a:pt x="55" y="0"/>
                  <a:pt x="117" y="0"/>
                </a:cubicBezTo>
                <a:lnTo>
                  <a:pt x="582" y="3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6" name="Freeform 65"/>
          <p:cNvSpPr>
            <a:spLocks noChangeArrowheads="1"/>
          </p:cNvSpPr>
          <p:nvPr/>
        </p:nvSpPr>
        <p:spPr bwMode="auto">
          <a:xfrm>
            <a:off x="4250533" y="5815014"/>
            <a:ext cx="441325" cy="441325"/>
          </a:xfrm>
          <a:custGeom>
            <a:avLst/>
            <a:gdLst>
              <a:gd name="T0" fmla="*/ 350 w 1226"/>
              <a:gd name="T1" fmla="*/ 640 h 1226"/>
              <a:gd name="T2" fmla="*/ 553 w 1226"/>
              <a:gd name="T3" fmla="*/ 640 h 1226"/>
              <a:gd name="T4" fmla="*/ 435 w 1226"/>
              <a:gd name="T5" fmla="*/ 525 h 1226"/>
              <a:gd name="T6" fmla="*/ 350 w 1226"/>
              <a:gd name="T7" fmla="*/ 525 h 1226"/>
              <a:gd name="T8" fmla="*/ 350 w 1226"/>
              <a:gd name="T9" fmla="*/ 640 h 1226"/>
              <a:gd name="T10" fmla="*/ 74 w 1226"/>
              <a:gd name="T11" fmla="*/ 14 h 1226"/>
              <a:gd name="T12" fmla="*/ 1212 w 1226"/>
              <a:gd name="T13" fmla="*/ 1151 h 1226"/>
              <a:gd name="T14" fmla="*/ 1135 w 1226"/>
              <a:gd name="T15" fmla="*/ 1225 h 1226"/>
              <a:gd name="T16" fmla="*/ 974 w 1226"/>
              <a:gd name="T17" fmla="*/ 1061 h 1226"/>
              <a:gd name="T18" fmla="*/ 643 w 1226"/>
              <a:gd name="T19" fmla="*/ 1165 h 1226"/>
              <a:gd name="T20" fmla="*/ 60 w 1226"/>
              <a:gd name="T21" fmla="*/ 582 h 1226"/>
              <a:gd name="T22" fmla="*/ 164 w 1226"/>
              <a:gd name="T23" fmla="*/ 252 h 1226"/>
              <a:gd name="T24" fmla="*/ 0 w 1226"/>
              <a:gd name="T25" fmla="*/ 90 h 1226"/>
              <a:gd name="T26" fmla="*/ 74 w 1226"/>
              <a:gd name="T27" fmla="*/ 14 h 1226"/>
              <a:gd name="T28" fmla="*/ 935 w 1226"/>
              <a:gd name="T29" fmla="*/ 525 h 1226"/>
              <a:gd name="T30" fmla="*/ 733 w 1226"/>
              <a:gd name="T31" fmla="*/ 525 h 1226"/>
              <a:gd name="T32" fmla="*/ 312 w 1226"/>
              <a:gd name="T33" fmla="*/ 104 h 1226"/>
              <a:gd name="T34" fmla="*/ 643 w 1226"/>
              <a:gd name="T35" fmla="*/ 0 h 1226"/>
              <a:gd name="T36" fmla="*/ 1225 w 1226"/>
              <a:gd name="T37" fmla="*/ 582 h 1226"/>
              <a:gd name="T38" fmla="*/ 1121 w 1226"/>
              <a:gd name="T39" fmla="*/ 913 h 1226"/>
              <a:gd name="T40" fmla="*/ 851 w 1226"/>
              <a:gd name="T41" fmla="*/ 640 h 1226"/>
              <a:gd name="T42" fmla="*/ 935 w 1226"/>
              <a:gd name="T43" fmla="*/ 640 h 1226"/>
              <a:gd name="T44" fmla="*/ 935 w 1226"/>
              <a:gd name="T45" fmla="*/ 525 h 12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226" h="1226">
                <a:moveTo>
                  <a:pt x="350" y="640"/>
                </a:moveTo>
                <a:lnTo>
                  <a:pt x="553" y="640"/>
                </a:lnTo>
                <a:lnTo>
                  <a:pt x="435" y="525"/>
                </a:lnTo>
                <a:lnTo>
                  <a:pt x="350" y="525"/>
                </a:lnTo>
                <a:lnTo>
                  <a:pt x="350" y="640"/>
                </a:lnTo>
                <a:close/>
                <a:moveTo>
                  <a:pt x="74" y="14"/>
                </a:moveTo>
                <a:lnTo>
                  <a:pt x="1212" y="1151"/>
                </a:lnTo>
                <a:lnTo>
                  <a:pt x="1135" y="1225"/>
                </a:lnTo>
                <a:lnTo>
                  <a:pt x="974" y="1061"/>
                </a:lnTo>
                <a:cubicBezTo>
                  <a:pt x="881" y="1126"/>
                  <a:pt x="766" y="1165"/>
                  <a:pt x="643" y="1165"/>
                </a:cubicBezTo>
                <a:cubicBezTo>
                  <a:pt x="320" y="1165"/>
                  <a:pt x="60" y="905"/>
                  <a:pt x="60" y="582"/>
                </a:cubicBezTo>
                <a:cubicBezTo>
                  <a:pt x="60" y="459"/>
                  <a:pt x="99" y="345"/>
                  <a:pt x="164" y="252"/>
                </a:cubicBezTo>
                <a:lnTo>
                  <a:pt x="0" y="90"/>
                </a:lnTo>
                <a:lnTo>
                  <a:pt x="74" y="14"/>
                </a:lnTo>
                <a:close/>
                <a:moveTo>
                  <a:pt x="935" y="525"/>
                </a:moveTo>
                <a:lnTo>
                  <a:pt x="733" y="525"/>
                </a:lnTo>
                <a:lnTo>
                  <a:pt x="312" y="104"/>
                </a:lnTo>
                <a:cubicBezTo>
                  <a:pt x="405" y="38"/>
                  <a:pt x="520" y="0"/>
                  <a:pt x="643" y="0"/>
                </a:cubicBezTo>
                <a:cubicBezTo>
                  <a:pt x="965" y="0"/>
                  <a:pt x="1225" y="260"/>
                  <a:pt x="1225" y="582"/>
                </a:cubicBezTo>
                <a:cubicBezTo>
                  <a:pt x="1225" y="705"/>
                  <a:pt x="1187" y="820"/>
                  <a:pt x="1121" y="913"/>
                </a:cubicBezTo>
                <a:lnTo>
                  <a:pt x="851" y="640"/>
                </a:lnTo>
                <a:lnTo>
                  <a:pt x="935" y="640"/>
                </a:lnTo>
                <a:lnTo>
                  <a:pt x="935" y="525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7" name="Freeform 66"/>
          <p:cNvSpPr>
            <a:spLocks noChangeArrowheads="1"/>
          </p:cNvSpPr>
          <p:nvPr/>
        </p:nvSpPr>
        <p:spPr bwMode="auto">
          <a:xfrm>
            <a:off x="5344319" y="5826125"/>
            <a:ext cx="419100" cy="419100"/>
          </a:xfrm>
          <a:custGeom>
            <a:avLst/>
            <a:gdLst>
              <a:gd name="T0" fmla="*/ 583 w 1166"/>
              <a:gd name="T1" fmla="*/ 1050 h 1166"/>
              <a:gd name="T2" fmla="*/ 1050 w 1166"/>
              <a:gd name="T3" fmla="*/ 582 h 1166"/>
              <a:gd name="T4" fmla="*/ 949 w 1166"/>
              <a:gd name="T5" fmla="*/ 295 h 1166"/>
              <a:gd name="T6" fmla="*/ 296 w 1166"/>
              <a:gd name="T7" fmla="*/ 949 h 1166"/>
              <a:gd name="T8" fmla="*/ 583 w 1166"/>
              <a:gd name="T9" fmla="*/ 1050 h 1166"/>
              <a:gd name="T10" fmla="*/ 115 w 1166"/>
              <a:gd name="T11" fmla="*/ 582 h 1166"/>
              <a:gd name="T12" fmla="*/ 216 w 1166"/>
              <a:gd name="T13" fmla="*/ 870 h 1166"/>
              <a:gd name="T14" fmla="*/ 870 w 1166"/>
              <a:gd name="T15" fmla="*/ 216 h 1166"/>
              <a:gd name="T16" fmla="*/ 583 w 1166"/>
              <a:gd name="T17" fmla="*/ 115 h 1166"/>
              <a:gd name="T18" fmla="*/ 115 w 1166"/>
              <a:gd name="T19" fmla="*/ 582 h 1166"/>
              <a:gd name="T20" fmla="*/ 583 w 1166"/>
              <a:gd name="T21" fmla="*/ 0 h 1166"/>
              <a:gd name="T22" fmla="*/ 1165 w 1166"/>
              <a:gd name="T23" fmla="*/ 582 h 1166"/>
              <a:gd name="T24" fmla="*/ 583 w 1166"/>
              <a:gd name="T25" fmla="*/ 1165 h 1166"/>
              <a:gd name="T26" fmla="*/ 0 w 1166"/>
              <a:gd name="T27" fmla="*/ 582 h 1166"/>
              <a:gd name="T28" fmla="*/ 583 w 1166"/>
              <a:gd name="T29" fmla="*/ 0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166" h="1166">
                <a:moveTo>
                  <a:pt x="583" y="1050"/>
                </a:moveTo>
                <a:cubicBezTo>
                  <a:pt x="840" y="1050"/>
                  <a:pt x="1050" y="839"/>
                  <a:pt x="1050" y="582"/>
                </a:cubicBezTo>
                <a:cubicBezTo>
                  <a:pt x="1050" y="479"/>
                  <a:pt x="1012" y="377"/>
                  <a:pt x="949" y="295"/>
                </a:cubicBezTo>
                <a:lnTo>
                  <a:pt x="296" y="949"/>
                </a:lnTo>
                <a:cubicBezTo>
                  <a:pt x="378" y="1012"/>
                  <a:pt x="479" y="1050"/>
                  <a:pt x="583" y="1050"/>
                </a:cubicBezTo>
                <a:close/>
                <a:moveTo>
                  <a:pt x="115" y="582"/>
                </a:moveTo>
                <a:cubicBezTo>
                  <a:pt x="115" y="686"/>
                  <a:pt x="153" y="788"/>
                  <a:pt x="216" y="870"/>
                </a:cubicBezTo>
                <a:lnTo>
                  <a:pt x="870" y="216"/>
                </a:lnTo>
                <a:cubicBezTo>
                  <a:pt x="788" y="153"/>
                  <a:pt x="687" y="115"/>
                  <a:pt x="583" y="115"/>
                </a:cubicBezTo>
                <a:cubicBezTo>
                  <a:pt x="326" y="115"/>
                  <a:pt x="115" y="325"/>
                  <a:pt x="115" y="582"/>
                </a:cubicBezTo>
                <a:close/>
                <a:moveTo>
                  <a:pt x="583" y="0"/>
                </a:moveTo>
                <a:cubicBezTo>
                  <a:pt x="903" y="0"/>
                  <a:pt x="1165" y="263"/>
                  <a:pt x="1165" y="582"/>
                </a:cubicBezTo>
                <a:cubicBezTo>
                  <a:pt x="1165" y="902"/>
                  <a:pt x="903" y="1165"/>
                  <a:pt x="583" y="1165"/>
                </a:cubicBezTo>
                <a:cubicBezTo>
                  <a:pt x="263" y="1165"/>
                  <a:pt x="0" y="902"/>
                  <a:pt x="0" y="582"/>
                </a:cubicBezTo>
                <a:cubicBezTo>
                  <a:pt x="0" y="263"/>
                  <a:pt x="263" y="0"/>
                  <a:pt x="583" y="0"/>
                </a:cubicBez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8" name="Freeform 67"/>
          <p:cNvSpPr>
            <a:spLocks noChangeArrowheads="1"/>
          </p:cNvSpPr>
          <p:nvPr/>
        </p:nvSpPr>
        <p:spPr bwMode="auto">
          <a:xfrm>
            <a:off x="6447633" y="5846764"/>
            <a:ext cx="377825" cy="377825"/>
          </a:xfrm>
          <a:custGeom>
            <a:avLst/>
            <a:gdLst>
              <a:gd name="T0" fmla="*/ 232 w 1051"/>
              <a:gd name="T1" fmla="*/ 350 h 1050"/>
              <a:gd name="T2" fmla="*/ 350 w 1051"/>
              <a:gd name="T3" fmla="*/ 232 h 1050"/>
              <a:gd name="T4" fmla="*/ 232 w 1051"/>
              <a:gd name="T5" fmla="*/ 117 h 1050"/>
              <a:gd name="T6" fmla="*/ 117 w 1051"/>
              <a:gd name="T7" fmla="*/ 232 h 1050"/>
              <a:gd name="T8" fmla="*/ 232 w 1051"/>
              <a:gd name="T9" fmla="*/ 350 h 1050"/>
              <a:gd name="T10" fmla="*/ 992 w 1051"/>
              <a:gd name="T11" fmla="*/ 0 h 1050"/>
              <a:gd name="T12" fmla="*/ 1050 w 1051"/>
              <a:gd name="T13" fmla="*/ 57 h 1050"/>
              <a:gd name="T14" fmla="*/ 1050 w 1051"/>
              <a:gd name="T15" fmla="*/ 407 h 1050"/>
              <a:gd name="T16" fmla="*/ 992 w 1051"/>
              <a:gd name="T17" fmla="*/ 467 h 1050"/>
              <a:gd name="T18" fmla="*/ 57 w 1051"/>
              <a:gd name="T19" fmla="*/ 467 h 1050"/>
              <a:gd name="T20" fmla="*/ 0 w 1051"/>
              <a:gd name="T21" fmla="*/ 407 h 1050"/>
              <a:gd name="T22" fmla="*/ 0 w 1051"/>
              <a:gd name="T23" fmla="*/ 57 h 1050"/>
              <a:gd name="T24" fmla="*/ 57 w 1051"/>
              <a:gd name="T25" fmla="*/ 0 h 1050"/>
              <a:gd name="T26" fmla="*/ 992 w 1051"/>
              <a:gd name="T27" fmla="*/ 0 h 1050"/>
              <a:gd name="T28" fmla="*/ 232 w 1051"/>
              <a:gd name="T29" fmla="*/ 932 h 1050"/>
              <a:gd name="T30" fmla="*/ 350 w 1051"/>
              <a:gd name="T31" fmla="*/ 817 h 1050"/>
              <a:gd name="T32" fmla="*/ 232 w 1051"/>
              <a:gd name="T33" fmla="*/ 699 h 1050"/>
              <a:gd name="T34" fmla="*/ 117 w 1051"/>
              <a:gd name="T35" fmla="*/ 817 h 1050"/>
              <a:gd name="T36" fmla="*/ 232 w 1051"/>
              <a:gd name="T37" fmla="*/ 932 h 1050"/>
              <a:gd name="T38" fmla="*/ 992 w 1051"/>
              <a:gd name="T39" fmla="*/ 582 h 1050"/>
              <a:gd name="T40" fmla="*/ 1050 w 1051"/>
              <a:gd name="T41" fmla="*/ 642 h 1050"/>
              <a:gd name="T42" fmla="*/ 1050 w 1051"/>
              <a:gd name="T43" fmla="*/ 992 h 1050"/>
              <a:gd name="T44" fmla="*/ 992 w 1051"/>
              <a:gd name="T45" fmla="*/ 1049 h 1050"/>
              <a:gd name="T46" fmla="*/ 57 w 1051"/>
              <a:gd name="T47" fmla="*/ 1049 h 1050"/>
              <a:gd name="T48" fmla="*/ 0 w 1051"/>
              <a:gd name="T49" fmla="*/ 992 h 1050"/>
              <a:gd name="T50" fmla="*/ 0 w 1051"/>
              <a:gd name="T51" fmla="*/ 642 h 1050"/>
              <a:gd name="T52" fmla="*/ 57 w 1051"/>
              <a:gd name="T53" fmla="*/ 582 h 1050"/>
              <a:gd name="T54" fmla="*/ 992 w 1051"/>
              <a:gd name="T55" fmla="*/ 582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051" h="1050">
                <a:moveTo>
                  <a:pt x="232" y="350"/>
                </a:moveTo>
                <a:cubicBezTo>
                  <a:pt x="295" y="350"/>
                  <a:pt x="350" y="295"/>
                  <a:pt x="350" y="232"/>
                </a:cubicBezTo>
                <a:cubicBezTo>
                  <a:pt x="350" y="169"/>
                  <a:pt x="295" y="117"/>
                  <a:pt x="232" y="117"/>
                </a:cubicBezTo>
                <a:cubicBezTo>
                  <a:pt x="169" y="117"/>
                  <a:pt x="117" y="169"/>
                  <a:pt x="117" y="232"/>
                </a:cubicBezTo>
                <a:cubicBezTo>
                  <a:pt x="117" y="295"/>
                  <a:pt x="169" y="350"/>
                  <a:pt x="232" y="350"/>
                </a:cubicBezTo>
                <a:close/>
                <a:moveTo>
                  <a:pt x="992" y="0"/>
                </a:moveTo>
                <a:cubicBezTo>
                  <a:pt x="1025" y="0"/>
                  <a:pt x="1050" y="24"/>
                  <a:pt x="1050" y="57"/>
                </a:cubicBezTo>
                <a:lnTo>
                  <a:pt x="1050" y="407"/>
                </a:lnTo>
                <a:cubicBezTo>
                  <a:pt x="1050" y="440"/>
                  <a:pt x="1025" y="467"/>
                  <a:pt x="992" y="467"/>
                </a:cubicBezTo>
                <a:lnTo>
                  <a:pt x="57" y="467"/>
                </a:lnTo>
                <a:cubicBezTo>
                  <a:pt x="24" y="467"/>
                  <a:pt x="0" y="440"/>
                  <a:pt x="0" y="407"/>
                </a:cubicBezTo>
                <a:lnTo>
                  <a:pt x="0" y="57"/>
                </a:lnTo>
                <a:cubicBezTo>
                  <a:pt x="0" y="24"/>
                  <a:pt x="24" y="0"/>
                  <a:pt x="57" y="0"/>
                </a:cubicBezTo>
                <a:lnTo>
                  <a:pt x="992" y="0"/>
                </a:lnTo>
                <a:close/>
                <a:moveTo>
                  <a:pt x="232" y="932"/>
                </a:moveTo>
                <a:cubicBezTo>
                  <a:pt x="295" y="932"/>
                  <a:pt x="350" y="880"/>
                  <a:pt x="350" y="817"/>
                </a:cubicBezTo>
                <a:cubicBezTo>
                  <a:pt x="350" y="754"/>
                  <a:pt x="295" y="699"/>
                  <a:pt x="232" y="699"/>
                </a:cubicBezTo>
                <a:cubicBezTo>
                  <a:pt x="169" y="699"/>
                  <a:pt x="117" y="754"/>
                  <a:pt x="117" y="817"/>
                </a:cubicBezTo>
                <a:cubicBezTo>
                  <a:pt x="117" y="880"/>
                  <a:pt x="169" y="932"/>
                  <a:pt x="232" y="932"/>
                </a:cubicBezTo>
                <a:close/>
                <a:moveTo>
                  <a:pt x="992" y="582"/>
                </a:moveTo>
                <a:cubicBezTo>
                  <a:pt x="1025" y="582"/>
                  <a:pt x="1050" y="609"/>
                  <a:pt x="1050" y="642"/>
                </a:cubicBezTo>
                <a:lnTo>
                  <a:pt x="1050" y="992"/>
                </a:lnTo>
                <a:cubicBezTo>
                  <a:pt x="1050" y="1025"/>
                  <a:pt x="1025" y="1049"/>
                  <a:pt x="992" y="1049"/>
                </a:cubicBezTo>
                <a:lnTo>
                  <a:pt x="57" y="1049"/>
                </a:lnTo>
                <a:cubicBezTo>
                  <a:pt x="24" y="1049"/>
                  <a:pt x="0" y="1025"/>
                  <a:pt x="0" y="992"/>
                </a:cubicBezTo>
                <a:lnTo>
                  <a:pt x="0" y="642"/>
                </a:lnTo>
                <a:cubicBezTo>
                  <a:pt x="0" y="609"/>
                  <a:pt x="24" y="582"/>
                  <a:pt x="57" y="582"/>
                </a:cubicBezTo>
                <a:lnTo>
                  <a:pt x="992" y="582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9" name="Freeform 68"/>
          <p:cNvSpPr>
            <a:spLocks noChangeArrowheads="1"/>
          </p:cNvSpPr>
          <p:nvPr/>
        </p:nvSpPr>
        <p:spPr bwMode="auto">
          <a:xfrm>
            <a:off x="7508081" y="5867400"/>
            <a:ext cx="419100" cy="336550"/>
          </a:xfrm>
          <a:custGeom>
            <a:avLst/>
            <a:gdLst>
              <a:gd name="T0" fmla="*/ 465 w 1166"/>
              <a:gd name="T1" fmla="*/ 585 h 936"/>
              <a:gd name="T2" fmla="*/ 583 w 1166"/>
              <a:gd name="T3" fmla="*/ 467 h 936"/>
              <a:gd name="T4" fmla="*/ 465 w 1166"/>
              <a:gd name="T5" fmla="*/ 350 h 936"/>
              <a:gd name="T6" fmla="*/ 350 w 1166"/>
              <a:gd name="T7" fmla="*/ 467 h 936"/>
              <a:gd name="T8" fmla="*/ 465 w 1166"/>
              <a:gd name="T9" fmla="*/ 585 h 936"/>
              <a:gd name="T10" fmla="*/ 465 w 1166"/>
              <a:gd name="T11" fmla="*/ 0 h 936"/>
              <a:gd name="T12" fmla="*/ 933 w 1166"/>
              <a:gd name="T13" fmla="*/ 467 h 936"/>
              <a:gd name="T14" fmla="*/ 465 w 1166"/>
              <a:gd name="T15" fmla="*/ 935 h 936"/>
              <a:gd name="T16" fmla="*/ 0 w 1166"/>
              <a:gd name="T17" fmla="*/ 467 h 936"/>
              <a:gd name="T18" fmla="*/ 465 w 1166"/>
              <a:gd name="T19" fmla="*/ 0 h 936"/>
              <a:gd name="T20" fmla="*/ 1050 w 1166"/>
              <a:gd name="T21" fmla="*/ 175 h 936"/>
              <a:gd name="T22" fmla="*/ 1165 w 1166"/>
              <a:gd name="T23" fmla="*/ 175 h 936"/>
              <a:gd name="T24" fmla="*/ 1165 w 1166"/>
              <a:gd name="T25" fmla="*/ 467 h 936"/>
              <a:gd name="T26" fmla="*/ 1050 w 1166"/>
              <a:gd name="T27" fmla="*/ 467 h 936"/>
              <a:gd name="T28" fmla="*/ 1050 w 1166"/>
              <a:gd name="T29" fmla="*/ 175 h 936"/>
              <a:gd name="T30" fmla="*/ 1050 w 1166"/>
              <a:gd name="T31" fmla="*/ 700 h 936"/>
              <a:gd name="T32" fmla="*/ 1050 w 1166"/>
              <a:gd name="T33" fmla="*/ 585 h 936"/>
              <a:gd name="T34" fmla="*/ 1165 w 1166"/>
              <a:gd name="T35" fmla="*/ 585 h 936"/>
              <a:gd name="T36" fmla="*/ 1165 w 1166"/>
              <a:gd name="T37" fmla="*/ 700 h 936"/>
              <a:gd name="T38" fmla="*/ 1050 w 1166"/>
              <a:gd name="T39" fmla="*/ 700 h 9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166" h="936">
                <a:moveTo>
                  <a:pt x="465" y="585"/>
                </a:moveTo>
                <a:cubicBezTo>
                  <a:pt x="528" y="585"/>
                  <a:pt x="583" y="530"/>
                  <a:pt x="583" y="467"/>
                </a:cubicBezTo>
                <a:cubicBezTo>
                  <a:pt x="583" y="405"/>
                  <a:pt x="528" y="350"/>
                  <a:pt x="465" y="350"/>
                </a:cubicBezTo>
                <a:cubicBezTo>
                  <a:pt x="402" y="350"/>
                  <a:pt x="350" y="405"/>
                  <a:pt x="350" y="467"/>
                </a:cubicBezTo>
                <a:cubicBezTo>
                  <a:pt x="350" y="530"/>
                  <a:pt x="402" y="585"/>
                  <a:pt x="465" y="585"/>
                </a:cubicBezTo>
                <a:close/>
                <a:moveTo>
                  <a:pt x="465" y="0"/>
                </a:moveTo>
                <a:cubicBezTo>
                  <a:pt x="722" y="0"/>
                  <a:pt x="933" y="210"/>
                  <a:pt x="933" y="467"/>
                </a:cubicBezTo>
                <a:cubicBezTo>
                  <a:pt x="933" y="724"/>
                  <a:pt x="722" y="935"/>
                  <a:pt x="465" y="935"/>
                </a:cubicBezTo>
                <a:cubicBezTo>
                  <a:pt x="208" y="935"/>
                  <a:pt x="0" y="724"/>
                  <a:pt x="0" y="467"/>
                </a:cubicBezTo>
                <a:cubicBezTo>
                  <a:pt x="0" y="210"/>
                  <a:pt x="208" y="0"/>
                  <a:pt x="465" y="0"/>
                </a:cubicBezTo>
                <a:close/>
                <a:moveTo>
                  <a:pt x="1050" y="175"/>
                </a:moveTo>
                <a:lnTo>
                  <a:pt x="1165" y="175"/>
                </a:lnTo>
                <a:lnTo>
                  <a:pt x="1165" y="467"/>
                </a:lnTo>
                <a:lnTo>
                  <a:pt x="1050" y="467"/>
                </a:lnTo>
                <a:lnTo>
                  <a:pt x="1050" y="175"/>
                </a:lnTo>
                <a:close/>
                <a:moveTo>
                  <a:pt x="1050" y="700"/>
                </a:moveTo>
                <a:lnTo>
                  <a:pt x="1050" y="585"/>
                </a:lnTo>
                <a:lnTo>
                  <a:pt x="1165" y="585"/>
                </a:lnTo>
                <a:lnTo>
                  <a:pt x="1165" y="700"/>
                </a:lnTo>
                <a:lnTo>
                  <a:pt x="1050" y="700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70" name="Freeform 69"/>
          <p:cNvSpPr>
            <a:spLocks noChangeArrowheads="1"/>
          </p:cNvSpPr>
          <p:nvPr/>
        </p:nvSpPr>
        <p:spPr bwMode="auto">
          <a:xfrm>
            <a:off x="8589169" y="5822952"/>
            <a:ext cx="423862" cy="423863"/>
          </a:xfrm>
          <a:custGeom>
            <a:avLst/>
            <a:gdLst>
              <a:gd name="T0" fmla="*/ 907 w 1176"/>
              <a:gd name="T1" fmla="*/ 530 h 1176"/>
              <a:gd name="T2" fmla="*/ 705 w 1176"/>
              <a:gd name="T3" fmla="*/ 325 h 1176"/>
              <a:gd name="T4" fmla="*/ 705 w 1176"/>
              <a:gd name="T5" fmla="*/ 470 h 1176"/>
              <a:gd name="T6" fmla="*/ 413 w 1176"/>
              <a:gd name="T7" fmla="*/ 470 h 1176"/>
              <a:gd name="T8" fmla="*/ 355 w 1176"/>
              <a:gd name="T9" fmla="*/ 530 h 1176"/>
              <a:gd name="T10" fmla="*/ 355 w 1176"/>
              <a:gd name="T11" fmla="*/ 763 h 1176"/>
              <a:gd name="T12" fmla="*/ 470 w 1176"/>
              <a:gd name="T13" fmla="*/ 763 h 1176"/>
              <a:gd name="T14" fmla="*/ 470 w 1176"/>
              <a:gd name="T15" fmla="*/ 588 h 1176"/>
              <a:gd name="T16" fmla="*/ 705 w 1176"/>
              <a:gd name="T17" fmla="*/ 588 h 1176"/>
              <a:gd name="T18" fmla="*/ 705 w 1176"/>
              <a:gd name="T19" fmla="*/ 732 h 1176"/>
              <a:gd name="T20" fmla="*/ 907 w 1176"/>
              <a:gd name="T21" fmla="*/ 530 h 1176"/>
              <a:gd name="T22" fmla="*/ 1154 w 1176"/>
              <a:gd name="T23" fmla="*/ 546 h 1176"/>
              <a:gd name="T24" fmla="*/ 1154 w 1176"/>
              <a:gd name="T25" fmla="*/ 629 h 1176"/>
              <a:gd name="T26" fmla="*/ 629 w 1176"/>
              <a:gd name="T27" fmla="*/ 1153 h 1176"/>
              <a:gd name="T28" fmla="*/ 547 w 1176"/>
              <a:gd name="T29" fmla="*/ 1153 h 1176"/>
              <a:gd name="T30" fmla="*/ 22 w 1176"/>
              <a:gd name="T31" fmla="*/ 629 h 1176"/>
              <a:gd name="T32" fmla="*/ 22 w 1176"/>
              <a:gd name="T33" fmla="*/ 546 h 1176"/>
              <a:gd name="T34" fmla="*/ 547 w 1176"/>
              <a:gd name="T35" fmla="*/ 22 h 1176"/>
              <a:gd name="T36" fmla="*/ 629 w 1176"/>
              <a:gd name="T37" fmla="*/ 22 h 1176"/>
              <a:gd name="T38" fmla="*/ 1154 w 1176"/>
              <a:gd name="T39" fmla="*/ 546 h 1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176" h="1176">
                <a:moveTo>
                  <a:pt x="907" y="530"/>
                </a:moveTo>
                <a:lnTo>
                  <a:pt x="705" y="325"/>
                </a:lnTo>
                <a:lnTo>
                  <a:pt x="705" y="470"/>
                </a:lnTo>
                <a:lnTo>
                  <a:pt x="413" y="470"/>
                </a:lnTo>
                <a:cubicBezTo>
                  <a:pt x="380" y="470"/>
                  <a:pt x="355" y="497"/>
                  <a:pt x="355" y="530"/>
                </a:cubicBezTo>
                <a:lnTo>
                  <a:pt x="355" y="763"/>
                </a:lnTo>
                <a:lnTo>
                  <a:pt x="470" y="763"/>
                </a:lnTo>
                <a:lnTo>
                  <a:pt x="470" y="588"/>
                </a:lnTo>
                <a:lnTo>
                  <a:pt x="705" y="588"/>
                </a:lnTo>
                <a:lnTo>
                  <a:pt x="705" y="732"/>
                </a:lnTo>
                <a:lnTo>
                  <a:pt x="907" y="530"/>
                </a:lnTo>
                <a:close/>
                <a:moveTo>
                  <a:pt x="1154" y="546"/>
                </a:moveTo>
                <a:cubicBezTo>
                  <a:pt x="1175" y="571"/>
                  <a:pt x="1175" y="607"/>
                  <a:pt x="1154" y="629"/>
                </a:cubicBezTo>
                <a:lnTo>
                  <a:pt x="629" y="1153"/>
                </a:lnTo>
                <a:cubicBezTo>
                  <a:pt x="607" y="1175"/>
                  <a:pt x="568" y="1175"/>
                  <a:pt x="547" y="1153"/>
                </a:cubicBezTo>
                <a:lnTo>
                  <a:pt x="22" y="629"/>
                </a:lnTo>
                <a:cubicBezTo>
                  <a:pt x="0" y="607"/>
                  <a:pt x="0" y="568"/>
                  <a:pt x="22" y="546"/>
                </a:cubicBezTo>
                <a:lnTo>
                  <a:pt x="547" y="22"/>
                </a:lnTo>
                <a:cubicBezTo>
                  <a:pt x="568" y="0"/>
                  <a:pt x="607" y="0"/>
                  <a:pt x="629" y="22"/>
                </a:cubicBezTo>
                <a:lnTo>
                  <a:pt x="1154" y="546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71" name="Freeform 70"/>
          <p:cNvSpPr>
            <a:spLocks noChangeArrowheads="1"/>
          </p:cNvSpPr>
          <p:nvPr/>
        </p:nvSpPr>
        <p:spPr bwMode="auto">
          <a:xfrm>
            <a:off x="9748044" y="5808665"/>
            <a:ext cx="273050" cy="452437"/>
          </a:xfrm>
          <a:custGeom>
            <a:avLst/>
            <a:gdLst>
              <a:gd name="T0" fmla="*/ 57 w 758"/>
              <a:gd name="T1" fmla="*/ 1255 h 1256"/>
              <a:gd name="T2" fmla="*/ 221 w 758"/>
              <a:gd name="T3" fmla="*/ 432 h 1256"/>
              <a:gd name="T4" fmla="*/ 117 w 758"/>
              <a:gd name="T5" fmla="*/ 473 h 1256"/>
              <a:gd name="T6" fmla="*/ 117 w 758"/>
              <a:gd name="T7" fmla="*/ 670 h 1256"/>
              <a:gd name="T8" fmla="*/ 0 w 758"/>
              <a:gd name="T9" fmla="*/ 670 h 1256"/>
              <a:gd name="T10" fmla="*/ 0 w 758"/>
              <a:gd name="T11" fmla="*/ 396 h 1256"/>
              <a:gd name="T12" fmla="*/ 303 w 758"/>
              <a:gd name="T13" fmla="*/ 268 h 1256"/>
              <a:gd name="T14" fmla="*/ 350 w 758"/>
              <a:gd name="T15" fmla="*/ 263 h 1256"/>
              <a:gd name="T16" fmla="*/ 448 w 758"/>
              <a:gd name="T17" fmla="*/ 320 h 1256"/>
              <a:gd name="T18" fmla="*/ 508 w 758"/>
              <a:gd name="T19" fmla="*/ 413 h 1256"/>
              <a:gd name="T20" fmla="*/ 757 w 758"/>
              <a:gd name="T21" fmla="*/ 555 h 1256"/>
              <a:gd name="T22" fmla="*/ 757 w 758"/>
              <a:gd name="T23" fmla="*/ 670 h 1256"/>
              <a:gd name="T24" fmla="*/ 437 w 758"/>
              <a:gd name="T25" fmla="*/ 525 h 1256"/>
              <a:gd name="T26" fmla="*/ 402 w 758"/>
              <a:gd name="T27" fmla="*/ 700 h 1256"/>
              <a:gd name="T28" fmla="*/ 525 w 758"/>
              <a:gd name="T29" fmla="*/ 818 h 1256"/>
              <a:gd name="T30" fmla="*/ 525 w 758"/>
              <a:gd name="T31" fmla="*/ 1255 h 1256"/>
              <a:gd name="T32" fmla="*/ 407 w 758"/>
              <a:gd name="T33" fmla="*/ 1255 h 1256"/>
              <a:gd name="T34" fmla="*/ 407 w 758"/>
              <a:gd name="T35" fmla="*/ 905 h 1256"/>
              <a:gd name="T36" fmla="*/ 287 w 758"/>
              <a:gd name="T37" fmla="*/ 787 h 1256"/>
              <a:gd name="T38" fmla="*/ 180 w 758"/>
              <a:gd name="T39" fmla="*/ 1255 h 1256"/>
              <a:gd name="T40" fmla="*/ 57 w 758"/>
              <a:gd name="T41" fmla="*/ 1255 h 1256"/>
              <a:gd name="T42" fmla="*/ 437 w 758"/>
              <a:gd name="T43" fmla="*/ 232 h 1256"/>
              <a:gd name="T44" fmla="*/ 320 w 758"/>
              <a:gd name="T45" fmla="*/ 118 h 1256"/>
              <a:gd name="T46" fmla="*/ 437 w 758"/>
              <a:gd name="T47" fmla="*/ 0 h 1256"/>
              <a:gd name="T48" fmla="*/ 555 w 758"/>
              <a:gd name="T49" fmla="*/ 118 h 1256"/>
              <a:gd name="T50" fmla="*/ 437 w 758"/>
              <a:gd name="T51" fmla="*/ 232 h 12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758" h="1256">
                <a:moveTo>
                  <a:pt x="57" y="1255"/>
                </a:moveTo>
                <a:lnTo>
                  <a:pt x="221" y="432"/>
                </a:lnTo>
                <a:lnTo>
                  <a:pt x="117" y="473"/>
                </a:lnTo>
                <a:lnTo>
                  <a:pt x="117" y="670"/>
                </a:lnTo>
                <a:lnTo>
                  <a:pt x="0" y="670"/>
                </a:lnTo>
                <a:lnTo>
                  <a:pt x="0" y="396"/>
                </a:lnTo>
                <a:lnTo>
                  <a:pt x="303" y="268"/>
                </a:lnTo>
                <a:cubicBezTo>
                  <a:pt x="320" y="268"/>
                  <a:pt x="333" y="263"/>
                  <a:pt x="350" y="263"/>
                </a:cubicBezTo>
                <a:cubicBezTo>
                  <a:pt x="391" y="263"/>
                  <a:pt x="424" y="284"/>
                  <a:pt x="448" y="320"/>
                </a:cubicBezTo>
                <a:lnTo>
                  <a:pt x="508" y="413"/>
                </a:lnTo>
                <a:cubicBezTo>
                  <a:pt x="555" y="495"/>
                  <a:pt x="645" y="555"/>
                  <a:pt x="757" y="555"/>
                </a:cubicBezTo>
                <a:lnTo>
                  <a:pt x="757" y="670"/>
                </a:lnTo>
                <a:cubicBezTo>
                  <a:pt x="629" y="670"/>
                  <a:pt x="514" y="612"/>
                  <a:pt x="437" y="525"/>
                </a:cubicBezTo>
                <a:lnTo>
                  <a:pt x="402" y="700"/>
                </a:lnTo>
                <a:lnTo>
                  <a:pt x="525" y="818"/>
                </a:lnTo>
                <a:lnTo>
                  <a:pt x="525" y="1255"/>
                </a:lnTo>
                <a:lnTo>
                  <a:pt x="407" y="1255"/>
                </a:lnTo>
                <a:lnTo>
                  <a:pt x="407" y="905"/>
                </a:lnTo>
                <a:lnTo>
                  <a:pt x="287" y="787"/>
                </a:lnTo>
                <a:lnTo>
                  <a:pt x="180" y="1255"/>
                </a:lnTo>
                <a:lnTo>
                  <a:pt x="57" y="1255"/>
                </a:lnTo>
                <a:close/>
                <a:moveTo>
                  <a:pt x="437" y="232"/>
                </a:moveTo>
                <a:cubicBezTo>
                  <a:pt x="374" y="232"/>
                  <a:pt x="320" y="181"/>
                  <a:pt x="320" y="118"/>
                </a:cubicBezTo>
                <a:cubicBezTo>
                  <a:pt x="320" y="55"/>
                  <a:pt x="374" y="0"/>
                  <a:pt x="437" y="0"/>
                </a:cubicBezTo>
                <a:cubicBezTo>
                  <a:pt x="500" y="0"/>
                  <a:pt x="555" y="55"/>
                  <a:pt x="555" y="118"/>
                </a:cubicBezTo>
                <a:cubicBezTo>
                  <a:pt x="555" y="181"/>
                  <a:pt x="500" y="232"/>
                  <a:pt x="437" y="232"/>
                </a:cubicBez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72" name="Freeform 71"/>
          <p:cNvSpPr>
            <a:spLocks noChangeArrowheads="1"/>
          </p:cNvSpPr>
          <p:nvPr/>
        </p:nvSpPr>
        <p:spPr bwMode="auto">
          <a:xfrm>
            <a:off x="10797381" y="5835652"/>
            <a:ext cx="336550" cy="398463"/>
          </a:xfrm>
          <a:custGeom>
            <a:avLst/>
            <a:gdLst>
              <a:gd name="T0" fmla="*/ 817 w 936"/>
              <a:gd name="T1" fmla="*/ 525 h 1108"/>
              <a:gd name="T2" fmla="*/ 817 w 936"/>
              <a:gd name="T3" fmla="*/ 232 h 1108"/>
              <a:gd name="T4" fmla="*/ 525 w 936"/>
              <a:gd name="T5" fmla="*/ 232 h 1108"/>
              <a:gd name="T6" fmla="*/ 525 w 936"/>
              <a:gd name="T7" fmla="*/ 525 h 1108"/>
              <a:gd name="T8" fmla="*/ 817 w 936"/>
              <a:gd name="T9" fmla="*/ 525 h 1108"/>
              <a:gd name="T10" fmla="*/ 730 w 936"/>
              <a:gd name="T11" fmla="*/ 875 h 1108"/>
              <a:gd name="T12" fmla="*/ 817 w 936"/>
              <a:gd name="T13" fmla="*/ 787 h 1108"/>
              <a:gd name="T14" fmla="*/ 730 w 936"/>
              <a:gd name="T15" fmla="*/ 700 h 1108"/>
              <a:gd name="T16" fmla="*/ 642 w 936"/>
              <a:gd name="T17" fmla="*/ 787 h 1108"/>
              <a:gd name="T18" fmla="*/ 730 w 936"/>
              <a:gd name="T19" fmla="*/ 875 h 1108"/>
              <a:gd name="T20" fmla="*/ 410 w 936"/>
              <a:gd name="T21" fmla="*/ 525 h 1108"/>
              <a:gd name="T22" fmla="*/ 410 w 936"/>
              <a:gd name="T23" fmla="*/ 232 h 1108"/>
              <a:gd name="T24" fmla="*/ 117 w 936"/>
              <a:gd name="T25" fmla="*/ 232 h 1108"/>
              <a:gd name="T26" fmla="*/ 117 w 936"/>
              <a:gd name="T27" fmla="*/ 525 h 1108"/>
              <a:gd name="T28" fmla="*/ 410 w 936"/>
              <a:gd name="T29" fmla="*/ 525 h 1108"/>
              <a:gd name="T30" fmla="*/ 205 w 936"/>
              <a:gd name="T31" fmla="*/ 875 h 1108"/>
              <a:gd name="T32" fmla="*/ 292 w 936"/>
              <a:gd name="T33" fmla="*/ 787 h 1108"/>
              <a:gd name="T34" fmla="*/ 205 w 936"/>
              <a:gd name="T35" fmla="*/ 700 h 1108"/>
              <a:gd name="T36" fmla="*/ 117 w 936"/>
              <a:gd name="T37" fmla="*/ 787 h 1108"/>
              <a:gd name="T38" fmla="*/ 205 w 936"/>
              <a:gd name="T39" fmla="*/ 875 h 1108"/>
              <a:gd name="T40" fmla="*/ 467 w 936"/>
              <a:gd name="T41" fmla="*/ 0 h 1108"/>
              <a:gd name="T42" fmla="*/ 935 w 936"/>
              <a:gd name="T43" fmla="*/ 232 h 1108"/>
              <a:gd name="T44" fmla="*/ 935 w 936"/>
              <a:gd name="T45" fmla="*/ 787 h 1108"/>
              <a:gd name="T46" fmla="*/ 730 w 936"/>
              <a:gd name="T47" fmla="*/ 990 h 1108"/>
              <a:gd name="T48" fmla="*/ 817 w 936"/>
              <a:gd name="T49" fmla="*/ 1077 h 1108"/>
              <a:gd name="T50" fmla="*/ 817 w 936"/>
              <a:gd name="T51" fmla="*/ 1107 h 1108"/>
              <a:gd name="T52" fmla="*/ 117 w 936"/>
              <a:gd name="T53" fmla="*/ 1107 h 1108"/>
              <a:gd name="T54" fmla="*/ 117 w 936"/>
              <a:gd name="T55" fmla="*/ 1077 h 1108"/>
              <a:gd name="T56" fmla="*/ 205 w 936"/>
              <a:gd name="T57" fmla="*/ 990 h 1108"/>
              <a:gd name="T58" fmla="*/ 0 w 936"/>
              <a:gd name="T59" fmla="*/ 787 h 1108"/>
              <a:gd name="T60" fmla="*/ 0 w 936"/>
              <a:gd name="T61" fmla="*/ 232 h 1108"/>
              <a:gd name="T62" fmla="*/ 467 w 936"/>
              <a:gd name="T63" fmla="*/ 0 h 1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936" h="1108">
                <a:moveTo>
                  <a:pt x="817" y="525"/>
                </a:moveTo>
                <a:lnTo>
                  <a:pt x="817" y="232"/>
                </a:lnTo>
                <a:lnTo>
                  <a:pt x="525" y="232"/>
                </a:lnTo>
                <a:lnTo>
                  <a:pt x="525" y="525"/>
                </a:lnTo>
                <a:lnTo>
                  <a:pt x="817" y="525"/>
                </a:lnTo>
                <a:close/>
                <a:moveTo>
                  <a:pt x="730" y="875"/>
                </a:moveTo>
                <a:cubicBezTo>
                  <a:pt x="779" y="875"/>
                  <a:pt x="817" y="836"/>
                  <a:pt x="817" y="787"/>
                </a:cubicBezTo>
                <a:cubicBezTo>
                  <a:pt x="817" y="738"/>
                  <a:pt x="779" y="700"/>
                  <a:pt x="730" y="700"/>
                </a:cubicBezTo>
                <a:cubicBezTo>
                  <a:pt x="681" y="700"/>
                  <a:pt x="642" y="738"/>
                  <a:pt x="642" y="787"/>
                </a:cubicBezTo>
                <a:cubicBezTo>
                  <a:pt x="642" y="836"/>
                  <a:pt x="681" y="875"/>
                  <a:pt x="730" y="875"/>
                </a:cubicBezTo>
                <a:close/>
                <a:moveTo>
                  <a:pt x="410" y="525"/>
                </a:moveTo>
                <a:lnTo>
                  <a:pt x="410" y="232"/>
                </a:lnTo>
                <a:lnTo>
                  <a:pt x="117" y="232"/>
                </a:lnTo>
                <a:lnTo>
                  <a:pt x="117" y="525"/>
                </a:lnTo>
                <a:lnTo>
                  <a:pt x="410" y="525"/>
                </a:lnTo>
                <a:close/>
                <a:moveTo>
                  <a:pt x="205" y="875"/>
                </a:moveTo>
                <a:cubicBezTo>
                  <a:pt x="254" y="875"/>
                  <a:pt x="292" y="836"/>
                  <a:pt x="292" y="787"/>
                </a:cubicBezTo>
                <a:cubicBezTo>
                  <a:pt x="292" y="738"/>
                  <a:pt x="254" y="700"/>
                  <a:pt x="205" y="700"/>
                </a:cubicBezTo>
                <a:cubicBezTo>
                  <a:pt x="156" y="700"/>
                  <a:pt x="117" y="738"/>
                  <a:pt x="117" y="787"/>
                </a:cubicBezTo>
                <a:cubicBezTo>
                  <a:pt x="117" y="836"/>
                  <a:pt x="156" y="875"/>
                  <a:pt x="205" y="875"/>
                </a:cubicBezTo>
                <a:close/>
                <a:moveTo>
                  <a:pt x="467" y="0"/>
                </a:moveTo>
                <a:cubicBezTo>
                  <a:pt x="724" y="0"/>
                  <a:pt x="935" y="27"/>
                  <a:pt x="935" y="232"/>
                </a:cubicBezTo>
                <a:lnTo>
                  <a:pt x="935" y="787"/>
                </a:lnTo>
                <a:cubicBezTo>
                  <a:pt x="935" y="899"/>
                  <a:pt x="842" y="990"/>
                  <a:pt x="730" y="990"/>
                </a:cubicBezTo>
                <a:lnTo>
                  <a:pt x="817" y="1077"/>
                </a:lnTo>
                <a:lnTo>
                  <a:pt x="817" y="1107"/>
                </a:lnTo>
                <a:lnTo>
                  <a:pt x="117" y="1107"/>
                </a:lnTo>
                <a:lnTo>
                  <a:pt x="117" y="1077"/>
                </a:lnTo>
                <a:lnTo>
                  <a:pt x="205" y="990"/>
                </a:lnTo>
                <a:cubicBezTo>
                  <a:pt x="93" y="990"/>
                  <a:pt x="0" y="899"/>
                  <a:pt x="0" y="787"/>
                </a:cubicBezTo>
                <a:lnTo>
                  <a:pt x="0" y="232"/>
                </a:lnTo>
                <a:cubicBezTo>
                  <a:pt x="0" y="27"/>
                  <a:pt x="210" y="0"/>
                  <a:pt x="467" y="0"/>
                </a:cubicBez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1157166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2"/>
          <p:cNvSpPr>
            <a:spLocks noChangeArrowheads="1"/>
          </p:cNvSpPr>
          <p:nvPr/>
        </p:nvSpPr>
        <p:spPr bwMode="auto">
          <a:xfrm>
            <a:off x="1055687" y="675483"/>
            <a:ext cx="488950" cy="282575"/>
          </a:xfrm>
          <a:custGeom>
            <a:avLst/>
            <a:gdLst>
              <a:gd name="T0" fmla="*/ 0 w 1357"/>
              <a:gd name="T1" fmla="*/ 457 h 783"/>
              <a:gd name="T2" fmla="*/ 82 w 1357"/>
              <a:gd name="T3" fmla="*/ 375 h 783"/>
              <a:gd name="T4" fmla="*/ 407 w 1357"/>
              <a:gd name="T5" fmla="*/ 700 h 783"/>
              <a:gd name="T6" fmla="*/ 325 w 1357"/>
              <a:gd name="T7" fmla="*/ 782 h 783"/>
              <a:gd name="T8" fmla="*/ 0 w 1357"/>
              <a:gd name="T9" fmla="*/ 457 h 783"/>
              <a:gd name="T10" fmla="*/ 1271 w 1357"/>
              <a:gd name="T11" fmla="*/ 0 h 783"/>
              <a:gd name="T12" fmla="*/ 1356 w 1357"/>
              <a:gd name="T13" fmla="*/ 82 h 783"/>
              <a:gd name="T14" fmla="*/ 656 w 1357"/>
              <a:gd name="T15" fmla="*/ 782 h 783"/>
              <a:gd name="T16" fmla="*/ 328 w 1357"/>
              <a:gd name="T17" fmla="*/ 457 h 783"/>
              <a:gd name="T18" fmla="*/ 413 w 1357"/>
              <a:gd name="T19" fmla="*/ 375 h 783"/>
              <a:gd name="T20" fmla="*/ 656 w 1357"/>
              <a:gd name="T21" fmla="*/ 618 h 783"/>
              <a:gd name="T22" fmla="*/ 1271 w 1357"/>
              <a:gd name="T23" fmla="*/ 0 h 783"/>
              <a:gd name="T24" fmla="*/ 1025 w 1357"/>
              <a:gd name="T25" fmla="*/ 82 h 783"/>
              <a:gd name="T26" fmla="*/ 656 w 1357"/>
              <a:gd name="T27" fmla="*/ 454 h 783"/>
              <a:gd name="T28" fmla="*/ 574 w 1357"/>
              <a:gd name="T29" fmla="*/ 372 h 783"/>
              <a:gd name="T30" fmla="*/ 943 w 1357"/>
              <a:gd name="T31" fmla="*/ 0 h 783"/>
              <a:gd name="T32" fmla="*/ 1025 w 1357"/>
              <a:gd name="T33" fmla="*/ 82 h 7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357" h="783">
                <a:moveTo>
                  <a:pt x="0" y="457"/>
                </a:moveTo>
                <a:lnTo>
                  <a:pt x="82" y="375"/>
                </a:lnTo>
                <a:lnTo>
                  <a:pt x="407" y="700"/>
                </a:lnTo>
                <a:lnTo>
                  <a:pt x="325" y="782"/>
                </a:lnTo>
                <a:lnTo>
                  <a:pt x="0" y="457"/>
                </a:lnTo>
                <a:close/>
                <a:moveTo>
                  <a:pt x="1271" y="0"/>
                </a:moveTo>
                <a:lnTo>
                  <a:pt x="1356" y="82"/>
                </a:lnTo>
                <a:lnTo>
                  <a:pt x="656" y="782"/>
                </a:lnTo>
                <a:lnTo>
                  <a:pt x="328" y="457"/>
                </a:lnTo>
                <a:lnTo>
                  <a:pt x="413" y="375"/>
                </a:lnTo>
                <a:lnTo>
                  <a:pt x="656" y="618"/>
                </a:lnTo>
                <a:lnTo>
                  <a:pt x="1271" y="0"/>
                </a:lnTo>
                <a:close/>
                <a:moveTo>
                  <a:pt x="1025" y="82"/>
                </a:moveTo>
                <a:lnTo>
                  <a:pt x="656" y="454"/>
                </a:lnTo>
                <a:lnTo>
                  <a:pt x="574" y="372"/>
                </a:lnTo>
                <a:lnTo>
                  <a:pt x="943" y="0"/>
                </a:lnTo>
                <a:lnTo>
                  <a:pt x="1025" y="82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" name="Freeform 3"/>
          <p:cNvSpPr>
            <a:spLocks noChangeArrowheads="1"/>
          </p:cNvSpPr>
          <p:nvPr/>
        </p:nvSpPr>
        <p:spPr bwMode="auto">
          <a:xfrm>
            <a:off x="2203449" y="596108"/>
            <a:ext cx="336550" cy="441325"/>
          </a:xfrm>
          <a:custGeom>
            <a:avLst/>
            <a:gdLst>
              <a:gd name="T0" fmla="*/ 700 w 936"/>
              <a:gd name="T1" fmla="*/ 875 h 1226"/>
              <a:gd name="T2" fmla="*/ 700 w 936"/>
              <a:gd name="T3" fmla="*/ 760 h 1226"/>
              <a:gd name="T4" fmla="*/ 525 w 936"/>
              <a:gd name="T5" fmla="*/ 760 h 1226"/>
              <a:gd name="T6" fmla="*/ 525 w 936"/>
              <a:gd name="T7" fmla="*/ 585 h 1226"/>
              <a:gd name="T8" fmla="*/ 410 w 936"/>
              <a:gd name="T9" fmla="*/ 585 h 1226"/>
              <a:gd name="T10" fmla="*/ 410 w 936"/>
              <a:gd name="T11" fmla="*/ 760 h 1226"/>
              <a:gd name="T12" fmla="*/ 235 w 936"/>
              <a:gd name="T13" fmla="*/ 760 h 1226"/>
              <a:gd name="T14" fmla="*/ 235 w 936"/>
              <a:gd name="T15" fmla="*/ 875 h 1226"/>
              <a:gd name="T16" fmla="*/ 410 w 936"/>
              <a:gd name="T17" fmla="*/ 875 h 1226"/>
              <a:gd name="T18" fmla="*/ 410 w 936"/>
              <a:gd name="T19" fmla="*/ 1050 h 1226"/>
              <a:gd name="T20" fmla="*/ 525 w 936"/>
              <a:gd name="T21" fmla="*/ 1050 h 1226"/>
              <a:gd name="T22" fmla="*/ 525 w 936"/>
              <a:gd name="T23" fmla="*/ 875 h 1226"/>
              <a:gd name="T24" fmla="*/ 700 w 936"/>
              <a:gd name="T25" fmla="*/ 875 h 1226"/>
              <a:gd name="T26" fmla="*/ 287 w 936"/>
              <a:gd name="T27" fmla="*/ 293 h 1226"/>
              <a:gd name="T28" fmla="*/ 287 w 936"/>
              <a:gd name="T29" fmla="*/ 410 h 1226"/>
              <a:gd name="T30" fmla="*/ 648 w 936"/>
              <a:gd name="T31" fmla="*/ 410 h 1226"/>
              <a:gd name="T32" fmla="*/ 648 w 936"/>
              <a:gd name="T33" fmla="*/ 293 h 1226"/>
              <a:gd name="T34" fmla="*/ 468 w 936"/>
              <a:gd name="T35" fmla="*/ 112 h 1226"/>
              <a:gd name="T36" fmla="*/ 287 w 936"/>
              <a:gd name="T37" fmla="*/ 293 h 1226"/>
              <a:gd name="T38" fmla="*/ 818 w 936"/>
              <a:gd name="T39" fmla="*/ 410 h 1226"/>
              <a:gd name="T40" fmla="*/ 935 w 936"/>
              <a:gd name="T41" fmla="*/ 525 h 1226"/>
              <a:gd name="T42" fmla="*/ 935 w 936"/>
              <a:gd name="T43" fmla="*/ 1110 h 1226"/>
              <a:gd name="T44" fmla="*/ 818 w 936"/>
              <a:gd name="T45" fmla="*/ 1225 h 1226"/>
              <a:gd name="T46" fmla="*/ 118 w 936"/>
              <a:gd name="T47" fmla="*/ 1225 h 1226"/>
              <a:gd name="T48" fmla="*/ 0 w 936"/>
              <a:gd name="T49" fmla="*/ 1110 h 1226"/>
              <a:gd name="T50" fmla="*/ 0 w 936"/>
              <a:gd name="T51" fmla="*/ 525 h 1226"/>
              <a:gd name="T52" fmla="*/ 118 w 936"/>
              <a:gd name="T53" fmla="*/ 410 h 1226"/>
              <a:gd name="T54" fmla="*/ 175 w 936"/>
              <a:gd name="T55" fmla="*/ 410 h 1226"/>
              <a:gd name="T56" fmla="*/ 175 w 936"/>
              <a:gd name="T57" fmla="*/ 293 h 1226"/>
              <a:gd name="T58" fmla="*/ 468 w 936"/>
              <a:gd name="T59" fmla="*/ 0 h 1226"/>
              <a:gd name="T60" fmla="*/ 760 w 936"/>
              <a:gd name="T61" fmla="*/ 293 h 1226"/>
              <a:gd name="T62" fmla="*/ 760 w 936"/>
              <a:gd name="T63" fmla="*/ 410 h 1226"/>
              <a:gd name="T64" fmla="*/ 818 w 936"/>
              <a:gd name="T65" fmla="*/ 410 h 12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936" h="1226">
                <a:moveTo>
                  <a:pt x="700" y="875"/>
                </a:moveTo>
                <a:lnTo>
                  <a:pt x="700" y="760"/>
                </a:lnTo>
                <a:lnTo>
                  <a:pt x="525" y="760"/>
                </a:lnTo>
                <a:lnTo>
                  <a:pt x="525" y="585"/>
                </a:lnTo>
                <a:lnTo>
                  <a:pt x="410" y="585"/>
                </a:lnTo>
                <a:lnTo>
                  <a:pt x="410" y="760"/>
                </a:lnTo>
                <a:lnTo>
                  <a:pt x="235" y="760"/>
                </a:lnTo>
                <a:lnTo>
                  <a:pt x="235" y="875"/>
                </a:lnTo>
                <a:lnTo>
                  <a:pt x="410" y="875"/>
                </a:lnTo>
                <a:lnTo>
                  <a:pt x="410" y="1050"/>
                </a:lnTo>
                <a:lnTo>
                  <a:pt x="525" y="1050"/>
                </a:lnTo>
                <a:lnTo>
                  <a:pt x="525" y="875"/>
                </a:lnTo>
                <a:lnTo>
                  <a:pt x="700" y="875"/>
                </a:lnTo>
                <a:close/>
                <a:moveTo>
                  <a:pt x="287" y="293"/>
                </a:moveTo>
                <a:lnTo>
                  <a:pt x="287" y="410"/>
                </a:lnTo>
                <a:lnTo>
                  <a:pt x="648" y="410"/>
                </a:lnTo>
                <a:lnTo>
                  <a:pt x="648" y="293"/>
                </a:lnTo>
                <a:cubicBezTo>
                  <a:pt x="648" y="194"/>
                  <a:pt x="566" y="112"/>
                  <a:pt x="468" y="112"/>
                </a:cubicBezTo>
                <a:cubicBezTo>
                  <a:pt x="369" y="112"/>
                  <a:pt x="287" y="194"/>
                  <a:pt x="287" y="293"/>
                </a:cubicBezTo>
                <a:close/>
                <a:moveTo>
                  <a:pt x="818" y="410"/>
                </a:moveTo>
                <a:cubicBezTo>
                  <a:pt x="881" y="410"/>
                  <a:pt x="935" y="462"/>
                  <a:pt x="935" y="525"/>
                </a:cubicBezTo>
                <a:lnTo>
                  <a:pt x="935" y="1110"/>
                </a:lnTo>
                <a:cubicBezTo>
                  <a:pt x="935" y="1173"/>
                  <a:pt x="881" y="1225"/>
                  <a:pt x="818" y="1225"/>
                </a:cubicBezTo>
                <a:lnTo>
                  <a:pt x="118" y="1225"/>
                </a:lnTo>
                <a:cubicBezTo>
                  <a:pt x="55" y="1225"/>
                  <a:pt x="0" y="1173"/>
                  <a:pt x="0" y="1110"/>
                </a:cubicBezTo>
                <a:lnTo>
                  <a:pt x="0" y="525"/>
                </a:lnTo>
                <a:cubicBezTo>
                  <a:pt x="0" y="462"/>
                  <a:pt x="55" y="410"/>
                  <a:pt x="118" y="410"/>
                </a:cubicBezTo>
                <a:lnTo>
                  <a:pt x="175" y="410"/>
                </a:lnTo>
                <a:lnTo>
                  <a:pt x="175" y="293"/>
                </a:lnTo>
                <a:cubicBezTo>
                  <a:pt x="175" y="131"/>
                  <a:pt x="306" y="0"/>
                  <a:pt x="468" y="0"/>
                </a:cubicBezTo>
                <a:cubicBezTo>
                  <a:pt x="629" y="0"/>
                  <a:pt x="760" y="131"/>
                  <a:pt x="760" y="293"/>
                </a:cubicBezTo>
                <a:lnTo>
                  <a:pt x="760" y="410"/>
                </a:lnTo>
                <a:lnTo>
                  <a:pt x="818" y="410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" name="Freeform 4"/>
          <p:cNvSpPr>
            <a:spLocks noChangeArrowheads="1"/>
          </p:cNvSpPr>
          <p:nvPr/>
        </p:nvSpPr>
        <p:spPr bwMode="auto">
          <a:xfrm>
            <a:off x="3297239" y="670719"/>
            <a:ext cx="293687" cy="293688"/>
          </a:xfrm>
          <a:custGeom>
            <a:avLst/>
            <a:gdLst>
              <a:gd name="T0" fmla="*/ 407 w 816"/>
              <a:gd name="T1" fmla="*/ 0 h 816"/>
              <a:gd name="T2" fmla="*/ 796 w 816"/>
              <a:gd name="T3" fmla="*/ 582 h 816"/>
              <a:gd name="T4" fmla="*/ 19 w 816"/>
              <a:gd name="T5" fmla="*/ 582 h 816"/>
              <a:gd name="T6" fmla="*/ 407 w 816"/>
              <a:gd name="T7" fmla="*/ 0 h 816"/>
              <a:gd name="T8" fmla="*/ 0 w 816"/>
              <a:gd name="T9" fmla="*/ 700 h 816"/>
              <a:gd name="T10" fmla="*/ 815 w 816"/>
              <a:gd name="T11" fmla="*/ 700 h 816"/>
              <a:gd name="T12" fmla="*/ 815 w 816"/>
              <a:gd name="T13" fmla="*/ 815 h 816"/>
              <a:gd name="T14" fmla="*/ 0 w 816"/>
              <a:gd name="T15" fmla="*/ 815 h 816"/>
              <a:gd name="T16" fmla="*/ 0 w 816"/>
              <a:gd name="T17" fmla="*/ 700 h 8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816" h="816">
                <a:moveTo>
                  <a:pt x="407" y="0"/>
                </a:moveTo>
                <a:lnTo>
                  <a:pt x="796" y="582"/>
                </a:lnTo>
                <a:lnTo>
                  <a:pt x="19" y="582"/>
                </a:lnTo>
                <a:lnTo>
                  <a:pt x="407" y="0"/>
                </a:lnTo>
                <a:close/>
                <a:moveTo>
                  <a:pt x="0" y="700"/>
                </a:moveTo>
                <a:lnTo>
                  <a:pt x="815" y="700"/>
                </a:lnTo>
                <a:lnTo>
                  <a:pt x="815" y="815"/>
                </a:lnTo>
                <a:lnTo>
                  <a:pt x="0" y="815"/>
                </a:lnTo>
                <a:lnTo>
                  <a:pt x="0" y="700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" name="Freeform 5"/>
          <p:cNvSpPr>
            <a:spLocks noChangeArrowheads="1"/>
          </p:cNvSpPr>
          <p:nvPr/>
        </p:nvSpPr>
        <p:spPr bwMode="auto">
          <a:xfrm>
            <a:off x="4370389" y="607219"/>
            <a:ext cx="293687" cy="419100"/>
          </a:xfrm>
          <a:custGeom>
            <a:avLst/>
            <a:gdLst>
              <a:gd name="T0" fmla="*/ 577 w 816"/>
              <a:gd name="T1" fmla="*/ 323 h 1166"/>
              <a:gd name="T2" fmla="*/ 577 w 816"/>
              <a:gd name="T3" fmla="*/ 293 h 1166"/>
              <a:gd name="T4" fmla="*/ 522 w 816"/>
              <a:gd name="T5" fmla="*/ 238 h 1166"/>
              <a:gd name="T6" fmla="*/ 492 w 816"/>
              <a:gd name="T7" fmla="*/ 238 h 1166"/>
              <a:gd name="T8" fmla="*/ 451 w 816"/>
              <a:gd name="T9" fmla="*/ 279 h 1166"/>
              <a:gd name="T10" fmla="*/ 536 w 816"/>
              <a:gd name="T11" fmla="*/ 364 h 1166"/>
              <a:gd name="T12" fmla="*/ 577 w 816"/>
              <a:gd name="T13" fmla="*/ 323 h 1166"/>
              <a:gd name="T14" fmla="*/ 317 w 816"/>
              <a:gd name="T15" fmla="*/ 582 h 1166"/>
              <a:gd name="T16" fmla="*/ 511 w 816"/>
              <a:gd name="T17" fmla="*/ 388 h 1166"/>
              <a:gd name="T18" fmla="*/ 426 w 816"/>
              <a:gd name="T19" fmla="*/ 304 h 1166"/>
              <a:gd name="T20" fmla="*/ 232 w 816"/>
              <a:gd name="T21" fmla="*/ 498 h 1166"/>
              <a:gd name="T22" fmla="*/ 232 w 816"/>
              <a:gd name="T23" fmla="*/ 582 h 1166"/>
              <a:gd name="T24" fmla="*/ 317 w 816"/>
              <a:gd name="T25" fmla="*/ 582 h 1166"/>
              <a:gd name="T26" fmla="*/ 407 w 816"/>
              <a:gd name="T27" fmla="*/ 0 h 1166"/>
              <a:gd name="T28" fmla="*/ 815 w 816"/>
              <a:gd name="T29" fmla="*/ 407 h 1166"/>
              <a:gd name="T30" fmla="*/ 407 w 816"/>
              <a:gd name="T31" fmla="*/ 1165 h 1166"/>
              <a:gd name="T32" fmla="*/ 0 w 816"/>
              <a:gd name="T33" fmla="*/ 407 h 1166"/>
              <a:gd name="T34" fmla="*/ 407 w 816"/>
              <a:gd name="T35" fmla="*/ 0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816" h="1166">
                <a:moveTo>
                  <a:pt x="577" y="323"/>
                </a:moveTo>
                <a:cubicBezTo>
                  <a:pt x="585" y="314"/>
                  <a:pt x="585" y="301"/>
                  <a:pt x="577" y="293"/>
                </a:cubicBezTo>
                <a:lnTo>
                  <a:pt x="522" y="238"/>
                </a:lnTo>
                <a:cubicBezTo>
                  <a:pt x="514" y="230"/>
                  <a:pt x="500" y="230"/>
                  <a:pt x="492" y="238"/>
                </a:cubicBezTo>
                <a:lnTo>
                  <a:pt x="451" y="279"/>
                </a:lnTo>
                <a:lnTo>
                  <a:pt x="536" y="364"/>
                </a:lnTo>
                <a:lnTo>
                  <a:pt x="577" y="323"/>
                </a:lnTo>
                <a:close/>
                <a:moveTo>
                  <a:pt x="317" y="582"/>
                </a:moveTo>
                <a:lnTo>
                  <a:pt x="511" y="388"/>
                </a:lnTo>
                <a:lnTo>
                  <a:pt x="426" y="304"/>
                </a:lnTo>
                <a:lnTo>
                  <a:pt x="232" y="498"/>
                </a:lnTo>
                <a:lnTo>
                  <a:pt x="232" y="582"/>
                </a:lnTo>
                <a:lnTo>
                  <a:pt x="317" y="582"/>
                </a:lnTo>
                <a:close/>
                <a:moveTo>
                  <a:pt x="407" y="0"/>
                </a:moveTo>
                <a:cubicBezTo>
                  <a:pt x="631" y="0"/>
                  <a:pt x="815" y="183"/>
                  <a:pt x="815" y="407"/>
                </a:cubicBezTo>
                <a:cubicBezTo>
                  <a:pt x="815" y="714"/>
                  <a:pt x="407" y="1165"/>
                  <a:pt x="407" y="1165"/>
                </a:cubicBezTo>
                <a:cubicBezTo>
                  <a:pt x="407" y="1165"/>
                  <a:pt x="0" y="714"/>
                  <a:pt x="0" y="407"/>
                </a:cubicBezTo>
                <a:cubicBezTo>
                  <a:pt x="0" y="183"/>
                  <a:pt x="183" y="0"/>
                  <a:pt x="407" y="0"/>
                </a:cubicBez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7" name="Freeform 6"/>
          <p:cNvSpPr>
            <a:spLocks noChangeArrowheads="1"/>
          </p:cNvSpPr>
          <p:nvPr/>
        </p:nvSpPr>
        <p:spPr bwMode="auto">
          <a:xfrm>
            <a:off x="5357812" y="627858"/>
            <a:ext cx="463550" cy="377825"/>
          </a:xfrm>
          <a:custGeom>
            <a:avLst/>
            <a:gdLst>
              <a:gd name="T0" fmla="*/ 350 w 1286"/>
              <a:gd name="T1" fmla="*/ 525 h 1051"/>
              <a:gd name="T2" fmla="*/ 350 w 1286"/>
              <a:gd name="T3" fmla="*/ 643 h 1051"/>
              <a:gd name="T4" fmla="*/ 235 w 1286"/>
              <a:gd name="T5" fmla="*/ 643 h 1051"/>
              <a:gd name="T6" fmla="*/ 235 w 1286"/>
              <a:gd name="T7" fmla="*/ 525 h 1051"/>
              <a:gd name="T8" fmla="*/ 350 w 1286"/>
              <a:gd name="T9" fmla="*/ 525 h 1051"/>
              <a:gd name="T10" fmla="*/ 350 w 1286"/>
              <a:gd name="T11" fmla="*/ 408 h 1051"/>
              <a:gd name="T12" fmla="*/ 235 w 1286"/>
              <a:gd name="T13" fmla="*/ 408 h 1051"/>
              <a:gd name="T14" fmla="*/ 235 w 1286"/>
              <a:gd name="T15" fmla="*/ 293 h 1051"/>
              <a:gd name="T16" fmla="*/ 350 w 1286"/>
              <a:gd name="T17" fmla="*/ 293 h 1051"/>
              <a:gd name="T18" fmla="*/ 350 w 1286"/>
              <a:gd name="T19" fmla="*/ 408 h 1051"/>
              <a:gd name="T20" fmla="*/ 1050 w 1286"/>
              <a:gd name="T21" fmla="*/ 525 h 1051"/>
              <a:gd name="T22" fmla="*/ 1050 w 1286"/>
              <a:gd name="T23" fmla="*/ 643 h 1051"/>
              <a:gd name="T24" fmla="*/ 410 w 1286"/>
              <a:gd name="T25" fmla="*/ 643 h 1051"/>
              <a:gd name="T26" fmla="*/ 410 w 1286"/>
              <a:gd name="T27" fmla="*/ 525 h 1051"/>
              <a:gd name="T28" fmla="*/ 1050 w 1286"/>
              <a:gd name="T29" fmla="*/ 525 h 1051"/>
              <a:gd name="T30" fmla="*/ 1050 w 1286"/>
              <a:gd name="T31" fmla="*/ 408 h 1051"/>
              <a:gd name="T32" fmla="*/ 410 w 1286"/>
              <a:gd name="T33" fmla="*/ 408 h 1051"/>
              <a:gd name="T34" fmla="*/ 410 w 1286"/>
              <a:gd name="T35" fmla="*/ 293 h 1051"/>
              <a:gd name="T36" fmla="*/ 1050 w 1286"/>
              <a:gd name="T37" fmla="*/ 293 h 1051"/>
              <a:gd name="T38" fmla="*/ 1050 w 1286"/>
              <a:gd name="T39" fmla="*/ 408 h 1051"/>
              <a:gd name="T40" fmla="*/ 1168 w 1286"/>
              <a:gd name="T41" fmla="*/ 818 h 1051"/>
              <a:gd name="T42" fmla="*/ 1168 w 1286"/>
              <a:gd name="T43" fmla="*/ 118 h 1051"/>
              <a:gd name="T44" fmla="*/ 118 w 1286"/>
              <a:gd name="T45" fmla="*/ 118 h 1051"/>
              <a:gd name="T46" fmla="*/ 118 w 1286"/>
              <a:gd name="T47" fmla="*/ 818 h 1051"/>
              <a:gd name="T48" fmla="*/ 1168 w 1286"/>
              <a:gd name="T49" fmla="*/ 818 h 1051"/>
              <a:gd name="T50" fmla="*/ 1285 w 1286"/>
              <a:gd name="T51" fmla="*/ 118 h 1051"/>
              <a:gd name="T52" fmla="*/ 1283 w 1286"/>
              <a:gd name="T53" fmla="*/ 818 h 1051"/>
              <a:gd name="T54" fmla="*/ 1168 w 1286"/>
              <a:gd name="T55" fmla="*/ 933 h 1051"/>
              <a:gd name="T56" fmla="*/ 875 w 1286"/>
              <a:gd name="T57" fmla="*/ 933 h 1051"/>
              <a:gd name="T58" fmla="*/ 875 w 1286"/>
              <a:gd name="T59" fmla="*/ 1050 h 1051"/>
              <a:gd name="T60" fmla="*/ 410 w 1286"/>
              <a:gd name="T61" fmla="*/ 1050 h 1051"/>
              <a:gd name="T62" fmla="*/ 410 w 1286"/>
              <a:gd name="T63" fmla="*/ 933 h 1051"/>
              <a:gd name="T64" fmla="*/ 118 w 1286"/>
              <a:gd name="T65" fmla="*/ 933 h 1051"/>
              <a:gd name="T66" fmla="*/ 0 w 1286"/>
              <a:gd name="T67" fmla="*/ 818 h 1051"/>
              <a:gd name="T68" fmla="*/ 0 w 1286"/>
              <a:gd name="T69" fmla="*/ 118 h 1051"/>
              <a:gd name="T70" fmla="*/ 118 w 1286"/>
              <a:gd name="T71" fmla="*/ 0 h 1051"/>
              <a:gd name="T72" fmla="*/ 1168 w 1286"/>
              <a:gd name="T73" fmla="*/ 0 h 1051"/>
              <a:gd name="T74" fmla="*/ 1285 w 1286"/>
              <a:gd name="T75" fmla="*/ 118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286" h="1051">
                <a:moveTo>
                  <a:pt x="350" y="525"/>
                </a:moveTo>
                <a:lnTo>
                  <a:pt x="350" y="643"/>
                </a:lnTo>
                <a:lnTo>
                  <a:pt x="235" y="643"/>
                </a:lnTo>
                <a:lnTo>
                  <a:pt x="235" y="525"/>
                </a:lnTo>
                <a:lnTo>
                  <a:pt x="350" y="525"/>
                </a:lnTo>
                <a:close/>
                <a:moveTo>
                  <a:pt x="350" y="408"/>
                </a:moveTo>
                <a:lnTo>
                  <a:pt x="235" y="408"/>
                </a:lnTo>
                <a:lnTo>
                  <a:pt x="235" y="293"/>
                </a:lnTo>
                <a:lnTo>
                  <a:pt x="350" y="293"/>
                </a:lnTo>
                <a:lnTo>
                  <a:pt x="350" y="408"/>
                </a:lnTo>
                <a:close/>
                <a:moveTo>
                  <a:pt x="1050" y="525"/>
                </a:moveTo>
                <a:lnTo>
                  <a:pt x="1050" y="643"/>
                </a:lnTo>
                <a:lnTo>
                  <a:pt x="410" y="643"/>
                </a:lnTo>
                <a:lnTo>
                  <a:pt x="410" y="525"/>
                </a:lnTo>
                <a:lnTo>
                  <a:pt x="1050" y="525"/>
                </a:lnTo>
                <a:close/>
                <a:moveTo>
                  <a:pt x="1050" y="408"/>
                </a:moveTo>
                <a:lnTo>
                  <a:pt x="410" y="408"/>
                </a:lnTo>
                <a:lnTo>
                  <a:pt x="410" y="293"/>
                </a:lnTo>
                <a:lnTo>
                  <a:pt x="1050" y="293"/>
                </a:lnTo>
                <a:lnTo>
                  <a:pt x="1050" y="408"/>
                </a:lnTo>
                <a:close/>
                <a:moveTo>
                  <a:pt x="1168" y="818"/>
                </a:moveTo>
                <a:lnTo>
                  <a:pt x="1168" y="118"/>
                </a:lnTo>
                <a:lnTo>
                  <a:pt x="118" y="118"/>
                </a:lnTo>
                <a:lnTo>
                  <a:pt x="118" y="818"/>
                </a:lnTo>
                <a:lnTo>
                  <a:pt x="1168" y="818"/>
                </a:lnTo>
                <a:close/>
                <a:moveTo>
                  <a:pt x="1285" y="118"/>
                </a:moveTo>
                <a:lnTo>
                  <a:pt x="1283" y="818"/>
                </a:lnTo>
                <a:cubicBezTo>
                  <a:pt x="1283" y="881"/>
                  <a:pt x="1231" y="933"/>
                  <a:pt x="1168" y="933"/>
                </a:cubicBezTo>
                <a:lnTo>
                  <a:pt x="875" y="933"/>
                </a:lnTo>
                <a:lnTo>
                  <a:pt x="875" y="1050"/>
                </a:lnTo>
                <a:lnTo>
                  <a:pt x="410" y="1050"/>
                </a:lnTo>
                <a:lnTo>
                  <a:pt x="410" y="933"/>
                </a:lnTo>
                <a:lnTo>
                  <a:pt x="118" y="933"/>
                </a:lnTo>
                <a:cubicBezTo>
                  <a:pt x="55" y="933"/>
                  <a:pt x="0" y="881"/>
                  <a:pt x="0" y="818"/>
                </a:cubicBezTo>
                <a:lnTo>
                  <a:pt x="0" y="118"/>
                </a:lnTo>
                <a:cubicBezTo>
                  <a:pt x="0" y="55"/>
                  <a:pt x="55" y="0"/>
                  <a:pt x="118" y="0"/>
                </a:cubicBezTo>
                <a:lnTo>
                  <a:pt x="1168" y="0"/>
                </a:lnTo>
                <a:cubicBezTo>
                  <a:pt x="1231" y="0"/>
                  <a:pt x="1285" y="55"/>
                  <a:pt x="1285" y="118"/>
                </a:cubicBez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8" name="Freeform 7"/>
          <p:cNvSpPr>
            <a:spLocks noChangeArrowheads="1"/>
          </p:cNvSpPr>
          <p:nvPr/>
        </p:nvSpPr>
        <p:spPr bwMode="auto">
          <a:xfrm>
            <a:off x="6492874" y="753269"/>
            <a:ext cx="336550" cy="127000"/>
          </a:xfrm>
          <a:custGeom>
            <a:avLst/>
            <a:gdLst>
              <a:gd name="T0" fmla="*/ 0 w 936"/>
              <a:gd name="T1" fmla="*/ 350 h 351"/>
              <a:gd name="T2" fmla="*/ 0 w 936"/>
              <a:gd name="T3" fmla="*/ 233 h 351"/>
              <a:gd name="T4" fmla="*/ 935 w 936"/>
              <a:gd name="T5" fmla="*/ 233 h 351"/>
              <a:gd name="T6" fmla="*/ 935 w 936"/>
              <a:gd name="T7" fmla="*/ 350 h 351"/>
              <a:gd name="T8" fmla="*/ 0 w 936"/>
              <a:gd name="T9" fmla="*/ 350 h 351"/>
              <a:gd name="T10" fmla="*/ 935 w 936"/>
              <a:gd name="T11" fmla="*/ 0 h 351"/>
              <a:gd name="T12" fmla="*/ 935 w 936"/>
              <a:gd name="T13" fmla="*/ 118 h 351"/>
              <a:gd name="T14" fmla="*/ 0 w 936"/>
              <a:gd name="T15" fmla="*/ 118 h 351"/>
              <a:gd name="T16" fmla="*/ 0 w 936"/>
              <a:gd name="T17" fmla="*/ 0 h 351"/>
              <a:gd name="T18" fmla="*/ 935 w 936"/>
              <a:gd name="T19" fmla="*/ 0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936" h="351">
                <a:moveTo>
                  <a:pt x="0" y="350"/>
                </a:moveTo>
                <a:lnTo>
                  <a:pt x="0" y="233"/>
                </a:lnTo>
                <a:lnTo>
                  <a:pt x="935" y="233"/>
                </a:lnTo>
                <a:lnTo>
                  <a:pt x="935" y="350"/>
                </a:lnTo>
                <a:lnTo>
                  <a:pt x="0" y="350"/>
                </a:lnTo>
                <a:close/>
                <a:moveTo>
                  <a:pt x="935" y="0"/>
                </a:moveTo>
                <a:lnTo>
                  <a:pt x="935" y="118"/>
                </a:lnTo>
                <a:lnTo>
                  <a:pt x="0" y="118"/>
                </a:lnTo>
                <a:lnTo>
                  <a:pt x="0" y="0"/>
                </a:lnTo>
                <a:lnTo>
                  <a:pt x="935" y="0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9" name="Freeform 8"/>
          <p:cNvSpPr>
            <a:spLocks noChangeArrowheads="1"/>
          </p:cNvSpPr>
          <p:nvPr/>
        </p:nvSpPr>
        <p:spPr bwMode="auto">
          <a:xfrm>
            <a:off x="7524749" y="616744"/>
            <a:ext cx="419100" cy="400050"/>
          </a:xfrm>
          <a:custGeom>
            <a:avLst/>
            <a:gdLst>
              <a:gd name="T0" fmla="*/ 582 w 1166"/>
              <a:gd name="T1" fmla="*/ 700 h 1111"/>
              <a:gd name="T2" fmla="*/ 1063 w 1166"/>
              <a:gd name="T3" fmla="*/ 400 h 1111"/>
              <a:gd name="T4" fmla="*/ 582 w 1166"/>
              <a:gd name="T5" fmla="*/ 118 h 1111"/>
              <a:gd name="T6" fmla="*/ 101 w 1166"/>
              <a:gd name="T7" fmla="*/ 400 h 1111"/>
              <a:gd name="T8" fmla="*/ 582 w 1166"/>
              <a:gd name="T9" fmla="*/ 700 h 1111"/>
              <a:gd name="T10" fmla="*/ 1165 w 1166"/>
              <a:gd name="T11" fmla="*/ 411 h 1111"/>
              <a:gd name="T12" fmla="*/ 1165 w 1166"/>
              <a:gd name="T13" fmla="*/ 993 h 1111"/>
              <a:gd name="T14" fmla="*/ 1050 w 1166"/>
              <a:gd name="T15" fmla="*/ 1110 h 1111"/>
              <a:gd name="T16" fmla="*/ 115 w 1166"/>
              <a:gd name="T17" fmla="*/ 1110 h 1111"/>
              <a:gd name="T18" fmla="*/ 0 w 1166"/>
              <a:gd name="T19" fmla="*/ 993 h 1111"/>
              <a:gd name="T20" fmla="*/ 0 w 1166"/>
              <a:gd name="T21" fmla="*/ 411 h 1111"/>
              <a:gd name="T22" fmla="*/ 55 w 1166"/>
              <a:gd name="T23" fmla="*/ 309 h 1111"/>
              <a:gd name="T24" fmla="*/ 582 w 1166"/>
              <a:gd name="T25" fmla="*/ 0 h 1111"/>
              <a:gd name="T26" fmla="*/ 1110 w 1166"/>
              <a:gd name="T27" fmla="*/ 309 h 1111"/>
              <a:gd name="T28" fmla="*/ 1165 w 1166"/>
              <a:gd name="T29" fmla="*/ 411 h 1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166" h="1111">
                <a:moveTo>
                  <a:pt x="582" y="700"/>
                </a:moveTo>
                <a:lnTo>
                  <a:pt x="1063" y="400"/>
                </a:lnTo>
                <a:lnTo>
                  <a:pt x="582" y="118"/>
                </a:lnTo>
                <a:lnTo>
                  <a:pt x="101" y="400"/>
                </a:lnTo>
                <a:lnTo>
                  <a:pt x="582" y="700"/>
                </a:lnTo>
                <a:close/>
                <a:moveTo>
                  <a:pt x="1165" y="411"/>
                </a:moveTo>
                <a:lnTo>
                  <a:pt x="1165" y="993"/>
                </a:lnTo>
                <a:cubicBezTo>
                  <a:pt x="1165" y="1056"/>
                  <a:pt x="1113" y="1110"/>
                  <a:pt x="1050" y="1110"/>
                </a:cubicBezTo>
                <a:lnTo>
                  <a:pt x="115" y="1110"/>
                </a:lnTo>
                <a:cubicBezTo>
                  <a:pt x="52" y="1110"/>
                  <a:pt x="0" y="1056"/>
                  <a:pt x="0" y="993"/>
                </a:cubicBezTo>
                <a:lnTo>
                  <a:pt x="0" y="411"/>
                </a:lnTo>
                <a:cubicBezTo>
                  <a:pt x="0" y="369"/>
                  <a:pt x="22" y="328"/>
                  <a:pt x="55" y="309"/>
                </a:cubicBezTo>
                <a:lnTo>
                  <a:pt x="582" y="0"/>
                </a:lnTo>
                <a:lnTo>
                  <a:pt x="1110" y="309"/>
                </a:lnTo>
                <a:cubicBezTo>
                  <a:pt x="1143" y="328"/>
                  <a:pt x="1165" y="369"/>
                  <a:pt x="1165" y="411"/>
                </a:cubicBez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0" name="Freeform 9"/>
          <p:cNvSpPr>
            <a:spLocks noChangeArrowheads="1"/>
          </p:cNvSpPr>
          <p:nvPr/>
        </p:nvSpPr>
        <p:spPr bwMode="auto">
          <a:xfrm>
            <a:off x="8596312" y="607219"/>
            <a:ext cx="419100" cy="419100"/>
          </a:xfrm>
          <a:custGeom>
            <a:avLst/>
            <a:gdLst>
              <a:gd name="T0" fmla="*/ 639 w 1165"/>
              <a:gd name="T1" fmla="*/ 749 h 1166"/>
              <a:gd name="T2" fmla="*/ 749 w 1165"/>
              <a:gd name="T3" fmla="*/ 640 h 1166"/>
              <a:gd name="T4" fmla="*/ 1164 w 1165"/>
              <a:gd name="T5" fmla="*/ 640 h 1166"/>
              <a:gd name="T6" fmla="*/ 639 w 1165"/>
              <a:gd name="T7" fmla="*/ 1165 h 1166"/>
              <a:gd name="T8" fmla="*/ 639 w 1165"/>
              <a:gd name="T9" fmla="*/ 749 h 1166"/>
              <a:gd name="T10" fmla="*/ 749 w 1165"/>
              <a:gd name="T11" fmla="*/ 525 h 1166"/>
              <a:gd name="T12" fmla="*/ 639 w 1165"/>
              <a:gd name="T13" fmla="*/ 416 h 1166"/>
              <a:gd name="T14" fmla="*/ 639 w 1165"/>
              <a:gd name="T15" fmla="*/ 0 h 1166"/>
              <a:gd name="T16" fmla="*/ 1164 w 1165"/>
              <a:gd name="T17" fmla="*/ 525 h 1166"/>
              <a:gd name="T18" fmla="*/ 749 w 1165"/>
              <a:gd name="T19" fmla="*/ 525 h 1166"/>
              <a:gd name="T20" fmla="*/ 525 w 1165"/>
              <a:gd name="T21" fmla="*/ 416 h 1166"/>
              <a:gd name="T22" fmla="*/ 407 w 1165"/>
              <a:gd name="T23" fmla="*/ 582 h 1166"/>
              <a:gd name="T24" fmla="*/ 525 w 1165"/>
              <a:gd name="T25" fmla="*/ 749 h 1166"/>
              <a:gd name="T26" fmla="*/ 525 w 1165"/>
              <a:gd name="T27" fmla="*/ 1165 h 1166"/>
              <a:gd name="T28" fmla="*/ 0 w 1165"/>
              <a:gd name="T29" fmla="*/ 582 h 1166"/>
              <a:gd name="T30" fmla="*/ 525 w 1165"/>
              <a:gd name="T31" fmla="*/ 0 h 1166"/>
              <a:gd name="T32" fmla="*/ 525 w 1165"/>
              <a:gd name="T33" fmla="*/ 416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165" h="1166">
                <a:moveTo>
                  <a:pt x="639" y="749"/>
                </a:moveTo>
                <a:cubicBezTo>
                  <a:pt x="697" y="733"/>
                  <a:pt x="730" y="689"/>
                  <a:pt x="749" y="640"/>
                </a:cubicBezTo>
                <a:lnTo>
                  <a:pt x="1164" y="640"/>
                </a:lnTo>
                <a:cubicBezTo>
                  <a:pt x="1137" y="916"/>
                  <a:pt x="932" y="1137"/>
                  <a:pt x="639" y="1165"/>
                </a:cubicBezTo>
                <a:lnTo>
                  <a:pt x="639" y="749"/>
                </a:lnTo>
                <a:close/>
                <a:moveTo>
                  <a:pt x="749" y="525"/>
                </a:moveTo>
                <a:cubicBezTo>
                  <a:pt x="730" y="476"/>
                  <a:pt x="697" y="432"/>
                  <a:pt x="639" y="416"/>
                </a:cubicBezTo>
                <a:lnTo>
                  <a:pt x="639" y="0"/>
                </a:lnTo>
                <a:cubicBezTo>
                  <a:pt x="932" y="27"/>
                  <a:pt x="1137" y="249"/>
                  <a:pt x="1164" y="525"/>
                </a:cubicBezTo>
                <a:lnTo>
                  <a:pt x="749" y="525"/>
                </a:lnTo>
                <a:close/>
                <a:moveTo>
                  <a:pt x="525" y="416"/>
                </a:moveTo>
                <a:cubicBezTo>
                  <a:pt x="467" y="440"/>
                  <a:pt x="407" y="505"/>
                  <a:pt x="407" y="582"/>
                </a:cubicBezTo>
                <a:cubicBezTo>
                  <a:pt x="407" y="658"/>
                  <a:pt x="467" y="725"/>
                  <a:pt x="525" y="749"/>
                </a:cubicBezTo>
                <a:lnTo>
                  <a:pt x="525" y="1165"/>
                </a:lnTo>
                <a:cubicBezTo>
                  <a:pt x="232" y="1135"/>
                  <a:pt x="0" y="885"/>
                  <a:pt x="0" y="582"/>
                </a:cubicBezTo>
                <a:cubicBezTo>
                  <a:pt x="0" y="278"/>
                  <a:pt x="232" y="30"/>
                  <a:pt x="525" y="0"/>
                </a:cubicBezTo>
                <a:lnTo>
                  <a:pt x="525" y="416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1" name="Freeform 10"/>
          <p:cNvSpPr>
            <a:spLocks noChangeArrowheads="1"/>
          </p:cNvSpPr>
          <p:nvPr/>
        </p:nvSpPr>
        <p:spPr bwMode="auto">
          <a:xfrm>
            <a:off x="9667874" y="607219"/>
            <a:ext cx="419100" cy="419100"/>
          </a:xfrm>
          <a:custGeom>
            <a:avLst/>
            <a:gdLst>
              <a:gd name="T0" fmla="*/ 640 w 1166"/>
              <a:gd name="T1" fmla="*/ 987 h 1166"/>
              <a:gd name="T2" fmla="*/ 990 w 1166"/>
              <a:gd name="T3" fmla="*/ 640 h 1166"/>
              <a:gd name="T4" fmla="*/ 1165 w 1166"/>
              <a:gd name="T5" fmla="*/ 640 h 1166"/>
              <a:gd name="T6" fmla="*/ 640 w 1166"/>
              <a:gd name="T7" fmla="*/ 1165 h 1166"/>
              <a:gd name="T8" fmla="*/ 640 w 1166"/>
              <a:gd name="T9" fmla="*/ 987 h 1166"/>
              <a:gd name="T10" fmla="*/ 990 w 1166"/>
              <a:gd name="T11" fmla="*/ 525 h 1166"/>
              <a:gd name="T12" fmla="*/ 640 w 1166"/>
              <a:gd name="T13" fmla="*/ 178 h 1166"/>
              <a:gd name="T14" fmla="*/ 640 w 1166"/>
              <a:gd name="T15" fmla="*/ 0 h 1166"/>
              <a:gd name="T16" fmla="*/ 1165 w 1166"/>
              <a:gd name="T17" fmla="*/ 525 h 1166"/>
              <a:gd name="T18" fmla="*/ 990 w 1166"/>
              <a:gd name="T19" fmla="*/ 525 h 1166"/>
              <a:gd name="T20" fmla="*/ 525 w 1166"/>
              <a:gd name="T21" fmla="*/ 178 h 1166"/>
              <a:gd name="T22" fmla="*/ 175 w 1166"/>
              <a:gd name="T23" fmla="*/ 582 h 1166"/>
              <a:gd name="T24" fmla="*/ 525 w 1166"/>
              <a:gd name="T25" fmla="*/ 987 h 1166"/>
              <a:gd name="T26" fmla="*/ 525 w 1166"/>
              <a:gd name="T27" fmla="*/ 1165 h 1166"/>
              <a:gd name="T28" fmla="*/ 0 w 1166"/>
              <a:gd name="T29" fmla="*/ 582 h 1166"/>
              <a:gd name="T30" fmla="*/ 525 w 1166"/>
              <a:gd name="T31" fmla="*/ 0 h 1166"/>
              <a:gd name="T32" fmla="*/ 525 w 1166"/>
              <a:gd name="T33" fmla="*/ 178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166" h="1166">
                <a:moveTo>
                  <a:pt x="640" y="987"/>
                </a:moveTo>
                <a:cubicBezTo>
                  <a:pt x="815" y="962"/>
                  <a:pt x="965" y="815"/>
                  <a:pt x="990" y="640"/>
                </a:cubicBezTo>
                <a:lnTo>
                  <a:pt x="1165" y="640"/>
                </a:lnTo>
                <a:cubicBezTo>
                  <a:pt x="1138" y="932"/>
                  <a:pt x="933" y="1137"/>
                  <a:pt x="640" y="1165"/>
                </a:cubicBezTo>
                <a:lnTo>
                  <a:pt x="640" y="987"/>
                </a:lnTo>
                <a:close/>
                <a:moveTo>
                  <a:pt x="990" y="525"/>
                </a:moveTo>
                <a:cubicBezTo>
                  <a:pt x="965" y="350"/>
                  <a:pt x="815" y="202"/>
                  <a:pt x="640" y="178"/>
                </a:cubicBezTo>
                <a:lnTo>
                  <a:pt x="640" y="0"/>
                </a:lnTo>
                <a:cubicBezTo>
                  <a:pt x="933" y="27"/>
                  <a:pt x="1138" y="232"/>
                  <a:pt x="1165" y="525"/>
                </a:cubicBezTo>
                <a:lnTo>
                  <a:pt x="990" y="525"/>
                </a:lnTo>
                <a:close/>
                <a:moveTo>
                  <a:pt x="525" y="178"/>
                </a:moveTo>
                <a:cubicBezTo>
                  <a:pt x="350" y="205"/>
                  <a:pt x="175" y="377"/>
                  <a:pt x="175" y="582"/>
                </a:cubicBezTo>
                <a:cubicBezTo>
                  <a:pt x="175" y="787"/>
                  <a:pt x="350" y="960"/>
                  <a:pt x="525" y="987"/>
                </a:cubicBezTo>
                <a:lnTo>
                  <a:pt x="525" y="1165"/>
                </a:lnTo>
                <a:cubicBezTo>
                  <a:pt x="233" y="1135"/>
                  <a:pt x="0" y="885"/>
                  <a:pt x="0" y="582"/>
                </a:cubicBezTo>
                <a:cubicBezTo>
                  <a:pt x="0" y="278"/>
                  <a:pt x="233" y="30"/>
                  <a:pt x="525" y="0"/>
                </a:cubicBezTo>
                <a:lnTo>
                  <a:pt x="525" y="178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2" name="Freeform 11"/>
          <p:cNvSpPr>
            <a:spLocks noChangeArrowheads="1"/>
          </p:cNvSpPr>
          <p:nvPr/>
        </p:nvSpPr>
        <p:spPr bwMode="auto">
          <a:xfrm>
            <a:off x="10766424" y="675483"/>
            <a:ext cx="369888" cy="282575"/>
          </a:xfrm>
          <a:custGeom>
            <a:avLst/>
            <a:gdLst>
              <a:gd name="T0" fmla="*/ 325 w 1026"/>
              <a:gd name="T1" fmla="*/ 621 h 783"/>
              <a:gd name="T2" fmla="*/ 943 w 1026"/>
              <a:gd name="T3" fmla="*/ 0 h 783"/>
              <a:gd name="T4" fmla="*/ 1025 w 1026"/>
              <a:gd name="T5" fmla="*/ 82 h 783"/>
              <a:gd name="T6" fmla="*/ 325 w 1026"/>
              <a:gd name="T7" fmla="*/ 782 h 783"/>
              <a:gd name="T8" fmla="*/ 0 w 1026"/>
              <a:gd name="T9" fmla="*/ 457 h 783"/>
              <a:gd name="T10" fmla="*/ 79 w 1026"/>
              <a:gd name="T11" fmla="*/ 375 h 783"/>
              <a:gd name="T12" fmla="*/ 325 w 1026"/>
              <a:gd name="T13" fmla="*/ 621 h 7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026" h="783">
                <a:moveTo>
                  <a:pt x="325" y="621"/>
                </a:moveTo>
                <a:lnTo>
                  <a:pt x="943" y="0"/>
                </a:lnTo>
                <a:lnTo>
                  <a:pt x="1025" y="82"/>
                </a:lnTo>
                <a:lnTo>
                  <a:pt x="325" y="782"/>
                </a:lnTo>
                <a:lnTo>
                  <a:pt x="0" y="457"/>
                </a:lnTo>
                <a:lnTo>
                  <a:pt x="79" y="375"/>
                </a:lnTo>
                <a:lnTo>
                  <a:pt x="325" y="621"/>
                </a:lnTo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3" name="Freeform 12"/>
          <p:cNvSpPr>
            <a:spLocks noChangeArrowheads="1"/>
          </p:cNvSpPr>
          <p:nvPr/>
        </p:nvSpPr>
        <p:spPr bwMode="auto">
          <a:xfrm>
            <a:off x="1055687" y="1518443"/>
            <a:ext cx="336550" cy="336550"/>
          </a:xfrm>
          <a:custGeom>
            <a:avLst/>
            <a:gdLst>
              <a:gd name="T0" fmla="*/ 700 w 936"/>
              <a:gd name="T1" fmla="*/ 292 h 936"/>
              <a:gd name="T2" fmla="*/ 935 w 936"/>
              <a:gd name="T3" fmla="*/ 292 h 936"/>
              <a:gd name="T4" fmla="*/ 935 w 936"/>
              <a:gd name="T5" fmla="*/ 935 h 936"/>
              <a:gd name="T6" fmla="*/ 700 w 936"/>
              <a:gd name="T7" fmla="*/ 935 h 936"/>
              <a:gd name="T8" fmla="*/ 700 w 936"/>
              <a:gd name="T9" fmla="*/ 292 h 936"/>
              <a:gd name="T10" fmla="*/ 0 w 936"/>
              <a:gd name="T11" fmla="*/ 935 h 936"/>
              <a:gd name="T12" fmla="*/ 0 w 936"/>
              <a:gd name="T13" fmla="*/ 467 h 936"/>
              <a:gd name="T14" fmla="*/ 235 w 936"/>
              <a:gd name="T15" fmla="*/ 467 h 936"/>
              <a:gd name="T16" fmla="*/ 235 w 936"/>
              <a:gd name="T17" fmla="*/ 935 h 936"/>
              <a:gd name="T18" fmla="*/ 0 w 936"/>
              <a:gd name="T19" fmla="*/ 935 h 936"/>
              <a:gd name="T20" fmla="*/ 350 w 936"/>
              <a:gd name="T21" fmla="*/ 935 h 936"/>
              <a:gd name="T22" fmla="*/ 350 w 936"/>
              <a:gd name="T23" fmla="*/ 0 h 936"/>
              <a:gd name="T24" fmla="*/ 585 w 936"/>
              <a:gd name="T25" fmla="*/ 0 h 936"/>
              <a:gd name="T26" fmla="*/ 585 w 936"/>
              <a:gd name="T27" fmla="*/ 935 h 936"/>
              <a:gd name="T28" fmla="*/ 350 w 936"/>
              <a:gd name="T29" fmla="*/ 935 h 9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936" h="936">
                <a:moveTo>
                  <a:pt x="700" y="292"/>
                </a:moveTo>
                <a:lnTo>
                  <a:pt x="935" y="292"/>
                </a:lnTo>
                <a:lnTo>
                  <a:pt x="935" y="935"/>
                </a:lnTo>
                <a:lnTo>
                  <a:pt x="700" y="935"/>
                </a:lnTo>
                <a:lnTo>
                  <a:pt x="700" y="292"/>
                </a:lnTo>
                <a:close/>
                <a:moveTo>
                  <a:pt x="0" y="935"/>
                </a:moveTo>
                <a:lnTo>
                  <a:pt x="0" y="467"/>
                </a:lnTo>
                <a:lnTo>
                  <a:pt x="235" y="467"/>
                </a:lnTo>
                <a:lnTo>
                  <a:pt x="235" y="935"/>
                </a:lnTo>
                <a:lnTo>
                  <a:pt x="0" y="935"/>
                </a:lnTo>
                <a:close/>
                <a:moveTo>
                  <a:pt x="350" y="935"/>
                </a:moveTo>
                <a:lnTo>
                  <a:pt x="350" y="0"/>
                </a:lnTo>
                <a:lnTo>
                  <a:pt x="585" y="0"/>
                </a:lnTo>
                <a:lnTo>
                  <a:pt x="585" y="935"/>
                </a:lnTo>
                <a:lnTo>
                  <a:pt x="350" y="935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4" name="Freeform 13"/>
          <p:cNvSpPr>
            <a:spLocks noChangeArrowheads="1"/>
          </p:cNvSpPr>
          <p:nvPr/>
        </p:nvSpPr>
        <p:spPr bwMode="auto">
          <a:xfrm>
            <a:off x="2112964" y="1497807"/>
            <a:ext cx="377825" cy="377825"/>
          </a:xfrm>
          <a:custGeom>
            <a:avLst/>
            <a:gdLst>
              <a:gd name="T0" fmla="*/ 932 w 1051"/>
              <a:gd name="T1" fmla="*/ 0 h 1051"/>
              <a:gd name="T2" fmla="*/ 1050 w 1051"/>
              <a:gd name="T3" fmla="*/ 118 h 1051"/>
              <a:gd name="T4" fmla="*/ 1050 w 1051"/>
              <a:gd name="T5" fmla="*/ 932 h 1051"/>
              <a:gd name="T6" fmla="*/ 932 w 1051"/>
              <a:gd name="T7" fmla="*/ 1050 h 1051"/>
              <a:gd name="T8" fmla="*/ 117 w 1051"/>
              <a:gd name="T9" fmla="*/ 1050 h 1051"/>
              <a:gd name="T10" fmla="*/ 0 w 1051"/>
              <a:gd name="T11" fmla="*/ 932 h 1051"/>
              <a:gd name="T12" fmla="*/ 0 w 1051"/>
              <a:gd name="T13" fmla="*/ 700 h 1051"/>
              <a:gd name="T14" fmla="*/ 117 w 1051"/>
              <a:gd name="T15" fmla="*/ 700 h 1051"/>
              <a:gd name="T16" fmla="*/ 117 w 1051"/>
              <a:gd name="T17" fmla="*/ 932 h 1051"/>
              <a:gd name="T18" fmla="*/ 932 w 1051"/>
              <a:gd name="T19" fmla="*/ 932 h 1051"/>
              <a:gd name="T20" fmla="*/ 932 w 1051"/>
              <a:gd name="T21" fmla="*/ 118 h 1051"/>
              <a:gd name="T22" fmla="*/ 117 w 1051"/>
              <a:gd name="T23" fmla="*/ 118 h 1051"/>
              <a:gd name="T24" fmla="*/ 117 w 1051"/>
              <a:gd name="T25" fmla="*/ 350 h 1051"/>
              <a:gd name="T26" fmla="*/ 0 w 1051"/>
              <a:gd name="T27" fmla="*/ 350 h 1051"/>
              <a:gd name="T28" fmla="*/ 0 w 1051"/>
              <a:gd name="T29" fmla="*/ 118 h 1051"/>
              <a:gd name="T30" fmla="*/ 117 w 1051"/>
              <a:gd name="T31" fmla="*/ 0 h 1051"/>
              <a:gd name="T32" fmla="*/ 932 w 1051"/>
              <a:gd name="T33" fmla="*/ 0 h 1051"/>
              <a:gd name="T34" fmla="*/ 413 w 1051"/>
              <a:gd name="T35" fmla="*/ 736 h 1051"/>
              <a:gd name="T36" fmla="*/ 563 w 1051"/>
              <a:gd name="T37" fmla="*/ 583 h 1051"/>
              <a:gd name="T38" fmla="*/ 0 w 1051"/>
              <a:gd name="T39" fmla="*/ 583 h 1051"/>
              <a:gd name="T40" fmla="*/ 0 w 1051"/>
              <a:gd name="T41" fmla="*/ 468 h 1051"/>
              <a:gd name="T42" fmla="*/ 563 w 1051"/>
              <a:gd name="T43" fmla="*/ 468 h 1051"/>
              <a:gd name="T44" fmla="*/ 413 w 1051"/>
              <a:gd name="T45" fmla="*/ 315 h 1051"/>
              <a:gd name="T46" fmla="*/ 495 w 1051"/>
              <a:gd name="T47" fmla="*/ 233 h 1051"/>
              <a:gd name="T48" fmla="*/ 787 w 1051"/>
              <a:gd name="T49" fmla="*/ 525 h 1051"/>
              <a:gd name="T50" fmla="*/ 495 w 1051"/>
              <a:gd name="T51" fmla="*/ 818 h 1051"/>
              <a:gd name="T52" fmla="*/ 413 w 1051"/>
              <a:gd name="T53" fmla="*/ 736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051" h="1051">
                <a:moveTo>
                  <a:pt x="932" y="0"/>
                </a:moveTo>
                <a:cubicBezTo>
                  <a:pt x="995" y="0"/>
                  <a:pt x="1050" y="55"/>
                  <a:pt x="1050" y="118"/>
                </a:cubicBezTo>
                <a:lnTo>
                  <a:pt x="1050" y="932"/>
                </a:lnTo>
                <a:cubicBezTo>
                  <a:pt x="1050" y="995"/>
                  <a:pt x="995" y="1050"/>
                  <a:pt x="932" y="1050"/>
                </a:cubicBezTo>
                <a:lnTo>
                  <a:pt x="117" y="1050"/>
                </a:lnTo>
                <a:cubicBezTo>
                  <a:pt x="52" y="1050"/>
                  <a:pt x="0" y="995"/>
                  <a:pt x="0" y="932"/>
                </a:cubicBezTo>
                <a:lnTo>
                  <a:pt x="0" y="700"/>
                </a:lnTo>
                <a:lnTo>
                  <a:pt x="117" y="700"/>
                </a:lnTo>
                <a:lnTo>
                  <a:pt x="117" y="932"/>
                </a:lnTo>
                <a:lnTo>
                  <a:pt x="932" y="932"/>
                </a:lnTo>
                <a:lnTo>
                  <a:pt x="932" y="118"/>
                </a:lnTo>
                <a:lnTo>
                  <a:pt x="117" y="118"/>
                </a:lnTo>
                <a:lnTo>
                  <a:pt x="117" y="350"/>
                </a:lnTo>
                <a:lnTo>
                  <a:pt x="0" y="350"/>
                </a:lnTo>
                <a:lnTo>
                  <a:pt x="0" y="118"/>
                </a:lnTo>
                <a:cubicBezTo>
                  <a:pt x="0" y="55"/>
                  <a:pt x="52" y="0"/>
                  <a:pt x="117" y="0"/>
                </a:cubicBezTo>
                <a:lnTo>
                  <a:pt x="932" y="0"/>
                </a:lnTo>
                <a:close/>
                <a:moveTo>
                  <a:pt x="413" y="736"/>
                </a:moveTo>
                <a:lnTo>
                  <a:pt x="563" y="583"/>
                </a:lnTo>
                <a:lnTo>
                  <a:pt x="0" y="583"/>
                </a:lnTo>
                <a:lnTo>
                  <a:pt x="0" y="468"/>
                </a:lnTo>
                <a:lnTo>
                  <a:pt x="563" y="468"/>
                </a:lnTo>
                <a:lnTo>
                  <a:pt x="413" y="315"/>
                </a:lnTo>
                <a:lnTo>
                  <a:pt x="495" y="233"/>
                </a:lnTo>
                <a:lnTo>
                  <a:pt x="787" y="525"/>
                </a:lnTo>
                <a:lnTo>
                  <a:pt x="495" y="818"/>
                </a:lnTo>
                <a:lnTo>
                  <a:pt x="413" y="736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5" name="Freeform 14"/>
          <p:cNvSpPr>
            <a:spLocks noChangeArrowheads="1"/>
          </p:cNvSpPr>
          <p:nvPr/>
        </p:nvSpPr>
        <p:spPr bwMode="auto">
          <a:xfrm>
            <a:off x="3170237" y="1497807"/>
            <a:ext cx="419100" cy="377825"/>
          </a:xfrm>
          <a:custGeom>
            <a:avLst/>
            <a:gdLst>
              <a:gd name="T0" fmla="*/ 875 w 1166"/>
              <a:gd name="T1" fmla="*/ 583 h 1051"/>
              <a:gd name="T2" fmla="*/ 290 w 1166"/>
              <a:gd name="T3" fmla="*/ 583 h 1051"/>
              <a:gd name="T4" fmla="*/ 290 w 1166"/>
              <a:gd name="T5" fmla="*/ 118 h 1051"/>
              <a:gd name="T6" fmla="*/ 407 w 1166"/>
              <a:gd name="T7" fmla="*/ 0 h 1051"/>
              <a:gd name="T8" fmla="*/ 757 w 1166"/>
              <a:gd name="T9" fmla="*/ 0 h 1051"/>
              <a:gd name="T10" fmla="*/ 875 w 1166"/>
              <a:gd name="T11" fmla="*/ 118 h 1051"/>
              <a:gd name="T12" fmla="*/ 875 w 1166"/>
              <a:gd name="T13" fmla="*/ 583 h 1051"/>
              <a:gd name="T14" fmla="*/ 0 w 1166"/>
              <a:gd name="T15" fmla="*/ 408 h 1051"/>
              <a:gd name="T16" fmla="*/ 175 w 1166"/>
              <a:gd name="T17" fmla="*/ 408 h 1051"/>
              <a:gd name="T18" fmla="*/ 175 w 1166"/>
              <a:gd name="T19" fmla="*/ 583 h 1051"/>
              <a:gd name="T20" fmla="*/ 0 w 1166"/>
              <a:gd name="T21" fmla="*/ 583 h 1051"/>
              <a:gd name="T22" fmla="*/ 0 w 1166"/>
              <a:gd name="T23" fmla="*/ 408 h 1051"/>
              <a:gd name="T24" fmla="*/ 990 w 1166"/>
              <a:gd name="T25" fmla="*/ 408 h 1051"/>
              <a:gd name="T26" fmla="*/ 1165 w 1166"/>
              <a:gd name="T27" fmla="*/ 408 h 1051"/>
              <a:gd name="T28" fmla="*/ 1165 w 1166"/>
              <a:gd name="T29" fmla="*/ 583 h 1051"/>
              <a:gd name="T30" fmla="*/ 990 w 1166"/>
              <a:gd name="T31" fmla="*/ 583 h 1051"/>
              <a:gd name="T32" fmla="*/ 990 w 1166"/>
              <a:gd name="T33" fmla="*/ 408 h 1051"/>
              <a:gd name="T34" fmla="*/ 115 w 1166"/>
              <a:gd name="T35" fmla="*/ 1050 h 1051"/>
              <a:gd name="T36" fmla="*/ 115 w 1166"/>
              <a:gd name="T37" fmla="*/ 700 h 1051"/>
              <a:gd name="T38" fmla="*/ 1050 w 1166"/>
              <a:gd name="T39" fmla="*/ 700 h 1051"/>
              <a:gd name="T40" fmla="*/ 1050 w 1166"/>
              <a:gd name="T41" fmla="*/ 1050 h 1051"/>
              <a:gd name="T42" fmla="*/ 875 w 1166"/>
              <a:gd name="T43" fmla="*/ 1050 h 1051"/>
              <a:gd name="T44" fmla="*/ 875 w 1166"/>
              <a:gd name="T45" fmla="*/ 875 h 1051"/>
              <a:gd name="T46" fmla="*/ 290 w 1166"/>
              <a:gd name="T47" fmla="*/ 875 h 1051"/>
              <a:gd name="T48" fmla="*/ 290 w 1166"/>
              <a:gd name="T49" fmla="*/ 1050 h 1051"/>
              <a:gd name="T50" fmla="*/ 115 w 1166"/>
              <a:gd name="T51" fmla="*/ 1050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166" h="1051">
                <a:moveTo>
                  <a:pt x="875" y="583"/>
                </a:moveTo>
                <a:lnTo>
                  <a:pt x="290" y="583"/>
                </a:lnTo>
                <a:lnTo>
                  <a:pt x="290" y="118"/>
                </a:lnTo>
                <a:cubicBezTo>
                  <a:pt x="290" y="55"/>
                  <a:pt x="344" y="0"/>
                  <a:pt x="407" y="0"/>
                </a:cubicBezTo>
                <a:lnTo>
                  <a:pt x="757" y="0"/>
                </a:lnTo>
                <a:cubicBezTo>
                  <a:pt x="820" y="0"/>
                  <a:pt x="875" y="55"/>
                  <a:pt x="875" y="118"/>
                </a:cubicBezTo>
                <a:lnTo>
                  <a:pt x="875" y="583"/>
                </a:lnTo>
                <a:close/>
                <a:moveTo>
                  <a:pt x="0" y="408"/>
                </a:moveTo>
                <a:lnTo>
                  <a:pt x="175" y="408"/>
                </a:lnTo>
                <a:lnTo>
                  <a:pt x="175" y="583"/>
                </a:lnTo>
                <a:lnTo>
                  <a:pt x="0" y="583"/>
                </a:lnTo>
                <a:lnTo>
                  <a:pt x="0" y="408"/>
                </a:lnTo>
                <a:close/>
                <a:moveTo>
                  <a:pt x="990" y="408"/>
                </a:moveTo>
                <a:lnTo>
                  <a:pt x="1165" y="408"/>
                </a:lnTo>
                <a:lnTo>
                  <a:pt x="1165" y="583"/>
                </a:lnTo>
                <a:lnTo>
                  <a:pt x="990" y="583"/>
                </a:lnTo>
                <a:lnTo>
                  <a:pt x="990" y="408"/>
                </a:lnTo>
                <a:close/>
                <a:moveTo>
                  <a:pt x="115" y="1050"/>
                </a:moveTo>
                <a:lnTo>
                  <a:pt x="115" y="700"/>
                </a:lnTo>
                <a:lnTo>
                  <a:pt x="1050" y="700"/>
                </a:lnTo>
                <a:lnTo>
                  <a:pt x="1050" y="1050"/>
                </a:lnTo>
                <a:lnTo>
                  <a:pt x="875" y="1050"/>
                </a:lnTo>
                <a:lnTo>
                  <a:pt x="875" y="875"/>
                </a:lnTo>
                <a:lnTo>
                  <a:pt x="290" y="875"/>
                </a:lnTo>
                <a:lnTo>
                  <a:pt x="290" y="1050"/>
                </a:lnTo>
                <a:lnTo>
                  <a:pt x="115" y="1050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6" name="Freeform 15"/>
          <p:cNvSpPr>
            <a:spLocks noChangeArrowheads="1"/>
          </p:cNvSpPr>
          <p:nvPr/>
        </p:nvSpPr>
        <p:spPr bwMode="auto">
          <a:xfrm>
            <a:off x="4268789" y="1475582"/>
            <a:ext cx="377825" cy="420689"/>
          </a:xfrm>
          <a:custGeom>
            <a:avLst/>
            <a:gdLst>
              <a:gd name="T0" fmla="*/ 642 w 1051"/>
              <a:gd name="T1" fmla="*/ 760 h 1169"/>
              <a:gd name="T2" fmla="*/ 642 w 1051"/>
              <a:gd name="T3" fmla="*/ 875 h 1169"/>
              <a:gd name="T4" fmla="*/ 232 w 1051"/>
              <a:gd name="T5" fmla="*/ 875 h 1169"/>
              <a:gd name="T6" fmla="*/ 232 w 1051"/>
              <a:gd name="T7" fmla="*/ 760 h 1169"/>
              <a:gd name="T8" fmla="*/ 642 w 1051"/>
              <a:gd name="T9" fmla="*/ 760 h 1169"/>
              <a:gd name="T10" fmla="*/ 932 w 1051"/>
              <a:gd name="T11" fmla="*/ 1050 h 1169"/>
              <a:gd name="T12" fmla="*/ 932 w 1051"/>
              <a:gd name="T13" fmla="*/ 411 h 1169"/>
              <a:gd name="T14" fmla="*/ 117 w 1051"/>
              <a:gd name="T15" fmla="*/ 411 h 1169"/>
              <a:gd name="T16" fmla="*/ 117 w 1051"/>
              <a:gd name="T17" fmla="*/ 1050 h 1169"/>
              <a:gd name="T18" fmla="*/ 932 w 1051"/>
              <a:gd name="T19" fmla="*/ 1050 h 1169"/>
              <a:gd name="T20" fmla="*/ 932 w 1051"/>
              <a:gd name="T21" fmla="*/ 118 h 1169"/>
              <a:gd name="T22" fmla="*/ 1050 w 1051"/>
              <a:gd name="T23" fmla="*/ 236 h 1169"/>
              <a:gd name="T24" fmla="*/ 1050 w 1051"/>
              <a:gd name="T25" fmla="*/ 1050 h 1169"/>
              <a:gd name="T26" fmla="*/ 932 w 1051"/>
              <a:gd name="T27" fmla="*/ 1168 h 1169"/>
              <a:gd name="T28" fmla="*/ 117 w 1051"/>
              <a:gd name="T29" fmla="*/ 1168 h 1169"/>
              <a:gd name="T30" fmla="*/ 0 w 1051"/>
              <a:gd name="T31" fmla="*/ 1050 h 1169"/>
              <a:gd name="T32" fmla="*/ 0 w 1051"/>
              <a:gd name="T33" fmla="*/ 236 h 1169"/>
              <a:gd name="T34" fmla="*/ 117 w 1051"/>
              <a:gd name="T35" fmla="*/ 118 h 1169"/>
              <a:gd name="T36" fmla="*/ 175 w 1051"/>
              <a:gd name="T37" fmla="*/ 118 h 1169"/>
              <a:gd name="T38" fmla="*/ 175 w 1051"/>
              <a:gd name="T39" fmla="*/ 0 h 1169"/>
              <a:gd name="T40" fmla="*/ 292 w 1051"/>
              <a:gd name="T41" fmla="*/ 0 h 1169"/>
              <a:gd name="T42" fmla="*/ 292 w 1051"/>
              <a:gd name="T43" fmla="*/ 118 h 1169"/>
              <a:gd name="T44" fmla="*/ 757 w 1051"/>
              <a:gd name="T45" fmla="*/ 118 h 1169"/>
              <a:gd name="T46" fmla="*/ 757 w 1051"/>
              <a:gd name="T47" fmla="*/ 0 h 1169"/>
              <a:gd name="T48" fmla="*/ 875 w 1051"/>
              <a:gd name="T49" fmla="*/ 0 h 1169"/>
              <a:gd name="T50" fmla="*/ 875 w 1051"/>
              <a:gd name="T51" fmla="*/ 118 h 1169"/>
              <a:gd name="T52" fmla="*/ 932 w 1051"/>
              <a:gd name="T53" fmla="*/ 118 h 1169"/>
              <a:gd name="T54" fmla="*/ 817 w 1051"/>
              <a:gd name="T55" fmla="*/ 525 h 1169"/>
              <a:gd name="T56" fmla="*/ 817 w 1051"/>
              <a:gd name="T57" fmla="*/ 643 h 1169"/>
              <a:gd name="T58" fmla="*/ 232 w 1051"/>
              <a:gd name="T59" fmla="*/ 643 h 1169"/>
              <a:gd name="T60" fmla="*/ 232 w 1051"/>
              <a:gd name="T61" fmla="*/ 525 h 1169"/>
              <a:gd name="T62" fmla="*/ 817 w 1051"/>
              <a:gd name="T63" fmla="*/ 525 h 11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051" h="1169">
                <a:moveTo>
                  <a:pt x="642" y="760"/>
                </a:moveTo>
                <a:lnTo>
                  <a:pt x="642" y="875"/>
                </a:lnTo>
                <a:lnTo>
                  <a:pt x="232" y="875"/>
                </a:lnTo>
                <a:lnTo>
                  <a:pt x="232" y="760"/>
                </a:lnTo>
                <a:lnTo>
                  <a:pt x="642" y="760"/>
                </a:lnTo>
                <a:close/>
                <a:moveTo>
                  <a:pt x="932" y="1050"/>
                </a:moveTo>
                <a:lnTo>
                  <a:pt x="932" y="411"/>
                </a:lnTo>
                <a:lnTo>
                  <a:pt x="117" y="411"/>
                </a:lnTo>
                <a:lnTo>
                  <a:pt x="117" y="1050"/>
                </a:lnTo>
                <a:lnTo>
                  <a:pt x="932" y="1050"/>
                </a:lnTo>
                <a:close/>
                <a:moveTo>
                  <a:pt x="932" y="118"/>
                </a:moveTo>
                <a:cubicBezTo>
                  <a:pt x="995" y="118"/>
                  <a:pt x="1050" y="173"/>
                  <a:pt x="1050" y="236"/>
                </a:cubicBezTo>
                <a:lnTo>
                  <a:pt x="1050" y="1050"/>
                </a:lnTo>
                <a:cubicBezTo>
                  <a:pt x="1050" y="1113"/>
                  <a:pt x="995" y="1168"/>
                  <a:pt x="932" y="1168"/>
                </a:cubicBezTo>
                <a:lnTo>
                  <a:pt x="117" y="1168"/>
                </a:lnTo>
                <a:cubicBezTo>
                  <a:pt x="52" y="1168"/>
                  <a:pt x="0" y="1113"/>
                  <a:pt x="0" y="1050"/>
                </a:cubicBezTo>
                <a:lnTo>
                  <a:pt x="0" y="236"/>
                </a:lnTo>
                <a:cubicBezTo>
                  <a:pt x="0" y="173"/>
                  <a:pt x="52" y="118"/>
                  <a:pt x="117" y="118"/>
                </a:cubicBezTo>
                <a:lnTo>
                  <a:pt x="175" y="118"/>
                </a:lnTo>
                <a:lnTo>
                  <a:pt x="175" y="0"/>
                </a:lnTo>
                <a:lnTo>
                  <a:pt x="292" y="0"/>
                </a:lnTo>
                <a:lnTo>
                  <a:pt x="292" y="118"/>
                </a:lnTo>
                <a:lnTo>
                  <a:pt x="757" y="118"/>
                </a:lnTo>
                <a:lnTo>
                  <a:pt x="757" y="0"/>
                </a:lnTo>
                <a:lnTo>
                  <a:pt x="875" y="0"/>
                </a:lnTo>
                <a:lnTo>
                  <a:pt x="875" y="118"/>
                </a:lnTo>
                <a:lnTo>
                  <a:pt x="932" y="118"/>
                </a:lnTo>
                <a:close/>
                <a:moveTo>
                  <a:pt x="817" y="525"/>
                </a:moveTo>
                <a:lnTo>
                  <a:pt x="817" y="643"/>
                </a:lnTo>
                <a:lnTo>
                  <a:pt x="232" y="643"/>
                </a:lnTo>
                <a:lnTo>
                  <a:pt x="232" y="525"/>
                </a:lnTo>
                <a:lnTo>
                  <a:pt x="817" y="525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7" name="Freeform 16"/>
          <p:cNvSpPr>
            <a:spLocks noChangeArrowheads="1"/>
          </p:cNvSpPr>
          <p:nvPr/>
        </p:nvSpPr>
        <p:spPr bwMode="auto">
          <a:xfrm>
            <a:off x="5346701" y="1475582"/>
            <a:ext cx="377825" cy="420689"/>
          </a:xfrm>
          <a:custGeom>
            <a:avLst/>
            <a:gdLst>
              <a:gd name="T0" fmla="*/ 932 w 1051"/>
              <a:gd name="T1" fmla="*/ 1050 h 1169"/>
              <a:gd name="T2" fmla="*/ 932 w 1051"/>
              <a:gd name="T3" fmla="*/ 411 h 1169"/>
              <a:gd name="T4" fmla="*/ 117 w 1051"/>
              <a:gd name="T5" fmla="*/ 411 h 1169"/>
              <a:gd name="T6" fmla="*/ 117 w 1051"/>
              <a:gd name="T7" fmla="*/ 1050 h 1169"/>
              <a:gd name="T8" fmla="*/ 932 w 1051"/>
              <a:gd name="T9" fmla="*/ 1050 h 1169"/>
              <a:gd name="T10" fmla="*/ 932 w 1051"/>
              <a:gd name="T11" fmla="*/ 118 h 1169"/>
              <a:gd name="T12" fmla="*/ 1050 w 1051"/>
              <a:gd name="T13" fmla="*/ 236 h 1169"/>
              <a:gd name="T14" fmla="*/ 1050 w 1051"/>
              <a:gd name="T15" fmla="*/ 1050 h 1169"/>
              <a:gd name="T16" fmla="*/ 932 w 1051"/>
              <a:gd name="T17" fmla="*/ 1168 h 1169"/>
              <a:gd name="T18" fmla="*/ 117 w 1051"/>
              <a:gd name="T19" fmla="*/ 1168 h 1169"/>
              <a:gd name="T20" fmla="*/ 0 w 1051"/>
              <a:gd name="T21" fmla="*/ 1050 h 1169"/>
              <a:gd name="T22" fmla="*/ 0 w 1051"/>
              <a:gd name="T23" fmla="*/ 236 h 1169"/>
              <a:gd name="T24" fmla="*/ 117 w 1051"/>
              <a:gd name="T25" fmla="*/ 118 h 1169"/>
              <a:gd name="T26" fmla="*/ 175 w 1051"/>
              <a:gd name="T27" fmla="*/ 118 h 1169"/>
              <a:gd name="T28" fmla="*/ 175 w 1051"/>
              <a:gd name="T29" fmla="*/ 0 h 1169"/>
              <a:gd name="T30" fmla="*/ 293 w 1051"/>
              <a:gd name="T31" fmla="*/ 0 h 1169"/>
              <a:gd name="T32" fmla="*/ 293 w 1051"/>
              <a:gd name="T33" fmla="*/ 118 h 1169"/>
              <a:gd name="T34" fmla="*/ 757 w 1051"/>
              <a:gd name="T35" fmla="*/ 118 h 1169"/>
              <a:gd name="T36" fmla="*/ 757 w 1051"/>
              <a:gd name="T37" fmla="*/ 0 h 1169"/>
              <a:gd name="T38" fmla="*/ 875 w 1051"/>
              <a:gd name="T39" fmla="*/ 0 h 1169"/>
              <a:gd name="T40" fmla="*/ 875 w 1051"/>
              <a:gd name="T41" fmla="*/ 118 h 1169"/>
              <a:gd name="T42" fmla="*/ 932 w 1051"/>
              <a:gd name="T43" fmla="*/ 118 h 1169"/>
              <a:gd name="T44" fmla="*/ 369 w 1051"/>
              <a:gd name="T45" fmla="*/ 935 h 1169"/>
              <a:gd name="T46" fmla="*/ 306 w 1051"/>
              <a:gd name="T47" fmla="*/ 873 h 1169"/>
              <a:gd name="T48" fmla="*/ 448 w 1051"/>
              <a:gd name="T49" fmla="*/ 730 h 1169"/>
              <a:gd name="T50" fmla="*/ 306 w 1051"/>
              <a:gd name="T51" fmla="*/ 588 h 1169"/>
              <a:gd name="T52" fmla="*/ 369 w 1051"/>
              <a:gd name="T53" fmla="*/ 525 h 1169"/>
              <a:gd name="T54" fmla="*/ 511 w 1051"/>
              <a:gd name="T55" fmla="*/ 668 h 1169"/>
              <a:gd name="T56" fmla="*/ 653 w 1051"/>
              <a:gd name="T57" fmla="*/ 525 h 1169"/>
              <a:gd name="T58" fmla="*/ 714 w 1051"/>
              <a:gd name="T59" fmla="*/ 588 h 1169"/>
              <a:gd name="T60" fmla="*/ 571 w 1051"/>
              <a:gd name="T61" fmla="*/ 730 h 1169"/>
              <a:gd name="T62" fmla="*/ 714 w 1051"/>
              <a:gd name="T63" fmla="*/ 873 h 1169"/>
              <a:gd name="T64" fmla="*/ 653 w 1051"/>
              <a:gd name="T65" fmla="*/ 935 h 1169"/>
              <a:gd name="T66" fmla="*/ 511 w 1051"/>
              <a:gd name="T67" fmla="*/ 793 h 1169"/>
              <a:gd name="T68" fmla="*/ 369 w 1051"/>
              <a:gd name="T69" fmla="*/ 935 h 11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051" h="1169">
                <a:moveTo>
                  <a:pt x="932" y="1050"/>
                </a:moveTo>
                <a:lnTo>
                  <a:pt x="932" y="411"/>
                </a:lnTo>
                <a:lnTo>
                  <a:pt x="117" y="411"/>
                </a:lnTo>
                <a:lnTo>
                  <a:pt x="117" y="1050"/>
                </a:lnTo>
                <a:lnTo>
                  <a:pt x="932" y="1050"/>
                </a:lnTo>
                <a:close/>
                <a:moveTo>
                  <a:pt x="932" y="118"/>
                </a:moveTo>
                <a:cubicBezTo>
                  <a:pt x="995" y="118"/>
                  <a:pt x="1050" y="173"/>
                  <a:pt x="1050" y="236"/>
                </a:cubicBezTo>
                <a:lnTo>
                  <a:pt x="1050" y="1050"/>
                </a:lnTo>
                <a:cubicBezTo>
                  <a:pt x="1050" y="1113"/>
                  <a:pt x="995" y="1168"/>
                  <a:pt x="932" y="1168"/>
                </a:cubicBezTo>
                <a:lnTo>
                  <a:pt x="117" y="1168"/>
                </a:lnTo>
                <a:cubicBezTo>
                  <a:pt x="52" y="1168"/>
                  <a:pt x="0" y="1113"/>
                  <a:pt x="0" y="1050"/>
                </a:cubicBezTo>
                <a:lnTo>
                  <a:pt x="0" y="236"/>
                </a:lnTo>
                <a:cubicBezTo>
                  <a:pt x="0" y="173"/>
                  <a:pt x="52" y="118"/>
                  <a:pt x="117" y="118"/>
                </a:cubicBezTo>
                <a:lnTo>
                  <a:pt x="175" y="118"/>
                </a:lnTo>
                <a:lnTo>
                  <a:pt x="175" y="0"/>
                </a:lnTo>
                <a:lnTo>
                  <a:pt x="293" y="0"/>
                </a:lnTo>
                <a:lnTo>
                  <a:pt x="293" y="118"/>
                </a:lnTo>
                <a:lnTo>
                  <a:pt x="757" y="118"/>
                </a:lnTo>
                <a:lnTo>
                  <a:pt x="757" y="0"/>
                </a:lnTo>
                <a:lnTo>
                  <a:pt x="875" y="0"/>
                </a:lnTo>
                <a:lnTo>
                  <a:pt x="875" y="118"/>
                </a:lnTo>
                <a:lnTo>
                  <a:pt x="932" y="118"/>
                </a:lnTo>
                <a:close/>
                <a:moveTo>
                  <a:pt x="369" y="935"/>
                </a:moveTo>
                <a:lnTo>
                  <a:pt x="306" y="873"/>
                </a:lnTo>
                <a:lnTo>
                  <a:pt x="448" y="730"/>
                </a:lnTo>
                <a:lnTo>
                  <a:pt x="306" y="588"/>
                </a:lnTo>
                <a:lnTo>
                  <a:pt x="369" y="525"/>
                </a:lnTo>
                <a:lnTo>
                  <a:pt x="511" y="668"/>
                </a:lnTo>
                <a:lnTo>
                  <a:pt x="653" y="525"/>
                </a:lnTo>
                <a:lnTo>
                  <a:pt x="714" y="588"/>
                </a:lnTo>
                <a:lnTo>
                  <a:pt x="571" y="730"/>
                </a:lnTo>
                <a:lnTo>
                  <a:pt x="714" y="873"/>
                </a:lnTo>
                <a:lnTo>
                  <a:pt x="653" y="935"/>
                </a:lnTo>
                <a:lnTo>
                  <a:pt x="511" y="793"/>
                </a:lnTo>
                <a:lnTo>
                  <a:pt x="369" y="935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8" name="Freeform 17"/>
          <p:cNvSpPr>
            <a:spLocks noChangeArrowheads="1"/>
          </p:cNvSpPr>
          <p:nvPr/>
        </p:nvSpPr>
        <p:spPr bwMode="auto">
          <a:xfrm>
            <a:off x="6424614" y="1475582"/>
            <a:ext cx="377825" cy="420689"/>
          </a:xfrm>
          <a:custGeom>
            <a:avLst/>
            <a:gdLst>
              <a:gd name="T0" fmla="*/ 933 w 1051"/>
              <a:gd name="T1" fmla="*/ 1050 h 1169"/>
              <a:gd name="T2" fmla="*/ 933 w 1051"/>
              <a:gd name="T3" fmla="*/ 411 h 1169"/>
              <a:gd name="T4" fmla="*/ 118 w 1051"/>
              <a:gd name="T5" fmla="*/ 411 h 1169"/>
              <a:gd name="T6" fmla="*/ 118 w 1051"/>
              <a:gd name="T7" fmla="*/ 1050 h 1169"/>
              <a:gd name="T8" fmla="*/ 933 w 1051"/>
              <a:gd name="T9" fmla="*/ 1050 h 1169"/>
              <a:gd name="T10" fmla="*/ 933 w 1051"/>
              <a:gd name="T11" fmla="*/ 118 h 1169"/>
              <a:gd name="T12" fmla="*/ 1050 w 1051"/>
              <a:gd name="T13" fmla="*/ 236 h 1169"/>
              <a:gd name="T14" fmla="*/ 1050 w 1051"/>
              <a:gd name="T15" fmla="*/ 1050 h 1169"/>
              <a:gd name="T16" fmla="*/ 933 w 1051"/>
              <a:gd name="T17" fmla="*/ 1168 h 1169"/>
              <a:gd name="T18" fmla="*/ 118 w 1051"/>
              <a:gd name="T19" fmla="*/ 1168 h 1169"/>
              <a:gd name="T20" fmla="*/ 0 w 1051"/>
              <a:gd name="T21" fmla="*/ 1050 h 1169"/>
              <a:gd name="T22" fmla="*/ 0 w 1051"/>
              <a:gd name="T23" fmla="*/ 236 h 1169"/>
              <a:gd name="T24" fmla="*/ 118 w 1051"/>
              <a:gd name="T25" fmla="*/ 118 h 1169"/>
              <a:gd name="T26" fmla="*/ 175 w 1051"/>
              <a:gd name="T27" fmla="*/ 118 h 1169"/>
              <a:gd name="T28" fmla="*/ 175 w 1051"/>
              <a:gd name="T29" fmla="*/ 0 h 1169"/>
              <a:gd name="T30" fmla="*/ 293 w 1051"/>
              <a:gd name="T31" fmla="*/ 0 h 1169"/>
              <a:gd name="T32" fmla="*/ 293 w 1051"/>
              <a:gd name="T33" fmla="*/ 118 h 1169"/>
              <a:gd name="T34" fmla="*/ 758 w 1051"/>
              <a:gd name="T35" fmla="*/ 118 h 1169"/>
              <a:gd name="T36" fmla="*/ 758 w 1051"/>
              <a:gd name="T37" fmla="*/ 0 h 1169"/>
              <a:gd name="T38" fmla="*/ 875 w 1051"/>
              <a:gd name="T39" fmla="*/ 0 h 1169"/>
              <a:gd name="T40" fmla="*/ 875 w 1051"/>
              <a:gd name="T41" fmla="*/ 118 h 1169"/>
              <a:gd name="T42" fmla="*/ 933 w 1051"/>
              <a:gd name="T43" fmla="*/ 118 h 1169"/>
              <a:gd name="T44" fmla="*/ 790 w 1051"/>
              <a:gd name="T45" fmla="*/ 588 h 1169"/>
              <a:gd name="T46" fmla="*/ 443 w 1051"/>
              <a:gd name="T47" fmla="*/ 935 h 1169"/>
              <a:gd name="T48" fmla="*/ 257 w 1051"/>
              <a:gd name="T49" fmla="*/ 750 h 1169"/>
              <a:gd name="T50" fmla="*/ 320 w 1051"/>
              <a:gd name="T51" fmla="*/ 687 h 1169"/>
              <a:gd name="T52" fmla="*/ 443 w 1051"/>
              <a:gd name="T53" fmla="*/ 810 h 1169"/>
              <a:gd name="T54" fmla="*/ 728 w 1051"/>
              <a:gd name="T55" fmla="*/ 525 h 1169"/>
              <a:gd name="T56" fmla="*/ 790 w 1051"/>
              <a:gd name="T57" fmla="*/ 588 h 11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051" h="1169">
                <a:moveTo>
                  <a:pt x="933" y="1050"/>
                </a:moveTo>
                <a:lnTo>
                  <a:pt x="933" y="411"/>
                </a:lnTo>
                <a:lnTo>
                  <a:pt x="118" y="411"/>
                </a:lnTo>
                <a:lnTo>
                  <a:pt x="118" y="1050"/>
                </a:lnTo>
                <a:lnTo>
                  <a:pt x="933" y="1050"/>
                </a:lnTo>
                <a:close/>
                <a:moveTo>
                  <a:pt x="933" y="118"/>
                </a:moveTo>
                <a:cubicBezTo>
                  <a:pt x="996" y="118"/>
                  <a:pt x="1050" y="173"/>
                  <a:pt x="1050" y="236"/>
                </a:cubicBezTo>
                <a:lnTo>
                  <a:pt x="1050" y="1050"/>
                </a:lnTo>
                <a:cubicBezTo>
                  <a:pt x="1050" y="1113"/>
                  <a:pt x="996" y="1168"/>
                  <a:pt x="933" y="1168"/>
                </a:cubicBezTo>
                <a:lnTo>
                  <a:pt x="118" y="1168"/>
                </a:lnTo>
                <a:cubicBezTo>
                  <a:pt x="52" y="1168"/>
                  <a:pt x="0" y="1113"/>
                  <a:pt x="0" y="1050"/>
                </a:cubicBezTo>
                <a:lnTo>
                  <a:pt x="0" y="236"/>
                </a:lnTo>
                <a:cubicBezTo>
                  <a:pt x="0" y="173"/>
                  <a:pt x="52" y="118"/>
                  <a:pt x="118" y="118"/>
                </a:cubicBezTo>
                <a:lnTo>
                  <a:pt x="175" y="118"/>
                </a:lnTo>
                <a:lnTo>
                  <a:pt x="175" y="0"/>
                </a:lnTo>
                <a:lnTo>
                  <a:pt x="293" y="0"/>
                </a:lnTo>
                <a:lnTo>
                  <a:pt x="293" y="118"/>
                </a:lnTo>
                <a:lnTo>
                  <a:pt x="758" y="118"/>
                </a:lnTo>
                <a:lnTo>
                  <a:pt x="758" y="0"/>
                </a:lnTo>
                <a:lnTo>
                  <a:pt x="875" y="0"/>
                </a:lnTo>
                <a:lnTo>
                  <a:pt x="875" y="118"/>
                </a:lnTo>
                <a:lnTo>
                  <a:pt x="933" y="118"/>
                </a:lnTo>
                <a:close/>
                <a:moveTo>
                  <a:pt x="790" y="588"/>
                </a:moveTo>
                <a:lnTo>
                  <a:pt x="443" y="935"/>
                </a:lnTo>
                <a:lnTo>
                  <a:pt x="257" y="750"/>
                </a:lnTo>
                <a:lnTo>
                  <a:pt x="320" y="687"/>
                </a:lnTo>
                <a:lnTo>
                  <a:pt x="443" y="810"/>
                </a:lnTo>
                <a:lnTo>
                  <a:pt x="728" y="525"/>
                </a:lnTo>
                <a:lnTo>
                  <a:pt x="790" y="588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9" name="Freeform 18"/>
          <p:cNvSpPr>
            <a:spLocks noChangeArrowheads="1"/>
          </p:cNvSpPr>
          <p:nvPr/>
        </p:nvSpPr>
        <p:spPr bwMode="auto">
          <a:xfrm>
            <a:off x="7518401" y="1497807"/>
            <a:ext cx="347663" cy="377825"/>
          </a:xfrm>
          <a:custGeom>
            <a:avLst/>
            <a:gdLst>
              <a:gd name="T0" fmla="*/ 236 w 964"/>
              <a:gd name="T1" fmla="*/ 875 h 1051"/>
              <a:gd name="T2" fmla="*/ 468 w 964"/>
              <a:gd name="T3" fmla="*/ 468 h 1051"/>
              <a:gd name="T4" fmla="*/ 350 w 964"/>
              <a:gd name="T5" fmla="*/ 468 h 1051"/>
              <a:gd name="T6" fmla="*/ 350 w 964"/>
              <a:gd name="T7" fmla="*/ 175 h 1051"/>
              <a:gd name="T8" fmla="*/ 118 w 964"/>
              <a:gd name="T9" fmla="*/ 613 h 1051"/>
              <a:gd name="T10" fmla="*/ 235 w 964"/>
              <a:gd name="T11" fmla="*/ 613 h 1051"/>
              <a:gd name="T12" fmla="*/ 235 w 964"/>
              <a:gd name="T13" fmla="*/ 875 h 1051"/>
              <a:gd name="T14" fmla="*/ 236 w 964"/>
              <a:gd name="T15" fmla="*/ 875 h 1051"/>
              <a:gd name="T16" fmla="*/ 818 w 964"/>
              <a:gd name="T17" fmla="*/ 408 h 1051"/>
              <a:gd name="T18" fmla="*/ 875 w 964"/>
              <a:gd name="T19" fmla="*/ 350 h 1051"/>
              <a:gd name="T20" fmla="*/ 818 w 964"/>
              <a:gd name="T21" fmla="*/ 293 h 1051"/>
              <a:gd name="T22" fmla="*/ 760 w 964"/>
              <a:gd name="T23" fmla="*/ 350 h 1051"/>
              <a:gd name="T24" fmla="*/ 818 w 964"/>
              <a:gd name="T25" fmla="*/ 408 h 1051"/>
              <a:gd name="T26" fmla="*/ 922 w 964"/>
              <a:gd name="T27" fmla="*/ 246 h 1051"/>
              <a:gd name="T28" fmla="*/ 963 w 964"/>
              <a:gd name="T29" fmla="*/ 350 h 1051"/>
              <a:gd name="T30" fmla="*/ 963 w 964"/>
              <a:gd name="T31" fmla="*/ 905 h 1051"/>
              <a:gd name="T32" fmla="*/ 818 w 964"/>
              <a:gd name="T33" fmla="*/ 1050 h 1051"/>
              <a:gd name="T34" fmla="*/ 673 w 964"/>
              <a:gd name="T35" fmla="*/ 905 h 1051"/>
              <a:gd name="T36" fmla="*/ 673 w 964"/>
              <a:gd name="T37" fmla="*/ 613 h 1051"/>
              <a:gd name="T38" fmla="*/ 585 w 964"/>
              <a:gd name="T39" fmla="*/ 613 h 1051"/>
              <a:gd name="T40" fmla="*/ 585 w 964"/>
              <a:gd name="T41" fmla="*/ 1050 h 1051"/>
              <a:gd name="T42" fmla="*/ 0 w 964"/>
              <a:gd name="T43" fmla="*/ 1050 h 1051"/>
              <a:gd name="T44" fmla="*/ 0 w 964"/>
              <a:gd name="T45" fmla="*/ 118 h 1051"/>
              <a:gd name="T46" fmla="*/ 118 w 964"/>
              <a:gd name="T47" fmla="*/ 0 h 1051"/>
              <a:gd name="T48" fmla="*/ 468 w 964"/>
              <a:gd name="T49" fmla="*/ 0 h 1051"/>
              <a:gd name="T50" fmla="*/ 585 w 964"/>
              <a:gd name="T51" fmla="*/ 118 h 1051"/>
              <a:gd name="T52" fmla="*/ 585 w 964"/>
              <a:gd name="T53" fmla="*/ 525 h 1051"/>
              <a:gd name="T54" fmla="*/ 643 w 964"/>
              <a:gd name="T55" fmla="*/ 525 h 1051"/>
              <a:gd name="T56" fmla="*/ 760 w 964"/>
              <a:gd name="T57" fmla="*/ 643 h 1051"/>
              <a:gd name="T58" fmla="*/ 760 w 964"/>
              <a:gd name="T59" fmla="*/ 905 h 1051"/>
              <a:gd name="T60" fmla="*/ 818 w 964"/>
              <a:gd name="T61" fmla="*/ 963 h 1051"/>
              <a:gd name="T62" fmla="*/ 875 w 964"/>
              <a:gd name="T63" fmla="*/ 905 h 1051"/>
              <a:gd name="T64" fmla="*/ 875 w 964"/>
              <a:gd name="T65" fmla="*/ 484 h 1051"/>
              <a:gd name="T66" fmla="*/ 818 w 964"/>
              <a:gd name="T67" fmla="*/ 495 h 1051"/>
              <a:gd name="T68" fmla="*/ 673 w 964"/>
              <a:gd name="T69" fmla="*/ 350 h 1051"/>
              <a:gd name="T70" fmla="*/ 766 w 964"/>
              <a:gd name="T71" fmla="*/ 213 h 1051"/>
              <a:gd name="T72" fmla="*/ 643 w 964"/>
              <a:gd name="T73" fmla="*/ 90 h 1051"/>
              <a:gd name="T74" fmla="*/ 706 w 964"/>
              <a:gd name="T75" fmla="*/ 30 h 1051"/>
              <a:gd name="T76" fmla="*/ 922 w 964"/>
              <a:gd name="T77" fmla="*/ 246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964" h="1051">
                <a:moveTo>
                  <a:pt x="236" y="875"/>
                </a:moveTo>
                <a:lnTo>
                  <a:pt x="468" y="468"/>
                </a:lnTo>
                <a:lnTo>
                  <a:pt x="350" y="468"/>
                </a:lnTo>
                <a:lnTo>
                  <a:pt x="350" y="175"/>
                </a:lnTo>
                <a:lnTo>
                  <a:pt x="118" y="613"/>
                </a:lnTo>
                <a:lnTo>
                  <a:pt x="235" y="613"/>
                </a:lnTo>
                <a:lnTo>
                  <a:pt x="235" y="875"/>
                </a:lnTo>
                <a:lnTo>
                  <a:pt x="236" y="875"/>
                </a:lnTo>
                <a:close/>
                <a:moveTo>
                  <a:pt x="818" y="408"/>
                </a:moveTo>
                <a:cubicBezTo>
                  <a:pt x="851" y="408"/>
                  <a:pt x="875" y="383"/>
                  <a:pt x="875" y="350"/>
                </a:cubicBezTo>
                <a:cubicBezTo>
                  <a:pt x="875" y="317"/>
                  <a:pt x="851" y="293"/>
                  <a:pt x="818" y="293"/>
                </a:cubicBezTo>
                <a:cubicBezTo>
                  <a:pt x="785" y="293"/>
                  <a:pt x="760" y="317"/>
                  <a:pt x="760" y="350"/>
                </a:cubicBezTo>
                <a:cubicBezTo>
                  <a:pt x="760" y="383"/>
                  <a:pt x="785" y="408"/>
                  <a:pt x="818" y="408"/>
                </a:cubicBezTo>
                <a:close/>
                <a:moveTo>
                  <a:pt x="922" y="246"/>
                </a:moveTo>
                <a:cubicBezTo>
                  <a:pt x="949" y="274"/>
                  <a:pt x="963" y="309"/>
                  <a:pt x="963" y="350"/>
                </a:cubicBezTo>
                <a:lnTo>
                  <a:pt x="963" y="905"/>
                </a:lnTo>
                <a:cubicBezTo>
                  <a:pt x="963" y="984"/>
                  <a:pt x="897" y="1050"/>
                  <a:pt x="818" y="1050"/>
                </a:cubicBezTo>
                <a:cubicBezTo>
                  <a:pt x="739" y="1050"/>
                  <a:pt x="673" y="984"/>
                  <a:pt x="673" y="905"/>
                </a:cubicBezTo>
                <a:lnTo>
                  <a:pt x="673" y="613"/>
                </a:lnTo>
                <a:lnTo>
                  <a:pt x="585" y="613"/>
                </a:lnTo>
                <a:lnTo>
                  <a:pt x="585" y="1050"/>
                </a:lnTo>
                <a:lnTo>
                  <a:pt x="0" y="1050"/>
                </a:lnTo>
                <a:lnTo>
                  <a:pt x="0" y="118"/>
                </a:lnTo>
                <a:cubicBezTo>
                  <a:pt x="0" y="55"/>
                  <a:pt x="55" y="0"/>
                  <a:pt x="118" y="0"/>
                </a:cubicBezTo>
                <a:lnTo>
                  <a:pt x="468" y="0"/>
                </a:lnTo>
                <a:cubicBezTo>
                  <a:pt x="531" y="0"/>
                  <a:pt x="585" y="55"/>
                  <a:pt x="585" y="118"/>
                </a:cubicBezTo>
                <a:lnTo>
                  <a:pt x="585" y="525"/>
                </a:lnTo>
                <a:lnTo>
                  <a:pt x="643" y="525"/>
                </a:lnTo>
                <a:cubicBezTo>
                  <a:pt x="706" y="525"/>
                  <a:pt x="760" y="580"/>
                  <a:pt x="760" y="643"/>
                </a:cubicBezTo>
                <a:lnTo>
                  <a:pt x="760" y="905"/>
                </a:lnTo>
                <a:cubicBezTo>
                  <a:pt x="760" y="938"/>
                  <a:pt x="785" y="963"/>
                  <a:pt x="818" y="963"/>
                </a:cubicBezTo>
                <a:cubicBezTo>
                  <a:pt x="851" y="963"/>
                  <a:pt x="875" y="938"/>
                  <a:pt x="875" y="905"/>
                </a:cubicBezTo>
                <a:lnTo>
                  <a:pt x="875" y="484"/>
                </a:lnTo>
                <a:cubicBezTo>
                  <a:pt x="856" y="492"/>
                  <a:pt x="840" y="495"/>
                  <a:pt x="818" y="495"/>
                </a:cubicBezTo>
                <a:cubicBezTo>
                  <a:pt x="739" y="495"/>
                  <a:pt x="673" y="429"/>
                  <a:pt x="673" y="350"/>
                </a:cubicBezTo>
                <a:cubicBezTo>
                  <a:pt x="673" y="287"/>
                  <a:pt x="711" y="235"/>
                  <a:pt x="766" y="213"/>
                </a:cubicBezTo>
                <a:lnTo>
                  <a:pt x="643" y="90"/>
                </a:lnTo>
                <a:lnTo>
                  <a:pt x="706" y="30"/>
                </a:lnTo>
                <a:lnTo>
                  <a:pt x="922" y="246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0" name="Freeform 19"/>
          <p:cNvSpPr>
            <a:spLocks noChangeArrowheads="1"/>
          </p:cNvSpPr>
          <p:nvPr/>
        </p:nvSpPr>
        <p:spPr bwMode="auto">
          <a:xfrm>
            <a:off x="8580439" y="1497807"/>
            <a:ext cx="377825" cy="377825"/>
          </a:xfrm>
          <a:custGeom>
            <a:avLst/>
            <a:gdLst>
              <a:gd name="T0" fmla="*/ 700 w 1051"/>
              <a:gd name="T1" fmla="*/ 905 h 1051"/>
              <a:gd name="T2" fmla="*/ 946 w 1051"/>
              <a:gd name="T3" fmla="*/ 812 h 1051"/>
              <a:gd name="T4" fmla="*/ 1050 w 1051"/>
              <a:gd name="T5" fmla="*/ 916 h 1051"/>
              <a:gd name="T6" fmla="*/ 700 w 1051"/>
              <a:gd name="T7" fmla="*/ 1050 h 1051"/>
              <a:gd name="T8" fmla="*/ 205 w 1051"/>
              <a:gd name="T9" fmla="*/ 700 h 1051"/>
              <a:gd name="T10" fmla="*/ 0 w 1051"/>
              <a:gd name="T11" fmla="*/ 700 h 1051"/>
              <a:gd name="T12" fmla="*/ 0 w 1051"/>
              <a:gd name="T13" fmla="*/ 583 h 1051"/>
              <a:gd name="T14" fmla="*/ 178 w 1051"/>
              <a:gd name="T15" fmla="*/ 583 h 1051"/>
              <a:gd name="T16" fmla="*/ 175 w 1051"/>
              <a:gd name="T17" fmla="*/ 525 h 1051"/>
              <a:gd name="T18" fmla="*/ 178 w 1051"/>
              <a:gd name="T19" fmla="*/ 468 h 1051"/>
              <a:gd name="T20" fmla="*/ 0 w 1051"/>
              <a:gd name="T21" fmla="*/ 468 h 1051"/>
              <a:gd name="T22" fmla="*/ 0 w 1051"/>
              <a:gd name="T23" fmla="*/ 350 h 1051"/>
              <a:gd name="T24" fmla="*/ 205 w 1051"/>
              <a:gd name="T25" fmla="*/ 350 h 1051"/>
              <a:gd name="T26" fmla="*/ 700 w 1051"/>
              <a:gd name="T27" fmla="*/ 0 h 1051"/>
              <a:gd name="T28" fmla="*/ 1050 w 1051"/>
              <a:gd name="T29" fmla="*/ 134 h 1051"/>
              <a:gd name="T30" fmla="*/ 946 w 1051"/>
              <a:gd name="T31" fmla="*/ 238 h 1051"/>
              <a:gd name="T32" fmla="*/ 700 w 1051"/>
              <a:gd name="T33" fmla="*/ 145 h 1051"/>
              <a:gd name="T34" fmla="*/ 364 w 1051"/>
              <a:gd name="T35" fmla="*/ 350 h 1051"/>
              <a:gd name="T36" fmla="*/ 700 w 1051"/>
              <a:gd name="T37" fmla="*/ 350 h 1051"/>
              <a:gd name="T38" fmla="*/ 700 w 1051"/>
              <a:gd name="T39" fmla="*/ 468 h 1051"/>
              <a:gd name="T40" fmla="*/ 325 w 1051"/>
              <a:gd name="T41" fmla="*/ 468 h 1051"/>
              <a:gd name="T42" fmla="*/ 320 w 1051"/>
              <a:gd name="T43" fmla="*/ 525 h 1051"/>
              <a:gd name="T44" fmla="*/ 325 w 1051"/>
              <a:gd name="T45" fmla="*/ 583 h 1051"/>
              <a:gd name="T46" fmla="*/ 700 w 1051"/>
              <a:gd name="T47" fmla="*/ 583 h 1051"/>
              <a:gd name="T48" fmla="*/ 700 w 1051"/>
              <a:gd name="T49" fmla="*/ 700 h 1051"/>
              <a:gd name="T50" fmla="*/ 364 w 1051"/>
              <a:gd name="T51" fmla="*/ 700 h 1051"/>
              <a:gd name="T52" fmla="*/ 700 w 1051"/>
              <a:gd name="T53" fmla="*/ 905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051" h="1051">
                <a:moveTo>
                  <a:pt x="700" y="905"/>
                </a:moveTo>
                <a:cubicBezTo>
                  <a:pt x="796" y="905"/>
                  <a:pt x="880" y="870"/>
                  <a:pt x="946" y="812"/>
                </a:cubicBezTo>
                <a:lnTo>
                  <a:pt x="1050" y="916"/>
                </a:lnTo>
                <a:cubicBezTo>
                  <a:pt x="957" y="1001"/>
                  <a:pt x="834" y="1050"/>
                  <a:pt x="700" y="1050"/>
                </a:cubicBezTo>
                <a:cubicBezTo>
                  <a:pt x="470" y="1050"/>
                  <a:pt x="276" y="902"/>
                  <a:pt x="205" y="700"/>
                </a:cubicBezTo>
                <a:lnTo>
                  <a:pt x="0" y="700"/>
                </a:lnTo>
                <a:lnTo>
                  <a:pt x="0" y="583"/>
                </a:lnTo>
                <a:lnTo>
                  <a:pt x="178" y="583"/>
                </a:lnTo>
                <a:cubicBezTo>
                  <a:pt x="175" y="563"/>
                  <a:pt x="175" y="544"/>
                  <a:pt x="175" y="525"/>
                </a:cubicBezTo>
                <a:cubicBezTo>
                  <a:pt x="175" y="506"/>
                  <a:pt x="175" y="487"/>
                  <a:pt x="178" y="468"/>
                </a:cubicBezTo>
                <a:lnTo>
                  <a:pt x="0" y="468"/>
                </a:lnTo>
                <a:lnTo>
                  <a:pt x="0" y="350"/>
                </a:lnTo>
                <a:lnTo>
                  <a:pt x="205" y="350"/>
                </a:lnTo>
                <a:cubicBezTo>
                  <a:pt x="276" y="148"/>
                  <a:pt x="470" y="0"/>
                  <a:pt x="700" y="0"/>
                </a:cubicBezTo>
                <a:cubicBezTo>
                  <a:pt x="834" y="0"/>
                  <a:pt x="957" y="49"/>
                  <a:pt x="1050" y="134"/>
                </a:cubicBezTo>
                <a:lnTo>
                  <a:pt x="946" y="238"/>
                </a:lnTo>
                <a:cubicBezTo>
                  <a:pt x="880" y="181"/>
                  <a:pt x="793" y="145"/>
                  <a:pt x="700" y="145"/>
                </a:cubicBezTo>
                <a:cubicBezTo>
                  <a:pt x="555" y="145"/>
                  <a:pt x="426" y="230"/>
                  <a:pt x="364" y="350"/>
                </a:cubicBezTo>
                <a:lnTo>
                  <a:pt x="700" y="350"/>
                </a:lnTo>
                <a:lnTo>
                  <a:pt x="700" y="468"/>
                </a:lnTo>
                <a:lnTo>
                  <a:pt x="325" y="468"/>
                </a:lnTo>
                <a:cubicBezTo>
                  <a:pt x="323" y="487"/>
                  <a:pt x="320" y="506"/>
                  <a:pt x="320" y="525"/>
                </a:cubicBezTo>
                <a:cubicBezTo>
                  <a:pt x="320" y="544"/>
                  <a:pt x="323" y="563"/>
                  <a:pt x="325" y="583"/>
                </a:cubicBezTo>
                <a:lnTo>
                  <a:pt x="700" y="583"/>
                </a:lnTo>
                <a:lnTo>
                  <a:pt x="700" y="700"/>
                </a:lnTo>
                <a:lnTo>
                  <a:pt x="364" y="700"/>
                </a:lnTo>
                <a:cubicBezTo>
                  <a:pt x="426" y="820"/>
                  <a:pt x="552" y="905"/>
                  <a:pt x="700" y="905"/>
                </a:cubicBezTo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1" name="Freeform 20"/>
          <p:cNvSpPr>
            <a:spLocks noChangeArrowheads="1"/>
          </p:cNvSpPr>
          <p:nvPr/>
        </p:nvSpPr>
        <p:spPr bwMode="auto">
          <a:xfrm>
            <a:off x="9637712" y="1477168"/>
            <a:ext cx="419100" cy="419100"/>
          </a:xfrm>
          <a:custGeom>
            <a:avLst/>
            <a:gdLst>
              <a:gd name="T0" fmla="*/ 640 w 1166"/>
              <a:gd name="T1" fmla="*/ 640 h 1165"/>
              <a:gd name="T2" fmla="*/ 640 w 1166"/>
              <a:gd name="T3" fmla="*/ 290 h 1165"/>
              <a:gd name="T4" fmla="*/ 525 w 1166"/>
              <a:gd name="T5" fmla="*/ 290 h 1165"/>
              <a:gd name="T6" fmla="*/ 525 w 1166"/>
              <a:gd name="T7" fmla="*/ 640 h 1165"/>
              <a:gd name="T8" fmla="*/ 640 w 1166"/>
              <a:gd name="T9" fmla="*/ 640 h 1165"/>
              <a:gd name="T10" fmla="*/ 640 w 1166"/>
              <a:gd name="T11" fmla="*/ 875 h 1165"/>
              <a:gd name="T12" fmla="*/ 640 w 1166"/>
              <a:gd name="T13" fmla="*/ 757 h 1165"/>
              <a:gd name="T14" fmla="*/ 525 w 1166"/>
              <a:gd name="T15" fmla="*/ 757 h 1165"/>
              <a:gd name="T16" fmla="*/ 525 w 1166"/>
              <a:gd name="T17" fmla="*/ 875 h 1165"/>
              <a:gd name="T18" fmla="*/ 640 w 1166"/>
              <a:gd name="T19" fmla="*/ 875 h 1165"/>
              <a:gd name="T20" fmla="*/ 582 w 1166"/>
              <a:gd name="T21" fmla="*/ 0 h 1165"/>
              <a:gd name="T22" fmla="*/ 1165 w 1166"/>
              <a:gd name="T23" fmla="*/ 582 h 1165"/>
              <a:gd name="T24" fmla="*/ 582 w 1166"/>
              <a:gd name="T25" fmla="*/ 1164 h 1165"/>
              <a:gd name="T26" fmla="*/ 0 w 1166"/>
              <a:gd name="T27" fmla="*/ 582 h 1165"/>
              <a:gd name="T28" fmla="*/ 582 w 1166"/>
              <a:gd name="T29" fmla="*/ 0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166" h="1165">
                <a:moveTo>
                  <a:pt x="640" y="640"/>
                </a:moveTo>
                <a:lnTo>
                  <a:pt x="640" y="290"/>
                </a:lnTo>
                <a:lnTo>
                  <a:pt x="525" y="290"/>
                </a:lnTo>
                <a:lnTo>
                  <a:pt x="525" y="640"/>
                </a:lnTo>
                <a:lnTo>
                  <a:pt x="640" y="640"/>
                </a:lnTo>
                <a:close/>
                <a:moveTo>
                  <a:pt x="640" y="875"/>
                </a:moveTo>
                <a:lnTo>
                  <a:pt x="640" y="757"/>
                </a:lnTo>
                <a:lnTo>
                  <a:pt x="525" y="757"/>
                </a:lnTo>
                <a:lnTo>
                  <a:pt x="525" y="875"/>
                </a:lnTo>
                <a:lnTo>
                  <a:pt x="640" y="875"/>
                </a:lnTo>
                <a:close/>
                <a:moveTo>
                  <a:pt x="582" y="0"/>
                </a:moveTo>
                <a:cubicBezTo>
                  <a:pt x="905" y="0"/>
                  <a:pt x="1165" y="259"/>
                  <a:pt x="1165" y="582"/>
                </a:cubicBezTo>
                <a:cubicBezTo>
                  <a:pt x="1165" y="905"/>
                  <a:pt x="905" y="1164"/>
                  <a:pt x="582" y="1164"/>
                </a:cubicBezTo>
                <a:cubicBezTo>
                  <a:pt x="260" y="1164"/>
                  <a:pt x="0" y="905"/>
                  <a:pt x="0" y="582"/>
                </a:cubicBezTo>
                <a:cubicBezTo>
                  <a:pt x="0" y="259"/>
                  <a:pt x="260" y="0"/>
                  <a:pt x="582" y="0"/>
                </a:cubicBez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2" name="Freeform 21"/>
          <p:cNvSpPr>
            <a:spLocks noChangeArrowheads="1"/>
          </p:cNvSpPr>
          <p:nvPr/>
        </p:nvSpPr>
        <p:spPr bwMode="auto">
          <a:xfrm>
            <a:off x="10715624" y="1477168"/>
            <a:ext cx="419100" cy="419100"/>
          </a:xfrm>
          <a:custGeom>
            <a:avLst/>
            <a:gdLst>
              <a:gd name="T0" fmla="*/ 583 w 1166"/>
              <a:gd name="T1" fmla="*/ 1050 h 1165"/>
              <a:gd name="T2" fmla="*/ 1050 w 1166"/>
              <a:gd name="T3" fmla="*/ 582 h 1165"/>
              <a:gd name="T4" fmla="*/ 583 w 1166"/>
              <a:gd name="T5" fmla="*/ 115 h 1165"/>
              <a:gd name="T6" fmla="*/ 115 w 1166"/>
              <a:gd name="T7" fmla="*/ 582 h 1165"/>
              <a:gd name="T8" fmla="*/ 583 w 1166"/>
              <a:gd name="T9" fmla="*/ 1050 h 1165"/>
              <a:gd name="T10" fmla="*/ 583 w 1166"/>
              <a:gd name="T11" fmla="*/ 0 h 1165"/>
              <a:gd name="T12" fmla="*/ 1165 w 1166"/>
              <a:gd name="T13" fmla="*/ 582 h 1165"/>
              <a:gd name="T14" fmla="*/ 583 w 1166"/>
              <a:gd name="T15" fmla="*/ 1164 h 1165"/>
              <a:gd name="T16" fmla="*/ 0 w 1166"/>
              <a:gd name="T17" fmla="*/ 582 h 1165"/>
              <a:gd name="T18" fmla="*/ 583 w 1166"/>
              <a:gd name="T19" fmla="*/ 0 h 1165"/>
              <a:gd name="T20" fmla="*/ 525 w 1166"/>
              <a:gd name="T21" fmla="*/ 290 h 1165"/>
              <a:gd name="T22" fmla="*/ 640 w 1166"/>
              <a:gd name="T23" fmla="*/ 290 h 1165"/>
              <a:gd name="T24" fmla="*/ 640 w 1166"/>
              <a:gd name="T25" fmla="*/ 640 h 1165"/>
              <a:gd name="T26" fmla="*/ 525 w 1166"/>
              <a:gd name="T27" fmla="*/ 640 h 1165"/>
              <a:gd name="T28" fmla="*/ 525 w 1166"/>
              <a:gd name="T29" fmla="*/ 290 h 1165"/>
              <a:gd name="T30" fmla="*/ 525 w 1166"/>
              <a:gd name="T31" fmla="*/ 757 h 1165"/>
              <a:gd name="T32" fmla="*/ 640 w 1166"/>
              <a:gd name="T33" fmla="*/ 757 h 1165"/>
              <a:gd name="T34" fmla="*/ 640 w 1166"/>
              <a:gd name="T35" fmla="*/ 875 h 1165"/>
              <a:gd name="T36" fmla="*/ 525 w 1166"/>
              <a:gd name="T37" fmla="*/ 875 h 1165"/>
              <a:gd name="T38" fmla="*/ 525 w 1166"/>
              <a:gd name="T39" fmla="*/ 757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166" h="1165">
                <a:moveTo>
                  <a:pt x="583" y="1050"/>
                </a:moveTo>
                <a:cubicBezTo>
                  <a:pt x="840" y="1050"/>
                  <a:pt x="1050" y="839"/>
                  <a:pt x="1050" y="582"/>
                </a:cubicBezTo>
                <a:cubicBezTo>
                  <a:pt x="1050" y="325"/>
                  <a:pt x="840" y="115"/>
                  <a:pt x="583" y="115"/>
                </a:cubicBezTo>
                <a:cubicBezTo>
                  <a:pt x="326" y="115"/>
                  <a:pt x="115" y="325"/>
                  <a:pt x="115" y="582"/>
                </a:cubicBezTo>
                <a:cubicBezTo>
                  <a:pt x="115" y="839"/>
                  <a:pt x="326" y="1050"/>
                  <a:pt x="583" y="1050"/>
                </a:cubicBezTo>
                <a:close/>
                <a:moveTo>
                  <a:pt x="583" y="0"/>
                </a:moveTo>
                <a:cubicBezTo>
                  <a:pt x="905" y="0"/>
                  <a:pt x="1165" y="259"/>
                  <a:pt x="1165" y="582"/>
                </a:cubicBezTo>
                <a:cubicBezTo>
                  <a:pt x="1165" y="905"/>
                  <a:pt x="906" y="1164"/>
                  <a:pt x="583" y="1164"/>
                </a:cubicBezTo>
                <a:cubicBezTo>
                  <a:pt x="261" y="1164"/>
                  <a:pt x="0" y="905"/>
                  <a:pt x="0" y="582"/>
                </a:cubicBezTo>
                <a:cubicBezTo>
                  <a:pt x="0" y="259"/>
                  <a:pt x="260" y="0"/>
                  <a:pt x="583" y="0"/>
                </a:cubicBezTo>
                <a:close/>
                <a:moveTo>
                  <a:pt x="525" y="290"/>
                </a:moveTo>
                <a:lnTo>
                  <a:pt x="640" y="290"/>
                </a:lnTo>
                <a:lnTo>
                  <a:pt x="640" y="640"/>
                </a:lnTo>
                <a:lnTo>
                  <a:pt x="525" y="640"/>
                </a:lnTo>
                <a:lnTo>
                  <a:pt x="525" y="290"/>
                </a:lnTo>
                <a:close/>
                <a:moveTo>
                  <a:pt x="525" y="757"/>
                </a:moveTo>
                <a:lnTo>
                  <a:pt x="640" y="757"/>
                </a:lnTo>
                <a:lnTo>
                  <a:pt x="640" y="875"/>
                </a:lnTo>
                <a:lnTo>
                  <a:pt x="525" y="875"/>
                </a:lnTo>
                <a:lnTo>
                  <a:pt x="525" y="757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3" name="Freeform 22"/>
          <p:cNvSpPr>
            <a:spLocks noChangeArrowheads="1"/>
          </p:cNvSpPr>
          <p:nvPr/>
        </p:nvSpPr>
        <p:spPr bwMode="auto">
          <a:xfrm>
            <a:off x="1055687" y="2477296"/>
            <a:ext cx="252412" cy="155575"/>
          </a:xfrm>
          <a:custGeom>
            <a:avLst/>
            <a:gdLst>
              <a:gd name="T0" fmla="*/ 350 w 701"/>
              <a:gd name="T1" fmla="*/ 0 h 433"/>
              <a:gd name="T2" fmla="*/ 700 w 701"/>
              <a:gd name="T3" fmla="*/ 350 h 433"/>
              <a:gd name="T4" fmla="*/ 618 w 701"/>
              <a:gd name="T5" fmla="*/ 432 h 433"/>
              <a:gd name="T6" fmla="*/ 350 w 701"/>
              <a:gd name="T7" fmla="*/ 164 h 433"/>
              <a:gd name="T8" fmla="*/ 82 w 701"/>
              <a:gd name="T9" fmla="*/ 432 h 433"/>
              <a:gd name="T10" fmla="*/ 0 w 701"/>
              <a:gd name="T11" fmla="*/ 350 h 433"/>
              <a:gd name="T12" fmla="*/ 350 w 701"/>
              <a:gd name="T13" fmla="*/ 0 h 4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701" h="433">
                <a:moveTo>
                  <a:pt x="350" y="0"/>
                </a:moveTo>
                <a:lnTo>
                  <a:pt x="700" y="350"/>
                </a:lnTo>
                <a:lnTo>
                  <a:pt x="618" y="432"/>
                </a:lnTo>
                <a:lnTo>
                  <a:pt x="350" y="164"/>
                </a:lnTo>
                <a:lnTo>
                  <a:pt x="82" y="432"/>
                </a:lnTo>
                <a:lnTo>
                  <a:pt x="0" y="350"/>
                </a:lnTo>
                <a:lnTo>
                  <a:pt x="350" y="0"/>
                </a:lnTo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4" name="Freeform 23"/>
          <p:cNvSpPr>
            <a:spLocks noChangeArrowheads="1"/>
          </p:cNvSpPr>
          <p:nvPr/>
        </p:nvSpPr>
        <p:spPr bwMode="auto">
          <a:xfrm>
            <a:off x="2063749" y="2345531"/>
            <a:ext cx="419100" cy="419100"/>
          </a:xfrm>
          <a:custGeom>
            <a:avLst/>
            <a:gdLst>
              <a:gd name="T0" fmla="*/ 1050 w 1166"/>
              <a:gd name="T1" fmla="*/ 1050 h 1166"/>
              <a:gd name="T2" fmla="*/ 1050 w 1166"/>
              <a:gd name="T3" fmla="*/ 115 h 1166"/>
              <a:gd name="T4" fmla="*/ 115 w 1166"/>
              <a:gd name="T5" fmla="*/ 1050 h 1166"/>
              <a:gd name="T6" fmla="*/ 1050 w 1166"/>
              <a:gd name="T7" fmla="*/ 1050 h 1166"/>
              <a:gd name="T8" fmla="*/ 175 w 1166"/>
              <a:gd name="T9" fmla="*/ 175 h 1166"/>
              <a:gd name="T10" fmla="*/ 175 w 1166"/>
              <a:gd name="T11" fmla="*/ 290 h 1166"/>
              <a:gd name="T12" fmla="*/ 525 w 1166"/>
              <a:gd name="T13" fmla="*/ 290 h 1166"/>
              <a:gd name="T14" fmla="*/ 525 w 1166"/>
              <a:gd name="T15" fmla="*/ 175 h 1166"/>
              <a:gd name="T16" fmla="*/ 175 w 1166"/>
              <a:gd name="T17" fmla="*/ 175 h 1166"/>
              <a:gd name="T18" fmla="*/ 1050 w 1166"/>
              <a:gd name="T19" fmla="*/ 0 h 1166"/>
              <a:gd name="T20" fmla="*/ 1165 w 1166"/>
              <a:gd name="T21" fmla="*/ 115 h 1166"/>
              <a:gd name="T22" fmla="*/ 1165 w 1166"/>
              <a:gd name="T23" fmla="*/ 1050 h 1166"/>
              <a:gd name="T24" fmla="*/ 1050 w 1166"/>
              <a:gd name="T25" fmla="*/ 1165 h 1166"/>
              <a:gd name="T26" fmla="*/ 115 w 1166"/>
              <a:gd name="T27" fmla="*/ 1165 h 1166"/>
              <a:gd name="T28" fmla="*/ 0 w 1166"/>
              <a:gd name="T29" fmla="*/ 1050 h 1166"/>
              <a:gd name="T30" fmla="*/ 0 w 1166"/>
              <a:gd name="T31" fmla="*/ 115 h 1166"/>
              <a:gd name="T32" fmla="*/ 115 w 1166"/>
              <a:gd name="T33" fmla="*/ 0 h 1166"/>
              <a:gd name="T34" fmla="*/ 1050 w 1166"/>
              <a:gd name="T35" fmla="*/ 0 h 1166"/>
              <a:gd name="T36" fmla="*/ 757 w 1166"/>
              <a:gd name="T37" fmla="*/ 875 h 1166"/>
              <a:gd name="T38" fmla="*/ 640 w 1166"/>
              <a:gd name="T39" fmla="*/ 875 h 1166"/>
              <a:gd name="T40" fmla="*/ 640 w 1166"/>
              <a:gd name="T41" fmla="*/ 758 h 1166"/>
              <a:gd name="T42" fmla="*/ 757 w 1166"/>
              <a:gd name="T43" fmla="*/ 758 h 1166"/>
              <a:gd name="T44" fmla="*/ 757 w 1166"/>
              <a:gd name="T45" fmla="*/ 640 h 1166"/>
              <a:gd name="T46" fmla="*/ 875 w 1166"/>
              <a:gd name="T47" fmla="*/ 640 h 1166"/>
              <a:gd name="T48" fmla="*/ 875 w 1166"/>
              <a:gd name="T49" fmla="*/ 758 h 1166"/>
              <a:gd name="T50" fmla="*/ 990 w 1166"/>
              <a:gd name="T51" fmla="*/ 758 h 1166"/>
              <a:gd name="T52" fmla="*/ 990 w 1166"/>
              <a:gd name="T53" fmla="*/ 875 h 1166"/>
              <a:gd name="T54" fmla="*/ 875 w 1166"/>
              <a:gd name="T55" fmla="*/ 875 h 1166"/>
              <a:gd name="T56" fmla="*/ 875 w 1166"/>
              <a:gd name="T57" fmla="*/ 990 h 1166"/>
              <a:gd name="T58" fmla="*/ 757 w 1166"/>
              <a:gd name="T59" fmla="*/ 990 h 1166"/>
              <a:gd name="T60" fmla="*/ 757 w 1166"/>
              <a:gd name="T61" fmla="*/ 875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1166" h="1166">
                <a:moveTo>
                  <a:pt x="1050" y="1050"/>
                </a:moveTo>
                <a:lnTo>
                  <a:pt x="1050" y="115"/>
                </a:lnTo>
                <a:lnTo>
                  <a:pt x="115" y="1050"/>
                </a:lnTo>
                <a:lnTo>
                  <a:pt x="1050" y="1050"/>
                </a:lnTo>
                <a:close/>
                <a:moveTo>
                  <a:pt x="175" y="175"/>
                </a:moveTo>
                <a:lnTo>
                  <a:pt x="175" y="290"/>
                </a:lnTo>
                <a:lnTo>
                  <a:pt x="525" y="290"/>
                </a:lnTo>
                <a:lnTo>
                  <a:pt x="525" y="175"/>
                </a:lnTo>
                <a:lnTo>
                  <a:pt x="175" y="175"/>
                </a:lnTo>
                <a:close/>
                <a:moveTo>
                  <a:pt x="1050" y="0"/>
                </a:moveTo>
                <a:cubicBezTo>
                  <a:pt x="1113" y="0"/>
                  <a:pt x="1165" y="52"/>
                  <a:pt x="1165" y="115"/>
                </a:cubicBezTo>
                <a:lnTo>
                  <a:pt x="1165" y="1050"/>
                </a:lnTo>
                <a:cubicBezTo>
                  <a:pt x="1165" y="1113"/>
                  <a:pt x="1113" y="1165"/>
                  <a:pt x="1050" y="1165"/>
                </a:cubicBezTo>
                <a:lnTo>
                  <a:pt x="115" y="1165"/>
                </a:lnTo>
                <a:cubicBezTo>
                  <a:pt x="52" y="1165"/>
                  <a:pt x="0" y="1113"/>
                  <a:pt x="0" y="1050"/>
                </a:cubicBezTo>
                <a:lnTo>
                  <a:pt x="0" y="115"/>
                </a:lnTo>
                <a:cubicBezTo>
                  <a:pt x="0" y="52"/>
                  <a:pt x="52" y="0"/>
                  <a:pt x="115" y="0"/>
                </a:cubicBezTo>
                <a:lnTo>
                  <a:pt x="1050" y="0"/>
                </a:lnTo>
                <a:close/>
                <a:moveTo>
                  <a:pt x="757" y="875"/>
                </a:moveTo>
                <a:lnTo>
                  <a:pt x="640" y="875"/>
                </a:lnTo>
                <a:lnTo>
                  <a:pt x="640" y="758"/>
                </a:lnTo>
                <a:lnTo>
                  <a:pt x="757" y="758"/>
                </a:lnTo>
                <a:lnTo>
                  <a:pt x="757" y="640"/>
                </a:lnTo>
                <a:lnTo>
                  <a:pt x="875" y="640"/>
                </a:lnTo>
                <a:lnTo>
                  <a:pt x="875" y="758"/>
                </a:lnTo>
                <a:lnTo>
                  <a:pt x="990" y="758"/>
                </a:lnTo>
                <a:lnTo>
                  <a:pt x="990" y="875"/>
                </a:lnTo>
                <a:lnTo>
                  <a:pt x="875" y="875"/>
                </a:lnTo>
                <a:lnTo>
                  <a:pt x="875" y="990"/>
                </a:lnTo>
                <a:lnTo>
                  <a:pt x="757" y="990"/>
                </a:lnTo>
                <a:lnTo>
                  <a:pt x="757" y="875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5" name="Freeform 24"/>
          <p:cNvSpPr>
            <a:spLocks noChangeArrowheads="1"/>
          </p:cNvSpPr>
          <p:nvPr/>
        </p:nvSpPr>
        <p:spPr bwMode="auto">
          <a:xfrm>
            <a:off x="3278189" y="2418556"/>
            <a:ext cx="174625" cy="273050"/>
          </a:xfrm>
          <a:custGeom>
            <a:avLst/>
            <a:gdLst>
              <a:gd name="T0" fmla="*/ 359 w 485"/>
              <a:gd name="T1" fmla="*/ 298 h 758"/>
              <a:gd name="T2" fmla="*/ 329 w 485"/>
              <a:gd name="T3" fmla="*/ 142 h 758"/>
              <a:gd name="T4" fmla="*/ 290 w 485"/>
              <a:gd name="T5" fmla="*/ 109 h 758"/>
              <a:gd name="T6" fmla="*/ 241 w 485"/>
              <a:gd name="T7" fmla="*/ 99 h 758"/>
              <a:gd name="T8" fmla="*/ 192 w 485"/>
              <a:gd name="T9" fmla="*/ 109 h 758"/>
              <a:gd name="T10" fmla="*/ 154 w 485"/>
              <a:gd name="T11" fmla="*/ 142 h 758"/>
              <a:gd name="T12" fmla="*/ 124 w 485"/>
              <a:gd name="T13" fmla="*/ 298 h 758"/>
              <a:gd name="T14" fmla="*/ 124 w 485"/>
              <a:gd name="T15" fmla="*/ 454 h 758"/>
              <a:gd name="T16" fmla="*/ 192 w 485"/>
              <a:gd name="T17" fmla="*/ 648 h 758"/>
              <a:gd name="T18" fmla="*/ 241 w 485"/>
              <a:gd name="T19" fmla="*/ 659 h 758"/>
              <a:gd name="T20" fmla="*/ 329 w 485"/>
              <a:gd name="T21" fmla="*/ 613 h 758"/>
              <a:gd name="T22" fmla="*/ 361 w 485"/>
              <a:gd name="T23" fmla="*/ 454 h 758"/>
              <a:gd name="T24" fmla="*/ 361 w 485"/>
              <a:gd name="T25" fmla="*/ 298 h 758"/>
              <a:gd name="T26" fmla="*/ 359 w 485"/>
              <a:gd name="T27" fmla="*/ 298 h 758"/>
              <a:gd name="T28" fmla="*/ 0 w 485"/>
              <a:gd name="T29" fmla="*/ 317 h 758"/>
              <a:gd name="T30" fmla="*/ 241 w 485"/>
              <a:gd name="T31" fmla="*/ 0 h 758"/>
              <a:gd name="T32" fmla="*/ 465 w 485"/>
              <a:gd name="T33" fmla="*/ 170 h 758"/>
              <a:gd name="T34" fmla="*/ 484 w 485"/>
              <a:gd name="T35" fmla="*/ 317 h 758"/>
              <a:gd name="T36" fmla="*/ 484 w 485"/>
              <a:gd name="T37" fmla="*/ 438 h 758"/>
              <a:gd name="T38" fmla="*/ 482 w 485"/>
              <a:gd name="T39" fmla="*/ 438 h 758"/>
              <a:gd name="T40" fmla="*/ 416 w 485"/>
              <a:gd name="T41" fmla="*/ 684 h 758"/>
              <a:gd name="T42" fmla="*/ 339 w 485"/>
              <a:gd name="T43" fmla="*/ 741 h 758"/>
              <a:gd name="T44" fmla="*/ 241 w 485"/>
              <a:gd name="T45" fmla="*/ 757 h 758"/>
              <a:gd name="T46" fmla="*/ 143 w 485"/>
              <a:gd name="T47" fmla="*/ 741 h 758"/>
              <a:gd name="T48" fmla="*/ 66 w 485"/>
              <a:gd name="T49" fmla="*/ 684 h 758"/>
              <a:gd name="T50" fmla="*/ 0 w 485"/>
              <a:gd name="T51" fmla="*/ 438 h 758"/>
              <a:gd name="T52" fmla="*/ 0 w 485"/>
              <a:gd name="T53" fmla="*/ 317 h 7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485" h="758">
                <a:moveTo>
                  <a:pt x="359" y="298"/>
                </a:moveTo>
                <a:cubicBezTo>
                  <a:pt x="359" y="228"/>
                  <a:pt x="355" y="181"/>
                  <a:pt x="329" y="142"/>
                </a:cubicBezTo>
                <a:cubicBezTo>
                  <a:pt x="318" y="126"/>
                  <a:pt x="304" y="118"/>
                  <a:pt x="290" y="109"/>
                </a:cubicBezTo>
                <a:cubicBezTo>
                  <a:pt x="277" y="101"/>
                  <a:pt x="260" y="99"/>
                  <a:pt x="241" y="99"/>
                </a:cubicBezTo>
                <a:cubicBezTo>
                  <a:pt x="222" y="99"/>
                  <a:pt x="206" y="100"/>
                  <a:pt x="192" y="109"/>
                </a:cubicBezTo>
                <a:cubicBezTo>
                  <a:pt x="178" y="117"/>
                  <a:pt x="165" y="126"/>
                  <a:pt x="154" y="142"/>
                </a:cubicBezTo>
                <a:cubicBezTo>
                  <a:pt x="128" y="181"/>
                  <a:pt x="124" y="228"/>
                  <a:pt x="124" y="298"/>
                </a:cubicBezTo>
                <a:lnTo>
                  <a:pt x="124" y="454"/>
                </a:lnTo>
                <a:cubicBezTo>
                  <a:pt x="124" y="548"/>
                  <a:pt x="136" y="615"/>
                  <a:pt x="192" y="648"/>
                </a:cubicBezTo>
                <a:cubicBezTo>
                  <a:pt x="206" y="656"/>
                  <a:pt x="222" y="659"/>
                  <a:pt x="241" y="659"/>
                </a:cubicBezTo>
                <a:cubicBezTo>
                  <a:pt x="287" y="659"/>
                  <a:pt x="309" y="642"/>
                  <a:pt x="329" y="613"/>
                </a:cubicBezTo>
                <a:cubicBezTo>
                  <a:pt x="353" y="576"/>
                  <a:pt x="361" y="518"/>
                  <a:pt x="361" y="454"/>
                </a:cubicBezTo>
                <a:lnTo>
                  <a:pt x="361" y="298"/>
                </a:lnTo>
                <a:lnTo>
                  <a:pt x="359" y="298"/>
                </a:lnTo>
                <a:close/>
                <a:moveTo>
                  <a:pt x="0" y="317"/>
                </a:moveTo>
                <a:cubicBezTo>
                  <a:pt x="0" y="130"/>
                  <a:pt x="59" y="0"/>
                  <a:pt x="241" y="0"/>
                </a:cubicBezTo>
                <a:cubicBezTo>
                  <a:pt x="368" y="0"/>
                  <a:pt x="438" y="66"/>
                  <a:pt x="465" y="170"/>
                </a:cubicBezTo>
                <a:cubicBezTo>
                  <a:pt x="476" y="211"/>
                  <a:pt x="484" y="257"/>
                  <a:pt x="484" y="317"/>
                </a:cubicBezTo>
                <a:lnTo>
                  <a:pt x="484" y="438"/>
                </a:lnTo>
                <a:lnTo>
                  <a:pt x="482" y="438"/>
                </a:lnTo>
                <a:cubicBezTo>
                  <a:pt x="482" y="546"/>
                  <a:pt x="461" y="626"/>
                  <a:pt x="416" y="684"/>
                </a:cubicBezTo>
                <a:cubicBezTo>
                  <a:pt x="394" y="708"/>
                  <a:pt x="369" y="730"/>
                  <a:pt x="339" y="741"/>
                </a:cubicBezTo>
                <a:cubicBezTo>
                  <a:pt x="308" y="752"/>
                  <a:pt x="277" y="757"/>
                  <a:pt x="241" y="757"/>
                </a:cubicBezTo>
                <a:cubicBezTo>
                  <a:pt x="206" y="757"/>
                  <a:pt x="173" y="752"/>
                  <a:pt x="143" y="741"/>
                </a:cubicBezTo>
                <a:cubicBezTo>
                  <a:pt x="113" y="730"/>
                  <a:pt x="88" y="708"/>
                  <a:pt x="66" y="684"/>
                </a:cubicBezTo>
                <a:cubicBezTo>
                  <a:pt x="18" y="630"/>
                  <a:pt x="0" y="544"/>
                  <a:pt x="0" y="438"/>
                </a:cubicBezTo>
                <a:lnTo>
                  <a:pt x="0" y="317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6" name="Freeform 25"/>
          <p:cNvSpPr>
            <a:spLocks noChangeArrowheads="1"/>
          </p:cNvSpPr>
          <p:nvPr/>
        </p:nvSpPr>
        <p:spPr bwMode="auto">
          <a:xfrm>
            <a:off x="4248149" y="2418556"/>
            <a:ext cx="419100" cy="273050"/>
          </a:xfrm>
          <a:custGeom>
            <a:avLst/>
            <a:gdLst>
              <a:gd name="T0" fmla="*/ 350 w 1166"/>
              <a:gd name="T1" fmla="*/ 115 h 758"/>
              <a:gd name="T2" fmla="*/ 350 w 1166"/>
              <a:gd name="T3" fmla="*/ 350 h 758"/>
              <a:gd name="T4" fmla="*/ 583 w 1166"/>
              <a:gd name="T5" fmla="*/ 350 h 758"/>
              <a:gd name="T6" fmla="*/ 583 w 1166"/>
              <a:gd name="T7" fmla="*/ 465 h 758"/>
              <a:gd name="T8" fmla="*/ 350 w 1166"/>
              <a:gd name="T9" fmla="*/ 465 h 758"/>
              <a:gd name="T10" fmla="*/ 350 w 1166"/>
              <a:gd name="T11" fmla="*/ 700 h 758"/>
              <a:gd name="T12" fmla="*/ 233 w 1166"/>
              <a:gd name="T13" fmla="*/ 700 h 758"/>
              <a:gd name="T14" fmla="*/ 233 w 1166"/>
              <a:gd name="T15" fmla="*/ 465 h 758"/>
              <a:gd name="T16" fmla="*/ 0 w 1166"/>
              <a:gd name="T17" fmla="*/ 465 h 758"/>
              <a:gd name="T18" fmla="*/ 0 w 1166"/>
              <a:gd name="T19" fmla="*/ 350 h 758"/>
              <a:gd name="T20" fmla="*/ 233 w 1166"/>
              <a:gd name="T21" fmla="*/ 350 h 758"/>
              <a:gd name="T22" fmla="*/ 233 w 1166"/>
              <a:gd name="T23" fmla="*/ 115 h 758"/>
              <a:gd name="T24" fmla="*/ 350 w 1166"/>
              <a:gd name="T25" fmla="*/ 115 h 758"/>
              <a:gd name="T26" fmla="*/ 818 w 1166"/>
              <a:gd name="T27" fmla="*/ 659 h 758"/>
              <a:gd name="T28" fmla="*/ 1165 w 1166"/>
              <a:gd name="T29" fmla="*/ 659 h 758"/>
              <a:gd name="T30" fmla="*/ 1165 w 1166"/>
              <a:gd name="T31" fmla="*/ 757 h 758"/>
              <a:gd name="T32" fmla="*/ 662 w 1166"/>
              <a:gd name="T33" fmla="*/ 757 h 758"/>
              <a:gd name="T34" fmla="*/ 662 w 1166"/>
              <a:gd name="T35" fmla="*/ 670 h 758"/>
              <a:gd name="T36" fmla="*/ 905 w 1166"/>
              <a:gd name="T37" fmla="*/ 405 h 758"/>
              <a:gd name="T38" fmla="*/ 990 w 1166"/>
              <a:gd name="T39" fmla="*/ 295 h 758"/>
              <a:gd name="T40" fmla="*/ 1012 w 1166"/>
              <a:gd name="T41" fmla="*/ 219 h 758"/>
              <a:gd name="T42" fmla="*/ 982 w 1166"/>
              <a:gd name="T43" fmla="*/ 134 h 758"/>
              <a:gd name="T44" fmla="*/ 900 w 1166"/>
              <a:gd name="T45" fmla="*/ 99 h 758"/>
              <a:gd name="T46" fmla="*/ 804 w 1166"/>
              <a:gd name="T47" fmla="*/ 137 h 758"/>
              <a:gd name="T48" fmla="*/ 774 w 1166"/>
              <a:gd name="T49" fmla="*/ 233 h 758"/>
              <a:gd name="T50" fmla="*/ 648 w 1166"/>
              <a:gd name="T51" fmla="*/ 233 h 758"/>
              <a:gd name="T52" fmla="*/ 714 w 1166"/>
              <a:gd name="T53" fmla="*/ 69 h 758"/>
              <a:gd name="T54" fmla="*/ 793 w 1166"/>
              <a:gd name="T55" fmla="*/ 17 h 758"/>
              <a:gd name="T56" fmla="*/ 903 w 1166"/>
              <a:gd name="T57" fmla="*/ 0 h 758"/>
              <a:gd name="T58" fmla="*/ 1001 w 1166"/>
              <a:gd name="T59" fmla="*/ 14 h 758"/>
              <a:gd name="T60" fmla="*/ 1075 w 1166"/>
              <a:gd name="T61" fmla="*/ 55 h 758"/>
              <a:gd name="T62" fmla="*/ 1138 w 1166"/>
              <a:gd name="T63" fmla="*/ 205 h 758"/>
              <a:gd name="T64" fmla="*/ 1094 w 1166"/>
              <a:gd name="T65" fmla="*/ 342 h 758"/>
              <a:gd name="T66" fmla="*/ 1048 w 1166"/>
              <a:gd name="T67" fmla="*/ 410 h 758"/>
              <a:gd name="T68" fmla="*/ 985 w 1166"/>
              <a:gd name="T69" fmla="*/ 479 h 758"/>
              <a:gd name="T70" fmla="*/ 818 w 1166"/>
              <a:gd name="T71" fmla="*/ 659 h 7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166" h="758">
                <a:moveTo>
                  <a:pt x="350" y="115"/>
                </a:moveTo>
                <a:lnTo>
                  <a:pt x="350" y="350"/>
                </a:lnTo>
                <a:lnTo>
                  <a:pt x="583" y="350"/>
                </a:lnTo>
                <a:lnTo>
                  <a:pt x="583" y="465"/>
                </a:lnTo>
                <a:lnTo>
                  <a:pt x="350" y="465"/>
                </a:lnTo>
                <a:lnTo>
                  <a:pt x="350" y="700"/>
                </a:lnTo>
                <a:lnTo>
                  <a:pt x="233" y="700"/>
                </a:lnTo>
                <a:lnTo>
                  <a:pt x="233" y="465"/>
                </a:lnTo>
                <a:lnTo>
                  <a:pt x="0" y="465"/>
                </a:lnTo>
                <a:lnTo>
                  <a:pt x="0" y="350"/>
                </a:lnTo>
                <a:lnTo>
                  <a:pt x="233" y="350"/>
                </a:lnTo>
                <a:lnTo>
                  <a:pt x="233" y="115"/>
                </a:lnTo>
                <a:lnTo>
                  <a:pt x="350" y="115"/>
                </a:lnTo>
                <a:close/>
                <a:moveTo>
                  <a:pt x="818" y="659"/>
                </a:moveTo>
                <a:lnTo>
                  <a:pt x="1165" y="659"/>
                </a:lnTo>
                <a:lnTo>
                  <a:pt x="1165" y="757"/>
                </a:lnTo>
                <a:lnTo>
                  <a:pt x="662" y="757"/>
                </a:lnTo>
                <a:lnTo>
                  <a:pt x="662" y="670"/>
                </a:lnTo>
                <a:lnTo>
                  <a:pt x="905" y="405"/>
                </a:lnTo>
                <a:cubicBezTo>
                  <a:pt x="942" y="368"/>
                  <a:pt x="966" y="335"/>
                  <a:pt x="990" y="295"/>
                </a:cubicBezTo>
                <a:cubicBezTo>
                  <a:pt x="1003" y="273"/>
                  <a:pt x="1012" y="250"/>
                  <a:pt x="1012" y="219"/>
                </a:cubicBezTo>
                <a:cubicBezTo>
                  <a:pt x="1012" y="181"/>
                  <a:pt x="998" y="156"/>
                  <a:pt x="982" y="134"/>
                </a:cubicBezTo>
                <a:cubicBezTo>
                  <a:pt x="964" y="111"/>
                  <a:pt x="941" y="99"/>
                  <a:pt x="900" y="99"/>
                </a:cubicBezTo>
                <a:cubicBezTo>
                  <a:pt x="858" y="99"/>
                  <a:pt x="825" y="116"/>
                  <a:pt x="804" y="137"/>
                </a:cubicBezTo>
                <a:cubicBezTo>
                  <a:pt x="785" y="156"/>
                  <a:pt x="774" y="196"/>
                  <a:pt x="774" y="233"/>
                </a:cubicBezTo>
                <a:lnTo>
                  <a:pt x="648" y="233"/>
                </a:lnTo>
                <a:cubicBezTo>
                  <a:pt x="648" y="162"/>
                  <a:pt x="677" y="106"/>
                  <a:pt x="714" y="69"/>
                </a:cubicBezTo>
                <a:cubicBezTo>
                  <a:pt x="736" y="47"/>
                  <a:pt x="760" y="27"/>
                  <a:pt x="793" y="17"/>
                </a:cubicBezTo>
                <a:cubicBezTo>
                  <a:pt x="826" y="6"/>
                  <a:pt x="862" y="0"/>
                  <a:pt x="903" y="0"/>
                </a:cubicBezTo>
                <a:cubicBezTo>
                  <a:pt x="941" y="0"/>
                  <a:pt x="971" y="6"/>
                  <a:pt x="1001" y="14"/>
                </a:cubicBezTo>
                <a:cubicBezTo>
                  <a:pt x="1028" y="25"/>
                  <a:pt x="1056" y="36"/>
                  <a:pt x="1075" y="55"/>
                </a:cubicBezTo>
                <a:cubicBezTo>
                  <a:pt x="1111" y="86"/>
                  <a:pt x="1138" y="140"/>
                  <a:pt x="1138" y="205"/>
                </a:cubicBezTo>
                <a:cubicBezTo>
                  <a:pt x="1138" y="260"/>
                  <a:pt x="1118" y="304"/>
                  <a:pt x="1094" y="342"/>
                </a:cubicBezTo>
                <a:cubicBezTo>
                  <a:pt x="1080" y="364"/>
                  <a:pt x="1067" y="388"/>
                  <a:pt x="1048" y="410"/>
                </a:cubicBezTo>
                <a:cubicBezTo>
                  <a:pt x="1028" y="432"/>
                  <a:pt x="1006" y="457"/>
                  <a:pt x="985" y="479"/>
                </a:cubicBezTo>
                <a:lnTo>
                  <a:pt x="818" y="659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7" name="Freeform 26"/>
          <p:cNvSpPr>
            <a:spLocks noChangeArrowheads="1"/>
          </p:cNvSpPr>
          <p:nvPr/>
        </p:nvSpPr>
        <p:spPr bwMode="auto">
          <a:xfrm>
            <a:off x="5381624" y="2418556"/>
            <a:ext cx="336550" cy="273050"/>
          </a:xfrm>
          <a:custGeom>
            <a:avLst/>
            <a:gdLst>
              <a:gd name="T0" fmla="*/ 935 w 936"/>
              <a:gd name="T1" fmla="*/ 757 h 758"/>
              <a:gd name="T2" fmla="*/ 818 w 936"/>
              <a:gd name="T3" fmla="*/ 757 h 758"/>
              <a:gd name="T4" fmla="*/ 818 w 936"/>
              <a:gd name="T5" fmla="*/ 137 h 758"/>
              <a:gd name="T6" fmla="*/ 643 w 936"/>
              <a:gd name="T7" fmla="*/ 197 h 758"/>
              <a:gd name="T8" fmla="*/ 643 w 936"/>
              <a:gd name="T9" fmla="*/ 99 h 758"/>
              <a:gd name="T10" fmla="*/ 916 w 936"/>
              <a:gd name="T11" fmla="*/ 0 h 758"/>
              <a:gd name="T12" fmla="*/ 935 w 936"/>
              <a:gd name="T13" fmla="*/ 0 h 758"/>
              <a:gd name="T14" fmla="*/ 935 w 936"/>
              <a:gd name="T15" fmla="*/ 757 h 758"/>
              <a:gd name="T16" fmla="*/ 350 w 936"/>
              <a:gd name="T17" fmla="*/ 115 h 758"/>
              <a:gd name="T18" fmla="*/ 350 w 936"/>
              <a:gd name="T19" fmla="*/ 350 h 758"/>
              <a:gd name="T20" fmla="*/ 585 w 936"/>
              <a:gd name="T21" fmla="*/ 350 h 758"/>
              <a:gd name="T22" fmla="*/ 585 w 936"/>
              <a:gd name="T23" fmla="*/ 465 h 758"/>
              <a:gd name="T24" fmla="*/ 350 w 936"/>
              <a:gd name="T25" fmla="*/ 465 h 758"/>
              <a:gd name="T26" fmla="*/ 350 w 936"/>
              <a:gd name="T27" fmla="*/ 700 h 758"/>
              <a:gd name="T28" fmla="*/ 235 w 936"/>
              <a:gd name="T29" fmla="*/ 700 h 758"/>
              <a:gd name="T30" fmla="*/ 235 w 936"/>
              <a:gd name="T31" fmla="*/ 465 h 758"/>
              <a:gd name="T32" fmla="*/ 0 w 936"/>
              <a:gd name="T33" fmla="*/ 465 h 758"/>
              <a:gd name="T34" fmla="*/ 0 w 936"/>
              <a:gd name="T35" fmla="*/ 350 h 758"/>
              <a:gd name="T36" fmla="*/ 235 w 936"/>
              <a:gd name="T37" fmla="*/ 350 h 758"/>
              <a:gd name="T38" fmla="*/ 235 w 936"/>
              <a:gd name="T39" fmla="*/ 115 h 758"/>
              <a:gd name="T40" fmla="*/ 350 w 936"/>
              <a:gd name="T41" fmla="*/ 115 h 7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936" h="758">
                <a:moveTo>
                  <a:pt x="935" y="757"/>
                </a:moveTo>
                <a:lnTo>
                  <a:pt x="818" y="757"/>
                </a:lnTo>
                <a:lnTo>
                  <a:pt x="818" y="137"/>
                </a:lnTo>
                <a:lnTo>
                  <a:pt x="643" y="197"/>
                </a:lnTo>
                <a:lnTo>
                  <a:pt x="643" y="99"/>
                </a:lnTo>
                <a:lnTo>
                  <a:pt x="916" y="0"/>
                </a:lnTo>
                <a:lnTo>
                  <a:pt x="935" y="0"/>
                </a:lnTo>
                <a:lnTo>
                  <a:pt x="935" y="757"/>
                </a:lnTo>
                <a:close/>
                <a:moveTo>
                  <a:pt x="350" y="115"/>
                </a:moveTo>
                <a:lnTo>
                  <a:pt x="350" y="350"/>
                </a:lnTo>
                <a:lnTo>
                  <a:pt x="585" y="350"/>
                </a:lnTo>
                <a:lnTo>
                  <a:pt x="585" y="465"/>
                </a:lnTo>
                <a:lnTo>
                  <a:pt x="350" y="465"/>
                </a:lnTo>
                <a:lnTo>
                  <a:pt x="350" y="700"/>
                </a:lnTo>
                <a:lnTo>
                  <a:pt x="235" y="700"/>
                </a:lnTo>
                <a:lnTo>
                  <a:pt x="235" y="465"/>
                </a:lnTo>
                <a:lnTo>
                  <a:pt x="0" y="465"/>
                </a:lnTo>
                <a:lnTo>
                  <a:pt x="0" y="350"/>
                </a:lnTo>
                <a:lnTo>
                  <a:pt x="235" y="350"/>
                </a:lnTo>
                <a:lnTo>
                  <a:pt x="235" y="115"/>
                </a:lnTo>
                <a:lnTo>
                  <a:pt x="350" y="115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8" name="Freeform 27"/>
          <p:cNvSpPr>
            <a:spLocks noChangeArrowheads="1"/>
          </p:cNvSpPr>
          <p:nvPr/>
        </p:nvSpPr>
        <p:spPr bwMode="auto">
          <a:xfrm>
            <a:off x="6442076" y="2418556"/>
            <a:ext cx="398463" cy="273050"/>
          </a:xfrm>
          <a:custGeom>
            <a:avLst/>
            <a:gdLst>
              <a:gd name="T0" fmla="*/ 0 w 1109"/>
              <a:gd name="T1" fmla="*/ 350 h 758"/>
              <a:gd name="T2" fmla="*/ 465 w 1109"/>
              <a:gd name="T3" fmla="*/ 350 h 758"/>
              <a:gd name="T4" fmla="*/ 465 w 1109"/>
              <a:gd name="T5" fmla="*/ 465 h 758"/>
              <a:gd name="T6" fmla="*/ 0 w 1109"/>
              <a:gd name="T7" fmla="*/ 465 h 758"/>
              <a:gd name="T8" fmla="*/ 0 w 1109"/>
              <a:gd name="T9" fmla="*/ 350 h 758"/>
              <a:gd name="T10" fmla="*/ 843 w 1109"/>
              <a:gd name="T11" fmla="*/ 0 h 758"/>
              <a:gd name="T12" fmla="*/ 1078 w 1109"/>
              <a:gd name="T13" fmla="*/ 205 h 758"/>
              <a:gd name="T14" fmla="*/ 1067 w 1109"/>
              <a:gd name="T15" fmla="*/ 274 h 758"/>
              <a:gd name="T16" fmla="*/ 1037 w 1109"/>
              <a:gd name="T17" fmla="*/ 342 h 758"/>
              <a:gd name="T18" fmla="*/ 927 w 1109"/>
              <a:gd name="T19" fmla="*/ 479 h 758"/>
              <a:gd name="T20" fmla="*/ 761 w 1109"/>
              <a:gd name="T21" fmla="*/ 659 h 758"/>
              <a:gd name="T22" fmla="*/ 1108 w 1109"/>
              <a:gd name="T23" fmla="*/ 659 h 758"/>
              <a:gd name="T24" fmla="*/ 1108 w 1109"/>
              <a:gd name="T25" fmla="*/ 757 h 758"/>
              <a:gd name="T26" fmla="*/ 605 w 1109"/>
              <a:gd name="T27" fmla="*/ 757 h 758"/>
              <a:gd name="T28" fmla="*/ 605 w 1109"/>
              <a:gd name="T29" fmla="*/ 670 h 758"/>
              <a:gd name="T30" fmla="*/ 848 w 1109"/>
              <a:gd name="T31" fmla="*/ 405 h 758"/>
              <a:gd name="T32" fmla="*/ 933 w 1109"/>
              <a:gd name="T33" fmla="*/ 295 h 758"/>
              <a:gd name="T34" fmla="*/ 952 w 1109"/>
              <a:gd name="T35" fmla="*/ 219 h 758"/>
              <a:gd name="T36" fmla="*/ 946 w 1109"/>
              <a:gd name="T37" fmla="*/ 170 h 758"/>
              <a:gd name="T38" fmla="*/ 843 w 1109"/>
              <a:gd name="T39" fmla="*/ 99 h 758"/>
              <a:gd name="T40" fmla="*/ 717 w 1109"/>
              <a:gd name="T41" fmla="*/ 233 h 758"/>
              <a:gd name="T42" fmla="*/ 591 w 1109"/>
              <a:gd name="T43" fmla="*/ 233 h 758"/>
              <a:gd name="T44" fmla="*/ 657 w 1109"/>
              <a:gd name="T45" fmla="*/ 69 h 758"/>
              <a:gd name="T46" fmla="*/ 843 w 1109"/>
              <a:gd name="T47" fmla="*/ 0 h 7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109" h="758">
                <a:moveTo>
                  <a:pt x="0" y="350"/>
                </a:moveTo>
                <a:lnTo>
                  <a:pt x="465" y="350"/>
                </a:lnTo>
                <a:lnTo>
                  <a:pt x="465" y="465"/>
                </a:lnTo>
                <a:lnTo>
                  <a:pt x="0" y="465"/>
                </a:lnTo>
                <a:lnTo>
                  <a:pt x="0" y="350"/>
                </a:lnTo>
                <a:close/>
                <a:moveTo>
                  <a:pt x="843" y="0"/>
                </a:moveTo>
                <a:cubicBezTo>
                  <a:pt x="984" y="0"/>
                  <a:pt x="1078" y="64"/>
                  <a:pt x="1078" y="205"/>
                </a:cubicBezTo>
                <a:cubicBezTo>
                  <a:pt x="1078" y="227"/>
                  <a:pt x="1075" y="252"/>
                  <a:pt x="1067" y="274"/>
                </a:cubicBezTo>
                <a:cubicBezTo>
                  <a:pt x="1059" y="295"/>
                  <a:pt x="1050" y="320"/>
                  <a:pt x="1037" y="342"/>
                </a:cubicBezTo>
                <a:cubicBezTo>
                  <a:pt x="1007" y="390"/>
                  <a:pt x="968" y="438"/>
                  <a:pt x="927" y="479"/>
                </a:cubicBezTo>
                <a:lnTo>
                  <a:pt x="761" y="659"/>
                </a:lnTo>
                <a:lnTo>
                  <a:pt x="1108" y="659"/>
                </a:lnTo>
                <a:lnTo>
                  <a:pt x="1108" y="757"/>
                </a:lnTo>
                <a:lnTo>
                  <a:pt x="605" y="757"/>
                </a:lnTo>
                <a:lnTo>
                  <a:pt x="605" y="670"/>
                </a:lnTo>
                <a:lnTo>
                  <a:pt x="848" y="405"/>
                </a:lnTo>
                <a:cubicBezTo>
                  <a:pt x="885" y="368"/>
                  <a:pt x="909" y="335"/>
                  <a:pt x="933" y="295"/>
                </a:cubicBezTo>
                <a:cubicBezTo>
                  <a:pt x="947" y="272"/>
                  <a:pt x="952" y="253"/>
                  <a:pt x="952" y="219"/>
                </a:cubicBezTo>
                <a:cubicBezTo>
                  <a:pt x="952" y="202"/>
                  <a:pt x="952" y="183"/>
                  <a:pt x="946" y="170"/>
                </a:cubicBezTo>
                <a:cubicBezTo>
                  <a:pt x="930" y="129"/>
                  <a:pt x="900" y="99"/>
                  <a:pt x="843" y="99"/>
                </a:cubicBezTo>
                <a:cubicBezTo>
                  <a:pt x="759" y="99"/>
                  <a:pt x="717" y="149"/>
                  <a:pt x="717" y="233"/>
                </a:cubicBezTo>
                <a:lnTo>
                  <a:pt x="591" y="233"/>
                </a:lnTo>
                <a:cubicBezTo>
                  <a:pt x="591" y="162"/>
                  <a:pt x="619" y="106"/>
                  <a:pt x="657" y="69"/>
                </a:cubicBezTo>
                <a:cubicBezTo>
                  <a:pt x="700" y="26"/>
                  <a:pt x="757" y="0"/>
                  <a:pt x="843" y="0"/>
                </a:cubicBez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9" name="Freeform 28"/>
          <p:cNvSpPr>
            <a:spLocks noChangeArrowheads="1"/>
          </p:cNvSpPr>
          <p:nvPr/>
        </p:nvSpPr>
        <p:spPr bwMode="auto">
          <a:xfrm>
            <a:off x="7575551" y="2418556"/>
            <a:ext cx="315913" cy="273050"/>
          </a:xfrm>
          <a:custGeom>
            <a:avLst/>
            <a:gdLst>
              <a:gd name="T0" fmla="*/ 875 w 876"/>
              <a:gd name="T1" fmla="*/ 757 h 758"/>
              <a:gd name="T2" fmla="*/ 760 w 876"/>
              <a:gd name="T3" fmla="*/ 757 h 758"/>
              <a:gd name="T4" fmla="*/ 760 w 876"/>
              <a:gd name="T5" fmla="*/ 137 h 758"/>
              <a:gd name="T6" fmla="*/ 585 w 876"/>
              <a:gd name="T7" fmla="*/ 197 h 758"/>
              <a:gd name="T8" fmla="*/ 585 w 876"/>
              <a:gd name="T9" fmla="*/ 99 h 758"/>
              <a:gd name="T10" fmla="*/ 858 w 876"/>
              <a:gd name="T11" fmla="*/ 0 h 758"/>
              <a:gd name="T12" fmla="*/ 875 w 876"/>
              <a:gd name="T13" fmla="*/ 0 h 758"/>
              <a:gd name="T14" fmla="*/ 875 w 876"/>
              <a:gd name="T15" fmla="*/ 757 h 758"/>
              <a:gd name="T16" fmla="*/ 0 w 876"/>
              <a:gd name="T17" fmla="*/ 350 h 758"/>
              <a:gd name="T18" fmla="*/ 467 w 876"/>
              <a:gd name="T19" fmla="*/ 350 h 758"/>
              <a:gd name="T20" fmla="*/ 467 w 876"/>
              <a:gd name="T21" fmla="*/ 465 h 758"/>
              <a:gd name="T22" fmla="*/ 0 w 876"/>
              <a:gd name="T23" fmla="*/ 465 h 758"/>
              <a:gd name="T24" fmla="*/ 0 w 876"/>
              <a:gd name="T25" fmla="*/ 350 h 7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876" h="758">
                <a:moveTo>
                  <a:pt x="875" y="757"/>
                </a:moveTo>
                <a:lnTo>
                  <a:pt x="760" y="757"/>
                </a:lnTo>
                <a:lnTo>
                  <a:pt x="760" y="137"/>
                </a:lnTo>
                <a:lnTo>
                  <a:pt x="585" y="197"/>
                </a:lnTo>
                <a:lnTo>
                  <a:pt x="585" y="99"/>
                </a:lnTo>
                <a:lnTo>
                  <a:pt x="858" y="0"/>
                </a:lnTo>
                <a:lnTo>
                  <a:pt x="875" y="0"/>
                </a:lnTo>
                <a:lnTo>
                  <a:pt x="875" y="757"/>
                </a:lnTo>
                <a:close/>
                <a:moveTo>
                  <a:pt x="0" y="350"/>
                </a:moveTo>
                <a:lnTo>
                  <a:pt x="467" y="350"/>
                </a:lnTo>
                <a:lnTo>
                  <a:pt x="467" y="465"/>
                </a:lnTo>
                <a:lnTo>
                  <a:pt x="0" y="465"/>
                </a:lnTo>
                <a:lnTo>
                  <a:pt x="0" y="350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0" name="Freeform 29"/>
          <p:cNvSpPr>
            <a:spLocks noChangeArrowheads="1"/>
          </p:cNvSpPr>
          <p:nvPr/>
        </p:nvSpPr>
        <p:spPr bwMode="auto">
          <a:xfrm>
            <a:off x="8615362" y="2345531"/>
            <a:ext cx="419100" cy="419100"/>
          </a:xfrm>
          <a:custGeom>
            <a:avLst/>
            <a:gdLst>
              <a:gd name="T0" fmla="*/ 711 w 1166"/>
              <a:gd name="T1" fmla="*/ 711 h 1166"/>
              <a:gd name="T2" fmla="*/ 933 w 1166"/>
              <a:gd name="T3" fmla="*/ 233 h 1166"/>
              <a:gd name="T4" fmla="*/ 454 w 1166"/>
              <a:gd name="T5" fmla="*/ 454 h 1166"/>
              <a:gd name="T6" fmla="*/ 233 w 1166"/>
              <a:gd name="T7" fmla="*/ 933 h 1166"/>
              <a:gd name="T8" fmla="*/ 711 w 1166"/>
              <a:gd name="T9" fmla="*/ 711 h 1166"/>
              <a:gd name="T10" fmla="*/ 583 w 1166"/>
              <a:gd name="T11" fmla="*/ 0 h 1166"/>
              <a:gd name="T12" fmla="*/ 1165 w 1166"/>
              <a:gd name="T13" fmla="*/ 583 h 1166"/>
              <a:gd name="T14" fmla="*/ 583 w 1166"/>
              <a:gd name="T15" fmla="*/ 1165 h 1166"/>
              <a:gd name="T16" fmla="*/ 0 w 1166"/>
              <a:gd name="T17" fmla="*/ 583 h 1166"/>
              <a:gd name="T18" fmla="*/ 583 w 1166"/>
              <a:gd name="T19" fmla="*/ 0 h 1166"/>
              <a:gd name="T20" fmla="*/ 583 w 1166"/>
              <a:gd name="T21" fmla="*/ 520 h 1166"/>
              <a:gd name="T22" fmla="*/ 645 w 1166"/>
              <a:gd name="T23" fmla="*/ 583 h 1166"/>
              <a:gd name="T24" fmla="*/ 583 w 1166"/>
              <a:gd name="T25" fmla="*/ 646 h 1166"/>
              <a:gd name="T26" fmla="*/ 520 w 1166"/>
              <a:gd name="T27" fmla="*/ 583 h 1166"/>
              <a:gd name="T28" fmla="*/ 583 w 1166"/>
              <a:gd name="T29" fmla="*/ 520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166" h="1166">
                <a:moveTo>
                  <a:pt x="711" y="711"/>
                </a:moveTo>
                <a:lnTo>
                  <a:pt x="933" y="233"/>
                </a:lnTo>
                <a:lnTo>
                  <a:pt x="454" y="454"/>
                </a:lnTo>
                <a:lnTo>
                  <a:pt x="233" y="933"/>
                </a:lnTo>
                <a:lnTo>
                  <a:pt x="711" y="711"/>
                </a:lnTo>
                <a:close/>
                <a:moveTo>
                  <a:pt x="583" y="0"/>
                </a:moveTo>
                <a:cubicBezTo>
                  <a:pt x="905" y="0"/>
                  <a:pt x="1165" y="260"/>
                  <a:pt x="1165" y="583"/>
                </a:cubicBezTo>
                <a:cubicBezTo>
                  <a:pt x="1165" y="905"/>
                  <a:pt x="906" y="1165"/>
                  <a:pt x="583" y="1165"/>
                </a:cubicBezTo>
                <a:cubicBezTo>
                  <a:pt x="261" y="1165"/>
                  <a:pt x="0" y="905"/>
                  <a:pt x="0" y="583"/>
                </a:cubicBezTo>
                <a:cubicBezTo>
                  <a:pt x="0" y="260"/>
                  <a:pt x="260" y="0"/>
                  <a:pt x="583" y="0"/>
                </a:cubicBezTo>
                <a:close/>
                <a:moveTo>
                  <a:pt x="583" y="520"/>
                </a:moveTo>
                <a:cubicBezTo>
                  <a:pt x="618" y="520"/>
                  <a:pt x="645" y="547"/>
                  <a:pt x="645" y="583"/>
                </a:cubicBezTo>
                <a:cubicBezTo>
                  <a:pt x="645" y="618"/>
                  <a:pt x="619" y="646"/>
                  <a:pt x="583" y="646"/>
                </a:cubicBezTo>
                <a:cubicBezTo>
                  <a:pt x="548" y="646"/>
                  <a:pt x="520" y="618"/>
                  <a:pt x="520" y="583"/>
                </a:cubicBezTo>
                <a:cubicBezTo>
                  <a:pt x="520" y="547"/>
                  <a:pt x="547" y="520"/>
                  <a:pt x="583" y="520"/>
                </a:cubicBez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1" name="Freeform 30"/>
          <p:cNvSpPr>
            <a:spLocks noChangeArrowheads="1"/>
          </p:cNvSpPr>
          <p:nvPr/>
        </p:nvSpPr>
        <p:spPr bwMode="auto">
          <a:xfrm>
            <a:off x="9728201" y="2366171"/>
            <a:ext cx="377825" cy="377825"/>
          </a:xfrm>
          <a:custGeom>
            <a:avLst/>
            <a:gdLst>
              <a:gd name="T0" fmla="*/ 700 w 1051"/>
              <a:gd name="T1" fmla="*/ 232 h 1051"/>
              <a:gd name="T2" fmla="*/ 350 w 1051"/>
              <a:gd name="T3" fmla="*/ 232 h 1051"/>
              <a:gd name="T4" fmla="*/ 350 w 1051"/>
              <a:gd name="T5" fmla="*/ 817 h 1051"/>
              <a:gd name="T6" fmla="*/ 700 w 1051"/>
              <a:gd name="T7" fmla="*/ 817 h 1051"/>
              <a:gd name="T8" fmla="*/ 700 w 1051"/>
              <a:gd name="T9" fmla="*/ 700 h 1051"/>
              <a:gd name="T10" fmla="*/ 467 w 1051"/>
              <a:gd name="T11" fmla="*/ 700 h 1051"/>
              <a:gd name="T12" fmla="*/ 467 w 1051"/>
              <a:gd name="T13" fmla="*/ 582 h 1051"/>
              <a:gd name="T14" fmla="*/ 700 w 1051"/>
              <a:gd name="T15" fmla="*/ 582 h 1051"/>
              <a:gd name="T16" fmla="*/ 700 w 1051"/>
              <a:gd name="T17" fmla="*/ 467 h 1051"/>
              <a:gd name="T18" fmla="*/ 467 w 1051"/>
              <a:gd name="T19" fmla="*/ 467 h 1051"/>
              <a:gd name="T20" fmla="*/ 467 w 1051"/>
              <a:gd name="T21" fmla="*/ 350 h 1051"/>
              <a:gd name="T22" fmla="*/ 700 w 1051"/>
              <a:gd name="T23" fmla="*/ 350 h 1051"/>
              <a:gd name="T24" fmla="*/ 700 w 1051"/>
              <a:gd name="T25" fmla="*/ 232 h 1051"/>
              <a:gd name="T26" fmla="*/ 932 w 1051"/>
              <a:gd name="T27" fmla="*/ 0 h 1051"/>
              <a:gd name="T28" fmla="*/ 1050 w 1051"/>
              <a:gd name="T29" fmla="*/ 117 h 1051"/>
              <a:gd name="T30" fmla="*/ 1050 w 1051"/>
              <a:gd name="T31" fmla="*/ 932 h 1051"/>
              <a:gd name="T32" fmla="*/ 932 w 1051"/>
              <a:gd name="T33" fmla="*/ 1050 h 1051"/>
              <a:gd name="T34" fmla="*/ 117 w 1051"/>
              <a:gd name="T35" fmla="*/ 1050 h 1051"/>
              <a:gd name="T36" fmla="*/ 0 w 1051"/>
              <a:gd name="T37" fmla="*/ 932 h 1051"/>
              <a:gd name="T38" fmla="*/ 0 w 1051"/>
              <a:gd name="T39" fmla="*/ 117 h 1051"/>
              <a:gd name="T40" fmla="*/ 117 w 1051"/>
              <a:gd name="T41" fmla="*/ 0 h 1051"/>
              <a:gd name="T42" fmla="*/ 932 w 1051"/>
              <a:gd name="T43" fmla="*/ 0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051" h="1051">
                <a:moveTo>
                  <a:pt x="700" y="232"/>
                </a:moveTo>
                <a:lnTo>
                  <a:pt x="350" y="232"/>
                </a:lnTo>
                <a:lnTo>
                  <a:pt x="350" y="817"/>
                </a:lnTo>
                <a:lnTo>
                  <a:pt x="700" y="817"/>
                </a:lnTo>
                <a:lnTo>
                  <a:pt x="700" y="700"/>
                </a:lnTo>
                <a:lnTo>
                  <a:pt x="467" y="700"/>
                </a:lnTo>
                <a:lnTo>
                  <a:pt x="467" y="582"/>
                </a:lnTo>
                <a:lnTo>
                  <a:pt x="700" y="582"/>
                </a:lnTo>
                <a:lnTo>
                  <a:pt x="700" y="467"/>
                </a:lnTo>
                <a:lnTo>
                  <a:pt x="467" y="467"/>
                </a:lnTo>
                <a:lnTo>
                  <a:pt x="467" y="350"/>
                </a:lnTo>
                <a:lnTo>
                  <a:pt x="700" y="350"/>
                </a:lnTo>
                <a:lnTo>
                  <a:pt x="700" y="232"/>
                </a:lnTo>
                <a:close/>
                <a:moveTo>
                  <a:pt x="932" y="0"/>
                </a:moveTo>
                <a:cubicBezTo>
                  <a:pt x="995" y="0"/>
                  <a:pt x="1050" y="55"/>
                  <a:pt x="1050" y="117"/>
                </a:cubicBezTo>
                <a:lnTo>
                  <a:pt x="1050" y="932"/>
                </a:lnTo>
                <a:cubicBezTo>
                  <a:pt x="1050" y="995"/>
                  <a:pt x="995" y="1050"/>
                  <a:pt x="932" y="1050"/>
                </a:cubicBezTo>
                <a:lnTo>
                  <a:pt x="117" y="1050"/>
                </a:lnTo>
                <a:cubicBezTo>
                  <a:pt x="55" y="1050"/>
                  <a:pt x="0" y="995"/>
                  <a:pt x="0" y="932"/>
                </a:cubicBezTo>
                <a:lnTo>
                  <a:pt x="0" y="117"/>
                </a:lnTo>
                <a:cubicBezTo>
                  <a:pt x="0" y="55"/>
                  <a:pt x="55" y="0"/>
                  <a:pt x="117" y="0"/>
                </a:cubicBezTo>
                <a:lnTo>
                  <a:pt x="932" y="0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2" name="Freeform 31"/>
          <p:cNvSpPr>
            <a:spLocks noChangeArrowheads="1"/>
          </p:cNvSpPr>
          <p:nvPr/>
        </p:nvSpPr>
        <p:spPr bwMode="auto">
          <a:xfrm>
            <a:off x="10883901" y="2477296"/>
            <a:ext cx="252413" cy="155575"/>
          </a:xfrm>
          <a:custGeom>
            <a:avLst/>
            <a:gdLst>
              <a:gd name="T0" fmla="*/ 618 w 701"/>
              <a:gd name="T1" fmla="*/ 0 h 433"/>
              <a:gd name="T2" fmla="*/ 700 w 701"/>
              <a:gd name="T3" fmla="*/ 82 h 433"/>
              <a:gd name="T4" fmla="*/ 350 w 701"/>
              <a:gd name="T5" fmla="*/ 432 h 433"/>
              <a:gd name="T6" fmla="*/ 0 w 701"/>
              <a:gd name="T7" fmla="*/ 82 h 433"/>
              <a:gd name="T8" fmla="*/ 82 w 701"/>
              <a:gd name="T9" fmla="*/ 0 h 433"/>
              <a:gd name="T10" fmla="*/ 350 w 701"/>
              <a:gd name="T11" fmla="*/ 268 h 433"/>
              <a:gd name="T12" fmla="*/ 618 w 701"/>
              <a:gd name="T13" fmla="*/ 0 h 4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701" h="433">
                <a:moveTo>
                  <a:pt x="618" y="0"/>
                </a:moveTo>
                <a:lnTo>
                  <a:pt x="700" y="82"/>
                </a:lnTo>
                <a:lnTo>
                  <a:pt x="350" y="432"/>
                </a:lnTo>
                <a:lnTo>
                  <a:pt x="0" y="82"/>
                </a:lnTo>
                <a:lnTo>
                  <a:pt x="82" y="0"/>
                </a:lnTo>
                <a:lnTo>
                  <a:pt x="350" y="268"/>
                </a:lnTo>
                <a:lnTo>
                  <a:pt x="618" y="0"/>
                </a:lnTo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3" name="Freeform 32"/>
          <p:cNvSpPr>
            <a:spLocks noChangeArrowheads="1"/>
          </p:cNvSpPr>
          <p:nvPr/>
        </p:nvSpPr>
        <p:spPr bwMode="auto">
          <a:xfrm>
            <a:off x="1055689" y="3202783"/>
            <a:ext cx="441325" cy="441325"/>
          </a:xfrm>
          <a:custGeom>
            <a:avLst/>
            <a:gdLst>
              <a:gd name="T0" fmla="*/ 1077 w 1226"/>
              <a:gd name="T1" fmla="*/ 585 h 1225"/>
              <a:gd name="T2" fmla="*/ 1225 w 1226"/>
              <a:gd name="T3" fmla="*/ 729 h 1225"/>
              <a:gd name="T4" fmla="*/ 1077 w 1226"/>
              <a:gd name="T5" fmla="*/ 874 h 1225"/>
              <a:gd name="T6" fmla="*/ 990 w 1226"/>
              <a:gd name="T7" fmla="*/ 874 h 1225"/>
              <a:gd name="T8" fmla="*/ 990 w 1226"/>
              <a:gd name="T9" fmla="*/ 1109 h 1225"/>
              <a:gd name="T10" fmla="*/ 875 w 1226"/>
              <a:gd name="T11" fmla="*/ 1224 h 1225"/>
              <a:gd name="T12" fmla="*/ 653 w 1226"/>
              <a:gd name="T13" fmla="*/ 1224 h 1225"/>
              <a:gd name="T14" fmla="*/ 653 w 1226"/>
              <a:gd name="T15" fmla="*/ 1136 h 1225"/>
              <a:gd name="T16" fmla="*/ 495 w 1226"/>
              <a:gd name="T17" fmla="*/ 981 h 1225"/>
              <a:gd name="T18" fmla="*/ 336 w 1226"/>
              <a:gd name="T19" fmla="*/ 1136 h 1225"/>
              <a:gd name="T20" fmla="*/ 336 w 1226"/>
              <a:gd name="T21" fmla="*/ 1224 h 1225"/>
              <a:gd name="T22" fmla="*/ 115 w 1226"/>
              <a:gd name="T23" fmla="*/ 1224 h 1225"/>
              <a:gd name="T24" fmla="*/ 0 w 1226"/>
              <a:gd name="T25" fmla="*/ 1109 h 1225"/>
              <a:gd name="T26" fmla="*/ 0 w 1226"/>
              <a:gd name="T27" fmla="*/ 888 h 1225"/>
              <a:gd name="T28" fmla="*/ 87 w 1226"/>
              <a:gd name="T29" fmla="*/ 888 h 1225"/>
              <a:gd name="T30" fmla="*/ 243 w 1226"/>
              <a:gd name="T31" fmla="*/ 729 h 1225"/>
              <a:gd name="T32" fmla="*/ 87 w 1226"/>
              <a:gd name="T33" fmla="*/ 571 h 1225"/>
              <a:gd name="T34" fmla="*/ 0 w 1226"/>
              <a:gd name="T35" fmla="*/ 571 h 1225"/>
              <a:gd name="T36" fmla="*/ 0 w 1226"/>
              <a:gd name="T37" fmla="*/ 350 h 1225"/>
              <a:gd name="T38" fmla="*/ 115 w 1226"/>
              <a:gd name="T39" fmla="*/ 235 h 1225"/>
              <a:gd name="T40" fmla="*/ 350 w 1226"/>
              <a:gd name="T41" fmla="*/ 235 h 1225"/>
              <a:gd name="T42" fmla="*/ 350 w 1226"/>
              <a:gd name="T43" fmla="*/ 148 h 1225"/>
              <a:gd name="T44" fmla="*/ 495 w 1226"/>
              <a:gd name="T45" fmla="*/ 0 h 1225"/>
              <a:gd name="T46" fmla="*/ 640 w 1226"/>
              <a:gd name="T47" fmla="*/ 148 h 1225"/>
              <a:gd name="T48" fmla="*/ 640 w 1226"/>
              <a:gd name="T49" fmla="*/ 235 h 1225"/>
              <a:gd name="T50" fmla="*/ 875 w 1226"/>
              <a:gd name="T51" fmla="*/ 235 h 1225"/>
              <a:gd name="T52" fmla="*/ 990 w 1226"/>
              <a:gd name="T53" fmla="*/ 350 h 1225"/>
              <a:gd name="T54" fmla="*/ 990 w 1226"/>
              <a:gd name="T55" fmla="*/ 585 h 1225"/>
              <a:gd name="T56" fmla="*/ 1077 w 1226"/>
              <a:gd name="T57" fmla="*/ 585 h 12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226" h="1225">
                <a:moveTo>
                  <a:pt x="1077" y="585"/>
                </a:moveTo>
                <a:cubicBezTo>
                  <a:pt x="1157" y="585"/>
                  <a:pt x="1225" y="650"/>
                  <a:pt x="1225" y="729"/>
                </a:cubicBezTo>
                <a:cubicBezTo>
                  <a:pt x="1225" y="808"/>
                  <a:pt x="1157" y="874"/>
                  <a:pt x="1077" y="874"/>
                </a:cubicBezTo>
                <a:lnTo>
                  <a:pt x="990" y="874"/>
                </a:lnTo>
                <a:lnTo>
                  <a:pt x="990" y="1109"/>
                </a:lnTo>
                <a:cubicBezTo>
                  <a:pt x="990" y="1172"/>
                  <a:pt x="938" y="1224"/>
                  <a:pt x="875" y="1224"/>
                </a:cubicBezTo>
                <a:lnTo>
                  <a:pt x="653" y="1224"/>
                </a:lnTo>
                <a:lnTo>
                  <a:pt x="653" y="1136"/>
                </a:lnTo>
                <a:cubicBezTo>
                  <a:pt x="653" y="1049"/>
                  <a:pt x="582" y="981"/>
                  <a:pt x="495" y="981"/>
                </a:cubicBezTo>
                <a:cubicBezTo>
                  <a:pt x="407" y="981"/>
                  <a:pt x="336" y="1049"/>
                  <a:pt x="336" y="1136"/>
                </a:cubicBezTo>
                <a:lnTo>
                  <a:pt x="336" y="1224"/>
                </a:lnTo>
                <a:lnTo>
                  <a:pt x="115" y="1224"/>
                </a:lnTo>
                <a:cubicBezTo>
                  <a:pt x="52" y="1224"/>
                  <a:pt x="0" y="1172"/>
                  <a:pt x="0" y="1109"/>
                </a:cubicBezTo>
                <a:lnTo>
                  <a:pt x="0" y="888"/>
                </a:lnTo>
                <a:lnTo>
                  <a:pt x="87" y="888"/>
                </a:lnTo>
                <a:cubicBezTo>
                  <a:pt x="175" y="888"/>
                  <a:pt x="243" y="817"/>
                  <a:pt x="243" y="729"/>
                </a:cubicBezTo>
                <a:cubicBezTo>
                  <a:pt x="243" y="642"/>
                  <a:pt x="175" y="571"/>
                  <a:pt x="87" y="571"/>
                </a:cubicBezTo>
                <a:lnTo>
                  <a:pt x="0" y="571"/>
                </a:lnTo>
                <a:lnTo>
                  <a:pt x="0" y="350"/>
                </a:lnTo>
                <a:cubicBezTo>
                  <a:pt x="0" y="287"/>
                  <a:pt x="52" y="235"/>
                  <a:pt x="115" y="235"/>
                </a:cubicBezTo>
                <a:lnTo>
                  <a:pt x="350" y="235"/>
                </a:lnTo>
                <a:lnTo>
                  <a:pt x="350" y="148"/>
                </a:lnTo>
                <a:cubicBezTo>
                  <a:pt x="350" y="68"/>
                  <a:pt x="416" y="0"/>
                  <a:pt x="495" y="0"/>
                </a:cubicBezTo>
                <a:cubicBezTo>
                  <a:pt x="574" y="0"/>
                  <a:pt x="640" y="68"/>
                  <a:pt x="640" y="148"/>
                </a:cubicBezTo>
                <a:lnTo>
                  <a:pt x="640" y="235"/>
                </a:lnTo>
                <a:lnTo>
                  <a:pt x="875" y="235"/>
                </a:lnTo>
                <a:cubicBezTo>
                  <a:pt x="938" y="235"/>
                  <a:pt x="990" y="287"/>
                  <a:pt x="990" y="350"/>
                </a:cubicBezTo>
                <a:lnTo>
                  <a:pt x="990" y="585"/>
                </a:lnTo>
                <a:lnTo>
                  <a:pt x="1077" y="585"/>
                </a:lnTo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4" name="Freeform 33"/>
          <p:cNvSpPr>
            <a:spLocks noChangeArrowheads="1"/>
          </p:cNvSpPr>
          <p:nvPr/>
        </p:nvSpPr>
        <p:spPr bwMode="auto">
          <a:xfrm>
            <a:off x="2179637" y="3255169"/>
            <a:ext cx="336550" cy="336550"/>
          </a:xfrm>
          <a:custGeom>
            <a:avLst/>
            <a:gdLst>
              <a:gd name="T0" fmla="*/ 0 w 936"/>
              <a:gd name="T1" fmla="*/ 467 h 935"/>
              <a:gd name="T2" fmla="*/ 468 w 936"/>
              <a:gd name="T3" fmla="*/ 0 h 935"/>
              <a:gd name="T4" fmla="*/ 935 w 936"/>
              <a:gd name="T5" fmla="*/ 467 h 935"/>
              <a:gd name="T6" fmla="*/ 468 w 936"/>
              <a:gd name="T7" fmla="*/ 934 h 935"/>
              <a:gd name="T8" fmla="*/ 0 w 936"/>
              <a:gd name="T9" fmla="*/ 467 h 9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36" h="935">
                <a:moveTo>
                  <a:pt x="0" y="467"/>
                </a:moveTo>
                <a:cubicBezTo>
                  <a:pt x="0" y="210"/>
                  <a:pt x="211" y="0"/>
                  <a:pt x="468" y="0"/>
                </a:cubicBezTo>
                <a:cubicBezTo>
                  <a:pt x="725" y="0"/>
                  <a:pt x="935" y="210"/>
                  <a:pt x="935" y="467"/>
                </a:cubicBezTo>
                <a:cubicBezTo>
                  <a:pt x="935" y="723"/>
                  <a:pt x="725" y="934"/>
                  <a:pt x="468" y="934"/>
                </a:cubicBezTo>
                <a:cubicBezTo>
                  <a:pt x="211" y="934"/>
                  <a:pt x="0" y="723"/>
                  <a:pt x="0" y="467"/>
                </a:cubicBezTo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5" name="Freeform 34"/>
          <p:cNvSpPr>
            <a:spLocks noChangeArrowheads="1"/>
          </p:cNvSpPr>
          <p:nvPr/>
        </p:nvSpPr>
        <p:spPr bwMode="auto">
          <a:xfrm>
            <a:off x="3189287" y="3234533"/>
            <a:ext cx="463550" cy="377825"/>
          </a:xfrm>
          <a:custGeom>
            <a:avLst/>
            <a:gdLst>
              <a:gd name="T0" fmla="*/ 1168 w 1287"/>
              <a:gd name="T1" fmla="*/ 494 h 1049"/>
              <a:gd name="T2" fmla="*/ 1168 w 1287"/>
              <a:gd name="T3" fmla="*/ 437 h 1049"/>
              <a:gd name="T4" fmla="*/ 1080 w 1287"/>
              <a:gd name="T5" fmla="*/ 350 h 1049"/>
              <a:gd name="T6" fmla="*/ 875 w 1287"/>
              <a:gd name="T7" fmla="*/ 350 h 1049"/>
              <a:gd name="T8" fmla="*/ 875 w 1287"/>
              <a:gd name="T9" fmla="*/ 698 h 1049"/>
              <a:gd name="T10" fmla="*/ 963 w 1287"/>
              <a:gd name="T11" fmla="*/ 698 h 1049"/>
              <a:gd name="T12" fmla="*/ 963 w 1287"/>
              <a:gd name="T13" fmla="*/ 581 h 1049"/>
              <a:gd name="T14" fmla="*/ 1031 w 1287"/>
              <a:gd name="T15" fmla="*/ 581 h 1049"/>
              <a:gd name="T16" fmla="*/ 1080 w 1287"/>
              <a:gd name="T17" fmla="*/ 698 h 1049"/>
              <a:gd name="T18" fmla="*/ 1168 w 1287"/>
              <a:gd name="T19" fmla="*/ 698 h 1049"/>
              <a:gd name="T20" fmla="*/ 1116 w 1287"/>
              <a:gd name="T21" fmla="*/ 575 h 1049"/>
              <a:gd name="T22" fmla="*/ 1168 w 1287"/>
              <a:gd name="T23" fmla="*/ 494 h 1049"/>
              <a:gd name="T24" fmla="*/ 678 w 1287"/>
              <a:gd name="T25" fmla="*/ 698 h 1049"/>
              <a:gd name="T26" fmla="*/ 782 w 1287"/>
              <a:gd name="T27" fmla="*/ 350 h 1049"/>
              <a:gd name="T28" fmla="*/ 695 w 1287"/>
              <a:gd name="T29" fmla="*/ 350 h 1049"/>
              <a:gd name="T30" fmla="*/ 635 w 1287"/>
              <a:gd name="T31" fmla="*/ 548 h 1049"/>
              <a:gd name="T32" fmla="*/ 577 w 1287"/>
              <a:gd name="T33" fmla="*/ 350 h 1049"/>
              <a:gd name="T34" fmla="*/ 490 w 1287"/>
              <a:gd name="T35" fmla="*/ 350 h 1049"/>
              <a:gd name="T36" fmla="*/ 591 w 1287"/>
              <a:gd name="T37" fmla="*/ 698 h 1049"/>
              <a:gd name="T38" fmla="*/ 678 w 1287"/>
              <a:gd name="T39" fmla="*/ 698 h 1049"/>
              <a:gd name="T40" fmla="*/ 411 w 1287"/>
              <a:gd name="T41" fmla="*/ 611 h 1049"/>
              <a:gd name="T42" fmla="*/ 411 w 1287"/>
              <a:gd name="T43" fmla="*/ 437 h 1049"/>
              <a:gd name="T44" fmla="*/ 323 w 1287"/>
              <a:gd name="T45" fmla="*/ 350 h 1049"/>
              <a:gd name="T46" fmla="*/ 118 w 1287"/>
              <a:gd name="T47" fmla="*/ 350 h 1049"/>
              <a:gd name="T48" fmla="*/ 118 w 1287"/>
              <a:gd name="T49" fmla="*/ 698 h 1049"/>
              <a:gd name="T50" fmla="*/ 323 w 1287"/>
              <a:gd name="T51" fmla="*/ 698 h 1049"/>
              <a:gd name="T52" fmla="*/ 411 w 1287"/>
              <a:gd name="T53" fmla="*/ 611 h 1049"/>
              <a:gd name="T54" fmla="*/ 1286 w 1287"/>
              <a:gd name="T55" fmla="*/ 117 h 1049"/>
              <a:gd name="T56" fmla="*/ 1286 w 1287"/>
              <a:gd name="T57" fmla="*/ 931 h 1049"/>
              <a:gd name="T58" fmla="*/ 1168 w 1287"/>
              <a:gd name="T59" fmla="*/ 1048 h 1049"/>
              <a:gd name="T60" fmla="*/ 118 w 1287"/>
              <a:gd name="T61" fmla="*/ 1048 h 1049"/>
              <a:gd name="T62" fmla="*/ 0 w 1287"/>
              <a:gd name="T63" fmla="*/ 931 h 1049"/>
              <a:gd name="T64" fmla="*/ 0 w 1287"/>
              <a:gd name="T65" fmla="*/ 117 h 1049"/>
              <a:gd name="T66" fmla="*/ 118 w 1287"/>
              <a:gd name="T67" fmla="*/ 0 h 1049"/>
              <a:gd name="T68" fmla="*/ 1168 w 1287"/>
              <a:gd name="T69" fmla="*/ 0 h 1049"/>
              <a:gd name="T70" fmla="*/ 1286 w 1287"/>
              <a:gd name="T71" fmla="*/ 117 h 1049"/>
              <a:gd name="T72" fmla="*/ 205 w 1287"/>
              <a:gd name="T73" fmla="*/ 437 h 1049"/>
              <a:gd name="T74" fmla="*/ 323 w 1287"/>
              <a:gd name="T75" fmla="*/ 437 h 1049"/>
              <a:gd name="T76" fmla="*/ 323 w 1287"/>
              <a:gd name="T77" fmla="*/ 611 h 1049"/>
              <a:gd name="T78" fmla="*/ 205 w 1287"/>
              <a:gd name="T79" fmla="*/ 611 h 1049"/>
              <a:gd name="T80" fmla="*/ 205 w 1287"/>
              <a:gd name="T81" fmla="*/ 437 h 1049"/>
              <a:gd name="T82" fmla="*/ 963 w 1287"/>
              <a:gd name="T83" fmla="*/ 437 h 1049"/>
              <a:gd name="T84" fmla="*/ 1080 w 1287"/>
              <a:gd name="T85" fmla="*/ 437 h 1049"/>
              <a:gd name="T86" fmla="*/ 1080 w 1287"/>
              <a:gd name="T87" fmla="*/ 494 h 1049"/>
              <a:gd name="T88" fmla="*/ 963 w 1287"/>
              <a:gd name="T89" fmla="*/ 494 h 1049"/>
              <a:gd name="T90" fmla="*/ 963 w 1287"/>
              <a:gd name="T91" fmla="*/ 437 h 10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287" h="1049">
                <a:moveTo>
                  <a:pt x="1168" y="494"/>
                </a:moveTo>
                <a:lnTo>
                  <a:pt x="1168" y="437"/>
                </a:lnTo>
                <a:cubicBezTo>
                  <a:pt x="1168" y="388"/>
                  <a:pt x="1130" y="350"/>
                  <a:pt x="1080" y="350"/>
                </a:cubicBezTo>
                <a:lnTo>
                  <a:pt x="875" y="350"/>
                </a:lnTo>
                <a:lnTo>
                  <a:pt x="875" y="698"/>
                </a:lnTo>
                <a:lnTo>
                  <a:pt x="963" y="698"/>
                </a:lnTo>
                <a:lnTo>
                  <a:pt x="963" y="581"/>
                </a:lnTo>
                <a:lnTo>
                  <a:pt x="1031" y="581"/>
                </a:lnTo>
                <a:lnTo>
                  <a:pt x="1080" y="698"/>
                </a:lnTo>
                <a:lnTo>
                  <a:pt x="1168" y="698"/>
                </a:lnTo>
                <a:lnTo>
                  <a:pt x="1116" y="575"/>
                </a:lnTo>
                <a:cubicBezTo>
                  <a:pt x="1146" y="562"/>
                  <a:pt x="1168" y="530"/>
                  <a:pt x="1168" y="494"/>
                </a:cubicBezTo>
                <a:close/>
                <a:moveTo>
                  <a:pt x="678" y="698"/>
                </a:moveTo>
                <a:lnTo>
                  <a:pt x="782" y="350"/>
                </a:lnTo>
                <a:lnTo>
                  <a:pt x="695" y="350"/>
                </a:lnTo>
                <a:lnTo>
                  <a:pt x="635" y="548"/>
                </a:lnTo>
                <a:lnTo>
                  <a:pt x="577" y="350"/>
                </a:lnTo>
                <a:lnTo>
                  <a:pt x="490" y="350"/>
                </a:lnTo>
                <a:lnTo>
                  <a:pt x="591" y="698"/>
                </a:lnTo>
                <a:lnTo>
                  <a:pt x="678" y="698"/>
                </a:lnTo>
                <a:close/>
                <a:moveTo>
                  <a:pt x="411" y="611"/>
                </a:moveTo>
                <a:lnTo>
                  <a:pt x="411" y="437"/>
                </a:lnTo>
                <a:cubicBezTo>
                  <a:pt x="411" y="388"/>
                  <a:pt x="372" y="350"/>
                  <a:pt x="323" y="350"/>
                </a:cubicBezTo>
                <a:lnTo>
                  <a:pt x="118" y="350"/>
                </a:lnTo>
                <a:lnTo>
                  <a:pt x="118" y="698"/>
                </a:lnTo>
                <a:lnTo>
                  <a:pt x="323" y="698"/>
                </a:lnTo>
                <a:cubicBezTo>
                  <a:pt x="372" y="698"/>
                  <a:pt x="411" y="660"/>
                  <a:pt x="411" y="611"/>
                </a:cubicBezTo>
                <a:close/>
                <a:moveTo>
                  <a:pt x="1286" y="117"/>
                </a:moveTo>
                <a:lnTo>
                  <a:pt x="1286" y="931"/>
                </a:lnTo>
                <a:cubicBezTo>
                  <a:pt x="1286" y="994"/>
                  <a:pt x="1234" y="1048"/>
                  <a:pt x="1168" y="1048"/>
                </a:cubicBezTo>
                <a:lnTo>
                  <a:pt x="118" y="1048"/>
                </a:lnTo>
                <a:cubicBezTo>
                  <a:pt x="52" y="1048"/>
                  <a:pt x="0" y="994"/>
                  <a:pt x="0" y="931"/>
                </a:cubicBezTo>
                <a:lnTo>
                  <a:pt x="0" y="117"/>
                </a:lnTo>
                <a:cubicBezTo>
                  <a:pt x="0" y="52"/>
                  <a:pt x="52" y="0"/>
                  <a:pt x="118" y="0"/>
                </a:cubicBezTo>
                <a:lnTo>
                  <a:pt x="1168" y="0"/>
                </a:lnTo>
                <a:cubicBezTo>
                  <a:pt x="1234" y="0"/>
                  <a:pt x="1286" y="52"/>
                  <a:pt x="1286" y="117"/>
                </a:cubicBezTo>
                <a:close/>
                <a:moveTo>
                  <a:pt x="205" y="437"/>
                </a:moveTo>
                <a:lnTo>
                  <a:pt x="323" y="437"/>
                </a:lnTo>
                <a:lnTo>
                  <a:pt x="323" y="611"/>
                </a:lnTo>
                <a:lnTo>
                  <a:pt x="205" y="611"/>
                </a:lnTo>
                <a:lnTo>
                  <a:pt x="205" y="437"/>
                </a:lnTo>
                <a:close/>
                <a:moveTo>
                  <a:pt x="963" y="437"/>
                </a:moveTo>
                <a:lnTo>
                  <a:pt x="1080" y="437"/>
                </a:lnTo>
                <a:lnTo>
                  <a:pt x="1080" y="494"/>
                </a:lnTo>
                <a:lnTo>
                  <a:pt x="963" y="494"/>
                </a:lnTo>
                <a:lnTo>
                  <a:pt x="963" y="437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6" name="Freeform 35"/>
          <p:cNvSpPr>
            <a:spLocks noChangeArrowheads="1"/>
          </p:cNvSpPr>
          <p:nvPr/>
        </p:nvSpPr>
        <p:spPr bwMode="auto">
          <a:xfrm>
            <a:off x="4262437" y="3234533"/>
            <a:ext cx="463550" cy="377825"/>
          </a:xfrm>
          <a:custGeom>
            <a:avLst/>
            <a:gdLst>
              <a:gd name="T0" fmla="*/ 642 w 1286"/>
              <a:gd name="T1" fmla="*/ 524 h 1049"/>
              <a:gd name="T2" fmla="*/ 642 w 1286"/>
              <a:gd name="T3" fmla="*/ 117 h 1049"/>
              <a:gd name="T4" fmla="*/ 117 w 1286"/>
              <a:gd name="T5" fmla="*/ 117 h 1049"/>
              <a:gd name="T6" fmla="*/ 117 w 1286"/>
              <a:gd name="T7" fmla="*/ 524 h 1049"/>
              <a:gd name="T8" fmla="*/ 642 w 1286"/>
              <a:gd name="T9" fmla="*/ 524 h 1049"/>
              <a:gd name="T10" fmla="*/ 1285 w 1286"/>
              <a:gd name="T11" fmla="*/ 117 h 1049"/>
              <a:gd name="T12" fmla="*/ 1285 w 1286"/>
              <a:gd name="T13" fmla="*/ 931 h 1049"/>
              <a:gd name="T14" fmla="*/ 1167 w 1286"/>
              <a:gd name="T15" fmla="*/ 1048 h 1049"/>
              <a:gd name="T16" fmla="*/ 117 w 1286"/>
              <a:gd name="T17" fmla="*/ 1048 h 1049"/>
              <a:gd name="T18" fmla="*/ 0 w 1286"/>
              <a:gd name="T19" fmla="*/ 931 h 1049"/>
              <a:gd name="T20" fmla="*/ 0 w 1286"/>
              <a:gd name="T21" fmla="*/ 117 h 1049"/>
              <a:gd name="T22" fmla="*/ 117 w 1286"/>
              <a:gd name="T23" fmla="*/ 0 h 1049"/>
              <a:gd name="T24" fmla="*/ 1167 w 1286"/>
              <a:gd name="T25" fmla="*/ 0 h 1049"/>
              <a:gd name="T26" fmla="*/ 1285 w 1286"/>
              <a:gd name="T27" fmla="*/ 117 h 10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286" h="1049">
                <a:moveTo>
                  <a:pt x="642" y="524"/>
                </a:moveTo>
                <a:lnTo>
                  <a:pt x="642" y="117"/>
                </a:lnTo>
                <a:lnTo>
                  <a:pt x="117" y="117"/>
                </a:lnTo>
                <a:lnTo>
                  <a:pt x="117" y="524"/>
                </a:lnTo>
                <a:lnTo>
                  <a:pt x="642" y="524"/>
                </a:lnTo>
                <a:close/>
                <a:moveTo>
                  <a:pt x="1285" y="117"/>
                </a:moveTo>
                <a:lnTo>
                  <a:pt x="1285" y="931"/>
                </a:lnTo>
                <a:cubicBezTo>
                  <a:pt x="1285" y="994"/>
                  <a:pt x="1230" y="1048"/>
                  <a:pt x="1167" y="1048"/>
                </a:cubicBezTo>
                <a:lnTo>
                  <a:pt x="117" y="1048"/>
                </a:lnTo>
                <a:cubicBezTo>
                  <a:pt x="54" y="1048"/>
                  <a:pt x="0" y="994"/>
                  <a:pt x="0" y="931"/>
                </a:cubicBezTo>
                <a:lnTo>
                  <a:pt x="0" y="117"/>
                </a:lnTo>
                <a:cubicBezTo>
                  <a:pt x="0" y="54"/>
                  <a:pt x="54" y="0"/>
                  <a:pt x="117" y="0"/>
                </a:cubicBezTo>
                <a:lnTo>
                  <a:pt x="1167" y="0"/>
                </a:lnTo>
                <a:cubicBezTo>
                  <a:pt x="1230" y="0"/>
                  <a:pt x="1285" y="54"/>
                  <a:pt x="1285" y="117"/>
                </a:cubicBez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7" name="Freeform 36"/>
          <p:cNvSpPr>
            <a:spLocks noChangeArrowheads="1"/>
          </p:cNvSpPr>
          <p:nvPr/>
        </p:nvSpPr>
        <p:spPr bwMode="auto">
          <a:xfrm>
            <a:off x="5333999" y="3234533"/>
            <a:ext cx="463550" cy="377825"/>
          </a:xfrm>
          <a:custGeom>
            <a:avLst/>
            <a:gdLst>
              <a:gd name="T0" fmla="*/ 642 w 1286"/>
              <a:gd name="T1" fmla="*/ 232 h 1049"/>
              <a:gd name="T2" fmla="*/ 642 w 1286"/>
              <a:gd name="T3" fmla="*/ 117 h 1049"/>
              <a:gd name="T4" fmla="*/ 117 w 1286"/>
              <a:gd name="T5" fmla="*/ 117 h 1049"/>
              <a:gd name="T6" fmla="*/ 117 w 1286"/>
              <a:gd name="T7" fmla="*/ 232 h 1049"/>
              <a:gd name="T8" fmla="*/ 642 w 1286"/>
              <a:gd name="T9" fmla="*/ 232 h 1049"/>
              <a:gd name="T10" fmla="*/ 642 w 1286"/>
              <a:gd name="T11" fmla="*/ 467 h 1049"/>
              <a:gd name="T12" fmla="*/ 642 w 1286"/>
              <a:gd name="T13" fmla="*/ 350 h 1049"/>
              <a:gd name="T14" fmla="*/ 117 w 1286"/>
              <a:gd name="T15" fmla="*/ 350 h 1049"/>
              <a:gd name="T16" fmla="*/ 117 w 1286"/>
              <a:gd name="T17" fmla="*/ 467 h 1049"/>
              <a:gd name="T18" fmla="*/ 642 w 1286"/>
              <a:gd name="T19" fmla="*/ 467 h 1049"/>
              <a:gd name="T20" fmla="*/ 1285 w 1286"/>
              <a:gd name="T21" fmla="*/ 117 h 1049"/>
              <a:gd name="T22" fmla="*/ 1285 w 1286"/>
              <a:gd name="T23" fmla="*/ 931 h 1049"/>
              <a:gd name="T24" fmla="*/ 1167 w 1286"/>
              <a:gd name="T25" fmla="*/ 1048 h 1049"/>
              <a:gd name="T26" fmla="*/ 117 w 1286"/>
              <a:gd name="T27" fmla="*/ 1048 h 1049"/>
              <a:gd name="T28" fmla="*/ 0 w 1286"/>
              <a:gd name="T29" fmla="*/ 931 h 1049"/>
              <a:gd name="T30" fmla="*/ 0 w 1286"/>
              <a:gd name="T31" fmla="*/ 117 h 1049"/>
              <a:gd name="T32" fmla="*/ 117 w 1286"/>
              <a:gd name="T33" fmla="*/ 0 h 1049"/>
              <a:gd name="T34" fmla="*/ 1167 w 1286"/>
              <a:gd name="T35" fmla="*/ 0 h 1049"/>
              <a:gd name="T36" fmla="*/ 1285 w 1286"/>
              <a:gd name="T37" fmla="*/ 117 h 10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286" h="1049">
                <a:moveTo>
                  <a:pt x="642" y="232"/>
                </a:moveTo>
                <a:lnTo>
                  <a:pt x="642" y="117"/>
                </a:lnTo>
                <a:lnTo>
                  <a:pt x="117" y="117"/>
                </a:lnTo>
                <a:lnTo>
                  <a:pt x="117" y="232"/>
                </a:lnTo>
                <a:lnTo>
                  <a:pt x="642" y="232"/>
                </a:lnTo>
                <a:close/>
                <a:moveTo>
                  <a:pt x="642" y="467"/>
                </a:moveTo>
                <a:lnTo>
                  <a:pt x="642" y="350"/>
                </a:lnTo>
                <a:lnTo>
                  <a:pt x="117" y="350"/>
                </a:lnTo>
                <a:lnTo>
                  <a:pt x="117" y="467"/>
                </a:lnTo>
                <a:lnTo>
                  <a:pt x="642" y="467"/>
                </a:lnTo>
                <a:close/>
                <a:moveTo>
                  <a:pt x="1285" y="117"/>
                </a:moveTo>
                <a:lnTo>
                  <a:pt x="1285" y="931"/>
                </a:lnTo>
                <a:cubicBezTo>
                  <a:pt x="1285" y="994"/>
                  <a:pt x="1230" y="1048"/>
                  <a:pt x="1167" y="1048"/>
                </a:cubicBezTo>
                <a:lnTo>
                  <a:pt x="117" y="1048"/>
                </a:lnTo>
                <a:cubicBezTo>
                  <a:pt x="55" y="1048"/>
                  <a:pt x="0" y="994"/>
                  <a:pt x="0" y="931"/>
                </a:cubicBezTo>
                <a:lnTo>
                  <a:pt x="0" y="117"/>
                </a:lnTo>
                <a:cubicBezTo>
                  <a:pt x="0" y="54"/>
                  <a:pt x="55" y="0"/>
                  <a:pt x="117" y="0"/>
                </a:cubicBezTo>
                <a:lnTo>
                  <a:pt x="1167" y="0"/>
                </a:lnTo>
                <a:cubicBezTo>
                  <a:pt x="1230" y="0"/>
                  <a:pt x="1285" y="54"/>
                  <a:pt x="1285" y="117"/>
                </a:cubicBez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8" name="Freeform 37"/>
          <p:cNvSpPr>
            <a:spLocks noChangeArrowheads="1"/>
          </p:cNvSpPr>
          <p:nvPr/>
        </p:nvSpPr>
        <p:spPr bwMode="auto">
          <a:xfrm>
            <a:off x="6427787" y="3231358"/>
            <a:ext cx="419100" cy="384175"/>
          </a:xfrm>
          <a:custGeom>
            <a:avLst/>
            <a:gdLst>
              <a:gd name="T0" fmla="*/ 583 w 1166"/>
              <a:gd name="T1" fmla="*/ 1068 h 1069"/>
              <a:gd name="T2" fmla="*/ 498 w 1166"/>
              <a:gd name="T3" fmla="*/ 991 h 1069"/>
              <a:gd name="T4" fmla="*/ 0 w 1166"/>
              <a:gd name="T5" fmla="*/ 320 h 1069"/>
              <a:gd name="T6" fmla="*/ 320 w 1166"/>
              <a:gd name="T7" fmla="*/ 0 h 1069"/>
              <a:gd name="T8" fmla="*/ 583 w 1166"/>
              <a:gd name="T9" fmla="*/ 123 h 1069"/>
              <a:gd name="T10" fmla="*/ 845 w 1166"/>
              <a:gd name="T11" fmla="*/ 0 h 1069"/>
              <a:gd name="T12" fmla="*/ 1165 w 1166"/>
              <a:gd name="T13" fmla="*/ 320 h 1069"/>
              <a:gd name="T14" fmla="*/ 667 w 1166"/>
              <a:gd name="T15" fmla="*/ 994 h 1069"/>
              <a:gd name="T16" fmla="*/ 583 w 1166"/>
              <a:gd name="T17" fmla="*/ 1068 h 10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166" h="1069">
                <a:moveTo>
                  <a:pt x="583" y="1068"/>
                </a:moveTo>
                <a:lnTo>
                  <a:pt x="498" y="991"/>
                </a:lnTo>
                <a:cubicBezTo>
                  <a:pt x="197" y="718"/>
                  <a:pt x="0" y="541"/>
                  <a:pt x="0" y="320"/>
                </a:cubicBezTo>
                <a:cubicBezTo>
                  <a:pt x="0" y="139"/>
                  <a:pt x="140" y="0"/>
                  <a:pt x="320" y="0"/>
                </a:cubicBezTo>
                <a:cubicBezTo>
                  <a:pt x="421" y="0"/>
                  <a:pt x="520" y="49"/>
                  <a:pt x="583" y="123"/>
                </a:cubicBezTo>
                <a:cubicBezTo>
                  <a:pt x="646" y="49"/>
                  <a:pt x="744" y="0"/>
                  <a:pt x="845" y="0"/>
                </a:cubicBezTo>
                <a:cubicBezTo>
                  <a:pt x="1026" y="0"/>
                  <a:pt x="1165" y="139"/>
                  <a:pt x="1165" y="320"/>
                </a:cubicBezTo>
                <a:cubicBezTo>
                  <a:pt x="1165" y="541"/>
                  <a:pt x="968" y="721"/>
                  <a:pt x="667" y="994"/>
                </a:cubicBezTo>
                <a:lnTo>
                  <a:pt x="583" y="1068"/>
                </a:lnTo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9" name="Freeform 38"/>
          <p:cNvSpPr>
            <a:spLocks noChangeArrowheads="1"/>
          </p:cNvSpPr>
          <p:nvPr/>
        </p:nvSpPr>
        <p:spPr bwMode="auto">
          <a:xfrm>
            <a:off x="7499349" y="3231358"/>
            <a:ext cx="419100" cy="384175"/>
          </a:xfrm>
          <a:custGeom>
            <a:avLst/>
            <a:gdLst>
              <a:gd name="T0" fmla="*/ 587 w 1165"/>
              <a:gd name="T1" fmla="*/ 907 h 1069"/>
              <a:gd name="T2" fmla="*/ 1049 w 1165"/>
              <a:gd name="T3" fmla="*/ 320 h 1069"/>
              <a:gd name="T4" fmla="*/ 844 w 1165"/>
              <a:gd name="T5" fmla="*/ 118 h 1069"/>
              <a:gd name="T6" fmla="*/ 637 w 1165"/>
              <a:gd name="T7" fmla="*/ 254 h 1069"/>
              <a:gd name="T8" fmla="*/ 527 w 1165"/>
              <a:gd name="T9" fmla="*/ 254 h 1069"/>
              <a:gd name="T10" fmla="*/ 319 w 1165"/>
              <a:gd name="T11" fmla="*/ 118 h 1069"/>
              <a:gd name="T12" fmla="*/ 114 w 1165"/>
              <a:gd name="T13" fmla="*/ 320 h 1069"/>
              <a:gd name="T14" fmla="*/ 576 w 1165"/>
              <a:gd name="T15" fmla="*/ 907 h 1069"/>
              <a:gd name="T16" fmla="*/ 582 w 1165"/>
              <a:gd name="T17" fmla="*/ 912 h 1069"/>
              <a:gd name="T18" fmla="*/ 587 w 1165"/>
              <a:gd name="T19" fmla="*/ 907 h 1069"/>
              <a:gd name="T20" fmla="*/ 844 w 1165"/>
              <a:gd name="T21" fmla="*/ 0 h 1069"/>
              <a:gd name="T22" fmla="*/ 1164 w 1165"/>
              <a:gd name="T23" fmla="*/ 320 h 1069"/>
              <a:gd name="T24" fmla="*/ 667 w 1165"/>
              <a:gd name="T25" fmla="*/ 991 h 1069"/>
              <a:gd name="T26" fmla="*/ 582 w 1165"/>
              <a:gd name="T27" fmla="*/ 1068 h 1069"/>
              <a:gd name="T28" fmla="*/ 497 w 1165"/>
              <a:gd name="T29" fmla="*/ 994 h 1069"/>
              <a:gd name="T30" fmla="*/ 0 w 1165"/>
              <a:gd name="T31" fmla="*/ 320 h 1069"/>
              <a:gd name="T32" fmla="*/ 319 w 1165"/>
              <a:gd name="T33" fmla="*/ 0 h 1069"/>
              <a:gd name="T34" fmla="*/ 582 w 1165"/>
              <a:gd name="T35" fmla="*/ 123 h 1069"/>
              <a:gd name="T36" fmla="*/ 844 w 1165"/>
              <a:gd name="T37" fmla="*/ 0 h 10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165" h="1069">
                <a:moveTo>
                  <a:pt x="587" y="907"/>
                </a:moveTo>
                <a:cubicBezTo>
                  <a:pt x="866" y="655"/>
                  <a:pt x="1049" y="489"/>
                  <a:pt x="1049" y="320"/>
                </a:cubicBezTo>
                <a:cubicBezTo>
                  <a:pt x="1049" y="202"/>
                  <a:pt x="962" y="118"/>
                  <a:pt x="844" y="118"/>
                </a:cubicBezTo>
                <a:cubicBezTo>
                  <a:pt x="754" y="118"/>
                  <a:pt x="667" y="175"/>
                  <a:pt x="637" y="254"/>
                </a:cubicBezTo>
                <a:lnTo>
                  <a:pt x="527" y="254"/>
                </a:lnTo>
                <a:cubicBezTo>
                  <a:pt x="497" y="175"/>
                  <a:pt x="410" y="118"/>
                  <a:pt x="319" y="118"/>
                </a:cubicBezTo>
                <a:cubicBezTo>
                  <a:pt x="202" y="118"/>
                  <a:pt x="114" y="202"/>
                  <a:pt x="114" y="320"/>
                </a:cubicBezTo>
                <a:cubicBezTo>
                  <a:pt x="114" y="489"/>
                  <a:pt x="298" y="655"/>
                  <a:pt x="576" y="907"/>
                </a:cubicBezTo>
                <a:lnTo>
                  <a:pt x="582" y="912"/>
                </a:lnTo>
                <a:lnTo>
                  <a:pt x="587" y="907"/>
                </a:lnTo>
                <a:close/>
                <a:moveTo>
                  <a:pt x="844" y="0"/>
                </a:moveTo>
                <a:cubicBezTo>
                  <a:pt x="1025" y="0"/>
                  <a:pt x="1164" y="139"/>
                  <a:pt x="1164" y="320"/>
                </a:cubicBezTo>
                <a:cubicBezTo>
                  <a:pt x="1164" y="541"/>
                  <a:pt x="967" y="718"/>
                  <a:pt x="667" y="991"/>
                </a:cubicBezTo>
                <a:lnTo>
                  <a:pt x="582" y="1068"/>
                </a:lnTo>
                <a:lnTo>
                  <a:pt x="497" y="994"/>
                </a:lnTo>
                <a:cubicBezTo>
                  <a:pt x="196" y="721"/>
                  <a:pt x="0" y="541"/>
                  <a:pt x="0" y="320"/>
                </a:cubicBezTo>
                <a:cubicBezTo>
                  <a:pt x="0" y="139"/>
                  <a:pt x="139" y="0"/>
                  <a:pt x="319" y="0"/>
                </a:cubicBezTo>
                <a:cubicBezTo>
                  <a:pt x="421" y="0"/>
                  <a:pt x="519" y="49"/>
                  <a:pt x="582" y="123"/>
                </a:cubicBezTo>
                <a:cubicBezTo>
                  <a:pt x="645" y="49"/>
                  <a:pt x="743" y="0"/>
                  <a:pt x="844" y="0"/>
                </a:cubicBez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0" name="Freeform 39"/>
          <p:cNvSpPr>
            <a:spLocks noChangeArrowheads="1"/>
          </p:cNvSpPr>
          <p:nvPr/>
        </p:nvSpPr>
        <p:spPr bwMode="auto">
          <a:xfrm>
            <a:off x="8597899" y="3298032"/>
            <a:ext cx="368300" cy="252412"/>
          </a:xfrm>
          <a:custGeom>
            <a:avLst/>
            <a:gdLst>
              <a:gd name="T0" fmla="*/ 525 w 1023"/>
              <a:gd name="T1" fmla="*/ 349 h 699"/>
              <a:gd name="T2" fmla="*/ 1022 w 1023"/>
              <a:gd name="T3" fmla="*/ 0 h 699"/>
              <a:gd name="T4" fmla="*/ 1022 w 1023"/>
              <a:gd name="T5" fmla="*/ 698 h 699"/>
              <a:gd name="T6" fmla="*/ 525 w 1023"/>
              <a:gd name="T7" fmla="*/ 349 h 699"/>
              <a:gd name="T8" fmla="*/ 497 w 1023"/>
              <a:gd name="T9" fmla="*/ 698 h 699"/>
              <a:gd name="T10" fmla="*/ 0 w 1023"/>
              <a:gd name="T11" fmla="*/ 349 h 699"/>
              <a:gd name="T12" fmla="*/ 497 w 1023"/>
              <a:gd name="T13" fmla="*/ 0 h 699"/>
              <a:gd name="T14" fmla="*/ 497 w 1023"/>
              <a:gd name="T15" fmla="*/ 698 h 6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023" h="699">
                <a:moveTo>
                  <a:pt x="525" y="349"/>
                </a:moveTo>
                <a:lnTo>
                  <a:pt x="1022" y="0"/>
                </a:lnTo>
                <a:lnTo>
                  <a:pt x="1022" y="698"/>
                </a:lnTo>
                <a:lnTo>
                  <a:pt x="525" y="349"/>
                </a:lnTo>
                <a:close/>
                <a:moveTo>
                  <a:pt x="497" y="698"/>
                </a:moveTo>
                <a:lnTo>
                  <a:pt x="0" y="349"/>
                </a:lnTo>
                <a:lnTo>
                  <a:pt x="497" y="0"/>
                </a:lnTo>
                <a:lnTo>
                  <a:pt x="497" y="698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1" name="Freeform 40"/>
          <p:cNvSpPr>
            <a:spLocks noChangeArrowheads="1"/>
          </p:cNvSpPr>
          <p:nvPr/>
        </p:nvSpPr>
        <p:spPr bwMode="auto">
          <a:xfrm>
            <a:off x="9669462" y="3298032"/>
            <a:ext cx="368300" cy="252412"/>
          </a:xfrm>
          <a:custGeom>
            <a:avLst/>
            <a:gdLst>
              <a:gd name="T0" fmla="*/ 525 w 1024"/>
              <a:gd name="T1" fmla="*/ 0 h 699"/>
              <a:gd name="T2" fmla="*/ 1023 w 1024"/>
              <a:gd name="T3" fmla="*/ 349 h 699"/>
              <a:gd name="T4" fmla="*/ 525 w 1024"/>
              <a:gd name="T5" fmla="*/ 698 h 699"/>
              <a:gd name="T6" fmla="*/ 525 w 1024"/>
              <a:gd name="T7" fmla="*/ 0 h 699"/>
              <a:gd name="T8" fmla="*/ 0 w 1024"/>
              <a:gd name="T9" fmla="*/ 698 h 699"/>
              <a:gd name="T10" fmla="*/ 0 w 1024"/>
              <a:gd name="T11" fmla="*/ 0 h 699"/>
              <a:gd name="T12" fmla="*/ 498 w 1024"/>
              <a:gd name="T13" fmla="*/ 349 h 699"/>
              <a:gd name="T14" fmla="*/ 0 w 1024"/>
              <a:gd name="T15" fmla="*/ 698 h 6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024" h="699">
                <a:moveTo>
                  <a:pt x="525" y="0"/>
                </a:moveTo>
                <a:lnTo>
                  <a:pt x="1023" y="349"/>
                </a:lnTo>
                <a:lnTo>
                  <a:pt x="525" y="698"/>
                </a:lnTo>
                <a:lnTo>
                  <a:pt x="525" y="0"/>
                </a:lnTo>
                <a:close/>
                <a:moveTo>
                  <a:pt x="0" y="698"/>
                </a:moveTo>
                <a:lnTo>
                  <a:pt x="0" y="0"/>
                </a:lnTo>
                <a:lnTo>
                  <a:pt x="498" y="349"/>
                </a:lnTo>
                <a:lnTo>
                  <a:pt x="0" y="698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2" name="Freeform 41"/>
          <p:cNvSpPr>
            <a:spLocks noChangeArrowheads="1"/>
          </p:cNvSpPr>
          <p:nvPr/>
        </p:nvSpPr>
        <p:spPr bwMode="auto">
          <a:xfrm>
            <a:off x="10715624" y="3213894"/>
            <a:ext cx="419100" cy="419100"/>
          </a:xfrm>
          <a:custGeom>
            <a:avLst/>
            <a:gdLst>
              <a:gd name="T0" fmla="*/ 583 w 1166"/>
              <a:gd name="T1" fmla="*/ 1049 h 1165"/>
              <a:gd name="T2" fmla="*/ 1050 w 1166"/>
              <a:gd name="T3" fmla="*/ 582 h 1165"/>
              <a:gd name="T4" fmla="*/ 1031 w 1166"/>
              <a:gd name="T5" fmla="*/ 451 h 1165"/>
              <a:gd name="T6" fmla="*/ 900 w 1166"/>
              <a:gd name="T7" fmla="*/ 465 h 1165"/>
              <a:gd name="T8" fmla="*/ 424 w 1166"/>
              <a:gd name="T9" fmla="*/ 219 h 1165"/>
              <a:gd name="T10" fmla="*/ 118 w 1166"/>
              <a:gd name="T11" fmla="*/ 533 h 1165"/>
              <a:gd name="T12" fmla="*/ 115 w 1166"/>
              <a:gd name="T13" fmla="*/ 582 h 1165"/>
              <a:gd name="T14" fmla="*/ 583 w 1166"/>
              <a:gd name="T15" fmla="*/ 1049 h 1165"/>
              <a:gd name="T16" fmla="*/ 583 w 1166"/>
              <a:gd name="T17" fmla="*/ 0 h 1165"/>
              <a:gd name="T18" fmla="*/ 1165 w 1166"/>
              <a:gd name="T19" fmla="*/ 582 h 1165"/>
              <a:gd name="T20" fmla="*/ 583 w 1166"/>
              <a:gd name="T21" fmla="*/ 1164 h 1165"/>
              <a:gd name="T22" fmla="*/ 0 w 1166"/>
              <a:gd name="T23" fmla="*/ 582 h 1165"/>
              <a:gd name="T24" fmla="*/ 583 w 1166"/>
              <a:gd name="T25" fmla="*/ 0 h 1165"/>
              <a:gd name="T26" fmla="*/ 758 w 1166"/>
              <a:gd name="T27" fmla="*/ 569 h 1165"/>
              <a:gd name="T28" fmla="*/ 831 w 1166"/>
              <a:gd name="T29" fmla="*/ 639 h 1165"/>
              <a:gd name="T30" fmla="*/ 758 w 1166"/>
              <a:gd name="T31" fmla="*/ 713 h 1165"/>
              <a:gd name="T32" fmla="*/ 684 w 1166"/>
              <a:gd name="T33" fmla="*/ 639 h 1165"/>
              <a:gd name="T34" fmla="*/ 758 w 1166"/>
              <a:gd name="T35" fmla="*/ 569 h 1165"/>
              <a:gd name="T36" fmla="*/ 408 w 1166"/>
              <a:gd name="T37" fmla="*/ 569 h 1165"/>
              <a:gd name="T38" fmla="*/ 481 w 1166"/>
              <a:gd name="T39" fmla="*/ 639 h 1165"/>
              <a:gd name="T40" fmla="*/ 408 w 1166"/>
              <a:gd name="T41" fmla="*/ 713 h 1165"/>
              <a:gd name="T42" fmla="*/ 334 w 1166"/>
              <a:gd name="T43" fmla="*/ 639 h 1165"/>
              <a:gd name="T44" fmla="*/ 408 w 1166"/>
              <a:gd name="T45" fmla="*/ 569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166" h="1165">
                <a:moveTo>
                  <a:pt x="583" y="1049"/>
                </a:moveTo>
                <a:cubicBezTo>
                  <a:pt x="840" y="1049"/>
                  <a:pt x="1050" y="838"/>
                  <a:pt x="1050" y="582"/>
                </a:cubicBezTo>
                <a:cubicBezTo>
                  <a:pt x="1050" y="536"/>
                  <a:pt x="1042" y="492"/>
                  <a:pt x="1031" y="451"/>
                </a:cubicBezTo>
                <a:cubicBezTo>
                  <a:pt x="990" y="462"/>
                  <a:pt x="946" y="465"/>
                  <a:pt x="900" y="465"/>
                </a:cubicBezTo>
                <a:cubicBezTo>
                  <a:pt x="703" y="465"/>
                  <a:pt x="531" y="369"/>
                  <a:pt x="424" y="219"/>
                </a:cubicBezTo>
                <a:cubicBezTo>
                  <a:pt x="367" y="358"/>
                  <a:pt x="254" y="473"/>
                  <a:pt x="118" y="533"/>
                </a:cubicBezTo>
                <a:cubicBezTo>
                  <a:pt x="115" y="550"/>
                  <a:pt x="115" y="566"/>
                  <a:pt x="115" y="582"/>
                </a:cubicBezTo>
                <a:cubicBezTo>
                  <a:pt x="115" y="838"/>
                  <a:pt x="326" y="1049"/>
                  <a:pt x="583" y="1049"/>
                </a:cubicBezTo>
                <a:close/>
                <a:moveTo>
                  <a:pt x="583" y="0"/>
                </a:moveTo>
                <a:cubicBezTo>
                  <a:pt x="905" y="0"/>
                  <a:pt x="1165" y="259"/>
                  <a:pt x="1165" y="582"/>
                </a:cubicBezTo>
                <a:cubicBezTo>
                  <a:pt x="1165" y="904"/>
                  <a:pt x="906" y="1164"/>
                  <a:pt x="583" y="1164"/>
                </a:cubicBezTo>
                <a:cubicBezTo>
                  <a:pt x="261" y="1164"/>
                  <a:pt x="0" y="904"/>
                  <a:pt x="0" y="582"/>
                </a:cubicBezTo>
                <a:cubicBezTo>
                  <a:pt x="0" y="259"/>
                  <a:pt x="260" y="0"/>
                  <a:pt x="583" y="0"/>
                </a:cubicBezTo>
                <a:close/>
                <a:moveTo>
                  <a:pt x="758" y="569"/>
                </a:moveTo>
                <a:cubicBezTo>
                  <a:pt x="799" y="569"/>
                  <a:pt x="831" y="599"/>
                  <a:pt x="831" y="639"/>
                </a:cubicBezTo>
                <a:cubicBezTo>
                  <a:pt x="831" y="680"/>
                  <a:pt x="799" y="713"/>
                  <a:pt x="758" y="713"/>
                </a:cubicBezTo>
                <a:cubicBezTo>
                  <a:pt x="717" y="713"/>
                  <a:pt x="684" y="680"/>
                  <a:pt x="684" y="639"/>
                </a:cubicBezTo>
                <a:cubicBezTo>
                  <a:pt x="684" y="599"/>
                  <a:pt x="717" y="569"/>
                  <a:pt x="758" y="569"/>
                </a:cubicBezTo>
                <a:close/>
                <a:moveTo>
                  <a:pt x="408" y="569"/>
                </a:moveTo>
                <a:cubicBezTo>
                  <a:pt x="449" y="569"/>
                  <a:pt x="481" y="599"/>
                  <a:pt x="481" y="639"/>
                </a:cubicBezTo>
                <a:cubicBezTo>
                  <a:pt x="481" y="680"/>
                  <a:pt x="449" y="713"/>
                  <a:pt x="408" y="713"/>
                </a:cubicBezTo>
                <a:cubicBezTo>
                  <a:pt x="367" y="713"/>
                  <a:pt x="334" y="680"/>
                  <a:pt x="334" y="639"/>
                </a:cubicBezTo>
                <a:cubicBezTo>
                  <a:pt x="334" y="599"/>
                  <a:pt x="367" y="569"/>
                  <a:pt x="408" y="569"/>
                </a:cubicBez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3" name="Freeform 42"/>
          <p:cNvSpPr>
            <a:spLocks noChangeArrowheads="1"/>
          </p:cNvSpPr>
          <p:nvPr/>
        </p:nvSpPr>
        <p:spPr bwMode="auto">
          <a:xfrm>
            <a:off x="1055687" y="4993481"/>
            <a:ext cx="419100" cy="336550"/>
          </a:xfrm>
          <a:custGeom>
            <a:avLst/>
            <a:gdLst>
              <a:gd name="T0" fmla="*/ 1077 w 1166"/>
              <a:gd name="T1" fmla="*/ 585 h 936"/>
              <a:gd name="T2" fmla="*/ 1077 w 1166"/>
              <a:gd name="T3" fmla="*/ 293 h 936"/>
              <a:gd name="T4" fmla="*/ 1006 w 1166"/>
              <a:gd name="T5" fmla="*/ 293 h 936"/>
              <a:gd name="T6" fmla="*/ 1006 w 1166"/>
              <a:gd name="T7" fmla="*/ 555 h 936"/>
              <a:gd name="T8" fmla="*/ 941 w 1166"/>
              <a:gd name="T9" fmla="*/ 555 h 936"/>
              <a:gd name="T10" fmla="*/ 941 w 1166"/>
              <a:gd name="T11" fmla="*/ 350 h 936"/>
              <a:gd name="T12" fmla="*/ 867 w 1166"/>
              <a:gd name="T13" fmla="*/ 350 h 936"/>
              <a:gd name="T14" fmla="*/ 867 w 1166"/>
              <a:gd name="T15" fmla="*/ 555 h 936"/>
              <a:gd name="T16" fmla="*/ 801 w 1166"/>
              <a:gd name="T17" fmla="*/ 555 h 936"/>
              <a:gd name="T18" fmla="*/ 801 w 1166"/>
              <a:gd name="T19" fmla="*/ 293 h 936"/>
              <a:gd name="T20" fmla="*/ 727 w 1166"/>
              <a:gd name="T21" fmla="*/ 293 h 936"/>
              <a:gd name="T22" fmla="*/ 727 w 1166"/>
              <a:gd name="T23" fmla="*/ 585 h 936"/>
              <a:gd name="T24" fmla="*/ 787 w 1166"/>
              <a:gd name="T25" fmla="*/ 643 h 936"/>
              <a:gd name="T26" fmla="*/ 1020 w 1166"/>
              <a:gd name="T27" fmla="*/ 643 h 936"/>
              <a:gd name="T28" fmla="*/ 1077 w 1166"/>
              <a:gd name="T29" fmla="*/ 585 h 936"/>
              <a:gd name="T30" fmla="*/ 670 w 1166"/>
              <a:gd name="T31" fmla="*/ 367 h 936"/>
              <a:gd name="T32" fmla="*/ 670 w 1166"/>
              <a:gd name="T33" fmla="*/ 293 h 936"/>
              <a:gd name="T34" fmla="*/ 437 w 1166"/>
              <a:gd name="T35" fmla="*/ 293 h 936"/>
              <a:gd name="T36" fmla="*/ 437 w 1166"/>
              <a:gd name="T37" fmla="*/ 643 h 936"/>
              <a:gd name="T38" fmla="*/ 670 w 1166"/>
              <a:gd name="T39" fmla="*/ 643 h 936"/>
              <a:gd name="T40" fmla="*/ 670 w 1166"/>
              <a:gd name="T41" fmla="*/ 569 h 936"/>
              <a:gd name="T42" fmla="*/ 525 w 1166"/>
              <a:gd name="T43" fmla="*/ 569 h 936"/>
              <a:gd name="T44" fmla="*/ 525 w 1166"/>
              <a:gd name="T45" fmla="*/ 506 h 936"/>
              <a:gd name="T46" fmla="*/ 670 w 1166"/>
              <a:gd name="T47" fmla="*/ 506 h 936"/>
              <a:gd name="T48" fmla="*/ 670 w 1166"/>
              <a:gd name="T49" fmla="*/ 432 h 936"/>
              <a:gd name="T50" fmla="*/ 525 w 1166"/>
              <a:gd name="T51" fmla="*/ 432 h 936"/>
              <a:gd name="T52" fmla="*/ 525 w 1166"/>
              <a:gd name="T53" fmla="*/ 367 h 936"/>
              <a:gd name="T54" fmla="*/ 670 w 1166"/>
              <a:gd name="T55" fmla="*/ 367 h 936"/>
              <a:gd name="T56" fmla="*/ 377 w 1166"/>
              <a:gd name="T57" fmla="*/ 643 h 936"/>
              <a:gd name="T58" fmla="*/ 377 w 1166"/>
              <a:gd name="T59" fmla="*/ 293 h 936"/>
              <a:gd name="T60" fmla="*/ 306 w 1166"/>
              <a:gd name="T61" fmla="*/ 293 h 936"/>
              <a:gd name="T62" fmla="*/ 306 w 1166"/>
              <a:gd name="T63" fmla="*/ 498 h 936"/>
              <a:gd name="T64" fmla="*/ 159 w 1166"/>
              <a:gd name="T65" fmla="*/ 293 h 936"/>
              <a:gd name="T66" fmla="*/ 87 w 1166"/>
              <a:gd name="T67" fmla="*/ 293 h 936"/>
              <a:gd name="T68" fmla="*/ 87 w 1166"/>
              <a:gd name="T69" fmla="*/ 643 h 936"/>
              <a:gd name="T70" fmla="*/ 159 w 1166"/>
              <a:gd name="T71" fmla="*/ 643 h 936"/>
              <a:gd name="T72" fmla="*/ 159 w 1166"/>
              <a:gd name="T73" fmla="*/ 438 h 936"/>
              <a:gd name="T74" fmla="*/ 309 w 1166"/>
              <a:gd name="T75" fmla="*/ 643 h 936"/>
              <a:gd name="T76" fmla="*/ 377 w 1166"/>
              <a:gd name="T77" fmla="*/ 643 h 936"/>
              <a:gd name="T78" fmla="*/ 1050 w 1166"/>
              <a:gd name="T79" fmla="*/ 0 h 936"/>
              <a:gd name="T80" fmla="*/ 1165 w 1166"/>
              <a:gd name="T81" fmla="*/ 118 h 936"/>
              <a:gd name="T82" fmla="*/ 1165 w 1166"/>
              <a:gd name="T83" fmla="*/ 818 h 936"/>
              <a:gd name="T84" fmla="*/ 1050 w 1166"/>
              <a:gd name="T85" fmla="*/ 935 h 936"/>
              <a:gd name="T86" fmla="*/ 115 w 1166"/>
              <a:gd name="T87" fmla="*/ 935 h 936"/>
              <a:gd name="T88" fmla="*/ 0 w 1166"/>
              <a:gd name="T89" fmla="*/ 818 h 936"/>
              <a:gd name="T90" fmla="*/ 0 w 1166"/>
              <a:gd name="T91" fmla="*/ 118 h 936"/>
              <a:gd name="T92" fmla="*/ 115 w 1166"/>
              <a:gd name="T93" fmla="*/ 0 h 936"/>
              <a:gd name="T94" fmla="*/ 1050 w 1166"/>
              <a:gd name="T95" fmla="*/ 0 h 9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166" h="936">
                <a:moveTo>
                  <a:pt x="1077" y="585"/>
                </a:moveTo>
                <a:lnTo>
                  <a:pt x="1077" y="293"/>
                </a:lnTo>
                <a:lnTo>
                  <a:pt x="1006" y="293"/>
                </a:lnTo>
                <a:lnTo>
                  <a:pt x="1006" y="555"/>
                </a:lnTo>
                <a:lnTo>
                  <a:pt x="941" y="555"/>
                </a:lnTo>
                <a:lnTo>
                  <a:pt x="941" y="350"/>
                </a:lnTo>
                <a:lnTo>
                  <a:pt x="867" y="350"/>
                </a:lnTo>
                <a:lnTo>
                  <a:pt x="867" y="555"/>
                </a:lnTo>
                <a:lnTo>
                  <a:pt x="801" y="555"/>
                </a:lnTo>
                <a:lnTo>
                  <a:pt x="801" y="293"/>
                </a:lnTo>
                <a:lnTo>
                  <a:pt x="727" y="293"/>
                </a:lnTo>
                <a:lnTo>
                  <a:pt x="727" y="585"/>
                </a:lnTo>
                <a:cubicBezTo>
                  <a:pt x="727" y="618"/>
                  <a:pt x="755" y="643"/>
                  <a:pt x="787" y="643"/>
                </a:cubicBezTo>
                <a:lnTo>
                  <a:pt x="1020" y="643"/>
                </a:lnTo>
                <a:cubicBezTo>
                  <a:pt x="1053" y="643"/>
                  <a:pt x="1077" y="618"/>
                  <a:pt x="1077" y="585"/>
                </a:cubicBezTo>
                <a:close/>
                <a:moveTo>
                  <a:pt x="670" y="367"/>
                </a:moveTo>
                <a:lnTo>
                  <a:pt x="670" y="293"/>
                </a:lnTo>
                <a:lnTo>
                  <a:pt x="437" y="293"/>
                </a:lnTo>
                <a:lnTo>
                  <a:pt x="437" y="643"/>
                </a:lnTo>
                <a:lnTo>
                  <a:pt x="670" y="643"/>
                </a:lnTo>
                <a:lnTo>
                  <a:pt x="670" y="569"/>
                </a:lnTo>
                <a:lnTo>
                  <a:pt x="525" y="569"/>
                </a:lnTo>
                <a:lnTo>
                  <a:pt x="525" y="506"/>
                </a:lnTo>
                <a:lnTo>
                  <a:pt x="670" y="506"/>
                </a:lnTo>
                <a:lnTo>
                  <a:pt x="670" y="432"/>
                </a:lnTo>
                <a:lnTo>
                  <a:pt x="525" y="432"/>
                </a:lnTo>
                <a:lnTo>
                  <a:pt x="525" y="367"/>
                </a:lnTo>
                <a:lnTo>
                  <a:pt x="670" y="367"/>
                </a:lnTo>
                <a:close/>
                <a:moveTo>
                  <a:pt x="377" y="643"/>
                </a:moveTo>
                <a:lnTo>
                  <a:pt x="377" y="293"/>
                </a:lnTo>
                <a:lnTo>
                  <a:pt x="306" y="293"/>
                </a:lnTo>
                <a:lnTo>
                  <a:pt x="306" y="498"/>
                </a:lnTo>
                <a:lnTo>
                  <a:pt x="159" y="293"/>
                </a:lnTo>
                <a:lnTo>
                  <a:pt x="87" y="293"/>
                </a:lnTo>
                <a:lnTo>
                  <a:pt x="87" y="643"/>
                </a:lnTo>
                <a:lnTo>
                  <a:pt x="159" y="643"/>
                </a:lnTo>
                <a:lnTo>
                  <a:pt x="159" y="438"/>
                </a:lnTo>
                <a:lnTo>
                  <a:pt x="309" y="643"/>
                </a:lnTo>
                <a:lnTo>
                  <a:pt x="377" y="643"/>
                </a:lnTo>
                <a:close/>
                <a:moveTo>
                  <a:pt x="1050" y="0"/>
                </a:moveTo>
                <a:cubicBezTo>
                  <a:pt x="1116" y="0"/>
                  <a:pt x="1165" y="52"/>
                  <a:pt x="1165" y="118"/>
                </a:cubicBezTo>
                <a:lnTo>
                  <a:pt x="1165" y="818"/>
                </a:lnTo>
                <a:cubicBezTo>
                  <a:pt x="1165" y="883"/>
                  <a:pt x="1116" y="935"/>
                  <a:pt x="1050" y="935"/>
                </a:cubicBezTo>
                <a:lnTo>
                  <a:pt x="115" y="935"/>
                </a:lnTo>
                <a:cubicBezTo>
                  <a:pt x="49" y="935"/>
                  <a:pt x="0" y="883"/>
                  <a:pt x="0" y="818"/>
                </a:cubicBezTo>
                <a:lnTo>
                  <a:pt x="0" y="118"/>
                </a:lnTo>
                <a:cubicBezTo>
                  <a:pt x="0" y="52"/>
                  <a:pt x="49" y="0"/>
                  <a:pt x="115" y="0"/>
                </a:cubicBezTo>
                <a:lnTo>
                  <a:pt x="1050" y="0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4" name="Freeform 43"/>
          <p:cNvSpPr>
            <a:spLocks noChangeArrowheads="1"/>
          </p:cNvSpPr>
          <p:nvPr/>
        </p:nvSpPr>
        <p:spPr bwMode="auto">
          <a:xfrm>
            <a:off x="2108199" y="4929981"/>
            <a:ext cx="463550" cy="463550"/>
          </a:xfrm>
          <a:custGeom>
            <a:avLst/>
            <a:gdLst>
              <a:gd name="T0" fmla="*/ 700 w 1287"/>
              <a:gd name="T1" fmla="*/ 585 h 1286"/>
              <a:gd name="T2" fmla="*/ 700 w 1287"/>
              <a:gd name="T3" fmla="*/ 700 h 1286"/>
              <a:gd name="T4" fmla="*/ 818 w 1287"/>
              <a:gd name="T5" fmla="*/ 700 h 1286"/>
              <a:gd name="T6" fmla="*/ 818 w 1287"/>
              <a:gd name="T7" fmla="*/ 585 h 1286"/>
              <a:gd name="T8" fmla="*/ 700 w 1287"/>
              <a:gd name="T9" fmla="*/ 585 h 1286"/>
              <a:gd name="T10" fmla="*/ 700 w 1287"/>
              <a:gd name="T11" fmla="*/ 818 h 1286"/>
              <a:gd name="T12" fmla="*/ 586 w 1287"/>
              <a:gd name="T13" fmla="*/ 700 h 1286"/>
              <a:gd name="T14" fmla="*/ 586 w 1287"/>
              <a:gd name="T15" fmla="*/ 350 h 1286"/>
              <a:gd name="T16" fmla="*/ 700 w 1287"/>
              <a:gd name="T17" fmla="*/ 235 h 1286"/>
              <a:gd name="T18" fmla="*/ 936 w 1287"/>
              <a:gd name="T19" fmla="*/ 235 h 1286"/>
              <a:gd name="T20" fmla="*/ 936 w 1287"/>
              <a:gd name="T21" fmla="*/ 350 h 1286"/>
              <a:gd name="T22" fmla="*/ 700 w 1287"/>
              <a:gd name="T23" fmla="*/ 350 h 1286"/>
              <a:gd name="T24" fmla="*/ 700 w 1287"/>
              <a:gd name="T25" fmla="*/ 468 h 1286"/>
              <a:gd name="T26" fmla="*/ 818 w 1287"/>
              <a:gd name="T27" fmla="*/ 468 h 1286"/>
              <a:gd name="T28" fmla="*/ 936 w 1287"/>
              <a:gd name="T29" fmla="*/ 585 h 1286"/>
              <a:gd name="T30" fmla="*/ 936 w 1287"/>
              <a:gd name="T31" fmla="*/ 700 h 1286"/>
              <a:gd name="T32" fmla="*/ 818 w 1287"/>
              <a:gd name="T33" fmla="*/ 818 h 1286"/>
              <a:gd name="T34" fmla="*/ 700 w 1287"/>
              <a:gd name="T35" fmla="*/ 818 h 1286"/>
              <a:gd name="T36" fmla="*/ 1168 w 1287"/>
              <a:gd name="T37" fmla="*/ 935 h 1286"/>
              <a:gd name="T38" fmla="*/ 1168 w 1287"/>
              <a:gd name="T39" fmla="*/ 118 h 1286"/>
              <a:gd name="T40" fmla="*/ 350 w 1287"/>
              <a:gd name="T41" fmla="*/ 118 h 1286"/>
              <a:gd name="T42" fmla="*/ 350 w 1287"/>
              <a:gd name="T43" fmla="*/ 935 h 1286"/>
              <a:gd name="T44" fmla="*/ 1168 w 1287"/>
              <a:gd name="T45" fmla="*/ 935 h 1286"/>
              <a:gd name="T46" fmla="*/ 1168 w 1287"/>
              <a:gd name="T47" fmla="*/ 0 h 1286"/>
              <a:gd name="T48" fmla="*/ 1286 w 1287"/>
              <a:gd name="T49" fmla="*/ 118 h 1286"/>
              <a:gd name="T50" fmla="*/ 1286 w 1287"/>
              <a:gd name="T51" fmla="*/ 935 h 1286"/>
              <a:gd name="T52" fmla="*/ 1168 w 1287"/>
              <a:gd name="T53" fmla="*/ 1050 h 1286"/>
              <a:gd name="T54" fmla="*/ 350 w 1287"/>
              <a:gd name="T55" fmla="*/ 1050 h 1286"/>
              <a:gd name="T56" fmla="*/ 236 w 1287"/>
              <a:gd name="T57" fmla="*/ 935 h 1286"/>
              <a:gd name="T58" fmla="*/ 236 w 1287"/>
              <a:gd name="T59" fmla="*/ 118 h 1286"/>
              <a:gd name="T60" fmla="*/ 350 w 1287"/>
              <a:gd name="T61" fmla="*/ 0 h 1286"/>
              <a:gd name="T62" fmla="*/ 1168 w 1287"/>
              <a:gd name="T63" fmla="*/ 0 h 1286"/>
              <a:gd name="T64" fmla="*/ 118 w 1287"/>
              <a:gd name="T65" fmla="*/ 235 h 1286"/>
              <a:gd name="T66" fmla="*/ 118 w 1287"/>
              <a:gd name="T67" fmla="*/ 1168 h 1286"/>
              <a:gd name="T68" fmla="*/ 1050 w 1287"/>
              <a:gd name="T69" fmla="*/ 1168 h 1286"/>
              <a:gd name="T70" fmla="*/ 1050 w 1287"/>
              <a:gd name="T71" fmla="*/ 1285 h 1286"/>
              <a:gd name="T72" fmla="*/ 118 w 1287"/>
              <a:gd name="T73" fmla="*/ 1285 h 1286"/>
              <a:gd name="T74" fmla="*/ 0 w 1287"/>
              <a:gd name="T75" fmla="*/ 1168 h 1286"/>
              <a:gd name="T76" fmla="*/ 0 w 1287"/>
              <a:gd name="T77" fmla="*/ 235 h 1286"/>
              <a:gd name="T78" fmla="*/ 118 w 1287"/>
              <a:gd name="T79" fmla="*/ 235 h 1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287" h="1286">
                <a:moveTo>
                  <a:pt x="700" y="585"/>
                </a:moveTo>
                <a:lnTo>
                  <a:pt x="700" y="700"/>
                </a:lnTo>
                <a:lnTo>
                  <a:pt x="818" y="700"/>
                </a:lnTo>
                <a:lnTo>
                  <a:pt x="818" y="585"/>
                </a:lnTo>
                <a:lnTo>
                  <a:pt x="700" y="585"/>
                </a:lnTo>
                <a:close/>
                <a:moveTo>
                  <a:pt x="700" y="818"/>
                </a:moveTo>
                <a:cubicBezTo>
                  <a:pt x="638" y="818"/>
                  <a:pt x="586" y="766"/>
                  <a:pt x="586" y="700"/>
                </a:cubicBezTo>
                <a:lnTo>
                  <a:pt x="586" y="350"/>
                </a:lnTo>
                <a:cubicBezTo>
                  <a:pt x="586" y="285"/>
                  <a:pt x="638" y="235"/>
                  <a:pt x="700" y="235"/>
                </a:cubicBezTo>
                <a:lnTo>
                  <a:pt x="936" y="235"/>
                </a:lnTo>
                <a:lnTo>
                  <a:pt x="936" y="350"/>
                </a:lnTo>
                <a:lnTo>
                  <a:pt x="700" y="350"/>
                </a:lnTo>
                <a:lnTo>
                  <a:pt x="700" y="468"/>
                </a:lnTo>
                <a:lnTo>
                  <a:pt x="818" y="468"/>
                </a:lnTo>
                <a:cubicBezTo>
                  <a:pt x="881" y="468"/>
                  <a:pt x="936" y="520"/>
                  <a:pt x="936" y="585"/>
                </a:cubicBezTo>
                <a:lnTo>
                  <a:pt x="936" y="700"/>
                </a:lnTo>
                <a:cubicBezTo>
                  <a:pt x="936" y="766"/>
                  <a:pt x="881" y="818"/>
                  <a:pt x="818" y="818"/>
                </a:cubicBezTo>
                <a:lnTo>
                  <a:pt x="700" y="818"/>
                </a:lnTo>
                <a:close/>
                <a:moveTo>
                  <a:pt x="1168" y="935"/>
                </a:moveTo>
                <a:lnTo>
                  <a:pt x="1168" y="118"/>
                </a:lnTo>
                <a:lnTo>
                  <a:pt x="350" y="118"/>
                </a:lnTo>
                <a:lnTo>
                  <a:pt x="350" y="935"/>
                </a:lnTo>
                <a:lnTo>
                  <a:pt x="1168" y="935"/>
                </a:lnTo>
                <a:close/>
                <a:moveTo>
                  <a:pt x="1168" y="0"/>
                </a:moveTo>
                <a:cubicBezTo>
                  <a:pt x="1231" y="0"/>
                  <a:pt x="1286" y="55"/>
                  <a:pt x="1286" y="118"/>
                </a:cubicBezTo>
                <a:lnTo>
                  <a:pt x="1286" y="935"/>
                </a:lnTo>
                <a:cubicBezTo>
                  <a:pt x="1286" y="998"/>
                  <a:pt x="1231" y="1050"/>
                  <a:pt x="1168" y="1050"/>
                </a:cubicBezTo>
                <a:lnTo>
                  <a:pt x="350" y="1050"/>
                </a:lnTo>
                <a:cubicBezTo>
                  <a:pt x="288" y="1050"/>
                  <a:pt x="236" y="998"/>
                  <a:pt x="236" y="935"/>
                </a:cubicBezTo>
                <a:lnTo>
                  <a:pt x="236" y="118"/>
                </a:lnTo>
                <a:cubicBezTo>
                  <a:pt x="236" y="55"/>
                  <a:pt x="288" y="0"/>
                  <a:pt x="350" y="0"/>
                </a:cubicBezTo>
                <a:lnTo>
                  <a:pt x="1168" y="0"/>
                </a:lnTo>
                <a:close/>
                <a:moveTo>
                  <a:pt x="118" y="235"/>
                </a:moveTo>
                <a:lnTo>
                  <a:pt x="118" y="1168"/>
                </a:lnTo>
                <a:lnTo>
                  <a:pt x="1050" y="1168"/>
                </a:lnTo>
                <a:lnTo>
                  <a:pt x="1050" y="1285"/>
                </a:lnTo>
                <a:lnTo>
                  <a:pt x="118" y="1285"/>
                </a:lnTo>
                <a:cubicBezTo>
                  <a:pt x="55" y="1285"/>
                  <a:pt x="0" y="1231"/>
                  <a:pt x="0" y="1168"/>
                </a:cubicBezTo>
                <a:lnTo>
                  <a:pt x="0" y="235"/>
                </a:lnTo>
                <a:lnTo>
                  <a:pt x="118" y="235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5" name="Freeform 44"/>
          <p:cNvSpPr>
            <a:spLocks noChangeArrowheads="1"/>
          </p:cNvSpPr>
          <p:nvPr/>
        </p:nvSpPr>
        <p:spPr bwMode="auto">
          <a:xfrm>
            <a:off x="3181349" y="4929981"/>
            <a:ext cx="463550" cy="463550"/>
          </a:xfrm>
          <a:custGeom>
            <a:avLst/>
            <a:gdLst>
              <a:gd name="T0" fmla="*/ 935 w 1286"/>
              <a:gd name="T1" fmla="*/ 700 h 1286"/>
              <a:gd name="T2" fmla="*/ 818 w 1286"/>
              <a:gd name="T3" fmla="*/ 818 h 1286"/>
              <a:gd name="T4" fmla="*/ 585 w 1286"/>
              <a:gd name="T5" fmla="*/ 818 h 1286"/>
              <a:gd name="T6" fmla="*/ 585 w 1286"/>
              <a:gd name="T7" fmla="*/ 700 h 1286"/>
              <a:gd name="T8" fmla="*/ 818 w 1286"/>
              <a:gd name="T9" fmla="*/ 700 h 1286"/>
              <a:gd name="T10" fmla="*/ 818 w 1286"/>
              <a:gd name="T11" fmla="*/ 585 h 1286"/>
              <a:gd name="T12" fmla="*/ 585 w 1286"/>
              <a:gd name="T13" fmla="*/ 585 h 1286"/>
              <a:gd name="T14" fmla="*/ 585 w 1286"/>
              <a:gd name="T15" fmla="*/ 235 h 1286"/>
              <a:gd name="T16" fmla="*/ 935 w 1286"/>
              <a:gd name="T17" fmla="*/ 235 h 1286"/>
              <a:gd name="T18" fmla="*/ 935 w 1286"/>
              <a:gd name="T19" fmla="*/ 350 h 1286"/>
              <a:gd name="T20" fmla="*/ 700 w 1286"/>
              <a:gd name="T21" fmla="*/ 350 h 1286"/>
              <a:gd name="T22" fmla="*/ 700 w 1286"/>
              <a:gd name="T23" fmla="*/ 468 h 1286"/>
              <a:gd name="T24" fmla="*/ 818 w 1286"/>
              <a:gd name="T25" fmla="*/ 468 h 1286"/>
              <a:gd name="T26" fmla="*/ 935 w 1286"/>
              <a:gd name="T27" fmla="*/ 585 h 1286"/>
              <a:gd name="T28" fmla="*/ 935 w 1286"/>
              <a:gd name="T29" fmla="*/ 700 h 1286"/>
              <a:gd name="T30" fmla="*/ 118 w 1286"/>
              <a:gd name="T31" fmla="*/ 235 h 1286"/>
              <a:gd name="T32" fmla="*/ 118 w 1286"/>
              <a:gd name="T33" fmla="*/ 1168 h 1286"/>
              <a:gd name="T34" fmla="*/ 1050 w 1286"/>
              <a:gd name="T35" fmla="*/ 1168 h 1286"/>
              <a:gd name="T36" fmla="*/ 1050 w 1286"/>
              <a:gd name="T37" fmla="*/ 1285 h 1286"/>
              <a:gd name="T38" fmla="*/ 118 w 1286"/>
              <a:gd name="T39" fmla="*/ 1285 h 1286"/>
              <a:gd name="T40" fmla="*/ 0 w 1286"/>
              <a:gd name="T41" fmla="*/ 1168 h 1286"/>
              <a:gd name="T42" fmla="*/ 0 w 1286"/>
              <a:gd name="T43" fmla="*/ 235 h 1286"/>
              <a:gd name="T44" fmla="*/ 118 w 1286"/>
              <a:gd name="T45" fmla="*/ 235 h 1286"/>
              <a:gd name="T46" fmla="*/ 1168 w 1286"/>
              <a:gd name="T47" fmla="*/ 935 h 1286"/>
              <a:gd name="T48" fmla="*/ 1168 w 1286"/>
              <a:gd name="T49" fmla="*/ 118 h 1286"/>
              <a:gd name="T50" fmla="*/ 350 w 1286"/>
              <a:gd name="T51" fmla="*/ 118 h 1286"/>
              <a:gd name="T52" fmla="*/ 350 w 1286"/>
              <a:gd name="T53" fmla="*/ 935 h 1286"/>
              <a:gd name="T54" fmla="*/ 1168 w 1286"/>
              <a:gd name="T55" fmla="*/ 935 h 1286"/>
              <a:gd name="T56" fmla="*/ 1168 w 1286"/>
              <a:gd name="T57" fmla="*/ 0 h 1286"/>
              <a:gd name="T58" fmla="*/ 1285 w 1286"/>
              <a:gd name="T59" fmla="*/ 118 h 1286"/>
              <a:gd name="T60" fmla="*/ 1285 w 1286"/>
              <a:gd name="T61" fmla="*/ 935 h 1286"/>
              <a:gd name="T62" fmla="*/ 1168 w 1286"/>
              <a:gd name="T63" fmla="*/ 1050 h 1286"/>
              <a:gd name="T64" fmla="*/ 350 w 1286"/>
              <a:gd name="T65" fmla="*/ 1050 h 1286"/>
              <a:gd name="T66" fmla="*/ 235 w 1286"/>
              <a:gd name="T67" fmla="*/ 935 h 1286"/>
              <a:gd name="T68" fmla="*/ 235 w 1286"/>
              <a:gd name="T69" fmla="*/ 118 h 1286"/>
              <a:gd name="T70" fmla="*/ 350 w 1286"/>
              <a:gd name="T71" fmla="*/ 0 h 1286"/>
              <a:gd name="T72" fmla="*/ 1168 w 1286"/>
              <a:gd name="T73" fmla="*/ 0 h 1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286" h="1286">
                <a:moveTo>
                  <a:pt x="935" y="700"/>
                </a:moveTo>
                <a:cubicBezTo>
                  <a:pt x="935" y="766"/>
                  <a:pt x="880" y="818"/>
                  <a:pt x="818" y="818"/>
                </a:cubicBezTo>
                <a:lnTo>
                  <a:pt x="585" y="818"/>
                </a:lnTo>
                <a:lnTo>
                  <a:pt x="585" y="700"/>
                </a:lnTo>
                <a:lnTo>
                  <a:pt x="818" y="700"/>
                </a:lnTo>
                <a:lnTo>
                  <a:pt x="818" y="585"/>
                </a:lnTo>
                <a:lnTo>
                  <a:pt x="585" y="585"/>
                </a:lnTo>
                <a:lnTo>
                  <a:pt x="585" y="235"/>
                </a:lnTo>
                <a:lnTo>
                  <a:pt x="935" y="235"/>
                </a:lnTo>
                <a:lnTo>
                  <a:pt x="935" y="350"/>
                </a:lnTo>
                <a:lnTo>
                  <a:pt x="700" y="350"/>
                </a:lnTo>
                <a:lnTo>
                  <a:pt x="700" y="468"/>
                </a:lnTo>
                <a:lnTo>
                  <a:pt x="818" y="468"/>
                </a:lnTo>
                <a:cubicBezTo>
                  <a:pt x="880" y="468"/>
                  <a:pt x="935" y="520"/>
                  <a:pt x="935" y="585"/>
                </a:cubicBezTo>
                <a:lnTo>
                  <a:pt x="935" y="700"/>
                </a:lnTo>
                <a:close/>
                <a:moveTo>
                  <a:pt x="118" y="235"/>
                </a:moveTo>
                <a:lnTo>
                  <a:pt x="118" y="1168"/>
                </a:lnTo>
                <a:lnTo>
                  <a:pt x="1050" y="1168"/>
                </a:lnTo>
                <a:lnTo>
                  <a:pt x="1050" y="1285"/>
                </a:lnTo>
                <a:lnTo>
                  <a:pt x="118" y="1285"/>
                </a:lnTo>
                <a:cubicBezTo>
                  <a:pt x="55" y="1285"/>
                  <a:pt x="0" y="1231"/>
                  <a:pt x="0" y="1168"/>
                </a:cubicBezTo>
                <a:lnTo>
                  <a:pt x="0" y="235"/>
                </a:lnTo>
                <a:lnTo>
                  <a:pt x="118" y="235"/>
                </a:lnTo>
                <a:close/>
                <a:moveTo>
                  <a:pt x="1168" y="935"/>
                </a:moveTo>
                <a:lnTo>
                  <a:pt x="1168" y="118"/>
                </a:lnTo>
                <a:lnTo>
                  <a:pt x="350" y="118"/>
                </a:lnTo>
                <a:lnTo>
                  <a:pt x="350" y="935"/>
                </a:lnTo>
                <a:lnTo>
                  <a:pt x="1168" y="935"/>
                </a:lnTo>
                <a:close/>
                <a:moveTo>
                  <a:pt x="1168" y="0"/>
                </a:moveTo>
                <a:cubicBezTo>
                  <a:pt x="1230" y="0"/>
                  <a:pt x="1285" y="55"/>
                  <a:pt x="1285" y="118"/>
                </a:cubicBezTo>
                <a:lnTo>
                  <a:pt x="1285" y="935"/>
                </a:lnTo>
                <a:cubicBezTo>
                  <a:pt x="1285" y="998"/>
                  <a:pt x="1230" y="1050"/>
                  <a:pt x="1168" y="1050"/>
                </a:cubicBezTo>
                <a:lnTo>
                  <a:pt x="350" y="1050"/>
                </a:lnTo>
                <a:cubicBezTo>
                  <a:pt x="287" y="1050"/>
                  <a:pt x="235" y="998"/>
                  <a:pt x="235" y="935"/>
                </a:cubicBezTo>
                <a:lnTo>
                  <a:pt x="235" y="118"/>
                </a:lnTo>
                <a:cubicBezTo>
                  <a:pt x="235" y="55"/>
                  <a:pt x="287" y="0"/>
                  <a:pt x="350" y="0"/>
                </a:cubicBezTo>
                <a:lnTo>
                  <a:pt x="1168" y="0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6" name="Freeform 45"/>
          <p:cNvSpPr>
            <a:spLocks noChangeArrowheads="1"/>
          </p:cNvSpPr>
          <p:nvPr/>
        </p:nvSpPr>
        <p:spPr bwMode="auto">
          <a:xfrm>
            <a:off x="4254499" y="4929981"/>
            <a:ext cx="463550" cy="463550"/>
          </a:xfrm>
          <a:custGeom>
            <a:avLst/>
            <a:gdLst>
              <a:gd name="T0" fmla="*/ 1167 w 1286"/>
              <a:gd name="T1" fmla="*/ 935 h 1286"/>
              <a:gd name="T2" fmla="*/ 1167 w 1286"/>
              <a:gd name="T3" fmla="*/ 118 h 1286"/>
              <a:gd name="T4" fmla="*/ 350 w 1286"/>
              <a:gd name="T5" fmla="*/ 118 h 1286"/>
              <a:gd name="T6" fmla="*/ 350 w 1286"/>
              <a:gd name="T7" fmla="*/ 935 h 1286"/>
              <a:gd name="T8" fmla="*/ 1167 w 1286"/>
              <a:gd name="T9" fmla="*/ 935 h 1286"/>
              <a:gd name="T10" fmla="*/ 1167 w 1286"/>
              <a:gd name="T11" fmla="*/ 0 h 1286"/>
              <a:gd name="T12" fmla="*/ 1285 w 1286"/>
              <a:gd name="T13" fmla="*/ 118 h 1286"/>
              <a:gd name="T14" fmla="*/ 1285 w 1286"/>
              <a:gd name="T15" fmla="*/ 935 h 1286"/>
              <a:gd name="T16" fmla="*/ 1167 w 1286"/>
              <a:gd name="T17" fmla="*/ 1050 h 1286"/>
              <a:gd name="T18" fmla="*/ 350 w 1286"/>
              <a:gd name="T19" fmla="*/ 1050 h 1286"/>
              <a:gd name="T20" fmla="*/ 235 w 1286"/>
              <a:gd name="T21" fmla="*/ 935 h 1286"/>
              <a:gd name="T22" fmla="*/ 235 w 1286"/>
              <a:gd name="T23" fmla="*/ 118 h 1286"/>
              <a:gd name="T24" fmla="*/ 350 w 1286"/>
              <a:gd name="T25" fmla="*/ 0 h 1286"/>
              <a:gd name="T26" fmla="*/ 1167 w 1286"/>
              <a:gd name="T27" fmla="*/ 0 h 1286"/>
              <a:gd name="T28" fmla="*/ 817 w 1286"/>
              <a:gd name="T29" fmla="*/ 818 h 1286"/>
              <a:gd name="T30" fmla="*/ 817 w 1286"/>
              <a:gd name="T31" fmla="*/ 585 h 1286"/>
              <a:gd name="T32" fmla="*/ 585 w 1286"/>
              <a:gd name="T33" fmla="*/ 585 h 1286"/>
              <a:gd name="T34" fmla="*/ 585 w 1286"/>
              <a:gd name="T35" fmla="*/ 235 h 1286"/>
              <a:gd name="T36" fmla="*/ 700 w 1286"/>
              <a:gd name="T37" fmla="*/ 235 h 1286"/>
              <a:gd name="T38" fmla="*/ 700 w 1286"/>
              <a:gd name="T39" fmla="*/ 468 h 1286"/>
              <a:gd name="T40" fmla="*/ 817 w 1286"/>
              <a:gd name="T41" fmla="*/ 468 h 1286"/>
              <a:gd name="T42" fmla="*/ 817 w 1286"/>
              <a:gd name="T43" fmla="*/ 235 h 1286"/>
              <a:gd name="T44" fmla="*/ 935 w 1286"/>
              <a:gd name="T45" fmla="*/ 235 h 1286"/>
              <a:gd name="T46" fmla="*/ 935 w 1286"/>
              <a:gd name="T47" fmla="*/ 818 h 1286"/>
              <a:gd name="T48" fmla="*/ 817 w 1286"/>
              <a:gd name="T49" fmla="*/ 818 h 1286"/>
              <a:gd name="T50" fmla="*/ 117 w 1286"/>
              <a:gd name="T51" fmla="*/ 235 h 1286"/>
              <a:gd name="T52" fmla="*/ 117 w 1286"/>
              <a:gd name="T53" fmla="*/ 1168 h 1286"/>
              <a:gd name="T54" fmla="*/ 1050 w 1286"/>
              <a:gd name="T55" fmla="*/ 1168 h 1286"/>
              <a:gd name="T56" fmla="*/ 1050 w 1286"/>
              <a:gd name="T57" fmla="*/ 1285 h 1286"/>
              <a:gd name="T58" fmla="*/ 117 w 1286"/>
              <a:gd name="T59" fmla="*/ 1285 h 1286"/>
              <a:gd name="T60" fmla="*/ 0 w 1286"/>
              <a:gd name="T61" fmla="*/ 1168 h 1286"/>
              <a:gd name="T62" fmla="*/ 0 w 1286"/>
              <a:gd name="T63" fmla="*/ 235 h 1286"/>
              <a:gd name="T64" fmla="*/ 117 w 1286"/>
              <a:gd name="T65" fmla="*/ 235 h 1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286" h="1286">
                <a:moveTo>
                  <a:pt x="1167" y="935"/>
                </a:moveTo>
                <a:lnTo>
                  <a:pt x="1167" y="118"/>
                </a:lnTo>
                <a:lnTo>
                  <a:pt x="350" y="118"/>
                </a:lnTo>
                <a:lnTo>
                  <a:pt x="350" y="935"/>
                </a:lnTo>
                <a:lnTo>
                  <a:pt x="1167" y="935"/>
                </a:lnTo>
                <a:close/>
                <a:moveTo>
                  <a:pt x="1167" y="0"/>
                </a:moveTo>
                <a:cubicBezTo>
                  <a:pt x="1230" y="0"/>
                  <a:pt x="1285" y="55"/>
                  <a:pt x="1285" y="118"/>
                </a:cubicBezTo>
                <a:lnTo>
                  <a:pt x="1285" y="935"/>
                </a:lnTo>
                <a:cubicBezTo>
                  <a:pt x="1285" y="998"/>
                  <a:pt x="1230" y="1050"/>
                  <a:pt x="1167" y="1050"/>
                </a:cubicBezTo>
                <a:lnTo>
                  <a:pt x="350" y="1050"/>
                </a:lnTo>
                <a:cubicBezTo>
                  <a:pt x="287" y="1050"/>
                  <a:pt x="235" y="998"/>
                  <a:pt x="235" y="935"/>
                </a:cubicBezTo>
                <a:lnTo>
                  <a:pt x="235" y="118"/>
                </a:lnTo>
                <a:cubicBezTo>
                  <a:pt x="235" y="55"/>
                  <a:pt x="287" y="0"/>
                  <a:pt x="350" y="0"/>
                </a:cubicBezTo>
                <a:lnTo>
                  <a:pt x="1167" y="0"/>
                </a:lnTo>
                <a:close/>
                <a:moveTo>
                  <a:pt x="817" y="818"/>
                </a:moveTo>
                <a:lnTo>
                  <a:pt x="817" y="585"/>
                </a:lnTo>
                <a:lnTo>
                  <a:pt x="585" y="585"/>
                </a:lnTo>
                <a:lnTo>
                  <a:pt x="585" y="235"/>
                </a:lnTo>
                <a:lnTo>
                  <a:pt x="700" y="235"/>
                </a:lnTo>
                <a:lnTo>
                  <a:pt x="700" y="468"/>
                </a:lnTo>
                <a:lnTo>
                  <a:pt x="817" y="468"/>
                </a:lnTo>
                <a:lnTo>
                  <a:pt x="817" y="235"/>
                </a:lnTo>
                <a:lnTo>
                  <a:pt x="935" y="235"/>
                </a:lnTo>
                <a:lnTo>
                  <a:pt x="935" y="818"/>
                </a:lnTo>
                <a:lnTo>
                  <a:pt x="817" y="818"/>
                </a:lnTo>
                <a:close/>
                <a:moveTo>
                  <a:pt x="117" y="235"/>
                </a:moveTo>
                <a:lnTo>
                  <a:pt x="117" y="1168"/>
                </a:lnTo>
                <a:lnTo>
                  <a:pt x="1050" y="1168"/>
                </a:lnTo>
                <a:lnTo>
                  <a:pt x="1050" y="1285"/>
                </a:lnTo>
                <a:lnTo>
                  <a:pt x="117" y="1285"/>
                </a:lnTo>
                <a:cubicBezTo>
                  <a:pt x="54" y="1285"/>
                  <a:pt x="0" y="1231"/>
                  <a:pt x="0" y="1168"/>
                </a:cubicBezTo>
                <a:lnTo>
                  <a:pt x="0" y="235"/>
                </a:lnTo>
                <a:lnTo>
                  <a:pt x="117" y="235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7" name="Freeform 46"/>
          <p:cNvSpPr>
            <a:spLocks noChangeArrowheads="1"/>
          </p:cNvSpPr>
          <p:nvPr/>
        </p:nvSpPr>
        <p:spPr bwMode="auto">
          <a:xfrm>
            <a:off x="5327649" y="4929981"/>
            <a:ext cx="463550" cy="463550"/>
          </a:xfrm>
          <a:custGeom>
            <a:avLst/>
            <a:gdLst>
              <a:gd name="T0" fmla="*/ 935 w 1286"/>
              <a:gd name="T1" fmla="*/ 700 h 1286"/>
              <a:gd name="T2" fmla="*/ 818 w 1286"/>
              <a:gd name="T3" fmla="*/ 818 h 1286"/>
              <a:gd name="T4" fmla="*/ 585 w 1286"/>
              <a:gd name="T5" fmla="*/ 818 h 1286"/>
              <a:gd name="T6" fmla="*/ 585 w 1286"/>
              <a:gd name="T7" fmla="*/ 700 h 1286"/>
              <a:gd name="T8" fmla="*/ 818 w 1286"/>
              <a:gd name="T9" fmla="*/ 700 h 1286"/>
              <a:gd name="T10" fmla="*/ 818 w 1286"/>
              <a:gd name="T11" fmla="*/ 585 h 1286"/>
              <a:gd name="T12" fmla="*/ 700 w 1286"/>
              <a:gd name="T13" fmla="*/ 585 h 1286"/>
              <a:gd name="T14" fmla="*/ 700 w 1286"/>
              <a:gd name="T15" fmla="*/ 468 h 1286"/>
              <a:gd name="T16" fmla="*/ 818 w 1286"/>
              <a:gd name="T17" fmla="*/ 468 h 1286"/>
              <a:gd name="T18" fmla="*/ 818 w 1286"/>
              <a:gd name="T19" fmla="*/ 350 h 1286"/>
              <a:gd name="T20" fmla="*/ 585 w 1286"/>
              <a:gd name="T21" fmla="*/ 350 h 1286"/>
              <a:gd name="T22" fmla="*/ 585 w 1286"/>
              <a:gd name="T23" fmla="*/ 236 h 1286"/>
              <a:gd name="T24" fmla="*/ 818 w 1286"/>
              <a:gd name="T25" fmla="*/ 236 h 1286"/>
              <a:gd name="T26" fmla="*/ 935 w 1286"/>
              <a:gd name="T27" fmla="*/ 350 h 1286"/>
              <a:gd name="T28" fmla="*/ 935 w 1286"/>
              <a:gd name="T29" fmla="*/ 438 h 1286"/>
              <a:gd name="T30" fmla="*/ 848 w 1286"/>
              <a:gd name="T31" fmla="*/ 525 h 1286"/>
              <a:gd name="T32" fmla="*/ 935 w 1286"/>
              <a:gd name="T33" fmla="*/ 613 h 1286"/>
              <a:gd name="T34" fmla="*/ 935 w 1286"/>
              <a:gd name="T35" fmla="*/ 700 h 1286"/>
              <a:gd name="T36" fmla="*/ 118 w 1286"/>
              <a:gd name="T37" fmla="*/ 235 h 1286"/>
              <a:gd name="T38" fmla="*/ 118 w 1286"/>
              <a:gd name="T39" fmla="*/ 1168 h 1286"/>
              <a:gd name="T40" fmla="*/ 1050 w 1286"/>
              <a:gd name="T41" fmla="*/ 1168 h 1286"/>
              <a:gd name="T42" fmla="*/ 1050 w 1286"/>
              <a:gd name="T43" fmla="*/ 1285 h 1286"/>
              <a:gd name="T44" fmla="*/ 118 w 1286"/>
              <a:gd name="T45" fmla="*/ 1285 h 1286"/>
              <a:gd name="T46" fmla="*/ 0 w 1286"/>
              <a:gd name="T47" fmla="*/ 1168 h 1286"/>
              <a:gd name="T48" fmla="*/ 0 w 1286"/>
              <a:gd name="T49" fmla="*/ 235 h 1286"/>
              <a:gd name="T50" fmla="*/ 118 w 1286"/>
              <a:gd name="T51" fmla="*/ 235 h 1286"/>
              <a:gd name="T52" fmla="*/ 1168 w 1286"/>
              <a:gd name="T53" fmla="*/ 935 h 1286"/>
              <a:gd name="T54" fmla="*/ 1168 w 1286"/>
              <a:gd name="T55" fmla="*/ 118 h 1286"/>
              <a:gd name="T56" fmla="*/ 350 w 1286"/>
              <a:gd name="T57" fmla="*/ 118 h 1286"/>
              <a:gd name="T58" fmla="*/ 350 w 1286"/>
              <a:gd name="T59" fmla="*/ 935 h 1286"/>
              <a:gd name="T60" fmla="*/ 1168 w 1286"/>
              <a:gd name="T61" fmla="*/ 935 h 1286"/>
              <a:gd name="T62" fmla="*/ 1168 w 1286"/>
              <a:gd name="T63" fmla="*/ 0 h 1286"/>
              <a:gd name="T64" fmla="*/ 1285 w 1286"/>
              <a:gd name="T65" fmla="*/ 118 h 1286"/>
              <a:gd name="T66" fmla="*/ 1285 w 1286"/>
              <a:gd name="T67" fmla="*/ 935 h 1286"/>
              <a:gd name="T68" fmla="*/ 1168 w 1286"/>
              <a:gd name="T69" fmla="*/ 1050 h 1286"/>
              <a:gd name="T70" fmla="*/ 350 w 1286"/>
              <a:gd name="T71" fmla="*/ 1050 h 1286"/>
              <a:gd name="T72" fmla="*/ 235 w 1286"/>
              <a:gd name="T73" fmla="*/ 935 h 1286"/>
              <a:gd name="T74" fmla="*/ 235 w 1286"/>
              <a:gd name="T75" fmla="*/ 118 h 1286"/>
              <a:gd name="T76" fmla="*/ 350 w 1286"/>
              <a:gd name="T77" fmla="*/ 0 h 1286"/>
              <a:gd name="T78" fmla="*/ 1168 w 1286"/>
              <a:gd name="T79" fmla="*/ 0 h 1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286" h="1286">
                <a:moveTo>
                  <a:pt x="935" y="700"/>
                </a:moveTo>
                <a:cubicBezTo>
                  <a:pt x="935" y="766"/>
                  <a:pt x="881" y="818"/>
                  <a:pt x="818" y="818"/>
                </a:cubicBezTo>
                <a:lnTo>
                  <a:pt x="585" y="818"/>
                </a:lnTo>
                <a:lnTo>
                  <a:pt x="585" y="700"/>
                </a:lnTo>
                <a:lnTo>
                  <a:pt x="818" y="700"/>
                </a:lnTo>
                <a:lnTo>
                  <a:pt x="818" y="585"/>
                </a:lnTo>
                <a:lnTo>
                  <a:pt x="700" y="585"/>
                </a:lnTo>
                <a:lnTo>
                  <a:pt x="700" y="468"/>
                </a:lnTo>
                <a:lnTo>
                  <a:pt x="818" y="468"/>
                </a:lnTo>
                <a:lnTo>
                  <a:pt x="818" y="350"/>
                </a:lnTo>
                <a:lnTo>
                  <a:pt x="585" y="350"/>
                </a:lnTo>
                <a:lnTo>
                  <a:pt x="585" y="236"/>
                </a:lnTo>
                <a:lnTo>
                  <a:pt x="818" y="236"/>
                </a:lnTo>
                <a:cubicBezTo>
                  <a:pt x="881" y="236"/>
                  <a:pt x="935" y="285"/>
                  <a:pt x="935" y="350"/>
                </a:cubicBezTo>
                <a:lnTo>
                  <a:pt x="935" y="438"/>
                </a:lnTo>
                <a:cubicBezTo>
                  <a:pt x="935" y="487"/>
                  <a:pt x="897" y="525"/>
                  <a:pt x="848" y="525"/>
                </a:cubicBezTo>
                <a:cubicBezTo>
                  <a:pt x="897" y="525"/>
                  <a:pt x="935" y="564"/>
                  <a:pt x="935" y="613"/>
                </a:cubicBezTo>
                <a:lnTo>
                  <a:pt x="935" y="700"/>
                </a:lnTo>
                <a:close/>
                <a:moveTo>
                  <a:pt x="118" y="235"/>
                </a:moveTo>
                <a:lnTo>
                  <a:pt x="118" y="1168"/>
                </a:lnTo>
                <a:lnTo>
                  <a:pt x="1050" y="1168"/>
                </a:lnTo>
                <a:lnTo>
                  <a:pt x="1050" y="1285"/>
                </a:lnTo>
                <a:lnTo>
                  <a:pt x="118" y="1285"/>
                </a:lnTo>
                <a:cubicBezTo>
                  <a:pt x="55" y="1285"/>
                  <a:pt x="0" y="1231"/>
                  <a:pt x="0" y="1168"/>
                </a:cubicBezTo>
                <a:lnTo>
                  <a:pt x="0" y="235"/>
                </a:lnTo>
                <a:lnTo>
                  <a:pt x="118" y="235"/>
                </a:lnTo>
                <a:close/>
                <a:moveTo>
                  <a:pt x="1168" y="935"/>
                </a:moveTo>
                <a:lnTo>
                  <a:pt x="1168" y="118"/>
                </a:lnTo>
                <a:lnTo>
                  <a:pt x="350" y="118"/>
                </a:lnTo>
                <a:lnTo>
                  <a:pt x="350" y="935"/>
                </a:lnTo>
                <a:lnTo>
                  <a:pt x="1168" y="935"/>
                </a:lnTo>
                <a:close/>
                <a:moveTo>
                  <a:pt x="1168" y="0"/>
                </a:moveTo>
                <a:cubicBezTo>
                  <a:pt x="1231" y="0"/>
                  <a:pt x="1285" y="55"/>
                  <a:pt x="1285" y="118"/>
                </a:cubicBezTo>
                <a:lnTo>
                  <a:pt x="1285" y="935"/>
                </a:lnTo>
                <a:cubicBezTo>
                  <a:pt x="1285" y="998"/>
                  <a:pt x="1231" y="1050"/>
                  <a:pt x="1168" y="1050"/>
                </a:cubicBezTo>
                <a:lnTo>
                  <a:pt x="350" y="1050"/>
                </a:lnTo>
                <a:cubicBezTo>
                  <a:pt x="287" y="1050"/>
                  <a:pt x="235" y="998"/>
                  <a:pt x="235" y="935"/>
                </a:cubicBezTo>
                <a:lnTo>
                  <a:pt x="235" y="118"/>
                </a:lnTo>
                <a:cubicBezTo>
                  <a:pt x="235" y="55"/>
                  <a:pt x="287" y="0"/>
                  <a:pt x="350" y="0"/>
                </a:cubicBezTo>
                <a:lnTo>
                  <a:pt x="1168" y="0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8" name="Freeform 47"/>
          <p:cNvSpPr>
            <a:spLocks noChangeArrowheads="1"/>
          </p:cNvSpPr>
          <p:nvPr/>
        </p:nvSpPr>
        <p:spPr bwMode="auto">
          <a:xfrm>
            <a:off x="6400799" y="4929981"/>
            <a:ext cx="463550" cy="463550"/>
          </a:xfrm>
          <a:custGeom>
            <a:avLst/>
            <a:gdLst>
              <a:gd name="T0" fmla="*/ 935 w 1286"/>
              <a:gd name="T1" fmla="*/ 700 h 1286"/>
              <a:gd name="T2" fmla="*/ 935 w 1286"/>
              <a:gd name="T3" fmla="*/ 818 h 1286"/>
              <a:gd name="T4" fmla="*/ 585 w 1286"/>
              <a:gd name="T5" fmla="*/ 818 h 1286"/>
              <a:gd name="T6" fmla="*/ 585 w 1286"/>
              <a:gd name="T7" fmla="*/ 585 h 1286"/>
              <a:gd name="T8" fmla="*/ 700 w 1286"/>
              <a:gd name="T9" fmla="*/ 468 h 1286"/>
              <a:gd name="T10" fmla="*/ 817 w 1286"/>
              <a:gd name="T11" fmla="*/ 468 h 1286"/>
              <a:gd name="T12" fmla="*/ 817 w 1286"/>
              <a:gd name="T13" fmla="*/ 350 h 1286"/>
              <a:gd name="T14" fmla="*/ 585 w 1286"/>
              <a:gd name="T15" fmla="*/ 350 h 1286"/>
              <a:gd name="T16" fmla="*/ 585 w 1286"/>
              <a:gd name="T17" fmla="*/ 236 h 1286"/>
              <a:gd name="T18" fmla="*/ 817 w 1286"/>
              <a:gd name="T19" fmla="*/ 236 h 1286"/>
              <a:gd name="T20" fmla="*/ 935 w 1286"/>
              <a:gd name="T21" fmla="*/ 350 h 1286"/>
              <a:gd name="T22" fmla="*/ 935 w 1286"/>
              <a:gd name="T23" fmla="*/ 468 h 1286"/>
              <a:gd name="T24" fmla="*/ 817 w 1286"/>
              <a:gd name="T25" fmla="*/ 585 h 1286"/>
              <a:gd name="T26" fmla="*/ 700 w 1286"/>
              <a:gd name="T27" fmla="*/ 585 h 1286"/>
              <a:gd name="T28" fmla="*/ 700 w 1286"/>
              <a:gd name="T29" fmla="*/ 700 h 1286"/>
              <a:gd name="T30" fmla="*/ 935 w 1286"/>
              <a:gd name="T31" fmla="*/ 700 h 1286"/>
              <a:gd name="T32" fmla="*/ 1167 w 1286"/>
              <a:gd name="T33" fmla="*/ 935 h 1286"/>
              <a:gd name="T34" fmla="*/ 1167 w 1286"/>
              <a:gd name="T35" fmla="*/ 118 h 1286"/>
              <a:gd name="T36" fmla="*/ 350 w 1286"/>
              <a:gd name="T37" fmla="*/ 118 h 1286"/>
              <a:gd name="T38" fmla="*/ 350 w 1286"/>
              <a:gd name="T39" fmla="*/ 935 h 1286"/>
              <a:gd name="T40" fmla="*/ 1167 w 1286"/>
              <a:gd name="T41" fmla="*/ 935 h 1286"/>
              <a:gd name="T42" fmla="*/ 1167 w 1286"/>
              <a:gd name="T43" fmla="*/ 0 h 1286"/>
              <a:gd name="T44" fmla="*/ 1285 w 1286"/>
              <a:gd name="T45" fmla="*/ 118 h 1286"/>
              <a:gd name="T46" fmla="*/ 1285 w 1286"/>
              <a:gd name="T47" fmla="*/ 935 h 1286"/>
              <a:gd name="T48" fmla="*/ 1167 w 1286"/>
              <a:gd name="T49" fmla="*/ 1050 h 1286"/>
              <a:gd name="T50" fmla="*/ 350 w 1286"/>
              <a:gd name="T51" fmla="*/ 1050 h 1286"/>
              <a:gd name="T52" fmla="*/ 235 w 1286"/>
              <a:gd name="T53" fmla="*/ 935 h 1286"/>
              <a:gd name="T54" fmla="*/ 235 w 1286"/>
              <a:gd name="T55" fmla="*/ 118 h 1286"/>
              <a:gd name="T56" fmla="*/ 350 w 1286"/>
              <a:gd name="T57" fmla="*/ 0 h 1286"/>
              <a:gd name="T58" fmla="*/ 1167 w 1286"/>
              <a:gd name="T59" fmla="*/ 0 h 1286"/>
              <a:gd name="T60" fmla="*/ 117 w 1286"/>
              <a:gd name="T61" fmla="*/ 235 h 1286"/>
              <a:gd name="T62" fmla="*/ 117 w 1286"/>
              <a:gd name="T63" fmla="*/ 1168 h 1286"/>
              <a:gd name="T64" fmla="*/ 1050 w 1286"/>
              <a:gd name="T65" fmla="*/ 1168 h 1286"/>
              <a:gd name="T66" fmla="*/ 1050 w 1286"/>
              <a:gd name="T67" fmla="*/ 1285 h 1286"/>
              <a:gd name="T68" fmla="*/ 117 w 1286"/>
              <a:gd name="T69" fmla="*/ 1285 h 1286"/>
              <a:gd name="T70" fmla="*/ 0 w 1286"/>
              <a:gd name="T71" fmla="*/ 1168 h 1286"/>
              <a:gd name="T72" fmla="*/ 0 w 1286"/>
              <a:gd name="T73" fmla="*/ 235 h 1286"/>
              <a:gd name="T74" fmla="*/ 117 w 1286"/>
              <a:gd name="T75" fmla="*/ 235 h 1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286" h="1286">
                <a:moveTo>
                  <a:pt x="935" y="700"/>
                </a:moveTo>
                <a:lnTo>
                  <a:pt x="935" y="818"/>
                </a:lnTo>
                <a:lnTo>
                  <a:pt x="585" y="818"/>
                </a:lnTo>
                <a:lnTo>
                  <a:pt x="585" y="585"/>
                </a:lnTo>
                <a:cubicBezTo>
                  <a:pt x="585" y="520"/>
                  <a:pt x="637" y="468"/>
                  <a:pt x="700" y="468"/>
                </a:cubicBezTo>
                <a:lnTo>
                  <a:pt x="817" y="468"/>
                </a:lnTo>
                <a:lnTo>
                  <a:pt x="817" y="350"/>
                </a:lnTo>
                <a:lnTo>
                  <a:pt x="585" y="350"/>
                </a:lnTo>
                <a:lnTo>
                  <a:pt x="585" y="236"/>
                </a:lnTo>
                <a:lnTo>
                  <a:pt x="817" y="236"/>
                </a:lnTo>
                <a:cubicBezTo>
                  <a:pt x="880" y="236"/>
                  <a:pt x="935" y="285"/>
                  <a:pt x="935" y="350"/>
                </a:cubicBezTo>
                <a:lnTo>
                  <a:pt x="935" y="468"/>
                </a:lnTo>
                <a:cubicBezTo>
                  <a:pt x="935" y="534"/>
                  <a:pt x="880" y="585"/>
                  <a:pt x="817" y="585"/>
                </a:cubicBezTo>
                <a:lnTo>
                  <a:pt x="700" y="585"/>
                </a:lnTo>
                <a:lnTo>
                  <a:pt x="700" y="700"/>
                </a:lnTo>
                <a:lnTo>
                  <a:pt x="935" y="700"/>
                </a:lnTo>
                <a:close/>
                <a:moveTo>
                  <a:pt x="1167" y="935"/>
                </a:moveTo>
                <a:lnTo>
                  <a:pt x="1167" y="118"/>
                </a:lnTo>
                <a:lnTo>
                  <a:pt x="350" y="118"/>
                </a:lnTo>
                <a:lnTo>
                  <a:pt x="350" y="935"/>
                </a:lnTo>
                <a:lnTo>
                  <a:pt x="1167" y="935"/>
                </a:lnTo>
                <a:close/>
                <a:moveTo>
                  <a:pt x="1167" y="0"/>
                </a:moveTo>
                <a:cubicBezTo>
                  <a:pt x="1230" y="0"/>
                  <a:pt x="1285" y="55"/>
                  <a:pt x="1285" y="118"/>
                </a:cubicBezTo>
                <a:lnTo>
                  <a:pt x="1285" y="935"/>
                </a:lnTo>
                <a:cubicBezTo>
                  <a:pt x="1285" y="998"/>
                  <a:pt x="1230" y="1050"/>
                  <a:pt x="1167" y="1050"/>
                </a:cubicBezTo>
                <a:lnTo>
                  <a:pt x="350" y="1050"/>
                </a:lnTo>
                <a:cubicBezTo>
                  <a:pt x="287" y="1050"/>
                  <a:pt x="235" y="998"/>
                  <a:pt x="235" y="935"/>
                </a:cubicBezTo>
                <a:lnTo>
                  <a:pt x="235" y="118"/>
                </a:lnTo>
                <a:cubicBezTo>
                  <a:pt x="235" y="55"/>
                  <a:pt x="287" y="0"/>
                  <a:pt x="350" y="0"/>
                </a:cubicBezTo>
                <a:lnTo>
                  <a:pt x="1167" y="0"/>
                </a:lnTo>
                <a:close/>
                <a:moveTo>
                  <a:pt x="117" y="235"/>
                </a:moveTo>
                <a:lnTo>
                  <a:pt x="117" y="1168"/>
                </a:lnTo>
                <a:lnTo>
                  <a:pt x="1050" y="1168"/>
                </a:lnTo>
                <a:lnTo>
                  <a:pt x="1050" y="1285"/>
                </a:lnTo>
                <a:lnTo>
                  <a:pt x="117" y="1285"/>
                </a:lnTo>
                <a:cubicBezTo>
                  <a:pt x="54" y="1285"/>
                  <a:pt x="0" y="1231"/>
                  <a:pt x="0" y="1168"/>
                </a:cubicBezTo>
                <a:lnTo>
                  <a:pt x="0" y="235"/>
                </a:lnTo>
                <a:lnTo>
                  <a:pt x="117" y="235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9" name="Freeform 48"/>
          <p:cNvSpPr>
            <a:spLocks noChangeArrowheads="1"/>
          </p:cNvSpPr>
          <p:nvPr/>
        </p:nvSpPr>
        <p:spPr bwMode="auto">
          <a:xfrm>
            <a:off x="7473949" y="4929981"/>
            <a:ext cx="463550" cy="463550"/>
          </a:xfrm>
          <a:custGeom>
            <a:avLst/>
            <a:gdLst>
              <a:gd name="T0" fmla="*/ 1168 w 1286"/>
              <a:gd name="T1" fmla="*/ 935 h 1286"/>
              <a:gd name="T2" fmla="*/ 1168 w 1286"/>
              <a:gd name="T3" fmla="*/ 118 h 1286"/>
              <a:gd name="T4" fmla="*/ 350 w 1286"/>
              <a:gd name="T5" fmla="*/ 118 h 1286"/>
              <a:gd name="T6" fmla="*/ 350 w 1286"/>
              <a:gd name="T7" fmla="*/ 935 h 1286"/>
              <a:gd name="T8" fmla="*/ 1168 w 1286"/>
              <a:gd name="T9" fmla="*/ 935 h 1286"/>
              <a:gd name="T10" fmla="*/ 1168 w 1286"/>
              <a:gd name="T11" fmla="*/ 0 h 1286"/>
              <a:gd name="T12" fmla="*/ 1285 w 1286"/>
              <a:gd name="T13" fmla="*/ 118 h 1286"/>
              <a:gd name="T14" fmla="*/ 1285 w 1286"/>
              <a:gd name="T15" fmla="*/ 935 h 1286"/>
              <a:gd name="T16" fmla="*/ 1168 w 1286"/>
              <a:gd name="T17" fmla="*/ 1050 h 1286"/>
              <a:gd name="T18" fmla="*/ 350 w 1286"/>
              <a:gd name="T19" fmla="*/ 1050 h 1286"/>
              <a:gd name="T20" fmla="*/ 235 w 1286"/>
              <a:gd name="T21" fmla="*/ 935 h 1286"/>
              <a:gd name="T22" fmla="*/ 235 w 1286"/>
              <a:gd name="T23" fmla="*/ 118 h 1286"/>
              <a:gd name="T24" fmla="*/ 350 w 1286"/>
              <a:gd name="T25" fmla="*/ 0 h 1286"/>
              <a:gd name="T26" fmla="*/ 1168 w 1286"/>
              <a:gd name="T27" fmla="*/ 0 h 1286"/>
              <a:gd name="T28" fmla="*/ 760 w 1286"/>
              <a:gd name="T29" fmla="*/ 818 h 1286"/>
              <a:gd name="T30" fmla="*/ 760 w 1286"/>
              <a:gd name="T31" fmla="*/ 350 h 1286"/>
              <a:gd name="T32" fmla="*/ 643 w 1286"/>
              <a:gd name="T33" fmla="*/ 350 h 1286"/>
              <a:gd name="T34" fmla="*/ 643 w 1286"/>
              <a:gd name="T35" fmla="*/ 235 h 1286"/>
              <a:gd name="T36" fmla="*/ 875 w 1286"/>
              <a:gd name="T37" fmla="*/ 235 h 1286"/>
              <a:gd name="T38" fmla="*/ 875 w 1286"/>
              <a:gd name="T39" fmla="*/ 818 h 1286"/>
              <a:gd name="T40" fmla="*/ 760 w 1286"/>
              <a:gd name="T41" fmla="*/ 818 h 1286"/>
              <a:gd name="T42" fmla="*/ 118 w 1286"/>
              <a:gd name="T43" fmla="*/ 235 h 1286"/>
              <a:gd name="T44" fmla="*/ 118 w 1286"/>
              <a:gd name="T45" fmla="*/ 1168 h 1286"/>
              <a:gd name="T46" fmla="*/ 1050 w 1286"/>
              <a:gd name="T47" fmla="*/ 1168 h 1286"/>
              <a:gd name="T48" fmla="*/ 1050 w 1286"/>
              <a:gd name="T49" fmla="*/ 1285 h 1286"/>
              <a:gd name="T50" fmla="*/ 118 w 1286"/>
              <a:gd name="T51" fmla="*/ 1285 h 1286"/>
              <a:gd name="T52" fmla="*/ 0 w 1286"/>
              <a:gd name="T53" fmla="*/ 1168 h 1286"/>
              <a:gd name="T54" fmla="*/ 0 w 1286"/>
              <a:gd name="T55" fmla="*/ 235 h 1286"/>
              <a:gd name="T56" fmla="*/ 118 w 1286"/>
              <a:gd name="T57" fmla="*/ 235 h 1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286" h="1286">
                <a:moveTo>
                  <a:pt x="1168" y="935"/>
                </a:moveTo>
                <a:lnTo>
                  <a:pt x="1168" y="118"/>
                </a:lnTo>
                <a:lnTo>
                  <a:pt x="350" y="118"/>
                </a:lnTo>
                <a:lnTo>
                  <a:pt x="350" y="935"/>
                </a:lnTo>
                <a:lnTo>
                  <a:pt x="1168" y="935"/>
                </a:lnTo>
                <a:close/>
                <a:moveTo>
                  <a:pt x="1168" y="0"/>
                </a:moveTo>
                <a:cubicBezTo>
                  <a:pt x="1231" y="0"/>
                  <a:pt x="1285" y="55"/>
                  <a:pt x="1285" y="118"/>
                </a:cubicBezTo>
                <a:lnTo>
                  <a:pt x="1285" y="935"/>
                </a:lnTo>
                <a:cubicBezTo>
                  <a:pt x="1285" y="998"/>
                  <a:pt x="1231" y="1050"/>
                  <a:pt x="1168" y="1050"/>
                </a:cubicBezTo>
                <a:lnTo>
                  <a:pt x="350" y="1050"/>
                </a:lnTo>
                <a:cubicBezTo>
                  <a:pt x="287" y="1050"/>
                  <a:pt x="235" y="998"/>
                  <a:pt x="235" y="935"/>
                </a:cubicBezTo>
                <a:lnTo>
                  <a:pt x="235" y="118"/>
                </a:lnTo>
                <a:cubicBezTo>
                  <a:pt x="235" y="55"/>
                  <a:pt x="287" y="0"/>
                  <a:pt x="350" y="0"/>
                </a:cubicBezTo>
                <a:lnTo>
                  <a:pt x="1168" y="0"/>
                </a:lnTo>
                <a:close/>
                <a:moveTo>
                  <a:pt x="760" y="818"/>
                </a:moveTo>
                <a:lnTo>
                  <a:pt x="760" y="350"/>
                </a:lnTo>
                <a:lnTo>
                  <a:pt x="643" y="350"/>
                </a:lnTo>
                <a:lnTo>
                  <a:pt x="643" y="235"/>
                </a:lnTo>
                <a:lnTo>
                  <a:pt x="875" y="235"/>
                </a:lnTo>
                <a:lnTo>
                  <a:pt x="875" y="818"/>
                </a:lnTo>
                <a:lnTo>
                  <a:pt x="760" y="818"/>
                </a:lnTo>
                <a:close/>
                <a:moveTo>
                  <a:pt x="118" y="235"/>
                </a:moveTo>
                <a:lnTo>
                  <a:pt x="118" y="1168"/>
                </a:lnTo>
                <a:lnTo>
                  <a:pt x="1050" y="1168"/>
                </a:lnTo>
                <a:lnTo>
                  <a:pt x="1050" y="1285"/>
                </a:lnTo>
                <a:lnTo>
                  <a:pt x="118" y="1285"/>
                </a:lnTo>
                <a:cubicBezTo>
                  <a:pt x="55" y="1285"/>
                  <a:pt x="0" y="1231"/>
                  <a:pt x="0" y="1168"/>
                </a:cubicBezTo>
                <a:lnTo>
                  <a:pt x="0" y="235"/>
                </a:lnTo>
                <a:lnTo>
                  <a:pt x="118" y="235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0" name="Freeform 49"/>
          <p:cNvSpPr>
            <a:spLocks noChangeArrowheads="1"/>
          </p:cNvSpPr>
          <p:nvPr/>
        </p:nvSpPr>
        <p:spPr bwMode="auto">
          <a:xfrm>
            <a:off x="8632824" y="4982371"/>
            <a:ext cx="293688" cy="357187"/>
          </a:xfrm>
          <a:custGeom>
            <a:avLst/>
            <a:gdLst>
              <a:gd name="T0" fmla="*/ 0 w 816"/>
              <a:gd name="T1" fmla="*/ 875 h 993"/>
              <a:gd name="T2" fmla="*/ 815 w 816"/>
              <a:gd name="T3" fmla="*/ 875 h 993"/>
              <a:gd name="T4" fmla="*/ 815 w 816"/>
              <a:gd name="T5" fmla="*/ 992 h 993"/>
              <a:gd name="T6" fmla="*/ 0 w 816"/>
              <a:gd name="T7" fmla="*/ 992 h 993"/>
              <a:gd name="T8" fmla="*/ 0 w 816"/>
              <a:gd name="T9" fmla="*/ 875 h 993"/>
              <a:gd name="T10" fmla="*/ 232 w 816"/>
              <a:gd name="T11" fmla="*/ 757 h 993"/>
              <a:gd name="T12" fmla="*/ 232 w 816"/>
              <a:gd name="T13" fmla="*/ 407 h 993"/>
              <a:gd name="T14" fmla="*/ 0 w 816"/>
              <a:gd name="T15" fmla="*/ 407 h 993"/>
              <a:gd name="T16" fmla="*/ 407 w 816"/>
              <a:gd name="T17" fmla="*/ 0 h 993"/>
              <a:gd name="T18" fmla="*/ 815 w 816"/>
              <a:gd name="T19" fmla="*/ 407 h 993"/>
              <a:gd name="T20" fmla="*/ 582 w 816"/>
              <a:gd name="T21" fmla="*/ 407 h 993"/>
              <a:gd name="T22" fmla="*/ 582 w 816"/>
              <a:gd name="T23" fmla="*/ 757 h 993"/>
              <a:gd name="T24" fmla="*/ 232 w 816"/>
              <a:gd name="T25" fmla="*/ 757 h 9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816" h="993">
                <a:moveTo>
                  <a:pt x="0" y="875"/>
                </a:moveTo>
                <a:lnTo>
                  <a:pt x="815" y="875"/>
                </a:lnTo>
                <a:lnTo>
                  <a:pt x="815" y="992"/>
                </a:lnTo>
                <a:lnTo>
                  <a:pt x="0" y="992"/>
                </a:lnTo>
                <a:lnTo>
                  <a:pt x="0" y="875"/>
                </a:lnTo>
                <a:close/>
                <a:moveTo>
                  <a:pt x="232" y="757"/>
                </a:moveTo>
                <a:lnTo>
                  <a:pt x="232" y="407"/>
                </a:lnTo>
                <a:lnTo>
                  <a:pt x="0" y="407"/>
                </a:lnTo>
                <a:lnTo>
                  <a:pt x="407" y="0"/>
                </a:lnTo>
                <a:lnTo>
                  <a:pt x="815" y="407"/>
                </a:lnTo>
                <a:lnTo>
                  <a:pt x="582" y="407"/>
                </a:lnTo>
                <a:lnTo>
                  <a:pt x="582" y="757"/>
                </a:lnTo>
                <a:lnTo>
                  <a:pt x="232" y="757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1" name="Freeform 50"/>
          <p:cNvSpPr>
            <a:spLocks noChangeArrowheads="1"/>
          </p:cNvSpPr>
          <p:nvPr/>
        </p:nvSpPr>
        <p:spPr bwMode="auto">
          <a:xfrm>
            <a:off x="9620249" y="4993481"/>
            <a:ext cx="463550" cy="336550"/>
          </a:xfrm>
          <a:custGeom>
            <a:avLst/>
            <a:gdLst>
              <a:gd name="T0" fmla="*/ 936 w 1287"/>
              <a:gd name="T1" fmla="*/ 17 h 936"/>
              <a:gd name="T2" fmla="*/ 1286 w 1287"/>
              <a:gd name="T3" fmla="*/ 468 h 936"/>
              <a:gd name="T4" fmla="*/ 936 w 1287"/>
              <a:gd name="T5" fmla="*/ 919 h 936"/>
              <a:gd name="T6" fmla="*/ 936 w 1287"/>
              <a:gd name="T7" fmla="*/ 799 h 936"/>
              <a:gd name="T8" fmla="*/ 1168 w 1287"/>
              <a:gd name="T9" fmla="*/ 468 h 936"/>
              <a:gd name="T10" fmla="*/ 936 w 1287"/>
              <a:gd name="T11" fmla="*/ 137 h 936"/>
              <a:gd name="T12" fmla="*/ 936 w 1287"/>
              <a:gd name="T13" fmla="*/ 17 h 936"/>
              <a:gd name="T14" fmla="*/ 0 w 1287"/>
              <a:gd name="T15" fmla="*/ 468 h 936"/>
              <a:gd name="T16" fmla="*/ 468 w 1287"/>
              <a:gd name="T17" fmla="*/ 0 h 936"/>
              <a:gd name="T18" fmla="*/ 936 w 1287"/>
              <a:gd name="T19" fmla="*/ 468 h 936"/>
              <a:gd name="T20" fmla="*/ 468 w 1287"/>
              <a:gd name="T21" fmla="*/ 935 h 936"/>
              <a:gd name="T22" fmla="*/ 0 w 1287"/>
              <a:gd name="T23" fmla="*/ 468 h 9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287" h="936">
                <a:moveTo>
                  <a:pt x="936" y="17"/>
                </a:moveTo>
                <a:cubicBezTo>
                  <a:pt x="1138" y="69"/>
                  <a:pt x="1286" y="249"/>
                  <a:pt x="1286" y="468"/>
                </a:cubicBezTo>
                <a:cubicBezTo>
                  <a:pt x="1286" y="687"/>
                  <a:pt x="1138" y="867"/>
                  <a:pt x="936" y="919"/>
                </a:cubicBezTo>
                <a:lnTo>
                  <a:pt x="936" y="799"/>
                </a:lnTo>
                <a:cubicBezTo>
                  <a:pt x="1072" y="752"/>
                  <a:pt x="1168" y="621"/>
                  <a:pt x="1168" y="468"/>
                </a:cubicBezTo>
                <a:cubicBezTo>
                  <a:pt x="1168" y="315"/>
                  <a:pt x="1072" y="184"/>
                  <a:pt x="936" y="137"/>
                </a:cubicBezTo>
                <a:lnTo>
                  <a:pt x="936" y="17"/>
                </a:lnTo>
                <a:close/>
                <a:moveTo>
                  <a:pt x="0" y="468"/>
                </a:moveTo>
                <a:cubicBezTo>
                  <a:pt x="0" y="211"/>
                  <a:pt x="211" y="0"/>
                  <a:pt x="468" y="0"/>
                </a:cubicBezTo>
                <a:cubicBezTo>
                  <a:pt x="725" y="0"/>
                  <a:pt x="936" y="211"/>
                  <a:pt x="936" y="468"/>
                </a:cubicBezTo>
                <a:cubicBezTo>
                  <a:pt x="936" y="725"/>
                  <a:pt x="725" y="935"/>
                  <a:pt x="468" y="935"/>
                </a:cubicBezTo>
                <a:cubicBezTo>
                  <a:pt x="211" y="935"/>
                  <a:pt x="0" y="725"/>
                  <a:pt x="0" y="468"/>
                </a:cubicBez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2" name="Freeform 51"/>
          <p:cNvSpPr>
            <a:spLocks noChangeArrowheads="1"/>
          </p:cNvSpPr>
          <p:nvPr/>
        </p:nvSpPr>
        <p:spPr bwMode="auto">
          <a:xfrm>
            <a:off x="10715624" y="4993481"/>
            <a:ext cx="419100" cy="336550"/>
          </a:xfrm>
          <a:custGeom>
            <a:avLst/>
            <a:gdLst>
              <a:gd name="T0" fmla="*/ 1050 w 1166"/>
              <a:gd name="T1" fmla="*/ 643 h 936"/>
              <a:gd name="T2" fmla="*/ 1050 w 1166"/>
              <a:gd name="T3" fmla="*/ 293 h 936"/>
              <a:gd name="T4" fmla="*/ 976 w 1166"/>
              <a:gd name="T5" fmla="*/ 293 h 936"/>
              <a:gd name="T6" fmla="*/ 976 w 1166"/>
              <a:gd name="T7" fmla="*/ 498 h 936"/>
              <a:gd name="T8" fmla="*/ 831 w 1166"/>
              <a:gd name="T9" fmla="*/ 293 h 936"/>
              <a:gd name="T10" fmla="*/ 758 w 1166"/>
              <a:gd name="T11" fmla="*/ 293 h 936"/>
              <a:gd name="T12" fmla="*/ 758 w 1166"/>
              <a:gd name="T13" fmla="*/ 643 h 936"/>
              <a:gd name="T14" fmla="*/ 831 w 1166"/>
              <a:gd name="T15" fmla="*/ 643 h 936"/>
              <a:gd name="T16" fmla="*/ 831 w 1166"/>
              <a:gd name="T17" fmla="*/ 438 h 936"/>
              <a:gd name="T18" fmla="*/ 979 w 1166"/>
              <a:gd name="T19" fmla="*/ 643 h 936"/>
              <a:gd name="T20" fmla="*/ 1050 w 1166"/>
              <a:gd name="T21" fmla="*/ 643 h 936"/>
              <a:gd name="T22" fmla="*/ 613 w 1166"/>
              <a:gd name="T23" fmla="*/ 643 h 936"/>
              <a:gd name="T24" fmla="*/ 613 w 1166"/>
              <a:gd name="T25" fmla="*/ 293 h 936"/>
              <a:gd name="T26" fmla="*/ 525 w 1166"/>
              <a:gd name="T27" fmla="*/ 293 h 936"/>
              <a:gd name="T28" fmla="*/ 525 w 1166"/>
              <a:gd name="T29" fmla="*/ 643 h 936"/>
              <a:gd name="T30" fmla="*/ 613 w 1166"/>
              <a:gd name="T31" fmla="*/ 643 h 936"/>
              <a:gd name="T32" fmla="*/ 408 w 1166"/>
              <a:gd name="T33" fmla="*/ 438 h 936"/>
              <a:gd name="T34" fmla="*/ 408 w 1166"/>
              <a:gd name="T35" fmla="*/ 380 h 936"/>
              <a:gd name="T36" fmla="*/ 320 w 1166"/>
              <a:gd name="T37" fmla="*/ 293 h 936"/>
              <a:gd name="T38" fmla="*/ 115 w 1166"/>
              <a:gd name="T39" fmla="*/ 293 h 936"/>
              <a:gd name="T40" fmla="*/ 115 w 1166"/>
              <a:gd name="T41" fmla="*/ 643 h 936"/>
              <a:gd name="T42" fmla="*/ 203 w 1166"/>
              <a:gd name="T43" fmla="*/ 643 h 936"/>
              <a:gd name="T44" fmla="*/ 203 w 1166"/>
              <a:gd name="T45" fmla="*/ 525 h 936"/>
              <a:gd name="T46" fmla="*/ 320 w 1166"/>
              <a:gd name="T47" fmla="*/ 525 h 936"/>
              <a:gd name="T48" fmla="*/ 408 w 1166"/>
              <a:gd name="T49" fmla="*/ 438 h 936"/>
              <a:gd name="T50" fmla="*/ 1050 w 1166"/>
              <a:gd name="T51" fmla="*/ 0 h 936"/>
              <a:gd name="T52" fmla="*/ 1165 w 1166"/>
              <a:gd name="T53" fmla="*/ 118 h 936"/>
              <a:gd name="T54" fmla="*/ 1165 w 1166"/>
              <a:gd name="T55" fmla="*/ 818 h 936"/>
              <a:gd name="T56" fmla="*/ 1050 w 1166"/>
              <a:gd name="T57" fmla="*/ 935 h 936"/>
              <a:gd name="T58" fmla="*/ 115 w 1166"/>
              <a:gd name="T59" fmla="*/ 935 h 936"/>
              <a:gd name="T60" fmla="*/ 0 w 1166"/>
              <a:gd name="T61" fmla="*/ 818 h 936"/>
              <a:gd name="T62" fmla="*/ 0 w 1166"/>
              <a:gd name="T63" fmla="*/ 118 h 936"/>
              <a:gd name="T64" fmla="*/ 115 w 1166"/>
              <a:gd name="T65" fmla="*/ 0 h 936"/>
              <a:gd name="T66" fmla="*/ 1050 w 1166"/>
              <a:gd name="T67" fmla="*/ 0 h 936"/>
              <a:gd name="T68" fmla="*/ 203 w 1166"/>
              <a:gd name="T69" fmla="*/ 380 h 936"/>
              <a:gd name="T70" fmla="*/ 320 w 1166"/>
              <a:gd name="T71" fmla="*/ 380 h 936"/>
              <a:gd name="T72" fmla="*/ 320 w 1166"/>
              <a:gd name="T73" fmla="*/ 438 h 936"/>
              <a:gd name="T74" fmla="*/ 203 w 1166"/>
              <a:gd name="T75" fmla="*/ 438 h 936"/>
              <a:gd name="T76" fmla="*/ 203 w 1166"/>
              <a:gd name="T77" fmla="*/ 380 h 9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166" h="936">
                <a:moveTo>
                  <a:pt x="1050" y="643"/>
                </a:moveTo>
                <a:lnTo>
                  <a:pt x="1050" y="293"/>
                </a:lnTo>
                <a:lnTo>
                  <a:pt x="976" y="293"/>
                </a:lnTo>
                <a:lnTo>
                  <a:pt x="976" y="498"/>
                </a:lnTo>
                <a:lnTo>
                  <a:pt x="831" y="293"/>
                </a:lnTo>
                <a:lnTo>
                  <a:pt x="758" y="293"/>
                </a:lnTo>
                <a:lnTo>
                  <a:pt x="758" y="643"/>
                </a:lnTo>
                <a:lnTo>
                  <a:pt x="831" y="643"/>
                </a:lnTo>
                <a:lnTo>
                  <a:pt x="831" y="438"/>
                </a:lnTo>
                <a:lnTo>
                  <a:pt x="979" y="643"/>
                </a:lnTo>
                <a:lnTo>
                  <a:pt x="1050" y="643"/>
                </a:lnTo>
                <a:close/>
                <a:moveTo>
                  <a:pt x="613" y="643"/>
                </a:moveTo>
                <a:lnTo>
                  <a:pt x="613" y="293"/>
                </a:lnTo>
                <a:lnTo>
                  <a:pt x="525" y="293"/>
                </a:lnTo>
                <a:lnTo>
                  <a:pt x="525" y="643"/>
                </a:lnTo>
                <a:lnTo>
                  <a:pt x="613" y="643"/>
                </a:lnTo>
                <a:close/>
                <a:moveTo>
                  <a:pt x="408" y="438"/>
                </a:moveTo>
                <a:lnTo>
                  <a:pt x="408" y="380"/>
                </a:lnTo>
                <a:cubicBezTo>
                  <a:pt x="408" y="331"/>
                  <a:pt x="369" y="293"/>
                  <a:pt x="320" y="293"/>
                </a:cubicBezTo>
                <a:lnTo>
                  <a:pt x="115" y="293"/>
                </a:lnTo>
                <a:lnTo>
                  <a:pt x="115" y="643"/>
                </a:lnTo>
                <a:lnTo>
                  <a:pt x="203" y="643"/>
                </a:lnTo>
                <a:lnTo>
                  <a:pt x="203" y="525"/>
                </a:lnTo>
                <a:lnTo>
                  <a:pt x="320" y="525"/>
                </a:lnTo>
                <a:cubicBezTo>
                  <a:pt x="369" y="525"/>
                  <a:pt x="408" y="487"/>
                  <a:pt x="408" y="438"/>
                </a:cubicBezTo>
                <a:close/>
                <a:moveTo>
                  <a:pt x="1050" y="0"/>
                </a:moveTo>
                <a:cubicBezTo>
                  <a:pt x="1116" y="0"/>
                  <a:pt x="1165" y="52"/>
                  <a:pt x="1165" y="118"/>
                </a:cubicBezTo>
                <a:lnTo>
                  <a:pt x="1165" y="818"/>
                </a:lnTo>
                <a:cubicBezTo>
                  <a:pt x="1165" y="883"/>
                  <a:pt x="1116" y="935"/>
                  <a:pt x="1050" y="935"/>
                </a:cubicBezTo>
                <a:lnTo>
                  <a:pt x="115" y="935"/>
                </a:lnTo>
                <a:cubicBezTo>
                  <a:pt x="49" y="935"/>
                  <a:pt x="0" y="883"/>
                  <a:pt x="0" y="818"/>
                </a:cubicBezTo>
                <a:lnTo>
                  <a:pt x="0" y="118"/>
                </a:lnTo>
                <a:cubicBezTo>
                  <a:pt x="0" y="52"/>
                  <a:pt x="49" y="0"/>
                  <a:pt x="115" y="0"/>
                </a:cubicBezTo>
                <a:lnTo>
                  <a:pt x="1050" y="0"/>
                </a:lnTo>
                <a:close/>
                <a:moveTo>
                  <a:pt x="203" y="380"/>
                </a:moveTo>
                <a:lnTo>
                  <a:pt x="320" y="380"/>
                </a:lnTo>
                <a:lnTo>
                  <a:pt x="320" y="438"/>
                </a:lnTo>
                <a:lnTo>
                  <a:pt x="203" y="438"/>
                </a:lnTo>
                <a:lnTo>
                  <a:pt x="203" y="380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3" name="Freeform 52"/>
          <p:cNvSpPr>
            <a:spLocks noChangeArrowheads="1"/>
          </p:cNvSpPr>
          <p:nvPr/>
        </p:nvSpPr>
        <p:spPr bwMode="auto">
          <a:xfrm>
            <a:off x="1055687" y="4061619"/>
            <a:ext cx="463550" cy="463550"/>
          </a:xfrm>
          <a:custGeom>
            <a:avLst/>
            <a:gdLst>
              <a:gd name="T0" fmla="*/ 700 w 1286"/>
              <a:gd name="T1" fmla="*/ 817 h 1286"/>
              <a:gd name="T2" fmla="*/ 585 w 1286"/>
              <a:gd name="T3" fmla="*/ 817 h 1286"/>
              <a:gd name="T4" fmla="*/ 818 w 1286"/>
              <a:gd name="T5" fmla="*/ 350 h 1286"/>
              <a:gd name="T6" fmla="*/ 585 w 1286"/>
              <a:gd name="T7" fmla="*/ 350 h 1286"/>
              <a:gd name="T8" fmla="*/ 585 w 1286"/>
              <a:gd name="T9" fmla="*/ 235 h 1286"/>
              <a:gd name="T10" fmla="*/ 935 w 1286"/>
              <a:gd name="T11" fmla="*/ 235 h 1286"/>
              <a:gd name="T12" fmla="*/ 935 w 1286"/>
              <a:gd name="T13" fmla="*/ 350 h 1286"/>
              <a:gd name="T14" fmla="*/ 700 w 1286"/>
              <a:gd name="T15" fmla="*/ 817 h 1286"/>
              <a:gd name="T16" fmla="*/ 1168 w 1286"/>
              <a:gd name="T17" fmla="*/ 935 h 1286"/>
              <a:gd name="T18" fmla="*/ 1168 w 1286"/>
              <a:gd name="T19" fmla="*/ 117 h 1286"/>
              <a:gd name="T20" fmla="*/ 350 w 1286"/>
              <a:gd name="T21" fmla="*/ 117 h 1286"/>
              <a:gd name="T22" fmla="*/ 350 w 1286"/>
              <a:gd name="T23" fmla="*/ 935 h 1286"/>
              <a:gd name="T24" fmla="*/ 1168 w 1286"/>
              <a:gd name="T25" fmla="*/ 935 h 1286"/>
              <a:gd name="T26" fmla="*/ 1168 w 1286"/>
              <a:gd name="T27" fmla="*/ 0 h 1286"/>
              <a:gd name="T28" fmla="*/ 1285 w 1286"/>
              <a:gd name="T29" fmla="*/ 117 h 1286"/>
              <a:gd name="T30" fmla="*/ 1285 w 1286"/>
              <a:gd name="T31" fmla="*/ 935 h 1286"/>
              <a:gd name="T32" fmla="*/ 1168 w 1286"/>
              <a:gd name="T33" fmla="*/ 1050 h 1286"/>
              <a:gd name="T34" fmla="*/ 350 w 1286"/>
              <a:gd name="T35" fmla="*/ 1050 h 1286"/>
              <a:gd name="T36" fmla="*/ 235 w 1286"/>
              <a:gd name="T37" fmla="*/ 935 h 1286"/>
              <a:gd name="T38" fmla="*/ 235 w 1286"/>
              <a:gd name="T39" fmla="*/ 117 h 1286"/>
              <a:gd name="T40" fmla="*/ 350 w 1286"/>
              <a:gd name="T41" fmla="*/ 0 h 1286"/>
              <a:gd name="T42" fmla="*/ 1168 w 1286"/>
              <a:gd name="T43" fmla="*/ 0 h 1286"/>
              <a:gd name="T44" fmla="*/ 118 w 1286"/>
              <a:gd name="T45" fmla="*/ 235 h 1286"/>
              <a:gd name="T46" fmla="*/ 118 w 1286"/>
              <a:gd name="T47" fmla="*/ 1167 h 1286"/>
              <a:gd name="T48" fmla="*/ 1050 w 1286"/>
              <a:gd name="T49" fmla="*/ 1167 h 1286"/>
              <a:gd name="T50" fmla="*/ 1050 w 1286"/>
              <a:gd name="T51" fmla="*/ 1285 h 1286"/>
              <a:gd name="T52" fmla="*/ 118 w 1286"/>
              <a:gd name="T53" fmla="*/ 1285 h 1286"/>
              <a:gd name="T54" fmla="*/ 0 w 1286"/>
              <a:gd name="T55" fmla="*/ 1167 h 1286"/>
              <a:gd name="T56" fmla="*/ 0 w 1286"/>
              <a:gd name="T57" fmla="*/ 235 h 1286"/>
              <a:gd name="T58" fmla="*/ 118 w 1286"/>
              <a:gd name="T59" fmla="*/ 235 h 1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286" h="1286">
                <a:moveTo>
                  <a:pt x="700" y="817"/>
                </a:moveTo>
                <a:lnTo>
                  <a:pt x="585" y="817"/>
                </a:lnTo>
                <a:lnTo>
                  <a:pt x="818" y="350"/>
                </a:lnTo>
                <a:lnTo>
                  <a:pt x="585" y="350"/>
                </a:lnTo>
                <a:lnTo>
                  <a:pt x="585" y="235"/>
                </a:lnTo>
                <a:lnTo>
                  <a:pt x="935" y="235"/>
                </a:lnTo>
                <a:lnTo>
                  <a:pt x="935" y="350"/>
                </a:lnTo>
                <a:lnTo>
                  <a:pt x="700" y="817"/>
                </a:lnTo>
                <a:close/>
                <a:moveTo>
                  <a:pt x="1168" y="935"/>
                </a:moveTo>
                <a:lnTo>
                  <a:pt x="1168" y="117"/>
                </a:lnTo>
                <a:lnTo>
                  <a:pt x="350" y="117"/>
                </a:lnTo>
                <a:lnTo>
                  <a:pt x="350" y="935"/>
                </a:lnTo>
                <a:lnTo>
                  <a:pt x="1168" y="935"/>
                </a:lnTo>
                <a:close/>
                <a:moveTo>
                  <a:pt x="1168" y="0"/>
                </a:moveTo>
                <a:cubicBezTo>
                  <a:pt x="1230" y="0"/>
                  <a:pt x="1285" y="54"/>
                  <a:pt x="1285" y="117"/>
                </a:cubicBezTo>
                <a:lnTo>
                  <a:pt x="1285" y="935"/>
                </a:lnTo>
                <a:cubicBezTo>
                  <a:pt x="1285" y="998"/>
                  <a:pt x="1230" y="1050"/>
                  <a:pt x="1168" y="1050"/>
                </a:cubicBezTo>
                <a:lnTo>
                  <a:pt x="350" y="1050"/>
                </a:lnTo>
                <a:cubicBezTo>
                  <a:pt x="287" y="1050"/>
                  <a:pt x="235" y="998"/>
                  <a:pt x="235" y="935"/>
                </a:cubicBezTo>
                <a:lnTo>
                  <a:pt x="235" y="117"/>
                </a:lnTo>
                <a:cubicBezTo>
                  <a:pt x="235" y="54"/>
                  <a:pt x="287" y="0"/>
                  <a:pt x="350" y="0"/>
                </a:cubicBezTo>
                <a:lnTo>
                  <a:pt x="1168" y="0"/>
                </a:lnTo>
                <a:close/>
                <a:moveTo>
                  <a:pt x="118" y="235"/>
                </a:moveTo>
                <a:lnTo>
                  <a:pt x="118" y="1167"/>
                </a:lnTo>
                <a:lnTo>
                  <a:pt x="1050" y="1167"/>
                </a:lnTo>
                <a:lnTo>
                  <a:pt x="1050" y="1285"/>
                </a:lnTo>
                <a:lnTo>
                  <a:pt x="118" y="1285"/>
                </a:lnTo>
                <a:cubicBezTo>
                  <a:pt x="55" y="1285"/>
                  <a:pt x="0" y="1230"/>
                  <a:pt x="0" y="1167"/>
                </a:cubicBezTo>
                <a:lnTo>
                  <a:pt x="0" y="235"/>
                </a:lnTo>
                <a:lnTo>
                  <a:pt x="118" y="235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4" name="Freeform 53"/>
          <p:cNvSpPr>
            <a:spLocks noChangeArrowheads="1"/>
          </p:cNvSpPr>
          <p:nvPr/>
        </p:nvSpPr>
        <p:spPr bwMode="auto">
          <a:xfrm>
            <a:off x="2124074" y="4061619"/>
            <a:ext cx="463550" cy="463550"/>
          </a:xfrm>
          <a:custGeom>
            <a:avLst/>
            <a:gdLst>
              <a:gd name="T0" fmla="*/ 1168 w 1286"/>
              <a:gd name="T1" fmla="*/ 935 h 1286"/>
              <a:gd name="T2" fmla="*/ 1168 w 1286"/>
              <a:gd name="T3" fmla="*/ 117 h 1286"/>
              <a:gd name="T4" fmla="*/ 350 w 1286"/>
              <a:gd name="T5" fmla="*/ 117 h 1286"/>
              <a:gd name="T6" fmla="*/ 350 w 1286"/>
              <a:gd name="T7" fmla="*/ 935 h 1286"/>
              <a:gd name="T8" fmla="*/ 1168 w 1286"/>
              <a:gd name="T9" fmla="*/ 935 h 1286"/>
              <a:gd name="T10" fmla="*/ 1168 w 1286"/>
              <a:gd name="T11" fmla="*/ 0 h 1286"/>
              <a:gd name="T12" fmla="*/ 1285 w 1286"/>
              <a:gd name="T13" fmla="*/ 117 h 1286"/>
              <a:gd name="T14" fmla="*/ 1285 w 1286"/>
              <a:gd name="T15" fmla="*/ 935 h 1286"/>
              <a:gd name="T16" fmla="*/ 1168 w 1286"/>
              <a:gd name="T17" fmla="*/ 1050 h 1286"/>
              <a:gd name="T18" fmla="*/ 350 w 1286"/>
              <a:gd name="T19" fmla="*/ 1050 h 1286"/>
              <a:gd name="T20" fmla="*/ 235 w 1286"/>
              <a:gd name="T21" fmla="*/ 935 h 1286"/>
              <a:gd name="T22" fmla="*/ 235 w 1286"/>
              <a:gd name="T23" fmla="*/ 117 h 1286"/>
              <a:gd name="T24" fmla="*/ 350 w 1286"/>
              <a:gd name="T25" fmla="*/ 0 h 1286"/>
              <a:gd name="T26" fmla="*/ 1168 w 1286"/>
              <a:gd name="T27" fmla="*/ 0 h 1286"/>
              <a:gd name="T28" fmla="*/ 118 w 1286"/>
              <a:gd name="T29" fmla="*/ 235 h 1286"/>
              <a:gd name="T30" fmla="*/ 118 w 1286"/>
              <a:gd name="T31" fmla="*/ 1167 h 1286"/>
              <a:gd name="T32" fmla="*/ 1050 w 1286"/>
              <a:gd name="T33" fmla="*/ 1167 h 1286"/>
              <a:gd name="T34" fmla="*/ 1050 w 1286"/>
              <a:gd name="T35" fmla="*/ 1285 h 1286"/>
              <a:gd name="T36" fmla="*/ 118 w 1286"/>
              <a:gd name="T37" fmla="*/ 1285 h 1286"/>
              <a:gd name="T38" fmla="*/ 0 w 1286"/>
              <a:gd name="T39" fmla="*/ 1167 h 1286"/>
              <a:gd name="T40" fmla="*/ 0 w 1286"/>
              <a:gd name="T41" fmla="*/ 235 h 1286"/>
              <a:gd name="T42" fmla="*/ 118 w 1286"/>
              <a:gd name="T43" fmla="*/ 235 h 1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286" h="1286">
                <a:moveTo>
                  <a:pt x="1168" y="935"/>
                </a:moveTo>
                <a:lnTo>
                  <a:pt x="1168" y="117"/>
                </a:lnTo>
                <a:lnTo>
                  <a:pt x="350" y="117"/>
                </a:lnTo>
                <a:lnTo>
                  <a:pt x="350" y="935"/>
                </a:lnTo>
                <a:lnTo>
                  <a:pt x="1168" y="935"/>
                </a:lnTo>
                <a:close/>
                <a:moveTo>
                  <a:pt x="1168" y="0"/>
                </a:moveTo>
                <a:cubicBezTo>
                  <a:pt x="1231" y="0"/>
                  <a:pt x="1285" y="54"/>
                  <a:pt x="1285" y="117"/>
                </a:cubicBezTo>
                <a:lnTo>
                  <a:pt x="1285" y="935"/>
                </a:lnTo>
                <a:cubicBezTo>
                  <a:pt x="1285" y="998"/>
                  <a:pt x="1231" y="1050"/>
                  <a:pt x="1168" y="1050"/>
                </a:cubicBezTo>
                <a:lnTo>
                  <a:pt x="350" y="1050"/>
                </a:lnTo>
                <a:cubicBezTo>
                  <a:pt x="287" y="1050"/>
                  <a:pt x="235" y="998"/>
                  <a:pt x="235" y="935"/>
                </a:cubicBezTo>
                <a:lnTo>
                  <a:pt x="235" y="117"/>
                </a:lnTo>
                <a:cubicBezTo>
                  <a:pt x="235" y="54"/>
                  <a:pt x="287" y="0"/>
                  <a:pt x="350" y="0"/>
                </a:cubicBezTo>
                <a:lnTo>
                  <a:pt x="1168" y="0"/>
                </a:lnTo>
                <a:close/>
                <a:moveTo>
                  <a:pt x="118" y="235"/>
                </a:moveTo>
                <a:lnTo>
                  <a:pt x="118" y="1167"/>
                </a:lnTo>
                <a:lnTo>
                  <a:pt x="1050" y="1167"/>
                </a:lnTo>
                <a:lnTo>
                  <a:pt x="1050" y="1285"/>
                </a:lnTo>
                <a:lnTo>
                  <a:pt x="118" y="1285"/>
                </a:lnTo>
                <a:cubicBezTo>
                  <a:pt x="55" y="1285"/>
                  <a:pt x="0" y="1230"/>
                  <a:pt x="0" y="1167"/>
                </a:cubicBezTo>
                <a:lnTo>
                  <a:pt x="0" y="235"/>
                </a:lnTo>
                <a:lnTo>
                  <a:pt x="118" y="235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5" name="Freeform 54"/>
          <p:cNvSpPr>
            <a:spLocks noChangeArrowheads="1"/>
          </p:cNvSpPr>
          <p:nvPr/>
        </p:nvSpPr>
        <p:spPr bwMode="auto">
          <a:xfrm>
            <a:off x="3235326" y="4166394"/>
            <a:ext cx="377825" cy="252412"/>
          </a:xfrm>
          <a:custGeom>
            <a:avLst/>
            <a:gdLst>
              <a:gd name="T0" fmla="*/ 175 w 1051"/>
              <a:gd name="T1" fmla="*/ 408 h 701"/>
              <a:gd name="T2" fmla="*/ 175 w 1051"/>
              <a:gd name="T3" fmla="*/ 293 h 701"/>
              <a:gd name="T4" fmla="*/ 875 w 1051"/>
              <a:gd name="T5" fmla="*/ 293 h 701"/>
              <a:gd name="T6" fmla="*/ 875 w 1051"/>
              <a:gd name="T7" fmla="*/ 408 h 701"/>
              <a:gd name="T8" fmla="*/ 175 w 1051"/>
              <a:gd name="T9" fmla="*/ 408 h 701"/>
              <a:gd name="T10" fmla="*/ 0 w 1051"/>
              <a:gd name="T11" fmla="*/ 0 h 701"/>
              <a:gd name="T12" fmla="*/ 1050 w 1051"/>
              <a:gd name="T13" fmla="*/ 0 h 701"/>
              <a:gd name="T14" fmla="*/ 1050 w 1051"/>
              <a:gd name="T15" fmla="*/ 118 h 701"/>
              <a:gd name="T16" fmla="*/ 0 w 1051"/>
              <a:gd name="T17" fmla="*/ 118 h 701"/>
              <a:gd name="T18" fmla="*/ 0 w 1051"/>
              <a:gd name="T19" fmla="*/ 0 h 701"/>
              <a:gd name="T20" fmla="*/ 407 w 1051"/>
              <a:gd name="T21" fmla="*/ 700 h 701"/>
              <a:gd name="T22" fmla="*/ 407 w 1051"/>
              <a:gd name="T23" fmla="*/ 583 h 701"/>
              <a:gd name="T24" fmla="*/ 643 w 1051"/>
              <a:gd name="T25" fmla="*/ 583 h 701"/>
              <a:gd name="T26" fmla="*/ 643 w 1051"/>
              <a:gd name="T27" fmla="*/ 700 h 701"/>
              <a:gd name="T28" fmla="*/ 407 w 1051"/>
              <a:gd name="T29" fmla="*/ 700 h 7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051" h="701">
                <a:moveTo>
                  <a:pt x="175" y="408"/>
                </a:moveTo>
                <a:lnTo>
                  <a:pt x="175" y="293"/>
                </a:lnTo>
                <a:lnTo>
                  <a:pt x="875" y="293"/>
                </a:lnTo>
                <a:lnTo>
                  <a:pt x="875" y="408"/>
                </a:lnTo>
                <a:lnTo>
                  <a:pt x="175" y="408"/>
                </a:lnTo>
                <a:close/>
                <a:moveTo>
                  <a:pt x="0" y="0"/>
                </a:moveTo>
                <a:lnTo>
                  <a:pt x="1050" y="0"/>
                </a:lnTo>
                <a:lnTo>
                  <a:pt x="1050" y="118"/>
                </a:lnTo>
                <a:lnTo>
                  <a:pt x="0" y="118"/>
                </a:lnTo>
                <a:lnTo>
                  <a:pt x="0" y="0"/>
                </a:lnTo>
                <a:close/>
                <a:moveTo>
                  <a:pt x="407" y="700"/>
                </a:moveTo>
                <a:lnTo>
                  <a:pt x="407" y="583"/>
                </a:lnTo>
                <a:lnTo>
                  <a:pt x="643" y="583"/>
                </a:lnTo>
                <a:lnTo>
                  <a:pt x="643" y="700"/>
                </a:lnTo>
                <a:lnTo>
                  <a:pt x="407" y="700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6" name="Freeform 55"/>
          <p:cNvSpPr>
            <a:spLocks noChangeArrowheads="1"/>
          </p:cNvSpPr>
          <p:nvPr/>
        </p:nvSpPr>
        <p:spPr bwMode="auto">
          <a:xfrm>
            <a:off x="4283074" y="4061619"/>
            <a:ext cx="419100" cy="461963"/>
          </a:xfrm>
          <a:custGeom>
            <a:avLst/>
            <a:gdLst>
              <a:gd name="T0" fmla="*/ 932 w 1166"/>
              <a:gd name="T1" fmla="*/ 468 h 1283"/>
              <a:gd name="T2" fmla="*/ 932 w 1166"/>
              <a:gd name="T3" fmla="*/ 1050 h 1283"/>
              <a:gd name="T4" fmla="*/ 232 w 1166"/>
              <a:gd name="T5" fmla="*/ 1050 h 1283"/>
              <a:gd name="T6" fmla="*/ 232 w 1166"/>
              <a:gd name="T7" fmla="*/ 468 h 1283"/>
              <a:gd name="T8" fmla="*/ 932 w 1166"/>
              <a:gd name="T9" fmla="*/ 468 h 1283"/>
              <a:gd name="T10" fmla="*/ 1050 w 1166"/>
              <a:gd name="T11" fmla="*/ 1167 h 1283"/>
              <a:gd name="T12" fmla="*/ 1050 w 1166"/>
              <a:gd name="T13" fmla="*/ 350 h 1283"/>
              <a:gd name="T14" fmla="*/ 787 w 1166"/>
              <a:gd name="T15" fmla="*/ 350 h 1283"/>
              <a:gd name="T16" fmla="*/ 585 w 1166"/>
              <a:gd name="T17" fmla="*/ 145 h 1283"/>
              <a:gd name="T18" fmla="*/ 380 w 1166"/>
              <a:gd name="T19" fmla="*/ 350 h 1283"/>
              <a:gd name="T20" fmla="*/ 115 w 1166"/>
              <a:gd name="T21" fmla="*/ 350 h 1283"/>
              <a:gd name="T22" fmla="*/ 115 w 1166"/>
              <a:gd name="T23" fmla="*/ 1167 h 1283"/>
              <a:gd name="T24" fmla="*/ 1050 w 1166"/>
              <a:gd name="T25" fmla="*/ 1167 h 1283"/>
              <a:gd name="T26" fmla="*/ 1165 w 1166"/>
              <a:gd name="T27" fmla="*/ 350 h 1283"/>
              <a:gd name="T28" fmla="*/ 1165 w 1166"/>
              <a:gd name="T29" fmla="*/ 1167 h 1283"/>
              <a:gd name="T30" fmla="*/ 1050 w 1166"/>
              <a:gd name="T31" fmla="*/ 1282 h 1283"/>
              <a:gd name="T32" fmla="*/ 115 w 1166"/>
              <a:gd name="T33" fmla="*/ 1282 h 1283"/>
              <a:gd name="T34" fmla="*/ 0 w 1166"/>
              <a:gd name="T35" fmla="*/ 1167 h 1283"/>
              <a:gd name="T36" fmla="*/ 0 w 1166"/>
              <a:gd name="T37" fmla="*/ 350 h 1283"/>
              <a:gd name="T38" fmla="*/ 115 w 1166"/>
              <a:gd name="T39" fmla="*/ 232 h 1283"/>
              <a:gd name="T40" fmla="*/ 350 w 1166"/>
              <a:gd name="T41" fmla="*/ 232 h 1283"/>
              <a:gd name="T42" fmla="*/ 582 w 1166"/>
              <a:gd name="T43" fmla="*/ 0 h 1283"/>
              <a:gd name="T44" fmla="*/ 815 w 1166"/>
              <a:gd name="T45" fmla="*/ 232 h 1283"/>
              <a:gd name="T46" fmla="*/ 1050 w 1166"/>
              <a:gd name="T47" fmla="*/ 232 h 1283"/>
              <a:gd name="T48" fmla="*/ 1165 w 1166"/>
              <a:gd name="T49" fmla="*/ 350 h 12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166" h="1283">
                <a:moveTo>
                  <a:pt x="932" y="468"/>
                </a:moveTo>
                <a:lnTo>
                  <a:pt x="932" y="1050"/>
                </a:lnTo>
                <a:lnTo>
                  <a:pt x="232" y="1050"/>
                </a:lnTo>
                <a:lnTo>
                  <a:pt x="232" y="468"/>
                </a:lnTo>
                <a:lnTo>
                  <a:pt x="932" y="468"/>
                </a:lnTo>
                <a:close/>
                <a:moveTo>
                  <a:pt x="1050" y="1167"/>
                </a:moveTo>
                <a:lnTo>
                  <a:pt x="1050" y="350"/>
                </a:lnTo>
                <a:lnTo>
                  <a:pt x="787" y="350"/>
                </a:lnTo>
                <a:lnTo>
                  <a:pt x="585" y="145"/>
                </a:lnTo>
                <a:lnTo>
                  <a:pt x="380" y="350"/>
                </a:lnTo>
                <a:lnTo>
                  <a:pt x="115" y="350"/>
                </a:lnTo>
                <a:lnTo>
                  <a:pt x="115" y="1167"/>
                </a:lnTo>
                <a:lnTo>
                  <a:pt x="1050" y="1167"/>
                </a:lnTo>
                <a:close/>
                <a:moveTo>
                  <a:pt x="1165" y="350"/>
                </a:moveTo>
                <a:lnTo>
                  <a:pt x="1165" y="1167"/>
                </a:lnTo>
                <a:cubicBezTo>
                  <a:pt x="1165" y="1230"/>
                  <a:pt x="1113" y="1282"/>
                  <a:pt x="1050" y="1282"/>
                </a:cubicBezTo>
                <a:lnTo>
                  <a:pt x="115" y="1282"/>
                </a:lnTo>
                <a:cubicBezTo>
                  <a:pt x="52" y="1282"/>
                  <a:pt x="0" y="1230"/>
                  <a:pt x="0" y="1167"/>
                </a:cubicBezTo>
                <a:lnTo>
                  <a:pt x="0" y="350"/>
                </a:lnTo>
                <a:cubicBezTo>
                  <a:pt x="0" y="287"/>
                  <a:pt x="52" y="232"/>
                  <a:pt x="115" y="232"/>
                </a:cubicBezTo>
                <a:lnTo>
                  <a:pt x="350" y="232"/>
                </a:lnTo>
                <a:lnTo>
                  <a:pt x="582" y="0"/>
                </a:lnTo>
                <a:lnTo>
                  <a:pt x="815" y="232"/>
                </a:lnTo>
                <a:lnTo>
                  <a:pt x="1050" y="232"/>
                </a:lnTo>
                <a:cubicBezTo>
                  <a:pt x="1113" y="232"/>
                  <a:pt x="1165" y="287"/>
                  <a:pt x="1165" y="350"/>
                </a:cubicBez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7" name="Freeform 56"/>
          <p:cNvSpPr>
            <a:spLocks noChangeArrowheads="1"/>
          </p:cNvSpPr>
          <p:nvPr/>
        </p:nvSpPr>
        <p:spPr bwMode="auto">
          <a:xfrm>
            <a:off x="5308601" y="4125119"/>
            <a:ext cx="504825" cy="336550"/>
          </a:xfrm>
          <a:custGeom>
            <a:avLst/>
            <a:gdLst>
              <a:gd name="T0" fmla="*/ 1108 w 1401"/>
              <a:gd name="T1" fmla="*/ 817 h 936"/>
              <a:gd name="T2" fmla="*/ 1283 w 1401"/>
              <a:gd name="T3" fmla="*/ 642 h 936"/>
              <a:gd name="T4" fmla="*/ 1108 w 1401"/>
              <a:gd name="T5" fmla="*/ 467 h 936"/>
              <a:gd name="T6" fmla="*/ 1020 w 1401"/>
              <a:gd name="T7" fmla="*/ 467 h 936"/>
              <a:gd name="T8" fmla="*/ 1020 w 1401"/>
              <a:gd name="T9" fmla="*/ 437 h 936"/>
              <a:gd name="T10" fmla="*/ 700 w 1401"/>
              <a:gd name="T11" fmla="*/ 117 h 936"/>
              <a:gd name="T12" fmla="*/ 443 w 1401"/>
              <a:gd name="T13" fmla="*/ 246 h 936"/>
              <a:gd name="T14" fmla="*/ 700 w 1401"/>
              <a:gd name="T15" fmla="*/ 585 h 936"/>
              <a:gd name="T16" fmla="*/ 583 w 1401"/>
              <a:gd name="T17" fmla="*/ 585 h 936"/>
              <a:gd name="T18" fmla="*/ 350 w 1401"/>
              <a:gd name="T19" fmla="*/ 350 h 936"/>
              <a:gd name="T20" fmla="*/ 118 w 1401"/>
              <a:gd name="T21" fmla="*/ 585 h 936"/>
              <a:gd name="T22" fmla="*/ 350 w 1401"/>
              <a:gd name="T23" fmla="*/ 817 h 936"/>
              <a:gd name="T24" fmla="*/ 1108 w 1401"/>
              <a:gd name="T25" fmla="*/ 817 h 936"/>
              <a:gd name="T26" fmla="*/ 1130 w 1401"/>
              <a:gd name="T27" fmla="*/ 352 h 936"/>
              <a:gd name="T28" fmla="*/ 1400 w 1401"/>
              <a:gd name="T29" fmla="*/ 642 h 936"/>
              <a:gd name="T30" fmla="*/ 1108 w 1401"/>
              <a:gd name="T31" fmla="*/ 935 h 936"/>
              <a:gd name="T32" fmla="*/ 350 w 1401"/>
              <a:gd name="T33" fmla="*/ 935 h 936"/>
              <a:gd name="T34" fmla="*/ 0 w 1401"/>
              <a:gd name="T35" fmla="*/ 585 h 936"/>
              <a:gd name="T36" fmla="*/ 312 w 1401"/>
              <a:gd name="T37" fmla="*/ 238 h 936"/>
              <a:gd name="T38" fmla="*/ 700 w 1401"/>
              <a:gd name="T39" fmla="*/ 0 h 936"/>
              <a:gd name="T40" fmla="*/ 1130 w 1401"/>
              <a:gd name="T41" fmla="*/ 352 h 9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401" h="936">
                <a:moveTo>
                  <a:pt x="1108" y="817"/>
                </a:moveTo>
                <a:cubicBezTo>
                  <a:pt x="1204" y="817"/>
                  <a:pt x="1283" y="738"/>
                  <a:pt x="1283" y="642"/>
                </a:cubicBezTo>
                <a:cubicBezTo>
                  <a:pt x="1283" y="546"/>
                  <a:pt x="1203" y="467"/>
                  <a:pt x="1108" y="467"/>
                </a:cubicBezTo>
                <a:lnTo>
                  <a:pt x="1020" y="467"/>
                </a:lnTo>
                <a:lnTo>
                  <a:pt x="1020" y="437"/>
                </a:lnTo>
                <a:cubicBezTo>
                  <a:pt x="1020" y="259"/>
                  <a:pt x="878" y="117"/>
                  <a:pt x="700" y="117"/>
                </a:cubicBezTo>
                <a:cubicBezTo>
                  <a:pt x="596" y="117"/>
                  <a:pt x="504" y="166"/>
                  <a:pt x="443" y="246"/>
                </a:cubicBezTo>
                <a:cubicBezTo>
                  <a:pt x="591" y="287"/>
                  <a:pt x="700" y="423"/>
                  <a:pt x="700" y="585"/>
                </a:cubicBezTo>
                <a:lnTo>
                  <a:pt x="583" y="585"/>
                </a:lnTo>
                <a:cubicBezTo>
                  <a:pt x="583" y="456"/>
                  <a:pt x="478" y="350"/>
                  <a:pt x="350" y="350"/>
                </a:cubicBezTo>
                <a:cubicBezTo>
                  <a:pt x="221" y="350"/>
                  <a:pt x="118" y="456"/>
                  <a:pt x="118" y="585"/>
                </a:cubicBezTo>
                <a:cubicBezTo>
                  <a:pt x="118" y="713"/>
                  <a:pt x="222" y="817"/>
                  <a:pt x="350" y="817"/>
                </a:cubicBezTo>
                <a:lnTo>
                  <a:pt x="1108" y="817"/>
                </a:lnTo>
                <a:close/>
                <a:moveTo>
                  <a:pt x="1130" y="352"/>
                </a:moveTo>
                <a:cubicBezTo>
                  <a:pt x="1280" y="363"/>
                  <a:pt x="1400" y="489"/>
                  <a:pt x="1400" y="642"/>
                </a:cubicBezTo>
                <a:cubicBezTo>
                  <a:pt x="1400" y="803"/>
                  <a:pt x="1269" y="935"/>
                  <a:pt x="1108" y="935"/>
                </a:cubicBezTo>
                <a:lnTo>
                  <a:pt x="350" y="935"/>
                </a:lnTo>
                <a:cubicBezTo>
                  <a:pt x="156" y="935"/>
                  <a:pt x="0" y="779"/>
                  <a:pt x="0" y="585"/>
                </a:cubicBezTo>
                <a:cubicBezTo>
                  <a:pt x="0" y="404"/>
                  <a:pt x="137" y="257"/>
                  <a:pt x="312" y="238"/>
                </a:cubicBezTo>
                <a:cubicBezTo>
                  <a:pt x="386" y="98"/>
                  <a:pt x="531" y="0"/>
                  <a:pt x="700" y="0"/>
                </a:cubicBezTo>
                <a:cubicBezTo>
                  <a:pt x="914" y="0"/>
                  <a:pt x="1089" y="150"/>
                  <a:pt x="1130" y="352"/>
                </a:cubicBez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8" name="Freeform 57"/>
          <p:cNvSpPr>
            <a:spLocks noChangeArrowheads="1"/>
          </p:cNvSpPr>
          <p:nvPr/>
        </p:nvSpPr>
        <p:spPr bwMode="auto">
          <a:xfrm>
            <a:off x="6440489" y="4102895"/>
            <a:ext cx="377825" cy="377825"/>
          </a:xfrm>
          <a:custGeom>
            <a:avLst/>
            <a:gdLst>
              <a:gd name="T0" fmla="*/ 525 w 1051"/>
              <a:gd name="T1" fmla="*/ 350 h 1051"/>
              <a:gd name="T2" fmla="*/ 700 w 1051"/>
              <a:gd name="T3" fmla="*/ 525 h 1051"/>
              <a:gd name="T4" fmla="*/ 525 w 1051"/>
              <a:gd name="T5" fmla="*/ 700 h 1051"/>
              <a:gd name="T6" fmla="*/ 350 w 1051"/>
              <a:gd name="T7" fmla="*/ 525 h 1051"/>
              <a:gd name="T8" fmla="*/ 525 w 1051"/>
              <a:gd name="T9" fmla="*/ 350 h 1051"/>
              <a:gd name="T10" fmla="*/ 932 w 1051"/>
              <a:gd name="T11" fmla="*/ 933 h 1051"/>
              <a:gd name="T12" fmla="*/ 932 w 1051"/>
              <a:gd name="T13" fmla="*/ 700 h 1051"/>
              <a:gd name="T14" fmla="*/ 1050 w 1051"/>
              <a:gd name="T15" fmla="*/ 700 h 1051"/>
              <a:gd name="T16" fmla="*/ 1050 w 1051"/>
              <a:gd name="T17" fmla="*/ 933 h 1051"/>
              <a:gd name="T18" fmla="*/ 932 w 1051"/>
              <a:gd name="T19" fmla="*/ 1050 h 1051"/>
              <a:gd name="T20" fmla="*/ 700 w 1051"/>
              <a:gd name="T21" fmla="*/ 1050 h 1051"/>
              <a:gd name="T22" fmla="*/ 700 w 1051"/>
              <a:gd name="T23" fmla="*/ 933 h 1051"/>
              <a:gd name="T24" fmla="*/ 932 w 1051"/>
              <a:gd name="T25" fmla="*/ 933 h 1051"/>
              <a:gd name="T26" fmla="*/ 932 w 1051"/>
              <a:gd name="T27" fmla="*/ 0 h 1051"/>
              <a:gd name="T28" fmla="*/ 1050 w 1051"/>
              <a:gd name="T29" fmla="*/ 118 h 1051"/>
              <a:gd name="T30" fmla="*/ 1050 w 1051"/>
              <a:gd name="T31" fmla="*/ 350 h 1051"/>
              <a:gd name="T32" fmla="*/ 932 w 1051"/>
              <a:gd name="T33" fmla="*/ 350 h 1051"/>
              <a:gd name="T34" fmla="*/ 932 w 1051"/>
              <a:gd name="T35" fmla="*/ 118 h 1051"/>
              <a:gd name="T36" fmla="*/ 700 w 1051"/>
              <a:gd name="T37" fmla="*/ 118 h 1051"/>
              <a:gd name="T38" fmla="*/ 700 w 1051"/>
              <a:gd name="T39" fmla="*/ 0 h 1051"/>
              <a:gd name="T40" fmla="*/ 932 w 1051"/>
              <a:gd name="T41" fmla="*/ 0 h 1051"/>
              <a:gd name="T42" fmla="*/ 117 w 1051"/>
              <a:gd name="T43" fmla="*/ 118 h 1051"/>
              <a:gd name="T44" fmla="*/ 117 w 1051"/>
              <a:gd name="T45" fmla="*/ 350 h 1051"/>
              <a:gd name="T46" fmla="*/ 0 w 1051"/>
              <a:gd name="T47" fmla="*/ 350 h 1051"/>
              <a:gd name="T48" fmla="*/ 0 w 1051"/>
              <a:gd name="T49" fmla="*/ 118 h 1051"/>
              <a:gd name="T50" fmla="*/ 117 w 1051"/>
              <a:gd name="T51" fmla="*/ 0 h 1051"/>
              <a:gd name="T52" fmla="*/ 350 w 1051"/>
              <a:gd name="T53" fmla="*/ 0 h 1051"/>
              <a:gd name="T54" fmla="*/ 350 w 1051"/>
              <a:gd name="T55" fmla="*/ 118 h 1051"/>
              <a:gd name="T56" fmla="*/ 117 w 1051"/>
              <a:gd name="T57" fmla="*/ 118 h 1051"/>
              <a:gd name="T58" fmla="*/ 117 w 1051"/>
              <a:gd name="T59" fmla="*/ 700 h 1051"/>
              <a:gd name="T60" fmla="*/ 117 w 1051"/>
              <a:gd name="T61" fmla="*/ 933 h 1051"/>
              <a:gd name="T62" fmla="*/ 350 w 1051"/>
              <a:gd name="T63" fmla="*/ 933 h 1051"/>
              <a:gd name="T64" fmla="*/ 350 w 1051"/>
              <a:gd name="T65" fmla="*/ 1050 h 1051"/>
              <a:gd name="T66" fmla="*/ 117 w 1051"/>
              <a:gd name="T67" fmla="*/ 1050 h 1051"/>
              <a:gd name="T68" fmla="*/ 0 w 1051"/>
              <a:gd name="T69" fmla="*/ 933 h 1051"/>
              <a:gd name="T70" fmla="*/ 0 w 1051"/>
              <a:gd name="T71" fmla="*/ 700 h 1051"/>
              <a:gd name="T72" fmla="*/ 117 w 1051"/>
              <a:gd name="T73" fmla="*/ 700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051" h="1051">
                <a:moveTo>
                  <a:pt x="525" y="350"/>
                </a:moveTo>
                <a:cubicBezTo>
                  <a:pt x="620" y="350"/>
                  <a:pt x="700" y="430"/>
                  <a:pt x="700" y="525"/>
                </a:cubicBezTo>
                <a:cubicBezTo>
                  <a:pt x="700" y="621"/>
                  <a:pt x="621" y="700"/>
                  <a:pt x="525" y="700"/>
                </a:cubicBezTo>
                <a:cubicBezTo>
                  <a:pt x="430" y="700"/>
                  <a:pt x="350" y="621"/>
                  <a:pt x="350" y="525"/>
                </a:cubicBezTo>
                <a:cubicBezTo>
                  <a:pt x="350" y="430"/>
                  <a:pt x="429" y="350"/>
                  <a:pt x="525" y="350"/>
                </a:cubicBezTo>
                <a:close/>
                <a:moveTo>
                  <a:pt x="932" y="933"/>
                </a:moveTo>
                <a:lnTo>
                  <a:pt x="932" y="700"/>
                </a:lnTo>
                <a:lnTo>
                  <a:pt x="1050" y="700"/>
                </a:lnTo>
                <a:lnTo>
                  <a:pt x="1050" y="933"/>
                </a:lnTo>
                <a:cubicBezTo>
                  <a:pt x="1050" y="995"/>
                  <a:pt x="995" y="1050"/>
                  <a:pt x="932" y="1050"/>
                </a:cubicBezTo>
                <a:lnTo>
                  <a:pt x="700" y="1050"/>
                </a:lnTo>
                <a:lnTo>
                  <a:pt x="700" y="933"/>
                </a:lnTo>
                <a:lnTo>
                  <a:pt x="932" y="933"/>
                </a:lnTo>
                <a:close/>
                <a:moveTo>
                  <a:pt x="932" y="0"/>
                </a:moveTo>
                <a:cubicBezTo>
                  <a:pt x="995" y="0"/>
                  <a:pt x="1050" y="55"/>
                  <a:pt x="1050" y="118"/>
                </a:cubicBezTo>
                <a:lnTo>
                  <a:pt x="1050" y="350"/>
                </a:lnTo>
                <a:lnTo>
                  <a:pt x="932" y="350"/>
                </a:lnTo>
                <a:lnTo>
                  <a:pt x="932" y="118"/>
                </a:lnTo>
                <a:lnTo>
                  <a:pt x="700" y="118"/>
                </a:lnTo>
                <a:lnTo>
                  <a:pt x="700" y="0"/>
                </a:lnTo>
                <a:lnTo>
                  <a:pt x="932" y="0"/>
                </a:lnTo>
                <a:close/>
                <a:moveTo>
                  <a:pt x="117" y="118"/>
                </a:moveTo>
                <a:lnTo>
                  <a:pt x="117" y="350"/>
                </a:lnTo>
                <a:lnTo>
                  <a:pt x="0" y="350"/>
                </a:lnTo>
                <a:lnTo>
                  <a:pt x="0" y="118"/>
                </a:lnTo>
                <a:cubicBezTo>
                  <a:pt x="0" y="55"/>
                  <a:pt x="54" y="0"/>
                  <a:pt x="117" y="0"/>
                </a:cubicBezTo>
                <a:lnTo>
                  <a:pt x="350" y="0"/>
                </a:lnTo>
                <a:lnTo>
                  <a:pt x="350" y="118"/>
                </a:lnTo>
                <a:lnTo>
                  <a:pt x="117" y="118"/>
                </a:lnTo>
                <a:close/>
                <a:moveTo>
                  <a:pt x="117" y="700"/>
                </a:moveTo>
                <a:lnTo>
                  <a:pt x="117" y="933"/>
                </a:lnTo>
                <a:lnTo>
                  <a:pt x="350" y="933"/>
                </a:lnTo>
                <a:lnTo>
                  <a:pt x="350" y="1050"/>
                </a:lnTo>
                <a:lnTo>
                  <a:pt x="117" y="1050"/>
                </a:lnTo>
                <a:cubicBezTo>
                  <a:pt x="54" y="1050"/>
                  <a:pt x="0" y="995"/>
                  <a:pt x="0" y="933"/>
                </a:cubicBezTo>
                <a:lnTo>
                  <a:pt x="0" y="700"/>
                </a:lnTo>
                <a:lnTo>
                  <a:pt x="117" y="700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9" name="Freeform 58"/>
          <p:cNvSpPr>
            <a:spLocks noChangeArrowheads="1"/>
          </p:cNvSpPr>
          <p:nvPr/>
        </p:nvSpPr>
        <p:spPr bwMode="auto">
          <a:xfrm>
            <a:off x="7508876" y="4102895"/>
            <a:ext cx="377825" cy="377825"/>
          </a:xfrm>
          <a:custGeom>
            <a:avLst/>
            <a:gdLst>
              <a:gd name="T0" fmla="*/ 932 w 1051"/>
              <a:gd name="T1" fmla="*/ 933 h 1051"/>
              <a:gd name="T2" fmla="*/ 932 w 1051"/>
              <a:gd name="T3" fmla="*/ 118 h 1051"/>
              <a:gd name="T4" fmla="*/ 525 w 1051"/>
              <a:gd name="T5" fmla="*/ 118 h 1051"/>
              <a:gd name="T6" fmla="*/ 525 w 1051"/>
              <a:gd name="T7" fmla="*/ 468 h 1051"/>
              <a:gd name="T8" fmla="*/ 932 w 1051"/>
              <a:gd name="T9" fmla="*/ 933 h 1051"/>
              <a:gd name="T10" fmla="*/ 932 w 1051"/>
              <a:gd name="T11" fmla="*/ 0 h 1051"/>
              <a:gd name="T12" fmla="*/ 1050 w 1051"/>
              <a:gd name="T13" fmla="*/ 118 h 1051"/>
              <a:gd name="T14" fmla="*/ 1050 w 1051"/>
              <a:gd name="T15" fmla="*/ 933 h 1051"/>
              <a:gd name="T16" fmla="*/ 932 w 1051"/>
              <a:gd name="T17" fmla="*/ 1050 h 1051"/>
              <a:gd name="T18" fmla="*/ 117 w 1051"/>
              <a:gd name="T19" fmla="*/ 1050 h 1051"/>
              <a:gd name="T20" fmla="*/ 0 w 1051"/>
              <a:gd name="T21" fmla="*/ 933 h 1051"/>
              <a:gd name="T22" fmla="*/ 0 w 1051"/>
              <a:gd name="T23" fmla="*/ 118 h 1051"/>
              <a:gd name="T24" fmla="*/ 117 w 1051"/>
              <a:gd name="T25" fmla="*/ 0 h 1051"/>
              <a:gd name="T26" fmla="*/ 932 w 1051"/>
              <a:gd name="T27" fmla="*/ 0 h 1051"/>
              <a:gd name="T28" fmla="*/ 525 w 1051"/>
              <a:gd name="T29" fmla="*/ 468 h 1051"/>
              <a:gd name="T30" fmla="*/ 117 w 1051"/>
              <a:gd name="T31" fmla="*/ 933 h 1051"/>
              <a:gd name="T32" fmla="*/ 525 w 1051"/>
              <a:gd name="T33" fmla="*/ 933 h 1051"/>
              <a:gd name="T34" fmla="*/ 525 w 1051"/>
              <a:gd name="T35" fmla="*/ 468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051" h="1051">
                <a:moveTo>
                  <a:pt x="932" y="933"/>
                </a:moveTo>
                <a:lnTo>
                  <a:pt x="932" y="118"/>
                </a:lnTo>
                <a:lnTo>
                  <a:pt x="525" y="118"/>
                </a:lnTo>
                <a:lnTo>
                  <a:pt x="525" y="468"/>
                </a:lnTo>
                <a:lnTo>
                  <a:pt x="932" y="933"/>
                </a:lnTo>
                <a:close/>
                <a:moveTo>
                  <a:pt x="932" y="0"/>
                </a:moveTo>
                <a:cubicBezTo>
                  <a:pt x="995" y="0"/>
                  <a:pt x="1050" y="55"/>
                  <a:pt x="1050" y="118"/>
                </a:cubicBezTo>
                <a:lnTo>
                  <a:pt x="1050" y="933"/>
                </a:lnTo>
                <a:cubicBezTo>
                  <a:pt x="1050" y="995"/>
                  <a:pt x="995" y="1050"/>
                  <a:pt x="932" y="1050"/>
                </a:cubicBezTo>
                <a:lnTo>
                  <a:pt x="117" y="1050"/>
                </a:lnTo>
                <a:cubicBezTo>
                  <a:pt x="55" y="1050"/>
                  <a:pt x="0" y="995"/>
                  <a:pt x="0" y="933"/>
                </a:cubicBezTo>
                <a:lnTo>
                  <a:pt x="0" y="118"/>
                </a:lnTo>
                <a:cubicBezTo>
                  <a:pt x="0" y="55"/>
                  <a:pt x="55" y="0"/>
                  <a:pt x="117" y="0"/>
                </a:cubicBezTo>
                <a:lnTo>
                  <a:pt x="932" y="0"/>
                </a:lnTo>
                <a:close/>
                <a:moveTo>
                  <a:pt x="525" y="468"/>
                </a:moveTo>
                <a:lnTo>
                  <a:pt x="117" y="933"/>
                </a:lnTo>
                <a:lnTo>
                  <a:pt x="525" y="933"/>
                </a:lnTo>
                <a:lnTo>
                  <a:pt x="525" y="468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0" name="Freeform 59"/>
          <p:cNvSpPr>
            <a:spLocks noChangeArrowheads="1"/>
          </p:cNvSpPr>
          <p:nvPr/>
        </p:nvSpPr>
        <p:spPr bwMode="auto">
          <a:xfrm>
            <a:off x="8535987" y="4061619"/>
            <a:ext cx="463550" cy="463550"/>
          </a:xfrm>
          <a:custGeom>
            <a:avLst/>
            <a:gdLst>
              <a:gd name="T0" fmla="*/ 818 w 1287"/>
              <a:gd name="T1" fmla="*/ 467 h 1286"/>
              <a:gd name="T2" fmla="*/ 818 w 1287"/>
              <a:gd name="T3" fmla="*/ 350 h 1286"/>
              <a:gd name="T4" fmla="*/ 700 w 1287"/>
              <a:gd name="T5" fmla="*/ 350 h 1286"/>
              <a:gd name="T6" fmla="*/ 700 w 1287"/>
              <a:gd name="T7" fmla="*/ 467 h 1286"/>
              <a:gd name="T8" fmla="*/ 818 w 1287"/>
              <a:gd name="T9" fmla="*/ 467 h 1286"/>
              <a:gd name="T10" fmla="*/ 818 w 1287"/>
              <a:gd name="T11" fmla="*/ 235 h 1286"/>
              <a:gd name="T12" fmla="*/ 936 w 1287"/>
              <a:gd name="T13" fmla="*/ 350 h 1286"/>
              <a:gd name="T14" fmla="*/ 936 w 1287"/>
              <a:gd name="T15" fmla="*/ 700 h 1286"/>
              <a:gd name="T16" fmla="*/ 818 w 1287"/>
              <a:gd name="T17" fmla="*/ 817 h 1286"/>
              <a:gd name="T18" fmla="*/ 586 w 1287"/>
              <a:gd name="T19" fmla="*/ 817 h 1286"/>
              <a:gd name="T20" fmla="*/ 586 w 1287"/>
              <a:gd name="T21" fmla="*/ 700 h 1286"/>
              <a:gd name="T22" fmla="*/ 818 w 1287"/>
              <a:gd name="T23" fmla="*/ 700 h 1286"/>
              <a:gd name="T24" fmla="*/ 818 w 1287"/>
              <a:gd name="T25" fmla="*/ 585 h 1286"/>
              <a:gd name="T26" fmla="*/ 700 w 1287"/>
              <a:gd name="T27" fmla="*/ 585 h 1286"/>
              <a:gd name="T28" fmla="*/ 586 w 1287"/>
              <a:gd name="T29" fmla="*/ 467 h 1286"/>
              <a:gd name="T30" fmla="*/ 586 w 1287"/>
              <a:gd name="T31" fmla="*/ 350 h 1286"/>
              <a:gd name="T32" fmla="*/ 700 w 1287"/>
              <a:gd name="T33" fmla="*/ 235 h 1286"/>
              <a:gd name="T34" fmla="*/ 818 w 1287"/>
              <a:gd name="T35" fmla="*/ 235 h 1286"/>
              <a:gd name="T36" fmla="*/ 1168 w 1287"/>
              <a:gd name="T37" fmla="*/ 935 h 1286"/>
              <a:gd name="T38" fmla="*/ 1168 w 1287"/>
              <a:gd name="T39" fmla="*/ 117 h 1286"/>
              <a:gd name="T40" fmla="*/ 350 w 1287"/>
              <a:gd name="T41" fmla="*/ 117 h 1286"/>
              <a:gd name="T42" fmla="*/ 350 w 1287"/>
              <a:gd name="T43" fmla="*/ 935 h 1286"/>
              <a:gd name="T44" fmla="*/ 1168 w 1287"/>
              <a:gd name="T45" fmla="*/ 935 h 1286"/>
              <a:gd name="T46" fmla="*/ 1168 w 1287"/>
              <a:gd name="T47" fmla="*/ 0 h 1286"/>
              <a:gd name="T48" fmla="*/ 1286 w 1287"/>
              <a:gd name="T49" fmla="*/ 117 h 1286"/>
              <a:gd name="T50" fmla="*/ 1286 w 1287"/>
              <a:gd name="T51" fmla="*/ 935 h 1286"/>
              <a:gd name="T52" fmla="*/ 1168 w 1287"/>
              <a:gd name="T53" fmla="*/ 1050 h 1286"/>
              <a:gd name="T54" fmla="*/ 350 w 1287"/>
              <a:gd name="T55" fmla="*/ 1050 h 1286"/>
              <a:gd name="T56" fmla="*/ 236 w 1287"/>
              <a:gd name="T57" fmla="*/ 935 h 1286"/>
              <a:gd name="T58" fmla="*/ 236 w 1287"/>
              <a:gd name="T59" fmla="*/ 117 h 1286"/>
              <a:gd name="T60" fmla="*/ 350 w 1287"/>
              <a:gd name="T61" fmla="*/ 0 h 1286"/>
              <a:gd name="T62" fmla="*/ 1168 w 1287"/>
              <a:gd name="T63" fmla="*/ 0 h 1286"/>
              <a:gd name="T64" fmla="*/ 118 w 1287"/>
              <a:gd name="T65" fmla="*/ 235 h 1286"/>
              <a:gd name="T66" fmla="*/ 118 w 1287"/>
              <a:gd name="T67" fmla="*/ 1167 h 1286"/>
              <a:gd name="T68" fmla="*/ 1050 w 1287"/>
              <a:gd name="T69" fmla="*/ 1167 h 1286"/>
              <a:gd name="T70" fmla="*/ 1050 w 1287"/>
              <a:gd name="T71" fmla="*/ 1285 h 1286"/>
              <a:gd name="T72" fmla="*/ 118 w 1287"/>
              <a:gd name="T73" fmla="*/ 1285 h 1286"/>
              <a:gd name="T74" fmla="*/ 0 w 1287"/>
              <a:gd name="T75" fmla="*/ 1167 h 1286"/>
              <a:gd name="T76" fmla="*/ 0 w 1287"/>
              <a:gd name="T77" fmla="*/ 235 h 1286"/>
              <a:gd name="T78" fmla="*/ 118 w 1287"/>
              <a:gd name="T79" fmla="*/ 235 h 1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287" h="1286">
                <a:moveTo>
                  <a:pt x="818" y="467"/>
                </a:moveTo>
                <a:lnTo>
                  <a:pt x="818" y="350"/>
                </a:lnTo>
                <a:lnTo>
                  <a:pt x="700" y="350"/>
                </a:lnTo>
                <a:lnTo>
                  <a:pt x="700" y="467"/>
                </a:lnTo>
                <a:lnTo>
                  <a:pt x="818" y="467"/>
                </a:lnTo>
                <a:close/>
                <a:moveTo>
                  <a:pt x="818" y="235"/>
                </a:moveTo>
                <a:cubicBezTo>
                  <a:pt x="881" y="235"/>
                  <a:pt x="936" y="284"/>
                  <a:pt x="936" y="350"/>
                </a:cubicBezTo>
                <a:lnTo>
                  <a:pt x="936" y="700"/>
                </a:lnTo>
                <a:cubicBezTo>
                  <a:pt x="936" y="765"/>
                  <a:pt x="881" y="817"/>
                  <a:pt x="818" y="817"/>
                </a:cubicBezTo>
                <a:lnTo>
                  <a:pt x="586" y="817"/>
                </a:lnTo>
                <a:lnTo>
                  <a:pt x="586" y="700"/>
                </a:lnTo>
                <a:lnTo>
                  <a:pt x="818" y="700"/>
                </a:lnTo>
                <a:lnTo>
                  <a:pt x="818" y="585"/>
                </a:lnTo>
                <a:lnTo>
                  <a:pt x="700" y="585"/>
                </a:lnTo>
                <a:cubicBezTo>
                  <a:pt x="638" y="585"/>
                  <a:pt x="586" y="533"/>
                  <a:pt x="586" y="467"/>
                </a:cubicBezTo>
                <a:lnTo>
                  <a:pt x="586" y="350"/>
                </a:lnTo>
                <a:cubicBezTo>
                  <a:pt x="586" y="284"/>
                  <a:pt x="638" y="235"/>
                  <a:pt x="700" y="235"/>
                </a:cubicBezTo>
                <a:lnTo>
                  <a:pt x="818" y="235"/>
                </a:lnTo>
                <a:close/>
                <a:moveTo>
                  <a:pt x="1168" y="935"/>
                </a:moveTo>
                <a:lnTo>
                  <a:pt x="1168" y="117"/>
                </a:lnTo>
                <a:lnTo>
                  <a:pt x="350" y="117"/>
                </a:lnTo>
                <a:lnTo>
                  <a:pt x="350" y="935"/>
                </a:lnTo>
                <a:lnTo>
                  <a:pt x="1168" y="935"/>
                </a:lnTo>
                <a:close/>
                <a:moveTo>
                  <a:pt x="1168" y="0"/>
                </a:moveTo>
                <a:cubicBezTo>
                  <a:pt x="1231" y="0"/>
                  <a:pt x="1286" y="54"/>
                  <a:pt x="1286" y="117"/>
                </a:cubicBezTo>
                <a:lnTo>
                  <a:pt x="1286" y="935"/>
                </a:lnTo>
                <a:cubicBezTo>
                  <a:pt x="1286" y="998"/>
                  <a:pt x="1231" y="1050"/>
                  <a:pt x="1168" y="1050"/>
                </a:cubicBezTo>
                <a:lnTo>
                  <a:pt x="350" y="1050"/>
                </a:lnTo>
                <a:cubicBezTo>
                  <a:pt x="288" y="1050"/>
                  <a:pt x="236" y="998"/>
                  <a:pt x="236" y="935"/>
                </a:cubicBezTo>
                <a:lnTo>
                  <a:pt x="236" y="117"/>
                </a:lnTo>
                <a:cubicBezTo>
                  <a:pt x="236" y="54"/>
                  <a:pt x="288" y="0"/>
                  <a:pt x="350" y="0"/>
                </a:cubicBezTo>
                <a:lnTo>
                  <a:pt x="1168" y="0"/>
                </a:lnTo>
                <a:close/>
                <a:moveTo>
                  <a:pt x="118" y="235"/>
                </a:moveTo>
                <a:lnTo>
                  <a:pt x="118" y="1167"/>
                </a:lnTo>
                <a:lnTo>
                  <a:pt x="1050" y="1167"/>
                </a:lnTo>
                <a:lnTo>
                  <a:pt x="1050" y="1285"/>
                </a:lnTo>
                <a:lnTo>
                  <a:pt x="118" y="1285"/>
                </a:lnTo>
                <a:cubicBezTo>
                  <a:pt x="55" y="1285"/>
                  <a:pt x="0" y="1230"/>
                  <a:pt x="0" y="1167"/>
                </a:cubicBezTo>
                <a:lnTo>
                  <a:pt x="0" y="235"/>
                </a:lnTo>
                <a:lnTo>
                  <a:pt x="118" y="235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1" name="Freeform 60"/>
          <p:cNvSpPr>
            <a:spLocks noChangeArrowheads="1"/>
          </p:cNvSpPr>
          <p:nvPr/>
        </p:nvSpPr>
        <p:spPr bwMode="auto">
          <a:xfrm>
            <a:off x="9604374" y="4061619"/>
            <a:ext cx="463550" cy="463550"/>
          </a:xfrm>
          <a:custGeom>
            <a:avLst/>
            <a:gdLst>
              <a:gd name="T0" fmla="*/ 1167 w 1286"/>
              <a:gd name="T1" fmla="*/ 467 h 1286"/>
              <a:gd name="T2" fmla="*/ 1167 w 1286"/>
              <a:gd name="T3" fmla="*/ 117 h 1286"/>
              <a:gd name="T4" fmla="*/ 350 w 1286"/>
              <a:gd name="T5" fmla="*/ 117 h 1286"/>
              <a:gd name="T6" fmla="*/ 350 w 1286"/>
              <a:gd name="T7" fmla="*/ 935 h 1286"/>
              <a:gd name="T8" fmla="*/ 1167 w 1286"/>
              <a:gd name="T9" fmla="*/ 935 h 1286"/>
              <a:gd name="T10" fmla="*/ 1167 w 1286"/>
              <a:gd name="T11" fmla="*/ 585 h 1286"/>
              <a:gd name="T12" fmla="*/ 1050 w 1286"/>
              <a:gd name="T13" fmla="*/ 585 h 1286"/>
              <a:gd name="T14" fmla="*/ 1050 w 1286"/>
              <a:gd name="T15" fmla="*/ 700 h 1286"/>
              <a:gd name="T16" fmla="*/ 935 w 1286"/>
              <a:gd name="T17" fmla="*/ 700 h 1286"/>
              <a:gd name="T18" fmla="*/ 935 w 1286"/>
              <a:gd name="T19" fmla="*/ 585 h 1286"/>
              <a:gd name="T20" fmla="*/ 817 w 1286"/>
              <a:gd name="T21" fmla="*/ 585 h 1286"/>
              <a:gd name="T22" fmla="*/ 817 w 1286"/>
              <a:gd name="T23" fmla="*/ 467 h 1286"/>
              <a:gd name="T24" fmla="*/ 935 w 1286"/>
              <a:gd name="T25" fmla="*/ 467 h 1286"/>
              <a:gd name="T26" fmla="*/ 935 w 1286"/>
              <a:gd name="T27" fmla="*/ 350 h 1286"/>
              <a:gd name="T28" fmla="*/ 1050 w 1286"/>
              <a:gd name="T29" fmla="*/ 350 h 1286"/>
              <a:gd name="T30" fmla="*/ 1050 w 1286"/>
              <a:gd name="T31" fmla="*/ 467 h 1286"/>
              <a:gd name="T32" fmla="*/ 1167 w 1286"/>
              <a:gd name="T33" fmla="*/ 467 h 1286"/>
              <a:gd name="T34" fmla="*/ 1167 w 1286"/>
              <a:gd name="T35" fmla="*/ 0 h 1286"/>
              <a:gd name="T36" fmla="*/ 1285 w 1286"/>
              <a:gd name="T37" fmla="*/ 117 h 1286"/>
              <a:gd name="T38" fmla="*/ 1285 w 1286"/>
              <a:gd name="T39" fmla="*/ 935 h 1286"/>
              <a:gd name="T40" fmla="*/ 1167 w 1286"/>
              <a:gd name="T41" fmla="*/ 1050 h 1286"/>
              <a:gd name="T42" fmla="*/ 350 w 1286"/>
              <a:gd name="T43" fmla="*/ 1050 h 1286"/>
              <a:gd name="T44" fmla="*/ 235 w 1286"/>
              <a:gd name="T45" fmla="*/ 935 h 1286"/>
              <a:gd name="T46" fmla="*/ 235 w 1286"/>
              <a:gd name="T47" fmla="*/ 117 h 1286"/>
              <a:gd name="T48" fmla="*/ 350 w 1286"/>
              <a:gd name="T49" fmla="*/ 0 h 1286"/>
              <a:gd name="T50" fmla="*/ 1167 w 1286"/>
              <a:gd name="T51" fmla="*/ 0 h 1286"/>
              <a:gd name="T52" fmla="*/ 585 w 1286"/>
              <a:gd name="T53" fmla="*/ 467 h 1286"/>
              <a:gd name="T54" fmla="*/ 642 w 1286"/>
              <a:gd name="T55" fmla="*/ 467 h 1286"/>
              <a:gd name="T56" fmla="*/ 642 w 1286"/>
              <a:gd name="T57" fmla="*/ 410 h 1286"/>
              <a:gd name="T58" fmla="*/ 585 w 1286"/>
              <a:gd name="T59" fmla="*/ 410 h 1286"/>
              <a:gd name="T60" fmla="*/ 585 w 1286"/>
              <a:gd name="T61" fmla="*/ 467 h 1286"/>
              <a:gd name="T62" fmla="*/ 760 w 1286"/>
              <a:gd name="T63" fmla="*/ 642 h 1286"/>
              <a:gd name="T64" fmla="*/ 642 w 1286"/>
              <a:gd name="T65" fmla="*/ 760 h 1286"/>
              <a:gd name="T66" fmla="*/ 467 w 1286"/>
              <a:gd name="T67" fmla="*/ 760 h 1286"/>
              <a:gd name="T68" fmla="*/ 467 w 1286"/>
              <a:gd name="T69" fmla="*/ 642 h 1286"/>
              <a:gd name="T70" fmla="*/ 642 w 1286"/>
              <a:gd name="T71" fmla="*/ 642 h 1286"/>
              <a:gd name="T72" fmla="*/ 642 w 1286"/>
              <a:gd name="T73" fmla="*/ 585 h 1286"/>
              <a:gd name="T74" fmla="*/ 585 w 1286"/>
              <a:gd name="T75" fmla="*/ 585 h 1286"/>
              <a:gd name="T76" fmla="*/ 467 w 1286"/>
              <a:gd name="T77" fmla="*/ 467 h 1286"/>
              <a:gd name="T78" fmla="*/ 467 w 1286"/>
              <a:gd name="T79" fmla="*/ 410 h 1286"/>
              <a:gd name="T80" fmla="*/ 585 w 1286"/>
              <a:gd name="T81" fmla="*/ 292 h 1286"/>
              <a:gd name="T82" fmla="*/ 642 w 1286"/>
              <a:gd name="T83" fmla="*/ 292 h 1286"/>
              <a:gd name="T84" fmla="*/ 760 w 1286"/>
              <a:gd name="T85" fmla="*/ 410 h 1286"/>
              <a:gd name="T86" fmla="*/ 760 w 1286"/>
              <a:gd name="T87" fmla="*/ 642 h 1286"/>
              <a:gd name="T88" fmla="*/ 117 w 1286"/>
              <a:gd name="T89" fmla="*/ 235 h 1286"/>
              <a:gd name="T90" fmla="*/ 117 w 1286"/>
              <a:gd name="T91" fmla="*/ 1167 h 1286"/>
              <a:gd name="T92" fmla="*/ 1050 w 1286"/>
              <a:gd name="T93" fmla="*/ 1167 h 1286"/>
              <a:gd name="T94" fmla="*/ 1050 w 1286"/>
              <a:gd name="T95" fmla="*/ 1285 h 1286"/>
              <a:gd name="T96" fmla="*/ 117 w 1286"/>
              <a:gd name="T97" fmla="*/ 1285 h 1286"/>
              <a:gd name="T98" fmla="*/ 0 w 1286"/>
              <a:gd name="T99" fmla="*/ 1167 h 1286"/>
              <a:gd name="T100" fmla="*/ 0 w 1286"/>
              <a:gd name="T101" fmla="*/ 235 h 1286"/>
              <a:gd name="T102" fmla="*/ 117 w 1286"/>
              <a:gd name="T103" fmla="*/ 235 h 1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286" h="1286">
                <a:moveTo>
                  <a:pt x="1167" y="467"/>
                </a:moveTo>
                <a:lnTo>
                  <a:pt x="1167" y="117"/>
                </a:lnTo>
                <a:lnTo>
                  <a:pt x="350" y="117"/>
                </a:lnTo>
                <a:lnTo>
                  <a:pt x="350" y="935"/>
                </a:lnTo>
                <a:lnTo>
                  <a:pt x="1167" y="935"/>
                </a:lnTo>
                <a:lnTo>
                  <a:pt x="1167" y="585"/>
                </a:lnTo>
                <a:lnTo>
                  <a:pt x="1050" y="585"/>
                </a:lnTo>
                <a:lnTo>
                  <a:pt x="1050" y="700"/>
                </a:lnTo>
                <a:lnTo>
                  <a:pt x="935" y="700"/>
                </a:lnTo>
                <a:lnTo>
                  <a:pt x="935" y="585"/>
                </a:lnTo>
                <a:lnTo>
                  <a:pt x="817" y="585"/>
                </a:lnTo>
                <a:lnTo>
                  <a:pt x="817" y="467"/>
                </a:lnTo>
                <a:lnTo>
                  <a:pt x="935" y="467"/>
                </a:lnTo>
                <a:lnTo>
                  <a:pt x="935" y="350"/>
                </a:lnTo>
                <a:lnTo>
                  <a:pt x="1050" y="350"/>
                </a:lnTo>
                <a:lnTo>
                  <a:pt x="1050" y="467"/>
                </a:lnTo>
                <a:lnTo>
                  <a:pt x="1167" y="467"/>
                </a:lnTo>
                <a:close/>
                <a:moveTo>
                  <a:pt x="1167" y="0"/>
                </a:moveTo>
                <a:cubicBezTo>
                  <a:pt x="1230" y="0"/>
                  <a:pt x="1285" y="54"/>
                  <a:pt x="1285" y="117"/>
                </a:cubicBezTo>
                <a:lnTo>
                  <a:pt x="1285" y="935"/>
                </a:lnTo>
                <a:cubicBezTo>
                  <a:pt x="1285" y="998"/>
                  <a:pt x="1230" y="1050"/>
                  <a:pt x="1167" y="1050"/>
                </a:cubicBezTo>
                <a:lnTo>
                  <a:pt x="350" y="1050"/>
                </a:lnTo>
                <a:cubicBezTo>
                  <a:pt x="287" y="1050"/>
                  <a:pt x="235" y="998"/>
                  <a:pt x="235" y="935"/>
                </a:cubicBezTo>
                <a:lnTo>
                  <a:pt x="235" y="117"/>
                </a:lnTo>
                <a:cubicBezTo>
                  <a:pt x="235" y="54"/>
                  <a:pt x="287" y="0"/>
                  <a:pt x="350" y="0"/>
                </a:cubicBezTo>
                <a:lnTo>
                  <a:pt x="1167" y="0"/>
                </a:lnTo>
                <a:close/>
                <a:moveTo>
                  <a:pt x="585" y="467"/>
                </a:moveTo>
                <a:lnTo>
                  <a:pt x="642" y="467"/>
                </a:lnTo>
                <a:lnTo>
                  <a:pt x="642" y="410"/>
                </a:lnTo>
                <a:lnTo>
                  <a:pt x="585" y="410"/>
                </a:lnTo>
                <a:lnTo>
                  <a:pt x="585" y="467"/>
                </a:lnTo>
                <a:close/>
                <a:moveTo>
                  <a:pt x="760" y="642"/>
                </a:moveTo>
                <a:cubicBezTo>
                  <a:pt x="760" y="708"/>
                  <a:pt x="705" y="760"/>
                  <a:pt x="642" y="760"/>
                </a:cubicBezTo>
                <a:lnTo>
                  <a:pt x="467" y="760"/>
                </a:lnTo>
                <a:lnTo>
                  <a:pt x="467" y="642"/>
                </a:lnTo>
                <a:lnTo>
                  <a:pt x="642" y="642"/>
                </a:lnTo>
                <a:lnTo>
                  <a:pt x="642" y="585"/>
                </a:lnTo>
                <a:lnTo>
                  <a:pt x="585" y="585"/>
                </a:lnTo>
                <a:cubicBezTo>
                  <a:pt x="522" y="585"/>
                  <a:pt x="467" y="533"/>
                  <a:pt x="467" y="467"/>
                </a:cubicBezTo>
                <a:lnTo>
                  <a:pt x="467" y="410"/>
                </a:lnTo>
                <a:cubicBezTo>
                  <a:pt x="467" y="344"/>
                  <a:pt x="522" y="292"/>
                  <a:pt x="585" y="292"/>
                </a:cubicBezTo>
                <a:lnTo>
                  <a:pt x="642" y="292"/>
                </a:lnTo>
                <a:cubicBezTo>
                  <a:pt x="705" y="292"/>
                  <a:pt x="760" y="344"/>
                  <a:pt x="760" y="410"/>
                </a:cubicBezTo>
                <a:lnTo>
                  <a:pt x="760" y="642"/>
                </a:lnTo>
                <a:close/>
                <a:moveTo>
                  <a:pt x="117" y="235"/>
                </a:moveTo>
                <a:lnTo>
                  <a:pt x="117" y="1167"/>
                </a:lnTo>
                <a:lnTo>
                  <a:pt x="1050" y="1167"/>
                </a:lnTo>
                <a:lnTo>
                  <a:pt x="1050" y="1285"/>
                </a:lnTo>
                <a:lnTo>
                  <a:pt x="117" y="1285"/>
                </a:lnTo>
                <a:cubicBezTo>
                  <a:pt x="54" y="1285"/>
                  <a:pt x="0" y="1230"/>
                  <a:pt x="0" y="1167"/>
                </a:cubicBezTo>
                <a:lnTo>
                  <a:pt x="0" y="235"/>
                </a:lnTo>
                <a:lnTo>
                  <a:pt x="117" y="235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2" name="Freeform 61"/>
          <p:cNvSpPr>
            <a:spLocks noChangeArrowheads="1"/>
          </p:cNvSpPr>
          <p:nvPr/>
        </p:nvSpPr>
        <p:spPr bwMode="auto">
          <a:xfrm>
            <a:off x="10672762" y="4061619"/>
            <a:ext cx="463550" cy="463550"/>
          </a:xfrm>
          <a:custGeom>
            <a:avLst/>
            <a:gdLst>
              <a:gd name="T0" fmla="*/ 700 w 1286"/>
              <a:gd name="T1" fmla="*/ 585 h 1286"/>
              <a:gd name="T2" fmla="*/ 700 w 1286"/>
              <a:gd name="T3" fmla="*/ 700 h 1286"/>
              <a:gd name="T4" fmla="*/ 817 w 1286"/>
              <a:gd name="T5" fmla="*/ 700 h 1286"/>
              <a:gd name="T6" fmla="*/ 817 w 1286"/>
              <a:gd name="T7" fmla="*/ 585 h 1286"/>
              <a:gd name="T8" fmla="*/ 700 w 1286"/>
              <a:gd name="T9" fmla="*/ 585 h 1286"/>
              <a:gd name="T10" fmla="*/ 700 w 1286"/>
              <a:gd name="T11" fmla="*/ 350 h 1286"/>
              <a:gd name="T12" fmla="*/ 700 w 1286"/>
              <a:gd name="T13" fmla="*/ 467 h 1286"/>
              <a:gd name="T14" fmla="*/ 817 w 1286"/>
              <a:gd name="T15" fmla="*/ 467 h 1286"/>
              <a:gd name="T16" fmla="*/ 817 w 1286"/>
              <a:gd name="T17" fmla="*/ 350 h 1286"/>
              <a:gd name="T18" fmla="*/ 700 w 1286"/>
              <a:gd name="T19" fmla="*/ 350 h 1286"/>
              <a:gd name="T20" fmla="*/ 700 w 1286"/>
              <a:gd name="T21" fmla="*/ 817 h 1286"/>
              <a:gd name="T22" fmla="*/ 585 w 1286"/>
              <a:gd name="T23" fmla="*/ 700 h 1286"/>
              <a:gd name="T24" fmla="*/ 585 w 1286"/>
              <a:gd name="T25" fmla="*/ 612 h 1286"/>
              <a:gd name="T26" fmla="*/ 673 w 1286"/>
              <a:gd name="T27" fmla="*/ 525 h 1286"/>
              <a:gd name="T28" fmla="*/ 585 w 1286"/>
              <a:gd name="T29" fmla="*/ 437 h 1286"/>
              <a:gd name="T30" fmla="*/ 585 w 1286"/>
              <a:gd name="T31" fmla="*/ 350 h 1286"/>
              <a:gd name="T32" fmla="*/ 700 w 1286"/>
              <a:gd name="T33" fmla="*/ 235 h 1286"/>
              <a:gd name="T34" fmla="*/ 817 w 1286"/>
              <a:gd name="T35" fmla="*/ 235 h 1286"/>
              <a:gd name="T36" fmla="*/ 935 w 1286"/>
              <a:gd name="T37" fmla="*/ 350 h 1286"/>
              <a:gd name="T38" fmla="*/ 935 w 1286"/>
              <a:gd name="T39" fmla="*/ 437 h 1286"/>
              <a:gd name="T40" fmla="*/ 848 w 1286"/>
              <a:gd name="T41" fmla="*/ 525 h 1286"/>
              <a:gd name="T42" fmla="*/ 935 w 1286"/>
              <a:gd name="T43" fmla="*/ 612 h 1286"/>
              <a:gd name="T44" fmla="*/ 935 w 1286"/>
              <a:gd name="T45" fmla="*/ 700 h 1286"/>
              <a:gd name="T46" fmla="*/ 817 w 1286"/>
              <a:gd name="T47" fmla="*/ 817 h 1286"/>
              <a:gd name="T48" fmla="*/ 700 w 1286"/>
              <a:gd name="T49" fmla="*/ 817 h 1286"/>
              <a:gd name="T50" fmla="*/ 1167 w 1286"/>
              <a:gd name="T51" fmla="*/ 935 h 1286"/>
              <a:gd name="T52" fmla="*/ 1167 w 1286"/>
              <a:gd name="T53" fmla="*/ 117 h 1286"/>
              <a:gd name="T54" fmla="*/ 350 w 1286"/>
              <a:gd name="T55" fmla="*/ 117 h 1286"/>
              <a:gd name="T56" fmla="*/ 350 w 1286"/>
              <a:gd name="T57" fmla="*/ 935 h 1286"/>
              <a:gd name="T58" fmla="*/ 1167 w 1286"/>
              <a:gd name="T59" fmla="*/ 935 h 1286"/>
              <a:gd name="T60" fmla="*/ 1167 w 1286"/>
              <a:gd name="T61" fmla="*/ 0 h 1286"/>
              <a:gd name="T62" fmla="*/ 1285 w 1286"/>
              <a:gd name="T63" fmla="*/ 117 h 1286"/>
              <a:gd name="T64" fmla="*/ 1285 w 1286"/>
              <a:gd name="T65" fmla="*/ 935 h 1286"/>
              <a:gd name="T66" fmla="*/ 1167 w 1286"/>
              <a:gd name="T67" fmla="*/ 1050 h 1286"/>
              <a:gd name="T68" fmla="*/ 350 w 1286"/>
              <a:gd name="T69" fmla="*/ 1050 h 1286"/>
              <a:gd name="T70" fmla="*/ 235 w 1286"/>
              <a:gd name="T71" fmla="*/ 935 h 1286"/>
              <a:gd name="T72" fmla="*/ 235 w 1286"/>
              <a:gd name="T73" fmla="*/ 117 h 1286"/>
              <a:gd name="T74" fmla="*/ 350 w 1286"/>
              <a:gd name="T75" fmla="*/ 0 h 1286"/>
              <a:gd name="T76" fmla="*/ 1167 w 1286"/>
              <a:gd name="T77" fmla="*/ 0 h 1286"/>
              <a:gd name="T78" fmla="*/ 117 w 1286"/>
              <a:gd name="T79" fmla="*/ 235 h 1286"/>
              <a:gd name="T80" fmla="*/ 117 w 1286"/>
              <a:gd name="T81" fmla="*/ 1167 h 1286"/>
              <a:gd name="T82" fmla="*/ 1050 w 1286"/>
              <a:gd name="T83" fmla="*/ 1167 h 1286"/>
              <a:gd name="T84" fmla="*/ 1050 w 1286"/>
              <a:gd name="T85" fmla="*/ 1285 h 1286"/>
              <a:gd name="T86" fmla="*/ 117 w 1286"/>
              <a:gd name="T87" fmla="*/ 1285 h 1286"/>
              <a:gd name="T88" fmla="*/ 0 w 1286"/>
              <a:gd name="T89" fmla="*/ 1167 h 1286"/>
              <a:gd name="T90" fmla="*/ 0 w 1286"/>
              <a:gd name="T91" fmla="*/ 235 h 1286"/>
              <a:gd name="T92" fmla="*/ 117 w 1286"/>
              <a:gd name="T93" fmla="*/ 235 h 1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1286" h="1286">
                <a:moveTo>
                  <a:pt x="700" y="585"/>
                </a:moveTo>
                <a:lnTo>
                  <a:pt x="700" y="700"/>
                </a:lnTo>
                <a:lnTo>
                  <a:pt x="817" y="700"/>
                </a:lnTo>
                <a:lnTo>
                  <a:pt x="817" y="585"/>
                </a:lnTo>
                <a:lnTo>
                  <a:pt x="700" y="585"/>
                </a:lnTo>
                <a:close/>
                <a:moveTo>
                  <a:pt x="700" y="350"/>
                </a:moveTo>
                <a:lnTo>
                  <a:pt x="700" y="467"/>
                </a:lnTo>
                <a:lnTo>
                  <a:pt x="817" y="467"/>
                </a:lnTo>
                <a:lnTo>
                  <a:pt x="817" y="350"/>
                </a:lnTo>
                <a:lnTo>
                  <a:pt x="700" y="350"/>
                </a:lnTo>
                <a:close/>
                <a:moveTo>
                  <a:pt x="700" y="817"/>
                </a:moveTo>
                <a:cubicBezTo>
                  <a:pt x="637" y="817"/>
                  <a:pt x="585" y="765"/>
                  <a:pt x="585" y="700"/>
                </a:cubicBezTo>
                <a:lnTo>
                  <a:pt x="585" y="612"/>
                </a:lnTo>
                <a:cubicBezTo>
                  <a:pt x="585" y="563"/>
                  <a:pt x="623" y="525"/>
                  <a:pt x="673" y="525"/>
                </a:cubicBezTo>
                <a:cubicBezTo>
                  <a:pt x="623" y="525"/>
                  <a:pt x="585" y="486"/>
                  <a:pt x="585" y="437"/>
                </a:cubicBezTo>
                <a:lnTo>
                  <a:pt x="585" y="350"/>
                </a:lnTo>
                <a:cubicBezTo>
                  <a:pt x="585" y="284"/>
                  <a:pt x="637" y="235"/>
                  <a:pt x="700" y="235"/>
                </a:cubicBezTo>
                <a:lnTo>
                  <a:pt x="817" y="235"/>
                </a:lnTo>
                <a:cubicBezTo>
                  <a:pt x="880" y="235"/>
                  <a:pt x="935" y="284"/>
                  <a:pt x="935" y="350"/>
                </a:cubicBezTo>
                <a:lnTo>
                  <a:pt x="935" y="437"/>
                </a:lnTo>
                <a:cubicBezTo>
                  <a:pt x="935" y="486"/>
                  <a:pt x="897" y="525"/>
                  <a:pt x="848" y="525"/>
                </a:cubicBezTo>
                <a:cubicBezTo>
                  <a:pt x="897" y="525"/>
                  <a:pt x="935" y="563"/>
                  <a:pt x="935" y="612"/>
                </a:cubicBezTo>
                <a:lnTo>
                  <a:pt x="935" y="700"/>
                </a:lnTo>
                <a:cubicBezTo>
                  <a:pt x="935" y="765"/>
                  <a:pt x="880" y="817"/>
                  <a:pt x="817" y="817"/>
                </a:cubicBezTo>
                <a:lnTo>
                  <a:pt x="700" y="817"/>
                </a:lnTo>
                <a:close/>
                <a:moveTo>
                  <a:pt x="1167" y="935"/>
                </a:moveTo>
                <a:lnTo>
                  <a:pt x="1167" y="117"/>
                </a:lnTo>
                <a:lnTo>
                  <a:pt x="350" y="117"/>
                </a:lnTo>
                <a:lnTo>
                  <a:pt x="350" y="935"/>
                </a:lnTo>
                <a:lnTo>
                  <a:pt x="1167" y="935"/>
                </a:lnTo>
                <a:close/>
                <a:moveTo>
                  <a:pt x="1167" y="0"/>
                </a:moveTo>
                <a:cubicBezTo>
                  <a:pt x="1230" y="0"/>
                  <a:pt x="1285" y="54"/>
                  <a:pt x="1285" y="117"/>
                </a:cubicBezTo>
                <a:lnTo>
                  <a:pt x="1285" y="935"/>
                </a:lnTo>
                <a:cubicBezTo>
                  <a:pt x="1285" y="998"/>
                  <a:pt x="1230" y="1050"/>
                  <a:pt x="1167" y="1050"/>
                </a:cubicBezTo>
                <a:lnTo>
                  <a:pt x="350" y="1050"/>
                </a:lnTo>
                <a:cubicBezTo>
                  <a:pt x="287" y="1050"/>
                  <a:pt x="235" y="998"/>
                  <a:pt x="235" y="935"/>
                </a:cubicBezTo>
                <a:lnTo>
                  <a:pt x="235" y="117"/>
                </a:lnTo>
                <a:cubicBezTo>
                  <a:pt x="235" y="54"/>
                  <a:pt x="287" y="0"/>
                  <a:pt x="350" y="0"/>
                </a:cubicBezTo>
                <a:lnTo>
                  <a:pt x="1167" y="0"/>
                </a:lnTo>
                <a:close/>
                <a:moveTo>
                  <a:pt x="117" y="235"/>
                </a:moveTo>
                <a:lnTo>
                  <a:pt x="117" y="1167"/>
                </a:lnTo>
                <a:lnTo>
                  <a:pt x="1050" y="1167"/>
                </a:lnTo>
                <a:lnTo>
                  <a:pt x="1050" y="1285"/>
                </a:lnTo>
                <a:lnTo>
                  <a:pt x="117" y="1285"/>
                </a:lnTo>
                <a:cubicBezTo>
                  <a:pt x="55" y="1285"/>
                  <a:pt x="0" y="1230"/>
                  <a:pt x="0" y="1167"/>
                </a:cubicBezTo>
                <a:lnTo>
                  <a:pt x="0" y="235"/>
                </a:lnTo>
                <a:lnTo>
                  <a:pt x="117" y="235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3" name="Freeform 62"/>
          <p:cNvSpPr>
            <a:spLocks noChangeArrowheads="1"/>
          </p:cNvSpPr>
          <p:nvPr/>
        </p:nvSpPr>
        <p:spPr bwMode="auto">
          <a:xfrm>
            <a:off x="1055687" y="5822157"/>
            <a:ext cx="417512" cy="417513"/>
          </a:xfrm>
          <a:custGeom>
            <a:avLst/>
            <a:gdLst>
              <a:gd name="T0" fmla="*/ 211 w 1160"/>
              <a:gd name="T1" fmla="*/ 1031 h 1160"/>
              <a:gd name="T2" fmla="*/ 293 w 1160"/>
              <a:gd name="T3" fmla="*/ 949 h 1160"/>
              <a:gd name="T4" fmla="*/ 522 w 1160"/>
              <a:gd name="T5" fmla="*/ 1042 h 1160"/>
              <a:gd name="T6" fmla="*/ 522 w 1160"/>
              <a:gd name="T7" fmla="*/ 1159 h 1160"/>
              <a:gd name="T8" fmla="*/ 211 w 1160"/>
              <a:gd name="T9" fmla="*/ 1031 h 1160"/>
              <a:gd name="T10" fmla="*/ 637 w 1160"/>
              <a:gd name="T11" fmla="*/ 1042 h 1160"/>
              <a:gd name="T12" fmla="*/ 864 w 1160"/>
              <a:gd name="T13" fmla="*/ 949 h 1160"/>
              <a:gd name="T14" fmla="*/ 949 w 1160"/>
              <a:gd name="T15" fmla="*/ 1031 h 1160"/>
              <a:gd name="T16" fmla="*/ 637 w 1160"/>
              <a:gd name="T17" fmla="*/ 1159 h 1160"/>
              <a:gd name="T18" fmla="*/ 637 w 1160"/>
              <a:gd name="T19" fmla="*/ 1042 h 1160"/>
              <a:gd name="T20" fmla="*/ 949 w 1160"/>
              <a:gd name="T21" fmla="*/ 867 h 1160"/>
              <a:gd name="T22" fmla="*/ 1042 w 1160"/>
              <a:gd name="T23" fmla="*/ 640 h 1160"/>
              <a:gd name="T24" fmla="*/ 1159 w 1160"/>
              <a:gd name="T25" fmla="*/ 640 h 1160"/>
              <a:gd name="T26" fmla="*/ 1031 w 1160"/>
              <a:gd name="T27" fmla="*/ 949 h 1160"/>
              <a:gd name="T28" fmla="*/ 949 w 1160"/>
              <a:gd name="T29" fmla="*/ 867 h 1160"/>
              <a:gd name="T30" fmla="*/ 755 w 1160"/>
              <a:gd name="T31" fmla="*/ 580 h 1160"/>
              <a:gd name="T32" fmla="*/ 580 w 1160"/>
              <a:gd name="T33" fmla="*/ 755 h 1160"/>
              <a:gd name="T34" fmla="*/ 405 w 1160"/>
              <a:gd name="T35" fmla="*/ 580 h 1160"/>
              <a:gd name="T36" fmla="*/ 580 w 1160"/>
              <a:gd name="T37" fmla="*/ 405 h 1160"/>
              <a:gd name="T38" fmla="*/ 755 w 1160"/>
              <a:gd name="T39" fmla="*/ 580 h 1160"/>
              <a:gd name="T40" fmla="*/ 118 w 1160"/>
              <a:gd name="T41" fmla="*/ 637 h 1160"/>
              <a:gd name="T42" fmla="*/ 211 w 1160"/>
              <a:gd name="T43" fmla="*/ 864 h 1160"/>
              <a:gd name="T44" fmla="*/ 129 w 1160"/>
              <a:gd name="T45" fmla="*/ 949 h 1160"/>
              <a:gd name="T46" fmla="*/ 0 w 1160"/>
              <a:gd name="T47" fmla="*/ 637 h 1160"/>
              <a:gd name="T48" fmla="*/ 118 w 1160"/>
              <a:gd name="T49" fmla="*/ 637 h 1160"/>
              <a:gd name="T50" fmla="*/ 211 w 1160"/>
              <a:gd name="T51" fmla="*/ 292 h 1160"/>
              <a:gd name="T52" fmla="*/ 118 w 1160"/>
              <a:gd name="T53" fmla="*/ 522 h 1160"/>
              <a:gd name="T54" fmla="*/ 0 w 1160"/>
              <a:gd name="T55" fmla="*/ 522 h 1160"/>
              <a:gd name="T56" fmla="*/ 129 w 1160"/>
              <a:gd name="T57" fmla="*/ 210 h 1160"/>
              <a:gd name="T58" fmla="*/ 211 w 1160"/>
              <a:gd name="T59" fmla="*/ 292 h 1160"/>
              <a:gd name="T60" fmla="*/ 1042 w 1160"/>
              <a:gd name="T61" fmla="*/ 522 h 1160"/>
              <a:gd name="T62" fmla="*/ 949 w 1160"/>
              <a:gd name="T63" fmla="*/ 292 h 1160"/>
              <a:gd name="T64" fmla="*/ 1031 w 1160"/>
              <a:gd name="T65" fmla="*/ 210 h 1160"/>
              <a:gd name="T66" fmla="*/ 1159 w 1160"/>
              <a:gd name="T67" fmla="*/ 522 h 1160"/>
              <a:gd name="T68" fmla="*/ 1042 w 1160"/>
              <a:gd name="T69" fmla="*/ 522 h 1160"/>
              <a:gd name="T70" fmla="*/ 949 w 1160"/>
              <a:gd name="T71" fmla="*/ 128 h 1160"/>
              <a:gd name="T72" fmla="*/ 867 w 1160"/>
              <a:gd name="T73" fmla="*/ 210 h 1160"/>
              <a:gd name="T74" fmla="*/ 637 w 1160"/>
              <a:gd name="T75" fmla="*/ 118 h 1160"/>
              <a:gd name="T76" fmla="*/ 637 w 1160"/>
              <a:gd name="T77" fmla="*/ 0 h 1160"/>
              <a:gd name="T78" fmla="*/ 949 w 1160"/>
              <a:gd name="T79" fmla="*/ 128 h 1160"/>
              <a:gd name="T80" fmla="*/ 522 w 1160"/>
              <a:gd name="T81" fmla="*/ 118 h 1160"/>
              <a:gd name="T82" fmla="*/ 293 w 1160"/>
              <a:gd name="T83" fmla="*/ 210 h 1160"/>
              <a:gd name="T84" fmla="*/ 211 w 1160"/>
              <a:gd name="T85" fmla="*/ 128 h 1160"/>
              <a:gd name="T86" fmla="*/ 522 w 1160"/>
              <a:gd name="T87" fmla="*/ 0 h 1160"/>
              <a:gd name="T88" fmla="*/ 522 w 1160"/>
              <a:gd name="T89" fmla="*/ 118 h 1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160" h="1160">
                <a:moveTo>
                  <a:pt x="211" y="1031"/>
                </a:moveTo>
                <a:lnTo>
                  <a:pt x="293" y="949"/>
                </a:lnTo>
                <a:cubicBezTo>
                  <a:pt x="358" y="998"/>
                  <a:pt x="437" y="1031"/>
                  <a:pt x="522" y="1042"/>
                </a:cubicBezTo>
                <a:lnTo>
                  <a:pt x="522" y="1159"/>
                </a:lnTo>
                <a:cubicBezTo>
                  <a:pt x="405" y="1148"/>
                  <a:pt x="298" y="1102"/>
                  <a:pt x="211" y="1031"/>
                </a:cubicBezTo>
                <a:close/>
                <a:moveTo>
                  <a:pt x="637" y="1042"/>
                </a:moveTo>
                <a:cubicBezTo>
                  <a:pt x="722" y="1031"/>
                  <a:pt x="801" y="998"/>
                  <a:pt x="864" y="949"/>
                </a:cubicBezTo>
                <a:lnTo>
                  <a:pt x="949" y="1031"/>
                </a:lnTo>
                <a:cubicBezTo>
                  <a:pt x="861" y="1102"/>
                  <a:pt x="755" y="1148"/>
                  <a:pt x="637" y="1159"/>
                </a:cubicBezTo>
                <a:lnTo>
                  <a:pt x="637" y="1042"/>
                </a:lnTo>
                <a:close/>
                <a:moveTo>
                  <a:pt x="949" y="867"/>
                </a:moveTo>
                <a:cubicBezTo>
                  <a:pt x="998" y="801"/>
                  <a:pt x="1031" y="724"/>
                  <a:pt x="1042" y="640"/>
                </a:cubicBezTo>
                <a:lnTo>
                  <a:pt x="1159" y="640"/>
                </a:lnTo>
                <a:cubicBezTo>
                  <a:pt x="1148" y="757"/>
                  <a:pt x="1102" y="861"/>
                  <a:pt x="1031" y="949"/>
                </a:cubicBezTo>
                <a:lnTo>
                  <a:pt x="949" y="867"/>
                </a:lnTo>
                <a:close/>
                <a:moveTo>
                  <a:pt x="755" y="580"/>
                </a:moveTo>
                <a:cubicBezTo>
                  <a:pt x="755" y="675"/>
                  <a:pt x="675" y="755"/>
                  <a:pt x="580" y="755"/>
                </a:cubicBezTo>
                <a:cubicBezTo>
                  <a:pt x="484" y="755"/>
                  <a:pt x="405" y="675"/>
                  <a:pt x="405" y="580"/>
                </a:cubicBezTo>
                <a:cubicBezTo>
                  <a:pt x="405" y="484"/>
                  <a:pt x="484" y="405"/>
                  <a:pt x="580" y="405"/>
                </a:cubicBezTo>
                <a:cubicBezTo>
                  <a:pt x="675" y="405"/>
                  <a:pt x="755" y="484"/>
                  <a:pt x="755" y="580"/>
                </a:cubicBezTo>
                <a:close/>
                <a:moveTo>
                  <a:pt x="118" y="637"/>
                </a:moveTo>
                <a:cubicBezTo>
                  <a:pt x="129" y="722"/>
                  <a:pt x="161" y="801"/>
                  <a:pt x="211" y="864"/>
                </a:cubicBezTo>
                <a:lnTo>
                  <a:pt x="129" y="949"/>
                </a:lnTo>
                <a:cubicBezTo>
                  <a:pt x="57" y="861"/>
                  <a:pt x="11" y="755"/>
                  <a:pt x="0" y="637"/>
                </a:cubicBezTo>
                <a:lnTo>
                  <a:pt x="118" y="637"/>
                </a:lnTo>
                <a:close/>
                <a:moveTo>
                  <a:pt x="211" y="292"/>
                </a:moveTo>
                <a:cubicBezTo>
                  <a:pt x="161" y="358"/>
                  <a:pt x="129" y="437"/>
                  <a:pt x="118" y="522"/>
                </a:cubicBezTo>
                <a:lnTo>
                  <a:pt x="0" y="522"/>
                </a:lnTo>
                <a:cubicBezTo>
                  <a:pt x="11" y="405"/>
                  <a:pt x="57" y="298"/>
                  <a:pt x="129" y="210"/>
                </a:cubicBezTo>
                <a:lnTo>
                  <a:pt x="211" y="292"/>
                </a:lnTo>
                <a:close/>
                <a:moveTo>
                  <a:pt x="1042" y="522"/>
                </a:moveTo>
                <a:cubicBezTo>
                  <a:pt x="1031" y="437"/>
                  <a:pt x="998" y="358"/>
                  <a:pt x="949" y="292"/>
                </a:cubicBezTo>
                <a:lnTo>
                  <a:pt x="1031" y="210"/>
                </a:lnTo>
                <a:cubicBezTo>
                  <a:pt x="1102" y="298"/>
                  <a:pt x="1148" y="405"/>
                  <a:pt x="1159" y="522"/>
                </a:cubicBezTo>
                <a:lnTo>
                  <a:pt x="1042" y="522"/>
                </a:lnTo>
                <a:close/>
                <a:moveTo>
                  <a:pt x="949" y="128"/>
                </a:moveTo>
                <a:lnTo>
                  <a:pt x="867" y="210"/>
                </a:lnTo>
                <a:cubicBezTo>
                  <a:pt x="801" y="161"/>
                  <a:pt x="722" y="128"/>
                  <a:pt x="637" y="118"/>
                </a:cubicBezTo>
                <a:lnTo>
                  <a:pt x="637" y="0"/>
                </a:lnTo>
                <a:cubicBezTo>
                  <a:pt x="755" y="11"/>
                  <a:pt x="861" y="57"/>
                  <a:pt x="949" y="128"/>
                </a:cubicBezTo>
                <a:close/>
                <a:moveTo>
                  <a:pt x="522" y="118"/>
                </a:moveTo>
                <a:cubicBezTo>
                  <a:pt x="437" y="128"/>
                  <a:pt x="358" y="161"/>
                  <a:pt x="293" y="210"/>
                </a:cubicBezTo>
                <a:lnTo>
                  <a:pt x="211" y="128"/>
                </a:lnTo>
                <a:cubicBezTo>
                  <a:pt x="298" y="57"/>
                  <a:pt x="405" y="11"/>
                  <a:pt x="522" y="0"/>
                </a:cubicBezTo>
                <a:lnTo>
                  <a:pt x="522" y="118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4" name="Freeform 63"/>
          <p:cNvSpPr>
            <a:spLocks noChangeArrowheads="1"/>
          </p:cNvSpPr>
          <p:nvPr/>
        </p:nvSpPr>
        <p:spPr bwMode="auto">
          <a:xfrm>
            <a:off x="2108199" y="5798344"/>
            <a:ext cx="463550" cy="463550"/>
          </a:xfrm>
          <a:custGeom>
            <a:avLst/>
            <a:gdLst>
              <a:gd name="T0" fmla="*/ 585 w 1286"/>
              <a:gd name="T1" fmla="*/ 1285 h 1286"/>
              <a:gd name="T2" fmla="*/ 585 w 1286"/>
              <a:gd name="T3" fmla="*/ 935 h 1286"/>
              <a:gd name="T4" fmla="*/ 700 w 1286"/>
              <a:gd name="T5" fmla="*/ 935 h 1286"/>
              <a:gd name="T6" fmla="*/ 700 w 1286"/>
              <a:gd name="T7" fmla="*/ 1285 h 1286"/>
              <a:gd name="T8" fmla="*/ 585 w 1286"/>
              <a:gd name="T9" fmla="*/ 1285 h 1286"/>
              <a:gd name="T10" fmla="*/ 271 w 1286"/>
              <a:gd name="T11" fmla="*/ 932 h 1286"/>
              <a:gd name="T12" fmla="*/ 396 w 1286"/>
              <a:gd name="T13" fmla="*/ 807 h 1286"/>
              <a:gd name="T14" fmla="*/ 478 w 1286"/>
              <a:gd name="T15" fmla="*/ 889 h 1286"/>
              <a:gd name="T16" fmla="*/ 353 w 1286"/>
              <a:gd name="T17" fmla="*/ 1014 h 1286"/>
              <a:gd name="T18" fmla="*/ 271 w 1286"/>
              <a:gd name="T19" fmla="*/ 932 h 1286"/>
              <a:gd name="T20" fmla="*/ 806 w 1286"/>
              <a:gd name="T21" fmla="*/ 889 h 1286"/>
              <a:gd name="T22" fmla="*/ 888 w 1286"/>
              <a:gd name="T23" fmla="*/ 807 h 1286"/>
              <a:gd name="T24" fmla="*/ 1014 w 1286"/>
              <a:gd name="T25" fmla="*/ 932 h 1286"/>
              <a:gd name="T26" fmla="*/ 932 w 1286"/>
              <a:gd name="T27" fmla="*/ 1014 h 1286"/>
              <a:gd name="T28" fmla="*/ 806 w 1286"/>
              <a:gd name="T29" fmla="*/ 889 h 1286"/>
              <a:gd name="T30" fmla="*/ 642 w 1286"/>
              <a:gd name="T31" fmla="*/ 468 h 1286"/>
              <a:gd name="T32" fmla="*/ 817 w 1286"/>
              <a:gd name="T33" fmla="*/ 643 h 1286"/>
              <a:gd name="T34" fmla="*/ 642 w 1286"/>
              <a:gd name="T35" fmla="*/ 818 h 1286"/>
              <a:gd name="T36" fmla="*/ 467 w 1286"/>
              <a:gd name="T37" fmla="*/ 643 h 1286"/>
              <a:gd name="T38" fmla="*/ 642 w 1286"/>
              <a:gd name="T39" fmla="*/ 468 h 1286"/>
              <a:gd name="T40" fmla="*/ 935 w 1286"/>
              <a:gd name="T41" fmla="*/ 585 h 1286"/>
              <a:gd name="T42" fmla="*/ 1285 w 1286"/>
              <a:gd name="T43" fmla="*/ 585 h 1286"/>
              <a:gd name="T44" fmla="*/ 1285 w 1286"/>
              <a:gd name="T45" fmla="*/ 700 h 1286"/>
              <a:gd name="T46" fmla="*/ 935 w 1286"/>
              <a:gd name="T47" fmla="*/ 700 h 1286"/>
              <a:gd name="T48" fmla="*/ 935 w 1286"/>
              <a:gd name="T49" fmla="*/ 585 h 1286"/>
              <a:gd name="T50" fmla="*/ 1014 w 1286"/>
              <a:gd name="T51" fmla="*/ 353 h 1286"/>
              <a:gd name="T52" fmla="*/ 888 w 1286"/>
              <a:gd name="T53" fmla="*/ 479 h 1286"/>
              <a:gd name="T54" fmla="*/ 806 w 1286"/>
              <a:gd name="T55" fmla="*/ 396 h 1286"/>
              <a:gd name="T56" fmla="*/ 932 w 1286"/>
              <a:gd name="T57" fmla="*/ 271 h 1286"/>
              <a:gd name="T58" fmla="*/ 1014 w 1286"/>
              <a:gd name="T59" fmla="*/ 353 h 1286"/>
              <a:gd name="T60" fmla="*/ 700 w 1286"/>
              <a:gd name="T61" fmla="*/ 0 h 1286"/>
              <a:gd name="T62" fmla="*/ 700 w 1286"/>
              <a:gd name="T63" fmla="*/ 350 h 1286"/>
              <a:gd name="T64" fmla="*/ 585 w 1286"/>
              <a:gd name="T65" fmla="*/ 350 h 1286"/>
              <a:gd name="T66" fmla="*/ 585 w 1286"/>
              <a:gd name="T67" fmla="*/ 0 h 1286"/>
              <a:gd name="T68" fmla="*/ 700 w 1286"/>
              <a:gd name="T69" fmla="*/ 0 h 1286"/>
              <a:gd name="T70" fmla="*/ 478 w 1286"/>
              <a:gd name="T71" fmla="*/ 396 h 1286"/>
              <a:gd name="T72" fmla="*/ 396 w 1286"/>
              <a:gd name="T73" fmla="*/ 479 h 1286"/>
              <a:gd name="T74" fmla="*/ 271 w 1286"/>
              <a:gd name="T75" fmla="*/ 353 h 1286"/>
              <a:gd name="T76" fmla="*/ 353 w 1286"/>
              <a:gd name="T77" fmla="*/ 271 h 1286"/>
              <a:gd name="T78" fmla="*/ 478 w 1286"/>
              <a:gd name="T79" fmla="*/ 396 h 1286"/>
              <a:gd name="T80" fmla="*/ 350 w 1286"/>
              <a:gd name="T81" fmla="*/ 585 h 1286"/>
              <a:gd name="T82" fmla="*/ 350 w 1286"/>
              <a:gd name="T83" fmla="*/ 700 h 1286"/>
              <a:gd name="T84" fmla="*/ 0 w 1286"/>
              <a:gd name="T85" fmla="*/ 700 h 1286"/>
              <a:gd name="T86" fmla="*/ 0 w 1286"/>
              <a:gd name="T87" fmla="*/ 585 h 1286"/>
              <a:gd name="T88" fmla="*/ 350 w 1286"/>
              <a:gd name="T89" fmla="*/ 585 h 1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286" h="1286">
                <a:moveTo>
                  <a:pt x="585" y="1285"/>
                </a:moveTo>
                <a:lnTo>
                  <a:pt x="585" y="935"/>
                </a:lnTo>
                <a:lnTo>
                  <a:pt x="700" y="935"/>
                </a:lnTo>
                <a:lnTo>
                  <a:pt x="700" y="1285"/>
                </a:lnTo>
                <a:lnTo>
                  <a:pt x="585" y="1285"/>
                </a:lnTo>
                <a:close/>
                <a:moveTo>
                  <a:pt x="271" y="932"/>
                </a:moveTo>
                <a:lnTo>
                  <a:pt x="396" y="807"/>
                </a:lnTo>
                <a:lnTo>
                  <a:pt x="478" y="889"/>
                </a:lnTo>
                <a:lnTo>
                  <a:pt x="353" y="1014"/>
                </a:lnTo>
                <a:lnTo>
                  <a:pt x="271" y="932"/>
                </a:lnTo>
                <a:close/>
                <a:moveTo>
                  <a:pt x="806" y="889"/>
                </a:moveTo>
                <a:lnTo>
                  <a:pt x="888" y="807"/>
                </a:lnTo>
                <a:lnTo>
                  <a:pt x="1014" y="932"/>
                </a:lnTo>
                <a:lnTo>
                  <a:pt x="932" y="1014"/>
                </a:lnTo>
                <a:lnTo>
                  <a:pt x="806" y="889"/>
                </a:lnTo>
                <a:close/>
                <a:moveTo>
                  <a:pt x="642" y="468"/>
                </a:moveTo>
                <a:cubicBezTo>
                  <a:pt x="738" y="468"/>
                  <a:pt x="817" y="548"/>
                  <a:pt x="817" y="643"/>
                </a:cubicBezTo>
                <a:cubicBezTo>
                  <a:pt x="817" y="739"/>
                  <a:pt x="737" y="818"/>
                  <a:pt x="642" y="818"/>
                </a:cubicBezTo>
                <a:cubicBezTo>
                  <a:pt x="546" y="818"/>
                  <a:pt x="467" y="739"/>
                  <a:pt x="467" y="643"/>
                </a:cubicBezTo>
                <a:cubicBezTo>
                  <a:pt x="467" y="548"/>
                  <a:pt x="547" y="468"/>
                  <a:pt x="642" y="468"/>
                </a:cubicBezTo>
                <a:close/>
                <a:moveTo>
                  <a:pt x="935" y="585"/>
                </a:moveTo>
                <a:lnTo>
                  <a:pt x="1285" y="585"/>
                </a:lnTo>
                <a:lnTo>
                  <a:pt x="1285" y="700"/>
                </a:lnTo>
                <a:lnTo>
                  <a:pt x="935" y="700"/>
                </a:lnTo>
                <a:lnTo>
                  <a:pt x="935" y="585"/>
                </a:lnTo>
                <a:close/>
                <a:moveTo>
                  <a:pt x="1014" y="353"/>
                </a:moveTo>
                <a:lnTo>
                  <a:pt x="888" y="479"/>
                </a:lnTo>
                <a:lnTo>
                  <a:pt x="806" y="396"/>
                </a:lnTo>
                <a:lnTo>
                  <a:pt x="932" y="271"/>
                </a:lnTo>
                <a:lnTo>
                  <a:pt x="1014" y="353"/>
                </a:lnTo>
                <a:close/>
                <a:moveTo>
                  <a:pt x="700" y="0"/>
                </a:moveTo>
                <a:lnTo>
                  <a:pt x="700" y="350"/>
                </a:lnTo>
                <a:lnTo>
                  <a:pt x="585" y="350"/>
                </a:lnTo>
                <a:lnTo>
                  <a:pt x="585" y="0"/>
                </a:lnTo>
                <a:lnTo>
                  <a:pt x="700" y="0"/>
                </a:lnTo>
                <a:close/>
                <a:moveTo>
                  <a:pt x="478" y="396"/>
                </a:moveTo>
                <a:lnTo>
                  <a:pt x="396" y="479"/>
                </a:lnTo>
                <a:lnTo>
                  <a:pt x="271" y="353"/>
                </a:lnTo>
                <a:lnTo>
                  <a:pt x="353" y="271"/>
                </a:lnTo>
                <a:lnTo>
                  <a:pt x="478" y="396"/>
                </a:lnTo>
                <a:close/>
                <a:moveTo>
                  <a:pt x="350" y="585"/>
                </a:moveTo>
                <a:lnTo>
                  <a:pt x="350" y="700"/>
                </a:lnTo>
                <a:lnTo>
                  <a:pt x="0" y="700"/>
                </a:lnTo>
                <a:lnTo>
                  <a:pt x="0" y="585"/>
                </a:lnTo>
                <a:lnTo>
                  <a:pt x="350" y="585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5" name="Freeform 64"/>
          <p:cNvSpPr>
            <a:spLocks noChangeArrowheads="1"/>
          </p:cNvSpPr>
          <p:nvPr/>
        </p:nvSpPr>
        <p:spPr bwMode="auto">
          <a:xfrm>
            <a:off x="3255962" y="5852320"/>
            <a:ext cx="315912" cy="357187"/>
          </a:xfrm>
          <a:custGeom>
            <a:avLst/>
            <a:gdLst>
              <a:gd name="T0" fmla="*/ 546 w 876"/>
              <a:gd name="T1" fmla="*/ 118 h 994"/>
              <a:gd name="T2" fmla="*/ 875 w 876"/>
              <a:gd name="T3" fmla="*/ 118 h 994"/>
              <a:gd name="T4" fmla="*/ 875 w 876"/>
              <a:gd name="T5" fmla="*/ 700 h 994"/>
              <a:gd name="T6" fmla="*/ 464 w 876"/>
              <a:gd name="T7" fmla="*/ 700 h 994"/>
              <a:gd name="T8" fmla="*/ 443 w 876"/>
              <a:gd name="T9" fmla="*/ 585 h 994"/>
              <a:gd name="T10" fmla="*/ 114 w 876"/>
              <a:gd name="T11" fmla="*/ 585 h 994"/>
              <a:gd name="T12" fmla="*/ 114 w 876"/>
              <a:gd name="T13" fmla="*/ 993 h 994"/>
              <a:gd name="T14" fmla="*/ 0 w 876"/>
              <a:gd name="T15" fmla="*/ 993 h 994"/>
              <a:gd name="T16" fmla="*/ 0 w 876"/>
              <a:gd name="T17" fmla="*/ 0 h 994"/>
              <a:gd name="T18" fmla="*/ 525 w 876"/>
              <a:gd name="T19" fmla="*/ 0 h 994"/>
              <a:gd name="T20" fmla="*/ 546 w 876"/>
              <a:gd name="T21" fmla="*/ 118 h 9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876" h="994">
                <a:moveTo>
                  <a:pt x="546" y="118"/>
                </a:moveTo>
                <a:lnTo>
                  <a:pt x="875" y="118"/>
                </a:lnTo>
                <a:lnTo>
                  <a:pt x="875" y="700"/>
                </a:lnTo>
                <a:lnTo>
                  <a:pt x="464" y="700"/>
                </a:lnTo>
                <a:lnTo>
                  <a:pt x="443" y="585"/>
                </a:lnTo>
                <a:lnTo>
                  <a:pt x="114" y="585"/>
                </a:lnTo>
                <a:lnTo>
                  <a:pt x="114" y="993"/>
                </a:lnTo>
                <a:lnTo>
                  <a:pt x="0" y="993"/>
                </a:lnTo>
                <a:lnTo>
                  <a:pt x="0" y="0"/>
                </a:lnTo>
                <a:lnTo>
                  <a:pt x="525" y="0"/>
                </a:lnTo>
                <a:lnTo>
                  <a:pt x="546" y="118"/>
                </a:lnTo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6" name="Freeform 65"/>
          <p:cNvSpPr>
            <a:spLocks noChangeArrowheads="1"/>
          </p:cNvSpPr>
          <p:nvPr/>
        </p:nvSpPr>
        <p:spPr bwMode="auto">
          <a:xfrm>
            <a:off x="4276724" y="5820569"/>
            <a:ext cx="419100" cy="419100"/>
          </a:xfrm>
          <a:custGeom>
            <a:avLst/>
            <a:gdLst>
              <a:gd name="T0" fmla="*/ 1083 w 1166"/>
              <a:gd name="T1" fmla="*/ 749 h 1166"/>
              <a:gd name="T2" fmla="*/ 1165 w 1166"/>
              <a:gd name="T3" fmla="*/ 834 h 1166"/>
              <a:gd name="T4" fmla="*/ 1042 w 1166"/>
              <a:gd name="T5" fmla="*/ 957 h 1166"/>
              <a:gd name="T6" fmla="*/ 1124 w 1166"/>
              <a:gd name="T7" fmla="*/ 1042 h 1166"/>
              <a:gd name="T8" fmla="*/ 1042 w 1166"/>
              <a:gd name="T9" fmla="*/ 1124 h 1166"/>
              <a:gd name="T10" fmla="*/ 957 w 1166"/>
              <a:gd name="T11" fmla="*/ 1042 h 1166"/>
              <a:gd name="T12" fmla="*/ 834 w 1166"/>
              <a:gd name="T13" fmla="*/ 1165 h 1166"/>
              <a:gd name="T14" fmla="*/ 750 w 1166"/>
              <a:gd name="T15" fmla="*/ 1083 h 1166"/>
              <a:gd name="T16" fmla="*/ 668 w 1166"/>
              <a:gd name="T17" fmla="*/ 1165 h 1166"/>
              <a:gd name="T18" fmla="*/ 583 w 1166"/>
              <a:gd name="T19" fmla="*/ 1083 h 1166"/>
              <a:gd name="T20" fmla="*/ 791 w 1166"/>
              <a:gd name="T21" fmla="*/ 875 h 1166"/>
              <a:gd name="T22" fmla="*/ 290 w 1166"/>
              <a:gd name="T23" fmla="*/ 375 h 1166"/>
              <a:gd name="T24" fmla="*/ 82 w 1166"/>
              <a:gd name="T25" fmla="*/ 583 h 1166"/>
              <a:gd name="T26" fmla="*/ 0 w 1166"/>
              <a:gd name="T27" fmla="*/ 498 h 1166"/>
              <a:gd name="T28" fmla="*/ 82 w 1166"/>
              <a:gd name="T29" fmla="*/ 416 h 1166"/>
              <a:gd name="T30" fmla="*/ 0 w 1166"/>
              <a:gd name="T31" fmla="*/ 331 h 1166"/>
              <a:gd name="T32" fmla="*/ 123 w 1166"/>
              <a:gd name="T33" fmla="*/ 208 h 1166"/>
              <a:gd name="T34" fmla="*/ 41 w 1166"/>
              <a:gd name="T35" fmla="*/ 123 h 1166"/>
              <a:gd name="T36" fmla="*/ 123 w 1166"/>
              <a:gd name="T37" fmla="*/ 41 h 1166"/>
              <a:gd name="T38" fmla="*/ 208 w 1166"/>
              <a:gd name="T39" fmla="*/ 123 h 1166"/>
              <a:gd name="T40" fmla="*/ 331 w 1166"/>
              <a:gd name="T41" fmla="*/ 0 h 1166"/>
              <a:gd name="T42" fmla="*/ 416 w 1166"/>
              <a:gd name="T43" fmla="*/ 82 h 1166"/>
              <a:gd name="T44" fmla="*/ 498 w 1166"/>
              <a:gd name="T45" fmla="*/ 0 h 1166"/>
              <a:gd name="T46" fmla="*/ 583 w 1166"/>
              <a:gd name="T47" fmla="*/ 82 h 1166"/>
              <a:gd name="T48" fmla="*/ 375 w 1166"/>
              <a:gd name="T49" fmla="*/ 290 h 1166"/>
              <a:gd name="T50" fmla="*/ 875 w 1166"/>
              <a:gd name="T51" fmla="*/ 790 h 1166"/>
              <a:gd name="T52" fmla="*/ 1083 w 1166"/>
              <a:gd name="T53" fmla="*/ 583 h 1166"/>
              <a:gd name="T54" fmla="*/ 1165 w 1166"/>
              <a:gd name="T55" fmla="*/ 667 h 1166"/>
              <a:gd name="T56" fmla="*/ 1083 w 1166"/>
              <a:gd name="T57" fmla="*/ 749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166" h="1166">
                <a:moveTo>
                  <a:pt x="1083" y="749"/>
                </a:moveTo>
                <a:lnTo>
                  <a:pt x="1165" y="834"/>
                </a:lnTo>
                <a:lnTo>
                  <a:pt x="1042" y="957"/>
                </a:lnTo>
                <a:lnTo>
                  <a:pt x="1124" y="1042"/>
                </a:lnTo>
                <a:lnTo>
                  <a:pt x="1042" y="1124"/>
                </a:lnTo>
                <a:lnTo>
                  <a:pt x="957" y="1042"/>
                </a:lnTo>
                <a:lnTo>
                  <a:pt x="834" y="1165"/>
                </a:lnTo>
                <a:lnTo>
                  <a:pt x="750" y="1083"/>
                </a:lnTo>
                <a:lnTo>
                  <a:pt x="668" y="1165"/>
                </a:lnTo>
                <a:lnTo>
                  <a:pt x="583" y="1083"/>
                </a:lnTo>
                <a:lnTo>
                  <a:pt x="791" y="875"/>
                </a:lnTo>
                <a:lnTo>
                  <a:pt x="290" y="375"/>
                </a:lnTo>
                <a:lnTo>
                  <a:pt x="82" y="583"/>
                </a:lnTo>
                <a:lnTo>
                  <a:pt x="0" y="498"/>
                </a:lnTo>
                <a:lnTo>
                  <a:pt x="82" y="416"/>
                </a:lnTo>
                <a:lnTo>
                  <a:pt x="0" y="331"/>
                </a:lnTo>
                <a:lnTo>
                  <a:pt x="123" y="208"/>
                </a:lnTo>
                <a:lnTo>
                  <a:pt x="41" y="123"/>
                </a:lnTo>
                <a:lnTo>
                  <a:pt x="123" y="41"/>
                </a:lnTo>
                <a:lnTo>
                  <a:pt x="208" y="123"/>
                </a:lnTo>
                <a:lnTo>
                  <a:pt x="331" y="0"/>
                </a:lnTo>
                <a:lnTo>
                  <a:pt x="416" y="82"/>
                </a:lnTo>
                <a:lnTo>
                  <a:pt x="498" y="0"/>
                </a:lnTo>
                <a:lnTo>
                  <a:pt x="583" y="82"/>
                </a:lnTo>
                <a:lnTo>
                  <a:pt x="375" y="290"/>
                </a:lnTo>
                <a:lnTo>
                  <a:pt x="875" y="790"/>
                </a:lnTo>
                <a:lnTo>
                  <a:pt x="1083" y="583"/>
                </a:lnTo>
                <a:lnTo>
                  <a:pt x="1165" y="667"/>
                </a:lnTo>
                <a:lnTo>
                  <a:pt x="1083" y="749"/>
                </a:lnTo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7" name="Freeform 66"/>
          <p:cNvSpPr>
            <a:spLocks noChangeArrowheads="1"/>
          </p:cNvSpPr>
          <p:nvPr/>
        </p:nvSpPr>
        <p:spPr bwMode="auto">
          <a:xfrm>
            <a:off x="5430839" y="5904707"/>
            <a:ext cx="261937" cy="252412"/>
          </a:xfrm>
          <a:custGeom>
            <a:avLst/>
            <a:gdLst>
              <a:gd name="T0" fmla="*/ 0 w 726"/>
              <a:gd name="T1" fmla="*/ 0 h 701"/>
              <a:gd name="T2" fmla="*/ 118 w 726"/>
              <a:gd name="T3" fmla="*/ 0 h 701"/>
              <a:gd name="T4" fmla="*/ 118 w 726"/>
              <a:gd name="T5" fmla="*/ 700 h 701"/>
              <a:gd name="T6" fmla="*/ 0 w 726"/>
              <a:gd name="T7" fmla="*/ 700 h 701"/>
              <a:gd name="T8" fmla="*/ 0 w 726"/>
              <a:gd name="T9" fmla="*/ 0 h 701"/>
              <a:gd name="T10" fmla="*/ 725 w 726"/>
              <a:gd name="T11" fmla="*/ 617 h 701"/>
              <a:gd name="T12" fmla="*/ 643 w 726"/>
              <a:gd name="T13" fmla="*/ 700 h 701"/>
              <a:gd name="T14" fmla="*/ 293 w 726"/>
              <a:gd name="T15" fmla="*/ 350 h 701"/>
              <a:gd name="T16" fmla="*/ 643 w 726"/>
              <a:gd name="T17" fmla="*/ 0 h 701"/>
              <a:gd name="T18" fmla="*/ 725 w 726"/>
              <a:gd name="T19" fmla="*/ 82 h 701"/>
              <a:gd name="T20" fmla="*/ 457 w 726"/>
              <a:gd name="T21" fmla="*/ 350 h 701"/>
              <a:gd name="T22" fmla="*/ 725 w 726"/>
              <a:gd name="T23" fmla="*/ 617 h 7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726" h="701">
                <a:moveTo>
                  <a:pt x="0" y="0"/>
                </a:moveTo>
                <a:lnTo>
                  <a:pt x="118" y="0"/>
                </a:lnTo>
                <a:lnTo>
                  <a:pt x="118" y="700"/>
                </a:lnTo>
                <a:lnTo>
                  <a:pt x="0" y="700"/>
                </a:lnTo>
                <a:lnTo>
                  <a:pt x="0" y="0"/>
                </a:lnTo>
                <a:close/>
                <a:moveTo>
                  <a:pt x="725" y="617"/>
                </a:moveTo>
                <a:lnTo>
                  <a:pt x="643" y="700"/>
                </a:lnTo>
                <a:lnTo>
                  <a:pt x="293" y="350"/>
                </a:lnTo>
                <a:lnTo>
                  <a:pt x="643" y="0"/>
                </a:lnTo>
                <a:lnTo>
                  <a:pt x="725" y="82"/>
                </a:lnTo>
                <a:lnTo>
                  <a:pt x="457" y="350"/>
                </a:lnTo>
                <a:lnTo>
                  <a:pt x="725" y="617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8" name="Freeform 67"/>
          <p:cNvSpPr>
            <a:spLocks noChangeArrowheads="1"/>
          </p:cNvSpPr>
          <p:nvPr/>
        </p:nvSpPr>
        <p:spPr bwMode="auto">
          <a:xfrm>
            <a:off x="6443664" y="5820569"/>
            <a:ext cx="382587" cy="419100"/>
          </a:xfrm>
          <a:custGeom>
            <a:avLst/>
            <a:gdLst>
              <a:gd name="T0" fmla="*/ 694 w 1061"/>
              <a:gd name="T1" fmla="*/ 1165 h 1166"/>
              <a:gd name="T2" fmla="*/ 352 w 1061"/>
              <a:gd name="T3" fmla="*/ 738 h 1166"/>
              <a:gd name="T4" fmla="*/ 710 w 1061"/>
              <a:gd name="T5" fmla="*/ 738 h 1166"/>
              <a:gd name="T6" fmla="*/ 954 w 1061"/>
              <a:gd name="T7" fmla="*/ 738 h 1166"/>
              <a:gd name="T8" fmla="*/ 144 w 1061"/>
              <a:gd name="T9" fmla="*/ 574 h 1166"/>
              <a:gd name="T10" fmla="*/ 150 w 1061"/>
              <a:gd name="T11" fmla="*/ 949 h 1166"/>
              <a:gd name="T12" fmla="*/ 51 w 1061"/>
              <a:gd name="T13" fmla="*/ 738 h 1166"/>
              <a:gd name="T14" fmla="*/ 530 w 1061"/>
              <a:gd name="T15" fmla="*/ 279 h 1166"/>
              <a:gd name="T16" fmla="*/ 831 w 1061"/>
              <a:gd name="T17" fmla="*/ 908 h 1166"/>
              <a:gd name="T18" fmla="*/ 530 w 1061"/>
              <a:gd name="T19" fmla="*/ 624 h 1166"/>
              <a:gd name="T20" fmla="*/ 519 w 1061"/>
              <a:gd name="T21" fmla="*/ 1001 h 1166"/>
              <a:gd name="T22" fmla="*/ 729 w 1061"/>
              <a:gd name="T23" fmla="*/ 1143 h 1166"/>
              <a:gd name="T24" fmla="*/ 557 w 1061"/>
              <a:gd name="T25" fmla="*/ 738 h 1166"/>
              <a:gd name="T26" fmla="*/ 915 w 1061"/>
              <a:gd name="T27" fmla="*/ 1004 h 1166"/>
              <a:gd name="T28" fmla="*/ 820 w 1061"/>
              <a:gd name="T29" fmla="*/ 1045 h 1166"/>
              <a:gd name="T30" fmla="*/ 500 w 1061"/>
              <a:gd name="T31" fmla="*/ 738 h 1166"/>
              <a:gd name="T32" fmla="*/ 557 w 1061"/>
              <a:gd name="T33" fmla="*/ 738 h 1166"/>
              <a:gd name="T34" fmla="*/ 382 w 1061"/>
              <a:gd name="T35" fmla="*/ 1146 h 1166"/>
              <a:gd name="T36" fmla="*/ 202 w 1061"/>
              <a:gd name="T37" fmla="*/ 738 h 1166"/>
              <a:gd name="T38" fmla="*/ 863 w 1061"/>
              <a:gd name="T39" fmla="*/ 738 h 1166"/>
              <a:gd name="T40" fmla="*/ 803 w 1061"/>
              <a:gd name="T41" fmla="*/ 738 h 1166"/>
              <a:gd name="T42" fmla="*/ 262 w 1061"/>
              <a:gd name="T43" fmla="*/ 738 h 1166"/>
              <a:gd name="T44" fmla="*/ 423 w 1061"/>
              <a:gd name="T45" fmla="*/ 1105 h 1166"/>
              <a:gd name="T46" fmla="*/ 401 w 1061"/>
              <a:gd name="T47" fmla="*/ 1154 h 1166"/>
              <a:gd name="T48" fmla="*/ 13 w 1061"/>
              <a:gd name="T49" fmla="*/ 405 h 1166"/>
              <a:gd name="T50" fmla="*/ 833 w 1061"/>
              <a:gd name="T51" fmla="*/ 213 h 1166"/>
              <a:gd name="T52" fmla="*/ 1044 w 1061"/>
              <a:gd name="T53" fmla="*/ 443 h 1166"/>
              <a:gd name="T54" fmla="*/ 806 w 1061"/>
              <a:gd name="T55" fmla="*/ 265 h 1166"/>
              <a:gd name="T56" fmla="*/ 59 w 1061"/>
              <a:gd name="T57" fmla="*/ 438 h 1166"/>
              <a:gd name="T58" fmla="*/ 872 w 1061"/>
              <a:gd name="T59" fmla="*/ 142 h 1166"/>
              <a:gd name="T60" fmla="*/ 532 w 1061"/>
              <a:gd name="T61" fmla="*/ 58 h 1166"/>
              <a:gd name="T62" fmla="*/ 180 w 1061"/>
              <a:gd name="T63" fmla="*/ 88 h 1166"/>
              <a:gd name="T64" fmla="*/ 885 w 1061"/>
              <a:gd name="T65" fmla="*/ 88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061" h="1166">
                <a:moveTo>
                  <a:pt x="702" y="1165"/>
                </a:moveTo>
                <a:lnTo>
                  <a:pt x="694" y="1165"/>
                </a:lnTo>
                <a:cubicBezTo>
                  <a:pt x="601" y="1140"/>
                  <a:pt x="541" y="1105"/>
                  <a:pt x="478" y="1042"/>
                </a:cubicBezTo>
                <a:cubicBezTo>
                  <a:pt x="396" y="960"/>
                  <a:pt x="352" y="853"/>
                  <a:pt x="352" y="738"/>
                </a:cubicBezTo>
                <a:cubicBezTo>
                  <a:pt x="352" y="643"/>
                  <a:pt x="432" y="566"/>
                  <a:pt x="530" y="566"/>
                </a:cubicBezTo>
                <a:cubicBezTo>
                  <a:pt x="629" y="566"/>
                  <a:pt x="710" y="643"/>
                  <a:pt x="710" y="738"/>
                </a:cubicBezTo>
                <a:cubicBezTo>
                  <a:pt x="710" y="801"/>
                  <a:pt x="762" y="851"/>
                  <a:pt x="831" y="851"/>
                </a:cubicBezTo>
                <a:cubicBezTo>
                  <a:pt x="899" y="851"/>
                  <a:pt x="954" y="801"/>
                  <a:pt x="954" y="738"/>
                </a:cubicBezTo>
                <a:cubicBezTo>
                  <a:pt x="954" y="520"/>
                  <a:pt x="762" y="339"/>
                  <a:pt x="530" y="339"/>
                </a:cubicBezTo>
                <a:cubicBezTo>
                  <a:pt x="363" y="339"/>
                  <a:pt x="213" y="432"/>
                  <a:pt x="144" y="574"/>
                </a:cubicBezTo>
                <a:cubicBezTo>
                  <a:pt x="122" y="621"/>
                  <a:pt x="111" y="678"/>
                  <a:pt x="111" y="738"/>
                </a:cubicBezTo>
                <a:cubicBezTo>
                  <a:pt x="111" y="785"/>
                  <a:pt x="114" y="856"/>
                  <a:pt x="150" y="949"/>
                </a:cubicBezTo>
                <a:cubicBezTo>
                  <a:pt x="162" y="986"/>
                  <a:pt x="107" y="999"/>
                  <a:pt x="95" y="968"/>
                </a:cubicBezTo>
                <a:cubicBezTo>
                  <a:pt x="68" y="892"/>
                  <a:pt x="51" y="818"/>
                  <a:pt x="51" y="738"/>
                </a:cubicBezTo>
                <a:cubicBezTo>
                  <a:pt x="51" y="667"/>
                  <a:pt x="65" y="604"/>
                  <a:pt x="92" y="550"/>
                </a:cubicBezTo>
                <a:cubicBezTo>
                  <a:pt x="169" y="386"/>
                  <a:pt x="341" y="279"/>
                  <a:pt x="530" y="279"/>
                </a:cubicBezTo>
                <a:cubicBezTo>
                  <a:pt x="795" y="279"/>
                  <a:pt x="1011" y="487"/>
                  <a:pt x="1011" y="738"/>
                </a:cubicBezTo>
                <a:cubicBezTo>
                  <a:pt x="1011" y="834"/>
                  <a:pt x="930" y="908"/>
                  <a:pt x="831" y="908"/>
                </a:cubicBezTo>
                <a:cubicBezTo>
                  <a:pt x="733" y="908"/>
                  <a:pt x="653" y="834"/>
                  <a:pt x="653" y="738"/>
                </a:cubicBezTo>
                <a:cubicBezTo>
                  <a:pt x="653" y="676"/>
                  <a:pt x="599" y="624"/>
                  <a:pt x="530" y="624"/>
                </a:cubicBezTo>
                <a:cubicBezTo>
                  <a:pt x="462" y="624"/>
                  <a:pt x="409" y="676"/>
                  <a:pt x="409" y="738"/>
                </a:cubicBezTo>
                <a:cubicBezTo>
                  <a:pt x="409" y="837"/>
                  <a:pt x="448" y="930"/>
                  <a:pt x="519" y="1001"/>
                </a:cubicBezTo>
                <a:cubicBezTo>
                  <a:pt x="574" y="1056"/>
                  <a:pt x="628" y="1086"/>
                  <a:pt x="710" y="1107"/>
                </a:cubicBezTo>
                <a:cubicBezTo>
                  <a:pt x="727" y="1110"/>
                  <a:pt x="732" y="1127"/>
                  <a:pt x="729" y="1143"/>
                </a:cubicBezTo>
                <a:cubicBezTo>
                  <a:pt x="727" y="1157"/>
                  <a:pt x="713" y="1165"/>
                  <a:pt x="702" y="1165"/>
                </a:cubicBezTo>
                <a:close/>
                <a:moveTo>
                  <a:pt x="557" y="738"/>
                </a:moveTo>
                <a:cubicBezTo>
                  <a:pt x="557" y="872"/>
                  <a:pt x="667" y="987"/>
                  <a:pt x="820" y="987"/>
                </a:cubicBezTo>
                <a:cubicBezTo>
                  <a:pt x="847" y="987"/>
                  <a:pt x="909" y="967"/>
                  <a:pt x="915" y="1004"/>
                </a:cubicBezTo>
                <a:cubicBezTo>
                  <a:pt x="918" y="1020"/>
                  <a:pt x="907" y="1036"/>
                  <a:pt x="891" y="1039"/>
                </a:cubicBezTo>
                <a:cubicBezTo>
                  <a:pt x="858" y="1045"/>
                  <a:pt x="828" y="1045"/>
                  <a:pt x="820" y="1045"/>
                </a:cubicBezTo>
                <a:cubicBezTo>
                  <a:pt x="751" y="1045"/>
                  <a:pt x="688" y="1028"/>
                  <a:pt x="639" y="993"/>
                </a:cubicBezTo>
                <a:cubicBezTo>
                  <a:pt x="552" y="933"/>
                  <a:pt x="500" y="840"/>
                  <a:pt x="500" y="738"/>
                </a:cubicBezTo>
                <a:cubicBezTo>
                  <a:pt x="500" y="722"/>
                  <a:pt x="514" y="708"/>
                  <a:pt x="530" y="708"/>
                </a:cubicBezTo>
                <a:cubicBezTo>
                  <a:pt x="547" y="708"/>
                  <a:pt x="557" y="722"/>
                  <a:pt x="557" y="738"/>
                </a:cubicBezTo>
                <a:close/>
                <a:moveTo>
                  <a:pt x="401" y="1154"/>
                </a:moveTo>
                <a:cubicBezTo>
                  <a:pt x="393" y="1154"/>
                  <a:pt x="388" y="1151"/>
                  <a:pt x="382" y="1146"/>
                </a:cubicBezTo>
                <a:cubicBezTo>
                  <a:pt x="330" y="1094"/>
                  <a:pt x="303" y="1061"/>
                  <a:pt x="265" y="990"/>
                </a:cubicBezTo>
                <a:cubicBezTo>
                  <a:pt x="224" y="919"/>
                  <a:pt x="202" y="831"/>
                  <a:pt x="202" y="738"/>
                </a:cubicBezTo>
                <a:cubicBezTo>
                  <a:pt x="202" y="566"/>
                  <a:pt x="349" y="424"/>
                  <a:pt x="532" y="424"/>
                </a:cubicBezTo>
                <a:cubicBezTo>
                  <a:pt x="716" y="424"/>
                  <a:pt x="863" y="566"/>
                  <a:pt x="863" y="738"/>
                </a:cubicBezTo>
                <a:cubicBezTo>
                  <a:pt x="863" y="755"/>
                  <a:pt x="850" y="766"/>
                  <a:pt x="833" y="766"/>
                </a:cubicBezTo>
                <a:cubicBezTo>
                  <a:pt x="817" y="766"/>
                  <a:pt x="803" y="755"/>
                  <a:pt x="803" y="738"/>
                </a:cubicBezTo>
                <a:cubicBezTo>
                  <a:pt x="803" y="596"/>
                  <a:pt x="683" y="481"/>
                  <a:pt x="532" y="481"/>
                </a:cubicBezTo>
                <a:cubicBezTo>
                  <a:pt x="382" y="481"/>
                  <a:pt x="262" y="596"/>
                  <a:pt x="262" y="738"/>
                </a:cubicBezTo>
                <a:cubicBezTo>
                  <a:pt x="262" y="823"/>
                  <a:pt x="278" y="900"/>
                  <a:pt x="314" y="963"/>
                </a:cubicBezTo>
                <a:cubicBezTo>
                  <a:pt x="352" y="1031"/>
                  <a:pt x="379" y="1058"/>
                  <a:pt x="423" y="1105"/>
                </a:cubicBezTo>
                <a:cubicBezTo>
                  <a:pt x="434" y="1116"/>
                  <a:pt x="434" y="1135"/>
                  <a:pt x="423" y="1146"/>
                </a:cubicBezTo>
                <a:cubicBezTo>
                  <a:pt x="418" y="1151"/>
                  <a:pt x="409" y="1154"/>
                  <a:pt x="401" y="1154"/>
                </a:cubicBezTo>
                <a:close/>
                <a:moveTo>
                  <a:pt x="38" y="449"/>
                </a:moveTo>
                <a:cubicBezTo>
                  <a:pt x="14" y="449"/>
                  <a:pt x="0" y="427"/>
                  <a:pt x="13" y="405"/>
                </a:cubicBezTo>
                <a:cubicBezTo>
                  <a:pt x="70" y="323"/>
                  <a:pt x="144" y="257"/>
                  <a:pt x="232" y="213"/>
                </a:cubicBezTo>
                <a:cubicBezTo>
                  <a:pt x="415" y="118"/>
                  <a:pt x="650" y="118"/>
                  <a:pt x="833" y="213"/>
                </a:cubicBezTo>
                <a:cubicBezTo>
                  <a:pt x="921" y="257"/>
                  <a:pt x="995" y="320"/>
                  <a:pt x="1052" y="402"/>
                </a:cubicBezTo>
                <a:cubicBezTo>
                  <a:pt x="1060" y="416"/>
                  <a:pt x="1057" y="435"/>
                  <a:pt x="1044" y="443"/>
                </a:cubicBezTo>
                <a:cubicBezTo>
                  <a:pt x="1030" y="451"/>
                  <a:pt x="1011" y="449"/>
                  <a:pt x="1003" y="435"/>
                </a:cubicBezTo>
                <a:cubicBezTo>
                  <a:pt x="951" y="361"/>
                  <a:pt x="885" y="306"/>
                  <a:pt x="806" y="265"/>
                </a:cubicBezTo>
                <a:cubicBezTo>
                  <a:pt x="639" y="181"/>
                  <a:pt x="426" y="178"/>
                  <a:pt x="259" y="265"/>
                </a:cubicBezTo>
                <a:cubicBezTo>
                  <a:pt x="180" y="306"/>
                  <a:pt x="111" y="364"/>
                  <a:pt x="59" y="438"/>
                </a:cubicBezTo>
                <a:cubicBezTo>
                  <a:pt x="54" y="446"/>
                  <a:pt x="46" y="449"/>
                  <a:pt x="38" y="449"/>
                </a:cubicBezTo>
                <a:close/>
                <a:moveTo>
                  <a:pt x="872" y="142"/>
                </a:moveTo>
                <a:cubicBezTo>
                  <a:pt x="866" y="142"/>
                  <a:pt x="861" y="142"/>
                  <a:pt x="858" y="140"/>
                </a:cubicBezTo>
                <a:cubicBezTo>
                  <a:pt x="746" y="82"/>
                  <a:pt x="647" y="58"/>
                  <a:pt x="532" y="58"/>
                </a:cubicBezTo>
                <a:cubicBezTo>
                  <a:pt x="418" y="58"/>
                  <a:pt x="306" y="85"/>
                  <a:pt x="207" y="140"/>
                </a:cubicBezTo>
                <a:cubicBezTo>
                  <a:pt x="175" y="159"/>
                  <a:pt x="148" y="107"/>
                  <a:pt x="180" y="88"/>
                </a:cubicBezTo>
                <a:cubicBezTo>
                  <a:pt x="289" y="28"/>
                  <a:pt x="407" y="0"/>
                  <a:pt x="532" y="0"/>
                </a:cubicBezTo>
                <a:cubicBezTo>
                  <a:pt x="656" y="0"/>
                  <a:pt x="765" y="28"/>
                  <a:pt x="885" y="88"/>
                </a:cubicBezTo>
                <a:cubicBezTo>
                  <a:pt x="910" y="103"/>
                  <a:pt x="899" y="142"/>
                  <a:pt x="872" y="142"/>
                </a:cubicBez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9" name="Freeform 68"/>
          <p:cNvSpPr>
            <a:spLocks noChangeArrowheads="1"/>
          </p:cNvSpPr>
          <p:nvPr/>
        </p:nvSpPr>
        <p:spPr bwMode="auto">
          <a:xfrm>
            <a:off x="7524749" y="5847558"/>
            <a:ext cx="368300" cy="366713"/>
          </a:xfrm>
          <a:custGeom>
            <a:avLst/>
            <a:gdLst>
              <a:gd name="T0" fmla="*/ 1020 w 1021"/>
              <a:gd name="T1" fmla="*/ 935 h 1020"/>
              <a:gd name="T2" fmla="*/ 935 w 1021"/>
              <a:gd name="T3" fmla="*/ 1019 h 1020"/>
              <a:gd name="T4" fmla="*/ 651 w 1021"/>
              <a:gd name="T5" fmla="*/ 738 h 1020"/>
              <a:gd name="T6" fmla="*/ 410 w 1021"/>
              <a:gd name="T7" fmla="*/ 817 h 1020"/>
              <a:gd name="T8" fmla="*/ 120 w 1021"/>
              <a:gd name="T9" fmla="*/ 697 h 1020"/>
              <a:gd name="T10" fmla="*/ 0 w 1021"/>
              <a:gd name="T11" fmla="*/ 817 h 1020"/>
              <a:gd name="T12" fmla="*/ 0 w 1021"/>
              <a:gd name="T13" fmla="*/ 467 h 1020"/>
              <a:gd name="T14" fmla="*/ 350 w 1021"/>
              <a:gd name="T15" fmla="*/ 467 h 1020"/>
              <a:gd name="T16" fmla="*/ 202 w 1021"/>
              <a:gd name="T17" fmla="*/ 615 h 1020"/>
              <a:gd name="T18" fmla="*/ 410 w 1021"/>
              <a:gd name="T19" fmla="*/ 700 h 1020"/>
              <a:gd name="T20" fmla="*/ 694 w 1021"/>
              <a:gd name="T21" fmla="*/ 467 h 1020"/>
              <a:gd name="T22" fmla="*/ 812 w 1021"/>
              <a:gd name="T23" fmla="*/ 467 h 1020"/>
              <a:gd name="T24" fmla="*/ 738 w 1021"/>
              <a:gd name="T25" fmla="*/ 650 h 1020"/>
              <a:gd name="T26" fmla="*/ 1020 w 1021"/>
              <a:gd name="T27" fmla="*/ 935 h 1020"/>
              <a:gd name="T28" fmla="*/ 410 w 1021"/>
              <a:gd name="T29" fmla="*/ 117 h 1020"/>
              <a:gd name="T30" fmla="*/ 123 w 1021"/>
              <a:gd name="T31" fmla="*/ 350 h 1020"/>
              <a:gd name="T32" fmla="*/ 5 w 1021"/>
              <a:gd name="T33" fmla="*/ 350 h 1020"/>
              <a:gd name="T34" fmla="*/ 410 w 1021"/>
              <a:gd name="T35" fmla="*/ 0 h 1020"/>
              <a:gd name="T36" fmla="*/ 697 w 1021"/>
              <a:gd name="T37" fmla="*/ 120 h 1020"/>
              <a:gd name="T38" fmla="*/ 817 w 1021"/>
              <a:gd name="T39" fmla="*/ 0 h 1020"/>
              <a:gd name="T40" fmla="*/ 817 w 1021"/>
              <a:gd name="T41" fmla="*/ 350 h 1020"/>
              <a:gd name="T42" fmla="*/ 467 w 1021"/>
              <a:gd name="T43" fmla="*/ 350 h 1020"/>
              <a:gd name="T44" fmla="*/ 615 w 1021"/>
              <a:gd name="T45" fmla="*/ 202 h 1020"/>
              <a:gd name="T46" fmla="*/ 410 w 1021"/>
              <a:gd name="T47" fmla="*/ 117 h 10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021" h="1020">
                <a:moveTo>
                  <a:pt x="1020" y="935"/>
                </a:moveTo>
                <a:lnTo>
                  <a:pt x="935" y="1019"/>
                </a:lnTo>
                <a:lnTo>
                  <a:pt x="651" y="738"/>
                </a:lnTo>
                <a:cubicBezTo>
                  <a:pt x="582" y="787"/>
                  <a:pt x="500" y="817"/>
                  <a:pt x="410" y="817"/>
                </a:cubicBezTo>
                <a:cubicBezTo>
                  <a:pt x="298" y="817"/>
                  <a:pt x="194" y="771"/>
                  <a:pt x="120" y="697"/>
                </a:cubicBezTo>
                <a:lnTo>
                  <a:pt x="0" y="817"/>
                </a:lnTo>
                <a:lnTo>
                  <a:pt x="0" y="467"/>
                </a:lnTo>
                <a:lnTo>
                  <a:pt x="350" y="467"/>
                </a:lnTo>
                <a:lnTo>
                  <a:pt x="202" y="615"/>
                </a:lnTo>
                <a:cubicBezTo>
                  <a:pt x="254" y="667"/>
                  <a:pt x="331" y="700"/>
                  <a:pt x="410" y="700"/>
                </a:cubicBezTo>
                <a:cubicBezTo>
                  <a:pt x="552" y="700"/>
                  <a:pt x="667" y="601"/>
                  <a:pt x="694" y="467"/>
                </a:cubicBezTo>
                <a:lnTo>
                  <a:pt x="812" y="467"/>
                </a:lnTo>
                <a:cubicBezTo>
                  <a:pt x="804" y="536"/>
                  <a:pt x="776" y="598"/>
                  <a:pt x="738" y="650"/>
                </a:cubicBezTo>
                <a:lnTo>
                  <a:pt x="1020" y="935"/>
                </a:lnTo>
                <a:close/>
                <a:moveTo>
                  <a:pt x="410" y="117"/>
                </a:moveTo>
                <a:cubicBezTo>
                  <a:pt x="268" y="117"/>
                  <a:pt x="150" y="216"/>
                  <a:pt x="123" y="350"/>
                </a:cubicBezTo>
                <a:lnTo>
                  <a:pt x="5" y="350"/>
                </a:lnTo>
                <a:cubicBezTo>
                  <a:pt x="33" y="153"/>
                  <a:pt x="205" y="0"/>
                  <a:pt x="410" y="0"/>
                </a:cubicBezTo>
                <a:cubicBezTo>
                  <a:pt x="522" y="0"/>
                  <a:pt x="623" y="46"/>
                  <a:pt x="697" y="120"/>
                </a:cubicBezTo>
                <a:lnTo>
                  <a:pt x="817" y="0"/>
                </a:lnTo>
                <a:lnTo>
                  <a:pt x="817" y="350"/>
                </a:lnTo>
                <a:lnTo>
                  <a:pt x="467" y="350"/>
                </a:lnTo>
                <a:lnTo>
                  <a:pt x="615" y="202"/>
                </a:lnTo>
                <a:cubicBezTo>
                  <a:pt x="563" y="150"/>
                  <a:pt x="489" y="117"/>
                  <a:pt x="410" y="117"/>
                </a:cubicBez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70" name="Freeform 69"/>
          <p:cNvSpPr>
            <a:spLocks noChangeArrowheads="1"/>
          </p:cNvSpPr>
          <p:nvPr/>
        </p:nvSpPr>
        <p:spPr bwMode="auto">
          <a:xfrm>
            <a:off x="8615362" y="5820569"/>
            <a:ext cx="336550" cy="419100"/>
          </a:xfrm>
          <a:custGeom>
            <a:avLst/>
            <a:gdLst>
              <a:gd name="T0" fmla="*/ 293 w 936"/>
              <a:gd name="T1" fmla="*/ 640 h 1166"/>
              <a:gd name="T2" fmla="*/ 468 w 936"/>
              <a:gd name="T3" fmla="*/ 465 h 1166"/>
              <a:gd name="T4" fmla="*/ 643 w 936"/>
              <a:gd name="T5" fmla="*/ 640 h 1166"/>
              <a:gd name="T6" fmla="*/ 468 w 936"/>
              <a:gd name="T7" fmla="*/ 815 h 1166"/>
              <a:gd name="T8" fmla="*/ 293 w 936"/>
              <a:gd name="T9" fmla="*/ 640 h 1166"/>
              <a:gd name="T10" fmla="*/ 935 w 936"/>
              <a:gd name="T11" fmla="*/ 1025 h 1166"/>
              <a:gd name="T12" fmla="*/ 711 w 936"/>
              <a:gd name="T13" fmla="*/ 801 h 1166"/>
              <a:gd name="T14" fmla="*/ 760 w 936"/>
              <a:gd name="T15" fmla="*/ 640 h 1166"/>
              <a:gd name="T16" fmla="*/ 468 w 936"/>
              <a:gd name="T17" fmla="*/ 350 h 1166"/>
              <a:gd name="T18" fmla="*/ 175 w 936"/>
              <a:gd name="T19" fmla="*/ 640 h 1166"/>
              <a:gd name="T20" fmla="*/ 468 w 936"/>
              <a:gd name="T21" fmla="*/ 933 h 1166"/>
              <a:gd name="T22" fmla="*/ 629 w 936"/>
              <a:gd name="T23" fmla="*/ 883 h 1166"/>
              <a:gd name="T24" fmla="*/ 886 w 936"/>
              <a:gd name="T25" fmla="*/ 1143 h 1166"/>
              <a:gd name="T26" fmla="*/ 818 w 936"/>
              <a:gd name="T27" fmla="*/ 1165 h 1166"/>
              <a:gd name="T28" fmla="*/ 118 w 936"/>
              <a:gd name="T29" fmla="*/ 1165 h 1166"/>
              <a:gd name="T30" fmla="*/ 0 w 936"/>
              <a:gd name="T31" fmla="*/ 1050 h 1166"/>
              <a:gd name="T32" fmla="*/ 3 w 936"/>
              <a:gd name="T33" fmla="*/ 115 h 1166"/>
              <a:gd name="T34" fmla="*/ 118 w 936"/>
              <a:gd name="T35" fmla="*/ 0 h 1166"/>
              <a:gd name="T36" fmla="*/ 585 w 936"/>
              <a:gd name="T37" fmla="*/ 0 h 1166"/>
              <a:gd name="T38" fmla="*/ 935 w 936"/>
              <a:gd name="T39" fmla="*/ 350 h 1166"/>
              <a:gd name="T40" fmla="*/ 935 w 936"/>
              <a:gd name="T41" fmla="*/ 1025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936" h="1166">
                <a:moveTo>
                  <a:pt x="293" y="640"/>
                </a:moveTo>
                <a:cubicBezTo>
                  <a:pt x="293" y="544"/>
                  <a:pt x="373" y="465"/>
                  <a:pt x="468" y="465"/>
                </a:cubicBezTo>
                <a:cubicBezTo>
                  <a:pt x="564" y="465"/>
                  <a:pt x="643" y="544"/>
                  <a:pt x="643" y="640"/>
                </a:cubicBezTo>
                <a:cubicBezTo>
                  <a:pt x="643" y="736"/>
                  <a:pt x="564" y="815"/>
                  <a:pt x="468" y="815"/>
                </a:cubicBezTo>
                <a:cubicBezTo>
                  <a:pt x="373" y="815"/>
                  <a:pt x="293" y="736"/>
                  <a:pt x="293" y="640"/>
                </a:cubicBezTo>
                <a:close/>
                <a:moveTo>
                  <a:pt x="935" y="1025"/>
                </a:moveTo>
                <a:lnTo>
                  <a:pt x="711" y="801"/>
                </a:lnTo>
                <a:cubicBezTo>
                  <a:pt x="741" y="755"/>
                  <a:pt x="760" y="700"/>
                  <a:pt x="760" y="640"/>
                </a:cubicBezTo>
                <a:cubicBezTo>
                  <a:pt x="760" y="479"/>
                  <a:pt x="630" y="350"/>
                  <a:pt x="468" y="350"/>
                </a:cubicBezTo>
                <a:cubicBezTo>
                  <a:pt x="307" y="350"/>
                  <a:pt x="175" y="479"/>
                  <a:pt x="175" y="640"/>
                </a:cubicBezTo>
                <a:cubicBezTo>
                  <a:pt x="175" y="801"/>
                  <a:pt x="306" y="933"/>
                  <a:pt x="468" y="933"/>
                </a:cubicBezTo>
                <a:cubicBezTo>
                  <a:pt x="528" y="933"/>
                  <a:pt x="582" y="913"/>
                  <a:pt x="629" y="883"/>
                </a:cubicBezTo>
                <a:lnTo>
                  <a:pt x="886" y="1143"/>
                </a:lnTo>
                <a:cubicBezTo>
                  <a:pt x="867" y="1157"/>
                  <a:pt x="845" y="1165"/>
                  <a:pt x="818" y="1165"/>
                </a:cubicBezTo>
                <a:lnTo>
                  <a:pt x="118" y="1165"/>
                </a:lnTo>
                <a:cubicBezTo>
                  <a:pt x="55" y="1165"/>
                  <a:pt x="0" y="1113"/>
                  <a:pt x="0" y="1050"/>
                </a:cubicBezTo>
                <a:lnTo>
                  <a:pt x="3" y="115"/>
                </a:lnTo>
                <a:cubicBezTo>
                  <a:pt x="3" y="52"/>
                  <a:pt x="55" y="0"/>
                  <a:pt x="118" y="0"/>
                </a:cubicBezTo>
                <a:lnTo>
                  <a:pt x="585" y="0"/>
                </a:lnTo>
                <a:lnTo>
                  <a:pt x="935" y="350"/>
                </a:lnTo>
                <a:lnTo>
                  <a:pt x="935" y="1025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71" name="Freeform 70"/>
          <p:cNvSpPr>
            <a:spLocks noChangeArrowheads="1"/>
          </p:cNvSpPr>
          <p:nvPr/>
        </p:nvSpPr>
        <p:spPr bwMode="auto">
          <a:xfrm>
            <a:off x="9626599" y="5798344"/>
            <a:ext cx="463550" cy="463550"/>
          </a:xfrm>
          <a:custGeom>
            <a:avLst/>
            <a:gdLst>
              <a:gd name="T0" fmla="*/ 1167 w 1286"/>
              <a:gd name="T1" fmla="*/ 935 h 1286"/>
              <a:gd name="T2" fmla="*/ 1167 w 1286"/>
              <a:gd name="T3" fmla="*/ 118 h 1286"/>
              <a:gd name="T4" fmla="*/ 350 w 1286"/>
              <a:gd name="T5" fmla="*/ 118 h 1286"/>
              <a:gd name="T6" fmla="*/ 350 w 1286"/>
              <a:gd name="T7" fmla="*/ 935 h 1286"/>
              <a:gd name="T8" fmla="*/ 1167 w 1286"/>
              <a:gd name="T9" fmla="*/ 935 h 1286"/>
              <a:gd name="T10" fmla="*/ 1167 w 1286"/>
              <a:gd name="T11" fmla="*/ 0 h 1286"/>
              <a:gd name="T12" fmla="*/ 1285 w 1286"/>
              <a:gd name="T13" fmla="*/ 118 h 1286"/>
              <a:gd name="T14" fmla="*/ 1285 w 1286"/>
              <a:gd name="T15" fmla="*/ 935 h 1286"/>
              <a:gd name="T16" fmla="*/ 1167 w 1286"/>
              <a:gd name="T17" fmla="*/ 1050 h 1286"/>
              <a:gd name="T18" fmla="*/ 350 w 1286"/>
              <a:gd name="T19" fmla="*/ 1050 h 1286"/>
              <a:gd name="T20" fmla="*/ 235 w 1286"/>
              <a:gd name="T21" fmla="*/ 935 h 1286"/>
              <a:gd name="T22" fmla="*/ 235 w 1286"/>
              <a:gd name="T23" fmla="*/ 118 h 1286"/>
              <a:gd name="T24" fmla="*/ 350 w 1286"/>
              <a:gd name="T25" fmla="*/ 0 h 1286"/>
              <a:gd name="T26" fmla="*/ 1167 w 1286"/>
              <a:gd name="T27" fmla="*/ 0 h 1286"/>
              <a:gd name="T28" fmla="*/ 117 w 1286"/>
              <a:gd name="T29" fmla="*/ 1167 h 1286"/>
              <a:gd name="T30" fmla="*/ 1050 w 1286"/>
              <a:gd name="T31" fmla="*/ 1167 h 1286"/>
              <a:gd name="T32" fmla="*/ 1050 w 1286"/>
              <a:gd name="T33" fmla="*/ 1285 h 1286"/>
              <a:gd name="T34" fmla="*/ 117 w 1286"/>
              <a:gd name="T35" fmla="*/ 1285 h 1286"/>
              <a:gd name="T36" fmla="*/ 0 w 1286"/>
              <a:gd name="T37" fmla="*/ 1167 h 1286"/>
              <a:gd name="T38" fmla="*/ 0 w 1286"/>
              <a:gd name="T39" fmla="*/ 235 h 1286"/>
              <a:gd name="T40" fmla="*/ 117 w 1286"/>
              <a:gd name="T41" fmla="*/ 235 h 1286"/>
              <a:gd name="T42" fmla="*/ 117 w 1286"/>
              <a:gd name="T43" fmla="*/ 1167 h 1286"/>
              <a:gd name="T44" fmla="*/ 872 w 1286"/>
              <a:gd name="T45" fmla="*/ 544 h 1286"/>
              <a:gd name="T46" fmla="*/ 1080 w 1286"/>
              <a:gd name="T47" fmla="*/ 818 h 1286"/>
              <a:gd name="T48" fmla="*/ 437 w 1286"/>
              <a:gd name="T49" fmla="*/ 818 h 1286"/>
              <a:gd name="T50" fmla="*/ 599 w 1286"/>
              <a:gd name="T51" fmla="*/ 612 h 1286"/>
              <a:gd name="T52" fmla="*/ 713 w 1286"/>
              <a:gd name="T53" fmla="*/ 749 h 1286"/>
              <a:gd name="T54" fmla="*/ 872 w 1286"/>
              <a:gd name="T55" fmla="*/ 544 h 1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286" h="1286">
                <a:moveTo>
                  <a:pt x="1167" y="935"/>
                </a:moveTo>
                <a:lnTo>
                  <a:pt x="1167" y="118"/>
                </a:lnTo>
                <a:lnTo>
                  <a:pt x="350" y="118"/>
                </a:lnTo>
                <a:lnTo>
                  <a:pt x="350" y="935"/>
                </a:lnTo>
                <a:lnTo>
                  <a:pt x="1167" y="935"/>
                </a:lnTo>
                <a:close/>
                <a:moveTo>
                  <a:pt x="1167" y="0"/>
                </a:moveTo>
                <a:cubicBezTo>
                  <a:pt x="1230" y="0"/>
                  <a:pt x="1285" y="55"/>
                  <a:pt x="1285" y="118"/>
                </a:cubicBezTo>
                <a:lnTo>
                  <a:pt x="1285" y="935"/>
                </a:lnTo>
                <a:cubicBezTo>
                  <a:pt x="1285" y="998"/>
                  <a:pt x="1230" y="1050"/>
                  <a:pt x="1167" y="1050"/>
                </a:cubicBezTo>
                <a:lnTo>
                  <a:pt x="350" y="1050"/>
                </a:lnTo>
                <a:cubicBezTo>
                  <a:pt x="287" y="1050"/>
                  <a:pt x="235" y="998"/>
                  <a:pt x="235" y="935"/>
                </a:cubicBezTo>
                <a:lnTo>
                  <a:pt x="235" y="118"/>
                </a:lnTo>
                <a:cubicBezTo>
                  <a:pt x="235" y="55"/>
                  <a:pt x="287" y="0"/>
                  <a:pt x="350" y="0"/>
                </a:cubicBezTo>
                <a:lnTo>
                  <a:pt x="1167" y="0"/>
                </a:lnTo>
                <a:close/>
                <a:moveTo>
                  <a:pt x="117" y="1167"/>
                </a:moveTo>
                <a:lnTo>
                  <a:pt x="1050" y="1167"/>
                </a:lnTo>
                <a:lnTo>
                  <a:pt x="1050" y="1285"/>
                </a:lnTo>
                <a:lnTo>
                  <a:pt x="117" y="1285"/>
                </a:lnTo>
                <a:cubicBezTo>
                  <a:pt x="54" y="1285"/>
                  <a:pt x="0" y="1230"/>
                  <a:pt x="0" y="1167"/>
                </a:cubicBezTo>
                <a:lnTo>
                  <a:pt x="0" y="235"/>
                </a:lnTo>
                <a:lnTo>
                  <a:pt x="117" y="235"/>
                </a:lnTo>
                <a:lnTo>
                  <a:pt x="117" y="1167"/>
                </a:lnTo>
                <a:close/>
                <a:moveTo>
                  <a:pt x="872" y="544"/>
                </a:moveTo>
                <a:lnTo>
                  <a:pt x="1080" y="818"/>
                </a:lnTo>
                <a:lnTo>
                  <a:pt x="437" y="818"/>
                </a:lnTo>
                <a:lnTo>
                  <a:pt x="599" y="612"/>
                </a:lnTo>
                <a:lnTo>
                  <a:pt x="713" y="749"/>
                </a:lnTo>
                <a:lnTo>
                  <a:pt x="872" y="544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72" name="Freeform 71"/>
          <p:cNvSpPr>
            <a:spLocks noChangeArrowheads="1"/>
          </p:cNvSpPr>
          <p:nvPr/>
        </p:nvSpPr>
        <p:spPr bwMode="auto">
          <a:xfrm>
            <a:off x="10847389" y="5945982"/>
            <a:ext cx="166687" cy="168275"/>
          </a:xfrm>
          <a:custGeom>
            <a:avLst/>
            <a:gdLst>
              <a:gd name="T0" fmla="*/ 232 w 465"/>
              <a:gd name="T1" fmla="*/ 465 h 466"/>
              <a:gd name="T2" fmla="*/ 464 w 465"/>
              <a:gd name="T3" fmla="*/ 233 h 466"/>
              <a:gd name="T4" fmla="*/ 232 w 465"/>
              <a:gd name="T5" fmla="*/ 0 h 466"/>
              <a:gd name="T6" fmla="*/ 0 w 465"/>
              <a:gd name="T7" fmla="*/ 233 h 466"/>
              <a:gd name="T8" fmla="*/ 232 w 465"/>
              <a:gd name="T9" fmla="*/ 465 h 4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65" h="466">
                <a:moveTo>
                  <a:pt x="232" y="465"/>
                </a:moveTo>
                <a:cubicBezTo>
                  <a:pt x="360" y="465"/>
                  <a:pt x="464" y="362"/>
                  <a:pt x="464" y="233"/>
                </a:cubicBezTo>
                <a:cubicBezTo>
                  <a:pt x="464" y="105"/>
                  <a:pt x="361" y="0"/>
                  <a:pt x="232" y="0"/>
                </a:cubicBezTo>
                <a:cubicBezTo>
                  <a:pt x="103" y="0"/>
                  <a:pt x="0" y="105"/>
                  <a:pt x="0" y="233"/>
                </a:cubicBezTo>
                <a:cubicBezTo>
                  <a:pt x="0" y="362"/>
                  <a:pt x="103" y="465"/>
                  <a:pt x="232" y="465"/>
                </a:cubicBezTo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9622245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Freeform 73"/>
          <p:cNvSpPr>
            <a:spLocks noChangeArrowheads="1"/>
          </p:cNvSpPr>
          <p:nvPr/>
        </p:nvSpPr>
        <p:spPr bwMode="auto">
          <a:xfrm>
            <a:off x="1058864" y="606426"/>
            <a:ext cx="403225" cy="441325"/>
          </a:xfrm>
          <a:custGeom>
            <a:avLst/>
            <a:gdLst>
              <a:gd name="T0" fmla="*/ 806 w 1122"/>
              <a:gd name="T1" fmla="*/ 328 h 1226"/>
              <a:gd name="T2" fmla="*/ 943 w 1122"/>
              <a:gd name="T3" fmla="*/ 328 h 1226"/>
              <a:gd name="T4" fmla="*/ 875 w 1122"/>
              <a:gd name="T5" fmla="*/ 115 h 1226"/>
              <a:gd name="T6" fmla="*/ 806 w 1122"/>
              <a:gd name="T7" fmla="*/ 328 h 1226"/>
              <a:gd name="T8" fmla="*/ 1121 w 1122"/>
              <a:gd name="T9" fmla="*/ 525 h 1226"/>
              <a:gd name="T10" fmla="*/ 1009 w 1122"/>
              <a:gd name="T11" fmla="*/ 525 h 1226"/>
              <a:gd name="T12" fmla="*/ 968 w 1122"/>
              <a:gd name="T13" fmla="*/ 408 h 1226"/>
              <a:gd name="T14" fmla="*/ 782 w 1122"/>
              <a:gd name="T15" fmla="*/ 408 h 1226"/>
              <a:gd name="T16" fmla="*/ 741 w 1122"/>
              <a:gd name="T17" fmla="*/ 525 h 1226"/>
              <a:gd name="T18" fmla="*/ 629 w 1122"/>
              <a:gd name="T19" fmla="*/ 525 h 1226"/>
              <a:gd name="T20" fmla="*/ 817 w 1122"/>
              <a:gd name="T21" fmla="*/ 0 h 1226"/>
              <a:gd name="T22" fmla="*/ 932 w 1122"/>
              <a:gd name="T23" fmla="*/ 0 h 1226"/>
              <a:gd name="T24" fmla="*/ 1121 w 1122"/>
              <a:gd name="T25" fmla="*/ 525 h 1226"/>
              <a:gd name="T26" fmla="*/ 0 w 1122"/>
              <a:gd name="T27" fmla="*/ 0 h 1226"/>
              <a:gd name="T28" fmla="*/ 582 w 1122"/>
              <a:gd name="T29" fmla="*/ 0 h 1226"/>
              <a:gd name="T30" fmla="*/ 350 w 1122"/>
              <a:gd name="T31" fmla="*/ 525 h 1226"/>
              <a:gd name="T32" fmla="*/ 582 w 1122"/>
              <a:gd name="T33" fmla="*/ 525 h 1226"/>
              <a:gd name="T34" fmla="*/ 175 w 1122"/>
              <a:gd name="T35" fmla="*/ 1225 h 1226"/>
              <a:gd name="T36" fmla="*/ 175 w 1122"/>
              <a:gd name="T37" fmla="*/ 700 h 1226"/>
              <a:gd name="T38" fmla="*/ 0 w 1122"/>
              <a:gd name="T39" fmla="*/ 700 h 1226"/>
              <a:gd name="T40" fmla="*/ 0 w 1122"/>
              <a:gd name="T41" fmla="*/ 0 h 12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122" h="1226">
                <a:moveTo>
                  <a:pt x="806" y="328"/>
                </a:moveTo>
                <a:lnTo>
                  <a:pt x="943" y="328"/>
                </a:lnTo>
                <a:lnTo>
                  <a:pt x="875" y="115"/>
                </a:lnTo>
                <a:lnTo>
                  <a:pt x="806" y="328"/>
                </a:lnTo>
                <a:close/>
                <a:moveTo>
                  <a:pt x="1121" y="525"/>
                </a:moveTo>
                <a:lnTo>
                  <a:pt x="1009" y="525"/>
                </a:lnTo>
                <a:lnTo>
                  <a:pt x="968" y="408"/>
                </a:lnTo>
                <a:lnTo>
                  <a:pt x="782" y="408"/>
                </a:lnTo>
                <a:lnTo>
                  <a:pt x="741" y="525"/>
                </a:lnTo>
                <a:lnTo>
                  <a:pt x="629" y="525"/>
                </a:lnTo>
                <a:lnTo>
                  <a:pt x="817" y="0"/>
                </a:lnTo>
                <a:lnTo>
                  <a:pt x="932" y="0"/>
                </a:lnTo>
                <a:lnTo>
                  <a:pt x="1121" y="525"/>
                </a:lnTo>
                <a:close/>
                <a:moveTo>
                  <a:pt x="0" y="0"/>
                </a:moveTo>
                <a:lnTo>
                  <a:pt x="582" y="0"/>
                </a:lnTo>
                <a:lnTo>
                  <a:pt x="350" y="525"/>
                </a:lnTo>
                <a:lnTo>
                  <a:pt x="582" y="525"/>
                </a:lnTo>
                <a:lnTo>
                  <a:pt x="175" y="1225"/>
                </a:lnTo>
                <a:lnTo>
                  <a:pt x="175" y="700"/>
                </a:lnTo>
                <a:lnTo>
                  <a:pt x="0" y="700"/>
                </a:lnTo>
                <a:lnTo>
                  <a:pt x="0" y="0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75" name="Freeform 74"/>
          <p:cNvSpPr>
            <a:spLocks noChangeArrowheads="1"/>
          </p:cNvSpPr>
          <p:nvPr/>
        </p:nvSpPr>
        <p:spPr bwMode="auto">
          <a:xfrm>
            <a:off x="2127250" y="658813"/>
            <a:ext cx="419100" cy="336550"/>
          </a:xfrm>
          <a:custGeom>
            <a:avLst/>
            <a:gdLst>
              <a:gd name="T0" fmla="*/ 1049 w 1165"/>
              <a:gd name="T1" fmla="*/ 235 h 936"/>
              <a:gd name="T2" fmla="*/ 114 w 1165"/>
              <a:gd name="T3" fmla="*/ 235 h 936"/>
              <a:gd name="T4" fmla="*/ 114 w 1165"/>
              <a:gd name="T5" fmla="*/ 817 h 936"/>
              <a:gd name="T6" fmla="*/ 1049 w 1165"/>
              <a:gd name="T7" fmla="*/ 817 h 936"/>
              <a:gd name="T8" fmla="*/ 1049 w 1165"/>
              <a:gd name="T9" fmla="*/ 235 h 936"/>
              <a:gd name="T10" fmla="*/ 1164 w 1165"/>
              <a:gd name="T11" fmla="*/ 235 h 936"/>
              <a:gd name="T12" fmla="*/ 1164 w 1165"/>
              <a:gd name="T13" fmla="*/ 817 h 936"/>
              <a:gd name="T14" fmla="*/ 1049 w 1165"/>
              <a:gd name="T15" fmla="*/ 935 h 936"/>
              <a:gd name="T16" fmla="*/ 114 w 1165"/>
              <a:gd name="T17" fmla="*/ 935 h 936"/>
              <a:gd name="T18" fmla="*/ 0 w 1165"/>
              <a:gd name="T19" fmla="*/ 817 h 936"/>
              <a:gd name="T20" fmla="*/ 0 w 1165"/>
              <a:gd name="T21" fmla="*/ 118 h 936"/>
              <a:gd name="T22" fmla="*/ 114 w 1165"/>
              <a:gd name="T23" fmla="*/ 0 h 936"/>
              <a:gd name="T24" fmla="*/ 464 w 1165"/>
              <a:gd name="T25" fmla="*/ 0 h 936"/>
              <a:gd name="T26" fmla="*/ 582 w 1165"/>
              <a:gd name="T27" fmla="*/ 118 h 936"/>
              <a:gd name="T28" fmla="*/ 1049 w 1165"/>
              <a:gd name="T29" fmla="*/ 118 h 936"/>
              <a:gd name="T30" fmla="*/ 1164 w 1165"/>
              <a:gd name="T31" fmla="*/ 235 h 9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165" h="936">
                <a:moveTo>
                  <a:pt x="1049" y="235"/>
                </a:moveTo>
                <a:lnTo>
                  <a:pt x="114" y="235"/>
                </a:lnTo>
                <a:lnTo>
                  <a:pt x="114" y="817"/>
                </a:lnTo>
                <a:lnTo>
                  <a:pt x="1049" y="817"/>
                </a:lnTo>
                <a:lnTo>
                  <a:pt x="1049" y="235"/>
                </a:lnTo>
                <a:close/>
                <a:moveTo>
                  <a:pt x="1164" y="235"/>
                </a:moveTo>
                <a:lnTo>
                  <a:pt x="1164" y="817"/>
                </a:lnTo>
                <a:cubicBezTo>
                  <a:pt x="1164" y="880"/>
                  <a:pt x="1112" y="935"/>
                  <a:pt x="1049" y="935"/>
                </a:cubicBezTo>
                <a:lnTo>
                  <a:pt x="114" y="935"/>
                </a:lnTo>
                <a:cubicBezTo>
                  <a:pt x="52" y="935"/>
                  <a:pt x="0" y="880"/>
                  <a:pt x="0" y="817"/>
                </a:cubicBezTo>
                <a:lnTo>
                  <a:pt x="0" y="118"/>
                </a:lnTo>
                <a:cubicBezTo>
                  <a:pt x="0" y="55"/>
                  <a:pt x="52" y="0"/>
                  <a:pt x="114" y="0"/>
                </a:cubicBezTo>
                <a:lnTo>
                  <a:pt x="464" y="0"/>
                </a:lnTo>
                <a:lnTo>
                  <a:pt x="582" y="118"/>
                </a:lnTo>
                <a:lnTo>
                  <a:pt x="1049" y="118"/>
                </a:lnTo>
                <a:cubicBezTo>
                  <a:pt x="1112" y="118"/>
                  <a:pt x="1164" y="172"/>
                  <a:pt x="1164" y="235"/>
                </a:cubicBez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76" name="Freeform 75"/>
          <p:cNvSpPr>
            <a:spLocks noChangeArrowheads="1"/>
          </p:cNvSpPr>
          <p:nvPr/>
        </p:nvSpPr>
        <p:spPr bwMode="auto">
          <a:xfrm>
            <a:off x="3225801" y="595313"/>
            <a:ext cx="377825" cy="463550"/>
          </a:xfrm>
          <a:custGeom>
            <a:avLst/>
            <a:gdLst>
              <a:gd name="T0" fmla="*/ 932 w 1051"/>
              <a:gd name="T1" fmla="*/ 1167 h 1286"/>
              <a:gd name="T2" fmla="*/ 932 w 1051"/>
              <a:gd name="T3" fmla="*/ 1050 h 1286"/>
              <a:gd name="T4" fmla="*/ 1050 w 1051"/>
              <a:gd name="T5" fmla="*/ 1050 h 1286"/>
              <a:gd name="T6" fmla="*/ 932 w 1051"/>
              <a:gd name="T7" fmla="*/ 1167 h 1286"/>
              <a:gd name="T8" fmla="*/ 932 w 1051"/>
              <a:gd name="T9" fmla="*/ 700 h 1286"/>
              <a:gd name="T10" fmla="*/ 932 w 1051"/>
              <a:gd name="T11" fmla="*/ 585 h 1286"/>
              <a:gd name="T12" fmla="*/ 1050 w 1051"/>
              <a:gd name="T13" fmla="*/ 585 h 1286"/>
              <a:gd name="T14" fmla="*/ 1050 w 1051"/>
              <a:gd name="T15" fmla="*/ 700 h 1286"/>
              <a:gd name="T16" fmla="*/ 932 w 1051"/>
              <a:gd name="T17" fmla="*/ 700 h 1286"/>
              <a:gd name="T18" fmla="*/ 700 w 1051"/>
              <a:gd name="T19" fmla="*/ 118 h 1286"/>
              <a:gd name="T20" fmla="*/ 817 w 1051"/>
              <a:gd name="T21" fmla="*/ 118 h 1286"/>
              <a:gd name="T22" fmla="*/ 817 w 1051"/>
              <a:gd name="T23" fmla="*/ 235 h 1286"/>
              <a:gd name="T24" fmla="*/ 700 w 1051"/>
              <a:gd name="T25" fmla="*/ 235 h 1286"/>
              <a:gd name="T26" fmla="*/ 700 w 1051"/>
              <a:gd name="T27" fmla="*/ 118 h 1286"/>
              <a:gd name="T28" fmla="*/ 932 w 1051"/>
              <a:gd name="T29" fmla="*/ 935 h 1286"/>
              <a:gd name="T30" fmla="*/ 932 w 1051"/>
              <a:gd name="T31" fmla="*/ 817 h 1286"/>
              <a:gd name="T32" fmla="*/ 1050 w 1051"/>
              <a:gd name="T33" fmla="*/ 817 h 1286"/>
              <a:gd name="T34" fmla="*/ 1050 w 1051"/>
              <a:gd name="T35" fmla="*/ 935 h 1286"/>
              <a:gd name="T36" fmla="*/ 932 w 1051"/>
              <a:gd name="T37" fmla="*/ 935 h 1286"/>
              <a:gd name="T38" fmla="*/ 467 w 1051"/>
              <a:gd name="T39" fmla="*/ 1285 h 1286"/>
              <a:gd name="T40" fmla="*/ 467 w 1051"/>
              <a:gd name="T41" fmla="*/ 0 h 1286"/>
              <a:gd name="T42" fmla="*/ 582 w 1051"/>
              <a:gd name="T43" fmla="*/ 0 h 1286"/>
              <a:gd name="T44" fmla="*/ 582 w 1051"/>
              <a:gd name="T45" fmla="*/ 1285 h 1286"/>
              <a:gd name="T46" fmla="*/ 467 w 1051"/>
              <a:gd name="T47" fmla="*/ 1285 h 1286"/>
              <a:gd name="T48" fmla="*/ 932 w 1051"/>
              <a:gd name="T49" fmla="*/ 118 h 1286"/>
              <a:gd name="T50" fmla="*/ 1050 w 1051"/>
              <a:gd name="T51" fmla="*/ 235 h 1286"/>
              <a:gd name="T52" fmla="*/ 932 w 1051"/>
              <a:gd name="T53" fmla="*/ 235 h 1286"/>
              <a:gd name="T54" fmla="*/ 932 w 1051"/>
              <a:gd name="T55" fmla="*/ 118 h 1286"/>
              <a:gd name="T56" fmla="*/ 0 w 1051"/>
              <a:gd name="T57" fmla="*/ 235 h 1286"/>
              <a:gd name="T58" fmla="*/ 118 w 1051"/>
              <a:gd name="T59" fmla="*/ 118 h 1286"/>
              <a:gd name="T60" fmla="*/ 350 w 1051"/>
              <a:gd name="T61" fmla="*/ 118 h 1286"/>
              <a:gd name="T62" fmla="*/ 350 w 1051"/>
              <a:gd name="T63" fmla="*/ 235 h 1286"/>
              <a:gd name="T64" fmla="*/ 118 w 1051"/>
              <a:gd name="T65" fmla="*/ 235 h 1286"/>
              <a:gd name="T66" fmla="*/ 118 w 1051"/>
              <a:gd name="T67" fmla="*/ 1050 h 1286"/>
              <a:gd name="T68" fmla="*/ 350 w 1051"/>
              <a:gd name="T69" fmla="*/ 1050 h 1286"/>
              <a:gd name="T70" fmla="*/ 350 w 1051"/>
              <a:gd name="T71" fmla="*/ 1167 h 1286"/>
              <a:gd name="T72" fmla="*/ 118 w 1051"/>
              <a:gd name="T73" fmla="*/ 1167 h 1286"/>
              <a:gd name="T74" fmla="*/ 0 w 1051"/>
              <a:gd name="T75" fmla="*/ 1050 h 1286"/>
              <a:gd name="T76" fmla="*/ 0 w 1051"/>
              <a:gd name="T77" fmla="*/ 235 h 1286"/>
              <a:gd name="T78" fmla="*/ 932 w 1051"/>
              <a:gd name="T79" fmla="*/ 468 h 1286"/>
              <a:gd name="T80" fmla="*/ 932 w 1051"/>
              <a:gd name="T81" fmla="*/ 350 h 1286"/>
              <a:gd name="T82" fmla="*/ 1050 w 1051"/>
              <a:gd name="T83" fmla="*/ 350 h 1286"/>
              <a:gd name="T84" fmla="*/ 1050 w 1051"/>
              <a:gd name="T85" fmla="*/ 468 h 1286"/>
              <a:gd name="T86" fmla="*/ 932 w 1051"/>
              <a:gd name="T87" fmla="*/ 468 h 1286"/>
              <a:gd name="T88" fmla="*/ 700 w 1051"/>
              <a:gd name="T89" fmla="*/ 1167 h 1286"/>
              <a:gd name="T90" fmla="*/ 700 w 1051"/>
              <a:gd name="T91" fmla="*/ 1050 h 1286"/>
              <a:gd name="T92" fmla="*/ 817 w 1051"/>
              <a:gd name="T93" fmla="*/ 1050 h 1286"/>
              <a:gd name="T94" fmla="*/ 817 w 1051"/>
              <a:gd name="T95" fmla="*/ 1167 h 1286"/>
              <a:gd name="T96" fmla="*/ 700 w 1051"/>
              <a:gd name="T97" fmla="*/ 1167 h 1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051" h="1286">
                <a:moveTo>
                  <a:pt x="932" y="1167"/>
                </a:moveTo>
                <a:lnTo>
                  <a:pt x="932" y="1050"/>
                </a:lnTo>
                <a:lnTo>
                  <a:pt x="1050" y="1050"/>
                </a:lnTo>
                <a:cubicBezTo>
                  <a:pt x="1050" y="1112"/>
                  <a:pt x="995" y="1167"/>
                  <a:pt x="932" y="1167"/>
                </a:cubicBezTo>
                <a:close/>
                <a:moveTo>
                  <a:pt x="932" y="700"/>
                </a:moveTo>
                <a:lnTo>
                  <a:pt x="932" y="585"/>
                </a:lnTo>
                <a:lnTo>
                  <a:pt x="1050" y="585"/>
                </a:lnTo>
                <a:lnTo>
                  <a:pt x="1050" y="700"/>
                </a:lnTo>
                <a:lnTo>
                  <a:pt x="932" y="700"/>
                </a:lnTo>
                <a:close/>
                <a:moveTo>
                  <a:pt x="700" y="118"/>
                </a:moveTo>
                <a:lnTo>
                  <a:pt x="817" y="118"/>
                </a:lnTo>
                <a:lnTo>
                  <a:pt x="817" y="235"/>
                </a:lnTo>
                <a:lnTo>
                  <a:pt x="700" y="235"/>
                </a:lnTo>
                <a:lnTo>
                  <a:pt x="700" y="118"/>
                </a:lnTo>
                <a:close/>
                <a:moveTo>
                  <a:pt x="932" y="935"/>
                </a:moveTo>
                <a:lnTo>
                  <a:pt x="932" y="817"/>
                </a:lnTo>
                <a:lnTo>
                  <a:pt x="1050" y="817"/>
                </a:lnTo>
                <a:lnTo>
                  <a:pt x="1050" y="935"/>
                </a:lnTo>
                <a:lnTo>
                  <a:pt x="932" y="935"/>
                </a:lnTo>
                <a:close/>
                <a:moveTo>
                  <a:pt x="467" y="1285"/>
                </a:moveTo>
                <a:lnTo>
                  <a:pt x="467" y="0"/>
                </a:lnTo>
                <a:lnTo>
                  <a:pt x="582" y="0"/>
                </a:lnTo>
                <a:lnTo>
                  <a:pt x="582" y="1285"/>
                </a:lnTo>
                <a:lnTo>
                  <a:pt x="467" y="1285"/>
                </a:lnTo>
                <a:close/>
                <a:moveTo>
                  <a:pt x="932" y="118"/>
                </a:moveTo>
                <a:cubicBezTo>
                  <a:pt x="995" y="118"/>
                  <a:pt x="1050" y="172"/>
                  <a:pt x="1050" y="235"/>
                </a:cubicBezTo>
                <a:lnTo>
                  <a:pt x="932" y="235"/>
                </a:lnTo>
                <a:lnTo>
                  <a:pt x="932" y="118"/>
                </a:lnTo>
                <a:close/>
                <a:moveTo>
                  <a:pt x="0" y="235"/>
                </a:moveTo>
                <a:cubicBezTo>
                  <a:pt x="0" y="172"/>
                  <a:pt x="55" y="118"/>
                  <a:pt x="118" y="118"/>
                </a:cubicBezTo>
                <a:lnTo>
                  <a:pt x="350" y="118"/>
                </a:lnTo>
                <a:lnTo>
                  <a:pt x="350" y="235"/>
                </a:lnTo>
                <a:lnTo>
                  <a:pt x="118" y="235"/>
                </a:lnTo>
                <a:lnTo>
                  <a:pt x="118" y="1050"/>
                </a:lnTo>
                <a:lnTo>
                  <a:pt x="350" y="1050"/>
                </a:lnTo>
                <a:lnTo>
                  <a:pt x="350" y="1167"/>
                </a:lnTo>
                <a:lnTo>
                  <a:pt x="118" y="1167"/>
                </a:lnTo>
                <a:cubicBezTo>
                  <a:pt x="55" y="1167"/>
                  <a:pt x="0" y="1113"/>
                  <a:pt x="0" y="1050"/>
                </a:cubicBezTo>
                <a:lnTo>
                  <a:pt x="0" y="235"/>
                </a:lnTo>
                <a:close/>
                <a:moveTo>
                  <a:pt x="932" y="468"/>
                </a:moveTo>
                <a:lnTo>
                  <a:pt x="932" y="350"/>
                </a:lnTo>
                <a:lnTo>
                  <a:pt x="1050" y="350"/>
                </a:lnTo>
                <a:lnTo>
                  <a:pt x="1050" y="468"/>
                </a:lnTo>
                <a:lnTo>
                  <a:pt x="932" y="468"/>
                </a:lnTo>
                <a:close/>
                <a:moveTo>
                  <a:pt x="700" y="1167"/>
                </a:moveTo>
                <a:lnTo>
                  <a:pt x="700" y="1050"/>
                </a:lnTo>
                <a:lnTo>
                  <a:pt x="817" y="1050"/>
                </a:lnTo>
                <a:lnTo>
                  <a:pt x="817" y="1167"/>
                </a:lnTo>
                <a:lnTo>
                  <a:pt x="700" y="1167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77" name="Freeform 76"/>
          <p:cNvSpPr>
            <a:spLocks noChangeArrowheads="1"/>
          </p:cNvSpPr>
          <p:nvPr/>
        </p:nvSpPr>
        <p:spPr bwMode="auto">
          <a:xfrm>
            <a:off x="4302126" y="638176"/>
            <a:ext cx="377825" cy="377825"/>
          </a:xfrm>
          <a:custGeom>
            <a:avLst/>
            <a:gdLst>
              <a:gd name="T0" fmla="*/ 233 w 1051"/>
              <a:gd name="T1" fmla="*/ 1049 h 1050"/>
              <a:gd name="T2" fmla="*/ 233 w 1051"/>
              <a:gd name="T3" fmla="*/ 932 h 1050"/>
              <a:gd name="T4" fmla="*/ 350 w 1051"/>
              <a:gd name="T5" fmla="*/ 932 h 1050"/>
              <a:gd name="T6" fmla="*/ 350 w 1051"/>
              <a:gd name="T7" fmla="*/ 1049 h 1050"/>
              <a:gd name="T8" fmla="*/ 233 w 1051"/>
              <a:gd name="T9" fmla="*/ 1049 h 1050"/>
              <a:gd name="T10" fmla="*/ 468 w 1051"/>
              <a:gd name="T11" fmla="*/ 1049 h 1050"/>
              <a:gd name="T12" fmla="*/ 468 w 1051"/>
              <a:gd name="T13" fmla="*/ 932 h 1050"/>
              <a:gd name="T14" fmla="*/ 582 w 1051"/>
              <a:gd name="T15" fmla="*/ 932 h 1050"/>
              <a:gd name="T16" fmla="*/ 582 w 1051"/>
              <a:gd name="T17" fmla="*/ 1049 h 1050"/>
              <a:gd name="T18" fmla="*/ 468 w 1051"/>
              <a:gd name="T19" fmla="*/ 1049 h 1050"/>
              <a:gd name="T20" fmla="*/ 932 w 1051"/>
              <a:gd name="T21" fmla="*/ 699 h 1050"/>
              <a:gd name="T22" fmla="*/ 932 w 1051"/>
              <a:gd name="T23" fmla="*/ 117 h 1050"/>
              <a:gd name="T24" fmla="*/ 350 w 1051"/>
              <a:gd name="T25" fmla="*/ 117 h 1050"/>
              <a:gd name="T26" fmla="*/ 350 w 1051"/>
              <a:gd name="T27" fmla="*/ 699 h 1050"/>
              <a:gd name="T28" fmla="*/ 932 w 1051"/>
              <a:gd name="T29" fmla="*/ 699 h 1050"/>
              <a:gd name="T30" fmla="*/ 932 w 1051"/>
              <a:gd name="T31" fmla="*/ 0 h 1050"/>
              <a:gd name="T32" fmla="*/ 1050 w 1051"/>
              <a:gd name="T33" fmla="*/ 117 h 1050"/>
              <a:gd name="T34" fmla="*/ 1050 w 1051"/>
              <a:gd name="T35" fmla="*/ 699 h 1050"/>
              <a:gd name="T36" fmla="*/ 932 w 1051"/>
              <a:gd name="T37" fmla="*/ 817 h 1050"/>
              <a:gd name="T38" fmla="*/ 350 w 1051"/>
              <a:gd name="T39" fmla="*/ 817 h 1050"/>
              <a:gd name="T40" fmla="*/ 233 w 1051"/>
              <a:gd name="T41" fmla="*/ 699 h 1050"/>
              <a:gd name="T42" fmla="*/ 233 w 1051"/>
              <a:gd name="T43" fmla="*/ 117 h 1050"/>
              <a:gd name="T44" fmla="*/ 350 w 1051"/>
              <a:gd name="T45" fmla="*/ 0 h 1050"/>
              <a:gd name="T46" fmla="*/ 932 w 1051"/>
              <a:gd name="T47" fmla="*/ 0 h 1050"/>
              <a:gd name="T48" fmla="*/ 700 w 1051"/>
              <a:gd name="T49" fmla="*/ 1049 h 1050"/>
              <a:gd name="T50" fmla="*/ 700 w 1051"/>
              <a:gd name="T51" fmla="*/ 932 h 1050"/>
              <a:gd name="T52" fmla="*/ 817 w 1051"/>
              <a:gd name="T53" fmla="*/ 932 h 1050"/>
              <a:gd name="T54" fmla="*/ 817 w 1051"/>
              <a:gd name="T55" fmla="*/ 1049 h 1050"/>
              <a:gd name="T56" fmla="*/ 700 w 1051"/>
              <a:gd name="T57" fmla="*/ 1049 h 1050"/>
              <a:gd name="T58" fmla="*/ 0 w 1051"/>
              <a:gd name="T59" fmla="*/ 350 h 1050"/>
              <a:gd name="T60" fmla="*/ 0 w 1051"/>
              <a:gd name="T61" fmla="*/ 232 h 1050"/>
              <a:gd name="T62" fmla="*/ 118 w 1051"/>
              <a:gd name="T63" fmla="*/ 232 h 1050"/>
              <a:gd name="T64" fmla="*/ 118 w 1051"/>
              <a:gd name="T65" fmla="*/ 350 h 1050"/>
              <a:gd name="T66" fmla="*/ 0 w 1051"/>
              <a:gd name="T67" fmla="*/ 350 h 1050"/>
              <a:gd name="T68" fmla="*/ 118 w 1051"/>
              <a:gd name="T69" fmla="*/ 1049 h 1050"/>
              <a:gd name="T70" fmla="*/ 0 w 1051"/>
              <a:gd name="T71" fmla="*/ 932 h 1050"/>
              <a:gd name="T72" fmla="*/ 118 w 1051"/>
              <a:gd name="T73" fmla="*/ 932 h 1050"/>
              <a:gd name="T74" fmla="*/ 118 w 1051"/>
              <a:gd name="T75" fmla="*/ 1049 h 1050"/>
              <a:gd name="T76" fmla="*/ 0 w 1051"/>
              <a:gd name="T77" fmla="*/ 817 h 1050"/>
              <a:gd name="T78" fmla="*/ 0 w 1051"/>
              <a:gd name="T79" fmla="*/ 699 h 1050"/>
              <a:gd name="T80" fmla="*/ 118 w 1051"/>
              <a:gd name="T81" fmla="*/ 699 h 1050"/>
              <a:gd name="T82" fmla="*/ 118 w 1051"/>
              <a:gd name="T83" fmla="*/ 817 h 1050"/>
              <a:gd name="T84" fmla="*/ 0 w 1051"/>
              <a:gd name="T85" fmla="*/ 817 h 1050"/>
              <a:gd name="T86" fmla="*/ 0 w 1051"/>
              <a:gd name="T87" fmla="*/ 582 h 1050"/>
              <a:gd name="T88" fmla="*/ 0 w 1051"/>
              <a:gd name="T89" fmla="*/ 467 h 1050"/>
              <a:gd name="T90" fmla="*/ 118 w 1051"/>
              <a:gd name="T91" fmla="*/ 467 h 1050"/>
              <a:gd name="T92" fmla="*/ 118 w 1051"/>
              <a:gd name="T93" fmla="*/ 582 h 1050"/>
              <a:gd name="T94" fmla="*/ 0 w 1051"/>
              <a:gd name="T95" fmla="*/ 582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051" h="1050">
                <a:moveTo>
                  <a:pt x="233" y="1049"/>
                </a:moveTo>
                <a:lnTo>
                  <a:pt x="233" y="932"/>
                </a:lnTo>
                <a:lnTo>
                  <a:pt x="350" y="932"/>
                </a:lnTo>
                <a:lnTo>
                  <a:pt x="350" y="1049"/>
                </a:lnTo>
                <a:lnTo>
                  <a:pt x="233" y="1049"/>
                </a:lnTo>
                <a:close/>
                <a:moveTo>
                  <a:pt x="468" y="1049"/>
                </a:moveTo>
                <a:lnTo>
                  <a:pt x="468" y="932"/>
                </a:lnTo>
                <a:lnTo>
                  <a:pt x="582" y="932"/>
                </a:lnTo>
                <a:lnTo>
                  <a:pt x="582" y="1049"/>
                </a:lnTo>
                <a:lnTo>
                  <a:pt x="468" y="1049"/>
                </a:lnTo>
                <a:close/>
                <a:moveTo>
                  <a:pt x="932" y="699"/>
                </a:moveTo>
                <a:lnTo>
                  <a:pt x="932" y="117"/>
                </a:lnTo>
                <a:lnTo>
                  <a:pt x="350" y="117"/>
                </a:lnTo>
                <a:lnTo>
                  <a:pt x="350" y="699"/>
                </a:lnTo>
                <a:lnTo>
                  <a:pt x="932" y="699"/>
                </a:lnTo>
                <a:close/>
                <a:moveTo>
                  <a:pt x="932" y="0"/>
                </a:moveTo>
                <a:cubicBezTo>
                  <a:pt x="995" y="0"/>
                  <a:pt x="1050" y="54"/>
                  <a:pt x="1050" y="117"/>
                </a:cubicBezTo>
                <a:lnTo>
                  <a:pt x="1050" y="699"/>
                </a:lnTo>
                <a:cubicBezTo>
                  <a:pt x="1050" y="762"/>
                  <a:pt x="995" y="817"/>
                  <a:pt x="932" y="817"/>
                </a:cubicBezTo>
                <a:lnTo>
                  <a:pt x="350" y="817"/>
                </a:lnTo>
                <a:cubicBezTo>
                  <a:pt x="285" y="817"/>
                  <a:pt x="233" y="762"/>
                  <a:pt x="233" y="699"/>
                </a:cubicBezTo>
                <a:lnTo>
                  <a:pt x="233" y="117"/>
                </a:lnTo>
                <a:cubicBezTo>
                  <a:pt x="233" y="54"/>
                  <a:pt x="285" y="0"/>
                  <a:pt x="350" y="0"/>
                </a:cubicBezTo>
                <a:lnTo>
                  <a:pt x="932" y="0"/>
                </a:lnTo>
                <a:close/>
                <a:moveTo>
                  <a:pt x="700" y="1049"/>
                </a:moveTo>
                <a:lnTo>
                  <a:pt x="700" y="932"/>
                </a:lnTo>
                <a:lnTo>
                  <a:pt x="817" y="932"/>
                </a:lnTo>
                <a:lnTo>
                  <a:pt x="817" y="1049"/>
                </a:lnTo>
                <a:lnTo>
                  <a:pt x="700" y="1049"/>
                </a:lnTo>
                <a:close/>
                <a:moveTo>
                  <a:pt x="0" y="350"/>
                </a:moveTo>
                <a:lnTo>
                  <a:pt x="0" y="232"/>
                </a:lnTo>
                <a:lnTo>
                  <a:pt x="118" y="232"/>
                </a:lnTo>
                <a:lnTo>
                  <a:pt x="118" y="350"/>
                </a:lnTo>
                <a:lnTo>
                  <a:pt x="0" y="350"/>
                </a:lnTo>
                <a:close/>
                <a:moveTo>
                  <a:pt x="118" y="1049"/>
                </a:moveTo>
                <a:cubicBezTo>
                  <a:pt x="52" y="1049"/>
                  <a:pt x="0" y="994"/>
                  <a:pt x="0" y="932"/>
                </a:cubicBezTo>
                <a:lnTo>
                  <a:pt x="118" y="932"/>
                </a:lnTo>
                <a:lnTo>
                  <a:pt x="118" y="1049"/>
                </a:lnTo>
                <a:close/>
                <a:moveTo>
                  <a:pt x="0" y="817"/>
                </a:moveTo>
                <a:lnTo>
                  <a:pt x="0" y="699"/>
                </a:lnTo>
                <a:lnTo>
                  <a:pt x="118" y="699"/>
                </a:lnTo>
                <a:lnTo>
                  <a:pt x="118" y="817"/>
                </a:lnTo>
                <a:lnTo>
                  <a:pt x="0" y="817"/>
                </a:lnTo>
                <a:close/>
                <a:moveTo>
                  <a:pt x="0" y="582"/>
                </a:moveTo>
                <a:lnTo>
                  <a:pt x="0" y="467"/>
                </a:lnTo>
                <a:lnTo>
                  <a:pt x="118" y="467"/>
                </a:lnTo>
                <a:lnTo>
                  <a:pt x="118" y="582"/>
                </a:lnTo>
                <a:lnTo>
                  <a:pt x="0" y="582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78" name="Freeform 77"/>
          <p:cNvSpPr>
            <a:spLocks noChangeArrowheads="1"/>
          </p:cNvSpPr>
          <p:nvPr/>
        </p:nvSpPr>
        <p:spPr bwMode="auto">
          <a:xfrm>
            <a:off x="5380039" y="638176"/>
            <a:ext cx="377825" cy="377825"/>
          </a:xfrm>
          <a:custGeom>
            <a:avLst/>
            <a:gdLst>
              <a:gd name="T0" fmla="*/ 700 w 1051"/>
              <a:gd name="T1" fmla="*/ 699 h 1050"/>
              <a:gd name="T2" fmla="*/ 818 w 1051"/>
              <a:gd name="T3" fmla="*/ 817 h 1050"/>
              <a:gd name="T4" fmla="*/ 700 w 1051"/>
              <a:gd name="T5" fmla="*/ 117 h 1050"/>
              <a:gd name="T6" fmla="*/ 818 w 1051"/>
              <a:gd name="T7" fmla="*/ 0 h 1050"/>
              <a:gd name="T8" fmla="*/ 700 w 1051"/>
              <a:gd name="T9" fmla="*/ 117 h 1050"/>
              <a:gd name="T10" fmla="*/ 118 w 1051"/>
              <a:gd name="T11" fmla="*/ 932 h 1050"/>
              <a:gd name="T12" fmla="*/ 818 w 1051"/>
              <a:gd name="T13" fmla="*/ 1049 h 1050"/>
              <a:gd name="T14" fmla="*/ 0 w 1051"/>
              <a:gd name="T15" fmla="*/ 932 h 1050"/>
              <a:gd name="T16" fmla="*/ 118 w 1051"/>
              <a:gd name="T17" fmla="*/ 232 h 1050"/>
              <a:gd name="T18" fmla="*/ 932 w 1051"/>
              <a:gd name="T19" fmla="*/ 699 h 1050"/>
              <a:gd name="T20" fmla="*/ 932 w 1051"/>
              <a:gd name="T21" fmla="*/ 817 h 1050"/>
              <a:gd name="T22" fmla="*/ 932 w 1051"/>
              <a:gd name="T23" fmla="*/ 232 h 1050"/>
              <a:gd name="T24" fmla="*/ 1050 w 1051"/>
              <a:gd name="T25" fmla="*/ 350 h 1050"/>
              <a:gd name="T26" fmla="*/ 932 w 1051"/>
              <a:gd name="T27" fmla="*/ 582 h 1050"/>
              <a:gd name="T28" fmla="*/ 1050 w 1051"/>
              <a:gd name="T29" fmla="*/ 467 h 1050"/>
              <a:gd name="T30" fmla="*/ 932 w 1051"/>
              <a:gd name="T31" fmla="*/ 582 h 1050"/>
              <a:gd name="T32" fmla="*/ 233 w 1051"/>
              <a:gd name="T33" fmla="*/ 699 h 1050"/>
              <a:gd name="T34" fmla="*/ 350 w 1051"/>
              <a:gd name="T35" fmla="*/ 817 h 1050"/>
              <a:gd name="T36" fmla="*/ 583 w 1051"/>
              <a:gd name="T37" fmla="*/ 117 h 1050"/>
              <a:gd name="T38" fmla="*/ 468 w 1051"/>
              <a:gd name="T39" fmla="*/ 0 h 1050"/>
              <a:gd name="T40" fmla="*/ 932 w 1051"/>
              <a:gd name="T41" fmla="*/ 0 h 1050"/>
              <a:gd name="T42" fmla="*/ 932 w 1051"/>
              <a:gd name="T43" fmla="*/ 117 h 1050"/>
              <a:gd name="T44" fmla="*/ 583 w 1051"/>
              <a:gd name="T45" fmla="*/ 699 h 1050"/>
              <a:gd name="T46" fmla="*/ 468 w 1051"/>
              <a:gd name="T47" fmla="*/ 817 h 1050"/>
              <a:gd name="T48" fmla="*/ 583 w 1051"/>
              <a:gd name="T49" fmla="*/ 699 h 1050"/>
              <a:gd name="T50" fmla="*/ 350 w 1051"/>
              <a:gd name="T51" fmla="*/ 117 h 1050"/>
              <a:gd name="T52" fmla="*/ 350 w 1051"/>
              <a:gd name="T53" fmla="*/ 0 h 1050"/>
              <a:gd name="T54" fmla="*/ 350 w 1051"/>
              <a:gd name="T55" fmla="*/ 582 h 1050"/>
              <a:gd name="T56" fmla="*/ 233 w 1051"/>
              <a:gd name="T57" fmla="*/ 467 h 1050"/>
              <a:gd name="T58" fmla="*/ 350 w 1051"/>
              <a:gd name="T59" fmla="*/ 232 h 1050"/>
              <a:gd name="T60" fmla="*/ 233 w 1051"/>
              <a:gd name="T61" fmla="*/ 350 h 1050"/>
              <a:gd name="T62" fmla="*/ 350 w 1051"/>
              <a:gd name="T63" fmla="*/ 232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051" h="1050">
                <a:moveTo>
                  <a:pt x="700" y="817"/>
                </a:moveTo>
                <a:lnTo>
                  <a:pt x="700" y="699"/>
                </a:lnTo>
                <a:lnTo>
                  <a:pt x="818" y="699"/>
                </a:lnTo>
                <a:lnTo>
                  <a:pt x="818" y="817"/>
                </a:lnTo>
                <a:lnTo>
                  <a:pt x="700" y="817"/>
                </a:lnTo>
                <a:close/>
                <a:moveTo>
                  <a:pt x="700" y="117"/>
                </a:moveTo>
                <a:lnTo>
                  <a:pt x="700" y="0"/>
                </a:lnTo>
                <a:lnTo>
                  <a:pt x="818" y="0"/>
                </a:lnTo>
                <a:lnTo>
                  <a:pt x="818" y="117"/>
                </a:lnTo>
                <a:lnTo>
                  <a:pt x="700" y="117"/>
                </a:lnTo>
                <a:close/>
                <a:moveTo>
                  <a:pt x="118" y="232"/>
                </a:moveTo>
                <a:lnTo>
                  <a:pt x="118" y="932"/>
                </a:lnTo>
                <a:lnTo>
                  <a:pt x="818" y="932"/>
                </a:lnTo>
                <a:lnTo>
                  <a:pt x="818" y="1049"/>
                </a:lnTo>
                <a:lnTo>
                  <a:pt x="118" y="1049"/>
                </a:lnTo>
                <a:cubicBezTo>
                  <a:pt x="52" y="1049"/>
                  <a:pt x="0" y="994"/>
                  <a:pt x="0" y="932"/>
                </a:cubicBezTo>
                <a:lnTo>
                  <a:pt x="0" y="232"/>
                </a:lnTo>
                <a:lnTo>
                  <a:pt x="118" y="232"/>
                </a:lnTo>
                <a:close/>
                <a:moveTo>
                  <a:pt x="932" y="817"/>
                </a:moveTo>
                <a:lnTo>
                  <a:pt x="932" y="699"/>
                </a:lnTo>
                <a:lnTo>
                  <a:pt x="1050" y="699"/>
                </a:lnTo>
                <a:cubicBezTo>
                  <a:pt x="1050" y="762"/>
                  <a:pt x="995" y="817"/>
                  <a:pt x="932" y="817"/>
                </a:cubicBezTo>
                <a:close/>
                <a:moveTo>
                  <a:pt x="932" y="350"/>
                </a:moveTo>
                <a:lnTo>
                  <a:pt x="932" y="232"/>
                </a:lnTo>
                <a:lnTo>
                  <a:pt x="1050" y="232"/>
                </a:lnTo>
                <a:lnTo>
                  <a:pt x="1050" y="350"/>
                </a:lnTo>
                <a:lnTo>
                  <a:pt x="932" y="350"/>
                </a:lnTo>
                <a:close/>
                <a:moveTo>
                  <a:pt x="932" y="582"/>
                </a:moveTo>
                <a:lnTo>
                  <a:pt x="932" y="467"/>
                </a:lnTo>
                <a:lnTo>
                  <a:pt x="1050" y="467"/>
                </a:lnTo>
                <a:lnTo>
                  <a:pt x="1050" y="582"/>
                </a:lnTo>
                <a:lnTo>
                  <a:pt x="932" y="582"/>
                </a:lnTo>
                <a:close/>
                <a:moveTo>
                  <a:pt x="350" y="817"/>
                </a:moveTo>
                <a:cubicBezTo>
                  <a:pt x="285" y="817"/>
                  <a:pt x="233" y="762"/>
                  <a:pt x="233" y="699"/>
                </a:cubicBezTo>
                <a:lnTo>
                  <a:pt x="350" y="699"/>
                </a:lnTo>
                <a:lnTo>
                  <a:pt x="350" y="817"/>
                </a:lnTo>
                <a:close/>
                <a:moveTo>
                  <a:pt x="583" y="0"/>
                </a:moveTo>
                <a:lnTo>
                  <a:pt x="583" y="117"/>
                </a:lnTo>
                <a:lnTo>
                  <a:pt x="468" y="117"/>
                </a:lnTo>
                <a:lnTo>
                  <a:pt x="468" y="0"/>
                </a:lnTo>
                <a:lnTo>
                  <a:pt x="583" y="0"/>
                </a:lnTo>
                <a:close/>
                <a:moveTo>
                  <a:pt x="932" y="0"/>
                </a:moveTo>
                <a:cubicBezTo>
                  <a:pt x="995" y="0"/>
                  <a:pt x="1050" y="54"/>
                  <a:pt x="1050" y="117"/>
                </a:cubicBezTo>
                <a:lnTo>
                  <a:pt x="932" y="117"/>
                </a:lnTo>
                <a:lnTo>
                  <a:pt x="932" y="0"/>
                </a:lnTo>
                <a:close/>
                <a:moveTo>
                  <a:pt x="583" y="699"/>
                </a:moveTo>
                <a:lnTo>
                  <a:pt x="583" y="817"/>
                </a:lnTo>
                <a:lnTo>
                  <a:pt x="468" y="817"/>
                </a:lnTo>
                <a:lnTo>
                  <a:pt x="468" y="699"/>
                </a:lnTo>
                <a:lnTo>
                  <a:pt x="583" y="699"/>
                </a:lnTo>
                <a:close/>
                <a:moveTo>
                  <a:pt x="350" y="0"/>
                </a:moveTo>
                <a:lnTo>
                  <a:pt x="350" y="117"/>
                </a:lnTo>
                <a:lnTo>
                  <a:pt x="233" y="117"/>
                </a:lnTo>
                <a:cubicBezTo>
                  <a:pt x="233" y="54"/>
                  <a:pt x="285" y="0"/>
                  <a:pt x="350" y="0"/>
                </a:cubicBezTo>
                <a:close/>
                <a:moveTo>
                  <a:pt x="350" y="467"/>
                </a:moveTo>
                <a:lnTo>
                  <a:pt x="350" y="582"/>
                </a:lnTo>
                <a:lnTo>
                  <a:pt x="233" y="582"/>
                </a:lnTo>
                <a:lnTo>
                  <a:pt x="233" y="467"/>
                </a:lnTo>
                <a:lnTo>
                  <a:pt x="350" y="467"/>
                </a:lnTo>
                <a:close/>
                <a:moveTo>
                  <a:pt x="350" y="232"/>
                </a:moveTo>
                <a:lnTo>
                  <a:pt x="350" y="350"/>
                </a:lnTo>
                <a:lnTo>
                  <a:pt x="233" y="350"/>
                </a:lnTo>
                <a:lnTo>
                  <a:pt x="233" y="232"/>
                </a:lnTo>
                <a:lnTo>
                  <a:pt x="350" y="232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79" name="Freeform 78"/>
          <p:cNvSpPr>
            <a:spLocks noChangeArrowheads="1"/>
          </p:cNvSpPr>
          <p:nvPr/>
        </p:nvSpPr>
        <p:spPr bwMode="auto">
          <a:xfrm>
            <a:off x="6446838" y="617538"/>
            <a:ext cx="398462" cy="419100"/>
          </a:xfrm>
          <a:custGeom>
            <a:avLst/>
            <a:gdLst>
              <a:gd name="T0" fmla="*/ 1107 w 1108"/>
              <a:gd name="T1" fmla="*/ 815 h 1166"/>
              <a:gd name="T2" fmla="*/ 639 w 1108"/>
              <a:gd name="T3" fmla="*/ 670 h 1166"/>
              <a:gd name="T4" fmla="*/ 639 w 1108"/>
              <a:gd name="T5" fmla="*/ 990 h 1166"/>
              <a:gd name="T6" fmla="*/ 757 w 1108"/>
              <a:gd name="T7" fmla="*/ 1077 h 1166"/>
              <a:gd name="T8" fmla="*/ 757 w 1108"/>
              <a:gd name="T9" fmla="*/ 1165 h 1166"/>
              <a:gd name="T10" fmla="*/ 552 w 1108"/>
              <a:gd name="T11" fmla="*/ 1107 h 1166"/>
              <a:gd name="T12" fmla="*/ 350 w 1108"/>
              <a:gd name="T13" fmla="*/ 1165 h 1166"/>
              <a:gd name="T14" fmla="*/ 350 w 1108"/>
              <a:gd name="T15" fmla="*/ 1077 h 1166"/>
              <a:gd name="T16" fmla="*/ 465 w 1108"/>
              <a:gd name="T17" fmla="*/ 990 h 1166"/>
              <a:gd name="T18" fmla="*/ 465 w 1108"/>
              <a:gd name="T19" fmla="*/ 670 h 1166"/>
              <a:gd name="T20" fmla="*/ 0 w 1108"/>
              <a:gd name="T21" fmla="*/ 815 h 1166"/>
              <a:gd name="T22" fmla="*/ 0 w 1108"/>
              <a:gd name="T23" fmla="*/ 700 h 1166"/>
              <a:gd name="T24" fmla="*/ 465 w 1108"/>
              <a:gd name="T25" fmla="*/ 408 h 1166"/>
              <a:gd name="T26" fmla="*/ 465 w 1108"/>
              <a:gd name="T27" fmla="*/ 88 h 1166"/>
              <a:gd name="T28" fmla="*/ 552 w 1108"/>
              <a:gd name="T29" fmla="*/ 0 h 1166"/>
              <a:gd name="T30" fmla="*/ 639 w 1108"/>
              <a:gd name="T31" fmla="*/ 88 h 1166"/>
              <a:gd name="T32" fmla="*/ 639 w 1108"/>
              <a:gd name="T33" fmla="*/ 408 h 1166"/>
              <a:gd name="T34" fmla="*/ 1107 w 1108"/>
              <a:gd name="T35" fmla="*/ 700 h 1166"/>
              <a:gd name="T36" fmla="*/ 1107 w 1108"/>
              <a:gd name="T37" fmla="*/ 815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108" h="1166">
                <a:moveTo>
                  <a:pt x="1107" y="815"/>
                </a:moveTo>
                <a:lnTo>
                  <a:pt x="639" y="670"/>
                </a:lnTo>
                <a:lnTo>
                  <a:pt x="639" y="990"/>
                </a:lnTo>
                <a:lnTo>
                  <a:pt x="757" y="1077"/>
                </a:lnTo>
                <a:lnTo>
                  <a:pt x="757" y="1165"/>
                </a:lnTo>
                <a:lnTo>
                  <a:pt x="552" y="1107"/>
                </a:lnTo>
                <a:lnTo>
                  <a:pt x="350" y="1165"/>
                </a:lnTo>
                <a:lnTo>
                  <a:pt x="350" y="1077"/>
                </a:lnTo>
                <a:lnTo>
                  <a:pt x="465" y="990"/>
                </a:lnTo>
                <a:lnTo>
                  <a:pt x="465" y="670"/>
                </a:lnTo>
                <a:lnTo>
                  <a:pt x="0" y="815"/>
                </a:lnTo>
                <a:lnTo>
                  <a:pt x="0" y="700"/>
                </a:lnTo>
                <a:lnTo>
                  <a:pt x="465" y="408"/>
                </a:lnTo>
                <a:lnTo>
                  <a:pt x="465" y="88"/>
                </a:lnTo>
                <a:cubicBezTo>
                  <a:pt x="465" y="39"/>
                  <a:pt x="503" y="0"/>
                  <a:pt x="552" y="0"/>
                </a:cubicBezTo>
                <a:cubicBezTo>
                  <a:pt x="601" y="0"/>
                  <a:pt x="639" y="39"/>
                  <a:pt x="639" y="88"/>
                </a:cubicBezTo>
                <a:lnTo>
                  <a:pt x="639" y="408"/>
                </a:lnTo>
                <a:lnTo>
                  <a:pt x="1107" y="700"/>
                </a:lnTo>
                <a:lnTo>
                  <a:pt x="1107" y="815"/>
                </a:lnTo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80" name="Freeform 79"/>
          <p:cNvSpPr>
            <a:spLocks noChangeArrowheads="1"/>
          </p:cNvSpPr>
          <p:nvPr/>
        </p:nvSpPr>
        <p:spPr bwMode="auto">
          <a:xfrm>
            <a:off x="7510463" y="642938"/>
            <a:ext cx="430212" cy="366712"/>
          </a:xfrm>
          <a:custGeom>
            <a:avLst/>
            <a:gdLst>
              <a:gd name="T0" fmla="*/ 1181 w 1193"/>
              <a:gd name="T1" fmla="*/ 355 h 1018"/>
              <a:gd name="T2" fmla="*/ 1118 w 1193"/>
              <a:gd name="T3" fmla="*/ 462 h 1018"/>
              <a:gd name="T4" fmla="*/ 555 w 1193"/>
              <a:gd name="T5" fmla="*/ 612 h 1018"/>
              <a:gd name="T6" fmla="*/ 246 w 1193"/>
              <a:gd name="T7" fmla="*/ 694 h 1018"/>
              <a:gd name="T8" fmla="*/ 153 w 1193"/>
              <a:gd name="T9" fmla="*/ 722 h 1018"/>
              <a:gd name="T10" fmla="*/ 0 w 1193"/>
              <a:gd name="T11" fmla="*/ 459 h 1018"/>
              <a:gd name="T12" fmla="*/ 85 w 1193"/>
              <a:gd name="T13" fmla="*/ 437 h 1018"/>
              <a:gd name="T14" fmla="*/ 200 w 1193"/>
              <a:gd name="T15" fmla="*/ 525 h 1018"/>
              <a:gd name="T16" fmla="*/ 489 w 1193"/>
              <a:gd name="T17" fmla="*/ 448 h 1018"/>
              <a:gd name="T18" fmla="*/ 249 w 1193"/>
              <a:gd name="T19" fmla="*/ 30 h 1018"/>
              <a:gd name="T20" fmla="*/ 361 w 1193"/>
              <a:gd name="T21" fmla="*/ 0 h 1018"/>
              <a:gd name="T22" fmla="*/ 763 w 1193"/>
              <a:gd name="T23" fmla="*/ 375 h 1018"/>
              <a:gd name="T24" fmla="*/ 1074 w 1193"/>
              <a:gd name="T25" fmla="*/ 293 h 1018"/>
              <a:gd name="T26" fmla="*/ 1181 w 1193"/>
              <a:gd name="T27" fmla="*/ 355 h 1018"/>
              <a:gd name="T28" fmla="*/ 38 w 1193"/>
              <a:gd name="T29" fmla="*/ 899 h 1018"/>
              <a:gd name="T30" fmla="*/ 1148 w 1193"/>
              <a:gd name="T31" fmla="*/ 899 h 1018"/>
              <a:gd name="T32" fmla="*/ 1148 w 1193"/>
              <a:gd name="T33" fmla="*/ 1017 h 1018"/>
              <a:gd name="T34" fmla="*/ 38 w 1193"/>
              <a:gd name="T35" fmla="*/ 1017 h 1018"/>
              <a:gd name="T36" fmla="*/ 38 w 1193"/>
              <a:gd name="T37" fmla="*/ 899 h 10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193" h="1018">
                <a:moveTo>
                  <a:pt x="1181" y="355"/>
                </a:moveTo>
                <a:cubicBezTo>
                  <a:pt x="1192" y="402"/>
                  <a:pt x="1164" y="448"/>
                  <a:pt x="1118" y="462"/>
                </a:cubicBezTo>
                <a:cubicBezTo>
                  <a:pt x="930" y="512"/>
                  <a:pt x="742" y="562"/>
                  <a:pt x="555" y="612"/>
                </a:cubicBezTo>
                <a:lnTo>
                  <a:pt x="246" y="694"/>
                </a:lnTo>
                <a:lnTo>
                  <a:pt x="153" y="722"/>
                </a:lnTo>
                <a:cubicBezTo>
                  <a:pt x="102" y="634"/>
                  <a:pt x="51" y="547"/>
                  <a:pt x="0" y="459"/>
                </a:cubicBezTo>
                <a:lnTo>
                  <a:pt x="85" y="437"/>
                </a:lnTo>
                <a:lnTo>
                  <a:pt x="200" y="525"/>
                </a:lnTo>
                <a:lnTo>
                  <a:pt x="489" y="448"/>
                </a:lnTo>
                <a:lnTo>
                  <a:pt x="249" y="30"/>
                </a:lnTo>
                <a:lnTo>
                  <a:pt x="361" y="0"/>
                </a:lnTo>
                <a:lnTo>
                  <a:pt x="763" y="375"/>
                </a:lnTo>
                <a:lnTo>
                  <a:pt x="1074" y="293"/>
                </a:lnTo>
                <a:cubicBezTo>
                  <a:pt x="1121" y="279"/>
                  <a:pt x="1170" y="309"/>
                  <a:pt x="1181" y="355"/>
                </a:cubicBezTo>
                <a:close/>
                <a:moveTo>
                  <a:pt x="38" y="899"/>
                </a:moveTo>
                <a:lnTo>
                  <a:pt x="1148" y="899"/>
                </a:lnTo>
                <a:lnTo>
                  <a:pt x="1148" y="1017"/>
                </a:lnTo>
                <a:lnTo>
                  <a:pt x="38" y="1017"/>
                </a:lnTo>
                <a:lnTo>
                  <a:pt x="38" y="899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81" name="Freeform 80"/>
          <p:cNvSpPr>
            <a:spLocks noChangeArrowheads="1"/>
          </p:cNvSpPr>
          <p:nvPr/>
        </p:nvSpPr>
        <p:spPr bwMode="auto">
          <a:xfrm>
            <a:off x="8601075" y="627063"/>
            <a:ext cx="400050" cy="398462"/>
          </a:xfrm>
          <a:custGeom>
            <a:avLst/>
            <a:gdLst>
              <a:gd name="T0" fmla="*/ 672 w 1110"/>
              <a:gd name="T1" fmla="*/ 724 h 1108"/>
              <a:gd name="T2" fmla="*/ 109 w 1110"/>
              <a:gd name="T3" fmla="*/ 574 h 1108"/>
              <a:gd name="T4" fmla="*/ 16 w 1110"/>
              <a:gd name="T5" fmla="*/ 547 h 1108"/>
              <a:gd name="T6" fmla="*/ 16 w 1110"/>
              <a:gd name="T7" fmla="*/ 246 h 1108"/>
              <a:gd name="T8" fmla="*/ 101 w 1110"/>
              <a:gd name="T9" fmla="*/ 268 h 1108"/>
              <a:gd name="T10" fmla="*/ 156 w 1110"/>
              <a:gd name="T11" fmla="*/ 405 h 1108"/>
              <a:gd name="T12" fmla="*/ 445 w 1110"/>
              <a:gd name="T13" fmla="*/ 481 h 1108"/>
              <a:gd name="T14" fmla="*/ 445 w 1110"/>
              <a:gd name="T15" fmla="*/ 0 h 1108"/>
              <a:gd name="T16" fmla="*/ 557 w 1110"/>
              <a:gd name="T17" fmla="*/ 30 h 1108"/>
              <a:gd name="T18" fmla="*/ 719 w 1110"/>
              <a:gd name="T19" fmla="*/ 555 h 1108"/>
              <a:gd name="T20" fmla="*/ 1028 w 1110"/>
              <a:gd name="T21" fmla="*/ 637 h 1108"/>
              <a:gd name="T22" fmla="*/ 1090 w 1110"/>
              <a:gd name="T23" fmla="*/ 746 h 1108"/>
              <a:gd name="T24" fmla="*/ 984 w 1110"/>
              <a:gd name="T25" fmla="*/ 806 h 1108"/>
              <a:gd name="T26" fmla="*/ 672 w 1110"/>
              <a:gd name="T27" fmla="*/ 724 h 1108"/>
              <a:gd name="T28" fmla="*/ 0 w 1110"/>
              <a:gd name="T29" fmla="*/ 989 h 1108"/>
              <a:gd name="T30" fmla="*/ 1109 w 1110"/>
              <a:gd name="T31" fmla="*/ 989 h 1108"/>
              <a:gd name="T32" fmla="*/ 1109 w 1110"/>
              <a:gd name="T33" fmla="*/ 1107 h 1108"/>
              <a:gd name="T34" fmla="*/ 0 w 1110"/>
              <a:gd name="T35" fmla="*/ 1107 h 1108"/>
              <a:gd name="T36" fmla="*/ 0 w 1110"/>
              <a:gd name="T37" fmla="*/ 989 h 1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110" h="1108">
                <a:moveTo>
                  <a:pt x="672" y="724"/>
                </a:moveTo>
                <a:cubicBezTo>
                  <a:pt x="486" y="673"/>
                  <a:pt x="298" y="623"/>
                  <a:pt x="109" y="574"/>
                </a:cubicBezTo>
                <a:lnTo>
                  <a:pt x="16" y="547"/>
                </a:lnTo>
                <a:lnTo>
                  <a:pt x="16" y="246"/>
                </a:lnTo>
                <a:lnTo>
                  <a:pt x="101" y="268"/>
                </a:lnTo>
                <a:lnTo>
                  <a:pt x="156" y="405"/>
                </a:lnTo>
                <a:lnTo>
                  <a:pt x="445" y="481"/>
                </a:lnTo>
                <a:lnTo>
                  <a:pt x="445" y="0"/>
                </a:lnTo>
                <a:lnTo>
                  <a:pt x="557" y="30"/>
                </a:lnTo>
                <a:lnTo>
                  <a:pt x="719" y="555"/>
                </a:lnTo>
                <a:lnTo>
                  <a:pt x="1028" y="637"/>
                </a:lnTo>
                <a:cubicBezTo>
                  <a:pt x="1074" y="650"/>
                  <a:pt x="1101" y="700"/>
                  <a:pt x="1090" y="746"/>
                </a:cubicBezTo>
                <a:cubicBezTo>
                  <a:pt x="1077" y="793"/>
                  <a:pt x="1030" y="817"/>
                  <a:pt x="984" y="806"/>
                </a:cubicBezTo>
                <a:lnTo>
                  <a:pt x="672" y="724"/>
                </a:lnTo>
                <a:close/>
                <a:moveTo>
                  <a:pt x="0" y="989"/>
                </a:moveTo>
                <a:lnTo>
                  <a:pt x="1109" y="989"/>
                </a:lnTo>
                <a:lnTo>
                  <a:pt x="1109" y="1107"/>
                </a:lnTo>
                <a:lnTo>
                  <a:pt x="0" y="1107"/>
                </a:lnTo>
                <a:lnTo>
                  <a:pt x="0" y="989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82" name="Freeform 81"/>
          <p:cNvSpPr>
            <a:spLocks noChangeArrowheads="1"/>
          </p:cNvSpPr>
          <p:nvPr/>
        </p:nvSpPr>
        <p:spPr bwMode="auto">
          <a:xfrm>
            <a:off x="9771064" y="617538"/>
            <a:ext cx="211137" cy="419100"/>
          </a:xfrm>
          <a:custGeom>
            <a:avLst/>
            <a:gdLst>
              <a:gd name="T0" fmla="*/ 0 w 586"/>
              <a:gd name="T1" fmla="*/ 0 h 1166"/>
              <a:gd name="T2" fmla="*/ 585 w 586"/>
              <a:gd name="T3" fmla="*/ 0 h 1166"/>
              <a:gd name="T4" fmla="*/ 350 w 586"/>
              <a:gd name="T5" fmla="*/ 465 h 1166"/>
              <a:gd name="T6" fmla="*/ 585 w 586"/>
              <a:gd name="T7" fmla="*/ 465 h 1166"/>
              <a:gd name="T8" fmla="*/ 175 w 586"/>
              <a:gd name="T9" fmla="*/ 1165 h 1166"/>
              <a:gd name="T10" fmla="*/ 175 w 586"/>
              <a:gd name="T11" fmla="*/ 640 h 1166"/>
              <a:gd name="T12" fmla="*/ 0 w 586"/>
              <a:gd name="T13" fmla="*/ 640 h 1166"/>
              <a:gd name="T14" fmla="*/ 0 w 586"/>
              <a:gd name="T15" fmla="*/ 0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586" h="1166">
                <a:moveTo>
                  <a:pt x="0" y="0"/>
                </a:moveTo>
                <a:lnTo>
                  <a:pt x="585" y="0"/>
                </a:lnTo>
                <a:lnTo>
                  <a:pt x="350" y="465"/>
                </a:lnTo>
                <a:lnTo>
                  <a:pt x="585" y="465"/>
                </a:lnTo>
                <a:lnTo>
                  <a:pt x="175" y="1165"/>
                </a:lnTo>
                <a:lnTo>
                  <a:pt x="175" y="640"/>
                </a:lnTo>
                <a:lnTo>
                  <a:pt x="0" y="640"/>
                </a:lnTo>
                <a:lnTo>
                  <a:pt x="0" y="0"/>
                </a:lnTo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83" name="Freeform 82"/>
          <p:cNvSpPr>
            <a:spLocks noChangeArrowheads="1"/>
          </p:cNvSpPr>
          <p:nvPr/>
        </p:nvSpPr>
        <p:spPr bwMode="auto">
          <a:xfrm>
            <a:off x="10775950" y="617538"/>
            <a:ext cx="357188" cy="419100"/>
          </a:xfrm>
          <a:custGeom>
            <a:avLst/>
            <a:gdLst>
              <a:gd name="T0" fmla="*/ 875 w 991"/>
              <a:gd name="T1" fmla="*/ 465 h 1166"/>
              <a:gd name="T2" fmla="*/ 785 w 991"/>
              <a:gd name="T3" fmla="*/ 621 h 1166"/>
              <a:gd name="T4" fmla="*/ 290 w 991"/>
              <a:gd name="T5" fmla="*/ 126 h 1166"/>
              <a:gd name="T6" fmla="*/ 290 w 991"/>
              <a:gd name="T7" fmla="*/ 0 h 1166"/>
              <a:gd name="T8" fmla="*/ 875 w 991"/>
              <a:gd name="T9" fmla="*/ 0 h 1166"/>
              <a:gd name="T10" fmla="*/ 640 w 991"/>
              <a:gd name="T11" fmla="*/ 465 h 1166"/>
              <a:gd name="T12" fmla="*/ 875 w 991"/>
              <a:gd name="T13" fmla="*/ 465 h 1166"/>
              <a:gd name="T14" fmla="*/ 74 w 991"/>
              <a:gd name="T15" fmla="*/ 58 h 1166"/>
              <a:gd name="T16" fmla="*/ 990 w 991"/>
              <a:gd name="T17" fmla="*/ 976 h 1166"/>
              <a:gd name="T18" fmla="*/ 916 w 991"/>
              <a:gd name="T19" fmla="*/ 1050 h 1166"/>
              <a:gd name="T20" fmla="*/ 675 w 991"/>
              <a:gd name="T21" fmla="*/ 807 h 1166"/>
              <a:gd name="T22" fmla="*/ 465 w 991"/>
              <a:gd name="T23" fmla="*/ 1165 h 1166"/>
              <a:gd name="T24" fmla="*/ 465 w 991"/>
              <a:gd name="T25" fmla="*/ 640 h 1166"/>
              <a:gd name="T26" fmla="*/ 290 w 991"/>
              <a:gd name="T27" fmla="*/ 640 h 1166"/>
              <a:gd name="T28" fmla="*/ 290 w 991"/>
              <a:gd name="T29" fmla="*/ 424 h 1166"/>
              <a:gd name="T30" fmla="*/ 0 w 991"/>
              <a:gd name="T31" fmla="*/ 132 h 1166"/>
              <a:gd name="T32" fmla="*/ 74 w 991"/>
              <a:gd name="T33" fmla="*/ 58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991" h="1166">
                <a:moveTo>
                  <a:pt x="875" y="465"/>
                </a:moveTo>
                <a:lnTo>
                  <a:pt x="785" y="621"/>
                </a:lnTo>
                <a:lnTo>
                  <a:pt x="290" y="126"/>
                </a:lnTo>
                <a:lnTo>
                  <a:pt x="290" y="0"/>
                </a:lnTo>
                <a:lnTo>
                  <a:pt x="875" y="0"/>
                </a:lnTo>
                <a:lnTo>
                  <a:pt x="640" y="465"/>
                </a:lnTo>
                <a:lnTo>
                  <a:pt x="875" y="465"/>
                </a:lnTo>
                <a:close/>
                <a:moveTo>
                  <a:pt x="74" y="58"/>
                </a:moveTo>
                <a:lnTo>
                  <a:pt x="990" y="976"/>
                </a:lnTo>
                <a:lnTo>
                  <a:pt x="916" y="1050"/>
                </a:lnTo>
                <a:lnTo>
                  <a:pt x="675" y="807"/>
                </a:lnTo>
                <a:lnTo>
                  <a:pt x="465" y="1165"/>
                </a:lnTo>
                <a:lnTo>
                  <a:pt x="465" y="640"/>
                </a:lnTo>
                <a:lnTo>
                  <a:pt x="290" y="640"/>
                </a:lnTo>
                <a:lnTo>
                  <a:pt x="290" y="424"/>
                </a:lnTo>
                <a:lnTo>
                  <a:pt x="0" y="132"/>
                </a:lnTo>
                <a:lnTo>
                  <a:pt x="74" y="58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84" name="Freeform 83"/>
          <p:cNvSpPr>
            <a:spLocks noChangeArrowheads="1"/>
          </p:cNvSpPr>
          <p:nvPr/>
        </p:nvSpPr>
        <p:spPr bwMode="auto">
          <a:xfrm>
            <a:off x="1058863" y="1525588"/>
            <a:ext cx="419100" cy="336550"/>
          </a:xfrm>
          <a:custGeom>
            <a:avLst/>
            <a:gdLst>
              <a:gd name="T0" fmla="*/ 990 w 1165"/>
              <a:gd name="T1" fmla="*/ 759 h 935"/>
              <a:gd name="T2" fmla="*/ 990 w 1165"/>
              <a:gd name="T3" fmla="*/ 699 h 935"/>
              <a:gd name="T4" fmla="*/ 757 w 1165"/>
              <a:gd name="T5" fmla="*/ 584 h 935"/>
              <a:gd name="T6" fmla="*/ 525 w 1165"/>
              <a:gd name="T7" fmla="*/ 699 h 935"/>
              <a:gd name="T8" fmla="*/ 525 w 1165"/>
              <a:gd name="T9" fmla="*/ 759 h 935"/>
              <a:gd name="T10" fmla="*/ 990 w 1165"/>
              <a:gd name="T11" fmla="*/ 759 h 935"/>
              <a:gd name="T12" fmla="*/ 757 w 1165"/>
              <a:gd name="T13" fmla="*/ 292 h 935"/>
              <a:gd name="T14" fmla="*/ 640 w 1165"/>
              <a:gd name="T15" fmla="*/ 409 h 935"/>
              <a:gd name="T16" fmla="*/ 757 w 1165"/>
              <a:gd name="T17" fmla="*/ 524 h 935"/>
              <a:gd name="T18" fmla="*/ 875 w 1165"/>
              <a:gd name="T19" fmla="*/ 409 h 935"/>
              <a:gd name="T20" fmla="*/ 757 w 1165"/>
              <a:gd name="T21" fmla="*/ 292 h 935"/>
              <a:gd name="T22" fmla="*/ 1164 w 1165"/>
              <a:gd name="T23" fmla="*/ 235 h 935"/>
              <a:gd name="T24" fmla="*/ 1164 w 1165"/>
              <a:gd name="T25" fmla="*/ 817 h 935"/>
              <a:gd name="T26" fmla="*/ 1050 w 1165"/>
              <a:gd name="T27" fmla="*/ 934 h 935"/>
              <a:gd name="T28" fmla="*/ 115 w 1165"/>
              <a:gd name="T29" fmla="*/ 934 h 935"/>
              <a:gd name="T30" fmla="*/ 0 w 1165"/>
              <a:gd name="T31" fmla="*/ 817 h 935"/>
              <a:gd name="T32" fmla="*/ 0 w 1165"/>
              <a:gd name="T33" fmla="*/ 117 h 935"/>
              <a:gd name="T34" fmla="*/ 115 w 1165"/>
              <a:gd name="T35" fmla="*/ 0 h 935"/>
              <a:gd name="T36" fmla="*/ 465 w 1165"/>
              <a:gd name="T37" fmla="*/ 0 h 935"/>
              <a:gd name="T38" fmla="*/ 582 w 1165"/>
              <a:gd name="T39" fmla="*/ 117 h 935"/>
              <a:gd name="T40" fmla="*/ 1050 w 1165"/>
              <a:gd name="T41" fmla="*/ 117 h 935"/>
              <a:gd name="T42" fmla="*/ 1164 w 1165"/>
              <a:gd name="T43" fmla="*/ 235 h 9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165" h="935">
                <a:moveTo>
                  <a:pt x="990" y="759"/>
                </a:moveTo>
                <a:lnTo>
                  <a:pt x="990" y="699"/>
                </a:lnTo>
                <a:cubicBezTo>
                  <a:pt x="990" y="623"/>
                  <a:pt x="833" y="584"/>
                  <a:pt x="757" y="584"/>
                </a:cubicBezTo>
                <a:cubicBezTo>
                  <a:pt x="680" y="584"/>
                  <a:pt x="525" y="623"/>
                  <a:pt x="525" y="699"/>
                </a:cubicBezTo>
                <a:lnTo>
                  <a:pt x="525" y="759"/>
                </a:lnTo>
                <a:lnTo>
                  <a:pt x="990" y="759"/>
                </a:lnTo>
                <a:close/>
                <a:moveTo>
                  <a:pt x="757" y="292"/>
                </a:moveTo>
                <a:cubicBezTo>
                  <a:pt x="694" y="292"/>
                  <a:pt x="640" y="347"/>
                  <a:pt x="640" y="409"/>
                </a:cubicBezTo>
                <a:cubicBezTo>
                  <a:pt x="640" y="472"/>
                  <a:pt x="694" y="524"/>
                  <a:pt x="757" y="524"/>
                </a:cubicBezTo>
                <a:cubicBezTo>
                  <a:pt x="820" y="524"/>
                  <a:pt x="875" y="472"/>
                  <a:pt x="875" y="409"/>
                </a:cubicBezTo>
                <a:cubicBezTo>
                  <a:pt x="875" y="347"/>
                  <a:pt x="820" y="292"/>
                  <a:pt x="757" y="292"/>
                </a:cubicBezTo>
                <a:close/>
                <a:moveTo>
                  <a:pt x="1164" y="235"/>
                </a:moveTo>
                <a:lnTo>
                  <a:pt x="1164" y="817"/>
                </a:lnTo>
                <a:cubicBezTo>
                  <a:pt x="1164" y="879"/>
                  <a:pt x="1113" y="934"/>
                  <a:pt x="1050" y="934"/>
                </a:cubicBezTo>
                <a:lnTo>
                  <a:pt x="115" y="934"/>
                </a:lnTo>
                <a:cubicBezTo>
                  <a:pt x="52" y="934"/>
                  <a:pt x="0" y="879"/>
                  <a:pt x="0" y="817"/>
                </a:cubicBezTo>
                <a:lnTo>
                  <a:pt x="0" y="117"/>
                </a:lnTo>
                <a:cubicBezTo>
                  <a:pt x="0" y="54"/>
                  <a:pt x="52" y="0"/>
                  <a:pt x="115" y="0"/>
                </a:cubicBezTo>
                <a:lnTo>
                  <a:pt x="465" y="0"/>
                </a:lnTo>
                <a:lnTo>
                  <a:pt x="582" y="117"/>
                </a:lnTo>
                <a:lnTo>
                  <a:pt x="1050" y="117"/>
                </a:lnTo>
                <a:cubicBezTo>
                  <a:pt x="1113" y="117"/>
                  <a:pt x="1164" y="172"/>
                  <a:pt x="1164" y="235"/>
                </a:cubicBez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85" name="Freeform 84"/>
          <p:cNvSpPr>
            <a:spLocks noChangeArrowheads="1"/>
          </p:cNvSpPr>
          <p:nvPr/>
        </p:nvSpPr>
        <p:spPr bwMode="auto">
          <a:xfrm>
            <a:off x="2152651" y="1525588"/>
            <a:ext cx="377825" cy="336550"/>
          </a:xfrm>
          <a:custGeom>
            <a:avLst/>
            <a:gdLst>
              <a:gd name="T0" fmla="*/ 232 w 1050"/>
              <a:gd name="T1" fmla="*/ 0 h 933"/>
              <a:gd name="T2" fmla="*/ 1049 w 1050"/>
              <a:gd name="T3" fmla="*/ 0 h 933"/>
              <a:gd name="T4" fmla="*/ 1049 w 1050"/>
              <a:gd name="T5" fmla="*/ 175 h 933"/>
              <a:gd name="T6" fmla="*/ 710 w 1050"/>
              <a:gd name="T7" fmla="*/ 175 h 933"/>
              <a:gd name="T8" fmla="*/ 617 w 1050"/>
              <a:gd name="T9" fmla="*/ 393 h 933"/>
              <a:gd name="T10" fmla="*/ 494 w 1050"/>
              <a:gd name="T11" fmla="*/ 273 h 933"/>
              <a:gd name="T12" fmla="*/ 535 w 1050"/>
              <a:gd name="T13" fmla="*/ 175 h 933"/>
              <a:gd name="T14" fmla="*/ 396 w 1050"/>
              <a:gd name="T15" fmla="*/ 175 h 933"/>
              <a:gd name="T16" fmla="*/ 232 w 1050"/>
              <a:gd name="T17" fmla="*/ 11 h 933"/>
              <a:gd name="T18" fmla="*/ 232 w 1050"/>
              <a:gd name="T19" fmla="*/ 0 h 933"/>
              <a:gd name="T20" fmla="*/ 73 w 1050"/>
              <a:gd name="T21" fmla="*/ 0 h 933"/>
              <a:gd name="T22" fmla="*/ 90 w 1050"/>
              <a:gd name="T23" fmla="*/ 14 h 933"/>
              <a:gd name="T24" fmla="*/ 932 w 1050"/>
              <a:gd name="T25" fmla="*/ 858 h 933"/>
              <a:gd name="T26" fmla="*/ 858 w 1050"/>
              <a:gd name="T27" fmla="*/ 932 h 933"/>
              <a:gd name="T28" fmla="*/ 527 w 1050"/>
              <a:gd name="T29" fmla="*/ 601 h 933"/>
              <a:gd name="T30" fmla="*/ 437 w 1050"/>
              <a:gd name="T31" fmla="*/ 814 h 933"/>
              <a:gd name="T32" fmla="*/ 262 w 1050"/>
              <a:gd name="T33" fmla="*/ 814 h 933"/>
              <a:gd name="T34" fmla="*/ 404 w 1050"/>
              <a:gd name="T35" fmla="*/ 478 h 933"/>
              <a:gd name="T36" fmla="*/ 0 w 1050"/>
              <a:gd name="T37" fmla="*/ 74 h 933"/>
              <a:gd name="T38" fmla="*/ 73 w 1050"/>
              <a:gd name="T39" fmla="*/ 0 h 9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050" h="933">
                <a:moveTo>
                  <a:pt x="232" y="0"/>
                </a:moveTo>
                <a:lnTo>
                  <a:pt x="1049" y="0"/>
                </a:lnTo>
                <a:lnTo>
                  <a:pt x="1049" y="175"/>
                </a:lnTo>
                <a:lnTo>
                  <a:pt x="710" y="175"/>
                </a:lnTo>
                <a:lnTo>
                  <a:pt x="617" y="393"/>
                </a:lnTo>
                <a:lnTo>
                  <a:pt x="494" y="273"/>
                </a:lnTo>
                <a:lnTo>
                  <a:pt x="535" y="175"/>
                </a:lnTo>
                <a:lnTo>
                  <a:pt x="396" y="175"/>
                </a:lnTo>
                <a:lnTo>
                  <a:pt x="232" y="11"/>
                </a:lnTo>
                <a:lnTo>
                  <a:pt x="232" y="0"/>
                </a:lnTo>
                <a:close/>
                <a:moveTo>
                  <a:pt x="73" y="0"/>
                </a:moveTo>
                <a:lnTo>
                  <a:pt x="90" y="14"/>
                </a:lnTo>
                <a:lnTo>
                  <a:pt x="932" y="858"/>
                </a:lnTo>
                <a:lnTo>
                  <a:pt x="858" y="932"/>
                </a:lnTo>
                <a:lnTo>
                  <a:pt x="527" y="601"/>
                </a:lnTo>
                <a:lnTo>
                  <a:pt x="437" y="814"/>
                </a:lnTo>
                <a:lnTo>
                  <a:pt x="262" y="814"/>
                </a:lnTo>
                <a:lnTo>
                  <a:pt x="404" y="478"/>
                </a:lnTo>
                <a:lnTo>
                  <a:pt x="0" y="74"/>
                </a:lnTo>
                <a:lnTo>
                  <a:pt x="73" y="0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86" name="Freeform 85"/>
          <p:cNvSpPr>
            <a:spLocks noChangeArrowheads="1"/>
          </p:cNvSpPr>
          <p:nvPr/>
        </p:nvSpPr>
        <p:spPr bwMode="auto">
          <a:xfrm>
            <a:off x="3300413" y="1546225"/>
            <a:ext cx="227012" cy="293688"/>
          </a:xfrm>
          <a:custGeom>
            <a:avLst/>
            <a:gdLst>
              <a:gd name="T0" fmla="*/ 380 w 630"/>
              <a:gd name="T1" fmla="*/ 673 h 818"/>
              <a:gd name="T2" fmla="*/ 467 w 630"/>
              <a:gd name="T3" fmla="*/ 585 h 818"/>
              <a:gd name="T4" fmla="*/ 380 w 630"/>
              <a:gd name="T5" fmla="*/ 498 h 818"/>
              <a:gd name="T6" fmla="*/ 175 w 630"/>
              <a:gd name="T7" fmla="*/ 498 h 818"/>
              <a:gd name="T8" fmla="*/ 175 w 630"/>
              <a:gd name="T9" fmla="*/ 673 h 818"/>
              <a:gd name="T10" fmla="*/ 380 w 630"/>
              <a:gd name="T11" fmla="*/ 673 h 818"/>
              <a:gd name="T12" fmla="*/ 175 w 630"/>
              <a:gd name="T13" fmla="*/ 148 h 818"/>
              <a:gd name="T14" fmla="*/ 175 w 630"/>
              <a:gd name="T15" fmla="*/ 323 h 818"/>
              <a:gd name="T16" fmla="*/ 350 w 630"/>
              <a:gd name="T17" fmla="*/ 323 h 818"/>
              <a:gd name="T18" fmla="*/ 437 w 630"/>
              <a:gd name="T19" fmla="*/ 235 h 818"/>
              <a:gd name="T20" fmla="*/ 350 w 630"/>
              <a:gd name="T21" fmla="*/ 148 h 818"/>
              <a:gd name="T22" fmla="*/ 175 w 630"/>
              <a:gd name="T23" fmla="*/ 148 h 818"/>
              <a:gd name="T24" fmla="*/ 503 w 630"/>
              <a:gd name="T25" fmla="*/ 397 h 818"/>
              <a:gd name="T26" fmla="*/ 629 w 630"/>
              <a:gd name="T27" fmla="*/ 596 h 818"/>
              <a:gd name="T28" fmla="*/ 413 w 630"/>
              <a:gd name="T29" fmla="*/ 817 h 818"/>
              <a:gd name="T30" fmla="*/ 0 w 630"/>
              <a:gd name="T31" fmla="*/ 817 h 818"/>
              <a:gd name="T32" fmla="*/ 0 w 630"/>
              <a:gd name="T33" fmla="*/ 0 h 818"/>
              <a:gd name="T34" fmla="*/ 366 w 630"/>
              <a:gd name="T35" fmla="*/ 0 h 818"/>
              <a:gd name="T36" fmla="*/ 599 w 630"/>
              <a:gd name="T37" fmla="*/ 235 h 818"/>
              <a:gd name="T38" fmla="*/ 503 w 630"/>
              <a:gd name="T39" fmla="*/ 397 h 8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630" h="818">
                <a:moveTo>
                  <a:pt x="380" y="673"/>
                </a:moveTo>
                <a:cubicBezTo>
                  <a:pt x="429" y="673"/>
                  <a:pt x="467" y="634"/>
                  <a:pt x="467" y="585"/>
                </a:cubicBezTo>
                <a:cubicBezTo>
                  <a:pt x="467" y="536"/>
                  <a:pt x="429" y="498"/>
                  <a:pt x="380" y="498"/>
                </a:cubicBezTo>
                <a:lnTo>
                  <a:pt x="175" y="498"/>
                </a:lnTo>
                <a:lnTo>
                  <a:pt x="175" y="673"/>
                </a:lnTo>
                <a:lnTo>
                  <a:pt x="380" y="673"/>
                </a:lnTo>
                <a:close/>
                <a:moveTo>
                  <a:pt x="175" y="148"/>
                </a:moveTo>
                <a:lnTo>
                  <a:pt x="175" y="323"/>
                </a:lnTo>
                <a:lnTo>
                  <a:pt x="350" y="323"/>
                </a:lnTo>
                <a:cubicBezTo>
                  <a:pt x="399" y="323"/>
                  <a:pt x="437" y="284"/>
                  <a:pt x="437" y="235"/>
                </a:cubicBezTo>
                <a:cubicBezTo>
                  <a:pt x="437" y="186"/>
                  <a:pt x="399" y="148"/>
                  <a:pt x="350" y="148"/>
                </a:cubicBezTo>
                <a:lnTo>
                  <a:pt x="175" y="148"/>
                </a:lnTo>
                <a:close/>
                <a:moveTo>
                  <a:pt x="503" y="397"/>
                </a:moveTo>
                <a:cubicBezTo>
                  <a:pt x="580" y="432"/>
                  <a:pt x="629" y="509"/>
                  <a:pt x="629" y="596"/>
                </a:cubicBezTo>
                <a:cubicBezTo>
                  <a:pt x="629" y="719"/>
                  <a:pt x="536" y="817"/>
                  <a:pt x="413" y="817"/>
                </a:cubicBezTo>
                <a:lnTo>
                  <a:pt x="0" y="817"/>
                </a:lnTo>
                <a:lnTo>
                  <a:pt x="0" y="0"/>
                </a:lnTo>
                <a:lnTo>
                  <a:pt x="366" y="0"/>
                </a:lnTo>
                <a:cubicBezTo>
                  <a:pt x="498" y="0"/>
                  <a:pt x="599" y="104"/>
                  <a:pt x="599" y="235"/>
                </a:cubicBezTo>
                <a:cubicBezTo>
                  <a:pt x="599" y="295"/>
                  <a:pt x="560" y="358"/>
                  <a:pt x="503" y="397"/>
                </a:cubicBez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87" name="Freeform 86"/>
          <p:cNvSpPr>
            <a:spLocks noChangeArrowheads="1"/>
          </p:cNvSpPr>
          <p:nvPr/>
        </p:nvSpPr>
        <p:spPr bwMode="auto">
          <a:xfrm>
            <a:off x="4297364" y="1504951"/>
            <a:ext cx="377825" cy="377825"/>
          </a:xfrm>
          <a:custGeom>
            <a:avLst/>
            <a:gdLst>
              <a:gd name="T0" fmla="*/ 0 w 1050"/>
              <a:gd name="T1" fmla="*/ 0 h 1050"/>
              <a:gd name="T2" fmla="*/ 1049 w 1050"/>
              <a:gd name="T3" fmla="*/ 0 h 1050"/>
              <a:gd name="T4" fmla="*/ 1049 w 1050"/>
              <a:gd name="T5" fmla="*/ 118 h 1050"/>
              <a:gd name="T6" fmla="*/ 0 w 1050"/>
              <a:gd name="T7" fmla="*/ 118 h 1050"/>
              <a:gd name="T8" fmla="*/ 0 w 1050"/>
              <a:gd name="T9" fmla="*/ 0 h 1050"/>
              <a:gd name="T10" fmla="*/ 350 w 1050"/>
              <a:gd name="T11" fmla="*/ 350 h 1050"/>
              <a:gd name="T12" fmla="*/ 350 w 1050"/>
              <a:gd name="T13" fmla="*/ 232 h 1050"/>
              <a:gd name="T14" fmla="*/ 1049 w 1050"/>
              <a:gd name="T15" fmla="*/ 232 h 1050"/>
              <a:gd name="T16" fmla="*/ 1049 w 1050"/>
              <a:gd name="T17" fmla="*/ 350 h 1050"/>
              <a:gd name="T18" fmla="*/ 350 w 1050"/>
              <a:gd name="T19" fmla="*/ 350 h 1050"/>
              <a:gd name="T20" fmla="*/ 0 w 1050"/>
              <a:gd name="T21" fmla="*/ 582 h 1050"/>
              <a:gd name="T22" fmla="*/ 0 w 1050"/>
              <a:gd name="T23" fmla="*/ 467 h 1050"/>
              <a:gd name="T24" fmla="*/ 1049 w 1050"/>
              <a:gd name="T25" fmla="*/ 467 h 1050"/>
              <a:gd name="T26" fmla="*/ 1049 w 1050"/>
              <a:gd name="T27" fmla="*/ 582 h 1050"/>
              <a:gd name="T28" fmla="*/ 0 w 1050"/>
              <a:gd name="T29" fmla="*/ 582 h 1050"/>
              <a:gd name="T30" fmla="*/ 350 w 1050"/>
              <a:gd name="T31" fmla="*/ 817 h 1050"/>
              <a:gd name="T32" fmla="*/ 350 w 1050"/>
              <a:gd name="T33" fmla="*/ 700 h 1050"/>
              <a:gd name="T34" fmla="*/ 1049 w 1050"/>
              <a:gd name="T35" fmla="*/ 700 h 1050"/>
              <a:gd name="T36" fmla="*/ 1049 w 1050"/>
              <a:gd name="T37" fmla="*/ 817 h 1050"/>
              <a:gd name="T38" fmla="*/ 350 w 1050"/>
              <a:gd name="T39" fmla="*/ 817 h 1050"/>
              <a:gd name="T40" fmla="*/ 0 w 1050"/>
              <a:gd name="T41" fmla="*/ 1049 h 1050"/>
              <a:gd name="T42" fmla="*/ 0 w 1050"/>
              <a:gd name="T43" fmla="*/ 932 h 1050"/>
              <a:gd name="T44" fmla="*/ 1049 w 1050"/>
              <a:gd name="T45" fmla="*/ 932 h 1050"/>
              <a:gd name="T46" fmla="*/ 1049 w 1050"/>
              <a:gd name="T47" fmla="*/ 1049 h 1050"/>
              <a:gd name="T48" fmla="*/ 0 w 1050"/>
              <a:gd name="T49" fmla="*/ 1049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050" h="1050">
                <a:moveTo>
                  <a:pt x="0" y="0"/>
                </a:moveTo>
                <a:lnTo>
                  <a:pt x="1049" y="0"/>
                </a:lnTo>
                <a:lnTo>
                  <a:pt x="1049" y="118"/>
                </a:lnTo>
                <a:lnTo>
                  <a:pt x="0" y="118"/>
                </a:lnTo>
                <a:lnTo>
                  <a:pt x="0" y="0"/>
                </a:lnTo>
                <a:close/>
                <a:moveTo>
                  <a:pt x="350" y="350"/>
                </a:moveTo>
                <a:lnTo>
                  <a:pt x="350" y="232"/>
                </a:lnTo>
                <a:lnTo>
                  <a:pt x="1049" y="232"/>
                </a:lnTo>
                <a:lnTo>
                  <a:pt x="1049" y="350"/>
                </a:lnTo>
                <a:lnTo>
                  <a:pt x="350" y="350"/>
                </a:lnTo>
                <a:close/>
                <a:moveTo>
                  <a:pt x="0" y="582"/>
                </a:moveTo>
                <a:lnTo>
                  <a:pt x="0" y="467"/>
                </a:lnTo>
                <a:lnTo>
                  <a:pt x="1049" y="467"/>
                </a:lnTo>
                <a:lnTo>
                  <a:pt x="1049" y="582"/>
                </a:lnTo>
                <a:lnTo>
                  <a:pt x="0" y="582"/>
                </a:lnTo>
                <a:close/>
                <a:moveTo>
                  <a:pt x="350" y="817"/>
                </a:moveTo>
                <a:lnTo>
                  <a:pt x="350" y="700"/>
                </a:lnTo>
                <a:lnTo>
                  <a:pt x="1049" y="700"/>
                </a:lnTo>
                <a:lnTo>
                  <a:pt x="1049" y="817"/>
                </a:lnTo>
                <a:lnTo>
                  <a:pt x="350" y="817"/>
                </a:lnTo>
                <a:close/>
                <a:moveTo>
                  <a:pt x="0" y="1049"/>
                </a:moveTo>
                <a:lnTo>
                  <a:pt x="0" y="932"/>
                </a:lnTo>
                <a:lnTo>
                  <a:pt x="1049" y="932"/>
                </a:lnTo>
                <a:lnTo>
                  <a:pt x="1049" y="1049"/>
                </a:lnTo>
                <a:lnTo>
                  <a:pt x="0" y="1049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88" name="Freeform 87"/>
          <p:cNvSpPr>
            <a:spLocks noChangeArrowheads="1"/>
          </p:cNvSpPr>
          <p:nvPr/>
        </p:nvSpPr>
        <p:spPr bwMode="auto">
          <a:xfrm>
            <a:off x="5370514" y="1504951"/>
            <a:ext cx="377825" cy="377825"/>
          </a:xfrm>
          <a:custGeom>
            <a:avLst/>
            <a:gdLst>
              <a:gd name="T0" fmla="*/ 0 w 1050"/>
              <a:gd name="T1" fmla="*/ 0 h 1050"/>
              <a:gd name="T2" fmla="*/ 1049 w 1050"/>
              <a:gd name="T3" fmla="*/ 0 h 1050"/>
              <a:gd name="T4" fmla="*/ 1049 w 1050"/>
              <a:gd name="T5" fmla="*/ 118 h 1050"/>
              <a:gd name="T6" fmla="*/ 0 w 1050"/>
              <a:gd name="T7" fmla="*/ 118 h 1050"/>
              <a:gd name="T8" fmla="*/ 0 w 1050"/>
              <a:gd name="T9" fmla="*/ 0 h 1050"/>
              <a:gd name="T10" fmla="*/ 0 w 1050"/>
              <a:gd name="T11" fmla="*/ 1049 h 1050"/>
              <a:gd name="T12" fmla="*/ 0 w 1050"/>
              <a:gd name="T13" fmla="*/ 932 h 1050"/>
              <a:gd name="T14" fmla="*/ 1049 w 1050"/>
              <a:gd name="T15" fmla="*/ 932 h 1050"/>
              <a:gd name="T16" fmla="*/ 1049 w 1050"/>
              <a:gd name="T17" fmla="*/ 1049 h 1050"/>
              <a:gd name="T18" fmla="*/ 0 w 1050"/>
              <a:gd name="T19" fmla="*/ 1049 h 1050"/>
              <a:gd name="T20" fmla="*/ 0 w 1050"/>
              <a:gd name="T21" fmla="*/ 582 h 1050"/>
              <a:gd name="T22" fmla="*/ 0 w 1050"/>
              <a:gd name="T23" fmla="*/ 467 h 1050"/>
              <a:gd name="T24" fmla="*/ 1049 w 1050"/>
              <a:gd name="T25" fmla="*/ 467 h 1050"/>
              <a:gd name="T26" fmla="*/ 1049 w 1050"/>
              <a:gd name="T27" fmla="*/ 582 h 1050"/>
              <a:gd name="T28" fmla="*/ 0 w 1050"/>
              <a:gd name="T29" fmla="*/ 582 h 1050"/>
              <a:gd name="T30" fmla="*/ 699 w 1050"/>
              <a:gd name="T31" fmla="*/ 232 h 1050"/>
              <a:gd name="T32" fmla="*/ 699 w 1050"/>
              <a:gd name="T33" fmla="*/ 350 h 1050"/>
              <a:gd name="T34" fmla="*/ 0 w 1050"/>
              <a:gd name="T35" fmla="*/ 350 h 1050"/>
              <a:gd name="T36" fmla="*/ 0 w 1050"/>
              <a:gd name="T37" fmla="*/ 232 h 1050"/>
              <a:gd name="T38" fmla="*/ 699 w 1050"/>
              <a:gd name="T39" fmla="*/ 232 h 1050"/>
              <a:gd name="T40" fmla="*/ 699 w 1050"/>
              <a:gd name="T41" fmla="*/ 700 h 1050"/>
              <a:gd name="T42" fmla="*/ 699 w 1050"/>
              <a:gd name="T43" fmla="*/ 817 h 1050"/>
              <a:gd name="T44" fmla="*/ 0 w 1050"/>
              <a:gd name="T45" fmla="*/ 817 h 1050"/>
              <a:gd name="T46" fmla="*/ 0 w 1050"/>
              <a:gd name="T47" fmla="*/ 700 h 1050"/>
              <a:gd name="T48" fmla="*/ 699 w 1050"/>
              <a:gd name="T49" fmla="*/ 700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050" h="1050">
                <a:moveTo>
                  <a:pt x="0" y="0"/>
                </a:moveTo>
                <a:lnTo>
                  <a:pt x="1049" y="0"/>
                </a:lnTo>
                <a:lnTo>
                  <a:pt x="1049" y="118"/>
                </a:lnTo>
                <a:lnTo>
                  <a:pt x="0" y="118"/>
                </a:lnTo>
                <a:lnTo>
                  <a:pt x="0" y="0"/>
                </a:lnTo>
                <a:close/>
                <a:moveTo>
                  <a:pt x="0" y="1049"/>
                </a:moveTo>
                <a:lnTo>
                  <a:pt x="0" y="932"/>
                </a:lnTo>
                <a:lnTo>
                  <a:pt x="1049" y="932"/>
                </a:lnTo>
                <a:lnTo>
                  <a:pt x="1049" y="1049"/>
                </a:lnTo>
                <a:lnTo>
                  <a:pt x="0" y="1049"/>
                </a:lnTo>
                <a:close/>
                <a:moveTo>
                  <a:pt x="0" y="582"/>
                </a:moveTo>
                <a:lnTo>
                  <a:pt x="0" y="467"/>
                </a:lnTo>
                <a:lnTo>
                  <a:pt x="1049" y="467"/>
                </a:lnTo>
                <a:lnTo>
                  <a:pt x="1049" y="582"/>
                </a:lnTo>
                <a:lnTo>
                  <a:pt x="0" y="582"/>
                </a:lnTo>
                <a:close/>
                <a:moveTo>
                  <a:pt x="699" y="232"/>
                </a:moveTo>
                <a:lnTo>
                  <a:pt x="699" y="350"/>
                </a:lnTo>
                <a:lnTo>
                  <a:pt x="0" y="350"/>
                </a:lnTo>
                <a:lnTo>
                  <a:pt x="0" y="232"/>
                </a:lnTo>
                <a:lnTo>
                  <a:pt x="699" y="232"/>
                </a:lnTo>
                <a:close/>
                <a:moveTo>
                  <a:pt x="699" y="700"/>
                </a:moveTo>
                <a:lnTo>
                  <a:pt x="699" y="817"/>
                </a:lnTo>
                <a:lnTo>
                  <a:pt x="0" y="817"/>
                </a:lnTo>
                <a:lnTo>
                  <a:pt x="0" y="700"/>
                </a:lnTo>
                <a:lnTo>
                  <a:pt x="699" y="700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89" name="Freeform 88"/>
          <p:cNvSpPr>
            <a:spLocks noChangeArrowheads="1"/>
          </p:cNvSpPr>
          <p:nvPr/>
        </p:nvSpPr>
        <p:spPr bwMode="auto">
          <a:xfrm>
            <a:off x="6443664" y="1504951"/>
            <a:ext cx="377825" cy="377825"/>
          </a:xfrm>
          <a:custGeom>
            <a:avLst/>
            <a:gdLst>
              <a:gd name="T0" fmla="*/ 0 w 1050"/>
              <a:gd name="T1" fmla="*/ 0 h 1050"/>
              <a:gd name="T2" fmla="*/ 1049 w 1050"/>
              <a:gd name="T3" fmla="*/ 0 h 1050"/>
              <a:gd name="T4" fmla="*/ 1049 w 1050"/>
              <a:gd name="T5" fmla="*/ 118 h 1050"/>
              <a:gd name="T6" fmla="*/ 0 w 1050"/>
              <a:gd name="T7" fmla="*/ 118 h 1050"/>
              <a:gd name="T8" fmla="*/ 0 w 1050"/>
              <a:gd name="T9" fmla="*/ 0 h 1050"/>
              <a:gd name="T10" fmla="*/ 0 w 1050"/>
              <a:gd name="T11" fmla="*/ 350 h 1050"/>
              <a:gd name="T12" fmla="*/ 0 w 1050"/>
              <a:gd name="T13" fmla="*/ 232 h 1050"/>
              <a:gd name="T14" fmla="*/ 1049 w 1050"/>
              <a:gd name="T15" fmla="*/ 232 h 1050"/>
              <a:gd name="T16" fmla="*/ 1049 w 1050"/>
              <a:gd name="T17" fmla="*/ 350 h 1050"/>
              <a:gd name="T18" fmla="*/ 0 w 1050"/>
              <a:gd name="T19" fmla="*/ 350 h 1050"/>
              <a:gd name="T20" fmla="*/ 0 w 1050"/>
              <a:gd name="T21" fmla="*/ 582 h 1050"/>
              <a:gd name="T22" fmla="*/ 0 w 1050"/>
              <a:gd name="T23" fmla="*/ 467 h 1050"/>
              <a:gd name="T24" fmla="*/ 1049 w 1050"/>
              <a:gd name="T25" fmla="*/ 467 h 1050"/>
              <a:gd name="T26" fmla="*/ 1049 w 1050"/>
              <a:gd name="T27" fmla="*/ 582 h 1050"/>
              <a:gd name="T28" fmla="*/ 0 w 1050"/>
              <a:gd name="T29" fmla="*/ 582 h 1050"/>
              <a:gd name="T30" fmla="*/ 0 w 1050"/>
              <a:gd name="T31" fmla="*/ 817 h 1050"/>
              <a:gd name="T32" fmla="*/ 0 w 1050"/>
              <a:gd name="T33" fmla="*/ 700 h 1050"/>
              <a:gd name="T34" fmla="*/ 1049 w 1050"/>
              <a:gd name="T35" fmla="*/ 700 h 1050"/>
              <a:gd name="T36" fmla="*/ 1049 w 1050"/>
              <a:gd name="T37" fmla="*/ 817 h 1050"/>
              <a:gd name="T38" fmla="*/ 0 w 1050"/>
              <a:gd name="T39" fmla="*/ 817 h 1050"/>
              <a:gd name="T40" fmla="*/ 0 w 1050"/>
              <a:gd name="T41" fmla="*/ 1049 h 1050"/>
              <a:gd name="T42" fmla="*/ 0 w 1050"/>
              <a:gd name="T43" fmla="*/ 932 h 1050"/>
              <a:gd name="T44" fmla="*/ 1049 w 1050"/>
              <a:gd name="T45" fmla="*/ 932 h 1050"/>
              <a:gd name="T46" fmla="*/ 1049 w 1050"/>
              <a:gd name="T47" fmla="*/ 1049 h 1050"/>
              <a:gd name="T48" fmla="*/ 0 w 1050"/>
              <a:gd name="T49" fmla="*/ 1049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050" h="1050">
                <a:moveTo>
                  <a:pt x="0" y="0"/>
                </a:moveTo>
                <a:lnTo>
                  <a:pt x="1049" y="0"/>
                </a:lnTo>
                <a:lnTo>
                  <a:pt x="1049" y="118"/>
                </a:lnTo>
                <a:lnTo>
                  <a:pt x="0" y="118"/>
                </a:lnTo>
                <a:lnTo>
                  <a:pt x="0" y="0"/>
                </a:lnTo>
                <a:close/>
                <a:moveTo>
                  <a:pt x="0" y="350"/>
                </a:moveTo>
                <a:lnTo>
                  <a:pt x="0" y="232"/>
                </a:lnTo>
                <a:lnTo>
                  <a:pt x="1049" y="232"/>
                </a:lnTo>
                <a:lnTo>
                  <a:pt x="1049" y="350"/>
                </a:lnTo>
                <a:lnTo>
                  <a:pt x="0" y="350"/>
                </a:lnTo>
                <a:close/>
                <a:moveTo>
                  <a:pt x="0" y="582"/>
                </a:moveTo>
                <a:lnTo>
                  <a:pt x="0" y="467"/>
                </a:lnTo>
                <a:lnTo>
                  <a:pt x="1049" y="467"/>
                </a:lnTo>
                <a:lnTo>
                  <a:pt x="1049" y="582"/>
                </a:lnTo>
                <a:lnTo>
                  <a:pt x="0" y="582"/>
                </a:lnTo>
                <a:close/>
                <a:moveTo>
                  <a:pt x="0" y="817"/>
                </a:moveTo>
                <a:lnTo>
                  <a:pt x="0" y="700"/>
                </a:lnTo>
                <a:lnTo>
                  <a:pt x="1049" y="700"/>
                </a:lnTo>
                <a:lnTo>
                  <a:pt x="1049" y="817"/>
                </a:lnTo>
                <a:lnTo>
                  <a:pt x="0" y="817"/>
                </a:lnTo>
                <a:close/>
                <a:moveTo>
                  <a:pt x="0" y="1049"/>
                </a:moveTo>
                <a:lnTo>
                  <a:pt x="0" y="932"/>
                </a:lnTo>
                <a:lnTo>
                  <a:pt x="1049" y="932"/>
                </a:lnTo>
                <a:lnTo>
                  <a:pt x="1049" y="1049"/>
                </a:lnTo>
                <a:lnTo>
                  <a:pt x="0" y="1049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90" name="Freeform 89"/>
          <p:cNvSpPr>
            <a:spLocks noChangeArrowheads="1"/>
          </p:cNvSpPr>
          <p:nvPr/>
        </p:nvSpPr>
        <p:spPr bwMode="auto">
          <a:xfrm>
            <a:off x="7515226" y="1504951"/>
            <a:ext cx="377825" cy="377825"/>
          </a:xfrm>
          <a:custGeom>
            <a:avLst/>
            <a:gdLst>
              <a:gd name="T0" fmla="*/ 0 w 1050"/>
              <a:gd name="T1" fmla="*/ 0 h 1050"/>
              <a:gd name="T2" fmla="*/ 1049 w 1050"/>
              <a:gd name="T3" fmla="*/ 0 h 1050"/>
              <a:gd name="T4" fmla="*/ 1049 w 1050"/>
              <a:gd name="T5" fmla="*/ 118 h 1050"/>
              <a:gd name="T6" fmla="*/ 0 w 1050"/>
              <a:gd name="T7" fmla="*/ 118 h 1050"/>
              <a:gd name="T8" fmla="*/ 0 w 1050"/>
              <a:gd name="T9" fmla="*/ 0 h 1050"/>
              <a:gd name="T10" fmla="*/ 232 w 1050"/>
              <a:gd name="T11" fmla="*/ 232 h 1050"/>
              <a:gd name="T12" fmla="*/ 817 w 1050"/>
              <a:gd name="T13" fmla="*/ 232 h 1050"/>
              <a:gd name="T14" fmla="*/ 817 w 1050"/>
              <a:gd name="T15" fmla="*/ 350 h 1050"/>
              <a:gd name="T16" fmla="*/ 232 w 1050"/>
              <a:gd name="T17" fmla="*/ 350 h 1050"/>
              <a:gd name="T18" fmla="*/ 232 w 1050"/>
              <a:gd name="T19" fmla="*/ 232 h 1050"/>
              <a:gd name="T20" fmla="*/ 0 w 1050"/>
              <a:gd name="T21" fmla="*/ 582 h 1050"/>
              <a:gd name="T22" fmla="*/ 0 w 1050"/>
              <a:gd name="T23" fmla="*/ 467 h 1050"/>
              <a:gd name="T24" fmla="*/ 1049 w 1050"/>
              <a:gd name="T25" fmla="*/ 467 h 1050"/>
              <a:gd name="T26" fmla="*/ 1049 w 1050"/>
              <a:gd name="T27" fmla="*/ 582 h 1050"/>
              <a:gd name="T28" fmla="*/ 0 w 1050"/>
              <a:gd name="T29" fmla="*/ 582 h 1050"/>
              <a:gd name="T30" fmla="*/ 0 w 1050"/>
              <a:gd name="T31" fmla="*/ 1049 h 1050"/>
              <a:gd name="T32" fmla="*/ 0 w 1050"/>
              <a:gd name="T33" fmla="*/ 932 h 1050"/>
              <a:gd name="T34" fmla="*/ 1049 w 1050"/>
              <a:gd name="T35" fmla="*/ 932 h 1050"/>
              <a:gd name="T36" fmla="*/ 1049 w 1050"/>
              <a:gd name="T37" fmla="*/ 1049 h 1050"/>
              <a:gd name="T38" fmla="*/ 0 w 1050"/>
              <a:gd name="T39" fmla="*/ 1049 h 1050"/>
              <a:gd name="T40" fmla="*/ 232 w 1050"/>
              <a:gd name="T41" fmla="*/ 700 h 1050"/>
              <a:gd name="T42" fmla="*/ 817 w 1050"/>
              <a:gd name="T43" fmla="*/ 700 h 1050"/>
              <a:gd name="T44" fmla="*/ 817 w 1050"/>
              <a:gd name="T45" fmla="*/ 817 h 1050"/>
              <a:gd name="T46" fmla="*/ 232 w 1050"/>
              <a:gd name="T47" fmla="*/ 817 h 1050"/>
              <a:gd name="T48" fmla="*/ 232 w 1050"/>
              <a:gd name="T49" fmla="*/ 700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050" h="1050">
                <a:moveTo>
                  <a:pt x="0" y="0"/>
                </a:moveTo>
                <a:lnTo>
                  <a:pt x="1049" y="0"/>
                </a:lnTo>
                <a:lnTo>
                  <a:pt x="1049" y="118"/>
                </a:lnTo>
                <a:lnTo>
                  <a:pt x="0" y="118"/>
                </a:lnTo>
                <a:lnTo>
                  <a:pt x="0" y="0"/>
                </a:lnTo>
                <a:close/>
                <a:moveTo>
                  <a:pt x="232" y="232"/>
                </a:moveTo>
                <a:lnTo>
                  <a:pt x="817" y="232"/>
                </a:lnTo>
                <a:lnTo>
                  <a:pt x="817" y="350"/>
                </a:lnTo>
                <a:lnTo>
                  <a:pt x="232" y="350"/>
                </a:lnTo>
                <a:lnTo>
                  <a:pt x="232" y="232"/>
                </a:lnTo>
                <a:close/>
                <a:moveTo>
                  <a:pt x="0" y="582"/>
                </a:moveTo>
                <a:lnTo>
                  <a:pt x="0" y="467"/>
                </a:lnTo>
                <a:lnTo>
                  <a:pt x="1049" y="467"/>
                </a:lnTo>
                <a:lnTo>
                  <a:pt x="1049" y="582"/>
                </a:lnTo>
                <a:lnTo>
                  <a:pt x="0" y="582"/>
                </a:lnTo>
                <a:close/>
                <a:moveTo>
                  <a:pt x="0" y="1049"/>
                </a:moveTo>
                <a:lnTo>
                  <a:pt x="0" y="932"/>
                </a:lnTo>
                <a:lnTo>
                  <a:pt x="1049" y="932"/>
                </a:lnTo>
                <a:lnTo>
                  <a:pt x="1049" y="1049"/>
                </a:lnTo>
                <a:lnTo>
                  <a:pt x="0" y="1049"/>
                </a:lnTo>
                <a:close/>
                <a:moveTo>
                  <a:pt x="232" y="700"/>
                </a:moveTo>
                <a:lnTo>
                  <a:pt x="817" y="700"/>
                </a:lnTo>
                <a:lnTo>
                  <a:pt x="817" y="817"/>
                </a:lnTo>
                <a:lnTo>
                  <a:pt x="232" y="817"/>
                </a:lnTo>
                <a:lnTo>
                  <a:pt x="232" y="700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91" name="Freeform 90"/>
          <p:cNvSpPr>
            <a:spLocks noChangeArrowheads="1"/>
          </p:cNvSpPr>
          <p:nvPr/>
        </p:nvSpPr>
        <p:spPr bwMode="auto">
          <a:xfrm>
            <a:off x="8567738" y="1484313"/>
            <a:ext cx="419100" cy="419100"/>
          </a:xfrm>
          <a:custGeom>
            <a:avLst/>
            <a:gdLst>
              <a:gd name="T0" fmla="*/ 812 w 1166"/>
              <a:gd name="T1" fmla="*/ 962 h 1165"/>
              <a:gd name="T2" fmla="*/ 935 w 1166"/>
              <a:gd name="T3" fmla="*/ 962 h 1165"/>
              <a:gd name="T4" fmla="*/ 637 w 1166"/>
              <a:gd name="T5" fmla="*/ 202 h 1165"/>
              <a:gd name="T6" fmla="*/ 528 w 1166"/>
              <a:gd name="T7" fmla="*/ 202 h 1165"/>
              <a:gd name="T8" fmla="*/ 230 w 1166"/>
              <a:gd name="T9" fmla="*/ 962 h 1165"/>
              <a:gd name="T10" fmla="*/ 353 w 1166"/>
              <a:gd name="T11" fmla="*/ 962 h 1165"/>
              <a:gd name="T12" fmla="*/ 419 w 1166"/>
              <a:gd name="T13" fmla="*/ 787 h 1165"/>
              <a:gd name="T14" fmla="*/ 747 w 1166"/>
              <a:gd name="T15" fmla="*/ 787 h 1165"/>
              <a:gd name="T16" fmla="*/ 812 w 1166"/>
              <a:gd name="T17" fmla="*/ 962 h 1165"/>
              <a:gd name="T18" fmla="*/ 1050 w 1166"/>
              <a:gd name="T19" fmla="*/ 0 h 1165"/>
              <a:gd name="T20" fmla="*/ 1165 w 1166"/>
              <a:gd name="T21" fmla="*/ 115 h 1165"/>
              <a:gd name="T22" fmla="*/ 1165 w 1166"/>
              <a:gd name="T23" fmla="*/ 1049 h 1165"/>
              <a:gd name="T24" fmla="*/ 1050 w 1166"/>
              <a:gd name="T25" fmla="*/ 1164 h 1165"/>
              <a:gd name="T26" fmla="*/ 115 w 1166"/>
              <a:gd name="T27" fmla="*/ 1164 h 1165"/>
              <a:gd name="T28" fmla="*/ 0 w 1166"/>
              <a:gd name="T29" fmla="*/ 1049 h 1165"/>
              <a:gd name="T30" fmla="*/ 0 w 1166"/>
              <a:gd name="T31" fmla="*/ 115 h 1165"/>
              <a:gd name="T32" fmla="*/ 115 w 1166"/>
              <a:gd name="T33" fmla="*/ 0 h 1165"/>
              <a:gd name="T34" fmla="*/ 1050 w 1166"/>
              <a:gd name="T35" fmla="*/ 0 h 1165"/>
              <a:gd name="T36" fmla="*/ 462 w 1166"/>
              <a:gd name="T37" fmla="*/ 669 h 1165"/>
              <a:gd name="T38" fmla="*/ 583 w 1166"/>
              <a:gd name="T39" fmla="*/ 347 h 1165"/>
              <a:gd name="T40" fmla="*/ 703 w 1166"/>
              <a:gd name="T41" fmla="*/ 669 h 1165"/>
              <a:gd name="T42" fmla="*/ 462 w 1166"/>
              <a:gd name="T43" fmla="*/ 669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166" h="1165">
                <a:moveTo>
                  <a:pt x="812" y="962"/>
                </a:moveTo>
                <a:lnTo>
                  <a:pt x="935" y="962"/>
                </a:lnTo>
                <a:lnTo>
                  <a:pt x="637" y="202"/>
                </a:lnTo>
                <a:lnTo>
                  <a:pt x="528" y="202"/>
                </a:lnTo>
                <a:lnTo>
                  <a:pt x="230" y="962"/>
                </a:lnTo>
                <a:lnTo>
                  <a:pt x="353" y="962"/>
                </a:lnTo>
                <a:lnTo>
                  <a:pt x="419" y="787"/>
                </a:lnTo>
                <a:lnTo>
                  <a:pt x="747" y="787"/>
                </a:lnTo>
                <a:lnTo>
                  <a:pt x="812" y="962"/>
                </a:lnTo>
                <a:close/>
                <a:moveTo>
                  <a:pt x="1050" y="0"/>
                </a:moveTo>
                <a:cubicBezTo>
                  <a:pt x="1113" y="0"/>
                  <a:pt x="1165" y="52"/>
                  <a:pt x="1165" y="115"/>
                </a:cubicBezTo>
                <a:lnTo>
                  <a:pt x="1165" y="1049"/>
                </a:lnTo>
                <a:cubicBezTo>
                  <a:pt x="1165" y="1112"/>
                  <a:pt x="1113" y="1164"/>
                  <a:pt x="1050" y="1164"/>
                </a:cubicBezTo>
                <a:lnTo>
                  <a:pt x="115" y="1164"/>
                </a:lnTo>
                <a:cubicBezTo>
                  <a:pt x="52" y="1164"/>
                  <a:pt x="0" y="1112"/>
                  <a:pt x="0" y="1049"/>
                </a:cubicBezTo>
                <a:lnTo>
                  <a:pt x="0" y="115"/>
                </a:lnTo>
                <a:cubicBezTo>
                  <a:pt x="0" y="52"/>
                  <a:pt x="52" y="0"/>
                  <a:pt x="115" y="0"/>
                </a:cubicBezTo>
                <a:lnTo>
                  <a:pt x="1050" y="0"/>
                </a:lnTo>
                <a:close/>
                <a:moveTo>
                  <a:pt x="462" y="669"/>
                </a:moveTo>
                <a:lnTo>
                  <a:pt x="583" y="347"/>
                </a:lnTo>
                <a:lnTo>
                  <a:pt x="703" y="669"/>
                </a:lnTo>
                <a:lnTo>
                  <a:pt x="462" y="669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92" name="Freeform 91"/>
          <p:cNvSpPr>
            <a:spLocks noChangeArrowheads="1"/>
          </p:cNvSpPr>
          <p:nvPr/>
        </p:nvSpPr>
        <p:spPr bwMode="auto">
          <a:xfrm>
            <a:off x="9640888" y="1525588"/>
            <a:ext cx="419100" cy="336550"/>
          </a:xfrm>
          <a:custGeom>
            <a:avLst/>
            <a:gdLst>
              <a:gd name="T0" fmla="*/ 583 w 1166"/>
              <a:gd name="T1" fmla="*/ 117 h 935"/>
              <a:gd name="T2" fmla="*/ 1050 w 1166"/>
              <a:gd name="T3" fmla="*/ 117 h 935"/>
              <a:gd name="T4" fmla="*/ 1165 w 1166"/>
              <a:gd name="T5" fmla="*/ 235 h 935"/>
              <a:gd name="T6" fmla="*/ 1165 w 1166"/>
              <a:gd name="T7" fmla="*/ 817 h 935"/>
              <a:gd name="T8" fmla="*/ 1050 w 1166"/>
              <a:gd name="T9" fmla="*/ 934 h 935"/>
              <a:gd name="T10" fmla="*/ 115 w 1166"/>
              <a:gd name="T11" fmla="*/ 934 h 935"/>
              <a:gd name="T12" fmla="*/ 0 w 1166"/>
              <a:gd name="T13" fmla="*/ 817 h 935"/>
              <a:gd name="T14" fmla="*/ 0 w 1166"/>
              <a:gd name="T15" fmla="*/ 117 h 935"/>
              <a:gd name="T16" fmla="*/ 115 w 1166"/>
              <a:gd name="T17" fmla="*/ 0 h 935"/>
              <a:gd name="T18" fmla="*/ 465 w 1166"/>
              <a:gd name="T19" fmla="*/ 0 h 935"/>
              <a:gd name="T20" fmla="*/ 583 w 1166"/>
              <a:gd name="T21" fmla="*/ 117 h 9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166" h="935">
                <a:moveTo>
                  <a:pt x="583" y="117"/>
                </a:moveTo>
                <a:lnTo>
                  <a:pt x="1050" y="117"/>
                </a:lnTo>
                <a:cubicBezTo>
                  <a:pt x="1113" y="117"/>
                  <a:pt x="1165" y="172"/>
                  <a:pt x="1165" y="235"/>
                </a:cubicBezTo>
                <a:lnTo>
                  <a:pt x="1165" y="817"/>
                </a:lnTo>
                <a:cubicBezTo>
                  <a:pt x="1165" y="879"/>
                  <a:pt x="1113" y="934"/>
                  <a:pt x="1050" y="934"/>
                </a:cubicBezTo>
                <a:lnTo>
                  <a:pt x="115" y="934"/>
                </a:lnTo>
                <a:cubicBezTo>
                  <a:pt x="52" y="934"/>
                  <a:pt x="0" y="879"/>
                  <a:pt x="0" y="817"/>
                </a:cubicBezTo>
                <a:lnTo>
                  <a:pt x="0" y="117"/>
                </a:lnTo>
                <a:cubicBezTo>
                  <a:pt x="0" y="54"/>
                  <a:pt x="52" y="0"/>
                  <a:pt x="115" y="0"/>
                </a:cubicBezTo>
                <a:lnTo>
                  <a:pt x="465" y="0"/>
                </a:lnTo>
                <a:lnTo>
                  <a:pt x="583" y="117"/>
                </a:lnTo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93" name="Freeform 92"/>
          <p:cNvSpPr>
            <a:spLocks noChangeArrowheads="1"/>
          </p:cNvSpPr>
          <p:nvPr/>
        </p:nvSpPr>
        <p:spPr bwMode="auto">
          <a:xfrm>
            <a:off x="10714038" y="1525588"/>
            <a:ext cx="419100" cy="336550"/>
          </a:xfrm>
          <a:custGeom>
            <a:avLst/>
            <a:gdLst>
              <a:gd name="T0" fmla="*/ 929 w 1165"/>
              <a:gd name="T1" fmla="*/ 759 h 935"/>
              <a:gd name="T2" fmla="*/ 882 w 1165"/>
              <a:gd name="T3" fmla="*/ 565 h 935"/>
              <a:gd name="T4" fmla="*/ 1033 w 1165"/>
              <a:gd name="T5" fmla="*/ 434 h 935"/>
              <a:gd name="T6" fmla="*/ 836 w 1165"/>
              <a:gd name="T7" fmla="*/ 418 h 935"/>
              <a:gd name="T8" fmla="*/ 756 w 1165"/>
              <a:gd name="T9" fmla="*/ 235 h 935"/>
              <a:gd name="T10" fmla="*/ 677 w 1165"/>
              <a:gd name="T11" fmla="*/ 418 h 935"/>
              <a:gd name="T12" fmla="*/ 480 w 1165"/>
              <a:gd name="T13" fmla="*/ 434 h 935"/>
              <a:gd name="T14" fmla="*/ 631 w 1165"/>
              <a:gd name="T15" fmla="*/ 565 h 935"/>
              <a:gd name="T16" fmla="*/ 584 w 1165"/>
              <a:gd name="T17" fmla="*/ 759 h 935"/>
              <a:gd name="T18" fmla="*/ 756 w 1165"/>
              <a:gd name="T19" fmla="*/ 658 h 935"/>
              <a:gd name="T20" fmla="*/ 929 w 1165"/>
              <a:gd name="T21" fmla="*/ 759 h 935"/>
              <a:gd name="T22" fmla="*/ 1164 w 1165"/>
              <a:gd name="T23" fmla="*/ 235 h 935"/>
              <a:gd name="T24" fmla="*/ 1164 w 1165"/>
              <a:gd name="T25" fmla="*/ 817 h 935"/>
              <a:gd name="T26" fmla="*/ 1049 w 1165"/>
              <a:gd name="T27" fmla="*/ 934 h 935"/>
              <a:gd name="T28" fmla="*/ 114 w 1165"/>
              <a:gd name="T29" fmla="*/ 934 h 935"/>
              <a:gd name="T30" fmla="*/ 0 w 1165"/>
              <a:gd name="T31" fmla="*/ 817 h 935"/>
              <a:gd name="T32" fmla="*/ 0 w 1165"/>
              <a:gd name="T33" fmla="*/ 117 h 935"/>
              <a:gd name="T34" fmla="*/ 114 w 1165"/>
              <a:gd name="T35" fmla="*/ 0 h 935"/>
              <a:gd name="T36" fmla="*/ 464 w 1165"/>
              <a:gd name="T37" fmla="*/ 0 h 935"/>
              <a:gd name="T38" fmla="*/ 582 w 1165"/>
              <a:gd name="T39" fmla="*/ 117 h 935"/>
              <a:gd name="T40" fmla="*/ 1049 w 1165"/>
              <a:gd name="T41" fmla="*/ 117 h 935"/>
              <a:gd name="T42" fmla="*/ 1164 w 1165"/>
              <a:gd name="T43" fmla="*/ 235 h 9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165" h="935">
                <a:moveTo>
                  <a:pt x="929" y="759"/>
                </a:moveTo>
                <a:lnTo>
                  <a:pt x="882" y="565"/>
                </a:lnTo>
                <a:lnTo>
                  <a:pt x="1033" y="434"/>
                </a:lnTo>
                <a:lnTo>
                  <a:pt x="836" y="418"/>
                </a:lnTo>
                <a:lnTo>
                  <a:pt x="756" y="235"/>
                </a:lnTo>
                <a:lnTo>
                  <a:pt x="677" y="418"/>
                </a:lnTo>
                <a:lnTo>
                  <a:pt x="480" y="434"/>
                </a:lnTo>
                <a:lnTo>
                  <a:pt x="631" y="565"/>
                </a:lnTo>
                <a:lnTo>
                  <a:pt x="584" y="759"/>
                </a:lnTo>
                <a:lnTo>
                  <a:pt x="756" y="658"/>
                </a:lnTo>
                <a:lnTo>
                  <a:pt x="929" y="759"/>
                </a:lnTo>
                <a:close/>
                <a:moveTo>
                  <a:pt x="1164" y="235"/>
                </a:moveTo>
                <a:lnTo>
                  <a:pt x="1164" y="817"/>
                </a:lnTo>
                <a:cubicBezTo>
                  <a:pt x="1164" y="879"/>
                  <a:pt x="1112" y="934"/>
                  <a:pt x="1049" y="934"/>
                </a:cubicBezTo>
                <a:lnTo>
                  <a:pt x="114" y="934"/>
                </a:lnTo>
                <a:cubicBezTo>
                  <a:pt x="51" y="934"/>
                  <a:pt x="0" y="879"/>
                  <a:pt x="0" y="817"/>
                </a:cubicBezTo>
                <a:lnTo>
                  <a:pt x="0" y="117"/>
                </a:lnTo>
                <a:cubicBezTo>
                  <a:pt x="0" y="54"/>
                  <a:pt x="51" y="0"/>
                  <a:pt x="114" y="0"/>
                </a:cubicBezTo>
                <a:lnTo>
                  <a:pt x="464" y="0"/>
                </a:lnTo>
                <a:lnTo>
                  <a:pt x="582" y="117"/>
                </a:lnTo>
                <a:lnTo>
                  <a:pt x="1049" y="117"/>
                </a:lnTo>
                <a:cubicBezTo>
                  <a:pt x="1112" y="117"/>
                  <a:pt x="1164" y="172"/>
                  <a:pt x="1164" y="235"/>
                </a:cubicBez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94" name="Freeform 93"/>
          <p:cNvSpPr>
            <a:spLocks noChangeArrowheads="1"/>
          </p:cNvSpPr>
          <p:nvPr/>
        </p:nvSpPr>
        <p:spPr bwMode="auto">
          <a:xfrm>
            <a:off x="1058864" y="2309814"/>
            <a:ext cx="504825" cy="503237"/>
          </a:xfrm>
          <a:custGeom>
            <a:avLst/>
            <a:gdLst>
              <a:gd name="T0" fmla="*/ 0 w 1401"/>
              <a:gd name="T1" fmla="*/ 1166 h 1400"/>
              <a:gd name="T2" fmla="*/ 1400 w 1401"/>
              <a:gd name="T3" fmla="*/ 1166 h 1400"/>
              <a:gd name="T4" fmla="*/ 1400 w 1401"/>
              <a:gd name="T5" fmla="*/ 1399 h 1400"/>
              <a:gd name="T6" fmla="*/ 0 w 1401"/>
              <a:gd name="T7" fmla="*/ 1399 h 1400"/>
              <a:gd name="T8" fmla="*/ 0 w 1401"/>
              <a:gd name="T9" fmla="*/ 1166 h 1400"/>
              <a:gd name="T10" fmla="*/ 1107 w 1401"/>
              <a:gd name="T11" fmla="*/ 669 h 1400"/>
              <a:gd name="T12" fmla="*/ 1225 w 1401"/>
              <a:gd name="T13" fmla="*/ 874 h 1400"/>
              <a:gd name="T14" fmla="*/ 1107 w 1401"/>
              <a:gd name="T15" fmla="*/ 992 h 1400"/>
              <a:gd name="T16" fmla="*/ 992 w 1401"/>
              <a:gd name="T17" fmla="*/ 874 h 1400"/>
              <a:gd name="T18" fmla="*/ 1107 w 1401"/>
              <a:gd name="T19" fmla="*/ 669 h 1400"/>
              <a:gd name="T20" fmla="*/ 304 w 1401"/>
              <a:gd name="T21" fmla="*/ 582 h 1400"/>
              <a:gd name="T22" fmla="*/ 864 w 1401"/>
              <a:gd name="T23" fmla="*/ 582 h 1400"/>
              <a:gd name="T24" fmla="*/ 582 w 1401"/>
              <a:gd name="T25" fmla="*/ 303 h 1400"/>
              <a:gd name="T26" fmla="*/ 304 w 1401"/>
              <a:gd name="T27" fmla="*/ 582 h 1400"/>
              <a:gd name="T28" fmla="*/ 965 w 1401"/>
              <a:gd name="T29" fmla="*/ 522 h 1400"/>
              <a:gd name="T30" fmla="*/ 965 w 1401"/>
              <a:gd name="T31" fmla="*/ 645 h 1400"/>
              <a:gd name="T32" fmla="*/ 645 w 1401"/>
              <a:gd name="T33" fmla="*/ 964 h 1400"/>
              <a:gd name="T34" fmla="*/ 582 w 1401"/>
              <a:gd name="T35" fmla="*/ 992 h 1400"/>
              <a:gd name="T36" fmla="*/ 522 w 1401"/>
              <a:gd name="T37" fmla="*/ 964 h 1400"/>
              <a:gd name="T38" fmla="*/ 200 w 1401"/>
              <a:gd name="T39" fmla="*/ 645 h 1400"/>
              <a:gd name="T40" fmla="*/ 200 w 1401"/>
              <a:gd name="T41" fmla="*/ 522 h 1400"/>
              <a:gd name="T42" fmla="*/ 500 w 1401"/>
              <a:gd name="T43" fmla="*/ 221 h 1400"/>
              <a:gd name="T44" fmla="*/ 361 w 1401"/>
              <a:gd name="T45" fmla="*/ 82 h 1400"/>
              <a:gd name="T46" fmla="*/ 446 w 1401"/>
              <a:gd name="T47" fmla="*/ 0 h 1400"/>
              <a:gd name="T48" fmla="*/ 965 w 1401"/>
              <a:gd name="T49" fmla="*/ 522 h 14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401" h="1400">
                <a:moveTo>
                  <a:pt x="0" y="1166"/>
                </a:moveTo>
                <a:lnTo>
                  <a:pt x="1400" y="1166"/>
                </a:lnTo>
                <a:lnTo>
                  <a:pt x="1400" y="1399"/>
                </a:lnTo>
                <a:lnTo>
                  <a:pt x="0" y="1399"/>
                </a:lnTo>
                <a:lnTo>
                  <a:pt x="0" y="1166"/>
                </a:lnTo>
                <a:close/>
                <a:moveTo>
                  <a:pt x="1107" y="669"/>
                </a:moveTo>
                <a:cubicBezTo>
                  <a:pt x="1107" y="669"/>
                  <a:pt x="1225" y="798"/>
                  <a:pt x="1225" y="874"/>
                </a:cubicBezTo>
                <a:cubicBezTo>
                  <a:pt x="1225" y="937"/>
                  <a:pt x="1170" y="992"/>
                  <a:pt x="1107" y="992"/>
                </a:cubicBezTo>
                <a:cubicBezTo>
                  <a:pt x="1044" y="992"/>
                  <a:pt x="992" y="937"/>
                  <a:pt x="992" y="874"/>
                </a:cubicBezTo>
                <a:cubicBezTo>
                  <a:pt x="992" y="798"/>
                  <a:pt x="1107" y="669"/>
                  <a:pt x="1107" y="669"/>
                </a:cubicBezTo>
                <a:close/>
                <a:moveTo>
                  <a:pt x="304" y="582"/>
                </a:moveTo>
                <a:lnTo>
                  <a:pt x="864" y="582"/>
                </a:lnTo>
                <a:lnTo>
                  <a:pt x="582" y="303"/>
                </a:lnTo>
                <a:lnTo>
                  <a:pt x="304" y="582"/>
                </a:lnTo>
                <a:close/>
                <a:moveTo>
                  <a:pt x="965" y="522"/>
                </a:moveTo>
                <a:cubicBezTo>
                  <a:pt x="1001" y="557"/>
                  <a:pt x="1001" y="612"/>
                  <a:pt x="965" y="645"/>
                </a:cubicBezTo>
                <a:lnTo>
                  <a:pt x="645" y="964"/>
                </a:lnTo>
                <a:cubicBezTo>
                  <a:pt x="629" y="981"/>
                  <a:pt x="603" y="992"/>
                  <a:pt x="582" y="992"/>
                </a:cubicBezTo>
                <a:cubicBezTo>
                  <a:pt x="560" y="992"/>
                  <a:pt x="539" y="981"/>
                  <a:pt x="522" y="964"/>
                </a:cubicBezTo>
                <a:lnTo>
                  <a:pt x="200" y="645"/>
                </a:lnTo>
                <a:cubicBezTo>
                  <a:pt x="164" y="612"/>
                  <a:pt x="164" y="557"/>
                  <a:pt x="200" y="522"/>
                </a:cubicBezTo>
                <a:lnTo>
                  <a:pt x="500" y="221"/>
                </a:lnTo>
                <a:lnTo>
                  <a:pt x="361" y="82"/>
                </a:lnTo>
                <a:lnTo>
                  <a:pt x="446" y="0"/>
                </a:lnTo>
                <a:lnTo>
                  <a:pt x="965" y="522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95" name="Freeform 94"/>
          <p:cNvSpPr>
            <a:spLocks noChangeArrowheads="1"/>
          </p:cNvSpPr>
          <p:nvPr/>
        </p:nvSpPr>
        <p:spPr bwMode="auto">
          <a:xfrm>
            <a:off x="2205039" y="2351088"/>
            <a:ext cx="357187" cy="419100"/>
          </a:xfrm>
          <a:custGeom>
            <a:avLst/>
            <a:gdLst>
              <a:gd name="T0" fmla="*/ 817 w 993"/>
              <a:gd name="T1" fmla="*/ 115 h 1165"/>
              <a:gd name="T2" fmla="*/ 992 w 993"/>
              <a:gd name="T3" fmla="*/ 115 h 1165"/>
              <a:gd name="T4" fmla="*/ 992 w 993"/>
              <a:gd name="T5" fmla="*/ 582 h 1165"/>
              <a:gd name="T6" fmla="*/ 525 w 993"/>
              <a:gd name="T7" fmla="*/ 582 h 1165"/>
              <a:gd name="T8" fmla="*/ 525 w 993"/>
              <a:gd name="T9" fmla="*/ 1107 h 1165"/>
              <a:gd name="T10" fmla="*/ 467 w 993"/>
              <a:gd name="T11" fmla="*/ 1164 h 1165"/>
              <a:gd name="T12" fmla="*/ 350 w 993"/>
              <a:gd name="T13" fmla="*/ 1164 h 1165"/>
              <a:gd name="T14" fmla="*/ 292 w 993"/>
              <a:gd name="T15" fmla="*/ 1107 h 1165"/>
              <a:gd name="T16" fmla="*/ 292 w 993"/>
              <a:gd name="T17" fmla="*/ 465 h 1165"/>
              <a:gd name="T18" fmla="*/ 875 w 993"/>
              <a:gd name="T19" fmla="*/ 465 h 1165"/>
              <a:gd name="T20" fmla="*/ 875 w 993"/>
              <a:gd name="T21" fmla="*/ 232 h 1165"/>
              <a:gd name="T22" fmla="*/ 817 w 993"/>
              <a:gd name="T23" fmla="*/ 232 h 1165"/>
              <a:gd name="T24" fmla="*/ 817 w 993"/>
              <a:gd name="T25" fmla="*/ 290 h 1165"/>
              <a:gd name="T26" fmla="*/ 760 w 993"/>
              <a:gd name="T27" fmla="*/ 350 h 1165"/>
              <a:gd name="T28" fmla="*/ 60 w 993"/>
              <a:gd name="T29" fmla="*/ 350 h 1165"/>
              <a:gd name="T30" fmla="*/ 0 w 993"/>
              <a:gd name="T31" fmla="*/ 290 h 1165"/>
              <a:gd name="T32" fmla="*/ 0 w 993"/>
              <a:gd name="T33" fmla="*/ 57 h 1165"/>
              <a:gd name="T34" fmla="*/ 60 w 993"/>
              <a:gd name="T35" fmla="*/ 0 h 1165"/>
              <a:gd name="T36" fmla="*/ 760 w 993"/>
              <a:gd name="T37" fmla="*/ 0 h 1165"/>
              <a:gd name="T38" fmla="*/ 817 w 993"/>
              <a:gd name="T39" fmla="*/ 57 h 1165"/>
              <a:gd name="T40" fmla="*/ 817 w 993"/>
              <a:gd name="T41" fmla="*/ 115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993" h="1165">
                <a:moveTo>
                  <a:pt x="817" y="115"/>
                </a:moveTo>
                <a:lnTo>
                  <a:pt x="992" y="115"/>
                </a:lnTo>
                <a:lnTo>
                  <a:pt x="992" y="582"/>
                </a:lnTo>
                <a:lnTo>
                  <a:pt x="525" y="582"/>
                </a:lnTo>
                <a:lnTo>
                  <a:pt x="525" y="1107"/>
                </a:lnTo>
                <a:cubicBezTo>
                  <a:pt x="525" y="1140"/>
                  <a:pt x="500" y="1164"/>
                  <a:pt x="467" y="1164"/>
                </a:cubicBezTo>
                <a:lnTo>
                  <a:pt x="350" y="1164"/>
                </a:lnTo>
                <a:cubicBezTo>
                  <a:pt x="317" y="1164"/>
                  <a:pt x="292" y="1140"/>
                  <a:pt x="292" y="1107"/>
                </a:cubicBezTo>
                <a:lnTo>
                  <a:pt x="292" y="465"/>
                </a:lnTo>
                <a:lnTo>
                  <a:pt x="875" y="465"/>
                </a:lnTo>
                <a:lnTo>
                  <a:pt x="875" y="232"/>
                </a:lnTo>
                <a:lnTo>
                  <a:pt x="817" y="232"/>
                </a:lnTo>
                <a:lnTo>
                  <a:pt x="817" y="290"/>
                </a:lnTo>
                <a:cubicBezTo>
                  <a:pt x="817" y="323"/>
                  <a:pt x="793" y="350"/>
                  <a:pt x="760" y="350"/>
                </a:cubicBezTo>
                <a:lnTo>
                  <a:pt x="60" y="350"/>
                </a:lnTo>
                <a:cubicBezTo>
                  <a:pt x="27" y="350"/>
                  <a:pt x="0" y="323"/>
                  <a:pt x="0" y="290"/>
                </a:cubicBezTo>
                <a:lnTo>
                  <a:pt x="0" y="57"/>
                </a:lnTo>
                <a:cubicBezTo>
                  <a:pt x="0" y="25"/>
                  <a:pt x="27" y="0"/>
                  <a:pt x="60" y="0"/>
                </a:cubicBezTo>
                <a:lnTo>
                  <a:pt x="760" y="0"/>
                </a:lnTo>
                <a:cubicBezTo>
                  <a:pt x="793" y="0"/>
                  <a:pt x="817" y="25"/>
                  <a:pt x="817" y="57"/>
                </a:cubicBezTo>
                <a:lnTo>
                  <a:pt x="817" y="115"/>
                </a:lnTo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96" name="Freeform 95"/>
          <p:cNvSpPr>
            <a:spLocks noChangeArrowheads="1"/>
          </p:cNvSpPr>
          <p:nvPr/>
        </p:nvSpPr>
        <p:spPr bwMode="auto">
          <a:xfrm>
            <a:off x="3257551" y="2393950"/>
            <a:ext cx="398463" cy="336550"/>
          </a:xfrm>
          <a:custGeom>
            <a:avLst/>
            <a:gdLst>
              <a:gd name="T0" fmla="*/ 290 w 1108"/>
              <a:gd name="T1" fmla="*/ 525 h 935"/>
              <a:gd name="T2" fmla="*/ 290 w 1108"/>
              <a:gd name="T3" fmla="*/ 410 h 935"/>
              <a:gd name="T4" fmla="*/ 1107 w 1108"/>
              <a:gd name="T5" fmla="*/ 410 h 935"/>
              <a:gd name="T6" fmla="*/ 1107 w 1108"/>
              <a:gd name="T7" fmla="*/ 525 h 935"/>
              <a:gd name="T8" fmla="*/ 290 w 1108"/>
              <a:gd name="T9" fmla="*/ 525 h 935"/>
              <a:gd name="T10" fmla="*/ 290 w 1108"/>
              <a:gd name="T11" fmla="*/ 874 h 935"/>
              <a:gd name="T12" fmla="*/ 290 w 1108"/>
              <a:gd name="T13" fmla="*/ 760 h 935"/>
              <a:gd name="T14" fmla="*/ 1107 w 1108"/>
              <a:gd name="T15" fmla="*/ 760 h 935"/>
              <a:gd name="T16" fmla="*/ 1107 w 1108"/>
              <a:gd name="T17" fmla="*/ 874 h 935"/>
              <a:gd name="T18" fmla="*/ 290 w 1108"/>
              <a:gd name="T19" fmla="*/ 874 h 935"/>
              <a:gd name="T20" fmla="*/ 290 w 1108"/>
              <a:gd name="T21" fmla="*/ 60 h 935"/>
              <a:gd name="T22" fmla="*/ 1107 w 1108"/>
              <a:gd name="T23" fmla="*/ 60 h 935"/>
              <a:gd name="T24" fmla="*/ 1107 w 1108"/>
              <a:gd name="T25" fmla="*/ 175 h 935"/>
              <a:gd name="T26" fmla="*/ 290 w 1108"/>
              <a:gd name="T27" fmla="*/ 175 h 935"/>
              <a:gd name="T28" fmla="*/ 290 w 1108"/>
              <a:gd name="T29" fmla="*/ 60 h 935"/>
              <a:gd name="T30" fmla="*/ 0 w 1108"/>
              <a:gd name="T31" fmla="*/ 410 h 935"/>
              <a:gd name="T32" fmla="*/ 0 w 1108"/>
              <a:gd name="T33" fmla="*/ 350 h 935"/>
              <a:gd name="T34" fmla="*/ 175 w 1108"/>
              <a:gd name="T35" fmla="*/ 350 h 935"/>
              <a:gd name="T36" fmla="*/ 175 w 1108"/>
              <a:gd name="T37" fmla="*/ 404 h 935"/>
              <a:gd name="T38" fmla="*/ 68 w 1108"/>
              <a:gd name="T39" fmla="*/ 525 h 935"/>
              <a:gd name="T40" fmla="*/ 175 w 1108"/>
              <a:gd name="T41" fmla="*/ 525 h 935"/>
              <a:gd name="T42" fmla="*/ 175 w 1108"/>
              <a:gd name="T43" fmla="*/ 585 h 935"/>
              <a:gd name="T44" fmla="*/ 0 w 1108"/>
              <a:gd name="T45" fmla="*/ 585 h 935"/>
              <a:gd name="T46" fmla="*/ 0 w 1108"/>
              <a:gd name="T47" fmla="*/ 530 h 935"/>
              <a:gd name="T48" fmla="*/ 104 w 1108"/>
              <a:gd name="T49" fmla="*/ 410 h 935"/>
              <a:gd name="T50" fmla="*/ 0 w 1108"/>
              <a:gd name="T51" fmla="*/ 410 h 935"/>
              <a:gd name="T52" fmla="*/ 57 w 1108"/>
              <a:gd name="T53" fmla="*/ 235 h 935"/>
              <a:gd name="T54" fmla="*/ 57 w 1108"/>
              <a:gd name="T55" fmla="*/ 60 h 935"/>
              <a:gd name="T56" fmla="*/ 0 w 1108"/>
              <a:gd name="T57" fmla="*/ 60 h 935"/>
              <a:gd name="T58" fmla="*/ 0 w 1108"/>
              <a:gd name="T59" fmla="*/ 0 h 935"/>
              <a:gd name="T60" fmla="*/ 115 w 1108"/>
              <a:gd name="T61" fmla="*/ 0 h 935"/>
              <a:gd name="T62" fmla="*/ 115 w 1108"/>
              <a:gd name="T63" fmla="*/ 235 h 935"/>
              <a:gd name="T64" fmla="*/ 57 w 1108"/>
              <a:gd name="T65" fmla="*/ 235 h 935"/>
              <a:gd name="T66" fmla="*/ 0 w 1108"/>
              <a:gd name="T67" fmla="*/ 760 h 935"/>
              <a:gd name="T68" fmla="*/ 0 w 1108"/>
              <a:gd name="T69" fmla="*/ 699 h 935"/>
              <a:gd name="T70" fmla="*/ 175 w 1108"/>
              <a:gd name="T71" fmla="*/ 699 h 935"/>
              <a:gd name="T72" fmla="*/ 175 w 1108"/>
              <a:gd name="T73" fmla="*/ 934 h 935"/>
              <a:gd name="T74" fmla="*/ 0 w 1108"/>
              <a:gd name="T75" fmla="*/ 934 h 935"/>
              <a:gd name="T76" fmla="*/ 0 w 1108"/>
              <a:gd name="T77" fmla="*/ 874 h 935"/>
              <a:gd name="T78" fmla="*/ 115 w 1108"/>
              <a:gd name="T79" fmla="*/ 874 h 935"/>
              <a:gd name="T80" fmla="*/ 115 w 1108"/>
              <a:gd name="T81" fmla="*/ 847 h 935"/>
              <a:gd name="T82" fmla="*/ 57 w 1108"/>
              <a:gd name="T83" fmla="*/ 847 h 935"/>
              <a:gd name="T84" fmla="*/ 57 w 1108"/>
              <a:gd name="T85" fmla="*/ 787 h 935"/>
              <a:gd name="T86" fmla="*/ 115 w 1108"/>
              <a:gd name="T87" fmla="*/ 787 h 935"/>
              <a:gd name="T88" fmla="*/ 115 w 1108"/>
              <a:gd name="T89" fmla="*/ 760 h 935"/>
              <a:gd name="T90" fmla="*/ 0 w 1108"/>
              <a:gd name="T91" fmla="*/ 760 h 9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108" h="935">
                <a:moveTo>
                  <a:pt x="290" y="525"/>
                </a:moveTo>
                <a:lnTo>
                  <a:pt x="290" y="410"/>
                </a:lnTo>
                <a:lnTo>
                  <a:pt x="1107" y="410"/>
                </a:lnTo>
                <a:lnTo>
                  <a:pt x="1107" y="525"/>
                </a:lnTo>
                <a:lnTo>
                  <a:pt x="290" y="525"/>
                </a:lnTo>
                <a:close/>
                <a:moveTo>
                  <a:pt x="290" y="874"/>
                </a:moveTo>
                <a:lnTo>
                  <a:pt x="290" y="760"/>
                </a:lnTo>
                <a:lnTo>
                  <a:pt x="1107" y="760"/>
                </a:lnTo>
                <a:lnTo>
                  <a:pt x="1107" y="874"/>
                </a:lnTo>
                <a:lnTo>
                  <a:pt x="290" y="874"/>
                </a:lnTo>
                <a:close/>
                <a:moveTo>
                  <a:pt x="290" y="60"/>
                </a:moveTo>
                <a:lnTo>
                  <a:pt x="1107" y="60"/>
                </a:lnTo>
                <a:lnTo>
                  <a:pt x="1107" y="175"/>
                </a:lnTo>
                <a:lnTo>
                  <a:pt x="290" y="175"/>
                </a:lnTo>
                <a:lnTo>
                  <a:pt x="290" y="60"/>
                </a:lnTo>
                <a:close/>
                <a:moveTo>
                  <a:pt x="0" y="410"/>
                </a:moveTo>
                <a:lnTo>
                  <a:pt x="0" y="350"/>
                </a:lnTo>
                <a:lnTo>
                  <a:pt x="175" y="350"/>
                </a:lnTo>
                <a:lnTo>
                  <a:pt x="175" y="404"/>
                </a:lnTo>
                <a:lnTo>
                  <a:pt x="68" y="525"/>
                </a:lnTo>
                <a:lnTo>
                  <a:pt x="175" y="525"/>
                </a:lnTo>
                <a:lnTo>
                  <a:pt x="175" y="585"/>
                </a:lnTo>
                <a:lnTo>
                  <a:pt x="0" y="585"/>
                </a:lnTo>
                <a:lnTo>
                  <a:pt x="0" y="530"/>
                </a:lnTo>
                <a:lnTo>
                  <a:pt x="104" y="410"/>
                </a:lnTo>
                <a:lnTo>
                  <a:pt x="0" y="410"/>
                </a:lnTo>
                <a:close/>
                <a:moveTo>
                  <a:pt x="57" y="235"/>
                </a:moveTo>
                <a:lnTo>
                  <a:pt x="57" y="60"/>
                </a:lnTo>
                <a:lnTo>
                  <a:pt x="0" y="60"/>
                </a:lnTo>
                <a:lnTo>
                  <a:pt x="0" y="0"/>
                </a:lnTo>
                <a:lnTo>
                  <a:pt x="115" y="0"/>
                </a:lnTo>
                <a:lnTo>
                  <a:pt x="115" y="235"/>
                </a:lnTo>
                <a:lnTo>
                  <a:pt x="57" y="235"/>
                </a:lnTo>
                <a:close/>
                <a:moveTo>
                  <a:pt x="0" y="760"/>
                </a:moveTo>
                <a:lnTo>
                  <a:pt x="0" y="699"/>
                </a:lnTo>
                <a:lnTo>
                  <a:pt x="175" y="699"/>
                </a:lnTo>
                <a:lnTo>
                  <a:pt x="175" y="934"/>
                </a:lnTo>
                <a:lnTo>
                  <a:pt x="0" y="934"/>
                </a:lnTo>
                <a:lnTo>
                  <a:pt x="0" y="874"/>
                </a:lnTo>
                <a:lnTo>
                  <a:pt x="115" y="874"/>
                </a:lnTo>
                <a:lnTo>
                  <a:pt x="115" y="847"/>
                </a:lnTo>
                <a:lnTo>
                  <a:pt x="57" y="847"/>
                </a:lnTo>
                <a:lnTo>
                  <a:pt x="57" y="787"/>
                </a:lnTo>
                <a:lnTo>
                  <a:pt x="115" y="787"/>
                </a:lnTo>
                <a:lnTo>
                  <a:pt x="115" y="760"/>
                </a:lnTo>
                <a:lnTo>
                  <a:pt x="0" y="760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97" name="Freeform 96"/>
          <p:cNvSpPr>
            <a:spLocks noChangeArrowheads="1"/>
          </p:cNvSpPr>
          <p:nvPr/>
        </p:nvSpPr>
        <p:spPr bwMode="auto">
          <a:xfrm>
            <a:off x="4335464" y="2403476"/>
            <a:ext cx="388937" cy="314325"/>
          </a:xfrm>
          <a:custGeom>
            <a:avLst/>
            <a:gdLst>
              <a:gd name="T0" fmla="*/ 262 w 1080"/>
              <a:gd name="T1" fmla="*/ 30 h 875"/>
              <a:gd name="T2" fmla="*/ 1079 w 1080"/>
              <a:gd name="T3" fmla="*/ 30 h 875"/>
              <a:gd name="T4" fmla="*/ 1079 w 1080"/>
              <a:gd name="T5" fmla="*/ 145 h 875"/>
              <a:gd name="T6" fmla="*/ 262 w 1080"/>
              <a:gd name="T7" fmla="*/ 145 h 875"/>
              <a:gd name="T8" fmla="*/ 262 w 1080"/>
              <a:gd name="T9" fmla="*/ 30 h 875"/>
              <a:gd name="T10" fmla="*/ 262 w 1080"/>
              <a:gd name="T11" fmla="*/ 495 h 875"/>
              <a:gd name="T12" fmla="*/ 262 w 1080"/>
              <a:gd name="T13" fmla="*/ 380 h 875"/>
              <a:gd name="T14" fmla="*/ 1079 w 1080"/>
              <a:gd name="T15" fmla="*/ 380 h 875"/>
              <a:gd name="T16" fmla="*/ 1079 w 1080"/>
              <a:gd name="T17" fmla="*/ 495 h 875"/>
              <a:gd name="T18" fmla="*/ 262 w 1080"/>
              <a:gd name="T19" fmla="*/ 495 h 875"/>
              <a:gd name="T20" fmla="*/ 262 w 1080"/>
              <a:gd name="T21" fmla="*/ 844 h 875"/>
              <a:gd name="T22" fmla="*/ 262 w 1080"/>
              <a:gd name="T23" fmla="*/ 730 h 875"/>
              <a:gd name="T24" fmla="*/ 1079 w 1080"/>
              <a:gd name="T25" fmla="*/ 730 h 875"/>
              <a:gd name="T26" fmla="*/ 1079 w 1080"/>
              <a:gd name="T27" fmla="*/ 844 h 875"/>
              <a:gd name="T28" fmla="*/ 262 w 1080"/>
              <a:gd name="T29" fmla="*/ 844 h 875"/>
              <a:gd name="T30" fmla="*/ 87 w 1080"/>
              <a:gd name="T31" fmla="*/ 700 h 875"/>
              <a:gd name="T32" fmla="*/ 175 w 1080"/>
              <a:gd name="T33" fmla="*/ 787 h 875"/>
              <a:gd name="T34" fmla="*/ 87 w 1080"/>
              <a:gd name="T35" fmla="*/ 874 h 875"/>
              <a:gd name="T36" fmla="*/ 0 w 1080"/>
              <a:gd name="T37" fmla="*/ 787 h 875"/>
              <a:gd name="T38" fmla="*/ 87 w 1080"/>
              <a:gd name="T39" fmla="*/ 700 h 875"/>
              <a:gd name="T40" fmla="*/ 87 w 1080"/>
              <a:gd name="T41" fmla="*/ 0 h 875"/>
              <a:gd name="T42" fmla="*/ 175 w 1080"/>
              <a:gd name="T43" fmla="*/ 87 h 875"/>
              <a:gd name="T44" fmla="*/ 87 w 1080"/>
              <a:gd name="T45" fmla="*/ 175 h 875"/>
              <a:gd name="T46" fmla="*/ 0 w 1080"/>
              <a:gd name="T47" fmla="*/ 87 h 875"/>
              <a:gd name="T48" fmla="*/ 87 w 1080"/>
              <a:gd name="T49" fmla="*/ 0 h 875"/>
              <a:gd name="T50" fmla="*/ 87 w 1080"/>
              <a:gd name="T51" fmla="*/ 350 h 875"/>
              <a:gd name="T52" fmla="*/ 175 w 1080"/>
              <a:gd name="T53" fmla="*/ 437 h 875"/>
              <a:gd name="T54" fmla="*/ 87 w 1080"/>
              <a:gd name="T55" fmla="*/ 525 h 875"/>
              <a:gd name="T56" fmla="*/ 0 w 1080"/>
              <a:gd name="T57" fmla="*/ 437 h 875"/>
              <a:gd name="T58" fmla="*/ 87 w 1080"/>
              <a:gd name="T59" fmla="*/ 350 h 8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080" h="875">
                <a:moveTo>
                  <a:pt x="262" y="30"/>
                </a:moveTo>
                <a:lnTo>
                  <a:pt x="1079" y="30"/>
                </a:lnTo>
                <a:lnTo>
                  <a:pt x="1079" y="145"/>
                </a:lnTo>
                <a:lnTo>
                  <a:pt x="262" y="145"/>
                </a:lnTo>
                <a:lnTo>
                  <a:pt x="262" y="30"/>
                </a:lnTo>
                <a:close/>
                <a:moveTo>
                  <a:pt x="262" y="495"/>
                </a:moveTo>
                <a:lnTo>
                  <a:pt x="262" y="380"/>
                </a:lnTo>
                <a:lnTo>
                  <a:pt x="1079" y="380"/>
                </a:lnTo>
                <a:lnTo>
                  <a:pt x="1079" y="495"/>
                </a:lnTo>
                <a:lnTo>
                  <a:pt x="262" y="495"/>
                </a:lnTo>
                <a:close/>
                <a:moveTo>
                  <a:pt x="262" y="844"/>
                </a:moveTo>
                <a:lnTo>
                  <a:pt x="262" y="730"/>
                </a:lnTo>
                <a:lnTo>
                  <a:pt x="1079" y="730"/>
                </a:lnTo>
                <a:lnTo>
                  <a:pt x="1079" y="844"/>
                </a:lnTo>
                <a:lnTo>
                  <a:pt x="262" y="844"/>
                </a:lnTo>
                <a:close/>
                <a:moveTo>
                  <a:pt x="87" y="700"/>
                </a:moveTo>
                <a:cubicBezTo>
                  <a:pt x="136" y="700"/>
                  <a:pt x="175" y="740"/>
                  <a:pt x="175" y="787"/>
                </a:cubicBezTo>
                <a:cubicBezTo>
                  <a:pt x="175" y="833"/>
                  <a:pt x="133" y="874"/>
                  <a:pt x="87" y="874"/>
                </a:cubicBezTo>
                <a:cubicBezTo>
                  <a:pt x="40" y="874"/>
                  <a:pt x="0" y="833"/>
                  <a:pt x="0" y="787"/>
                </a:cubicBezTo>
                <a:cubicBezTo>
                  <a:pt x="0" y="740"/>
                  <a:pt x="38" y="700"/>
                  <a:pt x="87" y="700"/>
                </a:cubicBezTo>
                <a:close/>
                <a:moveTo>
                  <a:pt x="87" y="0"/>
                </a:moveTo>
                <a:cubicBezTo>
                  <a:pt x="136" y="0"/>
                  <a:pt x="175" y="37"/>
                  <a:pt x="175" y="87"/>
                </a:cubicBezTo>
                <a:cubicBezTo>
                  <a:pt x="175" y="136"/>
                  <a:pt x="136" y="175"/>
                  <a:pt x="87" y="175"/>
                </a:cubicBezTo>
                <a:cubicBezTo>
                  <a:pt x="38" y="175"/>
                  <a:pt x="0" y="136"/>
                  <a:pt x="0" y="87"/>
                </a:cubicBezTo>
                <a:cubicBezTo>
                  <a:pt x="0" y="37"/>
                  <a:pt x="38" y="0"/>
                  <a:pt x="87" y="0"/>
                </a:cubicBezTo>
                <a:close/>
                <a:moveTo>
                  <a:pt x="87" y="350"/>
                </a:moveTo>
                <a:cubicBezTo>
                  <a:pt x="136" y="350"/>
                  <a:pt x="175" y="388"/>
                  <a:pt x="175" y="437"/>
                </a:cubicBezTo>
                <a:cubicBezTo>
                  <a:pt x="175" y="486"/>
                  <a:pt x="136" y="525"/>
                  <a:pt x="87" y="525"/>
                </a:cubicBezTo>
                <a:cubicBezTo>
                  <a:pt x="38" y="525"/>
                  <a:pt x="0" y="486"/>
                  <a:pt x="0" y="437"/>
                </a:cubicBezTo>
                <a:cubicBezTo>
                  <a:pt x="0" y="388"/>
                  <a:pt x="38" y="350"/>
                  <a:pt x="87" y="350"/>
                </a:cubicBez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98" name="Freeform 97"/>
          <p:cNvSpPr>
            <a:spLocks noChangeArrowheads="1"/>
          </p:cNvSpPr>
          <p:nvPr/>
        </p:nvSpPr>
        <p:spPr bwMode="auto">
          <a:xfrm>
            <a:off x="5386388" y="2382839"/>
            <a:ext cx="430212" cy="357187"/>
          </a:xfrm>
          <a:custGeom>
            <a:avLst/>
            <a:gdLst>
              <a:gd name="T0" fmla="*/ 495 w 1196"/>
              <a:gd name="T1" fmla="*/ 552 h 990"/>
              <a:gd name="T2" fmla="*/ 495 w 1196"/>
              <a:gd name="T3" fmla="*/ 437 h 990"/>
              <a:gd name="T4" fmla="*/ 1195 w 1196"/>
              <a:gd name="T5" fmla="*/ 437 h 990"/>
              <a:gd name="T6" fmla="*/ 1195 w 1196"/>
              <a:gd name="T7" fmla="*/ 552 h 990"/>
              <a:gd name="T8" fmla="*/ 495 w 1196"/>
              <a:gd name="T9" fmla="*/ 552 h 990"/>
              <a:gd name="T10" fmla="*/ 495 w 1196"/>
              <a:gd name="T11" fmla="*/ 901 h 990"/>
              <a:gd name="T12" fmla="*/ 495 w 1196"/>
              <a:gd name="T13" fmla="*/ 787 h 990"/>
              <a:gd name="T14" fmla="*/ 1195 w 1196"/>
              <a:gd name="T15" fmla="*/ 787 h 990"/>
              <a:gd name="T16" fmla="*/ 1195 w 1196"/>
              <a:gd name="T17" fmla="*/ 901 h 990"/>
              <a:gd name="T18" fmla="*/ 495 w 1196"/>
              <a:gd name="T19" fmla="*/ 901 h 990"/>
              <a:gd name="T20" fmla="*/ 495 w 1196"/>
              <a:gd name="T21" fmla="*/ 87 h 990"/>
              <a:gd name="T22" fmla="*/ 1195 w 1196"/>
              <a:gd name="T23" fmla="*/ 87 h 990"/>
              <a:gd name="T24" fmla="*/ 1195 w 1196"/>
              <a:gd name="T25" fmla="*/ 202 h 990"/>
              <a:gd name="T26" fmla="*/ 495 w 1196"/>
              <a:gd name="T27" fmla="*/ 202 h 990"/>
              <a:gd name="T28" fmla="*/ 495 w 1196"/>
              <a:gd name="T29" fmla="*/ 87 h 990"/>
              <a:gd name="T30" fmla="*/ 263 w 1196"/>
              <a:gd name="T31" fmla="*/ 202 h 990"/>
              <a:gd name="T32" fmla="*/ 263 w 1196"/>
              <a:gd name="T33" fmla="*/ 787 h 990"/>
              <a:gd name="T34" fmla="*/ 408 w 1196"/>
              <a:gd name="T35" fmla="*/ 787 h 990"/>
              <a:gd name="T36" fmla="*/ 205 w 1196"/>
              <a:gd name="T37" fmla="*/ 989 h 990"/>
              <a:gd name="T38" fmla="*/ 0 w 1196"/>
              <a:gd name="T39" fmla="*/ 787 h 990"/>
              <a:gd name="T40" fmla="*/ 145 w 1196"/>
              <a:gd name="T41" fmla="*/ 787 h 990"/>
              <a:gd name="T42" fmla="*/ 145 w 1196"/>
              <a:gd name="T43" fmla="*/ 202 h 990"/>
              <a:gd name="T44" fmla="*/ 0 w 1196"/>
              <a:gd name="T45" fmla="*/ 202 h 990"/>
              <a:gd name="T46" fmla="*/ 205 w 1196"/>
              <a:gd name="T47" fmla="*/ 0 h 990"/>
              <a:gd name="T48" fmla="*/ 408 w 1196"/>
              <a:gd name="T49" fmla="*/ 202 h 990"/>
              <a:gd name="T50" fmla="*/ 263 w 1196"/>
              <a:gd name="T51" fmla="*/ 202 h 9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196" h="990">
                <a:moveTo>
                  <a:pt x="495" y="552"/>
                </a:moveTo>
                <a:lnTo>
                  <a:pt x="495" y="437"/>
                </a:lnTo>
                <a:lnTo>
                  <a:pt x="1195" y="437"/>
                </a:lnTo>
                <a:lnTo>
                  <a:pt x="1195" y="552"/>
                </a:lnTo>
                <a:lnTo>
                  <a:pt x="495" y="552"/>
                </a:lnTo>
                <a:close/>
                <a:moveTo>
                  <a:pt x="495" y="901"/>
                </a:moveTo>
                <a:lnTo>
                  <a:pt x="495" y="787"/>
                </a:lnTo>
                <a:lnTo>
                  <a:pt x="1195" y="787"/>
                </a:lnTo>
                <a:lnTo>
                  <a:pt x="1195" y="901"/>
                </a:lnTo>
                <a:lnTo>
                  <a:pt x="495" y="901"/>
                </a:lnTo>
                <a:close/>
                <a:moveTo>
                  <a:pt x="495" y="87"/>
                </a:moveTo>
                <a:lnTo>
                  <a:pt x="1195" y="87"/>
                </a:lnTo>
                <a:lnTo>
                  <a:pt x="1195" y="202"/>
                </a:lnTo>
                <a:lnTo>
                  <a:pt x="495" y="202"/>
                </a:lnTo>
                <a:lnTo>
                  <a:pt x="495" y="87"/>
                </a:lnTo>
                <a:close/>
                <a:moveTo>
                  <a:pt x="263" y="202"/>
                </a:moveTo>
                <a:lnTo>
                  <a:pt x="263" y="787"/>
                </a:lnTo>
                <a:lnTo>
                  <a:pt x="408" y="787"/>
                </a:lnTo>
                <a:lnTo>
                  <a:pt x="205" y="989"/>
                </a:lnTo>
                <a:lnTo>
                  <a:pt x="0" y="787"/>
                </a:lnTo>
                <a:lnTo>
                  <a:pt x="145" y="787"/>
                </a:lnTo>
                <a:lnTo>
                  <a:pt x="145" y="202"/>
                </a:lnTo>
                <a:lnTo>
                  <a:pt x="0" y="202"/>
                </a:lnTo>
                <a:lnTo>
                  <a:pt x="205" y="0"/>
                </a:lnTo>
                <a:lnTo>
                  <a:pt x="408" y="202"/>
                </a:lnTo>
                <a:lnTo>
                  <a:pt x="263" y="202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99" name="Freeform 98"/>
          <p:cNvSpPr>
            <a:spLocks noChangeArrowheads="1"/>
          </p:cNvSpPr>
          <p:nvPr/>
        </p:nvSpPr>
        <p:spPr bwMode="auto">
          <a:xfrm>
            <a:off x="6548438" y="2414589"/>
            <a:ext cx="252412" cy="293687"/>
          </a:xfrm>
          <a:custGeom>
            <a:avLst/>
            <a:gdLst>
              <a:gd name="T0" fmla="*/ 232 w 701"/>
              <a:gd name="T1" fmla="*/ 0 h 818"/>
              <a:gd name="T2" fmla="*/ 700 w 701"/>
              <a:gd name="T3" fmla="*/ 0 h 818"/>
              <a:gd name="T4" fmla="*/ 700 w 701"/>
              <a:gd name="T5" fmla="*/ 175 h 818"/>
              <a:gd name="T6" fmla="*/ 536 w 701"/>
              <a:gd name="T7" fmla="*/ 175 h 818"/>
              <a:gd name="T8" fmla="*/ 339 w 701"/>
              <a:gd name="T9" fmla="*/ 642 h 818"/>
              <a:gd name="T10" fmla="*/ 467 w 701"/>
              <a:gd name="T11" fmla="*/ 642 h 818"/>
              <a:gd name="T12" fmla="*/ 467 w 701"/>
              <a:gd name="T13" fmla="*/ 817 h 818"/>
              <a:gd name="T14" fmla="*/ 0 w 701"/>
              <a:gd name="T15" fmla="*/ 817 h 818"/>
              <a:gd name="T16" fmla="*/ 0 w 701"/>
              <a:gd name="T17" fmla="*/ 642 h 818"/>
              <a:gd name="T18" fmla="*/ 164 w 701"/>
              <a:gd name="T19" fmla="*/ 642 h 818"/>
              <a:gd name="T20" fmla="*/ 361 w 701"/>
              <a:gd name="T21" fmla="*/ 175 h 818"/>
              <a:gd name="T22" fmla="*/ 232 w 701"/>
              <a:gd name="T23" fmla="*/ 175 h 818"/>
              <a:gd name="T24" fmla="*/ 232 w 701"/>
              <a:gd name="T25" fmla="*/ 0 h 8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701" h="818">
                <a:moveTo>
                  <a:pt x="232" y="0"/>
                </a:moveTo>
                <a:lnTo>
                  <a:pt x="700" y="0"/>
                </a:lnTo>
                <a:lnTo>
                  <a:pt x="700" y="175"/>
                </a:lnTo>
                <a:lnTo>
                  <a:pt x="536" y="175"/>
                </a:lnTo>
                <a:lnTo>
                  <a:pt x="339" y="642"/>
                </a:lnTo>
                <a:lnTo>
                  <a:pt x="467" y="642"/>
                </a:lnTo>
                <a:lnTo>
                  <a:pt x="467" y="817"/>
                </a:lnTo>
                <a:lnTo>
                  <a:pt x="0" y="817"/>
                </a:lnTo>
                <a:lnTo>
                  <a:pt x="0" y="642"/>
                </a:lnTo>
                <a:lnTo>
                  <a:pt x="164" y="642"/>
                </a:lnTo>
                <a:lnTo>
                  <a:pt x="361" y="175"/>
                </a:lnTo>
                <a:lnTo>
                  <a:pt x="232" y="175"/>
                </a:lnTo>
                <a:lnTo>
                  <a:pt x="232" y="0"/>
                </a:lnTo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00" name="Freeform 99"/>
          <p:cNvSpPr>
            <a:spLocks noChangeArrowheads="1"/>
          </p:cNvSpPr>
          <p:nvPr/>
        </p:nvSpPr>
        <p:spPr bwMode="auto">
          <a:xfrm>
            <a:off x="7558089" y="2371726"/>
            <a:ext cx="377825" cy="377825"/>
          </a:xfrm>
          <a:custGeom>
            <a:avLst/>
            <a:gdLst>
              <a:gd name="T0" fmla="*/ 468 w 1051"/>
              <a:gd name="T1" fmla="*/ 583 h 1051"/>
              <a:gd name="T2" fmla="*/ 468 w 1051"/>
              <a:gd name="T3" fmla="*/ 468 h 1051"/>
              <a:gd name="T4" fmla="*/ 1050 w 1051"/>
              <a:gd name="T5" fmla="*/ 468 h 1051"/>
              <a:gd name="T6" fmla="*/ 1050 w 1051"/>
              <a:gd name="T7" fmla="*/ 583 h 1051"/>
              <a:gd name="T8" fmla="*/ 468 w 1051"/>
              <a:gd name="T9" fmla="*/ 583 h 1051"/>
              <a:gd name="T10" fmla="*/ 468 w 1051"/>
              <a:gd name="T11" fmla="*/ 350 h 1051"/>
              <a:gd name="T12" fmla="*/ 468 w 1051"/>
              <a:gd name="T13" fmla="*/ 233 h 1051"/>
              <a:gd name="T14" fmla="*/ 1050 w 1051"/>
              <a:gd name="T15" fmla="*/ 233 h 1051"/>
              <a:gd name="T16" fmla="*/ 1050 w 1051"/>
              <a:gd name="T17" fmla="*/ 350 h 1051"/>
              <a:gd name="T18" fmla="*/ 468 w 1051"/>
              <a:gd name="T19" fmla="*/ 350 h 1051"/>
              <a:gd name="T20" fmla="*/ 0 w 1051"/>
              <a:gd name="T21" fmla="*/ 0 h 1051"/>
              <a:gd name="T22" fmla="*/ 1050 w 1051"/>
              <a:gd name="T23" fmla="*/ 0 h 1051"/>
              <a:gd name="T24" fmla="*/ 1050 w 1051"/>
              <a:gd name="T25" fmla="*/ 118 h 1051"/>
              <a:gd name="T26" fmla="*/ 0 w 1051"/>
              <a:gd name="T27" fmla="*/ 118 h 1051"/>
              <a:gd name="T28" fmla="*/ 0 w 1051"/>
              <a:gd name="T29" fmla="*/ 0 h 1051"/>
              <a:gd name="T30" fmla="*/ 468 w 1051"/>
              <a:gd name="T31" fmla="*/ 818 h 1051"/>
              <a:gd name="T32" fmla="*/ 468 w 1051"/>
              <a:gd name="T33" fmla="*/ 700 h 1051"/>
              <a:gd name="T34" fmla="*/ 1050 w 1051"/>
              <a:gd name="T35" fmla="*/ 700 h 1051"/>
              <a:gd name="T36" fmla="*/ 1050 w 1051"/>
              <a:gd name="T37" fmla="*/ 818 h 1051"/>
              <a:gd name="T38" fmla="*/ 468 w 1051"/>
              <a:gd name="T39" fmla="*/ 818 h 1051"/>
              <a:gd name="T40" fmla="*/ 0 w 1051"/>
              <a:gd name="T41" fmla="*/ 293 h 1051"/>
              <a:gd name="T42" fmla="*/ 233 w 1051"/>
              <a:gd name="T43" fmla="*/ 525 h 1051"/>
              <a:gd name="T44" fmla="*/ 0 w 1051"/>
              <a:gd name="T45" fmla="*/ 757 h 1051"/>
              <a:gd name="T46" fmla="*/ 0 w 1051"/>
              <a:gd name="T47" fmla="*/ 293 h 1051"/>
              <a:gd name="T48" fmla="*/ 0 w 1051"/>
              <a:gd name="T49" fmla="*/ 1050 h 1051"/>
              <a:gd name="T50" fmla="*/ 0 w 1051"/>
              <a:gd name="T51" fmla="*/ 932 h 1051"/>
              <a:gd name="T52" fmla="*/ 1050 w 1051"/>
              <a:gd name="T53" fmla="*/ 932 h 1051"/>
              <a:gd name="T54" fmla="*/ 1050 w 1051"/>
              <a:gd name="T55" fmla="*/ 1050 h 1051"/>
              <a:gd name="T56" fmla="*/ 0 w 1051"/>
              <a:gd name="T57" fmla="*/ 1050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051" h="1051">
                <a:moveTo>
                  <a:pt x="468" y="583"/>
                </a:moveTo>
                <a:lnTo>
                  <a:pt x="468" y="468"/>
                </a:lnTo>
                <a:lnTo>
                  <a:pt x="1050" y="468"/>
                </a:lnTo>
                <a:lnTo>
                  <a:pt x="1050" y="583"/>
                </a:lnTo>
                <a:lnTo>
                  <a:pt x="468" y="583"/>
                </a:lnTo>
                <a:close/>
                <a:moveTo>
                  <a:pt x="468" y="350"/>
                </a:moveTo>
                <a:lnTo>
                  <a:pt x="468" y="233"/>
                </a:lnTo>
                <a:lnTo>
                  <a:pt x="1050" y="233"/>
                </a:lnTo>
                <a:lnTo>
                  <a:pt x="1050" y="350"/>
                </a:lnTo>
                <a:lnTo>
                  <a:pt x="468" y="350"/>
                </a:lnTo>
                <a:close/>
                <a:moveTo>
                  <a:pt x="0" y="0"/>
                </a:moveTo>
                <a:lnTo>
                  <a:pt x="1050" y="0"/>
                </a:lnTo>
                <a:lnTo>
                  <a:pt x="1050" y="118"/>
                </a:lnTo>
                <a:lnTo>
                  <a:pt x="0" y="118"/>
                </a:lnTo>
                <a:lnTo>
                  <a:pt x="0" y="0"/>
                </a:lnTo>
                <a:close/>
                <a:moveTo>
                  <a:pt x="468" y="818"/>
                </a:moveTo>
                <a:lnTo>
                  <a:pt x="468" y="700"/>
                </a:lnTo>
                <a:lnTo>
                  <a:pt x="1050" y="700"/>
                </a:lnTo>
                <a:lnTo>
                  <a:pt x="1050" y="818"/>
                </a:lnTo>
                <a:lnTo>
                  <a:pt x="468" y="818"/>
                </a:lnTo>
                <a:close/>
                <a:moveTo>
                  <a:pt x="0" y="293"/>
                </a:moveTo>
                <a:lnTo>
                  <a:pt x="233" y="525"/>
                </a:lnTo>
                <a:lnTo>
                  <a:pt x="0" y="757"/>
                </a:lnTo>
                <a:lnTo>
                  <a:pt x="0" y="293"/>
                </a:lnTo>
                <a:close/>
                <a:moveTo>
                  <a:pt x="0" y="1050"/>
                </a:moveTo>
                <a:lnTo>
                  <a:pt x="0" y="932"/>
                </a:lnTo>
                <a:lnTo>
                  <a:pt x="1050" y="932"/>
                </a:lnTo>
                <a:lnTo>
                  <a:pt x="1050" y="1050"/>
                </a:lnTo>
                <a:lnTo>
                  <a:pt x="0" y="1050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01" name="Freeform 100"/>
          <p:cNvSpPr>
            <a:spLocks noChangeArrowheads="1"/>
          </p:cNvSpPr>
          <p:nvPr/>
        </p:nvSpPr>
        <p:spPr bwMode="auto">
          <a:xfrm>
            <a:off x="8631239" y="2371726"/>
            <a:ext cx="377825" cy="377825"/>
          </a:xfrm>
          <a:custGeom>
            <a:avLst/>
            <a:gdLst>
              <a:gd name="T0" fmla="*/ 468 w 1051"/>
              <a:gd name="T1" fmla="*/ 583 h 1051"/>
              <a:gd name="T2" fmla="*/ 468 w 1051"/>
              <a:gd name="T3" fmla="*/ 468 h 1051"/>
              <a:gd name="T4" fmla="*/ 1050 w 1051"/>
              <a:gd name="T5" fmla="*/ 468 h 1051"/>
              <a:gd name="T6" fmla="*/ 1050 w 1051"/>
              <a:gd name="T7" fmla="*/ 583 h 1051"/>
              <a:gd name="T8" fmla="*/ 468 w 1051"/>
              <a:gd name="T9" fmla="*/ 583 h 1051"/>
              <a:gd name="T10" fmla="*/ 468 w 1051"/>
              <a:gd name="T11" fmla="*/ 350 h 1051"/>
              <a:gd name="T12" fmla="*/ 468 w 1051"/>
              <a:gd name="T13" fmla="*/ 233 h 1051"/>
              <a:gd name="T14" fmla="*/ 1050 w 1051"/>
              <a:gd name="T15" fmla="*/ 233 h 1051"/>
              <a:gd name="T16" fmla="*/ 1050 w 1051"/>
              <a:gd name="T17" fmla="*/ 350 h 1051"/>
              <a:gd name="T18" fmla="*/ 468 w 1051"/>
              <a:gd name="T19" fmla="*/ 350 h 1051"/>
              <a:gd name="T20" fmla="*/ 0 w 1051"/>
              <a:gd name="T21" fmla="*/ 0 h 1051"/>
              <a:gd name="T22" fmla="*/ 1050 w 1051"/>
              <a:gd name="T23" fmla="*/ 0 h 1051"/>
              <a:gd name="T24" fmla="*/ 1050 w 1051"/>
              <a:gd name="T25" fmla="*/ 118 h 1051"/>
              <a:gd name="T26" fmla="*/ 0 w 1051"/>
              <a:gd name="T27" fmla="*/ 118 h 1051"/>
              <a:gd name="T28" fmla="*/ 0 w 1051"/>
              <a:gd name="T29" fmla="*/ 0 h 1051"/>
              <a:gd name="T30" fmla="*/ 0 w 1051"/>
              <a:gd name="T31" fmla="*/ 1050 h 1051"/>
              <a:gd name="T32" fmla="*/ 0 w 1051"/>
              <a:gd name="T33" fmla="*/ 932 h 1051"/>
              <a:gd name="T34" fmla="*/ 1050 w 1051"/>
              <a:gd name="T35" fmla="*/ 932 h 1051"/>
              <a:gd name="T36" fmla="*/ 1050 w 1051"/>
              <a:gd name="T37" fmla="*/ 1050 h 1051"/>
              <a:gd name="T38" fmla="*/ 0 w 1051"/>
              <a:gd name="T39" fmla="*/ 1050 h 1051"/>
              <a:gd name="T40" fmla="*/ 0 w 1051"/>
              <a:gd name="T41" fmla="*/ 525 h 1051"/>
              <a:gd name="T42" fmla="*/ 233 w 1051"/>
              <a:gd name="T43" fmla="*/ 293 h 1051"/>
              <a:gd name="T44" fmla="*/ 233 w 1051"/>
              <a:gd name="T45" fmla="*/ 757 h 1051"/>
              <a:gd name="T46" fmla="*/ 0 w 1051"/>
              <a:gd name="T47" fmla="*/ 525 h 1051"/>
              <a:gd name="T48" fmla="*/ 468 w 1051"/>
              <a:gd name="T49" fmla="*/ 818 h 1051"/>
              <a:gd name="T50" fmla="*/ 468 w 1051"/>
              <a:gd name="T51" fmla="*/ 700 h 1051"/>
              <a:gd name="T52" fmla="*/ 1050 w 1051"/>
              <a:gd name="T53" fmla="*/ 700 h 1051"/>
              <a:gd name="T54" fmla="*/ 1050 w 1051"/>
              <a:gd name="T55" fmla="*/ 818 h 1051"/>
              <a:gd name="T56" fmla="*/ 468 w 1051"/>
              <a:gd name="T57" fmla="*/ 818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051" h="1051">
                <a:moveTo>
                  <a:pt x="468" y="583"/>
                </a:moveTo>
                <a:lnTo>
                  <a:pt x="468" y="468"/>
                </a:lnTo>
                <a:lnTo>
                  <a:pt x="1050" y="468"/>
                </a:lnTo>
                <a:lnTo>
                  <a:pt x="1050" y="583"/>
                </a:lnTo>
                <a:lnTo>
                  <a:pt x="468" y="583"/>
                </a:lnTo>
                <a:close/>
                <a:moveTo>
                  <a:pt x="468" y="350"/>
                </a:moveTo>
                <a:lnTo>
                  <a:pt x="468" y="233"/>
                </a:lnTo>
                <a:lnTo>
                  <a:pt x="1050" y="233"/>
                </a:lnTo>
                <a:lnTo>
                  <a:pt x="1050" y="350"/>
                </a:lnTo>
                <a:lnTo>
                  <a:pt x="468" y="350"/>
                </a:lnTo>
                <a:close/>
                <a:moveTo>
                  <a:pt x="0" y="0"/>
                </a:moveTo>
                <a:lnTo>
                  <a:pt x="1050" y="0"/>
                </a:lnTo>
                <a:lnTo>
                  <a:pt x="1050" y="118"/>
                </a:lnTo>
                <a:lnTo>
                  <a:pt x="0" y="118"/>
                </a:lnTo>
                <a:lnTo>
                  <a:pt x="0" y="0"/>
                </a:lnTo>
                <a:close/>
                <a:moveTo>
                  <a:pt x="0" y="1050"/>
                </a:moveTo>
                <a:lnTo>
                  <a:pt x="0" y="932"/>
                </a:lnTo>
                <a:lnTo>
                  <a:pt x="1050" y="932"/>
                </a:lnTo>
                <a:lnTo>
                  <a:pt x="1050" y="1050"/>
                </a:lnTo>
                <a:lnTo>
                  <a:pt x="0" y="1050"/>
                </a:lnTo>
                <a:close/>
                <a:moveTo>
                  <a:pt x="0" y="525"/>
                </a:moveTo>
                <a:lnTo>
                  <a:pt x="233" y="293"/>
                </a:lnTo>
                <a:lnTo>
                  <a:pt x="233" y="757"/>
                </a:lnTo>
                <a:lnTo>
                  <a:pt x="0" y="525"/>
                </a:lnTo>
                <a:close/>
                <a:moveTo>
                  <a:pt x="468" y="818"/>
                </a:moveTo>
                <a:lnTo>
                  <a:pt x="468" y="700"/>
                </a:lnTo>
                <a:lnTo>
                  <a:pt x="1050" y="700"/>
                </a:lnTo>
                <a:lnTo>
                  <a:pt x="1050" y="818"/>
                </a:lnTo>
                <a:lnTo>
                  <a:pt x="468" y="818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02" name="Freeform 101"/>
          <p:cNvSpPr>
            <a:spLocks noChangeArrowheads="1"/>
          </p:cNvSpPr>
          <p:nvPr/>
        </p:nvSpPr>
        <p:spPr bwMode="auto">
          <a:xfrm>
            <a:off x="9640889" y="2341564"/>
            <a:ext cx="503237" cy="441325"/>
          </a:xfrm>
          <a:custGeom>
            <a:avLst/>
            <a:gdLst>
              <a:gd name="T0" fmla="*/ 560 w 1400"/>
              <a:gd name="T1" fmla="*/ 525 h 1225"/>
              <a:gd name="T2" fmla="*/ 839 w 1400"/>
              <a:gd name="T3" fmla="*/ 525 h 1225"/>
              <a:gd name="T4" fmla="*/ 699 w 1400"/>
              <a:gd name="T5" fmla="*/ 156 h 1225"/>
              <a:gd name="T6" fmla="*/ 560 w 1400"/>
              <a:gd name="T7" fmla="*/ 525 h 1225"/>
              <a:gd name="T8" fmla="*/ 642 w 1400"/>
              <a:gd name="T9" fmla="*/ 0 h 1225"/>
              <a:gd name="T10" fmla="*/ 757 w 1400"/>
              <a:gd name="T11" fmla="*/ 0 h 1225"/>
              <a:gd name="T12" fmla="*/ 1076 w 1400"/>
              <a:gd name="T13" fmla="*/ 817 h 1225"/>
              <a:gd name="T14" fmla="*/ 945 w 1400"/>
              <a:gd name="T15" fmla="*/ 817 h 1225"/>
              <a:gd name="T16" fmla="*/ 882 w 1400"/>
              <a:gd name="T17" fmla="*/ 642 h 1225"/>
              <a:gd name="T18" fmla="*/ 516 w 1400"/>
              <a:gd name="T19" fmla="*/ 642 h 1225"/>
              <a:gd name="T20" fmla="*/ 451 w 1400"/>
              <a:gd name="T21" fmla="*/ 817 h 1225"/>
              <a:gd name="T22" fmla="*/ 319 w 1400"/>
              <a:gd name="T23" fmla="*/ 817 h 1225"/>
              <a:gd name="T24" fmla="*/ 642 w 1400"/>
              <a:gd name="T25" fmla="*/ 0 h 1225"/>
              <a:gd name="T26" fmla="*/ 0 w 1400"/>
              <a:gd name="T27" fmla="*/ 992 h 1225"/>
              <a:gd name="T28" fmla="*/ 1399 w 1400"/>
              <a:gd name="T29" fmla="*/ 992 h 1225"/>
              <a:gd name="T30" fmla="*/ 1399 w 1400"/>
              <a:gd name="T31" fmla="*/ 1224 h 1225"/>
              <a:gd name="T32" fmla="*/ 0 w 1400"/>
              <a:gd name="T33" fmla="*/ 1224 h 1225"/>
              <a:gd name="T34" fmla="*/ 0 w 1400"/>
              <a:gd name="T35" fmla="*/ 992 h 12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400" h="1225">
                <a:moveTo>
                  <a:pt x="560" y="525"/>
                </a:moveTo>
                <a:lnTo>
                  <a:pt x="839" y="525"/>
                </a:lnTo>
                <a:lnTo>
                  <a:pt x="699" y="156"/>
                </a:lnTo>
                <a:lnTo>
                  <a:pt x="560" y="525"/>
                </a:lnTo>
                <a:close/>
                <a:moveTo>
                  <a:pt x="642" y="0"/>
                </a:moveTo>
                <a:lnTo>
                  <a:pt x="757" y="0"/>
                </a:lnTo>
                <a:lnTo>
                  <a:pt x="1076" y="817"/>
                </a:lnTo>
                <a:lnTo>
                  <a:pt x="945" y="817"/>
                </a:lnTo>
                <a:lnTo>
                  <a:pt x="882" y="642"/>
                </a:lnTo>
                <a:lnTo>
                  <a:pt x="516" y="642"/>
                </a:lnTo>
                <a:lnTo>
                  <a:pt x="451" y="817"/>
                </a:lnTo>
                <a:lnTo>
                  <a:pt x="319" y="817"/>
                </a:lnTo>
                <a:lnTo>
                  <a:pt x="642" y="0"/>
                </a:lnTo>
                <a:close/>
                <a:moveTo>
                  <a:pt x="0" y="992"/>
                </a:moveTo>
                <a:lnTo>
                  <a:pt x="1399" y="992"/>
                </a:lnTo>
                <a:lnTo>
                  <a:pt x="1399" y="1224"/>
                </a:lnTo>
                <a:lnTo>
                  <a:pt x="0" y="1224"/>
                </a:lnTo>
                <a:lnTo>
                  <a:pt x="0" y="992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03" name="Freeform 102"/>
          <p:cNvSpPr>
            <a:spLocks noChangeArrowheads="1"/>
          </p:cNvSpPr>
          <p:nvPr/>
        </p:nvSpPr>
        <p:spPr bwMode="auto">
          <a:xfrm>
            <a:off x="10798176" y="2373314"/>
            <a:ext cx="333375" cy="376237"/>
          </a:xfrm>
          <a:custGeom>
            <a:avLst/>
            <a:gdLst>
              <a:gd name="T0" fmla="*/ 74 w 928"/>
              <a:gd name="T1" fmla="*/ 120 h 1047"/>
              <a:gd name="T2" fmla="*/ 927 w 928"/>
              <a:gd name="T3" fmla="*/ 973 h 1047"/>
              <a:gd name="T4" fmla="*/ 853 w 928"/>
              <a:gd name="T5" fmla="*/ 1046 h 1047"/>
              <a:gd name="T6" fmla="*/ 697 w 928"/>
              <a:gd name="T7" fmla="*/ 893 h 1047"/>
              <a:gd name="T8" fmla="*/ 468 w 928"/>
              <a:gd name="T9" fmla="*/ 981 h 1047"/>
              <a:gd name="T10" fmla="*/ 118 w 928"/>
              <a:gd name="T11" fmla="*/ 631 h 1047"/>
              <a:gd name="T12" fmla="*/ 194 w 928"/>
              <a:gd name="T13" fmla="*/ 391 h 1047"/>
              <a:gd name="T14" fmla="*/ 0 w 928"/>
              <a:gd name="T15" fmla="*/ 197 h 1047"/>
              <a:gd name="T16" fmla="*/ 74 w 928"/>
              <a:gd name="T17" fmla="*/ 120 h 1047"/>
              <a:gd name="T18" fmla="*/ 817 w 928"/>
              <a:gd name="T19" fmla="*/ 631 h 1047"/>
              <a:gd name="T20" fmla="*/ 809 w 928"/>
              <a:gd name="T21" fmla="*/ 708 h 1047"/>
              <a:gd name="T22" fmla="*/ 309 w 928"/>
              <a:gd name="T23" fmla="*/ 205 h 1047"/>
              <a:gd name="T24" fmla="*/ 468 w 928"/>
              <a:gd name="T25" fmla="*/ 0 h 1047"/>
              <a:gd name="T26" fmla="*/ 817 w 928"/>
              <a:gd name="T27" fmla="*/ 631 h 10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928" h="1047">
                <a:moveTo>
                  <a:pt x="74" y="120"/>
                </a:moveTo>
                <a:lnTo>
                  <a:pt x="927" y="973"/>
                </a:lnTo>
                <a:lnTo>
                  <a:pt x="853" y="1046"/>
                </a:lnTo>
                <a:lnTo>
                  <a:pt x="697" y="893"/>
                </a:lnTo>
                <a:cubicBezTo>
                  <a:pt x="634" y="948"/>
                  <a:pt x="555" y="981"/>
                  <a:pt x="468" y="981"/>
                </a:cubicBezTo>
                <a:cubicBezTo>
                  <a:pt x="274" y="981"/>
                  <a:pt x="118" y="825"/>
                  <a:pt x="118" y="631"/>
                </a:cubicBezTo>
                <a:cubicBezTo>
                  <a:pt x="118" y="560"/>
                  <a:pt x="151" y="475"/>
                  <a:pt x="194" y="391"/>
                </a:cubicBezTo>
                <a:lnTo>
                  <a:pt x="0" y="197"/>
                </a:lnTo>
                <a:lnTo>
                  <a:pt x="74" y="120"/>
                </a:lnTo>
                <a:close/>
                <a:moveTo>
                  <a:pt x="817" y="631"/>
                </a:moveTo>
                <a:cubicBezTo>
                  <a:pt x="817" y="658"/>
                  <a:pt x="815" y="683"/>
                  <a:pt x="809" y="708"/>
                </a:cubicBezTo>
                <a:lnTo>
                  <a:pt x="309" y="205"/>
                </a:lnTo>
                <a:cubicBezTo>
                  <a:pt x="391" y="87"/>
                  <a:pt x="468" y="0"/>
                  <a:pt x="468" y="0"/>
                </a:cubicBezTo>
                <a:cubicBezTo>
                  <a:pt x="468" y="0"/>
                  <a:pt x="817" y="399"/>
                  <a:pt x="817" y="631"/>
                </a:cubicBez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04" name="Freeform 103"/>
          <p:cNvSpPr>
            <a:spLocks noChangeArrowheads="1"/>
          </p:cNvSpPr>
          <p:nvPr/>
        </p:nvSpPr>
        <p:spPr bwMode="auto">
          <a:xfrm>
            <a:off x="1058864" y="3324225"/>
            <a:ext cx="293687" cy="211138"/>
          </a:xfrm>
          <a:custGeom>
            <a:avLst/>
            <a:gdLst>
              <a:gd name="T0" fmla="*/ 525 w 816"/>
              <a:gd name="T1" fmla="*/ 584 h 585"/>
              <a:gd name="T2" fmla="*/ 640 w 816"/>
              <a:gd name="T3" fmla="*/ 349 h 585"/>
              <a:gd name="T4" fmla="*/ 465 w 816"/>
              <a:gd name="T5" fmla="*/ 349 h 585"/>
              <a:gd name="T6" fmla="*/ 465 w 816"/>
              <a:gd name="T7" fmla="*/ 0 h 585"/>
              <a:gd name="T8" fmla="*/ 815 w 816"/>
              <a:gd name="T9" fmla="*/ 0 h 585"/>
              <a:gd name="T10" fmla="*/ 815 w 816"/>
              <a:gd name="T11" fmla="*/ 349 h 585"/>
              <a:gd name="T12" fmla="*/ 700 w 816"/>
              <a:gd name="T13" fmla="*/ 584 h 585"/>
              <a:gd name="T14" fmla="*/ 525 w 816"/>
              <a:gd name="T15" fmla="*/ 584 h 585"/>
              <a:gd name="T16" fmla="*/ 58 w 816"/>
              <a:gd name="T17" fmla="*/ 584 h 585"/>
              <a:gd name="T18" fmla="*/ 175 w 816"/>
              <a:gd name="T19" fmla="*/ 349 h 585"/>
              <a:gd name="T20" fmla="*/ 0 w 816"/>
              <a:gd name="T21" fmla="*/ 349 h 585"/>
              <a:gd name="T22" fmla="*/ 0 w 816"/>
              <a:gd name="T23" fmla="*/ 0 h 585"/>
              <a:gd name="T24" fmla="*/ 350 w 816"/>
              <a:gd name="T25" fmla="*/ 0 h 585"/>
              <a:gd name="T26" fmla="*/ 350 w 816"/>
              <a:gd name="T27" fmla="*/ 349 h 585"/>
              <a:gd name="T28" fmla="*/ 233 w 816"/>
              <a:gd name="T29" fmla="*/ 584 h 585"/>
              <a:gd name="T30" fmla="*/ 58 w 816"/>
              <a:gd name="T31" fmla="*/ 584 h 5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816" h="585">
                <a:moveTo>
                  <a:pt x="525" y="584"/>
                </a:moveTo>
                <a:lnTo>
                  <a:pt x="640" y="349"/>
                </a:lnTo>
                <a:lnTo>
                  <a:pt x="465" y="349"/>
                </a:lnTo>
                <a:lnTo>
                  <a:pt x="465" y="0"/>
                </a:lnTo>
                <a:lnTo>
                  <a:pt x="815" y="0"/>
                </a:lnTo>
                <a:lnTo>
                  <a:pt x="815" y="349"/>
                </a:lnTo>
                <a:lnTo>
                  <a:pt x="700" y="584"/>
                </a:lnTo>
                <a:lnTo>
                  <a:pt x="525" y="584"/>
                </a:lnTo>
                <a:close/>
                <a:moveTo>
                  <a:pt x="58" y="584"/>
                </a:moveTo>
                <a:lnTo>
                  <a:pt x="175" y="349"/>
                </a:lnTo>
                <a:lnTo>
                  <a:pt x="0" y="349"/>
                </a:lnTo>
                <a:lnTo>
                  <a:pt x="0" y="0"/>
                </a:lnTo>
                <a:lnTo>
                  <a:pt x="350" y="0"/>
                </a:lnTo>
                <a:lnTo>
                  <a:pt x="350" y="349"/>
                </a:lnTo>
                <a:lnTo>
                  <a:pt x="233" y="584"/>
                </a:lnTo>
                <a:lnTo>
                  <a:pt x="58" y="584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05" name="Freeform 104"/>
          <p:cNvSpPr>
            <a:spLocks noChangeArrowheads="1"/>
          </p:cNvSpPr>
          <p:nvPr/>
        </p:nvSpPr>
        <p:spPr bwMode="auto">
          <a:xfrm>
            <a:off x="2114550" y="3219450"/>
            <a:ext cx="336550" cy="420688"/>
          </a:xfrm>
          <a:custGeom>
            <a:avLst/>
            <a:gdLst>
              <a:gd name="T0" fmla="*/ 467 w 936"/>
              <a:gd name="T1" fmla="*/ 0 h 1167"/>
              <a:gd name="T2" fmla="*/ 467 w 936"/>
              <a:gd name="T3" fmla="*/ 584 h 1167"/>
              <a:gd name="T4" fmla="*/ 117 w 936"/>
              <a:gd name="T5" fmla="*/ 699 h 1167"/>
              <a:gd name="T6" fmla="*/ 817 w 936"/>
              <a:gd name="T7" fmla="*/ 699 h 1167"/>
              <a:gd name="T8" fmla="*/ 467 w 936"/>
              <a:gd name="T9" fmla="*/ 1166 h 1167"/>
              <a:gd name="T10" fmla="*/ 0 w 936"/>
              <a:gd name="T11" fmla="*/ 699 h 1167"/>
              <a:gd name="T12" fmla="*/ 544 w 936"/>
              <a:gd name="T13" fmla="*/ 827 h 1167"/>
              <a:gd name="T14" fmla="*/ 590 w 936"/>
              <a:gd name="T15" fmla="*/ 841 h 1167"/>
              <a:gd name="T16" fmla="*/ 607 w 936"/>
              <a:gd name="T17" fmla="*/ 811 h 1167"/>
              <a:gd name="T18" fmla="*/ 601 w 936"/>
              <a:gd name="T19" fmla="*/ 677 h 1167"/>
              <a:gd name="T20" fmla="*/ 555 w 936"/>
              <a:gd name="T21" fmla="*/ 666 h 1167"/>
              <a:gd name="T22" fmla="*/ 538 w 936"/>
              <a:gd name="T23" fmla="*/ 693 h 1167"/>
              <a:gd name="T24" fmla="*/ 544 w 936"/>
              <a:gd name="T25" fmla="*/ 827 h 1167"/>
              <a:gd name="T26" fmla="*/ 653 w 936"/>
              <a:gd name="T27" fmla="*/ 816 h 1167"/>
              <a:gd name="T28" fmla="*/ 607 w 936"/>
              <a:gd name="T29" fmla="*/ 868 h 1167"/>
              <a:gd name="T30" fmla="*/ 508 w 936"/>
              <a:gd name="T31" fmla="*/ 852 h 1167"/>
              <a:gd name="T32" fmla="*/ 484 w 936"/>
              <a:gd name="T33" fmla="*/ 770 h 1167"/>
              <a:gd name="T34" fmla="*/ 492 w 936"/>
              <a:gd name="T35" fmla="*/ 682 h 1167"/>
              <a:gd name="T36" fmla="*/ 538 w 936"/>
              <a:gd name="T37" fmla="*/ 630 h 1167"/>
              <a:gd name="T38" fmla="*/ 607 w 936"/>
              <a:gd name="T39" fmla="*/ 630 h 1167"/>
              <a:gd name="T40" fmla="*/ 653 w 936"/>
              <a:gd name="T41" fmla="*/ 682 h 1167"/>
              <a:gd name="T42" fmla="*/ 659 w 936"/>
              <a:gd name="T43" fmla="*/ 770 h 1167"/>
              <a:gd name="T44" fmla="*/ 391 w 936"/>
              <a:gd name="T45" fmla="*/ 693 h 1167"/>
              <a:gd name="T46" fmla="*/ 385 w 936"/>
              <a:gd name="T47" fmla="*/ 671 h 1167"/>
              <a:gd name="T48" fmla="*/ 344 w 936"/>
              <a:gd name="T49" fmla="*/ 666 h 1167"/>
              <a:gd name="T50" fmla="*/ 328 w 936"/>
              <a:gd name="T51" fmla="*/ 682 h 1167"/>
              <a:gd name="T52" fmla="*/ 268 w 936"/>
              <a:gd name="T53" fmla="*/ 693 h 1167"/>
              <a:gd name="T54" fmla="*/ 344 w 936"/>
              <a:gd name="T55" fmla="*/ 625 h 1167"/>
              <a:gd name="T56" fmla="*/ 432 w 936"/>
              <a:gd name="T57" fmla="*/ 693 h 1167"/>
              <a:gd name="T58" fmla="*/ 426 w 936"/>
              <a:gd name="T59" fmla="*/ 729 h 1167"/>
              <a:gd name="T60" fmla="*/ 396 w 936"/>
              <a:gd name="T61" fmla="*/ 753 h 1167"/>
              <a:gd name="T62" fmla="*/ 437 w 936"/>
              <a:gd name="T63" fmla="*/ 811 h 1167"/>
              <a:gd name="T64" fmla="*/ 415 w 936"/>
              <a:gd name="T65" fmla="*/ 863 h 1167"/>
              <a:gd name="T66" fmla="*/ 350 w 936"/>
              <a:gd name="T67" fmla="*/ 879 h 1167"/>
              <a:gd name="T68" fmla="*/ 292 w 936"/>
              <a:gd name="T69" fmla="*/ 863 h 1167"/>
              <a:gd name="T70" fmla="*/ 317 w 936"/>
              <a:gd name="T71" fmla="*/ 805 h 1167"/>
              <a:gd name="T72" fmla="*/ 322 w 936"/>
              <a:gd name="T73" fmla="*/ 827 h 1167"/>
              <a:gd name="T74" fmla="*/ 363 w 936"/>
              <a:gd name="T75" fmla="*/ 833 h 1167"/>
              <a:gd name="T76" fmla="*/ 380 w 936"/>
              <a:gd name="T77" fmla="*/ 816 h 1167"/>
              <a:gd name="T78" fmla="*/ 374 w 936"/>
              <a:gd name="T79" fmla="*/ 775 h 1167"/>
              <a:gd name="T80" fmla="*/ 328 w 936"/>
              <a:gd name="T81" fmla="*/ 770 h 1167"/>
              <a:gd name="T82" fmla="*/ 350 w 936"/>
              <a:gd name="T83" fmla="*/ 729 h 11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936" h="1167">
                <a:moveTo>
                  <a:pt x="467" y="235"/>
                </a:moveTo>
                <a:lnTo>
                  <a:pt x="467" y="0"/>
                </a:lnTo>
                <a:lnTo>
                  <a:pt x="760" y="292"/>
                </a:lnTo>
                <a:lnTo>
                  <a:pt x="467" y="584"/>
                </a:lnTo>
                <a:lnTo>
                  <a:pt x="467" y="350"/>
                </a:lnTo>
                <a:cubicBezTo>
                  <a:pt x="276" y="350"/>
                  <a:pt x="117" y="508"/>
                  <a:pt x="117" y="699"/>
                </a:cubicBezTo>
                <a:cubicBezTo>
                  <a:pt x="117" y="891"/>
                  <a:pt x="275" y="1048"/>
                  <a:pt x="467" y="1048"/>
                </a:cubicBezTo>
                <a:cubicBezTo>
                  <a:pt x="658" y="1048"/>
                  <a:pt x="817" y="890"/>
                  <a:pt x="817" y="699"/>
                </a:cubicBezTo>
                <a:lnTo>
                  <a:pt x="935" y="699"/>
                </a:lnTo>
                <a:cubicBezTo>
                  <a:pt x="935" y="956"/>
                  <a:pt x="724" y="1166"/>
                  <a:pt x="467" y="1166"/>
                </a:cubicBezTo>
                <a:cubicBezTo>
                  <a:pt x="210" y="1166"/>
                  <a:pt x="0" y="956"/>
                  <a:pt x="0" y="699"/>
                </a:cubicBezTo>
                <a:lnTo>
                  <a:pt x="0" y="699"/>
                </a:lnTo>
                <a:cubicBezTo>
                  <a:pt x="0" y="443"/>
                  <a:pt x="210" y="235"/>
                  <a:pt x="467" y="235"/>
                </a:cubicBezTo>
                <a:close/>
                <a:moveTo>
                  <a:pt x="544" y="827"/>
                </a:moveTo>
                <a:cubicBezTo>
                  <a:pt x="544" y="836"/>
                  <a:pt x="561" y="846"/>
                  <a:pt x="571" y="846"/>
                </a:cubicBezTo>
                <a:cubicBezTo>
                  <a:pt x="577" y="846"/>
                  <a:pt x="585" y="846"/>
                  <a:pt x="590" y="841"/>
                </a:cubicBezTo>
                <a:lnTo>
                  <a:pt x="601" y="827"/>
                </a:lnTo>
                <a:cubicBezTo>
                  <a:pt x="601" y="827"/>
                  <a:pt x="607" y="816"/>
                  <a:pt x="607" y="811"/>
                </a:cubicBezTo>
                <a:lnTo>
                  <a:pt x="607" y="693"/>
                </a:lnTo>
                <a:cubicBezTo>
                  <a:pt x="607" y="693"/>
                  <a:pt x="601" y="682"/>
                  <a:pt x="601" y="677"/>
                </a:cubicBezTo>
                <a:cubicBezTo>
                  <a:pt x="601" y="669"/>
                  <a:pt x="579" y="658"/>
                  <a:pt x="571" y="658"/>
                </a:cubicBezTo>
                <a:cubicBezTo>
                  <a:pt x="566" y="658"/>
                  <a:pt x="560" y="660"/>
                  <a:pt x="555" y="666"/>
                </a:cubicBezTo>
                <a:lnTo>
                  <a:pt x="544" y="677"/>
                </a:lnTo>
                <a:cubicBezTo>
                  <a:pt x="544" y="677"/>
                  <a:pt x="538" y="688"/>
                  <a:pt x="538" y="693"/>
                </a:cubicBezTo>
                <a:lnTo>
                  <a:pt x="538" y="811"/>
                </a:lnTo>
                <a:cubicBezTo>
                  <a:pt x="538" y="811"/>
                  <a:pt x="544" y="822"/>
                  <a:pt x="544" y="827"/>
                </a:cubicBezTo>
                <a:close/>
                <a:moveTo>
                  <a:pt x="659" y="770"/>
                </a:moveTo>
                <a:cubicBezTo>
                  <a:pt x="659" y="786"/>
                  <a:pt x="659" y="805"/>
                  <a:pt x="653" y="816"/>
                </a:cubicBezTo>
                <a:lnTo>
                  <a:pt x="637" y="852"/>
                </a:lnTo>
                <a:cubicBezTo>
                  <a:pt x="637" y="852"/>
                  <a:pt x="618" y="868"/>
                  <a:pt x="607" y="868"/>
                </a:cubicBezTo>
                <a:cubicBezTo>
                  <a:pt x="596" y="868"/>
                  <a:pt x="582" y="874"/>
                  <a:pt x="571" y="874"/>
                </a:cubicBezTo>
                <a:cubicBezTo>
                  <a:pt x="543" y="874"/>
                  <a:pt x="527" y="861"/>
                  <a:pt x="508" y="852"/>
                </a:cubicBezTo>
                <a:cubicBezTo>
                  <a:pt x="497" y="846"/>
                  <a:pt x="497" y="833"/>
                  <a:pt x="492" y="816"/>
                </a:cubicBezTo>
                <a:cubicBezTo>
                  <a:pt x="486" y="800"/>
                  <a:pt x="484" y="786"/>
                  <a:pt x="484" y="770"/>
                </a:cubicBezTo>
                <a:lnTo>
                  <a:pt x="484" y="729"/>
                </a:lnTo>
                <a:cubicBezTo>
                  <a:pt x="484" y="712"/>
                  <a:pt x="486" y="693"/>
                  <a:pt x="492" y="682"/>
                </a:cubicBezTo>
                <a:lnTo>
                  <a:pt x="508" y="647"/>
                </a:lnTo>
                <a:cubicBezTo>
                  <a:pt x="508" y="647"/>
                  <a:pt x="527" y="630"/>
                  <a:pt x="538" y="630"/>
                </a:cubicBezTo>
                <a:cubicBezTo>
                  <a:pt x="549" y="630"/>
                  <a:pt x="560" y="625"/>
                  <a:pt x="571" y="625"/>
                </a:cubicBezTo>
                <a:cubicBezTo>
                  <a:pt x="582" y="625"/>
                  <a:pt x="596" y="625"/>
                  <a:pt x="607" y="630"/>
                </a:cubicBezTo>
                <a:cubicBezTo>
                  <a:pt x="618" y="636"/>
                  <a:pt x="626" y="642"/>
                  <a:pt x="637" y="647"/>
                </a:cubicBezTo>
                <a:cubicBezTo>
                  <a:pt x="648" y="653"/>
                  <a:pt x="647" y="666"/>
                  <a:pt x="653" y="682"/>
                </a:cubicBezTo>
                <a:cubicBezTo>
                  <a:pt x="658" y="699"/>
                  <a:pt x="659" y="712"/>
                  <a:pt x="659" y="729"/>
                </a:cubicBezTo>
                <a:lnTo>
                  <a:pt x="659" y="770"/>
                </a:lnTo>
                <a:close/>
                <a:moveTo>
                  <a:pt x="350" y="729"/>
                </a:moveTo>
                <a:cubicBezTo>
                  <a:pt x="372" y="729"/>
                  <a:pt x="391" y="715"/>
                  <a:pt x="391" y="693"/>
                </a:cubicBezTo>
                <a:lnTo>
                  <a:pt x="391" y="682"/>
                </a:lnTo>
                <a:cubicBezTo>
                  <a:pt x="391" y="682"/>
                  <a:pt x="385" y="677"/>
                  <a:pt x="385" y="671"/>
                </a:cubicBezTo>
                <a:cubicBezTo>
                  <a:pt x="385" y="666"/>
                  <a:pt x="380" y="666"/>
                  <a:pt x="374" y="666"/>
                </a:cubicBezTo>
                <a:lnTo>
                  <a:pt x="344" y="666"/>
                </a:lnTo>
                <a:cubicBezTo>
                  <a:pt x="344" y="666"/>
                  <a:pt x="338" y="671"/>
                  <a:pt x="333" y="671"/>
                </a:cubicBezTo>
                <a:cubicBezTo>
                  <a:pt x="327" y="671"/>
                  <a:pt x="328" y="677"/>
                  <a:pt x="328" y="682"/>
                </a:cubicBezTo>
                <a:lnTo>
                  <a:pt x="328" y="693"/>
                </a:lnTo>
                <a:lnTo>
                  <a:pt x="268" y="693"/>
                </a:lnTo>
                <a:cubicBezTo>
                  <a:pt x="268" y="666"/>
                  <a:pt x="292" y="630"/>
                  <a:pt x="317" y="630"/>
                </a:cubicBezTo>
                <a:cubicBezTo>
                  <a:pt x="322" y="630"/>
                  <a:pt x="339" y="625"/>
                  <a:pt x="344" y="625"/>
                </a:cubicBezTo>
                <a:cubicBezTo>
                  <a:pt x="368" y="625"/>
                  <a:pt x="392" y="633"/>
                  <a:pt x="410" y="641"/>
                </a:cubicBezTo>
                <a:cubicBezTo>
                  <a:pt x="424" y="648"/>
                  <a:pt x="432" y="674"/>
                  <a:pt x="432" y="693"/>
                </a:cubicBezTo>
                <a:lnTo>
                  <a:pt x="432" y="712"/>
                </a:lnTo>
                <a:cubicBezTo>
                  <a:pt x="432" y="712"/>
                  <a:pt x="426" y="724"/>
                  <a:pt x="426" y="729"/>
                </a:cubicBezTo>
                <a:cubicBezTo>
                  <a:pt x="426" y="735"/>
                  <a:pt x="420" y="740"/>
                  <a:pt x="415" y="740"/>
                </a:cubicBezTo>
                <a:cubicBezTo>
                  <a:pt x="409" y="740"/>
                  <a:pt x="402" y="748"/>
                  <a:pt x="396" y="753"/>
                </a:cubicBezTo>
                <a:cubicBezTo>
                  <a:pt x="407" y="759"/>
                  <a:pt x="420" y="764"/>
                  <a:pt x="426" y="775"/>
                </a:cubicBezTo>
                <a:cubicBezTo>
                  <a:pt x="431" y="786"/>
                  <a:pt x="437" y="800"/>
                  <a:pt x="437" y="811"/>
                </a:cubicBezTo>
                <a:cubicBezTo>
                  <a:pt x="437" y="822"/>
                  <a:pt x="437" y="836"/>
                  <a:pt x="432" y="841"/>
                </a:cubicBezTo>
                <a:cubicBezTo>
                  <a:pt x="426" y="847"/>
                  <a:pt x="420" y="858"/>
                  <a:pt x="415" y="863"/>
                </a:cubicBezTo>
                <a:cubicBezTo>
                  <a:pt x="409" y="869"/>
                  <a:pt x="396" y="874"/>
                  <a:pt x="385" y="874"/>
                </a:cubicBezTo>
                <a:cubicBezTo>
                  <a:pt x="374" y="874"/>
                  <a:pt x="361" y="879"/>
                  <a:pt x="350" y="879"/>
                </a:cubicBezTo>
                <a:cubicBezTo>
                  <a:pt x="339" y="879"/>
                  <a:pt x="327" y="880"/>
                  <a:pt x="322" y="874"/>
                </a:cubicBezTo>
                <a:cubicBezTo>
                  <a:pt x="316" y="869"/>
                  <a:pt x="303" y="868"/>
                  <a:pt x="292" y="863"/>
                </a:cubicBezTo>
                <a:cubicBezTo>
                  <a:pt x="277" y="855"/>
                  <a:pt x="268" y="826"/>
                  <a:pt x="268" y="805"/>
                </a:cubicBezTo>
                <a:lnTo>
                  <a:pt x="317" y="805"/>
                </a:lnTo>
                <a:lnTo>
                  <a:pt x="317" y="816"/>
                </a:lnTo>
                <a:cubicBezTo>
                  <a:pt x="317" y="816"/>
                  <a:pt x="322" y="822"/>
                  <a:pt x="322" y="827"/>
                </a:cubicBezTo>
                <a:cubicBezTo>
                  <a:pt x="322" y="833"/>
                  <a:pt x="328" y="833"/>
                  <a:pt x="333" y="833"/>
                </a:cubicBezTo>
                <a:lnTo>
                  <a:pt x="363" y="833"/>
                </a:lnTo>
                <a:cubicBezTo>
                  <a:pt x="363" y="833"/>
                  <a:pt x="368" y="827"/>
                  <a:pt x="374" y="827"/>
                </a:cubicBezTo>
                <a:cubicBezTo>
                  <a:pt x="379" y="827"/>
                  <a:pt x="380" y="822"/>
                  <a:pt x="380" y="816"/>
                </a:cubicBezTo>
                <a:lnTo>
                  <a:pt x="380" y="786"/>
                </a:lnTo>
                <a:cubicBezTo>
                  <a:pt x="380" y="786"/>
                  <a:pt x="374" y="781"/>
                  <a:pt x="374" y="775"/>
                </a:cubicBezTo>
                <a:cubicBezTo>
                  <a:pt x="374" y="770"/>
                  <a:pt x="369" y="770"/>
                  <a:pt x="363" y="770"/>
                </a:cubicBezTo>
                <a:lnTo>
                  <a:pt x="328" y="770"/>
                </a:lnTo>
                <a:lnTo>
                  <a:pt x="328" y="729"/>
                </a:lnTo>
                <a:lnTo>
                  <a:pt x="350" y="729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06" name="Freeform 105"/>
          <p:cNvSpPr>
            <a:spLocks noChangeArrowheads="1"/>
          </p:cNvSpPr>
          <p:nvPr/>
        </p:nvSpPr>
        <p:spPr bwMode="auto">
          <a:xfrm>
            <a:off x="3192463" y="3219450"/>
            <a:ext cx="336550" cy="420688"/>
          </a:xfrm>
          <a:custGeom>
            <a:avLst/>
            <a:gdLst>
              <a:gd name="T0" fmla="*/ 538 w 935"/>
              <a:gd name="T1" fmla="*/ 827 h 1167"/>
              <a:gd name="T2" fmla="*/ 565 w 935"/>
              <a:gd name="T3" fmla="*/ 846 h 1167"/>
              <a:gd name="T4" fmla="*/ 585 w 935"/>
              <a:gd name="T5" fmla="*/ 841 h 1167"/>
              <a:gd name="T6" fmla="*/ 595 w 935"/>
              <a:gd name="T7" fmla="*/ 827 h 1167"/>
              <a:gd name="T8" fmla="*/ 601 w 935"/>
              <a:gd name="T9" fmla="*/ 811 h 1167"/>
              <a:gd name="T10" fmla="*/ 601 w 935"/>
              <a:gd name="T11" fmla="*/ 693 h 1167"/>
              <a:gd name="T12" fmla="*/ 595 w 935"/>
              <a:gd name="T13" fmla="*/ 677 h 1167"/>
              <a:gd name="T14" fmla="*/ 565 w 935"/>
              <a:gd name="T15" fmla="*/ 658 h 1167"/>
              <a:gd name="T16" fmla="*/ 549 w 935"/>
              <a:gd name="T17" fmla="*/ 666 h 1167"/>
              <a:gd name="T18" fmla="*/ 538 w 935"/>
              <a:gd name="T19" fmla="*/ 677 h 1167"/>
              <a:gd name="T20" fmla="*/ 530 w 935"/>
              <a:gd name="T21" fmla="*/ 693 h 1167"/>
              <a:gd name="T22" fmla="*/ 530 w 935"/>
              <a:gd name="T23" fmla="*/ 811 h 1167"/>
              <a:gd name="T24" fmla="*/ 538 w 935"/>
              <a:gd name="T25" fmla="*/ 827 h 1167"/>
              <a:gd name="T26" fmla="*/ 647 w 935"/>
              <a:gd name="T27" fmla="*/ 770 h 1167"/>
              <a:gd name="T28" fmla="*/ 642 w 935"/>
              <a:gd name="T29" fmla="*/ 816 h 1167"/>
              <a:gd name="T30" fmla="*/ 626 w 935"/>
              <a:gd name="T31" fmla="*/ 852 h 1167"/>
              <a:gd name="T32" fmla="*/ 595 w 935"/>
              <a:gd name="T33" fmla="*/ 868 h 1167"/>
              <a:gd name="T34" fmla="*/ 560 w 935"/>
              <a:gd name="T35" fmla="*/ 874 h 1167"/>
              <a:gd name="T36" fmla="*/ 524 w 935"/>
              <a:gd name="T37" fmla="*/ 868 h 1167"/>
              <a:gd name="T38" fmla="*/ 497 w 935"/>
              <a:gd name="T39" fmla="*/ 852 h 1167"/>
              <a:gd name="T40" fmla="*/ 472 w 935"/>
              <a:gd name="T41" fmla="*/ 770 h 1167"/>
              <a:gd name="T42" fmla="*/ 472 w 935"/>
              <a:gd name="T43" fmla="*/ 729 h 1167"/>
              <a:gd name="T44" fmla="*/ 478 w 935"/>
              <a:gd name="T45" fmla="*/ 682 h 1167"/>
              <a:gd name="T46" fmla="*/ 497 w 935"/>
              <a:gd name="T47" fmla="*/ 647 h 1167"/>
              <a:gd name="T48" fmla="*/ 524 w 935"/>
              <a:gd name="T49" fmla="*/ 630 h 1167"/>
              <a:gd name="T50" fmla="*/ 560 w 935"/>
              <a:gd name="T51" fmla="*/ 625 h 1167"/>
              <a:gd name="T52" fmla="*/ 595 w 935"/>
              <a:gd name="T53" fmla="*/ 630 h 1167"/>
              <a:gd name="T54" fmla="*/ 626 w 935"/>
              <a:gd name="T55" fmla="*/ 647 h 1167"/>
              <a:gd name="T56" fmla="*/ 642 w 935"/>
              <a:gd name="T57" fmla="*/ 682 h 1167"/>
              <a:gd name="T58" fmla="*/ 647 w 935"/>
              <a:gd name="T59" fmla="*/ 729 h 1167"/>
              <a:gd name="T60" fmla="*/ 647 w 935"/>
              <a:gd name="T61" fmla="*/ 770 h 1167"/>
              <a:gd name="T62" fmla="*/ 404 w 935"/>
              <a:gd name="T63" fmla="*/ 874 h 1167"/>
              <a:gd name="T64" fmla="*/ 350 w 935"/>
              <a:gd name="T65" fmla="*/ 874 h 1167"/>
              <a:gd name="T66" fmla="*/ 350 w 935"/>
              <a:gd name="T67" fmla="*/ 682 h 1167"/>
              <a:gd name="T68" fmla="*/ 292 w 935"/>
              <a:gd name="T69" fmla="*/ 699 h 1167"/>
              <a:gd name="T70" fmla="*/ 292 w 935"/>
              <a:gd name="T71" fmla="*/ 658 h 1167"/>
              <a:gd name="T72" fmla="*/ 396 w 935"/>
              <a:gd name="T73" fmla="*/ 625 h 1167"/>
              <a:gd name="T74" fmla="*/ 404 w 935"/>
              <a:gd name="T75" fmla="*/ 625 h 1167"/>
              <a:gd name="T76" fmla="*/ 404 w 935"/>
              <a:gd name="T77" fmla="*/ 874 h 1167"/>
              <a:gd name="T78" fmla="*/ 0 w 935"/>
              <a:gd name="T79" fmla="*/ 699 h 1167"/>
              <a:gd name="T80" fmla="*/ 467 w 935"/>
              <a:gd name="T81" fmla="*/ 235 h 1167"/>
              <a:gd name="T82" fmla="*/ 467 w 935"/>
              <a:gd name="T83" fmla="*/ 0 h 1167"/>
              <a:gd name="T84" fmla="*/ 759 w 935"/>
              <a:gd name="T85" fmla="*/ 292 h 1167"/>
              <a:gd name="T86" fmla="*/ 467 w 935"/>
              <a:gd name="T87" fmla="*/ 584 h 1167"/>
              <a:gd name="T88" fmla="*/ 467 w 935"/>
              <a:gd name="T89" fmla="*/ 350 h 1167"/>
              <a:gd name="T90" fmla="*/ 117 w 935"/>
              <a:gd name="T91" fmla="*/ 699 h 1167"/>
              <a:gd name="T92" fmla="*/ 467 w 935"/>
              <a:gd name="T93" fmla="*/ 1048 h 1167"/>
              <a:gd name="T94" fmla="*/ 817 w 935"/>
              <a:gd name="T95" fmla="*/ 699 h 1167"/>
              <a:gd name="T96" fmla="*/ 934 w 935"/>
              <a:gd name="T97" fmla="*/ 699 h 1167"/>
              <a:gd name="T98" fmla="*/ 467 w 935"/>
              <a:gd name="T99" fmla="*/ 1166 h 1167"/>
              <a:gd name="T100" fmla="*/ 0 w 935"/>
              <a:gd name="T101" fmla="*/ 699 h 11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935" h="1167">
                <a:moveTo>
                  <a:pt x="538" y="827"/>
                </a:moveTo>
                <a:cubicBezTo>
                  <a:pt x="538" y="836"/>
                  <a:pt x="555" y="846"/>
                  <a:pt x="565" y="846"/>
                </a:cubicBezTo>
                <a:cubicBezTo>
                  <a:pt x="571" y="846"/>
                  <a:pt x="579" y="846"/>
                  <a:pt x="585" y="841"/>
                </a:cubicBezTo>
                <a:lnTo>
                  <a:pt x="595" y="827"/>
                </a:lnTo>
                <a:cubicBezTo>
                  <a:pt x="595" y="827"/>
                  <a:pt x="601" y="816"/>
                  <a:pt x="601" y="811"/>
                </a:cubicBezTo>
                <a:lnTo>
                  <a:pt x="601" y="693"/>
                </a:lnTo>
                <a:cubicBezTo>
                  <a:pt x="601" y="693"/>
                  <a:pt x="595" y="682"/>
                  <a:pt x="595" y="677"/>
                </a:cubicBezTo>
                <a:cubicBezTo>
                  <a:pt x="595" y="669"/>
                  <a:pt x="573" y="658"/>
                  <a:pt x="565" y="658"/>
                </a:cubicBezTo>
                <a:cubicBezTo>
                  <a:pt x="560" y="658"/>
                  <a:pt x="554" y="660"/>
                  <a:pt x="549" y="666"/>
                </a:cubicBezTo>
                <a:lnTo>
                  <a:pt x="538" y="677"/>
                </a:lnTo>
                <a:cubicBezTo>
                  <a:pt x="538" y="677"/>
                  <a:pt x="530" y="688"/>
                  <a:pt x="530" y="693"/>
                </a:cubicBezTo>
                <a:lnTo>
                  <a:pt x="530" y="811"/>
                </a:lnTo>
                <a:cubicBezTo>
                  <a:pt x="530" y="811"/>
                  <a:pt x="538" y="822"/>
                  <a:pt x="538" y="827"/>
                </a:cubicBezTo>
                <a:close/>
                <a:moveTo>
                  <a:pt x="647" y="770"/>
                </a:moveTo>
                <a:cubicBezTo>
                  <a:pt x="647" y="786"/>
                  <a:pt x="647" y="805"/>
                  <a:pt x="642" y="816"/>
                </a:cubicBezTo>
                <a:lnTo>
                  <a:pt x="626" y="852"/>
                </a:lnTo>
                <a:cubicBezTo>
                  <a:pt x="626" y="852"/>
                  <a:pt x="605" y="868"/>
                  <a:pt x="595" y="868"/>
                </a:cubicBezTo>
                <a:cubicBezTo>
                  <a:pt x="584" y="868"/>
                  <a:pt x="571" y="874"/>
                  <a:pt x="560" y="874"/>
                </a:cubicBezTo>
                <a:cubicBezTo>
                  <a:pt x="549" y="874"/>
                  <a:pt x="535" y="874"/>
                  <a:pt x="524" y="868"/>
                </a:cubicBezTo>
                <a:cubicBezTo>
                  <a:pt x="513" y="863"/>
                  <a:pt x="508" y="857"/>
                  <a:pt x="497" y="852"/>
                </a:cubicBezTo>
                <a:cubicBezTo>
                  <a:pt x="479" y="842"/>
                  <a:pt x="472" y="798"/>
                  <a:pt x="472" y="770"/>
                </a:cubicBezTo>
                <a:lnTo>
                  <a:pt x="472" y="729"/>
                </a:lnTo>
                <a:cubicBezTo>
                  <a:pt x="472" y="712"/>
                  <a:pt x="472" y="693"/>
                  <a:pt x="478" y="682"/>
                </a:cubicBezTo>
                <a:lnTo>
                  <a:pt x="497" y="647"/>
                </a:lnTo>
                <a:cubicBezTo>
                  <a:pt x="497" y="647"/>
                  <a:pt x="513" y="630"/>
                  <a:pt x="524" y="630"/>
                </a:cubicBezTo>
                <a:cubicBezTo>
                  <a:pt x="535" y="630"/>
                  <a:pt x="549" y="625"/>
                  <a:pt x="560" y="625"/>
                </a:cubicBezTo>
                <a:cubicBezTo>
                  <a:pt x="571" y="625"/>
                  <a:pt x="584" y="625"/>
                  <a:pt x="595" y="630"/>
                </a:cubicBezTo>
                <a:cubicBezTo>
                  <a:pt x="605" y="636"/>
                  <a:pt x="615" y="642"/>
                  <a:pt x="626" y="647"/>
                </a:cubicBezTo>
                <a:cubicBezTo>
                  <a:pt x="636" y="653"/>
                  <a:pt x="636" y="666"/>
                  <a:pt x="642" y="682"/>
                </a:cubicBezTo>
                <a:cubicBezTo>
                  <a:pt x="647" y="699"/>
                  <a:pt x="647" y="712"/>
                  <a:pt x="647" y="729"/>
                </a:cubicBezTo>
                <a:lnTo>
                  <a:pt x="647" y="770"/>
                </a:lnTo>
                <a:close/>
                <a:moveTo>
                  <a:pt x="404" y="874"/>
                </a:moveTo>
                <a:lnTo>
                  <a:pt x="350" y="874"/>
                </a:lnTo>
                <a:lnTo>
                  <a:pt x="350" y="682"/>
                </a:lnTo>
                <a:lnTo>
                  <a:pt x="292" y="699"/>
                </a:lnTo>
                <a:lnTo>
                  <a:pt x="292" y="658"/>
                </a:lnTo>
                <a:lnTo>
                  <a:pt x="396" y="625"/>
                </a:lnTo>
                <a:lnTo>
                  <a:pt x="404" y="625"/>
                </a:lnTo>
                <a:lnTo>
                  <a:pt x="404" y="874"/>
                </a:lnTo>
                <a:close/>
                <a:moveTo>
                  <a:pt x="0" y="699"/>
                </a:moveTo>
                <a:cubicBezTo>
                  <a:pt x="0" y="443"/>
                  <a:pt x="210" y="235"/>
                  <a:pt x="467" y="235"/>
                </a:cubicBezTo>
                <a:lnTo>
                  <a:pt x="467" y="0"/>
                </a:lnTo>
                <a:lnTo>
                  <a:pt x="759" y="292"/>
                </a:lnTo>
                <a:lnTo>
                  <a:pt x="467" y="584"/>
                </a:lnTo>
                <a:lnTo>
                  <a:pt x="467" y="350"/>
                </a:lnTo>
                <a:cubicBezTo>
                  <a:pt x="276" y="350"/>
                  <a:pt x="117" y="508"/>
                  <a:pt x="117" y="699"/>
                </a:cubicBezTo>
                <a:cubicBezTo>
                  <a:pt x="117" y="891"/>
                  <a:pt x="276" y="1048"/>
                  <a:pt x="467" y="1048"/>
                </a:cubicBezTo>
                <a:cubicBezTo>
                  <a:pt x="658" y="1048"/>
                  <a:pt x="817" y="890"/>
                  <a:pt x="817" y="699"/>
                </a:cubicBezTo>
                <a:lnTo>
                  <a:pt x="934" y="699"/>
                </a:lnTo>
                <a:cubicBezTo>
                  <a:pt x="934" y="956"/>
                  <a:pt x="724" y="1166"/>
                  <a:pt x="467" y="1166"/>
                </a:cubicBezTo>
                <a:cubicBezTo>
                  <a:pt x="210" y="1166"/>
                  <a:pt x="0" y="956"/>
                  <a:pt x="0" y="699"/>
                </a:cubicBez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07" name="Freeform 106"/>
          <p:cNvSpPr>
            <a:spLocks noChangeArrowheads="1"/>
          </p:cNvSpPr>
          <p:nvPr/>
        </p:nvSpPr>
        <p:spPr bwMode="auto">
          <a:xfrm>
            <a:off x="4268788" y="3219450"/>
            <a:ext cx="336550" cy="420688"/>
          </a:xfrm>
          <a:custGeom>
            <a:avLst/>
            <a:gdLst>
              <a:gd name="T0" fmla="*/ 451 w 936"/>
              <a:gd name="T1" fmla="*/ 734 h 1167"/>
              <a:gd name="T2" fmla="*/ 432 w 936"/>
              <a:gd name="T3" fmla="*/ 745 h 1167"/>
              <a:gd name="T4" fmla="*/ 427 w 936"/>
              <a:gd name="T5" fmla="*/ 753 h 1167"/>
              <a:gd name="T6" fmla="*/ 391 w 936"/>
              <a:gd name="T7" fmla="*/ 753 h 1167"/>
              <a:gd name="T8" fmla="*/ 405 w 936"/>
              <a:gd name="T9" fmla="*/ 625 h 1167"/>
              <a:gd name="T10" fmla="*/ 544 w 936"/>
              <a:gd name="T11" fmla="*/ 625 h 1167"/>
              <a:gd name="T12" fmla="*/ 544 w 936"/>
              <a:gd name="T13" fmla="*/ 666 h 1167"/>
              <a:gd name="T14" fmla="*/ 443 w 936"/>
              <a:gd name="T15" fmla="*/ 666 h 1167"/>
              <a:gd name="T16" fmla="*/ 438 w 936"/>
              <a:gd name="T17" fmla="*/ 718 h 1167"/>
              <a:gd name="T18" fmla="*/ 443 w 936"/>
              <a:gd name="T19" fmla="*/ 712 h 1167"/>
              <a:gd name="T20" fmla="*/ 451 w 936"/>
              <a:gd name="T21" fmla="*/ 704 h 1167"/>
              <a:gd name="T22" fmla="*/ 462 w 936"/>
              <a:gd name="T23" fmla="*/ 704 h 1167"/>
              <a:gd name="T24" fmla="*/ 473 w 936"/>
              <a:gd name="T25" fmla="*/ 704 h 1167"/>
              <a:gd name="T26" fmla="*/ 503 w 936"/>
              <a:gd name="T27" fmla="*/ 712 h 1167"/>
              <a:gd name="T28" fmla="*/ 525 w 936"/>
              <a:gd name="T29" fmla="*/ 729 h 1167"/>
              <a:gd name="T30" fmla="*/ 550 w 936"/>
              <a:gd name="T31" fmla="*/ 792 h 1167"/>
              <a:gd name="T32" fmla="*/ 544 w 936"/>
              <a:gd name="T33" fmla="*/ 822 h 1167"/>
              <a:gd name="T34" fmla="*/ 525 w 936"/>
              <a:gd name="T35" fmla="*/ 852 h 1167"/>
              <a:gd name="T36" fmla="*/ 462 w 936"/>
              <a:gd name="T37" fmla="*/ 874 h 1167"/>
              <a:gd name="T38" fmla="*/ 432 w 936"/>
              <a:gd name="T39" fmla="*/ 868 h 1167"/>
              <a:gd name="T40" fmla="*/ 405 w 936"/>
              <a:gd name="T41" fmla="*/ 857 h 1167"/>
              <a:gd name="T42" fmla="*/ 380 w 936"/>
              <a:gd name="T43" fmla="*/ 805 h 1167"/>
              <a:gd name="T44" fmla="*/ 427 w 936"/>
              <a:gd name="T45" fmla="*/ 805 h 1167"/>
              <a:gd name="T46" fmla="*/ 462 w 936"/>
              <a:gd name="T47" fmla="*/ 833 h 1167"/>
              <a:gd name="T48" fmla="*/ 479 w 936"/>
              <a:gd name="T49" fmla="*/ 827 h 1167"/>
              <a:gd name="T50" fmla="*/ 492 w 936"/>
              <a:gd name="T51" fmla="*/ 816 h 1167"/>
              <a:gd name="T52" fmla="*/ 498 w 936"/>
              <a:gd name="T53" fmla="*/ 800 h 1167"/>
              <a:gd name="T54" fmla="*/ 498 w 936"/>
              <a:gd name="T55" fmla="*/ 764 h 1167"/>
              <a:gd name="T56" fmla="*/ 492 w 936"/>
              <a:gd name="T57" fmla="*/ 753 h 1167"/>
              <a:gd name="T58" fmla="*/ 479 w 936"/>
              <a:gd name="T59" fmla="*/ 740 h 1167"/>
              <a:gd name="T60" fmla="*/ 462 w 936"/>
              <a:gd name="T61" fmla="*/ 734 h 1167"/>
              <a:gd name="T62" fmla="*/ 451 w 936"/>
              <a:gd name="T63" fmla="*/ 734 h 1167"/>
              <a:gd name="T64" fmla="*/ 0 w 936"/>
              <a:gd name="T65" fmla="*/ 699 h 1167"/>
              <a:gd name="T66" fmla="*/ 468 w 936"/>
              <a:gd name="T67" fmla="*/ 235 h 1167"/>
              <a:gd name="T68" fmla="*/ 468 w 936"/>
              <a:gd name="T69" fmla="*/ 0 h 1167"/>
              <a:gd name="T70" fmla="*/ 760 w 936"/>
              <a:gd name="T71" fmla="*/ 292 h 1167"/>
              <a:gd name="T72" fmla="*/ 468 w 936"/>
              <a:gd name="T73" fmla="*/ 584 h 1167"/>
              <a:gd name="T74" fmla="*/ 468 w 936"/>
              <a:gd name="T75" fmla="*/ 350 h 1167"/>
              <a:gd name="T76" fmla="*/ 118 w 936"/>
              <a:gd name="T77" fmla="*/ 699 h 1167"/>
              <a:gd name="T78" fmla="*/ 468 w 936"/>
              <a:gd name="T79" fmla="*/ 1048 h 1167"/>
              <a:gd name="T80" fmla="*/ 818 w 936"/>
              <a:gd name="T81" fmla="*/ 699 h 1167"/>
              <a:gd name="T82" fmla="*/ 935 w 936"/>
              <a:gd name="T83" fmla="*/ 699 h 1167"/>
              <a:gd name="T84" fmla="*/ 468 w 936"/>
              <a:gd name="T85" fmla="*/ 1166 h 1167"/>
              <a:gd name="T86" fmla="*/ 0 w 936"/>
              <a:gd name="T87" fmla="*/ 699 h 11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936" h="1167">
                <a:moveTo>
                  <a:pt x="451" y="734"/>
                </a:moveTo>
                <a:cubicBezTo>
                  <a:pt x="447" y="736"/>
                  <a:pt x="432" y="741"/>
                  <a:pt x="432" y="745"/>
                </a:cubicBezTo>
                <a:cubicBezTo>
                  <a:pt x="432" y="751"/>
                  <a:pt x="427" y="753"/>
                  <a:pt x="427" y="753"/>
                </a:cubicBezTo>
                <a:lnTo>
                  <a:pt x="391" y="753"/>
                </a:lnTo>
                <a:lnTo>
                  <a:pt x="405" y="625"/>
                </a:lnTo>
                <a:lnTo>
                  <a:pt x="544" y="625"/>
                </a:lnTo>
                <a:lnTo>
                  <a:pt x="544" y="666"/>
                </a:lnTo>
                <a:lnTo>
                  <a:pt x="443" y="666"/>
                </a:lnTo>
                <a:lnTo>
                  <a:pt x="438" y="718"/>
                </a:lnTo>
                <a:cubicBezTo>
                  <a:pt x="438" y="718"/>
                  <a:pt x="443" y="718"/>
                  <a:pt x="443" y="712"/>
                </a:cubicBezTo>
                <a:cubicBezTo>
                  <a:pt x="443" y="707"/>
                  <a:pt x="451" y="710"/>
                  <a:pt x="451" y="704"/>
                </a:cubicBezTo>
                <a:cubicBezTo>
                  <a:pt x="451" y="699"/>
                  <a:pt x="457" y="704"/>
                  <a:pt x="462" y="704"/>
                </a:cubicBezTo>
                <a:lnTo>
                  <a:pt x="473" y="704"/>
                </a:lnTo>
                <a:cubicBezTo>
                  <a:pt x="484" y="704"/>
                  <a:pt x="497" y="707"/>
                  <a:pt x="503" y="712"/>
                </a:cubicBezTo>
                <a:cubicBezTo>
                  <a:pt x="508" y="718"/>
                  <a:pt x="519" y="724"/>
                  <a:pt x="525" y="729"/>
                </a:cubicBezTo>
                <a:cubicBezTo>
                  <a:pt x="536" y="742"/>
                  <a:pt x="550" y="766"/>
                  <a:pt x="550" y="792"/>
                </a:cubicBezTo>
                <a:cubicBezTo>
                  <a:pt x="550" y="802"/>
                  <a:pt x="549" y="817"/>
                  <a:pt x="544" y="822"/>
                </a:cubicBezTo>
                <a:cubicBezTo>
                  <a:pt x="538" y="828"/>
                  <a:pt x="536" y="841"/>
                  <a:pt x="525" y="852"/>
                </a:cubicBezTo>
                <a:cubicBezTo>
                  <a:pt x="510" y="867"/>
                  <a:pt x="489" y="874"/>
                  <a:pt x="462" y="874"/>
                </a:cubicBezTo>
                <a:cubicBezTo>
                  <a:pt x="451" y="874"/>
                  <a:pt x="437" y="874"/>
                  <a:pt x="432" y="868"/>
                </a:cubicBezTo>
                <a:cubicBezTo>
                  <a:pt x="426" y="863"/>
                  <a:pt x="416" y="863"/>
                  <a:pt x="405" y="857"/>
                </a:cubicBezTo>
                <a:cubicBezTo>
                  <a:pt x="390" y="849"/>
                  <a:pt x="380" y="826"/>
                  <a:pt x="380" y="805"/>
                </a:cubicBezTo>
                <a:lnTo>
                  <a:pt x="427" y="805"/>
                </a:lnTo>
                <a:cubicBezTo>
                  <a:pt x="427" y="825"/>
                  <a:pt x="441" y="833"/>
                  <a:pt x="462" y="833"/>
                </a:cubicBezTo>
                <a:cubicBezTo>
                  <a:pt x="468" y="833"/>
                  <a:pt x="473" y="833"/>
                  <a:pt x="479" y="827"/>
                </a:cubicBezTo>
                <a:lnTo>
                  <a:pt x="492" y="816"/>
                </a:lnTo>
                <a:cubicBezTo>
                  <a:pt x="492" y="816"/>
                  <a:pt x="498" y="805"/>
                  <a:pt x="498" y="800"/>
                </a:cubicBezTo>
                <a:lnTo>
                  <a:pt x="498" y="764"/>
                </a:lnTo>
                <a:lnTo>
                  <a:pt x="492" y="753"/>
                </a:lnTo>
                <a:lnTo>
                  <a:pt x="479" y="740"/>
                </a:lnTo>
                <a:cubicBezTo>
                  <a:pt x="479" y="740"/>
                  <a:pt x="468" y="734"/>
                  <a:pt x="462" y="734"/>
                </a:cubicBezTo>
                <a:lnTo>
                  <a:pt x="451" y="734"/>
                </a:lnTo>
                <a:close/>
                <a:moveTo>
                  <a:pt x="0" y="699"/>
                </a:moveTo>
                <a:cubicBezTo>
                  <a:pt x="0" y="443"/>
                  <a:pt x="211" y="235"/>
                  <a:pt x="468" y="235"/>
                </a:cubicBezTo>
                <a:lnTo>
                  <a:pt x="468" y="0"/>
                </a:lnTo>
                <a:lnTo>
                  <a:pt x="760" y="292"/>
                </a:lnTo>
                <a:lnTo>
                  <a:pt x="468" y="584"/>
                </a:lnTo>
                <a:lnTo>
                  <a:pt x="468" y="350"/>
                </a:lnTo>
                <a:cubicBezTo>
                  <a:pt x="277" y="350"/>
                  <a:pt x="118" y="508"/>
                  <a:pt x="118" y="699"/>
                </a:cubicBezTo>
                <a:cubicBezTo>
                  <a:pt x="118" y="891"/>
                  <a:pt x="277" y="1048"/>
                  <a:pt x="468" y="1048"/>
                </a:cubicBezTo>
                <a:cubicBezTo>
                  <a:pt x="659" y="1048"/>
                  <a:pt x="818" y="890"/>
                  <a:pt x="818" y="699"/>
                </a:cubicBezTo>
                <a:lnTo>
                  <a:pt x="935" y="699"/>
                </a:lnTo>
                <a:cubicBezTo>
                  <a:pt x="935" y="956"/>
                  <a:pt x="725" y="1166"/>
                  <a:pt x="468" y="1166"/>
                </a:cubicBezTo>
                <a:cubicBezTo>
                  <a:pt x="211" y="1166"/>
                  <a:pt x="0" y="956"/>
                  <a:pt x="0" y="699"/>
                </a:cubicBez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08" name="Freeform 107"/>
          <p:cNvSpPr>
            <a:spLocks noChangeArrowheads="1"/>
          </p:cNvSpPr>
          <p:nvPr/>
        </p:nvSpPr>
        <p:spPr bwMode="auto">
          <a:xfrm>
            <a:off x="5367339" y="3240089"/>
            <a:ext cx="293687" cy="377825"/>
          </a:xfrm>
          <a:custGeom>
            <a:avLst/>
            <a:gdLst>
              <a:gd name="T0" fmla="*/ 0 w 816"/>
              <a:gd name="T1" fmla="*/ 931 h 1049"/>
              <a:gd name="T2" fmla="*/ 815 w 816"/>
              <a:gd name="T3" fmla="*/ 931 h 1049"/>
              <a:gd name="T4" fmla="*/ 815 w 816"/>
              <a:gd name="T5" fmla="*/ 1048 h 1049"/>
              <a:gd name="T6" fmla="*/ 0 w 816"/>
              <a:gd name="T7" fmla="*/ 1048 h 1049"/>
              <a:gd name="T8" fmla="*/ 0 w 816"/>
              <a:gd name="T9" fmla="*/ 931 h 1049"/>
              <a:gd name="T10" fmla="*/ 408 w 816"/>
              <a:gd name="T11" fmla="*/ 816 h 1049"/>
              <a:gd name="T12" fmla="*/ 58 w 816"/>
              <a:gd name="T13" fmla="*/ 467 h 1049"/>
              <a:gd name="T14" fmla="*/ 58 w 816"/>
              <a:gd name="T15" fmla="*/ 0 h 1049"/>
              <a:gd name="T16" fmla="*/ 203 w 816"/>
              <a:gd name="T17" fmla="*/ 0 h 1049"/>
              <a:gd name="T18" fmla="*/ 203 w 816"/>
              <a:gd name="T19" fmla="*/ 467 h 1049"/>
              <a:gd name="T20" fmla="*/ 408 w 816"/>
              <a:gd name="T21" fmla="*/ 668 h 1049"/>
              <a:gd name="T22" fmla="*/ 613 w 816"/>
              <a:gd name="T23" fmla="*/ 467 h 1049"/>
              <a:gd name="T24" fmla="*/ 613 w 816"/>
              <a:gd name="T25" fmla="*/ 0 h 1049"/>
              <a:gd name="T26" fmla="*/ 757 w 816"/>
              <a:gd name="T27" fmla="*/ 0 h 1049"/>
              <a:gd name="T28" fmla="*/ 757 w 816"/>
              <a:gd name="T29" fmla="*/ 467 h 1049"/>
              <a:gd name="T30" fmla="*/ 408 w 816"/>
              <a:gd name="T31" fmla="*/ 816 h 10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816" h="1049">
                <a:moveTo>
                  <a:pt x="0" y="931"/>
                </a:moveTo>
                <a:lnTo>
                  <a:pt x="815" y="931"/>
                </a:lnTo>
                <a:lnTo>
                  <a:pt x="815" y="1048"/>
                </a:lnTo>
                <a:lnTo>
                  <a:pt x="0" y="1048"/>
                </a:lnTo>
                <a:lnTo>
                  <a:pt x="0" y="931"/>
                </a:lnTo>
                <a:close/>
                <a:moveTo>
                  <a:pt x="408" y="816"/>
                </a:moveTo>
                <a:cubicBezTo>
                  <a:pt x="214" y="816"/>
                  <a:pt x="58" y="660"/>
                  <a:pt x="58" y="467"/>
                </a:cubicBezTo>
                <a:lnTo>
                  <a:pt x="58" y="0"/>
                </a:lnTo>
                <a:lnTo>
                  <a:pt x="203" y="0"/>
                </a:lnTo>
                <a:lnTo>
                  <a:pt x="203" y="467"/>
                </a:lnTo>
                <a:cubicBezTo>
                  <a:pt x="203" y="578"/>
                  <a:pt x="296" y="668"/>
                  <a:pt x="408" y="668"/>
                </a:cubicBezTo>
                <a:cubicBezTo>
                  <a:pt x="520" y="668"/>
                  <a:pt x="613" y="578"/>
                  <a:pt x="613" y="467"/>
                </a:cubicBezTo>
                <a:lnTo>
                  <a:pt x="613" y="0"/>
                </a:lnTo>
                <a:lnTo>
                  <a:pt x="757" y="0"/>
                </a:lnTo>
                <a:lnTo>
                  <a:pt x="757" y="467"/>
                </a:lnTo>
                <a:cubicBezTo>
                  <a:pt x="757" y="660"/>
                  <a:pt x="602" y="816"/>
                  <a:pt x="408" y="816"/>
                </a:cubicBez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09" name="Freeform 108"/>
          <p:cNvSpPr>
            <a:spLocks noChangeArrowheads="1"/>
          </p:cNvSpPr>
          <p:nvPr/>
        </p:nvSpPr>
        <p:spPr bwMode="auto">
          <a:xfrm>
            <a:off x="6423025" y="3219450"/>
            <a:ext cx="336550" cy="419100"/>
          </a:xfrm>
          <a:custGeom>
            <a:avLst/>
            <a:gdLst>
              <a:gd name="T0" fmla="*/ 235 w 936"/>
              <a:gd name="T1" fmla="*/ 874 h 1165"/>
              <a:gd name="T2" fmla="*/ 935 w 936"/>
              <a:gd name="T3" fmla="*/ 874 h 1165"/>
              <a:gd name="T4" fmla="*/ 935 w 936"/>
              <a:gd name="T5" fmla="*/ 989 h 1165"/>
              <a:gd name="T6" fmla="*/ 235 w 936"/>
              <a:gd name="T7" fmla="*/ 989 h 1165"/>
              <a:gd name="T8" fmla="*/ 235 w 936"/>
              <a:gd name="T9" fmla="*/ 1164 h 1165"/>
              <a:gd name="T10" fmla="*/ 0 w 936"/>
              <a:gd name="T11" fmla="*/ 931 h 1165"/>
              <a:gd name="T12" fmla="*/ 235 w 936"/>
              <a:gd name="T13" fmla="*/ 699 h 1165"/>
              <a:gd name="T14" fmla="*/ 235 w 936"/>
              <a:gd name="T15" fmla="*/ 874 h 1165"/>
              <a:gd name="T16" fmla="*/ 350 w 936"/>
              <a:gd name="T17" fmla="*/ 465 h 1165"/>
              <a:gd name="T18" fmla="*/ 118 w 936"/>
              <a:gd name="T19" fmla="*/ 233 h 1165"/>
              <a:gd name="T20" fmla="*/ 350 w 936"/>
              <a:gd name="T21" fmla="*/ 0 h 1165"/>
              <a:gd name="T22" fmla="*/ 817 w 936"/>
              <a:gd name="T23" fmla="*/ 0 h 1165"/>
              <a:gd name="T24" fmla="*/ 817 w 936"/>
              <a:gd name="T25" fmla="*/ 115 h 1165"/>
              <a:gd name="T26" fmla="*/ 700 w 936"/>
              <a:gd name="T27" fmla="*/ 115 h 1165"/>
              <a:gd name="T28" fmla="*/ 700 w 936"/>
              <a:gd name="T29" fmla="*/ 756 h 1165"/>
              <a:gd name="T30" fmla="*/ 585 w 936"/>
              <a:gd name="T31" fmla="*/ 756 h 1165"/>
              <a:gd name="T32" fmla="*/ 585 w 936"/>
              <a:gd name="T33" fmla="*/ 115 h 1165"/>
              <a:gd name="T34" fmla="*/ 467 w 936"/>
              <a:gd name="T35" fmla="*/ 115 h 1165"/>
              <a:gd name="T36" fmla="*/ 467 w 936"/>
              <a:gd name="T37" fmla="*/ 756 h 1165"/>
              <a:gd name="T38" fmla="*/ 350 w 936"/>
              <a:gd name="T39" fmla="*/ 756 h 1165"/>
              <a:gd name="T40" fmla="*/ 350 w 936"/>
              <a:gd name="T41" fmla="*/ 465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936" h="1165">
                <a:moveTo>
                  <a:pt x="235" y="874"/>
                </a:moveTo>
                <a:lnTo>
                  <a:pt x="935" y="874"/>
                </a:lnTo>
                <a:lnTo>
                  <a:pt x="935" y="989"/>
                </a:lnTo>
                <a:lnTo>
                  <a:pt x="235" y="989"/>
                </a:lnTo>
                <a:lnTo>
                  <a:pt x="235" y="1164"/>
                </a:lnTo>
                <a:lnTo>
                  <a:pt x="0" y="931"/>
                </a:lnTo>
                <a:lnTo>
                  <a:pt x="235" y="699"/>
                </a:lnTo>
                <a:lnTo>
                  <a:pt x="235" y="874"/>
                </a:lnTo>
                <a:close/>
                <a:moveTo>
                  <a:pt x="350" y="465"/>
                </a:moveTo>
                <a:cubicBezTo>
                  <a:pt x="221" y="465"/>
                  <a:pt x="118" y="361"/>
                  <a:pt x="118" y="233"/>
                </a:cubicBezTo>
                <a:cubicBezTo>
                  <a:pt x="118" y="104"/>
                  <a:pt x="221" y="0"/>
                  <a:pt x="350" y="0"/>
                </a:cubicBezTo>
                <a:lnTo>
                  <a:pt x="817" y="0"/>
                </a:lnTo>
                <a:lnTo>
                  <a:pt x="817" y="115"/>
                </a:lnTo>
                <a:lnTo>
                  <a:pt x="700" y="115"/>
                </a:lnTo>
                <a:lnTo>
                  <a:pt x="700" y="756"/>
                </a:lnTo>
                <a:lnTo>
                  <a:pt x="585" y="756"/>
                </a:lnTo>
                <a:lnTo>
                  <a:pt x="585" y="115"/>
                </a:lnTo>
                <a:lnTo>
                  <a:pt x="467" y="115"/>
                </a:lnTo>
                <a:lnTo>
                  <a:pt x="467" y="756"/>
                </a:lnTo>
                <a:lnTo>
                  <a:pt x="350" y="756"/>
                </a:lnTo>
                <a:lnTo>
                  <a:pt x="350" y="465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10" name="Freeform 109"/>
          <p:cNvSpPr>
            <a:spLocks noChangeArrowheads="1"/>
          </p:cNvSpPr>
          <p:nvPr/>
        </p:nvSpPr>
        <p:spPr bwMode="auto">
          <a:xfrm>
            <a:off x="7500938" y="3219450"/>
            <a:ext cx="336550" cy="419100"/>
          </a:xfrm>
          <a:custGeom>
            <a:avLst/>
            <a:gdLst>
              <a:gd name="T0" fmla="*/ 932 w 933"/>
              <a:gd name="T1" fmla="*/ 931 h 1165"/>
              <a:gd name="T2" fmla="*/ 700 w 933"/>
              <a:gd name="T3" fmla="*/ 1164 h 1165"/>
              <a:gd name="T4" fmla="*/ 700 w 933"/>
              <a:gd name="T5" fmla="*/ 989 h 1165"/>
              <a:gd name="T6" fmla="*/ 0 w 933"/>
              <a:gd name="T7" fmla="*/ 989 h 1165"/>
              <a:gd name="T8" fmla="*/ 0 w 933"/>
              <a:gd name="T9" fmla="*/ 874 h 1165"/>
              <a:gd name="T10" fmla="*/ 700 w 933"/>
              <a:gd name="T11" fmla="*/ 874 h 1165"/>
              <a:gd name="T12" fmla="*/ 700 w 933"/>
              <a:gd name="T13" fmla="*/ 699 h 1165"/>
              <a:gd name="T14" fmla="*/ 932 w 933"/>
              <a:gd name="T15" fmla="*/ 931 h 1165"/>
              <a:gd name="T16" fmla="*/ 232 w 933"/>
              <a:gd name="T17" fmla="*/ 465 h 1165"/>
              <a:gd name="T18" fmla="*/ 0 w 933"/>
              <a:gd name="T19" fmla="*/ 233 h 1165"/>
              <a:gd name="T20" fmla="*/ 232 w 933"/>
              <a:gd name="T21" fmla="*/ 0 h 1165"/>
              <a:gd name="T22" fmla="*/ 700 w 933"/>
              <a:gd name="T23" fmla="*/ 0 h 1165"/>
              <a:gd name="T24" fmla="*/ 700 w 933"/>
              <a:gd name="T25" fmla="*/ 115 h 1165"/>
              <a:gd name="T26" fmla="*/ 582 w 933"/>
              <a:gd name="T27" fmla="*/ 115 h 1165"/>
              <a:gd name="T28" fmla="*/ 582 w 933"/>
              <a:gd name="T29" fmla="*/ 756 h 1165"/>
              <a:gd name="T30" fmla="*/ 465 w 933"/>
              <a:gd name="T31" fmla="*/ 756 h 1165"/>
              <a:gd name="T32" fmla="*/ 465 w 933"/>
              <a:gd name="T33" fmla="*/ 115 h 1165"/>
              <a:gd name="T34" fmla="*/ 350 w 933"/>
              <a:gd name="T35" fmla="*/ 115 h 1165"/>
              <a:gd name="T36" fmla="*/ 350 w 933"/>
              <a:gd name="T37" fmla="*/ 756 h 1165"/>
              <a:gd name="T38" fmla="*/ 232 w 933"/>
              <a:gd name="T39" fmla="*/ 756 h 1165"/>
              <a:gd name="T40" fmla="*/ 232 w 933"/>
              <a:gd name="T41" fmla="*/ 465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933" h="1165">
                <a:moveTo>
                  <a:pt x="932" y="931"/>
                </a:moveTo>
                <a:lnTo>
                  <a:pt x="700" y="1164"/>
                </a:lnTo>
                <a:lnTo>
                  <a:pt x="700" y="989"/>
                </a:lnTo>
                <a:lnTo>
                  <a:pt x="0" y="989"/>
                </a:lnTo>
                <a:lnTo>
                  <a:pt x="0" y="874"/>
                </a:lnTo>
                <a:lnTo>
                  <a:pt x="700" y="874"/>
                </a:lnTo>
                <a:lnTo>
                  <a:pt x="700" y="699"/>
                </a:lnTo>
                <a:lnTo>
                  <a:pt x="932" y="931"/>
                </a:lnTo>
                <a:close/>
                <a:moveTo>
                  <a:pt x="232" y="465"/>
                </a:moveTo>
                <a:cubicBezTo>
                  <a:pt x="104" y="465"/>
                  <a:pt x="0" y="361"/>
                  <a:pt x="0" y="233"/>
                </a:cubicBezTo>
                <a:cubicBezTo>
                  <a:pt x="0" y="104"/>
                  <a:pt x="104" y="0"/>
                  <a:pt x="232" y="0"/>
                </a:cubicBezTo>
                <a:lnTo>
                  <a:pt x="700" y="0"/>
                </a:lnTo>
                <a:lnTo>
                  <a:pt x="700" y="115"/>
                </a:lnTo>
                <a:lnTo>
                  <a:pt x="582" y="115"/>
                </a:lnTo>
                <a:lnTo>
                  <a:pt x="582" y="756"/>
                </a:lnTo>
                <a:lnTo>
                  <a:pt x="465" y="756"/>
                </a:lnTo>
                <a:lnTo>
                  <a:pt x="465" y="115"/>
                </a:lnTo>
                <a:lnTo>
                  <a:pt x="350" y="115"/>
                </a:lnTo>
                <a:lnTo>
                  <a:pt x="350" y="756"/>
                </a:lnTo>
                <a:lnTo>
                  <a:pt x="232" y="756"/>
                </a:lnTo>
                <a:lnTo>
                  <a:pt x="232" y="465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11" name="Freeform 110"/>
          <p:cNvSpPr>
            <a:spLocks noChangeArrowheads="1"/>
          </p:cNvSpPr>
          <p:nvPr/>
        </p:nvSpPr>
        <p:spPr bwMode="auto">
          <a:xfrm>
            <a:off x="8558214" y="3271839"/>
            <a:ext cx="377825" cy="314325"/>
          </a:xfrm>
          <a:custGeom>
            <a:avLst/>
            <a:gdLst>
              <a:gd name="T0" fmla="*/ 0 w 1051"/>
              <a:gd name="T1" fmla="*/ 584 h 875"/>
              <a:gd name="T2" fmla="*/ 0 w 1051"/>
              <a:gd name="T3" fmla="*/ 467 h 875"/>
              <a:gd name="T4" fmla="*/ 1050 w 1051"/>
              <a:gd name="T5" fmla="*/ 467 h 875"/>
              <a:gd name="T6" fmla="*/ 1050 w 1051"/>
              <a:gd name="T7" fmla="*/ 584 h 875"/>
              <a:gd name="T8" fmla="*/ 0 w 1051"/>
              <a:gd name="T9" fmla="*/ 584 h 875"/>
              <a:gd name="T10" fmla="*/ 118 w 1051"/>
              <a:gd name="T11" fmla="*/ 0 h 875"/>
              <a:gd name="T12" fmla="*/ 932 w 1051"/>
              <a:gd name="T13" fmla="*/ 0 h 875"/>
              <a:gd name="T14" fmla="*/ 932 w 1051"/>
              <a:gd name="T15" fmla="*/ 175 h 875"/>
              <a:gd name="T16" fmla="*/ 642 w 1051"/>
              <a:gd name="T17" fmla="*/ 175 h 875"/>
              <a:gd name="T18" fmla="*/ 642 w 1051"/>
              <a:gd name="T19" fmla="*/ 350 h 875"/>
              <a:gd name="T20" fmla="*/ 407 w 1051"/>
              <a:gd name="T21" fmla="*/ 350 h 875"/>
              <a:gd name="T22" fmla="*/ 407 w 1051"/>
              <a:gd name="T23" fmla="*/ 175 h 875"/>
              <a:gd name="T24" fmla="*/ 118 w 1051"/>
              <a:gd name="T25" fmla="*/ 175 h 875"/>
              <a:gd name="T26" fmla="*/ 118 w 1051"/>
              <a:gd name="T27" fmla="*/ 0 h 875"/>
              <a:gd name="T28" fmla="*/ 407 w 1051"/>
              <a:gd name="T29" fmla="*/ 874 h 875"/>
              <a:gd name="T30" fmla="*/ 407 w 1051"/>
              <a:gd name="T31" fmla="*/ 699 h 875"/>
              <a:gd name="T32" fmla="*/ 642 w 1051"/>
              <a:gd name="T33" fmla="*/ 699 h 875"/>
              <a:gd name="T34" fmla="*/ 642 w 1051"/>
              <a:gd name="T35" fmla="*/ 874 h 875"/>
              <a:gd name="T36" fmla="*/ 407 w 1051"/>
              <a:gd name="T37" fmla="*/ 874 h 8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051" h="875">
                <a:moveTo>
                  <a:pt x="0" y="584"/>
                </a:moveTo>
                <a:lnTo>
                  <a:pt x="0" y="467"/>
                </a:lnTo>
                <a:lnTo>
                  <a:pt x="1050" y="467"/>
                </a:lnTo>
                <a:lnTo>
                  <a:pt x="1050" y="584"/>
                </a:lnTo>
                <a:lnTo>
                  <a:pt x="0" y="584"/>
                </a:lnTo>
                <a:close/>
                <a:moveTo>
                  <a:pt x="118" y="0"/>
                </a:moveTo>
                <a:lnTo>
                  <a:pt x="932" y="0"/>
                </a:lnTo>
                <a:lnTo>
                  <a:pt x="932" y="175"/>
                </a:lnTo>
                <a:lnTo>
                  <a:pt x="642" y="175"/>
                </a:lnTo>
                <a:lnTo>
                  <a:pt x="642" y="350"/>
                </a:lnTo>
                <a:lnTo>
                  <a:pt x="407" y="350"/>
                </a:lnTo>
                <a:lnTo>
                  <a:pt x="407" y="175"/>
                </a:lnTo>
                <a:lnTo>
                  <a:pt x="118" y="175"/>
                </a:lnTo>
                <a:lnTo>
                  <a:pt x="118" y="0"/>
                </a:lnTo>
                <a:close/>
                <a:moveTo>
                  <a:pt x="407" y="874"/>
                </a:moveTo>
                <a:lnTo>
                  <a:pt x="407" y="699"/>
                </a:lnTo>
                <a:lnTo>
                  <a:pt x="642" y="699"/>
                </a:lnTo>
                <a:lnTo>
                  <a:pt x="642" y="874"/>
                </a:lnTo>
                <a:lnTo>
                  <a:pt x="407" y="874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12" name="Freeform 111"/>
          <p:cNvSpPr>
            <a:spLocks noChangeArrowheads="1"/>
          </p:cNvSpPr>
          <p:nvPr/>
        </p:nvSpPr>
        <p:spPr bwMode="auto">
          <a:xfrm>
            <a:off x="9625013" y="3271839"/>
            <a:ext cx="398462" cy="314325"/>
          </a:xfrm>
          <a:custGeom>
            <a:avLst/>
            <a:gdLst>
              <a:gd name="T0" fmla="*/ 0 w 1108"/>
              <a:gd name="T1" fmla="*/ 467 h 875"/>
              <a:gd name="T2" fmla="*/ 0 w 1108"/>
              <a:gd name="T3" fmla="*/ 293 h 875"/>
              <a:gd name="T4" fmla="*/ 525 w 1108"/>
              <a:gd name="T5" fmla="*/ 293 h 875"/>
              <a:gd name="T6" fmla="*/ 525 w 1108"/>
              <a:gd name="T7" fmla="*/ 467 h 875"/>
              <a:gd name="T8" fmla="*/ 350 w 1108"/>
              <a:gd name="T9" fmla="*/ 467 h 875"/>
              <a:gd name="T10" fmla="*/ 350 w 1108"/>
              <a:gd name="T11" fmla="*/ 874 h 875"/>
              <a:gd name="T12" fmla="*/ 175 w 1108"/>
              <a:gd name="T13" fmla="*/ 874 h 875"/>
              <a:gd name="T14" fmla="*/ 175 w 1108"/>
              <a:gd name="T15" fmla="*/ 467 h 875"/>
              <a:gd name="T16" fmla="*/ 0 w 1108"/>
              <a:gd name="T17" fmla="*/ 467 h 875"/>
              <a:gd name="T18" fmla="*/ 1107 w 1108"/>
              <a:gd name="T19" fmla="*/ 0 h 875"/>
              <a:gd name="T20" fmla="*/ 1107 w 1108"/>
              <a:gd name="T21" fmla="*/ 175 h 875"/>
              <a:gd name="T22" fmla="*/ 817 w 1108"/>
              <a:gd name="T23" fmla="*/ 175 h 875"/>
              <a:gd name="T24" fmla="*/ 817 w 1108"/>
              <a:gd name="T25" fmla="*/ 874 h 875"/>
              <a:gd name="T26" fmla="*/ 643 w 1108"/>
              <a:gd name="T27" fmla="*/ 874 h 875"/>
              <a:gd name="T28" fmla="*/ 643 w 1108"/>
              <a:gd name="T29" fmla="*/ 175 h 875"/>
              <a:gd name="T30" fmla="*/ 350 w 1108"/>
              <a:gd name="T31" fmla="*/ 175 h 875"/>
              <a:gd name="T32" fmla="*/ 350 w 1108"/>
              <a:gd name="T33" fmla="*/ 0 h 875"/>
              <a:gd name="T34" fmla="*/ 1107 w 1108"/>
              <a:gd name="T35" fmla="*/ 0 h 8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108" h="875">
                <a:moveTo>
                  <a:pt x="0" y="467"/>
                </a:moveTo>
                <a:lnTo>
                  <a:pt x="0" y="293"/>
                </a:lnTo>
                <a:lnTo>
                  <a:pt x="525" y="293"/>
                </a:lnTo>
                <a:lnTo>
                  <a:pt x="525" y="467"/>
                </a:lnTo>
                <a:lnTo>
                  <a:pt x="350" y="467"/>
                </a:lnTo>
                <a:lnTo>
                  <a:pt x="350" y="874"/>
                </a:lnTo>
                <a:lnTo>
                  <a:pt x="175" y="874"/>
                </a:lnTo>
                <a:lnTo>
                  <a:pt x="175" y="467"/>
                </a:lnTo>
                <a:lnTo>
                  <a:pt x="0" y="467"/>
                </a:lnTo>
                <a:close/>
                <a:moveTo>
                  <a:pt x="1107" y="0"/>
                </a:moveTo>
                <a:lnTo>
                  <a:pt x="1107" y="175"/>
                </a:lnTo>
                <a:lnTo>
                  <a:pt x="817" y="175"/>
                </a:lnTo>
                <a:lnTo>
                  <a:pt x="817" y="874"/>
                </a:lnTo>
                <a:lnTo>
                  <a:pt x="643" y="874"/>
                </a:lnTo>
                <a:lnTo>
                  <a:pt x="643" y="175"/>
                </a:lnTo>
                <a:lnTo>
                  <a:pt x="350" y="175"/>
                </a:lnTo>
                <a:lnTo>
                  <a:pt x="350" y="0"/>
                </a:lnTo>
                <a:lnTo>
                  <a:pt x="1107" y="0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13" name="Freeform 112"/>
          <p:cNvSpPr>
            <a:spLocks noChangeArrowheads="1"/>
          </p:cNvSpPr>
          <p:nvPr/>
        </p:nvSpPr>
        <p:spPr bwMode="auto">
          <a:xfrm>
            <a:off x="10669588" y="3197226"/>
            <a:ext cx="463550" cy="461963"/>
          </a:xfrm>
          <a:custGeom>
            <a:avLst/>
            <a:gdLst>
              <a:gd name="T0" fmla="*/ 719 w 1286"/>
              <a:gd name="T1" fmla="*/ 685 h 1285"/>
              <a:gd name="T2" fmla="*/ 566 w 1286"/>
              <a:gd name="T3" fmla="*/ 685 h 1285"/>
              <a:gd name="T4" fmla="*/ 539 w 1286"/>
              <a:gd name="T5" fmla="*/ 759 h 1285"/>
              <a:gd name="T6" fmla="*/ 402 w 1286"/>
              <a:gd name="T7" fmla="*/ 874 h 1285"/>
              <a:gd name="T8" fmla="*/ 683 w 1286"/>
              <a:gd name="T9" fmla="*/ 350 h 1285"/>
              <a:gd name="T10" fmla="*/ 787 w 1286"/>
              <a:gd name="T11" fmla="*/ 874 h 1285"/>
              <a:gd name="T12" fmla="*/ 1050 w 1286"/>
              <a:gd name="T13" fmla="*/ 235 h 1285"/>
              <a:gd name="T14" fmla="*/ 1167 w 1286"/>
              <a:gd name="T15" fmla="*/ 118 h 1285"/>
              <a:gd name="T16" fmla="*/ 1050 w 1286"/>
              <a:gd name="T17" fmla="*/ 235 h 1285"/>
              <a:gd name="T18" fmla="*/ 1167 w 1286"/>
              <a:gd name="T19" fmla="*/ 1049 h 1285"/>
              <a:gd name="T20" fmla="*/ 1050 w 1286"/>
              <a:gd name="T21" fmla="*/ 1166 h 1285"/>
              <a:gd name="T22" fmla="*/ 935 w 1286"/>
              <a:gd name="T23" fmla="*/ 1049 h 1285"/>
              <a:gd name="T24" fmla="*/ 1050 w 1286"/>
              <a:gd name="T25" fmla="*/ 934 h 1285"/>
              <a:gd name="T26" fmla="*/ 935 w 1286"/>
              <a:gd name="T27" fmla="*/ 350 h 1285"/>
              <a:gd name="T28" fmla="*/ 350 w 1286"/>
              <a:gd name="T29" fmla="*/ 235 h 1285"/>
              <a:gd name="T30" fmla="*/ 235 w 1286"/>
              <a:gd name="T31" fmla="*/ 350 h 1285"/>
              <a:gd name="T32" fmla="*/ 350 w 1286"/>
              <a:gd name="T33" fmla="*/ 934 h 1285"/>
              <a:gd name="T34" fmla="*/ 935 w 1286"/>
              <a:gd name="T35" fmla="*/ 1049 h 1285"/>
              <a:gd name="T36" fmla="*/ 235 w 1286"/>
              <a:gd name="T37" fmla="*/ 1049 h 1285"/>
              <a:gd name="T38" fmla="*/ 118 w 1286"/>
              <a:gd name="T39" fmla="*/ 1166 h 1285"/>
              <a:gd name="T40" fmla="*/ 118 w 1286"/>
              <a:gd name="T41" fmla="*/ 118 h 1285"/>
              <a:gd name="T42" fmla="*/ 235 w 1286"/>
              <a:gd name="T43" fmla="*/ 235 h 1285"/>
              <a:gd name="T44" fmla="*/ 118 w 1286"/>
              <a:gd name="T45" fmla="*/ 118 h 1285"/>
              <a:gd name="T46" fmla="*/ 1167 w 1286"/>
              <a:gd name="T47" fmla="*/ 350 h 1285"/>
              <a:gd name="T48" fmla="*/ 1285 w 1286"/>
              <a:gd name="T49" fmla="*/ 934 h 1285"/>
              <a:gd name="T50" fmla="*/ 935 w 1286"/>
              <a:gd name="T51" fmla="*/ 1284 h 1285"/>
              <a:gd name="T52" fmla="*/ 350 w 1286"/>
              <a:gd name="T53" fmla="*/ 1166 h 1285"/>
              <a:gd name="T54" fmla="*/ 0 w 1286"/>
              <a:gd name="T55" fmla="*/ 1284 h 1285"/>
              <a:gd name="T56" fmla="*/ 118 w 1286"/>
              <a:gd name="T57" fmla="*/ 934 h 1285"/>
              <a:gd name="T58" fmla="*/ 0 w 1286"/>
              <a:gd name="T59" fmla="*/ 350 h 1285"/>
              <a:gd name="T60" fmla="*/ 350 w 1286"/>
              <a:gd name="T61" fmla="*/ 0 h 1285"/>
              <a:gd name="T62" fmla="*/ 935 w 1286"/>
              <a:gd name="T63" fmla="*/ 118 h 1285"/>
              <a:gd name="T64" fmla="*/ 1285 w 1286"/>
              <a:gd name="T65" fmla="*/ 0 h 12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286" h="1285">
                <a:moveTo>
                  <a:pt x="566" y="685"/>
                </a:moveTo>
                <a:lnTo>
                  <a:pt x="719" y="685"/>
                </a:lnTo>
                <a:lnTo>
                  <a:pt x="642" y="462"/>
                </a:lnTo>
                <a:lnTo>
                  <a:pt x="566" y="685"/>
                </a:lnTo>
                <a:close/>
                <a:moveTo>
                  <a:pt x="744" y="759"/>
                </a:moveTo>
                <a:lnTo>
                  <a:pt x="539" y="759"/>
                </a:lnTo>
                <a:lnTo>
                  <a:pt x="498" y="874"/>
                </a:lnTo>
                <a:lnTo>
                  <a:pt x="402" y="874"/>
                </a:lnTo>
                <a:lnTo>
                  <a:pt x="602" y="350"/>
                </a:lnTo>
                <a:lnTo>
                  <a:pt x="683" y="350"/>
                </a:lnTo>
                <a:lnTo>
                  <a:pt x="880" y="874"/>
                </a:lnTo>
                <a:lnTo>
                  <a:pt x="787" y="874"/>
                </a:lnTo>
                <a:lnTo>
                  <a:pt x="744" y="759"/>
                </a:lnTo>
                <a:close/>
                <a:moveTo>
                  <a:pt x="1050" y="235"/>
                </a:moveTo>
                <a:lnTo>
                  <a:pt x="1167" y="235"/>
                </a:lnTo>
                <a:lnTo>
                  <a:pt x="1167" y="118"/>
                </a:lnTo>
                <a:lnTo>
                  <a:pt x="1050" y="118"/>
                </a:lnTo>
                <a:lnTo>
                  <a:pt x="1050" y="235"/>
                </a:lnTo>
                <a:close/>
                <a:moveTo>
                  <a:pt x="1167" y="1166"/>
                </a:moveTo>
                <a:lnTo>
                  <a:pt x="1167" y="1049"/>
                </a:lnTo>
                <a:lnTo>
                  <a:pt x="1050" y="1049"/>
                </a:lnTo>
                <a:lnTo>
                  <a:pt x="1050" y="1166"/>
                </a:lnTo>
                <a:lnTo>
                  <a:pt x="1167" y="1166"/>
                </a:lnTo>
                <a:close/>
                <a:moveTo>
                  <a:pt x="935" y="1049"/>
                </a:moveTo>
                <a:lnTo>
                  <a:pt x="935" y="934"/>
                </a:lnTo>
                <a:lnTo>
                  <a:pt x="1050" y="934"/>
                </a:lnTo>
                <a:lnTo>
                  <a:pt x="1050" y="350"/>
                </a:lnTo>
                <a:lnTo>
                  <a:pt x="935" y="350"/>
                </a:lnTo>
                <a:lnTo>
                  <a:pt x="935" y="235"/>
                </a:lnTo>
                <a:lnTo>
                  <a:pt x="350" y="235"/>
                </a:lnTo>
                <a:lnTo>
                  <a:pt x="350" y="350"/>
                </a:lnTo>
                <a:lnTo>
                  <a:pt x="235" y="350"/>
                </a:lnTo>
                <a:lnTo>
                  <a:pt x="235" y="934"/>
                </a:lnTo>
                <a:lnTo>
                  <a:pt x="350" y="934"/>
                </a:lnTo>
                <a:lnTo>
                  <a:pt x="350" y="1049"/>
                </a:lnTo>
                <a:lnTo>
                  <a:pt x="935" y="1049"/>
                </a:lnTo>
                <a:close/>
                <a:moveTo>
                  <a:pt x="235" y="1166"/>
                </a:moveTo>
                <a:lnTo>
                  <a:pt x="235" y="1049"/>
                </a:lnTo>
                <a:lnTo>
                  <a:pt x="118" y="1049"/>
                </a:lnTo>
                <a:lnTo>
                  <a:pt x="118" y="1166"/>
                </a:lnTo>
                <a:lnTo>
                  <a:pt x="235" y="1166"/>
                </a:lnTo>
                <a:close/>
                <a:moveTo>
                  <a:pt x="118" y="118"/>
                </a:moveTo>
                <a:lnTo>
                  <a:pt x="118" y="235"/>
                </a:lnTo>
                <a:lnTo>
                  <a:pt x="235" y="235"/>
                </a:lnTo>
                <a:lnTo>
                  <a:pt x="235" y="118"/>
                </a:lnTo>
                <a:lnTo>
                  <a:pt x="118" y="118"/>
                </a:lnTo>
                <a:close/>
                <a:moveTo>
                  <a:pt x="1285" y="350"/>
                </a:moveTo>
                <a:lnTo>
                  <a:pt x="1167" y="350"/>
                </a:lnTo>
                <a:lnTo>
                  <a:pt x="1167" y="934"/>
                </a:lnTo>
                <a:lnTo>
                  <a:pt x="1285" y="934"/>
                </a:lnTo>
                <a:lnTo>
                  <a:pt x="1285" y="1284"/>
                </a:lnTo>
                <a:lnTo>
                  <a:pt x="935" y="1284"/>
                </a:lnTo>
                <a:lnTo>
                  <a:pt x="935" y="1166"/>
                </a:lnTo>
                <a:lnTo>
                  <a:pt x="350" y="1166"/>
                </a:lnTo>
                <a:lnTo>
                  <a:pt x="350" y="1284"/>
                </a:lnTo>
                <a:lnTo>
                  <a:pt x="0" y="1284"/>
                </a:lnTo>
                <a:lnTo>
                  <a:pt x="0" y="934"/>
                </a:lnTo>
                <a:lnTo>
                  <a:pt x="118" y="934"/>
                </a:lnTo>
                <a:lnTo>
                  <a:pt x="118" y="350"/>
                </a:lnTo>
                <a:lnTo>
                  <a:pt x="0" y="350"/>
                </a:lnTo>
                <a:lnTo>
                  <a:pt x="0" y="0"/>
                </a:lnTo>
                <a:lnTo>
                  <a:pt x="350" y="0"/>
                </a:lnTo>
                <a:lnTo>
                  <a:pt x="350" y="118"/>
                </a:lnTo>
                <a:lnTo>
                  <a:pt x="935" y="118"/>
                </a:lnTo>
                <a:lnTo>
                  <a:pt x="935" y="0"/>
                </a:lnTo>
                <a:lnTo>
                  <a:pt x="1285" y="0"/>
                </a:lnTo>
                <a:lnTo>
                  <a:pt x="1285" y="350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14" name="Freeform 113"/>
          <p:cNvSpPr>
            <a:spLocks noChangeArrowheads="1"/>
          </p:cNvSpPr>
          <p:nvPr/>
        </p:nvSpPr>
        <p:spPr bwMode="auto">
          <a:xfrm>
            <a:off x="1058863" y="4127500"/>
            <a:ext cx="336550" cy="336550"/>
          </a:xfrm>
          <a:custGeom>
            <a:avLst/>
            <a:gdLst>
              <a:gd name="T0" fmla="*/ 468 w 936"/>
              <a:gd name="T1" fmla="*/ 235 h 935"/>
              <a:gd name="T2" fmla="*/ 468 w 936"/>
              <a:gd name="T3" fmla="*/ 0 h 935"/>
              <a:gd name="T4" fmla="*/ 935 w 936"/>
              <a:gd name="T5" fmla="*/ 467 h 935"/>
              <a:gd name="T6" fmla="*/ 468 w 936"/>
              <a:gd name="T7" fmla="*/ 934 h 935"/>
              <a:gd name="T8" fmla="*/ 468 w 936"/>
              <a:gd name="T9" fmla="*/ 699 h 935"/>
              <a:gd name="T10" fmla="*/ 0 w 936"/>
              <a:gd name="T11" fmla="*/ 699 h 935"/>
              <a:gd name="T12" fmla="*/ 0 w 936"/>
              <a:gd name="T13" fmla="*/ 235 h 935"/>
              <a:gd name="T14" fmla="*/ 468 w 936"/>
              <a:gd name="T15" fmla="*/ 235 h 9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936" h="935">
                <a:moveTo>
                  <a:pt x="468" y="235"/>
                </a:moveTo>
                <a:lnTo>
                  <a:pt x="468" y="0"/>
                </a:lnTo>
                <a:lnTo>
                  <a:pt x="935" y="467"/>
                </a:lnTo>
                <a:lnTo>
                  <a:pt x="468" y="934"/>
                </a:lnTo>
                <a:lnTo>
                  <a:pt x="468" y="699"/>
                </a:lnTo>
                <a:lnTo>
                  <a:pt x="0" y="699"/>
                </a:lnTo>
                <a:lnTo>
                  <a:pt x="0" y="235"/>
                </a:lnTo>
                <a:lnTo>
                  <a:pt x="468" y="235"/>
                </a:lnTo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15" name="Freeform 114"/>
          <p:cNvSpPr>
            <a:spLocks noChangeArrowheads="1"/>
          </p:cNvSpPr>
          <p:nvPr/>
        </p:nvSpPr>
        <p:spPr bwMode="auto">
          <a:xfrm>
            <a:off x="2160589" y="4117975"/>
            <a:ext cx="293687" cy="357188"/>
          </a:xfrm>
          <a:custGeom>
            <a:avLst/>
            <a:gdLst>
              <a:gd name="T0" fmla="*/ 0 w 815"/>
              <a:gd name="T1" fmla="*/ 874 h 993"/>
              <a:gd name="T2" fmla="*/ 814 w 815"/>
              <a:gd name="T3" fmla="*/ 874 h 993"/>
              <a:gd name="T4" fmla="*/ 814 w 815"/>
              <a:gd name="T5" fmla="*/ 992 h 993"/>
              <a:gd name="T6" fmla="*/ 0 w 815"/>
              <a:gd name="T7" fmla="*/ 992 h 993"/>
              <a:gd name="T8" fmla="*/ 0 w 815"/>
              <a:gd name="T9" fmla="*/ 874 h 993"/>
              <a:gd name="T10" fmla="*/ 814 w 815"/>
              <a:gd name="T11" fmla="*/ 350 h 993"/>
              <a:gd name="T12" fmla="*/ 407 w 815"/>
              <a:gd name="T13" fmla="*/ 757 h 993"/>
              <a:gd name="T14" fmla="*/ 0 w 815"/>
              <a:gd name="T15" fmla="*/ 350 h 993"/>
              <a:gd name="T16" fmla="*/ 232 w 815"/>
              <a:gd name="T17" fmla="*/ 350 h 993"/>
              <a:gd name="T18" fmla="*/ 232 w 815"/>
              <a:gd name="T19" fmla="*/ 0 h 993"/>
              <a:gd name="T20" fmla="*/ 582 w 815"/>
              <a:gd name="T21" fmla="*/ 0 h 993"/>
              <a:gd name="T22" fmla="*/ 582 w 815"/>
              <a:gd name="T23" fmla="*/ 350 h 993"/>
              <a:gd name="T24" fmla="*/ 814 w 815"/>
              <a:gd name="T25" fmla="*/ 350 h 9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815" h="993">
                <a:moveTo>
                  <a:pt x="0" y="874"/>
                </a:moveTo>
                <a:lnTo>
                  <a:pt x="814" y="874"/>
                </a:lnTo>
                <a:lnTo>
                  <a:pt x="814" y="992"/>
                </a:lnTo>
                <a:lnTo>
                  <a:pt x="0" y="992"/>
                </a:lnTo>
                <a:lnTo>
                  <a:pt x="0" y="874"/>
                </a:lnTo>
                <a:close/>
                <a:moveTo>
                  <a:pt x="814" y="350"/>
                </a:moveTo>
                <a:lnTo>
                  <a:pt x="407" y="757"/>
                </a:lnTo>
                <a:lnTo>
                  <a:pt x="0" y="350"/>
                </a:lnTo>
                <a:lnTo>
                  <a:pt x="232" y="350"/>
                </a:lnTo>
                <a:lnTo>
                  <a:pt x="232" y="0"/>
                </a:lnTo>
                <a:lnTo>
                  <a:pt x="582" y="0"/>
                </a:lnTo>
                <a:lnTo>
                  <a:pt x="582" y="350"/>
                </a:lnTo>
                <a:lnTo>
                  <a:pt x="814" y="350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16" name="Freeform 115"/>
          <p:cNvSpPr>
            <a:spLocks noChangeArrowheads="1"/>
          </p:cNvSpPr>
          <p:nvPr/>
        </p:nvSpPr>
        <p:spPr bwMode="auto">
          <a:xfrm>
            <a:off x="3195638" y="4106864"/>
            <a:ext cx="381000" cy="377825"/>
          </a:xfrm>
          <a:custGeom>
            <a:avLst/>
            <a:gdLst>
              <a:gd name="T0" fmla="*/ 642 w 1059"/>
              <a:gd name="T1" fmla="*/ 907 h 1051"/>
              <a:gd name="T2" fmla="*/ 768 w 1059"/>
              <a:gd name="T3" fmla="*/ 702 h 1051"/>
              <a:gd name="T4" fmla="*/ 599 w 1059"/>
              <a:gd name="T5" fmla="*/ 864 h 1051"/>
              <a:gd name="T6" fmla="*/ 642 w 1059"/>
              <a:gd name="T7" fmla="*/ 907 h 1051"/>
              <a:gd name="T8" fmla="*/ 101 w 1059"/>
              <a:gd name="T9" fmla="*/ 227 h 1051"/>
              <a:gd name="T10" fmla="*/ 0 w 1059"/>
              <a:gd name="T11" fmla="*/ 129 h 1051"/>
              <a:gd name="T12" fmla="*/ 49 w 1059"/>
              <a:gd name="T13" fmla="*/ 74 h 1051"/>
              <a:gd name="T14" fmla="*/ 208 w 1059"/>
              <a:gd name="T15" fmla="*/ 0 h 1051"/>
              <a:gd name="T16" fmla="*/ 355 w 1059"/>
              <a:gd name="T17" fmla="*/ 167 h 1051"/>
              <a:gd name="T18" fmla="*/ 279 w 1059"/>
              <a:gd name="T19" fmla="*/ 358 h 1051"/>
              <a:gd name="T20" fmla="*/ 172 w 1059"/>
              <a:gd name="T21" fmla="*/ 563 h 1051"/>
              <a:gd name="T22" fmla="*/ 191 w 1059"/>
              <a:gd name="T23" fmla="*/ 675 h 1051"/>
              <a:gd name="T24" fmla="*/ 257 w 1059"/>
              <a:gd name="T25" fmla="*/ 626 h 1051"/>
              <a:gd name="T26" fmla="*/ 391 w 1059"/>
              <a:gd name="T27" fmla="*/ 467 h 1051"/>
              <a:gd name="T28" fmla="*/ 678 w 1059"/>
              <a:gd name="T29" fmla="*/ 304 h 1051"/>
              <a:gd name="T30" fmla="*/ 913 w 1059"/>
              <a:gd name="T31" fmla="*/ 547 h 1051"/>
              <a:gd name="T32" fmla="*/ 1058 w 1059"/>
              <a:gd name="T33" fmla="*/ 547 h 1051"/>
              <a:gd name="T34" fmla="*/ 1058 w 1059"/>
              <a:gd name="T35" fmla="*/ 692 h 1051"/>
              <a:gd name="T36" fmla="*/ 916 w 1059"/>
              <a:gd name="T37" fmla="*/ 692 h 1051"/>
              <a:gd name="T38" fmla="*/ 640 w 1059"/>
              <a:gd name="T39" fmla="*/ 1050 h 1051"/>
              <a:gd name="T40" fmla="*/ 454 w 1059"/>
              <a:gd name="T41" fmla="*/ 869 h 1051"/>
              <a:gd name="T42" fmla="*/ 768 w 1059"/>
              <a:gd name="T43" fmla="*/ 555 h 1051"/>
              <a:gd name="T44" fmla="*/ 664 w 1059"/>
              <a:gd name="T45" fmla="*/ 451 h 1051"/>
              <a:gd name="T46" fmla="*/ 426 w 1059"/>
              <a:gd name="T47" fmla="*/ 651 h 1051"/>
              <a:gd name="T48" fmla="*/ 249 w 1059"/>
              <a:gd name="T49" fmla="*/ 812 h 1051"/>
              <a:gd name="T50" fmla="*/ 16 w 1059"/>
              <a:gd name="T51" fmla="*/ 612 h 1051"/>
              <a:gd name="T52" fmla="*/ 183 w 1059"/>
              <a:gd name="T53" fmla="*/ 243 h 1051"/>
              <a:gd name="T54" fmla="*/ 200 w 1059"/>
              <a:gd name="T55" fmla="*/ 156 h 1051"/>
              <a:gd name="T56" fmla="*/ 101 w 1059"/>
              <a:gd name="T57" fmla="*/ 227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059" h="1051">
                <a:moveTo>
                  <a:pt x="642" y="907"/>
                </a:moveTo>
                <a:cubicBezTo>
                  <a:pt x="683" y="907"/>
                  <a:pt x="752" y="858"/>
                  <a:pt x="768" y="702"/>
                </a:cubicBezTo>
                <a:cubicBezTo>
                  <a:pt x="642" y="735"/>
                  <a:pt x="599" y="828"/>
                  <a:pt x="599" y="864"/>
                </a:cubicBezTo>
                <a:cubicBezTo>
                  <a:pt x="599" y="891"/>
                  <a:pt x="623" y="907"/>
                  <a:pt x="642" y="907"/>
                </a:cubicBezTo>
                <a:close/>
                <a:moveTo>
                  <a:pt x="101" y="227"/>
                </a:moveTo>
                <a:lnTo>
                  <a:pt x="0" y="129"/>
                </a:lnTo>
                <a:cubicBezTo>
                  <a:pt x="14" y="112"/>
                  <a:pt x="27" y="96"/>
                  <a:pt x="49" y="74"/>
                </a:cubicBezTo>
                <a:cubicBezTo>
                  <a:pt x="63" y="60"/>
                  <a:pt x="131" y="0"/>
                  <a:pt x="208" y="0"/>
                </a:cubicBezTo>
                <a:cubicBezTo>
                  <a:pt x="260" y="0"/>
                  <a:pt x="355" y="41"/>
                  <a:pt x="355" y="167"/>
                </a:cubicBezTo>
                <a:cubicBezTo>
                  <a:pt x="355" y="246"/>
                  <a:pt x="325" y="293"/>
                  <a:pt x="279" y="358"/>
                </a:cubicBezTo>
                <a:cubicBezTo>
                  <a:pt x="252" y="396"/>
                  <a:pt x="191" y="500"/>
                  <a:pt x="172" y="563"/>
                </a:cubicBezTo>
                <a:cubicBezTo>
                  <a:pt x="150" y="626"/>
                  <a:pt x="164" y="675"/>
                  <a:pt x="191" y="675"/>
                </a:cubicBezTo>
                <a:cubicBezTo>
                  <a:pt x="216" y="675"/>
                  <a:pt x="243" y="642"/>
                  <a:pt x="257" y="626"/>
                </a:cubicBezTo>
                <a:cubicBezTo>
                  <a:pt x="271" y="612"/>
                  <a:pt x="358" y="511"/>
                  <a:pt x="391" y="467"/>
                </a:cubicBezTo>
                <a:cubicBezTo>
                  <a:pt x="435" y="413"/>
                  <a:pt x="547" y="304"/>
                  <a:pt x="678" y="304"/>
                </a:cubicBezTo>
                <a:cubicBezTo>
                  <a:pt x="850" y="304"/>
                  <a:pt x="905" y="451"/>
                  <a:pt x="913" y="547"/>
                </a:cubicBezTo>
                <a:lnTo>
                  <a:pt x="1058" y="547"/>
                </a:lnTo>
                <a:lnTo>
                  <a:pt x="1058" y="692"/>
                </a:lnTo>
                <a:lnTo>
                  <a:pt x="916" y="692"/>
                </a:lnTo>
                <a:cubicBezTo>
                  <a:pt x="891" y="970"/>
                  <a:pt x="735" y="1050"/>
                  <a:pt x="640" y="1050"/>
                </a:cubicBezTo>
                <a:cubicBezTo>
                  <a:pt x="536" y="1050"/>
                  <a:pt x="454" y="968"/>
                  <a:pt x="454" y="869"/>
                </a:cubicBezTo>
                <a:cubicBezTo>
                  <a:pt x="454" y="771"/>
                  <a:pt x="547" y="593"/>
                  <a:pt x="768" y="555"/>
                </a:cubicBezTo>
                <a:cubicBezTo>
                  <a:pt x="763" y="508"/>
                  <a:pt x="760" y="451"/>
                  <a:pt x="664" y="451"/>
                </a:cubicBezTo>
                <a:cubicBezTo>
                  <a:pt x="590" y="451"/>
                  <a:pt x="497" y="563"/>
                  <a:pt x="426" y="651"/>
                </a:cubicBezTo>
                <a:cubicBezTo>
                  <a:pt x="361" y="730"/>
                  <a:pt x="312" y="793"/>
                  <a:pt x="249" y="812"/>
                </a:cubicBezTo>
                <a:cubicBezTo>
                  <a:pt x="113" y="855"/>
                  <a:pt x="16" y="735"/>
                  <a:pt x="16" y="612"/>
                </a:cubicBezTo>
                <a:cubicBezTo>
                  <a:pt x="16" y="470"/>
                  <a:pt x="170" y="268"/>
                  <a:pt x="183" y="243"/>
                </a:cubicBezTo>
                <a:cubicBezTo>
                  <a:pt x="200" y="216"/>
                  <a:pt x="230" y="167"/>
                  <a:pt x="200" y="156"/>
                </a:cubicBezTo>
                <a:cubicBezTo>
                  <a:pt x="180" y="148"/>
                  <a:pt x="142" y="186"/>
                  <a:pt x="101" y="227"/>
                </a:cubicBez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17" name="Freeform 116"/>
          <p:cNvSpPr>
            <a:spLocks noChangeArrowheads="1"/>
          </p:cNvSpPr>
          <p:nvPr/>
        </p:nvSpPr>
        <p:spPr bwMode="auto">
          <a:xfrm>
            <a:off x="4243389" y="4064001"/>
            <a:ext cx="446087" cy="461963"/>
          </a:xfrm>
          <a:custGeom>
            <a:avLst/>
            <a:gdLst>
              <a:gd name="T0" fmla="*/ 167 w 1239"/>
              <a:gd name="T1" fmla="*/ 494 h 1285"/>
              <a:gd name="T2" fmla="*/ 495 w 1239"/>
              <a:gd name="T3" fmla="*/ 825 h 1285"/>
              <a:gd name="T4" fmla="*/ 331 w 1239"/>
              <a:gd name="T5" fmla="*/ 989 h 1285"/>
              <a:gd name="T6" fmla="*/ 0 w 1239"/>
              <a:gd name="T7" fmla="*/ 661 h 1285"/>
              <a:gd name="T8" fmla="*/ 167 w 1239"/>
              <a:gd name="T9" fmla="*/ 494 h 1285"/>
              <a:gd name="T10" fmla="*/ 661 w 1239"/>
              <a:gd name="T11" fmla="*/ 0 h 1285"/>
              <a:gd name="T12" fmla="*/ 989 w 1239"/>
              <a:gd name="T13" fmla="*/ 330 h 1285"/>
              <a:gd name="T14" fmla="*/ 825 w 1239"/>
              <a:gd name="T15" fmla="*/ 494 h 1285"/>
              <a:gd name="T16" fmla="*/ 495 w 1239"/>
              <a:gd name="T17" fmla="*/ 166 h 1285"/>
              <a:gd name="T18" fmla="*/ 661 w 1239"/>
              <a:gd name="T19" fmla="*/ 0 h 1285"/>
              <a:gd name="T20" fmla="*/ 249 w 1239"/>
              <a:gd name="T21" fmla="*/ 412 h 1285"/>
              <a:gd name="T22" fmla="*/ 413 w 1239"/>
              <a:gd name="T23" fmla="*/ 248 h 1285"/>
              <a:gd name="T24" fmla="*/ 1238 w 1239"/>
              <a:gd name="T25" fmla="*/ 1074 h 1285"/>
              <a:gd name="T26" fmla="*/ 1074 w 1239"/>
              <a:gd name="T27" fmla="*/ 1238 h 1285"/>
              <a:gd name="T28" fmla="*/ 249 w 1239"/>
              <a:gd name="T29" fmla="*/ 412 h 1285"/>
              <a:gd name="T30" fmla="*/ 0 w 1239"/>
              <a:gd name="T31" fmla="*/ 1167 h 1285"/>
              <a:gd name="T32" fmla="*/ 700 w 1239"/>
              <a:gd name="T33" fmla="*/ 1167 h 1285"/>
              <a:gd name="T34" fmla="*/ 700 w 1239"/>
              <a:gd name="T35" fmla="*/ 1284 h 1285"/>
              <a:gd name="T36" fmla="*/ 0 w 1239"/>
              <a:gd name="T37" fmla="*/ 1284 h 1285"/>
              <a:gd name="T38" fmla="*/ 0 w 1239"/>
              <a:gd name="T39" fmla="*/ 1167 h 12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239" h="1285">
                <a:moveTo>
                  <a:pt x="167" y="494"/>
                </a:moveTo>
                <a:lnTo>
                  <a:pt x="495" y="825"/>
                </a:lnTo>
                <a:lnTo>
                  <a:pt x="331" y="989"/>
                </a:lnTo>
                <a:lnTo>
                  <a:pt x="0" y="661"/>
                </a:lnTo>
                <a:lnTo>
                  <a:pt x="167" y="494"/>
                </a:lnTo>
                <a:close/>
                <a:moveTo>
                  <a:pt x="661" y="0"/>
                </a:moveTo>
                <a:lnTo>
                  <a:pt x="989" y="330"/>
                </a:lnTo>
                <a:lnTo>
                  <a:pt x="825" y="494"/>
                </a:lnTo>
                <a:lnTo>
                  <a:pt x="495" y="166"/>
                </a:lnTo>
                <a:lnTo>
                  <a:pt x="661" y="0"/>
                </a:lnTo>
                <a:close/>
                <a:moveTo>
                  <a:pt x="249" y="412"/>
                </a:moveTo>
                <a:lnTo>
                  <a:pt x="413" y="248"/>
                </a:lnTo>
                <a:lnTo>
                  <a:pt x="1238" y="1074"/>
                </a:lnTo>
                <a:lnTo>
                  <a:pt x="1074" y="1238"/>
                </a:lnTo>
                <a:lnTo>
                  <a:pt x="249" y="412"/>
                </a:lnTo>
                <a:close/>
                <a:moveTo>
                  <a:pt x="0" y="1167"/>
                </a:moveTo>
                <a:lnTo>
                  <a:pt x="700" y="1167"/>
                </a:lnTo>
                <a:lnTo>
                  <a:pt x="700" y="1284"/>
                </a:lnTo>
                <a:lnTo>
                  <a:pt x="0" y="1284"/>
                </a:lnTo>
                <a:lnTo>
                  <a:pt x="0" y="1167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18" name="Freeform 117"/>
          <p:cNvSpPr>
            <a:spLocks noChangeArrowheads="1"/>
          </p:cNvSpPr>
          <p:nvPr/>
        </p:nvSpPr>
        <p:spPr bwMode="auto">
          <a:xfrm>
            <a:off x="5335588" y="4086225"/>
            <a:ext cx="419100" cy="419100"/>
          </a:xfrm>
          <a:custGeom>
            <a:avLst/>
            <a:gdLst>
              <a:gd name="T0" fmla="*/ 845 w 1165"/>
              <a:gd name="T1" fmla="*/ 407 h 1165"/>
              <a:gd name="T2" fmla="*/ 1164 w 1165"/>
              <a:gd name="T3" fmla="*/ 407 h 1165"/>
              <a:gd name="T4" fmla="*/ 1164 w 1165"/>
              <a:gd name="T5" fmla="*/ 757 h 1165"/>
              <a:gd name="T6" fmla="*/ 845 w 1165"/>
              <a:gd name="T7" fmla="*/ 757 h 1165"/>
              <a:gd name="T8" fmla="*/ 670 w 1165"/>
              <a:gd name="T9" fmla="*/ 582 h 1165"/>
              <a:gd name="T10" fmla="*/ 845 w 1165"/>
              <a:gd name="T11" fmla="*/ 407 h 1165"/>
              <a:gd name="T12" fmla="*/ 407 w 1165"/>
              <a:gd name="T13" fmla="*/ 844 h 1165"/>
              <a:gd name="T14" fmla="*/ 582 w 1165"/>
              <a:gd name="T15" fmla="*/ 669 h 1165"/>
              <a:gd name="T16" fmla="*/ 757 w 1165"/>
              <a:gd name="T17" fmla="*/ 844 h 1165"/>
              <a:gd name="T18" fmla="*/ 757 w 1165"/>
              <a:gd name="T19" fmla="*/ 1164 h 1165"/>
              <a:gd name="T20" fmla="*/ 407 w 1165"/>
              <a:gd name="T21" fmla="*/ 1164 h 1165"/>
              <a:gd name="T22" fmla="*/ 407 w 1165"/>
              <a:gd name="T23" fmla="*/ 844 h 1165"/>
              <a:gd name="T24" fmla="*/ 320 w 1165"/>
              <a:gd name="T25" fmla="*/ 407 h 1165"/>
              <a:gd name="T26" fmla="*/ 495 w 1165"/>
              <a:gd name="T27" fmla="*/ 582 h 1165"/>
              <a:gd name="T28" fmla="*/ 320 w 1165"/>
              <a:gd name="T29" fmla="*/ 757 h 1165"/>
              <a:gd name="T30" fmla="*/ 0 w 1165"/>
              <a:gd name="T31" fmla="*/ 757 h 1165"/>
              <a:gd name="T32" fmla="*/ 0 w 1165"/>
              <a:gd name="T33" fmla="*/ 407 h 1165"/>
              <a:gd name="T34" fmla="*/ 320 w 1165"/>
              <a:gd name="T35" fmla="*/ 407 h 1165"/>
              <a:gd name="T36" fmla="*/ 757 w 1165"/>
              <a:gd name="T37" fmla="*/ 319 h 1165"/>
              <a:gd name="T38" fmla="*/ 582 w 1165"/>
              <a:gd name="T39" fmla="*/ 494 h 1165"/>
              <a:gd name="T40" fmla="*/ 407 w 1165"/>
              <a:gd name="T41" fmla="*/ 319 h 1165"/>
              <a:gd name="T42" fmla="*/ 407 w 1165"/>
              <a:gd name="T43" fmla="*/ 0 h 1165"/>
              <a:gd name="T44" fmla="*/ 757 w 1165"/>
              <a:gd name="T45" fmla="*/ 0 h 1165"/>
              <a:gd name="T46" fmla="*/ 757 w 1165"/>
              <a:gd name="T47" fmla="*/ 319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165" h="1165">
                <a:moveTo>
                  <a:pt x="845" y="407"/>
                </a:moveTo>
                <a:lnTo>
                  <a:pt x="1164" y="407"/>
                </a:lnTo>
                <a:lnTo>
                  <a:pt x="1164" y="757"/>
                </a:lnTo>
                <a:lnTo>
                  <a:pt x="845" y="757"/>
                </a:lnTo>
                <a:lnTo>
                  <a:pt x="670" y="582"/>
                </a:lnTo>
                <a:lnTo>
                  <a:pt x="845" y="407"/>
                </a:lnTo>
                <a:close/>
                <a:moveTo>
                  <a:pt x="407" y="844"/>
                </a:moveTo>
                <a:lnTo>
                  <a:pt x="582" y="669"/>
                </a:lnTo>
                <a:lnTo>
                  <a:pt x="757" y="844"/>
                </a:lnTo>
                <a:lnTo>
                  <a:pt x="757" y="1164"/>
                </a:lnTo>
                <a:lnTo>
                  <a:pt x="407" y="1164"/>
                </a:lnTo>
                <a:lnTo>
                  <a:pt x="407" y="844"/>
                </a:lnTo>
                <a:close/>
                <a:moveTo>
                  <a:pt x="320" y="407"/>
                </a:moveTo>
                <a:lnTo>
                  <a:pt x="495" y="582"/>
                </a:lnTo>
                <a:lnTo>
                  <a:pt x="320" y="757"/>
                </a:lnTo>
                <a:lnTo>
                  <a:pt x="0" y="757"/>
                </a:lnTo>
                <a:lnTo>
                  <a:pt x="0" y="407"/>
                </a:lnTo>
                <a:lnTo>
                  <a:pt x="320" y="407"/>
                </a:lnTo>
                <a:close/>
                <a:moveTo>
                  <a:pt x="757" y="319"/>
                </a:moveTo>
                <a:lnTo>
                  <a:pt x="582" y="494"/>
                </a:lnTo>
                <a:lnTo>
                  <a:pt x="407" y="319"/>
                </a:lnTo>
                <a:lnTo>
                  <a:pt x="407" y="0"/>
                </a:lnTo>
                <a:lnTo>
                  <a:pt x="757" y="0"/>
                </a:lnTo>
                <a:lnTo>
                  <a:pt x="757" y="319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19" name="Freeform 118"/>
          <p:cNvSpPr>
            <a:spLocks noChangeArrowheads="1"/>
          </p:cNvSpPr>
          <p:nvPr/>
        </p:nvSpPr>
        <p:spPr bwMode="auto">
          <a:xfrm>
            <a:off x="6415088" y="4086225"/>
            <a:ext cx="419100" cy="419100"/>
          </a:xfrm>
          <a:custGeom>
            <a:avLst/>
            <a:gdLst>
              <a:gd name="T0" fmla="*/ 1107 w 1165"/>
              <a:gd name="T1" fmla="*/ 1049 h 1165"/>
              <a:gd name="T2" fmla="*/ 1107 w 1165"/>
              <a:gd name="T3" fmla="*/ 289 h 1165"/>
              <a:gd name="T4" fmla="*/ 1050 w 1165"/>
              <a:gd name="T5" fmla="*/ 232 h 1165"/>
              <a:gd name="T6" fmla="*/ 536 w 1165"/>
              <a:gd name="T7" fmla="*/ 232 h 1165"/>
              <a:gd name="T8" fmla="*/ 604 w 1165"/>
              <a:gd name="T9" fmla="*/ 467 h 1165"/>
              <a:gd name="T10" fmla="*/ 716 w 1165"/>
              <a:gd name="T11" fmla="*/ 467 h 1165"/>
              <a:gd name="T12" fmla="*/ 716 w 1165"/>
              <a:gd name="T13" fmla="*/ 407 h 1165"/>
              <a:gd name="T14" fmla="*/ 779 w 1165"/>
              <a:gd name="T15" fmla="*/ 407 h 1165"/>
              <a:gd name="T16" fmla="*/ 779 w 1165"/>
              <a:gd name="T17" fmla="*/ 467 h 1165"/>
              <a:gd name="T18" fmla="*/ 990 w 1165"/>
              <a:gd name="T19" fmla="*/ 467 h 1165"/>
              <a:gd name="T20" fmla="*/ 990 w 1165"/>
              <a:gd name="T21" fmla="*/ 527 h 1165"/>
              <a:gd name="T22" fmla="*/ 916 w 1165"/>
              <a:gd name="T23" fmla="*/ 527 h 1165"/>
              <a:gd name="T24" fmla="*/ 804 w 1165"/>
              <a:gd name="T25" fmla="*/ 732 h 1165"/>
              <a:gd name="T26" fmla="*/ 962 w 1165"/>
              <a:gd name="T27" fmla="*/ 888 h 1165"/>
              <a:gd name="T28" fmla="*/ 921 w 1165"/>
              <a:gd name="T29" fmla="*/ 932 h 1165"/>
              <a:gd name="T30" fmla="*/ 763 w 1165"/>
              <a:gd name="T31" fmla="*/ 776 h 1165"/>
              <a:gd name="T32" fmla="*/ 711 w 1165"/>
              <a:gd name="T33" fmla="*/ 828 h 1165"/>
              <a:gd name="T34" fmla="*/ 757 w 1165"/>
              <a:gd name="T35" fmla="*/ 989 h 1165"/>
              <a:gd name="T36" fmla="*/ 640 w 1165"/>
              <a:gd name="T37" fmla="*/ 1107 h 1165"/>
              <a:gd name="T38" fmla="*/ 1050 w 1165"/>
              <a:gd name="T39" fmla="*/ 1107 h 1165"/>
              <a:gd name="T40" fmla="*/ 1107 w 1165"/>
              <a:gd name="T41" fmla="*/ 1049 h 1165"/>
              <a:gd name="T42" fmla="*/ 697 w 1165"/>
              <a:gd name="T43" fmla="*/ 590 h 1165"/>
              <a:gd name="T44" fmla="*/ 763 w 1165"/>
              <a:gd name="T45" fmla="*/ 688 h 1165"/>
              <a:gd name="T46" fmla="*/ 853 w 1165"/>
              <a:gd name="T47" fmla="*/ 527 h 1165"/>
              <a:gd name="T48" fmla="*/ 621 w 1165"/>
              <a:gd name="T49" fmla="*/ 527 h 1165"/>
              <a:gd name="T50" fmla="*/ 640 w 1165"/>
              <a:gd name="T51" fmla="*/ 590 h 1165"/>
              <a:gd name="T52" fmla="*/ 697 w 1165"/>
              <a:gd name="T53" fmla="*/ 590 h 1165"/>
              <a:gd name="T54" fmla="*/ 653 w 1165"/>
              <a:gd name="T55" fmla="*/ 634 h 1165"/>
              <a:gd name="T56" fmla="*/ 689 w 1165"/>
              <a:gd name="T57" fmla="*/ 762 h 1165"/>
              <a:gd name="T58" fmla="*/ 722 w 1165"/>
              <a:gd name="T59" fmla="*/ 732 h 1165"/>
              <a:gd name="T60" fmla="*/ 653 w 1165"/>
              <a:gd name="T61" fmla="*/ 634 h 1165"/>
              <a:gd name="T62" fmla="*/ 530 w 1165"/>
              <a:gd name="T63" fmla="*/ 500 h 1165"/>
              <a:gd name="T64" fmla="*/ 525 w 1165"/>
              <a:gd name="T65" fmla="*/ 459 h 1165"/>
              <a:gd name="T66" fmla="*/ 295 w 1165"/>
              <a:gd name="T67" fmla="*/ 459 h 1165"/>
              <a:gd name="T68" fmla="*/ 295 w 1165"/>
              <a:gd name="T69" fmla="*/ 549 h 1165"/>
              <a:gd name="T70" fmla="*/ 424 w 1165"/>
              <a:gd name="T71" fmla="*/ 549 h 1165"/>
              <a:gd name="T72" fmla="*/ 301 w 1165"/>
              <a:gd name="T73" fmla="*/ 637 h 1165"/>
              <a:gd name="T74" fmla="*/ 162 w 1165"/>
              <a:gd name="T75" fmla="*/ 494 h 1165"/>
              <a:gd name="T76" fmla="*/ 301 w 1165"/>
              <a:gd name="T77" fmla="*/ 352 h 1165"/>
              <a:gd name="T78" fmla="*/ 388 w 1165"/>
              <a:gd name="T79" fmla="*/ 388 h 1165"/>
              <a:gd name="T80" fmla="*/ 394 w 1165"/>
              <a:gd name="T81" fmla="*/ 391 h 1165"/>
              <a:gd name="T82" fmla="*/ 465 w 1165"/>
              <a:gd name="T83" fmla="*/ 322 h 1165"/>
              <a:gd name="T84" fmla="*/ 459 w 1165"/>
              <a:gd name="T85" fmla="*/ 320 h 1165"/>
              <a:gd name="T86" fmla="*/ 301 w 1165"/>
              <a:gd name="T87" fmla="*/ 257 h 1165"/>
              <a:gd name="T88" fmla="*/ 63 w 1165"/>
              <a:gd name="T89" fmla="*/ 494 h 1165"/>
              <a:gd name="T90" fmla="*/ 301 w 1165"/>
              <a:gd name="T91" fmla="*/ 732 h 1165"/>
              <a:gd name="T92" fmla="*/ 530 w 1165"/>
              <a:gd name="T93" fmla="*/ 500 h 1165"/>
              <a:gd name="T94" fmla="*/ 1050 w 1165"/>
              <a:gd name="T95" fmla="*/ 175 h 1165"/>
              <a:gd name="T96" fmla="*/ 1164 w 1165"/>
              <a:gd name="T97" fmla="*/ 289 h 1165"/>
              <a:gd name="T98" fmla="*/ 1164 w 1165"/>
              <a:gd name="T99" fmla="*/ 1049 h 1165"/>
              <a:gd name="T100" fmla="*/ 1050 w 1165"/>
              <a:gd name="T101" fmla="*/ 1164 h 1165"/>
              <a:gd name="T102" fmla="*/ 582 w 1165"/>
              <a:gd name="T103" fmla="*/ 1164 h 1165"/>
              <a:gd name="T104" fmla="*/ 525 w 1165"/>
              <a:gd name="T105" fmla="*/ 989 h 1165"/>
              <a:gd name="T106" fmla="*/ 115 w 1165"/>
              <a:gd name="T107" fmla="*/ 989 h 1165"/>
              <a:gd name="T108" fmla="*/ 0 w 1165"/>
              <a:gd name="T109" fmla="*/ 874 h 1165"/>
              <a:gd name="T110" fmla="*/ 0 w 1165"/>
              <a:gd name="T111" fmla="*/ 115 h 1165"/>
              <a:gd name="T112" fmla="*/ 115 w 1165"/>
              <a:gd name="T113" fmla="*/ 0 h 1165"/>
              <a:gd name="T114" fmla="*/ 465 w 1165"/>
              <a:gd name="T115" fmla="*/ 0 h 1165"/>
              <a:gd name="T116" fmla="*/ 517 w 1165"/>
              <a:gd name="T117" fmla="*/ 175 h 1165"/>
              <a:gd name="T118" fmla="*/ 1050 w 1165"/>
              <a:gd name="T119" fmla="*/ 175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165" h="1165">
                <a:moveTo>
                  <a:pt x="1107" y="1049"/>
                </a:moveTo>
                <a:lnTo>
                  <a:pt x="1107" y="289"/>
                </a:lnTo>
                <a:cubicBezTo>
                  <a:pt x="1107" y="257"/>
                  <a:pt x="1082" y="232"/>
                  <a:pt x="1050" y="232"/>
                </a:cubicBezTo>
                <a:lnTo>
                  <a:pt x="536" y="232"/>
                </a:lnTo>
                <a:lnTo>
                  <a:pt x="604" y="467"/>
                </a:lnTo>
                <a:lnTo>
                  <a:pt x="716" y="467"/>
                </a:lnTo>
                <a:lnTo>
                  <a:pt x="716" y="407"/>
                </a:lnTo>
                <a:lnTo>
                  <a:pt x="779" y="407"/>
                </a:lnTo>
                <a:lnTo>
                  <a:pt x="779" y="467"/>
                </a:lnTo>
                <a:lnTo>
                  <a:pt x="990" y="467"/>
                </a:lnTo>
                <a:lnTo>
                  <a:pt x="990" y="527"/>
                </a:lnTo>
                <a:lnTo>
                  <a:pt x="916" y="527"/>
                </a:lnTo>
                <a:cubicBezTo>
                  <a:pt x="897" y="601"/>
                  <a:pt x="856" y="672"/>
                  <a:pt x="804" y="732"/>
                </a:cubicBezTo>
                <a:lnTo>
                  <a:pt x="962" y="888"/>
                </a:lnTo>
                <a:lnTo>
                  <a:pt x="921" y="932"/>
                </a:lnTo>
                <a:lnTo>
                  <a:pt x="763" y="776"/>
                </a:lnTo>
                <a:lnTo>
                  <a:pt x="711" y="828"/>
                </a:lnTo>
                <a:lnTo>
                  <a:pt x="757" y="989"/>
                </a:lnTo>
                <a:lnTo>
                  <a:pt x="640" y="1107"/>
                </a:lnTo>
                <a:lnTo>
                  <a:pt x="1050" y="1107"/>
                </a:lnTo>
                <a:cubicBezTo>
                  <a:pt x="1083" y="1107"/>
                  <a:pt x="1107" y="1082"/>
                  <a:pt x="1107" y="1049"/>
                </a:cubicBezTo>
                <a:close/>
                <a:moveTo>
                  <a:pt x="697" y="590"/>
                </a:moveTo>
                <a:cubicBezTo>
                  <a:pt x="711" y="617"/>
                  <a:pt x="733" y="653"/>
                  <a:pt x="763" y="688"/>
                </a:cubicBezTo>
                <a:cubicBezTo>
                  <a:pt x="834" y="604"/>
                  <a:pt x="853" y="527"/>
                  <a:pt x="853" y="527"/>
                </a:cubicBezTo>
                <a:lnTo>
                  <a:pt x="621" y="527"/>
                </a:lnTo>
                <a:lnTo>
                  <a:pt x="640" y="590"/>
                </a:lnTo>
                <a:lnTo>
                  <a:pt x="697" y="590"/>
                </a:lnTo>
                <a:close/>
                <a:moveTo>
                  <a:pt x="653" y="634"/>
                </a:moveTo>
                <a:lnTo>
                  <a:pt x="689" y="762"/>
                </a:lnTo>
                <a:lnTo>
                  <a:pt x="722" y="732"/>
                </a:lnTo>
                <a:cubicBezTo>
                  <a:pt x="694" y="702"/>
                  <a:pt x="673" y="669"/>
                  <a:pt x="653" y="634"/>
                </a:cubicBezTo>
                <a:close/>
                <a:moveTo>
                  <a:pt x="530" y="500"/>
                </a:moveTo>
                <a:cubicBezTo>
                  <a:pt x="530" y="486"/>
                  <a:pt x="530" y="469"/>
                  <a:pt x="525" y="459"/>
                </a:cubicBezTo>
                <a:lnTo>
                  <a:pt x="295" y="459"/>
                </a:lnTo>
                <a:lnTo>
                  <a:pt x="295" y="549"/>
                </a:lnTo>
                <a:lnTo>
                  <a:pt x="424" y="549"/>
                </a:lnTo>
                <a:cubicBezTo>
                  <a:pt x="416" y="585"/>
                  <a:pt x="380" y="637"/>
                  <a:pt x="301" y="637"/>
                </a:cubicBezTo>
                <a:cubicBezTo>
                  <a:pt x="224" y="637"/>
                  <a:pt x="162" y="571"/>
                  <a:pt x="162" y="494"/>
                </a:cubicBezTo>
                <a:cubicBezTo>
                  <a:pt x="162" y="418"/>
                  <a:pt x="224" y="352"/>
                  <a:pt x="301" y="352"/>
                </a:cubicBezTo>
                <a:cubicBezTo>
                  <a:pt x="345" y="352"/>
                  <a:pt x="372" y="371"/>
                  <a:pt x="388" y="388"/>
                </a:cubicBezTo>
                <a:lnTo>
                  <a:pt x="394" y="391"/>
                </a:lnTo>
                <a:lnTo>
                  <a:pt x="465" y="322"/>
                </a:lnTo>
                <a:lnTo>
                  <a:pt x="459" y="320"/>
                </a:lnTo>
                <a:cubicBezTo>
                  <a:pt x="416" y="279"/>
                  <a:pt x="361" y="257"/>
                  <a:pt x="301" y="257"/>
                </a:cubicBezTo>
                <a:cubicBezTo>
                  <a:pt x="170" y="257"/>
                  <a:pt x="63" y="363"/>
                  <a:pt x="63" y="494"/>
                </a:cubicBezTo>
                <a:cubicBezTo>
                  <a:pt x="63" y="626"/>
                  <a:pt x="170" y="732"/>
                  <a:pt x="301" y="732"/>
                </a:cubicBezTo>
                <a:cubicBezTo>
                  <a:pt x="435" y="732"/>
                  <a:pt x="530" y="636"/>
                  <a:pt x="530" y="500"/>
                </a:cubicBezTo>
                <a:close/>
                <a:moveTo>
                  <a:pt x="1050" y="175"/>
                </a:moveTo>
                <a:cubicBezTo>
                  <a:pt x="1113" y="175"/>
                  <a:pt x="1164" y="227"/>
                  <a:pt x="1164" y="289"/>
                </a:cubicBezTo>
                <a:lnTo>
                  <a:pt x="1164" y="1049"/>
                </a:lnTo>
                <a:cubicBezTo>
                  <a:pt x="1164" y="1112"/>
                  <a:pt x="1113" y="1164"/>
                  <a:pt x="1050" y="1164"/>
                </a:cubicBezTo>
                <a:lnTo>
                  <a:pt x="582" y="1164"/>
                </a:lnTo>
                <a:lnTo>
                  <a:pt x="525" y="989"/>
                </a:lnTo>
                <a:lnTo>
                  <a:pt x="115" y="989"/>
                </a:lnTo>
                <a:cubicBezTo>
                  <a:pt x="52" y="989"/>
                  <a:pt x="0" y="937"/>
                  <a:pt x="0" y="874"/>
                </a:cubicBezTo>
                <a:lnTo>
                  <a:pt x="0" y="115"/>
                </a:lnTo>
                <a:cubicBezTo>
                  <a:pt x="0" y="52"/>
                  <a:pt x="52" y="0"/>
                  <a:pt x="115" y="0"/>
                </a:cubicBezTo>
                <a:lnTo>
                  <a:pt x="465" y="0"/>
                </a:lnTo>
                <a:lnTo>
                  <a:pt x="517" y="175"/>
                </a:lnTo>
                <a:lnTo>
                  <a:pt x="1050" y="175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20" name="Freeform 119"/>
          <p:cNvSpPr>
            <a:spLocks noChangeArrowheads="1"/>
          </p:cNvSpPr>
          <p:nvPr/>
        </p:nvSpPr>
        <p:spPr bwMode="auto">
          <a:xfrm>
            <a:off x="7578726" y="4127500"/>
            <a:ext cx="252413" cy="336550"/>
          </a:xfrm>
          <a:custGeom>
            <a:avLst/>
            <a:gdLst>
              <a:gd name="T0" fmla="*/ 699 w 700"/>
              <a:gd name="T1" fmla="*/ 0 h 935"/>
              <a:gd name="T2" fmla="*/ 699 w 700"/>
              <a:gd name="T3" fmla="*/ 174 h 935"/>
              <a:gd name="T4" fmla="*/ 292 w 700"/>
              <a:gd name="T5" fmla="*/ 174 h 935"/>
              <a:gd name="T6" fmla="*/ 582 w 700"/>
              <a:gd name="T7" fmla="*/ 467 h 935"/>
              <a:gd name="T8" fmla="*/ 292 w 700"/>
              <a:gd name="T9" fmla="*/ 759 h 935"/>
              <a:gd name="T10" fmla="*/ 699 w 700"/>
              <a:gd name="T11" fmla="*/ 759 h 935"/>
              <a:gd name="T12" fmla="*/ 699 w 700"/>
              <a:gd name="T13" fmla="*/ 934 h 935"/>
              <a:gd name="T14" fmla="*/ 0 w 700"/>
              <a:gd name="T15" fmla="*/ 934 h 935"/>
              <a:gd name="T16" fmla="*/ 0 w 700"/>
              <a:gd name="T17" fmla="*/ 817 h 935"/>
              <a:gd name="T18" fmla="*/ 380 w 700"/>
              <a:gd name="T19" fmla="*/ 467 h 935"/>
              <a:gd name="T20" fmla="*/ 0 w 700"/>
              <a:gd name="T21" fmla="*/ 117 h 935"/>
              <a:gd name="T22" fmla="*/ 0 w 700"/>
              <a:gd name="T23" fmla="*/ 0 h 935"/>
              <a:gd name="T24" fmla="*/ 699 w 700"/>
              <a:gd name="T25" fmla="*/ 0 h 9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700" h="935">
                <a:moveTo>
                  <a:pt x="699" y="0"/>
                </a:moveTo>
                <a:lnTo>
                  <a:pt x="699" y="174"/>
                </a:lnTo>
                <a:lnTo>
                  <a:pt x="292" y="174"/>
                </a:lnTo>
                <a:lnTo>
                  <a:pt x="582" y="467"/>
                </a:lnTo>
                <a:lnTo>
                  <a:pt x="292" y="759"/>
                </a:lnTo>
                <a:lnTo>
                  <a:pt x="699" y="759"/>
                </a:lnTo>
                <a:lnTo>
                  <a:pt x="699" y="934"/>
                </a:lnTo>
                <a:lnTo>
                  <a:pt x="0" y="934"/>
                </a:lnTo>
                <a:lnTo>
                  <a:pt x="0" y="817"/>
                </a:lnTo>
                <a:lnTo>
                  <a:pt x="380" y="467"/>
                </a:lnTo>
                <a:lnTo>
                  <a:pt x="0" y="117"/>
                </a:lnTo>
                <a:lnTo>
                  <a:pt x="0" y="0"/>
                </a:lnTo>
                <a:lnTo>
                  <a:pt x="699" y="0"/>
                </a:lnTo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21" name="Freeform 120"/>
          <p:cNvSpPr>
            <a:spLocks noChangeArrowheads="1"/>
          </p:cNvSpPr>
          <p:nvPr/>
        </p:nvSpPr>
        <p:spPr bwMode="auto">
          <a:xfrm>
            <a:off x="8637589" y="4149725"/>
            <a:ext cx="293687" cy="293688"/>
          </a:xfrm>
          <a:custGeom>
            <a:avLst/>
            <a:gdLst>
              <a:gd name="T0" fmla="*/ 524 w 815"/>
              <a:gd name="T1" fmla="*/ 0 h 815"/>
              <a:gd name="T2" fmla="*/ 814 w 815"/>
              <a:gd name="T3" fmla="*/ 0 h 815"/>
              <a:gd name="T4" fmla="*/ 814 w 815"/>
              <a:gd name="T5" fmla="*/ 289 h 815"/>
              <a:gd name="T6" fmla="*/ 699 w 815"/>
              <a:gd name="T7" fmla="*/ 289 h 815"/>
              <a:gd name="T8" fmla="*/ 699 w 815"/>
              <a:gd name="T9" fmla="*/ 114 h 815"/>
              <a:gd name="T10" fmla="*/ 524 w 815"/>
              <a:gd name="T11" fmla="*/ 114 h 815"/>
              <a:gd name="T12" fmla="*/ 524 w 815"/>
              <a:gd name="T13" fmla="*/ 0 h 815"/>
              <a:gd name="T14" fmla="*/ 699 w 815"/>
              <a:gd name="T15" fmla="*/ 699 h 815"/>
              <a:gd name="T16" fmla="*/ 699 w 815"/>
              <a:gd name="T17" fmla="*/ 524 h 815"/>
              <a:gd name="T18" fmla="*/ 814 w 815"/>
              <a:gd name="T19" fmla="*/ 524 h 815"/>
              <a:gd name="T20" fmla="*/ 814 w 815"/>
              <a:gd name="T21" fmla="*/ 814 h 815"/>
              <a:gd name="T22" fmla="*/ 524 w 815"/>
              <a:gd name="T23" fmla="*/ 814 h 815"/>
              <a:gd name="T24" fmla="*/ 524 w 815"/>
              <a:gd name="T25" fmla="*/ 699 h 815"/>
              <a:gd name="T26" fmla="*/ 699 w 815"/>
              <a:gd name="T27" fmla="*/ 699 h 815"/>
              <a:gd name="T28" fmla="*/ 0 w 815"/>
              <a:gd name="T29" fmla="*/ 289 h 815"/>
              <a:gd name="T30" fmla="*/ 0 w 815"/>
              <a:gd name="T31" fmla="*/ 0 h 815"/>
              <a:gd name="T32" fmla="*/ 289 w 815"/>
              <a:gd name="T33" fmla="*/ 0 h 815"/>
              <a:gd name="T34" fmla="*/ 289 w 815"/>
              <a:gd name="T35" fmla="*/ 114 h 815"/>
              <a:gd name="T36" fmla="*/ 114 w 815"/>
              <a:gd name="T37" fmla="*/ 114 h 815"/>
              <a:gd name="T38" fmla="*/ 114 w 815"/>
              <a:gd name="T39" fmla="*/ 289 h 815"/>
              <a:gd name="T40" fmla="*/ 0 w 815"/>
              <a:gd name="T41" fmla="*/ 289 h 815"/>
              <a:gd name="T42" fmla="*/ 114 w 815"/>
              <a:gd name="T43" fmla="*/ 524 h 815"/>
              <a:gd name="T44" fmla="*/ 114 w 815"/>
              <a:gd name="T45" fmla="*/ 699 h 815"/>
              <a:gd name="T46" fmla="*/ 289 w 815"/>
              <a:gd name="T47" fmla="*/ 699 h 815"/>
              <a:gd name="T48" fmla="*/ 289 w 815"/>
              <a:gd name="T49" fmla="*/ 814 h 815"/>
              <a:gd name="T50" fmla="*/ 0 w 815"/>
              <a:gd name="T51" fmla="*/ 814 h 815"/>
              <a:gd name="T52" fmla="*/ 0 w 815"/>
              <a:gd name="T53" fmla="*/ 524 h 815"/>
              <a:gd name="T54" fmla="*/ 114 w 815"/>
              <a:gd name="T55" fmla="*/ 524 h 8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815" h="815">
                <a:moveTo>
                  <a:pt x="524" y="0"/>
                </a:moveTo>
                <a:lnTo>
                  <a:pt x="814" y="0"/>
                </a:lnTo>
                <a:lnTo>
                  <a:pt x="814" y="289"/>
                </a:lnTo>
                <a:lnTo>
                  <a:pt x="699" y="289"/>
                </a:lnTo>
                <a:lnTo>
                  <a:pt x="699" y="114"/>
                </a:lnTo>
                <a:lnTo>
                  <a:pt x="524" y="114"/>
                </a:lnTo>
                <a:lnTo>
                  <a:pt x="524" y="0"/>
                </a:lnTo>
                <a:close/>
                <a:moveTo>
                  <a:pt x="699" y="699"/>
                </a:moveTo>
                <a:lnTo>
                  <a:pt x="699" y="524"/>
                </a:lnTo>
                <a:lnTo>
                  <a:pt x="814" y="524"/>
                </a:lnTo>
                <a:lnTo>
                  <a:pt x="814" y="814"/>
                </a:lnTo>
                <a:lnTo>
                  <a:pt x="524" y="814"/>
                </a:lnTo>
                <a:lnTo>
                  <a:pt x="524" y="699"/>
                </a:lnTo>
                <a:lnTo>
                  <a:pt x="699" y="699"/>
                </a:lnTo>
                <a:close/>
                <a:moveTo>
                  <a:pt x="0" y="289"/>
                </a:moveTo>
                <a:lnTo>
                  <a:pt x="0" y="0"/>
                </a:lnTo>
                <a:lnTo>
                  <a:pt x="289" y="0"/>
                </a:lnTo>
                <a:lnTo>
                  <a:pt x="289" y="114"/>
                </a:lnTo>
                <a:lnTo>
                  <a:pt x="114" y="114"/>
                </a:lnTo>
                <a:lnTo>
                  <a:pt x="114" y="289"/>
                </a:lnTo>
                <a:lnTo>
                  <a:pt x="0" y="289"/>
                </a:lnTo>
                <a:close/>
                <a:moveTo>
                  <a:pt x="114" y="524"/>
                </a:moveTo>
                <a:lnTo>
                  <a:pt x="114" y="699"/>
                </a:lnTo>
                <a:lnTo>
                  <a:pt x="289" y="699"/>
                </a:lnTo>
                <a:lnTo>
                  <a:pt x="289" y="814"/>
                </a:lnTo>
                <a:lnTo>
                  <a:pt x="0" y="814"/>
                </a:lnTo>
                <a:lnTo>
                  <a:pt x="0" y="524"/>
                </a:lnTo>
                <a:lnTo>
                  <a:pt x="114" y="524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22" name="Freeform 121"/>
          <p:cNvSpPr>
            <a:spLocks noChangeArrowheads="1"/>
          </p:cNvSpPr>
          <p:nvPr/>
        </p:nvSpPr>
        <p:spPr bwMode="auto">
          <a:xfrm>
            <a:off x="9717089" y="4149725"/>
            <a:ext cx="293687" cy="293688"/>
          </a:xfrm>
          <a:custGeom>
            <a:avLst/>
            <a:gdLst>
              <a:gd name="T0" fmla="*/ 639 w 815"/>
              <a:gd name="T1" fmla="*/ 175 h 815"/>
              <a:gd name="T2" fmla="*/ 814 w 815"/>
              <a:gd name="T3" fmla="*/ 175 h 815"/>
              <a:gd name="T4" fmla="*/ 814 w 815"/>
              <a:gd name="T5" fmla="*/ 289 h 815"/>
              <a:gd name="T6" fmla="*/ 524 w 815"/>
              <a:gd name="T7" fmla="*/ 289 h 815"/>
              <a:gd name="T8" fmla="*/ 524 w 815"/>
              <a:gd name="T9" fmla="*/ 0 h 815"/>
              <a:gd name="T10" fmla="*/ 639 w 815"/>
              <a:gd name="T11" fmla="*/ 0 h 815"/>
              <a:gd name="T12" fmla="*/ 639 w 815"/>
              <a:gd name="T13" fmla="*/ 175 h 815"/>
              <a:gd name="T14" fmla="*/ 524 w 815"/>
              <a:gd name="T15" fmla="*/ 814 h 815"/>
              <a:gd name="T16" fmla="*/ 524 w 815"/>
              <a:gd name="T17" fmla="*/ 524 h 815"/>
              <a:gd name="T18" fmla="*/ 814 w 815"/>
              <a:gd name="T19" fmla="*/ 524 h 815"/>
              <a:gd name="T20" fmla="*/ 814 w 815"/>
              <a:gd name="T21" fmla="*/ 639 h 815"/>
              <a:gd name="T22" fmla="*/ 639 w 815"/>
              <a:gd name="T23" fmla="*/ 639 h 815"/>
              <a:gd name="T24" fmla="*/ 639 w 815"/>
              <a:gd name="T25" fmla="*/ 814 h 815"/>
              <a:gd name="T26" fmla="*/ 524 w 815"/>
              <a:gd name="T27" fmla="*/ 814 h 815"/>
              <a:gd name="T28" fmla="*/ 175 w 815"/>
              <a:gd name="T29" fmla="*/ 175 h 815"/>
              <a:gd name="T30" fmla="*/ 175 w 815"/>
              <a:gd name="T31" fmla="*/ 0 h 815"/>
              <a:gd name="T32" fmla="*/ 289 w 815"/>
              <a:gd name="T33" fmla="*/ 0 h 815"/>
              <a:gd name="T34" fmla="*/ 289 w 815"/>
              <a:gd name="T35" fmla="*/ 289 h 815"/>
              <a:gd name="T36" fmla="*/ 0 w 815"/>
              <a:gd name="T37" fmla="*/ 289 h 815"/>
              <a:gd name="T38" fmla="*/ 0 w 815"/>
              <a:gd name="T39" fmla="*/ 175 h 815"/>
              <a:gd name="T40" fmla="*/ 175 w 815"/>
              <a:gd name="T41" fmla="*/ 175 h 815"/>
              <a:gd name="T42" fmla="*/ 0 w 815"/>
              <a:gd name="T43" fmla="*/ 639 h 815"/>
              <a:gd name="T44" fmla="*/ 0 w 815"/>
              <a:gd name="T45" fmla="*/ 524 h 815"/>
              <a:gd name="T46" fmla="*/ 289 w 815"/>
              <a:gd name="T47" fmla="*/ 524 h 815"/>
              <a:gd name="T48" fmla="*/ 289 w 815"/>
              <a:gd name="T49" fmla="*/ 814 h 815"/>
              <a:gd name="T50" fmla="*/ 175 w 815"/>
              <a:gd name="T51" fmla="*/ 814 h 815"/>
              <a:gd name="T52" fmla="*/ 175 w 815"/>
              <a:gd name="T53" fmla="*/ 639 h 815"/>
              <a:gd name="T54" fmla="*/ 0 w 815"/>
              <a:gd name="T55" fmla="*/ 639 h 8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815" h="815">
                <a:moveTo>
                  <a:pt x="639" y="175"/>
                </a:moveTo>
                <a:lnTo>
                  <a:pt x="814" y="175"/>
                </a:lnTo>
                <a:lnTo>
                  <a:pt x="814" y="289"/>
                </a:lnTo>
                <a:lnTo>
                  <a:pt x="524" y="289"/>
                </a:lnTo>
                <a:lnTo>
                  <a:pt x="524" y="0"/>
                </a:lnTo>
                <a:lnTo>
                  <a:pt x="639" y="0"/>
                </a:lnTo>
                <a:lnTo>
                  <a:pt x="639" y="175"/>
                </a:lnTo>
                <a:close/>
                <a:moveTo>
                  <a:pt x="524" y="814"/>
                </a:moveTo>
                <a:lnTo>
                  <a:pt x="524" y="524"/>
                </a:lnTo>
                <a:lnTo>
                  <a:pt x="814" y="524"/>
                </a:lnTo>
                <a:lnTo>
                  <a:pt x="814" y="639"/>
                </a:lnTo>
                <a:lnTo>
                  <a:pt x="639" y="639"/>
                </a:lnTo>
                <a:lnTo>
                  <a:pt x="639" y="814"/>
                </a:lnTo>
                <a:lnTo>
                  <a:pt x="524" y="814"/>
                </a:lnTo>
                <a:close/>
                <a:moveTo>
                  <a:pt x="175" y="175"/>
                </a:moveTo>
                <a:lnTo>
                  <a:pt x="175" y="0"/>
                </a:lnTo>
                <a:lnTo>
                  <a:pt x="289" y="0"/>
                </a:lnTo>
                <a:lnTo>
                  <a:pt x="289" y="289"/>
                </a:lnTo>
                <a:lnTo>
                  <a:pt x="0" y="289"/>
                </a:lnTo>
                <a:lnTo>
                  <a:pt x="0" y="175"/>
                </a:lnTo>
                <a:lnTo>
                  <a:pt x="175" y="175"/>
                </a:lnTo>
                <a:close/>
                <a:moveTo>
                  <a:pt x="0" y="639"/>
                </a:moveTo>
                <a:lnTo>
                  <a:pt x="0" y="524"/>
                </a:lnTo>
                <a:lnTo>
                  <a:pt x="289" y="524"/>
                </a:lnTo>
                <a:lnTo>
                  <a:pt x="289" y="814"/>
                </a:lnTo>
                <a:lnTo>
                  <a:pt x="175" y="814"/>
                </a:lnTo>
                <a:lnTo>
                  <a:pt x="175" y="639"/>
                </a:lnTo>
                <a:lnTo>
                  <a:pt x="0" y="639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23" name="Freeform 122"/>
          <p:cNvSpPr>
            <a:spLocks noChangeArrowheads="1"/>
          </p:cNvSpPr>
          <p:nvPr/>
        </p:nvSpPr>
        <p:spPr bwMode="auto">
          <a:xfrm>
            <a:off x="10755314" y="4106864"/>
            <a:ext cx="377825" cy="377825"/>
          </a:xfrm>
          <a:custGeom>
            <a:avLst/>
            <a:gdLst>
              <a:gd name="T0" fmla="*/ 0 w 1051"/>
              <a:gd name="T1" fmla="*/ 932 h 1051"/>
              <a:gd name="T2" fmla="*/ 935 w 1051"/>
              <a:gd name="T3" fmla="*/ 932 h 1051"/>
              <a:gd name="T4" fmla="*/ 935 w 1051"/>
              <a:gd name="T5" fmla="*/ 1050 h 1051"/>
              <a:gd name="T6" fmla="*/ 0 w 1051"/>
              <a:gd name="T7" fmla="*/ 1050 h 1051"/>
              <a:gd name="T8" fmla="*/ 0 w 1051"/>
              <a:gd name="T9" fmla="*/ 932 h 1051"/>
              <a:gd name="T10" fmla="*/ 935 w 1051"/>
              <a:gd name="T11" fmla="*/ 293 h 1051"/>
              <a:gd name="T12" fmla="*/ 935 w 1051"/>
              <a:gd name="T13" fmla="*/ 118 h 1051"/>
              <a:gd name="T14" fmla="*/ 817 w 1051"/>
              <a:gd name="T15" fmla="*/ 118 h 1051"/>
              <a:gd name="T16" fmla="*/ 817 w 1051"/>
              <a:gd name="T17" fmla="*/ 293 h 1051"/>
              <a:gd name="T18" fmla="*/ 935 w 1051"/>
              <a:gd name="T19" fmla="*/ 293 h 1051"/>
              <a:gd name="T20" fmla="*/ 935 w 1051"/>
              <a:gd name="T21" fmla="*/ 0 h 1051"/>
              <a:gd name="T22" fmla="*/ 1050 w 1051"/>
              <a:gd name="T23" fmla="*/ 118 h 1051"/>
              <a:gd name="T24" fmla="*/ 1050 w 1051"/>
              <a:gd name="T25" fmla="*/ 293 h 1051"/>
              <a:gd name="T26" fmla="*/ 935 w 1051"/>
              <a:gd name="T27" fmla="*/ 407 h 1051"/>
              <a:gd name="T28" fmla="*/ 817 w 1051"/>
              <a:gd name="T29" fmla="*/ 407 h 1051"/>
              <a:gd name="T30" fmla="*/ 817 w 1051"/>
              <a:gd name="T31" fmla="*/ 582 h 1051"/>
              <a:gd name="T32" fmla="*/ 585 w 1051"/>
              <a:gd name="T33" fmla="*/ 817 h 1051"/>
              <a:gd name="T34" fmla="*/ 235 w 1051"/>
              <a:gd name="T35" fmla="*/ 817 h 1051"/>
              <a:gd name="T36" fmla="*/ 0 w 1051"/>
              <a:gd name="T37" fmla="*/ 582 h 1051"/>
              <a:gd name="T38" fmla="*/ 0 w 1051"/>
              <a:gd name="T39" fmla="*/ 0 h 1051"/>
              <a:gd name="T40" fmla="*/ 935 w 1051"/>
              <a:gd name="T41" fmla="*/ 0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051" h="1051">
                <a:moveTo>
                  <a:pt x="0" y="932"/>
                </a:moveTo>
                <a:lnTo>
                  <a:pt x="935" y="932"/>
                </a:lnTo>
                <a:lnTo>
                  <a:pt x="935" y="1050"/>
                </a:lnTo>
                <a:lnTo>
                  <a:pt x="0" y="1050"/>
                </a:lnTo>
                <a:lnTo>
                  <a:pt x="0" y="932"/>
                </a:lnTo>
                <a:close/>
                <a:moveTo>
                  <a:pt x="935" y="293"/>
                </a:moveTo>
                <a:lnTo>
                  <a:pt x="935" y="118"/>
                </a:lnTo>
                <a:lnTo>
                  <a:pt x="817" y="118"/>
                </a:lnTo>
                <a:lnTo>
                  <a:pt x="817" y="293"/>
                </a:lnTo>
                <a:lnTo>
                  <a:pt x="935" y="293"/>
                </a:lnTo>
                <a:close/>
                <a:moveTo>
                  <a:pt x="935" y="0"/>
                </a:moveTo>
                <a:cubicBezTo>
                  <a:pt x="1001" y="0"/>
                  <a:pt x="1050" y="52"/>
                  <a:pt x="1050" y="118"/>
                </a:cubicBezTo>
                <a:lnTo>
                  <a:pt x="1050" y="293"/>
                </a:lnTo>
                <a:cubicBezTo>
                  <a:pt x="1050" y="355"/>
                  <a:pt x="1001" y="407"/>
                  <a:pt x="935" y="407"/>
                </a:cubicBezTo>
                <a:lnTo>
                  <a:pt x="817" y="407"/>
                </a:lnTo>
                <a:lnTo>
                  <a:pt x="817" y="582"/>
                </a:lnTo>
                <a:cubicBezTo>
                  <a:pt x="817" y="711"/>
                  <a:pt x="714" y="817"/>
                  <a:pt x="585" y="817"/>
                </a:cubicBezTo>
                <a:lnTo>
                  <a:pt x="235" y="817"/>
                </a:lnTo>
                <a:cubicBezTo>
                  <a:pt x="107" y="817"/>
                  <a:pt x="0" y="711"/>
                  <a:pt x="0" y="582"/>
                </a:cubicBezTo>
                <a:lnTo>
                  <a:pt x="0" y="0"/>
                </a:lnTo>
                <a:lnTo>
                  <a:pt x="935" y="0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24" name="Freeform 123"/>
          <p:cNvSpPr>
            <a:spLocks noChangeArrowheads="1"/>
          </p:cNvSpPr>
          <p:nvPr/>
        </p:nvSpPr>
        <p:spPr bwMode="auto">
          <a:xfrm>
            <a:off x="1058864" y="5100638"/>
            <a:ext cx="293687" cy="127000"/>
          </a:xfrm>
          <a:custGeom>
            <a:avLst/>
            <a:gdLst>
              <a:gd name="T0" fmla="*/ 815 w 816"/>
              <a:gd name="T1" fmla="*/ 88 h 351"/>
              <a:gd name="T2" fmla="*/ 640 w 816"/>
              <a:gd name="T3" fmla="*/ 88 h 351"/>
              <a:gd name="T4" fmla="*/ 640 w 816"/>
              <a:gd name="T5" fmla="*/ 145 h 351"/>
              <a:gd name="T6" fmla="*/ 757 w 816"/>
              <a:gd name="T7" fmla="*/ 145 h 351"/>
              <a:gd name="T8" fmla="*/ 757 w 816"/>
              <a:gd name="T9" fmla="*/ 233 h 351"/>
              <a:gd name="T10" fmla="*/ 640 w 816"/>
              <a:gd name="T11" fmla="*/ 233 h 351"/>
              <a:gd name="T12" fmla="*/ 640 w 816"/>
              <a:gd name="T13" fmla="*/ 350 h 351"/>
              <a:gd name="T14" fmla="*/ 552 w 816"/>
              <a:gd name="T15" fmla="*/ 350 h 351"/>
              <a:gd name="T16" fmla="*/ 552 w 816"/>
              <a:gd name="T17" fmla="*/ 0 h 351"/>
              <a:gd name="T18" fmla="*/ 815 w 816"/>
              <a:gd name="T19" fmla="*/ 0 h 351"/>
              <a:gd name="T20" fmla="*/ 815 w 816"/>
              <a:gd name="T21" fmla="*/ 88 h 351"/>
              <a:gd name="T22" fmla="*/ 233 w 816"/>
              <a:gd name="T23" fmla="*/ 0 h 351"/>
              <a:gd name="T24" fmla="*/ 290 w 816"/>
              <a:gd name="T25" fmla="*/ 58 h 351"/>
              <a:gd name="T26" fmla="*/ 290 w 816"/>
              <a:gd name="T27" fmla="*/ 88 h 351"/>
              <a:gd name="T28" fmla="*/ 88 w 816"/>
              <a:gd name="T29" fmla="*/ 88 h 351"/>
              <a:gd name="T30" fmla="*/ 88 w 816"/>
              <a:gd name="T31" fmla="*/ 263 h 351"/>
              <a:gd name="T32" fmla="*/ 203 w 816"/>
              <a:gd name="T33" fmla="*/ 263 h 351"/>
              <a:gd name="T34" fmla="*/ 203 w 816"/>
              <a:gd name="T35" fmla="*/ 175 h 351"/>
              <a:gd name="T36" fmla="*/ 290 w 816"/>
              <a:gd name="T37" fmla="*/ 175 h 351"/>
              <a:gd name="T38" fmla="*/ 290 w 816"/>
              <a:gd name="T39" fmla="*/ 293 h 351"/>
              <a:gd name="T40" fmla="*/ 233 w 816"/>
              <a:gd name="T41" fmla="*/ 350 h 351"/>
              <a:gd name="T42" fmla="*/ 58 w 816"/>
              <a:gd name="T43" fmla="*/ 350 h 351"/>
              <a:gd name="T44" fmla="*/ 0 w 816"/>
              <a:gd name="T45" fmla="*/ 293 h 351"/>
              <a:gd name="T46" fmla="*/ 0 w 816"/>
              <a:gd name="T47" fmla="*/ 58 h 351"/>
              <a:gd name="T48" fmla="*/ 58 w 816"/>
              <a:gd name="T49" fmla="*/ 0 h 351"/>
              <a:gd name="T50" fmla="*/ 233 w 816"/>
              <a:gd name="T51" fmla="*/ 0 h 351"/>
              <a:gd name="T52" fmla="*/ 377 w 816"/>
              <a:gd name="T53" fmla="*/ 0 h 351"/>
              <a:gd name="T54" fmla="*/ 465 w 816"/>
              <a:gd name="T55" fmla="*/ 0 h 351"/>
              <a:gd name="T56" fmla="*/ 465 w 816"/>
              <a:gd name="T57" fmla="*/ 350 h 351"/>
              <a:gd name="T58" fmla="*/ 377 w 816"/>
              <a:gd name="T59" fmla="*/ 350 h 351"/>
              <a:gd name="T60" fmla="*/ 377 w 816"/>
              <a:gd name="T61" fmla="*/ 0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816" h="351">
                <a:moveTo>
                  <a:pt x="815" y="88"/>
                </a:moveTo>
                <a:lnTo>
                  <a:pt x="640" y="88"/>
                </a:lnTo>
                <a:lnTo>
                  <a:pt x="640" y="145"/>
                </a:lnTo>
                <a:lnTo>
                  <a:pt x="757" y="145"/>
                </a:lnTo>
                <a:lnTo>
                  <a:pt x="757" y="233"/>
                </a:lnTo>
                <a:lnTo>
                  <a:pt x="640" y="233"/>
                </a:lnTo>
                <a:lnTo>
                  <a:pt x="640" y="350"/>
                </a:lnTo>
                <a:lnTo>
                  <a:pt x="552" y="350"/>
                </a:lnTo>
                <a:lnTo>
                  <a:pt x="552" y="0"/>
                </a:lnTo>
                <a:lnTo>
                  <a:pt x="815" y="0"/>
                </a:lnTo>
                <a:lnTo>
                  <a:pt x="815" y="88"/>
                </a:lnTo>
                <a:close/>
                <a:moveTo>
                  <a:pt x="233" y="0"/>
                </a:moveTo>
                <a:cubicBezTo>
                  <a:pt x="268" y="0"/>
                  <a:pt x="290" y="28"/>
                  <a:pt x="290" y="58"/>
                </a:cubicBezTo>
                <a:lnTo>
                  <a:pt x="290" y="88"/>
                </a:lnTo>
                <a:lnTo>
                  <a:pt x="88" y="88"/>
                </a:lnTo>
                <a:lnTo>
                  <a:pt x="88" y="263"/>
                </a:lnTo>
                <a:lnTo>
                  <a:pt x="203" y="263"/>
                </a:lnTo>
                <a:lnTo>
                  <a:pt x="203" y="175"/>
                </a:lnTo>
                <a:lnTo>
                  <a:pt x="290" y="175"/>
                </a:lnTo>
                <a:lnTo>
                  <a:pt x="290" y="293"/>
                </a:lnTo>
                <a:cubicBezTo>
                  <a:pt x="290" y="323"/>
                  <a:pt x="268" y="350"/>
                  <a:pt x="233" y="350"/>
                </a:cubicBezTo>
                <a:lnTo>
                  <a:pt x="58" y="350"/>
                </a:lnTo>
                <a:cubicBezTo>
                  <a:pt x="22" y="350"/>
                  <a:pt x="0" y="323"/>
                  <a:pt x="0" y="293"/>
                </a:cubicBezTo>
                <a:lnTo>
                  <a:pt x="0" y="58"/>
                </a:lnTo>
                <a:cubicBezTo>
                  <a:pt x="0" y="28"/>
                  <a:pt x="22" y="0"/>
                  <a:pt x="58" y="0"/>
                </a:cubicBezTo>
                <a:lnTo>
                  <a:pt x="233" y="0"/>
                </a:lnTo>
                <a:close/>
                <a:moveTo>
                  <a:pt x="377" y="0"/>
                </a:moveTo>
                <a:lnTo>
                  <a:pt x="465" y="0"/>
                </a:lnTo>
                <a:lnTo>
                  <a:pt x="465" y="350"/>
                </a:lnTo>
                <a:lnTo>
                  <a:pt x="377" y="350"/>
                </a:lnTo>
                <a:lnTo>
                  <a:pt x="377" y="0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25" name="Freeform 124"/>
          <p:cNvSpPr>
            <a:spLocks noChangeArrowheads="1"/>
          </p:cNvSpPr>
          <p:nvPr/>
        </p:nvSpPr>
        <p:spPr bwMode="auto">
          <a:xfrm>
            <a:off x="2070100" y="4953000"/>
            <a:ext cx="419100" cy="419100"/>
          </a:xfrm>
          <a:custGeom>
            <a:avLst/>
            <a:gdLst>
              <a:gd name="T0" fmla="*/ 814 w 1165"/>
              <a:gd name="T1" fmla="*/ 902 h 1165"/>
              <a:gd name="T2" fmla="*/ 962 w 1165"/>
              <a:gd name="T3" fmla="*/ 757 h 1165"/>
              <a:gd name="T4" fmla="*/ 814 w 1165"/>
              <a:gd name="T5" fmla="*/ 612 h 1165"/>
              <a:gd name="T6" fmla="*/ 669 w 1165"/>
              <a:gd name="T7" fmla="*/ 757 h 1165"/>
              <a:gd name="T8" fmla="*/ 814 w 1165"/>
              <a:gd name="T9" fmla="*/ 902 h 1165"/>
              <a:gd name="T10" fmla="*/ 437 w 1165"/>
              <a:gd name="T11" fmla="*/ 350 h 1165"/>
              <a:gd name="T12" fmla="*/ 582 w 1165"/>
              <a:gd name="T13" fmla="*/ 495 h 1165"/>
              <a:gd name="T14" fmla="*/ 727 w 1165"/>
              <a:gd name="T15" fmla="*/ 350 h 1165"/>
              <a:gd name="T16" fmla="*/ 582 w 1165"/>
              <a:gd name="T17" fmla="*/ 202 h 1165"/>
              <a:gd name="T18" fmla="*/ 437 w 1165"/>
              <a:gd name="T19" fmla="*/ 350 h 1165"/>
              <a:gd name="T20" fmla="*/ 350 w 1165"/>
              <a:gd name="T21" fmla="*/ 902 h 1165"/>
              <a:gd name="T22" fmla="*/ 494 w 1165"/>
              <a:gd name="T23" fmla="*/ 757 h 1165"/>
              <a:gd name="T24" fmla="*/ 350 w 1165"/>
              <a:gd name="T25" fmla="*/ 612 h 1165"/>
              <a:gd name="T26" fmla="*/ 202 w 1165"/>
              <a:gd name="T27" fmla="*/ 757 h 1165"/>
              <a:gd name="T28" fmla="*/ 350 w 1165"/>
              <a:gd name="T29" fmla="*/ 902 h 1165"/>
              <a:gd name="T30" fmla="*/ 582 w 1165"/>
              <a:gd name="T31" fmla="*/ 0 h 1165"/>
              <a:gd name="T32" fmla="*/ 1164 w 1165"/>
              <a:gd name="T33" fmla="*/ 582 h 1165"/>
              <a:gd name="T34" fmla="*/ 582 w 1165"/>
              <a:gd name="T35" fmla="*/ 1164 h 1165"/>
              <a:gd name="T36" fmla="*/ 0 w 1165"/>
              <a:gd name="T37" fmla="*/ 582 h 1165"/>
              <a:gd name="T38" fmla="*/ 582 w 1165"/>
              <a:gd name="T39" fmla="*/ 0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165" h="1165">
                <a:moveTo>
                  <a:pt x="814" y="902"/>
                </a:moveTo>
                <a:cubicBezTo>
                  <a:pt x="893" y="902"/>
                  <a:pt x="962" y="836"/>
                  <a:pt x="962" y="757"/>
                </a:cubicBezTo>
                <a:cubicBezTo>
                  <a:pt x="962" y="678"/>
                  <a:pt x="893" y="612"/>
                  <a:pt x="814" y="612"/>
                </a:cubicBezTo>
                <a:cubicBezTo>
                  <a:pt x="735" y="612"/>
                  <a:pt x="669" y="678"/>
                  <a:pt x="669" y="757"/>
                </a:cubicBezTo>
                <a:cubicBezTo>
                  <a:pt x="669" y="836"/>
                  <a:pt x="735" y="902"/>
                  <a:pt x="814" y="902"/>
                </a:cubicBezTo>
                <a:close/>
                <a:moveTo>
                  <a:pt x="437" y="350"/>
                </a:moveTo>
                <a:cubicBezTo>
                  <a:pt x="437" y="429"/>
                  <a:pt x="503" y="495"/>
                  <a:pt x="582" y="495"/>
                </a:cubicBezTo>
                <a:cubicBezTo>
                  <a:pt x="661" y="495"/>
                  <a:pt x="727" y="429"/>
                  <a:pt x="727" y="350"/>
                </a:cubicBezTo>
                <a:cubicBezTo>
                  <a:pt x="727" y="271"/>
                  <a:pt x="661" y="202"/>
                  <a:pt x="582" y="202"/>
                </a:cubicBezTo>
                <a:cubicBezTo>
                  <a:pt x="503" y="202"/>
                  <a:pt x="437" y="271"/>
                  <a:pt x="437" y="350"/>
                </a:cubicBezTo>
                <a:close/>
                <a:moveTo>
                  <a:pt x="350" y="902"/>
                </a:moveTo>
                <a:cubicBezTo>
                  <a:pt x="429" y="902"/>
                  <a:pt x="494" y="836"/>
                  <a:pt x="494" y="757"/>
                </a:cubicBezTo>
                <a:cubicBezTo>
                  <a:pt x="494" y="678"/>
                  <a:pt x="429" y="612"/>
                  <a:pt x="350" y="612"/>
                </a:cubicBezTo>
                <a:cubicBezTo>
                  <a:pt x="270" y="612"/>
                  <a:pt x="202" y="678"/>
                  <a:pt x="202" y="757"/>
                </a:cubicBezTo>
                <a:cubicBezTo>
                  <a:pt x="202" y="836"/>
                  <a:pt x="270" y="902"/>
                  <a:pt x="350" y="902"/>
                </a:cubicBezTo>
                <a:close/>
                <a:moveTo>
                  <a:pt x="582" y="0"/>
                </a:moveTo>
                <a:cubicBezTo>
                  <a:pt x="904" y="0"/>
                  <a:pt x="1164" y="260"/>
                  <a:pt x="1164" y="582"/>
                </a:cubicBezTo>
                <a:cubicBezTo>
                  <a:pt x="1164" y="905"/>
                  <a:pt x="904" y="1164"/>
                  <a:pt x="582" y="1164"/>
                </a:cubicBezTo>
                <a:cubicBezTo>
                  <a:pt x="259" y="1164"/>
                  <a:pt x="0" y="905"/>
                  <a:pt x="0" y="582"/>
                </a:cubicBezTo>
                <a:cubicBezTo>
                  <a:pt x="0" y="260"/>
                  <a:pt x="259" y="0"/>
                  <a:pt x="582" y="0"/>
                </a:cubicBez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26" name="Freeform 125"/>
          <p:cNvSpPr>
            <a:spLocks noChangeArrowheads="1"/>
          </p:cNvSpPr>
          <p:nvPr/>
        </p:nvSpPr>
        <p:spPr bwMode="auto">
          <a:xfrm>
            <a:off x="3103564" y="5027613"/>
            <a:ext cx="503237" cy="273050"/>
          </a:xfrm>
          <a:custGeom>
            <a:avLst/>
            <a:gdLst>
              <a:gd name="T0" fmla="*/ 757 w 1400"/>
              <a:gd name="T1" fmla="*/ 464 h 758"/>
              <a:gd name="T2" fmla="*/ 1107 w 1400"/>
              <a:gd name="T3" fmla="*/ 639 h 758"/>
              <a:gd name="T4" fmla="*/ 1107 w 1400"/>
              <a:gd name="T5" fmla="*/ 757 h 758"/>
              <a:gd name="T6" fmla="*/ 407 w 1400"/>
              <a:gd name="T7" fmla="*/ 757 h 758"/>
              <a:gd name="T8" fmla="*/ 407 w 1400"/>
              <a:gd name="T9" fmla="*/ 639 h 758"/>
              <a:gd name="T10" fmla="*/ 757 w 1400"/>
              <a:gd name="T11" fmla="*/ 464 h 758"/>
              <a:gd name="T12" fmla="*/ 1145 w 1400"/>
              <a:gd name="T13" fmla="*/ 475 h 758"/>
              <a:gd name="T14" fmla="*/ 1399 w 1400"/>
              <a:gd name="T15" fmla="*/ 639 h 758"/>
              <a:gd name="T16" fmla="*/ 1399 w 1400"/>
              <a:gd name="T17" fmla="*/ 757 h 758"/>
              <a:gd name="T18" fmla="*/ 1224 w 1400"/>
              <a:gd name="T19" fmla="*/ 757 h 758"/>
              <a:gd name="T20" fmla="*/ 1224 w 1400"/>
              <a:gd name="T21" fmla="*/ 639 h 758"/>
              <a:gd name="T22" fmla="*/ 1145 w 1400"/>
              <a:gd name="T23" fmla="*/ 475 h 758"/>
              <a:gd name="T24" fmla="*/ 757 w 1400"/>
              <a:gd name="T25" fmla="*/ 349 h 758"/>
              <a:gd name="T26" fmla="*/ 582 w 1400"/>
              <a:gd name="T27" fmla="*/ 175 h 758"/>
              <a:gd name="T28" fmla="*/ 757 w 1400"/>
              <a:gd name="T29" fmla="*/ 0 h 758"/>
              <a:gd name="T30" fmla="*/ 932 w 1400"/>
              <a:gd name="T31" fmla="*/ 175 h 758"/>
              <a:gd name="T32" fmla="*/ 757 w 1400"/>
              <a:gd name="T33" fmla="*/ 349 h 758"/>
              <a:gd name="T34" fmla="*/ 1049 w 1400"/>
              <a:gd name="T35" fmla="*/ 349 h 758"/>
              <a:gd name="T36" fmla="*/ 997 w 1400"/>
              <a:gd name="T37" fmla="*/ 341 h 758"/>
              <a:gd name="T38" fmla="*/ 1049 w 1400"/>
              <a:gd name="T39" fmla="*/ 175 h 758"/>
              <a:gd name="T40" fmla="*/ 997 w 1400"/>
              <a:gd name="T41" fmla="*/ 8 h 758"/>
              <a:gd name="T42" fmla="*/ 1049 w 1400"/>
              <a:gd name="T43" fmla="*/ 0 h 758"/>
              <a:gd name="T44" fmla="*/ 1224 w 1400"/>
              <a:gd name="T45" fmla="*/ 175 h 758"/>
              <a:gd name="T46" fmla="*/ 1049 w 1400"/>
              <a:gd name="T47" fmla="*/ 349 h 758"/>
              <a:gd name="T48" fmla="*/ 467 w 1400"/>
              <a:gd name="T49" fmla="*/ 289 h 758"/>
              <a:gd name="T50" fmla="*/ 467 w 1400"/>
              <a:gd name="T51" fmla="*/ 407 h 758"/>
              <a:gd name="T52" fmla="*/ 292 w 1400"/>
              <a:gd name="T53" fmla="*/ 407 h 758"/>
              <a:gd name="T54" fmla="*/ 292 w 1400"/>
              <a:gd name="T55" fmla="*/ 582 h 758"/>
              <a:gd name="T56" fmla="*/ 175 w 1400"/>
              <a:gd name="T57" fmla="*/ 582 h 758"/>
              <a:gd name="T58" fmla="*/ 175 w 1400"/>
              <a:gd name="T59" fmla="*/ 407 h 758"/>
              <a:gd name="T60" fmla="*/ 0 w 1400"/>
              <a:gd name="T61" fmla="*/ 407 h 758"/>
              <a:gd name="T62" fmla="*/ 0 w 1400"/>
              <a:gd name="T63" fmla="*/ 289 h 758"/>
              <a:gd name="T64" fmla="*/ 175 w 1400"/>
              <a:gd name="T65" fmla="*/ 289 h 758"/>
              <a:gd name="T66" fmla="*/ 175 w 1400"/>
              <a:gd name="T67" fmla="*/ 114 h 758"/>
              <a:gd name="T68" fmla="*/ 292 w 1400"/>
              <a:gd name="T69" fmla="*/ 114 h 758"/>
              <a:gd name="T70" fmla="*/ 292 w 1400"/>
              <a:gd name="T71" fmla="*/ 289 h 758"/>
              <a:gd name="T72" fmla="*/ 467 w 1400"/>
              <a:gd name="T73" fmla="*/ 289 h 7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400" h="758">
                <a:moveTo>
                  <a:pt x="757" y="464"/>
                </a:moveTo>
                <a:cubicBezTo>
                  <a:pt x="874" y="464"/>
                  <a:pt x="1107" y="522"/>
                  <a:pt x="1107" y="639"/>
                </a:cubicBezTo>
                <a:lnTo>
                  <a:pt x="1107" y="757"/>
                </a:lnTo>
                <a:lnTo>
                  <a:pt x="407" y="757"/>
                </a:lnTo>
                <a:lnTo>
                  <a:pt x="407" y="639"/>
                </a:lnTo>
                <a:cubicBezTo>
                  <a:pt x="407" y="522"/>
                  <a:pt x="639" y="464"/>
                  <a:pt x="757" y="464"/>
                </a:cubicBezTo>
                <a:close/>
                <a:moveTo>
                  <a:pt x="1145" y="475"/>
                </a:moveTo>
                <a:cubicBezTo>
                  <a:pt x="1262" y="494"/>
                  <a:pt x="1399" y="549"/>
                  <a:pt x="1399" y="639"/>
                </a:cubicBezTo>
                <a:lnTo>
                  <a:pt x="1399" y="757"/>
                </a:lnTo>
                <a:lnTo>
                  <a:pt x="1224" y="757"/>
                </a:lnTo>
                <a:lnTo>
                  <a:pt x="1224" y="639"/>
                </a:lnTo>
                <a:cubicBezTo>
                  <a:pt x="1224" y="571"/>
                  <a:pt x="1194" y="519"/>
                  <a:pt x="1145" y="475"/>
                </a:cubicBezTo>
                <a:close/>
                <a:moveTo>
                  <a:pt x="757" y="349"/>
                </a:moveTo>
                <a:cubicBezTo>
                  <a:pt x="661" y="349"/>
                  <a:pt x="582" y="270"/>
                  <a:pt x="582" y="175"/>
                </a:cubicBezTo>
                <a:cubicBezTo>
                  <a:pt x="582" y="79"/>
                  <a:pt x="661" y="0"/>
                  <a:pt x="757" y="0"/>
                </a:cubicBezTo>
                <a:cubicBezTo>
                  <a:pt x="852" y="0"/>
                  <a:pt x="932" y="79"/>
                  <a:pt x="932" y="175"/>
                </a:cubicBezTo>
                <a:cubicBezTo>
                  <a:pt x="932" y="270"/>
                  <a:pt x="852" y="349"/>
                  <a:pt x="757" y="349"/>
                </a:cubicBezTo>
                <a:close/>
                <a:moveTo>
                  <a:pt x="1049" y="349"/>
                </a:moveTo>
                <a:cubicBezTo>
                  <a:pt x="1030" y="349"/>
                  <a:pt x="1014" y="347"/>
                  <a:pt x="997" y="341"/>
                </a:cubicBezTo>
                <a:cubicBezTo>
                  <a:pt x="1030" y="295"/>
                  <a:pt x="1049" y="238"/>
                  <a:pt x="1049" y="175"/>
                </a:cubicBezTo>
                <a:cubicBezTo>
                  <a:pt x="1049" y="113"/>
                  <a:pt x="1030" y="54"/>
                  <a:pt x="997" y="8"/>
                </a:cubicBezTo>
                <a:cubicBezTo>
                  <a:pt x="1014" y="2"/>
                  <a:pt x="1030" y="0"/>
                  <a:pt x="1049" y="0"/>
                </a:cubicBezTo>
                <a:cubicBezTo>
                  <a:pt x="1145" y="0"/>
                  <a:pt x="1224" y="79"/>
                  <a:pt x="1224" y="175"/>
                </a:cubicBezTo>
                <a:cubicBezTo>
                  <a:pt x="1224" y="270"/>
                  <a:pt x="1145" y="349"/>
                  <a:pt x="1049" y="349"/>
                </a:cubicBezTo>
                <a:close/>
                <a:moveTo>
                  <a:pt x="467" y="289"/>
                </a:moveTo>
                <a:lnTo>
                  <a:pt x="467" y="407"/>
                </a:lnTo>
                <a:lnTo>
                  <a:pt x="292" y="407"/>
                </a:lnTo>
                <a:lnTo>
                  <a:pt x="292" y="582"/>
                </a:lnTo>
                <a:lnTo>
                  <a:pt x="175" y="582"/>
                </a:lnTo>
                <a:lnTo>
                  <a:pt x="175" y="407"/>
                </a:lnTo>
                <a:lnTo>
                  <a:pt x="0" y="407"/>
                </a:lnTo>
                <a:lnTo>
                  <a:pt x="0" y="289"/>
                </a:lnTo>
                <a:lnTo>
                  <a:pt x="175" y="289"/>
                </a:lnTo>
                <a:lnTo>
                  <a:pt x="175" y="114"/>
                </a:lnTo>
                <a:lnTo>
                  <a:pt x="292" y="114"/>
                </a:lnTo>
                <a:lnTo>
                  <a:pt x="292" y="289"/>
                </a:lnTo>
                <a:lnTo>
                  <a:pt x="467" y="289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27" name="Freeform 126"/>
          <p:cNvSpPr>
            <a:spLocks noChangeArrowheads="1"/>
          </p:cNvSpPr>
          <p:nvPr/>
        </p:nvSpPr>
        <p:spPr bwMode="auto">
          <a:xfrm>
            <a:off x="4221163" y="4953000"/>
            <a:ext cx="419100" cy="419100"/>
          </a:xfrm>
          <a:custGeom>
            <a:avLst/>
            <a:gdLst>
              <a:gd name="T0" fmla="*/ 1049 w 1165"/>
              <a:gd name="T1" fmla="*/ 350 h 1165"/>
              <a:gd name="T2" fmla="*/ 1049 w 1165"/>
              <a:gd name="T3" fmla="*/ 115 h 1165"/>
              <a:gd name="T4" fmla="*/ 814 w 1165"/>
              <a:gd name="T5" fmla="*/ 115 h 1165"/>
              <a:gd name="T6" fmla="*/ 814 w 1165"/>
              <a:gd name="T7" fmla="*/ 350 h 1165"/>
              <a:gd name="T8" fmla="*/ 1049 w 1165"/>
              <a:gd name="T9" fmla="*/ 350 h 1165"/>
              <a:gd name="T10" fmla="*/ 1049 w 1165"/>
              <a:gd name="T11" fmla="*/ 700 h 1165"/>
              <a:gd name="T12" fmla="*/ 1049 w 1165"/>
              <a:gd name="T13" fmla="*/ 465 h 1165"/>
              <a:gd name="T14" fmla="*/ 814 w 1165"/>
              <a:gd name="T15" fmla="*/ 465 h 1165"/>
              <a:gd name="T16" fmla="*/ 814 w 1165"/>
              <a:gd name="T17" fmla="*/ 700 h 1165"/>
              <a:gd name="T18" fmla="*/ 1049 w 1165"/>
              <a:gd name="T19" fmla="*/ 700 h 1165"/>
              <a:gd name="T20" fmla="*/ 1049 w 1165"/>
              <a:gd name="T21" fmla="*/ 1049 h 1165"/>
              <a:gd name="T22" fmla="*/ 1049 w 1165"/>
              <a:gd name="T23" fmla="*/ 814 h 1165"/>
              <a:gd name="T24" fmla="*/ 814 w 1165"/>
              <a:gd name="T25" fmla="*/ 814 h 1165"/>
              <a:gd name="T26" fmla="*/ 814 w 1165"/>
              <a:gd name="T27" fmla="*/ 1049 h 1165"/>
              <a:gd name="T28" fmla="*/ 1049 w 1165"/>
              <a:gd name="T29" fmla="*/ 1049 h 1165"/>
              <a:gd name="T30" fmla="*/ 699 w 1165"/>
              <a:gd name="T31" fmla="*/ 350 h 1165"/>
              <a:gd name="T32" fmla="*/ 699 w 1165"/>
              <a:gd name="T33" fmla="*/ 115 h 1165"/>
              <a:gd name="T34" fmla="*/ 464 w 1165"/>
              <a:gd name="T35" fmla="*/ 115 h 1165"/>
              <a:gd name="T36" fmla="*/ 464 w 1165"/>
              <a:gd name="T37" fmla="*/ 350 h 1165"/>
              <a:gd name="T38" fmla="*/ 699 w 1165"/>
              <a:gd name="T39" fmla="*/ 350 h 1165"/>
              <a:gd name="T40" fmla="*/ 699 w 1165"/>
              <a:gd name="T41" fmla="*/ 700 h 1165"/>
              <a:gd name="T42" fmla="*/ 699 w 1165"/>
              <a:gd name="T43" fmla="*/ 465 h 1165"/>
              <a:gd name="T44" fmla="*/ 464 w 1165"/>
              <a:gd name="T45" fmla="*/ 465 h 1165"/>
              <a:gd name="T46" fmla="*/ 464 w 1165"/>
              <a:gd name="T47" fmla="*/ 700 h 1165"/>
              <a:gd name="T48" fmla="*/ 699 w 1165"/>
              <a:gd name="T49" fmla="*/ 700 h 1165"/>
              <a:gd name="T50" fmla="*/ 699 w 1165"/>
              <a:gd name="T51" fmla="*/ 1049 h 1165"/>
              <a:gd name="T52" fmla="*/ 699 w 1165"/>
              <a:gd name="T53" fmla="*/ 814 h 1165"/>
              <a:gd name="T54" fmla="*/ 464 w 1165"/>
              <a:gd name="T55" fmla="*/ 814 h 1165"/>
              <a:gd name="T56" fmla="*/ 464 w 1165"/>
              <a:gd name="T57" fmla="*/ 1049 h 1165"/>
              <a:gd name="T58" fmla="*/ 699 w 1165"/>
              <a:gd name="T59" fmla="*/ 1049 h 1165"/>
              <a:gd name="T60" fmla="*/ 350 w 1165"/>
              <a:gd name="T61" fmla="*/ 350 h 1165"/>
              <a:gd name="T62" fmla="*/ 350 w 1165"/>
              <a:gd name="T63" fmla="*/ 115 h 1165"/>
              <a:gd name="T64" fmla="*/ 114 w 1165"/>
              <a:gd name="T65" fmla="*/ 115 h 1165"/>
              <a:gd name="T66" fmla="*/ 114 w 1165"/>
              <a:gd name="T67" fmla="*/ 350 h 1165"/>
              <a:gd name="T68" fmla="*/ 350 w 1165"/>
              <a:gd name="T69" fmla="*/ 350 h 1165"/>
              <a:gd name="T70" fmla="*/ 350 w 1165"/>
              <a:gd name="T71" fmla="*/ 700 h 1165"/>
              <a:gd name="T72" fmla="*/ 350 w 1165"/>
              <a:gd name="T73" fmla="*/ 465 h 1165"/>
              <a:gd name="T74" fmla="*/ 114 w 1165"/>
              <a:gd name="T75" fmla="*/ 465 h 1165"/>
              <a:gd name="T76" fmla="*/ 114 w 1165"/>
              <a:gd name="T77" fmla="*/ 700 h 1165"/>
              <a:gd name="T78" fmla="*/ 350 w 1165"/>
              <a:gd name="T79" fmla="*/ 700 h 1165"/>
              <a:gd name="T80" fmla="*/ 350 w 1165"/>
              <a:gd name="T81" fmla="*/ 1049 h 1165"/>
              <a:gd name="T82" fmla="*/ 350 w 1165"/>
              <a:gd name="T83" fmla="*/ 814 h 1165"/>
              <a:gd name="T84" fmla="*/ 114 w 1165"/>
              <a:gd name="T85" fmla="*/ 814 h 1165"/>
              <a:gd name="T86" fmla="*/ 114 w 1165"/>
              <a:gd name="T87" fmla="*/ 1049 h 1165"/>
              <a:gd name="T88" fmla="*/ 350 w 1165"/>
              <a:gd name="T89" fmla="*/ 1049 h 1165"/>
              <a:gd name="T90" fmla="*/ 1049 w 1165"/>
              <a:gd name="T91" fmla="*/ 0 h 1165"/>
              <a:gd name="T92" fmla="*/ 1164 w 1165"/>
              <a:gd name="T93" fmla="*/ 115 h 1165"/>
              <a:gd name="T94" fmla="*/ 1164 w 1165"/>
              <a:gd name="T95" fmla="*/ 1049 h 1165"/>
              <a:gd name="T96" fmla="*/ 1049 w 1165"/>
              <a:gd name="T97" fmla="*/ 1164 h 1165"/>
              <a:gd name="T98" fmla="*/ 114 w 1165"/>
              <a:gd name="T99" fmla="*/ 1164 h 1165"/>
              <a:gd name="T100" fmla="*/ 0 w 1165"/>
              <a:gd name="T101" fmla="*/ 1049 h 1165"/>
              <a:gd name="T102" fmla="*/ 0 w 1165"/>
              <a:gd name="T103" fmla="*/ 115 h 1165"/>
              <a:gd name="T104" fmla="*/ 114 w 1165"/>
              <a:gd name="T105" fmla="*/ 0 h 1165"/>
              <a:gd name="T106" fmla="*/ 1049 w 1165"/>
              <a:gd name="T107" fmla="*/ 0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165" h="1165">
                <a:moveTo>
                  <a:pt x="1049" y="350"/>
                </a:moveTo>
                <a:lnTo>
                  <a:pt x="1049" y="115"/>
                </a:lnTo>
                <a:lnTo>
                  <a:pt x="814" y="115"/>
                </a:lnTo>
                <a:lnTo>
                  <a:pt x="814" y="350"/>
                </a:lnTo>
                <a:lnTo>
                  <a:pt x="1049" y="350"/>
                </a:lnTo>
                <a:close/>
                <a:moveTo>
                  <a:pt x="1049" y="700"/>
                </a:moveTo>
                <a:lnTo>
                  <a:pt x="1049" y="465"/>
                </a:lnTo>
                <a:lnTo>
                  <a:pt x="814" y="465"/>
                </a:lnTo>
                <a:lnTo>
                  <a:pt x="814" y="700"/>
                </a:lnTo>
                <a:lnTo>
                  <a:pt x="1049" y="700"/>
                </a:lnTo>
                <a:close/>
                <a:moveTo>
                  <a:pt x="1049" y="1049"/>
                </a:moveTo>
                <a:lnTo>
                  <a:pt x="1049" y="814"/>
                </a:lnTo>
                <a:lnTo>
                  <a:pt x="814" y="814"/>
                </a:lnTo>
                <a:lnTo>
                  <a:pt x="814" y="1049"/>
                </a:lnTo>
                <a:lnTo>
                  <a:pt x="1049" y="1049"/>
                </a:lnTo>
                <a:close/>
                <a:moveTo>
                  <a:pt x="699" y="350"/>
                </a:moveTo>
                <a:lnTo>
                  <a:pt x="699" y="115"/>
                </a:lnTo>
                <a:lnTo>
                  <a:pt x="464" y="115"/>
                </a:lnTo>
                <a:lnTo>
                  <a:pt x="464" y="350"/>
                </a:lnTo>
                <a:lnTo>
                  <a:pt x="699" y="350"/>
                </a:lnTo>
                <a:close/>
                <a:moveTo>
                  <a:pt x="699" y="700"/>
                </a:moveTo>
                <a:lnTo>
                  <a:pt x="699" y="465"/>
                </a:lnTo>
                <a:lnTo>
                  <a:pt x="464" y="465"/>
                </a:lnTo>
                <a:lnTo>
                  <a:pt x="464" y="700"/>
                </a:lnTo>
                <a:lnTo>
                  <a:pt x="699" y="700"/>
                </a:lnTo>
                <a:close/>
                <a:moveTo>
                  <a:pt x="699" y="1049"/>
                </a:moveTo>
                <a:lnTo>
                  <a:pt x="699" y="814"/>
                </a:lnTo>
                <a:lnTo>
                  <a:pt x="464" y="814"/>
                </a:lnTo>
                <a:lnTo>
                  <a:pt x="464" y="1049"/>
                </a:lnTo>
                <a:lnTo>
                  <a:pt x="699" y="1049"/>
                </a:lnTo>
                <a:close/>
                <a:moveTo>
                  <a:pt x="350" y="350"/>
                </a:moveTo>
                <a:lnTo>
                  <a:pt x="350" y="115"/>
                </a:lnTo>
                <a:lnTo>
                  <a:pt x="114" y="115"/>
                </a:lnTo>
                <a:lnTo>
                  <a:pt x="114" y="350"/>
                </a:lnTo>
                <a:lnTo>
                  <a:pt x="350" y="350"/>
                </a:lnTo>
                <a:close/>
                <a:moveTo>
                  <a:pt x="350" y="700"/>
                </a:moveTo>
                <a:lnTo>
                  <a:pt x="350" y="465"/>
                </a:lnTo>
                <a:lnTo>
                  <a:pt x="114" y="465"/>
                </a:lnTo>
                <a:lnTo>
                  <a:pt x="114" y="700"/>
                </a:lnTo>
                <a:lnTo>
                  <a:pt x="350" y="700"/>
                </a:lnTo>
                <a:close/>
                <a:moveTo>
                  <a:pt x="350" y="1049"/>
                </a:moveTo>
                <a:lnTo>
                  <a:pt x="350" y="814"/>
                </a:lnTo>
                <a:lnTo>
                  <a:pt x="114" y="814"/>
                </a:lnTo>
                <a:lnTo>
                  <a:pt x="114" y="1049"/>
                </a:lnTo>
                <a:lnTo>
                  <a:pt x="350" y="1049"/>
                </a:lnTo>
                <a:close/>
                <a:moveTo>
                  <a:pt x="1049" y="0"/>
                </a:moveTo>
                <a:cubicBezTo>
                  <a:pt x="1112" y="0"/>
                  <a:pt x="1164" y="52"/>
                  <a:pt x="1164" y="115"/>
                </a:cubicBezTo>
                <a:lnTo>
                  <a:pt x="1164" y="1049"/>
                </a:lnTo>
                <a:cubicBezTo>
                  <a:pt x="1164" y="1112"/>
                  <a:pt x="1112" y="1164"/>
                  <a:pt x="1049" y="1164"/>
                </a:cubicBezTo>
                <a:lnTo>
                  <a:pt x="114" y="1164"/>
                </a:lnTo>
                <a:cubicBezTo>
                  <a:pt x="52" y="1164"/>
                  <a:pt x="0" y="1112"/>
                  <a:pt x="0" y="1049"/>
                </a:cubicBezTo>
                <a:lnTo>
                  <a:pt x="0" y="115"/>
                </a:lnTo>
                <a:cubicBezTo>
                  <a:pt x="0" y="52"/>
                  <a:pt x="52" y="0"/>
                  <a:pt x="114" y="0"/>
                </a:cubicBezTo>
                <a:lnTo>
                  <a:pt x="1049" y="0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28" name="Freeform 127"/>
          <p:cNvSpPr>
            <a:spLocks noChangeArrowheads="1"/>
          </p:cNvSpPr>
          <p:nvPr/>
        </p:nvSpPr>
        <p:spPr bwMode="auto">
          <a:xfrm>
            <a:off x="5267325" y="4924425"/>
            <a:ext cx="477838" cy="477838"/>
          </a:xfrm>
          <a:custGeom>
            <a:avLst/>
            <a:gdLst>
              <a:gd name="T0" fmla="*/ 1016 w 1326"/>
              <a:gd name="T1" fmla="*/ 1094 h 1327"/>
              <a:gd name="T2" fmla="*/ 931 w 1326"/>
              <a:gd name="T3" fmla="*/ 1094 h 1327"/>
              <a:gd name="T4" fmla="*/ 817 w 1326"/>
              <a:gd name="T5" fmla="*/ 891 h 1327"/>
              <a:gd name="T6" fmla="*/ 582 w 1326"/>
              <a:gd name="T7" fmla="*/ 859 h 1327"/>
              <a:gd name="T8" fmla="*/ 817 w 1326"/>
              <a:gd name="T9" fmla="*/ 1094 h 1327"/>
              <a:gd name="T10" fmla="*/ 467 w 1326"/>
              <a:gd name="T11" fmla="*/ 542 h 1327"/>
              <a:gd name="T12" fmla="*/ 232 w 1326"/>
              <a:gd name="T13" fmla="*/ 509 h 1327"/>
              <a:gd name="T14" fmla="*/ 467 w 1326"/>
              <a:gd name="T15" fmla="*/ 744 h 1327"/>
              <a:gd name="T16" fmla="*/ 467 w 1326"/>
              <a:gd name="T17" fmla="*/ 859 h 1327"/>
              <a:gd name="T18" fmla="*/ 232 w 1326"/>
              <a:gd name="T19" fmla="*/ 1094 h 1327"/>
              <a:gd name="T20" fmla="*/ 232 w 1326"/>
              <a:gd name="T21" fmla="*/ 309 h 1327"/>
              <a:gd name="T22" fmla="*/ 317 w 1326"/>
              <a:gd name="T23" fmla="*/ 394 h 1327"/>
              <a:gd name="T24" fmla="*/ 582 w 1326"/>
              <a:gd name="T25" fmla="*/ 659 h 1327"/>
              <a:gd name="T26" fmla="*/ 666 w 1326"/>
              <a:gd name="T27" fmla="*/ 744 h 1327"/>
              <a:gd name="T28" fmla="*/ 73 w 1326"/>
              <a:gd name="T29" fmla="*/ 0 h 1327"/>
              <a:gd name="T30" fmla="*/ 1251 w 1326"/>
              <a:gd name="T31" fmla="*/ 1326 h 1327"/>
              <a:gd name="T32" fmla="*/ 232 w 1326"/>
              <a:gd name="T33" fmla="*/ 1208 h 1327"/>
              <a:gd name="T34" fmla="*/ 117 w 1326"/>
              <a:gd name="T35" fmla="*/ 192 h 1327"/>
              <a:gd name="T36" fmla="*/ 73 w 1326"/>
              <a:gd name="T37" fmla="*/ 0 h 1327"/>
              <a:gd name="T38" fmla="*/ 931 w 1326"/>
              <a:gd name="T39" fmla="*/ 394 h 1327"/>
              <a:gd name="T40" fmla="*/ 1166 w 1326"/>
              <a:gd name="T41" fmla="*/ 159 h 1327"/>
              <a:gd name="T42" fmla="*/ 467 w 1326"/>
              <a:gd name="T43" fmla="*/ 159 h 1327"/>
              <a:gd name="T44" fmla="*/ 265 w 1326"/>
              <a:gd name="T45" fmla="*/ 44 h 1327"/>
              <a:gd name="T46" fmla="*/ 1281 w 1326"/>
              <a:gd name="T47" fmla="*/ 159 h 1327"/>
              <a:gd name="T48" fmla="*/ 1166 w 1326"/>
              <a:gd name="T49" fmla="*/ 943 h 1327"/>
              <a:gd name="T50" fmla="*/ 1082 w 1326"/>
              <a:gd name="T51" fmla="*/ 859 h 1327"/>
              <a:gd name="T52" fmla="*/ 1166 w 1326"/>
              <a:gd name="T53" fmla="*/ 744 h 1327"/>
              <a:gd name="T54" fmla="*/ 931 w 1326"/>
              <a:gd name="T55" fmla="*/ 509 h 1327"/>
              <a:gd name="T56" fmla="*/ 817 w 1326"/>
              <a:gd name="T57" fmla="*/ 593 h 1327"/>
              <a:gd name="T58" fmla="*/ 732 w 1326"/>
              <a:gd name="T59" fmla="*/ 509 h 1327"/>
              <a:gd name="T60" fmla="*/ 817 w 1326"/>
              <a:gd name="T61" fmla="*/ 394 h 1327"/>
              <a:gd name="T62" fmla="*/ 582 w 1326"/>
              <a:gd name="T63" fmla="*/ 159 h 1327"/>
              <a:gd name="T64" fmla="*/ 467 w 1326"/>
              <a:gd name="T65" fmla="*/ 244 h 13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326" h="1327">
                <a:moveTo>
                  <a:pt x="931" y="1094"/>
                </a:moveTo>
                <a:lnTo>
                  <a:pt x="1016" y="1094"/>
                </a:lnTo>
                <a:lnTo>
                  <a:pt x="931" y="1009"/>
                </a:lnTo>
                <a:lnTo>
                  <a:pt x="931" y="1094"/>
                </a:lnTo>
                <a:close/>
                <a:moveTo>
                  <a:pt x="817" y="1094"/>
                </a:moveTo>
                <a:lnTo>
                  <a:pt x="817" y="891"/>
                </a:lnTo>
                <a:lnTo>
                  <a:pt x="784" y="859"/>
                </a:lnTo>
                <a:lnTo>
                  <a:pt x="582" y="859"/>
                </a:lnTo>
                <a:lnTo>
                  <a:pt x="582" y="1094"/>
                </a:lnTo>
                <a:lnTo>
                  <a:pt x="817" y="1094"/>
                </a:lnTo>
                <a:close/>
                <a:moveTo>
                  <a:pt x="467" y="744"/>
                </a:moveTo>
                <a:lnTo>
                  <a:pt x="467" y="542"/>
                </a:lnTo>
                <a:lnTo>
                  <a:pt x="434" y="509"/>
                </a:lnTo>
                <a:lnTo>
                  <a:pt x="232" y="509"/>
                </a:lnTo>
                <a:lnTo>
                  <a:pt x="232" y="744"/>
                </a:lnTo>
                <a:lnTo>
                  <a:pt x="467" y="744"/>
                </a:lnTo>
                <a:close/>
                <a:moveTo>
                  <a:pt x="467" y="1094"/>
                </a:moveTo>
                <a:lnTo>
                  <a:pt x="467" y="859"/>
                </a:lnTo>
                <a:lnTo>
                  <a:pt x="232" y="859"/>
                </a:lnTo>
                <a:lnTo>
                  <a:pt x="232" y="1094"/>
                </a:lnTo>
                <a:lnTo>
                  <a:pt x="467" y="1094"/>
                </a:lnTo>
                <a:close/>
                <a:moveTo>
                  <a:pt x="232" y="309"/>
                </a:moveTo>
                <a:lnTo>
                  <a:pt x="232" y="394"/>
                </a:lnTo>
                <a:lnTo>
                  <a:pt x="317" y="394"/>
                </a:lnTo>
                <a:lnTo>
                  <a:pt x="232" y="309"/>
                </a:lnTo>
                <a:close/>
                <a:moveTo>
                  <a:pt x="582" y="659"/>
                </a:moveTo>
                <a:lnTo>
                  <a:pt x="582" y="744"/>
                </a:lnTo>
                <a:lnTo>
                  <a:pt x="666" y="744"/>
                </a:lnTo>
                <a:lnTo>
                  <a:pt x="582" y="659"/>
                </a:lnTo>
                <a:close/>
                <a:moveTo>
                  <a:pt x="73" y="0"/>
                </a:moveTo>
                <a:lnTo>
                  <a:pt x="1325" y="1252"/>
                </a:lnTo>
                <a:lnTo>
                  <a:pt x="1251" y="1326"/>
                </a:lnTo>
                <a:lnTo>
                  <a:pt x="1134" y="1208"/>
                </a:lnTo>
                <a:lnTo>
                  <a:pt x="232" y="1208"/>
                </a:lnTo>
                <a:cubicBezTo>
                  <a:pt x="169" y="1208"/>
                  <a:pt x="117" y="1156"/>
                  <a:pt x="117" y="1094"/>
                </a:cubicBezTo>
                <a:lnTo>
                  <a:pt x="117" y="192"/>
                </a:lnTo>
                <a:lnTo>
                  <a:pt x="0" y="74"/>
                </a:lnTo>
                <a:lnTo>
                  <a:pt x="73" y="0"/>
                </a:lnTo>
                <a:close/>
                <a:moveTo>
                  <a:pt x="931" y="159"/>
                </a:moveTo>
                <a:lnTo>
                  <a:pt x="931" y="394"/>
                </a:lnTo>
                <a:lnTo>
                  <a:pt x="1166" y="394"/>
                </a:lnTo>
                <a:lnTo>
                  <a:pt x="1166" y="159"/>
                </a:lnTo>
                <a:lnTo>
                  <a:pt x="931" y="159"/>
                </a:lnTo>
                <a:close/>
                <a:moveTo>
                  <a:pt x="467" y="159"/>
                </a:moveTo>
                <a:lnTo>
                  <a:pt x="382" y="159"/>
                </a:lnTo>
                <a:lnTo>
                  <a:pt x="265" y="44"/>
                </a:lnTo>
                <a:lnTo>
                  <a:pt x="1166" y="44"/>
                </a:lnTo>
                <a:cubicBezTo>
                  <a:pt x="1229" y="44"/>
                  <a:pt x="1281" y="96"/>
                  <a:pt x="1281" y="159"/>
                </a:cubicBezTo>
                <a:lnTo>
                  <a:pt x="1281" y="1061"/>
                </a:lnTo>
                <a:lnTo>
                  <a:pt x="1166" y="943"/>
                </a:lnTo>
                <a:lnTo>
                  <a:pt x="1166" y="859"/>
                </a:lnTo>
                <a:lnTo>
                  <a:pt x="1082" y="859"/>
                </a:lnTo>
                <a:lnTo>
                  <a:pt x="964" y="744"/>
                </a:lnTo>
                <a:lnTo>
                  <a:pt x="1166" y="744"/>
                </a:lnTo>
                <a:lnTo>
                  <a:pt x="1166" y="509"/>
                </a:lnTo>
                <a:lnTo>
                  <a:pt x="931" y="509"/>
                </a:lnTo>
                <a:lnTo>
                  <a:pt x="931" y="711"/>
                </a:lnTo>
                <a:lnTo>
                  <a:pt x="817" y="593"/>
                </a:lnTo>
                <a:lnTo>
                  <a:pt x="817" y="509"/>
                </a:lnTo>
                <a:lnTo>
                  <a:pt x="732" y="509"/>
                </a:lnTo>
                <a:lnTo>
                  <a:pt x="614" y="394"/>
                </a:lnTo>
                <a:lnTo>
                  <a:pt x="817" y="394"/>
                </a:lnTo>
                <a:lnTo>
                  <a:pt x="817" y="159"/>
                </a:lnTo>
                <a:lnTo>
                  <a:pt x="582" y="159"/>
                </a:lnTo>
                <a:lnTo>
                  <a:pt x="582" y="361"/>
                </a:lnTo>
                <a:lnTo>
                  <a:pt x="467" y="244"/>
                </a:lnTo>
                <a:lnTo>
                  <a:pt x="467" y="159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29" name="Freeform 128"/>
          <p:cNvSpPr>
            <a:spLocks noChangeArrowheads="1"/>
          </p:cNvSpPr>
          <p:nvPr/>
        </p:nvSpPr>
        <p:spPr bwMode="auto">
          <a:xfrm>
            <a:off x="6391276" y="4953000"/>
            <a:ext cx="377825" cy="419100"/>
          </a:xfrm>
          <a:custGeom>
            <a:avLst/>
            <a:gdLst>
              <a:gd name="T0" fmla="*/ 932 w 1050"/>
              <a:gd name="T1" fmla="*/ 465 h 1165"/>
              <a:gd name="T2" fmla="*/ 1049 w 1050"/>
              <a:gd name="T3" fmla="*/ 465 h 1165"/>
              <a:gd name="T4" fmla="*/ 1049 w 1050"/>
              <a:gd name="T5" fmla="*/ 700 h 1165"/>
              <a:gd name="T6" fmla="*/ 932 w 1050"/>
              <a:gd name="T7" fmla="*/ 700 h 1165"/>
              <a:gd name="T8" fmla="*/ 932 w 1050"/>
              <a:gd name="T9" fmla="*/ 465 h 1165"/>
              <a:gd name="T10" fmla="*/ 700 w 1050"/>
              <a:gd name="T11" fmla="*/ 932 h 1165"/>
              <a:gd name="T12" fmla="*/ 700 w 1050"/>
              <a:gd name="T13" fmla="*/ 232 h 1165"/>
              <a:gd name="T14" fmla="*/ 817 w 1050"/>
              <a:gd name="T15" fmla="*/ 232 h 1165"/>
              <a:gd name="T16" fmla="*/ 817 w 1050"/>
              <a:gd name="T17" fmla="*/ 932 h 1165"/>
              <a:gd name="T18" fmla="*/ 700 w 1050"/>
              <a:gd name="T19" fmla="*/ 932 h 1165"/>
              <a:gd name="T20" fmla="*/ 0 w 1050"/>
              <a:gd name="T21" fmla="*/ 700 h 1165"/>
              <a:gd name="T22" fmla="*/ 0 w 1050"/>
              <a:gd name="T23" fmla="*/ 465 h 1165"/>
              <a:gd name="T24" fmla="*/ 117 w 1050"/>
              <a:gd name="T25" fmla="*/ 465 h 1165"/>
              <a:gd name="T26" fmla="*/ 117 w 1050"/>
              <a:gd name="T27" fmla="*/ 700 h 1165"/>
              <a:gd name="T28" fmla="*/ 0 w 1050"/>
              <a:gd name="T29" fmla="*/ 700 h 1165"/>
              <a:gd name="T30" fmla="*/ 467 w 1050"/>
              <a:gd name="T31" fmla="*/ 1164 h 1165"/>
              <a:gd name="T32" fmla="*/ 467 w 1050"/>
              <a:gd name="T33" fmla="*/ 0 h 1165"/>
              <a:gd name="T34" fmla="*/ 582 w 1050"/>
              <a:gd name="T35" fmla="*/ 0 h 1165"/>
              <a:gd name="T36" fmla="*/ 582 w 1050"/>
              <a:gd name="T37" fmla="*/ 1164 h 1165"/>
              <a:gd name="T38" fmla="*/ 467 w 1050"/>
              <a:gd name="T39" fmla="*/ 1164 h 1165"/>
              <a:gd name="T40" fmla="*/ 232 w 1050"/>
              <a:gd name="T41" fmla="*/ 932 h 1165"/>
              <a:gd name="T42" fmla="*/ 232 w 1050"/>
              <a:gd name="T43" fmla="*/ 232 h 1165"/>
              <a:gd name="T44" fmla="*/ 350 w 1050"/>
              <a:gd name="T45" fmla="*/ 232 h 1165"/>
              <a:gd name="T46" fmla="*/ 350 w 1050"/>
              <a:gd name="T47" fmla="*/ 932 h 1165"/>
              <a:gd name="T48" fmla="*/ 232 w 1050"/>
              <a:gd name="T49" fmla="*/ 932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050" h="1165">
                <a:moveTo>
                  <a:pt x="932" y="465"/>
                </a:moveTo>
                <a:lnTo>
                  <a:pt x="1049" y="465"/>
                </a:lnTo>
                <a:lnTo>
                  <a:pt x="1049" y="700"/>
                </a:lnTo>
                <a:lnTo>
                  <a:pt x="932" y="700"/>
                </a:lnTo>
                <a:lnTo>
                  <a:pt x="932" y="465"/>
                </a:lnTo>
                <a:close/>
                <a:moveTo>
                  <a:pt x="700" y="932"/>
                </a:moveTo>
                <a:lnTo>
                  <a:pt x="700" y="232"/>
                </a:lnTo>
                <a:lnTo>
                  <a:pt x="817" y="232"/>
                </a:lnTo>
                <a:lnTo>
                  <a:pt x="817" y="932"/>
                </a:lnTo>
                <a:lnTo>
                  <a:pt x="700" y="932"/>
                </a:lnTo>
                <a:close/>
                <a:moveTo>
                  <a:pt x="0" y="700"/>
                </a:moveTo>
                <a:lnTo>
                  <a:pt x="0" y="465"/>
                </a:lnTo>
                <a:lnTo>
                  <a:pt x="117" y="465"/>
                </a:lnTo>
                <a:lnTo>
                  <a:pt x="117" y="700"/>
                </a:lnTo>
                <a:lnTo>
                  <a:pt x="0" y="700"/>
                </a:lnTo>
                <a:close/>
                <a:moveTo>
                  <a:pt x="467" y="1164"/>
                </a:moveTo>
                <a:lnTo>
                  <a:pt x="467" y="0"/>
                </a:lnTo>
                <a:lnTo>
                  <a:pt x="582" y="0"/>
                </a:lnTo>
                <a:lnTo>
                  <a:pt x="582" y="1164"/>
                </a:lnTo>
                <a:lnTo>
                  <a:pt x="467" y="1164"/>
                </a:lnTo>
                <a:close/>
                <a:moveTo>
                  <a:pt x="232" y="932"/>
                </a:moveTo>
                <a:lnTo>
                  <a:pt x="232" y="232"/>
                </a:lnTo>
                <a:lnTo>
                  <a:pt x="350" y="232"/>
                </a:lnTo>
                <a:lnTo>
                  <a:pt x="350" y="932"/>
                </a:lnTo>
                <a:lnTo>
                  <a:pt x="232" y="932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30" name="Freeform 129"/>
          <p:cNvSpPr>
            <a:spLocks noChangeArrowheads="1"/>
          </p:cNvSpPr>
          <p:nvPr/>
        </p:nvSpPr>
        <p:spPr bwMode="auto">
          <a:xfrm>
            <a:off x="7486650" y="4994275"/>
            <a:ext cx="336550" cy="336550"/>
          </a:xfrm>
          <a:custGeom>
            <a:avLst/>
            <a:gdLst>
              <a:gd name="T0" fmla="*/ 350 w 935"/>
              <a:gd name="T1" fmla="*/ 0 h 935"/>
              <a:gd name="T2" fmla="*/ 467 w 935"/>
              <a:gd name="T3" fmla="*/ 117 h 935"/>
              <a:gd name="T4" fmla="*/ 350 w 935"/>
              <a:gd name="T5" fmla="*/ 235 h 935"/>
              <a:gd name="T6" fmla="*/ 235 w 935"/>
              <a:gd name="T7" fmla="*/ 117 h 935"/>
              <a:gd name="T8" fmla="*/ 350 w 935"/>
              <a:gd name="T9" fmla="*/ 0 h 935"/>
              <a:gd name="T10" fmla="*/ 585 w 935"/>
              <a:gd name="T11" fmla="*/ 235 h 935"/>
              <a:gd name="T12" fmla="*/ 699 w 935"/>
              <a:gd name="T13" fmla="*/ 350 h 935"/>
              <a:gd name="T14" fmla="*/ 585 w 935"/>
              <a:gd name="T15" fmla="*/ 467 h 935"/>
              <a:gd name="T16" fmla="*/ 467 w 935"/>
              <a:gd name="T17" fmla="*/ 350 h 935"/>
              <a:gd name="T18" fmla="*/ 585 w 935"/>
              <a:gd name="T19" fmla="*/ 235 h 935"/>
              <a:gd name="T20" fmla="*/ 817 w 935"/>
              <a:gd name="T21" fmla="*/ 467 h 935"/>
              <a:gd name="T22" fmla="*/ 934 w 935"/>
              <a:gd name="T23" fmla="*/ 585 h 935"/>
              <a:gd name="T24" fmla="*/ 817 w 935"/>
              <a:gd name="T25" fmla="*/ 699 h 935"/>
              <a:gd name="T26" fmla="*/ 699 w 935"/>
              <a:gd name="T27" fmla="*/ 585 h 935"/>
              <a:gd name="T28" fmla="*/ 817 w 935"/>
              <a:gd name="T29" fmla="*/ 467 h 935"/>
              <a:gd name="T30" fmla="*/ 585 w 935"/>
              <a:gd name="T31" fmla="*/ 699 h 935"/>
              <a:gd name="T32" fmla="*/ 699 w 935"/>
              <a:gd name="T33" fmla="*/ 817 h 935"/>
              <a:gd name="T34" fmla="*/ 585 w 935"/>
              <a:gd name="T35" fmla="*/ 934 h 935"/>
              <a:gd name="T36" fmla="*/ 467 w 935"/>
              <a:gd name="T37" fmla="*/ 817 h 935"/>
              <a:gd name="T38" fmla="*/ 585 w 935"/>
              <a:gd name="T39" fmla="*/ 699 h 935"/>
              <a:gd name="T40" fmla="*/ 817 w 935"/>
              <a:gd name="T41" fmla="*/ 235 h 935"/>
              <a:gd name="T42" fmla="*/ 699 w 935"/>
              <a:gd name="T43" fmla="*/ 117 h 935"/>
              <a:gd name="T44" fmla="*/ 817 w 935"/>
              <a:gd name="T45" fmla="*/ 0 h 935"/>
              <a:gd name="T46" fmla="*/ 934 w 935"/>
              <a:gd name="T47" fmla="*/ 117 h 935"/>
              <a:gd name="T48" fmla="*/ 817 w 935"/>
              <a:gd name="T49" fmla="*/ 235 h 935"/>
              <a:gd name="T50" fmla="*/ 117 w 935"/>
              <a:gd name="T51" fmla="*/ 699 h 935"/>
              <a:gd name="T52" fmla="*/ 235 w 935"/>
              <a:gd name="T53" fmla="*/ 817 h 935"/>
              <a:gd name="T54" fmla="*/ 117 w 935"/>
              <a:gd name="T55" fmla="*/ 934 h 935"/>
              <a:gd name="T56" fmla="*/ 0 w 935"/>
              <a:gd name="T57" fmla="*/ 817 h 935"/>
              <a:gd name="T58" fmla="*/ 117 w 935"/>
              <a:gd name="T59" fmla="*/ 699 h 935"/>
              <a:gd name="T60" fmla="*/ 117 w 935"/>
              <a:gd name="T61" fmla="*/ 235 h 935"/>
              <a:gd name="T62" fmla="*/ 235 w 935"/>
              <a:gd name="T63" fmla="*/ 350 h 935"/>
              <a:gd name="T64" fmla="*/ 117 w 935"/>
              <a:gd name="T65" fmla="*/ 467 h 935"/>
              <a:gd name="T66" fmla="*/ 0 w 935"/>
              <a:gd name="T67" fmla="*/ 350 h 935"/>
              <a:gd name="T68" fmla="*/ 117 w 935"/>
              <a:gd name="T69" fmla="*/ 235 h 935"/>
              <a:gd name="T70" fmla="*/ 350 w 935"/>
              <a:gd name="T71" fmla="*/ 467 h 935"/>
              <a:gd name="T72" fmla="*/ 467 w 935"/>
              <a:gd name="T73" fmla="*/ 585 h 935"/>
              <a:gd name="T74" fmla="*/ 350 w 935"/>
              <a:gd name="T75" fmla="*/ 699 h 935"/>
              <a:gd name="T76" fmla="*/ 235 w 935"/>
              <a:gd name="T77" fmla="*/ 585 h 935"/>
              <a:gd name="T78" fmla="*/ 350 w 935"/>
              <a:gd name="T79" fmla="*/ 467 h 9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935" h="935">
                <a:moveTo>
                  <a:pt x="350" y="0"/>
                </a:moveTo>
                <a:cubicBezTo>
                  <a:pt x="412" y="0"/>
                  <a:pt x="467" y="55"/>
                  <a:pt x="467" y="117"/>
                </a:cubicBezTo>
                <a:cubicBezTo>
                  <a:pt x="467" y="180"/>
                  <a:pt x="412" y="235"/>
                  <a:pt x="350" y="235"/>
                </a:cubicBezTo>
                <a:cubicBezTo>
                  <a:pt x="287" y="235"/>
                  <a:pt x="235" y="180"/>
                  <a:pt x="235" y="117"/>
                </a:cubicBezTo>
                <a:cubicBezTo>
                  <a:pt x="235" y="55"/>
                  <a:pt x="287" y="0"/>
                  <a:pt x="350" y="0"/>
                </a:cubicBezTo>
                <a:close/>
                <a:moveTo>
                  <a:pt x="585" y="235"/>
                </a:moveTo>
                <a:cubicBezTo>
                  <a:pt x="647" y="235"/>
                  <a:pt x="699" y="287"/>
                  <a:pt x="699" y="350"/>
                </a:cubicBezTo>
                <a:cubicBezTo>
                  <a:pt x="699" y="413"/>
                  <a:pt x="647" y="467"/>
                  <a:pt x="585" y="467"/>
                </a:cubicBezTo>
                <a:cubicBezTo>
                  <a:pt x="522" y="467"/>
                  <a:pt x="467" y="413"/>
                  <a:pt x="467" y="350"/>
                </a:cubicBezTo>
                <a:cubicBezTo>
                  <a:pt x="467" y="287"/>
                  <a:pt x="522" y="235"/>
                  <a:pt x="585" y="235"/>
                </a:cubicBezTo>
                <a:close/>
                <a:moveTo>
                  <a:pt x="817" y="467"/>
                </a:moveTo>
                <a:cubicBezTo>
                  <a:pt x="880" y="467"/>
                  <a:pt x="934" y="522"/>
                  <a:pt x="934" y="585"/>
                </a:cubicBezTo>
                <a:cubicBezTo>
                  <a:pt x="934" y="648"/>
                  <a:pt x="880" y="699"/>
                  <a:pt x="817" y="699"/>
                </a:cubicBezTo>
                <a:cubicBezTo>
                  <a:pt x="754" y="699"/>
                  <a:pt x="699" y="648"/>
                  <a:pt x="699" y="585"/>
                </a:cubicBezTo>
                <a:cubicBezTo>
                  <a:pt x="699" y="522"/>
                  <a:pt x="754" y="467"/>
                  <a:pt x="817" y="467"/>
                </a:cubicBezTo>
                <a:close/>
                <a:moveTo>
                  <a:pt x="585" y="699"/>
                </a:moveTo>
                <a:cubicBezTo>
                  <a:pt x="647" y="699"/>
                  <a:pt x="699" y="754"/>
                  <a:pt x="699" y="817"/>
                </a:cubicBezTo>
                <a:cubicBezTo>
                  <a:pt x="699" y="880"/>
                  <a:pt x="647" y="934"/>
                  <a:pt x="585" y="934"/>
                </a:cubicBezTo>
                <a:cubicBezTo>
                  <a:pt x="522" y="934"/>
                  <a:pt x="467" y="880"/>
                  <a:pt x="467" y="817"/>
                </a:cubicBezTo>
                <a:cubicBezTo>
                  <a:pt x="467" y="754"/>
                  <a:pt x="522" y="699"/>
                  <a:pt x="585" y="699"/>
                </a:cubicBezTo>
                <a:close/>
                <a:moveTo>
                  <a:pt x="817" y="235"/>
                </a:moveTo>
                <a:cubicBezTo>
                  <a:pt x="754" y="235"/>
                  <a:pt x="699" y="180"/>
                  <a:pt x="699" y="117"/>
                </a:cubicBezTo>
                <a:cubicBezTo>
                  <a:pt x="699" y="55"/>
                  <a:pt x="754" y="0"/>
                  <a:pt x="817" y="0"/>
                </a:cubicBezTo>
                <a:cubicBezTo>
                  <a:pt x="880" y="0"/>
                  <a:pt x="934" y="55"/>
                  <a:pt x="934" y="117"/>
                </a:cubicBezTo>
                <a:cubicBezTo>
                  <a:pt x="934" y="180"/>
                  <a:pt x="880" y="235"/>
                  <a:pt x="817" y="235"/>
                </a:cubicBezTo>
                <a:close/>
                <a:moveTo>
                  <a:pt x="117" y="699"/>
                </a:moveTo>
                <a:cubicBezTo>
                  <a:pt x="180" y="699"/>
                  <a:pt x="235" y="754"/>
                  <a:pt x="235" y="817"/>
                </a:cubicBezTo>
                <a:cubicBezTo>
                  <a:pt x="235" y="880"/>
                  <a:pt x="180" y="934"/>
                  <a:pt x="117" y="934"/>
                </a:cubicBezTo>
                <a:cubicBezTo>
                  <a:pt x="54" y="934"/>
                  <a:pt x="0" y="880"/>
                  <a:pt x="0" y="817"/>
                </a:cubicBezTo>
                <a:cubicBezTo>
                  <a:pt x="0" y="754"/>
                  <a:pt x="54" y="699"/>
                  <a:pt x="117" y="699"/>
                </a:cubicBezTo>
                <a:close/>
                <a:moveTo>
                  <a:pt x="117" y="235"/>
                </a:moveTo>
                <a:cubicBezTo>
                  <a:pt x="180" y="235"/>
                  <a:pt x="235" y="287"/>
                  <a:pt x="235" y="350"/>
                </a:cubicBezTo>
                <a:cubicBezTo>
                  <a:pt x="235" y="413"/>
                  <a:pt x="180" y="467"/>
                  <a:pt x="117" y="467"/>
                </a:cubicBezTo>
                <a:cubicBezTo>
                  <a:pt x="54" y="467"/>
                  <a:pt x="0" y="413"/>
                  <a:pt x="0" y="350"/>
                </a:cubicBezTo>
                <a:cubicBezTo>
                  <a:pt x="0" y="287"/>
                  <a:pt x="54" y="235"/>
                  <a:pt x="117" y="235"/>
                </a:cubicBezTo>
                <a:close/>
                <a:moveTo>
                  <a:pt x="350" y="467"/>
                </a:moveTo>
                <a:cubicBezTo>
                  <a:pt x="412" y="467"/>
                  <a:pt x="467" y="522"/>
                  <a:pt x="467" y="585"/>
                </a:cubicBezTo>
                <a:cubicBezTo>
                  <a:pt x="467" y="648"/>
                  <a:pt x="412" y="699"/>
                  <a:pt x="350" y="699"/>
                </a:cubicBezTo>
                <a:cubicBezTo>
                  <a:pt x="287" y="699"/>
                  <a:pt x="235" y="648"/>
                  <a:pt x="235" y="585"/>
                </a:cubicBezTo>
                <a:cubicBezTo>
                  <a:pt x="235" y="522"/>
                  <a:pt x="287" y="467"/>
                  <a:pt x="350" y="467"/>
                </a:cubicBez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31" name="Freeform 130"/>
          <p:cNvSpPr>
            <a:spLocks noChangeArrowheads="1"/>
          </p:cNvSpPr>
          <p:nvPr/>
        </p:nvSpPr>
        <p:spPr bwMode="auto">
          <a:xfrm>
            <a:off x="8542339" y="4973639"/>
            <a:ext cx="377825" cy="377825"/>
          </a:xfrm>
          <a:custGeom>
            <a:avLst/>
            <a:gdLst>
              <a:gd name="T0" fmla="*/ 117 w 1050"/>
              <a:gd name="T1" fmla="*/ 117 h 1050"/>
              <a:gd name="T2" fmla="*/ 232 w 1050"/>
              <a:gd name="T3" fmla="*/ 467 h 1050"/>
              <a:gd name="T4" fmla="*/ 117 w 1050"/>
              <a:gd name="T5" fmla="*/ 582 h 1050"/>
              <a:gd name="T6" fmla="*/ 232 w 1050"/>
              <a:gd name="T7" fmla="*/ 699 h 1050"/>
              <a:gd name="T8" fmla="*/ 350 w 1050"/>
              <a:gd name="T9" fmla="*/ 582 h 1050"/>
              <a:gd name="T10" fmla="*/ 467 w 1050"/>
              <a:gd name="T11" fmla="*/ 699 h 1050"/>
              <a:gd name="T12" fmla="*/ 582 w 1050"/>
              <a:gd name="T13" fmla="*/ 582 h 1050"/>
              <a:gd name="T14" fmla="*/ 699 w 1050"/>
              <a:gd name="T15" fmla="*/ 699 h 1050"/>
              <a:gd name="T16" fmla="*/ 817 w 1050"/>
              <a:gd name="T17" fmla="*/ 582 h 1050"/>
              <a:gd name="T18" fmla="*/ 932 w 1050"/>
              <a:gd name="T19" fmla="*/ 467 h 1050"/>
              <a:gd name="T20" fmla="*/ 817 w 1050"/>
              <a:gd name="T21" fmla="*/ 874 h 1050"/>
              <a:gd name="T22" fmla="*/ 699 w 1050"/>
              <a:gd name="T23" fmla="*/ 756 h 1050"/>
              <a:gd name="T24" fmla="*/ 817 w 1050"/>
              <a:gd name="T25" fmla="*/ 874 h 1050"/>
              <a:gd name="T26" fmla="*/ 582 w 1050"/>
              <a:gd name="T27" fmla="*/ 756 h 1050"/>
              <a:gd name="T28" fmla="*/ 467 w 1050"/>
              <a:gd name="T29" fmla="*/ 874 h 1050"/>
              <a:gd name="T30" fmla="*/ 350 w 1050"/>
              <a:gd name="T31" fmla="*/ 874 h 1050"/>
              <a:gd name="T32" fmla="*/ 232 w 1050"/>
              <a:gd name="T33" fmla="*/ 756 h 1050"/>
              <a:gd name="T34" fmla="*/ 350 w 1050"/>
              <a:gd name="T35" fmla="*/ 874 h 1050"/>
              <a:gd name="T36" fmla="*/ 1049 w 1050"/>
              <a:gd name="T37" fmla="*/ 117 h 1050"/>
              <a:gd name="T38" fmla="*/ 932 w 1050"/>
              <a:gd name="T39" fmla="*/ 1049 h 1050"/>
              <a:gd name="T40" fmla="*/ 0 w 1050"/>
              <a:gd name="T41" fmla="*/ 931 h 1050"/>
              <a:gd name="T42" fmla="*/ 117 w 1050"/>
              <a:gd name="T43" fmla="*/ 0 h 1050"/>
              <a:gd name="T44" fmla="*/ 232 w 1050"/>
              <a:gd name="T45" fmla="*/ 349 h 1050"/>
              <a:gd name="T46" fmla="*/ 350 w 1050"/>
              <a:gd name="T47" fmla="*/ 467 h 1050"/>
              <a:gd name="T48" fmla="*/ 232 w 1050"/>
              <a:gd name="T49" fmla="*/ 349 h 1050"/>
              <a:gd name="T50" fmla="*/ 817 w 1050"/>
              <a:gd name="T51" fmla="*/ 349 h 1050"/>
              <a:gd name="T52" fmla="*/ 699 w 1050"/>
              <a:gd name="T53" fmla="*/ 467 h 1050"/>
              <a:gd name="T54" fmla="*/ 467 w 1050"/>
              <a:gd name="T55" fmla="*/ 349 h 1050"/>
              <a:gd name="T56" fmla="*/ 582 w 1050"/>
              <a:gd name="T57" fmla="*/ 467 h 1050"/>
              <a:gd name="T58" fmla="*/ 699 w 1050"/>
              <a:gd name="T59" fmla="*/ 582 h 1050"/>
              <a:gd name="T60" fmla="*/ 582 w 1050"/>
              <a:gd name="T61" fmla="*/ 467 h 1050"/>
              <a:gd name="T62" fmla="*/ 467 w 1050"/>
              <a:gd name="T63" fmla="*/ 582 h 1050"/>
              <a:gd name="T64" fmla="*/ 350 w 1050"/>
              <a:gd name="T65" fmla="*/ 467 h 1050"/>
              <a:gd name="T66" fmla="*/ 467 w 1050"/>
              <a:gd name="T67" fmla="*/ 349 h 1050"/>
              <a:gd name="T68" fmla="*/ 817 w 1050"/>
              <a:gd name="T69" fmla="*/ 699 h 1050"/>
              <a:gd name="T70" fmla="*/ 932 w 1050"/>
              <a:gd name="T71" fmla="*/ 582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050" h="1050">
                <a:moveTo>
                  <a:pt x="932" y="117"/>
                </a:moveTo>
                <a:lnTo>
                  <a:pt x="117" y="117"/>
                </a:lnTo>
                <a:lnTo>
                  <a:pt x="117" y="467"/>
                </a:lnTo>
                <a:lnTo>
                  <a:pt x="232" y="467"/>
                </a:lnTo>
                <a:lnTo>
                  <a:pt x="232" y="582"/>
                </a:lnTo>
                <a:lnTo>
                  <a:pt x="117" y="582"/>
                </a:lnTo>
                <a:lnTo>
                  <a:pt x="117" y="699"/>
                </a:lnTo>
                <a:lnTo>
                  <a:pt x="232" y="699"/>
                </a:lnTo>
                <a:lnTo>
                  <a:pt x="232" y="582"/>
                </a:lnTo>
                <a:lnTo>
                  <a:pt x="350" y="582"/>
                </a:lnTo>
                <a:lnTo>
                  <a:pt x="350" y="699"/>
                </a:lnTo>
                <a:lnTo>
                  <a:pt x="467" y="699"/>
                </a:lnTo>
                <a:lnTo>
                  <a:pt x="467" y="582"/>
                </a:lnTo>
                <a:lnTo>
                  <a:pt x="582" y="582"/>
                </a:lnTo>
                <a:lnTo>
                  <a:pt x="582" y="699"/>
                </a:lnTo>
                <a:lnTo>
                  <a:pt x="699" y="699"/>
                </a:lnTo>
                <a:lnTo>
                  <a:pt x="699" y="582"/>
                </a:lnTo>
                <a:lnTo>
                  <a:pt x="817" y="582"/>
                </a:lnTo>
                <a:lnTo>
                  <a:pt x="817" y="467"/>
                </a:lnTo>
                <a:lnTo>
                  <a:pt x="932" y="467"/>
                </a:lnTo>
                <a:lnTo>
                  <a:pt x="932" y="117"/>
                </a:lnTo>
                <a:close/>
                <a:moveTo>
                  <a:pt x="817" y="874"/>
                </a:moveTo>
                <a:lnTo>
                  <a:pt x="817" y="756"/>
                </a:lnTo>
                <a:lnTo>
                  <a:pt x="699" y="756"/>
                </a:lnTo>
                <a:lnTo>
                  <a:pt x="699" y="874"/>
                </a:lnTo>
                <a:lnTo>
                  <a:pt x="817" y="874"/>
                </a:lnTo>
                <a:close/>
                <a:moveTo>
                  <a:pt x="582" y="874"/>
                </a:moveTo>
                <a:lnTo>
                  <a:pt x="582" y="756"/>
                </a:lnTo>
                <a:lnTo>
                  <a:pt x="467" y="756"/>
                </a:lnTo>
                <a:lnTo>
                  <a:pt x="467" y="874"/>
                </a:lnTo>
                <a:lnTo>
                  <a:pt x="582" y="874"/>
                </a:lnTo>
                <a:close/>
                <a:moveTo>
                  <a:pt x="350" y="874"/>
                </a:moveTo>
                <a:lnTo>
                  <a:pt x="350" y="756"/>
                </a:lnTo>
                <a:lnTo>
                  <a:pt x="232" y="756"/>
                </a:lnTo>
                <a:lnTo>
                  <a:pt x="232" y="874"/>
                </a:lnTo>
                <a:lnTo>
                  <a:pt x="350" y="874"/>
                </a:lnTo>
                <a:close/>
                <a:moveTo>
                  <a:pt x="932" y="0"/>
                </a:moveTo>
                <a:cubicBezTo>
                  <a:pt x="995" y="0"/>
                  <a:pt x="1049" y="54"/>
                  <a:pt x="1049" y="117"/>
                </a:cubicBezTo>
                <a:lnTo>
                  <a:pt x="1049" y="931"/>
                </a:lnTo>
                <a:cubicBezTo>
                  <a:pt x="1049" y="994"/>
                  <a:pt x="995" y="1049"/>
                  <a:pt x="932" y="1049"/>
                </a:cubicBezTo>
                <a:lnTo>
                  <a:pt x="117" y="1049"/>
                </a:lnTo>
                <a:cubicBezTo>
                  <a:pt x="54" y="1049"/>
                  <a:pt x="0" y="994"/>
                  <a:pt x="0" y="931"/>
                </a:cubicBezTo>
                <a:lnTo>
                  <a:pt x="0" y="117"/>
                </a:lnTo>
                <a:cubicBezTo>
                  <a:pt x="0" y="54"/>
                  <a:pt x="54" y="0"/>
                  <a:pt x="117" y="0"/>
                </a:cubicBezTo>
                <a:lnTo>
                  <a:pt x="932" y="0"/>
                </a:lnTo>
                <a:close/>
                <a:moveTo>
                  <a:pt x="232" y="349"/>
                </a:moveTo>
                <a:lnTo>
                  <a:pt x="350" y="349"/>
                </a:lnTo>
                <a:lnTo>
                  <a:pt x="350" y="467"/>
                </a:lnTo>
                <a:lnTo>
                  <a:pt x="232" y="467"/>
                </a:lnTo>
                <a:lnTo>
                  <a:pt x="232" y="349"/>
                </a:lnTo>
                <a:close/>
                <a:moveTo>
                  <a:pt x="699" y="349"/>
                </a:moveTo>
                <a:lnTo>
                  <a:pt x="817" y="349"/>
                </a:lnTo>
                <a:lnTo>
                  <a:pt x="817" y="467"/>
                </a:lnTo>
                <a:lnTo>
                  <a:pt x="699" y="467"/>
                </a:lnTo>
                <a:lnTo>
                  <a:pt x="699" y="349"/>
                </a:lnTo>
                <a:close/>
                <a:moveTo>
                  <a:pt x="467" y="349"/>
                </a:moveTo>
                <a:lnTo>
                  <a:pt x="582" y="349"/>
                </a:lnTo>
                <a:lnTo>
                  <a:pt x="582" y="467"/>
                </a:lnTo>
                <a:lnTo>
                  <a:pt x="699" y="467"/>
                </a:lnTo>
                <a:lnTo>
                  <a:pt x="699" y="582"/>
                </a:lnTo>
                <a:lnTo>
                  <a:pt x="582" y="582"/>
                </a:lnTo>
                <a:lnTo>
                  <a:pt x="582" y="467"/>
                </a:lnTo>
                <a:lnTo>
                  <a:pt x="467" y="467"/>
                </a:lnTo>
                <a:lnTo>
                  <a:pt x="467" y="582"/>
                </a:lnTo>
                <a:lnTo>
                  <a:pt x="350" y="582"/>
                </a:lnTo>
                <a:lnTo>
                  <a:pt x="350" y="467"/>
                </a:lnTo>
                <a:lnTo>
                  <a:pt x="467" y="467"/>
                </a:lnTo>
                <a:lnTo>
                  <a:pt x="467" y="349"/>
                </a:lnTo>
                <a:close/>
                <a:moveTo>
                  <a:pt x="817" y="582"/>
                </a:moveTo>
                <a:lnTo>
                  <a:pt x="817" y="699"/>
                </a:lnTo>
                <a:lnTo>
                  <a:pt x="932" y="699"/>
                </a:lnTo>
                <a:lnTo>
                  <a:pt x="932" y="582"/>
                </a:lnTo>
                <a:lnTo>
                  <a:pt x="817" y="582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32" name="Freeform 131"/>
          <p:cNvSpPr>
            <a:spLocks noChangeArrowheads="1"/>
          </p:cNvSpPr>
          <p:nvPr/>
        </p:nvSpPr>
        <p:spPr bwMode="auto">
          <a:xfrm>
            <a:off x="9626600" y="4953000"/>
            <a:ext cx="357188" cy="419100"/>
          </a:xfrm>
          <a:custGeom>
            <a:avLst/>
            <a:gdLst>
              <a:gd name="T0" fmla="*/ 760 w 993"/>
              <a:gd name="T1" fmla="*/ 227 h 1165"/>
              <a:gd name="T2" fmla="*/ 410 w 993"/>
              <a:gd name="T3" fmla="*/ 407 h 1165"/>
              <a:gd name="T4" fmla="*/ 410 w 993"/>
              <a:gd name="T5" fmla="*/ 935 h 1165"/>
              <a:gd name="T6" fmla="*/ 700 w 993"/>
              <a:gd name="T7" fmla="*/ 1049 h 1165"/>
              <a:gd name="T8" fmla="*/ 350 w 993"/>
              <a:gd name="T9" fmla="*/ 1164 h 1165"/>
              <a:gd name="T10" fmla="*/ 0 w 993"/>
              <a:gd name="T11" fmla="*/ 1049 h 1165"/>
              <a:gd name="T12" fmla="*/ 175 w 993"/>
              <a:gd name="T13" fmla="*/ 948 h 1165"/>
              <a:gd name="T14" fmla="*/ 175 w 993"/>
              <a:gd name="T15" fmla="*/ 1049 h 1165"/>
              <a:gd name="T16" fmla="*/ 292 w 993"/>
              <a:gd name="T17" fmla="*/ 1049 h 1165"/>
              <a:gd name="T18" fmla="*/ 292 w 993"/>
              <a:gd name="T19" fmla="*/ 0 h 1165"/>
              <a:gd name="T20" fmla="*/ 760 w 993"/>
              <a:gd name="T21" fmla="*/ 227 h 1165"/>
              <a:gd name="T22" fmla="*/ 817 w 993"/>
              <a:gd name="T23" fmla="*/ 1019 h 1165"/>
              <a:gd name="T24" fmla="*/ 905 w 993"/>
              <a:gd name="T25" fmla="*/ 932 h 1165"/>
              <a:gd name="T26" fmla="*/ 992 w 993"/>
              <a:gd name="T27" fmla="*/ 1019 h 1165"/>
              <a:gd name="T28" fmla="*/ 905 w 993"/>
              <a:gd name="T29" fmla="*/ 1107 h 1165"/>
              <a:gd name="T30" fmla="*/ 817 w 993"/>
              <a:gd name="T31" fmla="*/ 1019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993" h="1165">
                <a:moveTo>
                  <a:pt x="760" y="227"/>
                </a:moveTo>
                <a:lnTo>
                  <a:pt x="410" y="407"/>
                </a:lnTo>
                <a:lnTo>
                  <a:pt x="410" y="935"/>
                </a:lnTo>
                <a:cubicBezTo>
                  <a:pt x="577" y="943"/>
                  <a:pt x="700" y="992"/>
                  <a:pt x="700" y="1049"/>
                </a:cubicBezTo>
                <a:cubicBezTo>
                  <a:pt x="700" y="1112"/>
                  <a:pt x="544" y="1164"/>
                  <a:pt x="350" y="1164"/>
                </a:cubicBezTo>
                <a:cubicBezTo>
                  <a:pt x="156" y="1164"/>
                  <a:pt x="0" y="1112"/>
                  <a:pt x="0" y="1049"/>
                </a:cubicBezTo>
                <a:cubicBezTo>
                  <a:pt x="0" y="1006"/>
                  <a:pt x="71" y="968"/>
                  <a:pt x="175" y="948"/>
                </a:cubicBezTo>
                <a:lnTo>
                  <a:pt x="175" y="1049"/>
                </a:lnTo>
                <a:lnTo>
                  <a:pt x="292" y="1049"/>
                </a:lnTo>
                <a:lnTo>
                  <a:pt x="292" y="0"/>
                </a:lnTo>
                <a:lnTo>
                  <a:pt x="760" y="227"/>
                </a:lnTo>
                <a:close/>
                <a:moveTo>
                  <a:pt x="817" y="1019"/>
                </a:moveTo>
                <a:cubicBezTo>
                  <a:pt x="817" y="970"/>
                  <a:pt x="856" y="932"/>
                  <a:pt x="905" y="932"/>
                </a:cubicBezTo>
                <a:cubicBezTo>
                  <a:pt x="955" y="932"/>
                  <a:pt x="992" y="970"/>
                  <a:pt x="992" y="1019"/>
                </a:cubicBezTo>
                <a:cubicBezTo>
                  <a:pt x="992" y="1069"/>
                  <a:pt x="955" y="1107"/>
                  <a:pt x="905" y="1107"/>
                </a:cubicBezTo>
                <a:cubicBezTo>
                  <a:pt x="856" y="1107"/>
                  <a:pt x="817" y="1069"/>
                  <a:pt x="817" y="1019"/>
                </a:cubicBez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33" name="Freeform 132"/>
          <p:cNvSpPr>
            <a:spLocks noChangeArrowheads="1"/>
          </p:cNvSpPr>
          <p:nvPr/>
        </p:nvSpPr>
        <p:spPr bwMode="auto">
          <a:xfrm>
            <a:off x="10628314" y="4953000"/>
            <a:ext cx="503237" cy="419100"/>
          </a:xfrm>
          <a:custGeom>
            <a:avLst/>
            <a:gdLst>
              <a:gd name="T0" fmla="*/ 1397 w 1400"/>
              <a:gd name="T1" fmla="*/ 413 h 1165"/>
              <a:gd name="T2" fmla="*/ 1397 w 1400"/>
              <a:gd name="T3" fmla="*/ 426 h 1165"/>
              <a:gd name="T4" fmla="*/ 1328 w 1400"/>
              <a:gd name="T5" fmla="*/ 514 h 1165"/>
              <a:gd name="T6" fmla="*/ 1317 w 1400"/>
              <a:gd name="T7" fmla="*/ 519 h 1165"/>
              <a:gd name="T8" fmla="*/ 1276 w 1400"/>
              <a:gd name="T9" fmla="*/ 511 h 1165"/>
              <a:gd name="T10" fmla="*/ 1257 w 1400"/>
              <a:gd name="T11" fmla="*/ 571 h 1165"/>
              <a:gd name="T12" fmla="*/ 1222 w 1400"/>
              <a:gd name="T13" fmla="*/ 571 h 1165"/>
              <a:gd name="T14" fmla="*/ 1183 w 1400"/>
              <a:gd name="T15" fmla="*/ 489 h 1165"/>
              <a:gd name="T16" fmla="*/ 1121 w 1400"/>
              <a:gd name="T17" fmla="*/ 476 h 1165"/>
              <a:gd name="T18" fmla="*/ 992 w 1400"/>
              <a:gd name="T19" fmla="*/ 782 h 1165"/>
              <a:gd name="T20" fmla="*/ 1039 w 1400"/>
              <a:gd name="T21" fmla="*/ 1153 h 1165"/>
              <a:gd name="T22" fmla="*/ 1028 w 1400"/>
              <a:gd name="T23" fmla="*/ 1164 h 1165"/>
              <a:gd name="T24" fmla="*/ 973 w 1400"/>
              <a:gd name="T25" fmla="*/ 1164 h 1165"/>
              <a:gd name="T26" fmla="*/ 962 w 1400"/>
              <a:gd name="T27" fmla="*/ 1156 h 1165"/>
              <a:gd name="T28" fmla="*/ 907 w 1400"/>
              <a:gd name="T29" fmla="*/ 935 h 1165"/>
              <a:gd name="T30" fmla="*/ 880 w 1400"/>
              <a:gd name="T31" fmla="*/ 888 h 1165"/>
              <a:gd name="T32" fmla="*/ 812 w 1400"/>
              <a:gd name="T33" fmla="*/ 1156 h 1165"/>
              <a:gd name="T34" fmla="*/ 801 w 1400"/>
              <a:gd name="T35" fmla="*/ 1164 h 1165"/>
              <a:gd name="T36" fmla="*/ 743 w 1400"/>
              <a:gd name="T37" fmla="*/ 1164 h 1165"/>
              <a:gd name="T38" fmla="*/ 733 w 1400"/>
              <a:gd name="T39" fmla="*/ 1153 h 1165"/>
              <a:gd name="T40" fmla="*/ 795 w 1400"/>
              <a:gd name="T41" fmla="*/ 784 h 1165"/>
              <a:gd name="T42" fmla="*/ 426 w 1400"/>
              <a:gd name="T43" fmla="*/ 784 h 1165"/>
              <a:gd name="T44" fmla="*/ 331 w 1400"/>
              <a:gd name="T45" fmla="*/ 965 h 1165"/>
              <a:gd name="T46" fmla="*/ 353 w 1400"/>
              <a:gd name="T47" fmla="*/ 1151 h 1165"/>
              <a:gd name="T48" fmla="*/ 342 w 1400"/>
              <a:gd name="T49" fmla="*/ 1164 h 1165"/>
              <a:gd name="T50" fmla="*/ 287 w 1400"/>
              <a:gd name="T51" fmla="*/ 1164 h 1165"/>
              <a:gd name="T52" fmla="*/ 276 w 1400"/>
              <a:gd name="T53" fmla="*/ 1159 h 1165"/>
              <a:gd name="T54" fmla="*/ 200 w 1400"/>
              <a:gd name="T55" fmla="*/ 880 h 1165"/>
              <a:gd name="T56" fmla="*/ 107 w 1400"/>
              <a:gd name="T57" fmla="*/ 987 h 1165"/>
              <a:gd name="T58" fmla="*/ 123 w 1400"/>
              <a:gd name="T59" fmla="*/ 1151 h 1165"/>
              <a:gd name="T60" fmla="*/ 112 w 1400"/>
              <a:gd name="T61" fmla="*/ 1164 h 1165"/>
              <a:gd name="T62" fmla="*/ 52 w 1400"/>
              <a:gd name="T63" fmla="*/ 1164 h 1165"/>
              <a:gd name="T64" fmla="*/ 41 w 1400"/>
              <a:gd name="T65" fmla="*/ 1159 h 1165"/>
              <a:gd name="T66" fmla="*/ 6 w 1400"/>
              <a:gd name="T67" fmla="*/ 1006 h 1165"/>
              <a:gd name="T68" fmla="*/ 63 w 1400"/>
              <a:gd name="T69" fmla="*/ 782 h 1165"/>
              <a:gd name="T70" fmla="*/ 63 w 1400"/>
              <a:gd name="T71" fmla="*/ 388 h 1165"/>
              <a:gd name="T72" fmla="*/ 0 w 1400"/>
              <a:gd name="T73" fmla="*/ 306 h 1165"/>
              <a:gd name="T74" fmla="*/ 749 w 1400"/>
              <a:gd name="T75" fmla="*/ 306 h 1165"/>
              <a:gd name="T76" fmla="*/ 1009 w 1400"/>
              <a:gd name="T77" fmla="*/ 216 h 1165"/>
              <a:gd name="T78" fmla="*/ 1025 w 1400"/>
              <a:gd name="T79" fmla="*/ 118 h 1165"/>
              <a:gd name="T80" fmla="*/ 1123 w 1400"/>
              <a:gd name="T81" fmla="*/ 186 h 1165"/>
              <a:gd name="T82" fmla="*/ 1162 w 1400"/>
              <a:gd name="T83" fmla="*/ 148 h 1165"/>
              <a:gd name="T84" fmla="*/ 1039 w 1400"/>
              <a:gd name="T85" fmla="*/ 33 h 1165"/>
              <a:gd name="T86" fmla="*/ 1003 w 1400"/>
              <a:gd name="T87" fmla="*/ 8 h 1165"/>
              <a:gd name="T88" fmla="*/ 1014 w 1400"/>
              <a:gd name="T89" fmla="*/ 0 h 1165"/>
              <a:gd name="T90" fmla="*/ 1224 w 1400"/>
              <a:gd name="T91" fmla="*/ 159 h 1165"/>
              <a:gd name="T92" fmla="*/ 1274 w 1400"/>
              <a:gd name="T93" fmla="*/ 262 h 1165"/>
              <a:gd name="T94" fmla="*/ 1279 w 1400"/>
              <a:gd name="T95" fmla="*/ 282 h 1165"/>
              <a:gd name="T96" fmla="*/ 1397 w 1400"/>
              <a:gd name="T97" fmla="*/ 413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400" h="1165">
                <a:moveTo>
                  <a:pt x="1397" y="413"/>
                </a:moveTo>
                <a:cubicBezTo>
                  <a:pt x="1399" y="416"/>
                  <a:pt x="1399" y="424"/>
                  <a:pt x="1397" y="426"/>
                </a:cubicBezTo>
                <a:lnTo>
                  <a:pt x="1328" y="514"/>
                </a:lnTo>
                <a:cubicBezTo>
                  <a:pt x="1326" y="517"/>
                  <a:pt x="1320" y="519"/>
                  <a:pt x="1317" y="519"/>
                </a:cubicBezTo>
                <a:lnTo>
                  <a:pt x="1276" y="511"/>
                </a:lnTo>
                <a:lnTo>
                  <a:pt x="1257" y="571"/>
                </a:lnTo>
                <a:cubicBezTo>
                  <a:pt x="1249" y="585"/>
                  <a:pt x="1230" y="585"/>
                  <a:pt x="1222" y="571"/>
                </a:cubicBezTo>
                <a:lnTo>
                  <a:pt x="1183" y="489"/>
                </a:lnTo>
                <a:lnTo>
                  <a:pt x="1121" y="476"/>
                </a:lnTo>
                <a:lnTo>
                  <a:pt x="992" y="782"/>
                </a:lnTo>
                <a:lnTo>
                  <a:pt x="1039" y="1153"/>
                </a:lnTo>
                <a:cubicBezTo>
                  <a:pt x="1039" y="1162"/>
                  <a:pt x="1033" y="1164"/>
                  <a:pt x="1028" y="1164"/>
                </a:cubicBezTo>
                <a:lnTo>
                  <a:pt x="973" y="1164"/>
                </a:lnTo>
                <a:cubicBezTo>
                  <a:pt x="968" y="1164"/>
                  <a:pt x="965" y="1162"/>
                  <a:pt x="962" y="1156"/>
                </a:cubicBezTo>
                <a:lnTo>
                  <a:pt x="907" y="935"/>
                </a:lnTo>
                <a:lnTo>
                  <a:pt x="880" y="888"/>
                </a:lnTo>
                <a:lnTo>
                  <a:pt x="812" y="1156"/>
                </a:lnTo>
                <a:cubicBezTo>
                  <a:pt x="812" y="1162"/>
                  <a:pt x="806" y="1164"/>
                  <a:pt x="801" y="1164"/>
                </a:cubicBezTo>
                <a:lnTo>
                  <a:pt x="743" y="1164"/>
                </a:lnTo>
                <a:cubicBezTo>
                  <a:pt x="738" y="1164"/>
                  <a:pt x="733" y="1159"/>
                  <a:pt x="733" y="1153"/>
                </a:cubicBezTo>
                <a:lnTo>
                  <a:pt x="795" y="784"/>
                </a:lnTo>
                <a:lnTo>
                  <a:pt x="426" y="784"/>
                </a:lnTo>
                <a:lnTo>
                  <a:pt x="331" y="965"/>
                </a:lnTo>
                <a:lnTo>
                  <a:pt x="353" y="1151"/>
                </a:lnTo>
                <a:cubicBezTo>
                  <a:pt x="355" y="1159"/>
                  <a:pt x="350" y="1164"/>
                  <a:pt x="342" y="1164"/>
                </a:cubicBezTo>
                <a:lnTo>
                  <a:pt x="287" y="1164"/>
                </a:lnTo>
                <a:cubicBezTo>
                  <a:pt x="284" y="1164"/>
                  <a:pt x="279" y="1164"/>
                  <a:pt x="276" y="1159"/>
                </a:cubicBezTo>
                <a:lnTo>
                  <a:pt x="200" y="880"/>
                </a:lnTo>
                <a:lnTo>
                  <a:pt x="107" y="987"/>
                </a:lnTo>
                <a:lnTo>
                  <a:pt x="123" y="1151"/>
                </a:lnTo>
                <a:cubicBezTo>
                  <a:pt x="126" y="1159"/>
                  <a:pt x="120" y="1164"/>
                  <a:pt x="112" y="1164"/>
                </a:cubicBezTo>
                <a:lnTo>
                  <a:pt x="52" y="1164"/>
                </a:lnTo>
                <a:cubicBezTo>
                  <a:pt x="47" y="1164"/>
                  <a:pt x="41" y="1162"/>
                  <a:pt x="41" y="1159"/>
                </a:cubicBezTo>
                <a:lnTo>
                  <a:pt x="6" y="1006"/>
                </a:lnTo>
                <a:lnTo>
                  <a:pt x="63" y="782"/>
                </a:lnTo>
                <a:lnTo>
                  <a:pt x="63" y="388"/>
                </a:lnTo>
                <a:cubicBezTo>
                  <a:pt x="63" y="388"/>
                  <a:pt x="0" y="364"/>
                  <a:pt x="0" y="306"/>
                </a:cubicBezTo>
                <a:lnTo>
                  <a:pt x="749" y="306"/>
                </a:lnTo>
                <a:cubicBezTo>
                  <a:pt x="749" y="306"/>
                  <a:pt x="880" y="309"/>
                  <a:pt x="1009" y="216"/>
                </a:cubicBezTo>
                <a:cubicBezTo>
                  <a:pt x="1009" y="216"/>
                  <a:pt x="987" y="156"/>
                  <a:pt x="1025" y="118"/>
                </a:cubicBezTo>
                <a:cubicBezTo>
                  <a:pt x="1025" y="118"/>
                  <a:pt x="1101" y="172"/>
                  <a:pt x="1123" y="186"/>
                </a:cubicBezTo>
                <a:cubicBezTo>
                  <a:pt x="1151" y="202"/>
                  <a:pt x="1170" y="172"/>
                  <a:pt x="1162" y="148"/>
                </a:cubicBezTo>
                <a:cubicBezTo>
                  <a:pt x="1156" y="131"/>
                  <a:pt x="1137" y="71"/>
                  <a:pt x="1039" y="33"/>
                </a:cubicBezTo>
                <a:cubicBezTo>
                  <a:pt x="1026" y="29"/>
                  <a:pt x="997" y="26"/>
                  <a:pt x="1003" y="8"/>
                </a:cubicBezTo>
                <a:cubicBezTo>
                  <a:pt x="1003" y="3"/>
                  <a:pt x="1009" y="0"/>
                  <a:pt x="1014" y="0"/>
                </a:cubicBezTo>
                <a:cubicBezTo>
                  <a:pt x="1134" y="17"/>
                  <a:pt x="1205" y="115"/>
                  <a:pt x="1224" y="159"/>
                </a:cubicBezTo>
                <a:cubicBezTo>
                  <a:pt x="1227" y="164"/>
                  <a:pt x="1279" y="200"/>
                  <a:pt x="1274" y="262"/>
                </a:cubicBezTo>
                <a:cubicBezTo>
                  <a:pt x="1274" y="271"/>
                  <a:pt x="1274" y="276"/>
                  <a:pt x="1279" y="282"/>
                </a:cubicBezTo>
                <a:lnTo>
                  <a:pt x="1397" y="413"/>
                </a:lnTo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34" name="Freeform 133"/>
          <p:cNvSpPr>
            <a:spLocks noChangeArrowheads="1"/>
          </p:cNvSpPr>
          <p:nvPr/>
        </p:nvSpPr>
        <p:spPr bwMode="auto">
          <a:xfrm>
            <a:off x="1058864" y="5842001"/>
            <a:ext cx="377825" cy="377825"/>
          </a:xfrm>
          <a:custGeom>
            <a:avLst/>
            <a:gdLst>
              <a:gd name="T0" fmla="*/ 670 w 1051"/>
              <a:gd name="T1" fmla="*/ 612 h 1050"/>
              <a:gd name="T2" fmla="*/ 670 w 1051"/>
              <a:gd name="T3" fmla="*/ 437 h 1050"/>
              <a:gd name="T4" fmla="*/ 787 w 1051"/>
              <a:gd name="T5" fmla="*/ 437 h 1050"/>
              <a:gd name="T6" fmla="*/ 787 w 1051"/>
              <a:gd name="T7" fmla="*/ 612 h 1050"/>
              <a:gd name="T8" fmla="*/ 670 w 1051"/>
              <a:gd name="T9" fmla="*/ 612 h 1050"/>
              <a:gd name="T10" fmla="*/ 582 w 1051"/>
              <a:gd name="T11" fmla="*/ 350 h 1050"/>
              <a:gd name="T12" fmla="*/ 582 w 1051"/>
              <a:gd name="T13" fmla="*/ 699 h 1050"/>
              <a:gd name="T14" fmla="*/ 817 w 1051"/>
              <a:gd name="T15" fmla="*/ 699 h 1050"/>
              <a:gd name="T16" fmla="*/ 875 w 1051"/>
              <a:gd name="T17" fmla="*/ 642 h 1050"/>
              <a:gd name="T18" fmla="*/ 875 w 1051"/>
              <a:gd name="T19" fmla="*/ 407 h 1050"/>
              <a:gd name="T20" fmla="*/ 817 w 1051"/>
              <a:gd name="T21" fmla="*/ 350 h 1050"/>
              <a:gd name="T22" fmla="*/ 582 w 1051"/>
              <a:gd name="T23" fmla="*/ 350 h 1050"/>
              <a:gd name="T24" fmla="*/ 468 w 1051"/>
              <a:gd name="T25" fmla="*/ 699 h 1050"/>
              <a:gd name="T26" fmla="*/ 468 w 1051"/>
              <a:gd name="T27" fmla="*/ 350 h 1050"/>
              <a:gd name="T28" fmla="*/ 380 w 1051"/>
              <a:gd name="T29" fmla="*/ 350 h 1050"/>
              <a:gd name="T30" fmla="*/ 380 w 1051"/>
              <a:gd name="T31" fmla="*/ 494 h 1050"/>
              <a:gd name="T32" fmla="*/ 263 w 1051"/>
              <a:gd name="T33" fmla="*/ 494 h 1050"/>
              <a:gd name="T34" fmla="*/ 263 w 1051"/>
              <a:gd name="T35" fmla="*/ 350 h 1050"/>
              <a:gd name="T36" fmla="*/ 175 w 1051"/>
              <a:gd name="T37" fmla="*/ 350 h 1050"/>
              <a:gd name="T38" fmla="*/ 175 w 1051"/>
              <a:gd name="T39" fmla="*/ 699 h 1050"/>
              <a:gd name="T40" fmla="*/ 263 w 1051"/>
              <a:gd name="T41" fmla="*/ 699 h 1050"/>
              <a:gd name="T42" fmla="*/ 263 w 1051"/>
              <a:gd name="T43" fmla="*/ 582 h 1050"/>
              <a:gd name="T44" fmla="*/ 380 w 1051"/>
              <a:gd name="T45" fmla="*/ 582 h 1050"/>
              <a:gd name="T46" fmla="*/ 380 w 1051"/>
              <a:gd name="T47" fmla="*/ 699 h 1050"/>
              <a:gd name="T48" fmla="*/ 468 w 1051"/>
              <a:gd name="T49" fmla="*/ 699 h 1050"/>
              <a:gd name="T50" fmla="*/ 932 w 1051"/>
              <a:gd name="T51" fmla="*/ 0 h 1050"/>
              <a:gd name="T52" fmla="*/ 1050 w 1051"/>
              <a:gd name="T53" fmla="*/ 117 h 1050"/>
              <a:gd name="T54" fmla="*/ 1050 w 1051"/>
              <a:gd name="T55" fmla="*/ 932 h 1050"/>
              <a:gd name="T56" fmla="*/ 932 w 1051"/>
              <a:gd name="T57" fmla="*/ 1049 h 1050"/>
              <a:gd name="T58" fmla="*/ 118 w 1051"/>
              <a:gd name="T59" fmla="*/ 1049 h 1050"/>
              <a:gd name="T60" fmla="*/ 0 w 1051"/>
              <a:gd name="T61" fmla="*/ 932 h 1050"/>
              <a:gd name="T62" fmla="*/ 0 w 1051"/>
              <a:gd name="T63" fmla="*/ 117 h 1050"/>
              <a:gd name="T64" fmla="*/ 118 w 1051"/>
              <a:gd name="T65" fmla="*/ 0 h 1050"/>
              <a:gd name="T66" fmla="*/ 932 w 1051"/>
              <a:gd name="T67" fmla="*/ 0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051" h="1050">
                <a:moveTo>
                  <a:pt x="670" y="612"/>
                </a:moveTo>
                <a:lnTo>
                  <a:pt x="670" y="437"/>
                </a:lnTo>
                <a:lnTo>
                  <a:pt x="787" y="437"/>
                </a:lnTo>
                <a:lnTo>
                  <a:pt x="787" y="612"/>
                </a:lnTo>
                <a:lnTo>
                  <a:pt x="670" y="612"/>
                </a:lnTo>
                <a:close/>
                <a:moveTo>
                  <a:pt x="582" y="350"/>
                </a:moveTo>
                <a:lnTo>
                  <a:pt x="582" y="699"/>
                </a:lnTo>
                <a:lnTo>
                  <a:pt x="817" y="699"/>
                </a:lnTo>
                <a:cubicBezTo>
                  <a:pt x="850" y="699"/>
                  <a:pt x="875" y="675"/>
                  <a:pt x="875" y="642"/>
                </a:cubicBezTo>
                <a:lnTo>
                  <a:pt x="875" y="407"/>
                </a:lnTo>
                <a:cubicBezTo>
                  <a:pt x="875" y="374"/>
                  <a:pt x="850" y="350"/>
                  <a:pt x="817" y="350"/>
                </a:cubicBezTo>
                <a:lnTo>
                  <a:pt x="582" y="350"/>
                </a:lnTo>
                <a:close/>
                <a:moveTo>
                  <a:pt x="468" y="699"/>
                </a:moveTo>
                <a:lnTo>
                  <a:pt x="468" y="350"/>
                </a:lnTo>
                <a:lnTo>
                  <a:pt x="380" y="350"/>
                </a:lnTo>
                <a:lnTo>
                  <a:pt x="380" y="494"/>
                </a:lnTo>
                <a:lnTo>
                  <a:pt x="263" y="494"/>
                </a:lnTo>
                <a:lnTo>
                  <a:pt x="263" y="350"/>
                </a:lnTo>
                <a:lnTo>
                  <a:pt x="175" y="350"/>
                </a:lnTo>
                <a:lnTo>
                  <a:pt x="175" y="699"/>
                </a:lnTo>
                <a:lnTo>
                  <a:pt x="263" y="699"/>
                </a:lnTo>
                <a:lnTo>
                  <a:pt x="263" y="582"/>
                </a:lnTo>
                <a:lnTo>
                  <a:pt x="380" y="582"/>
                </a:lnTo>
                <a:lnTo>
                  <a:pt x="380" y="699"/>
                </a:lnTo>
                <a:lnTo>
                  <a:pt x="468" y="699"/>
                </a:lnTo>
                <a:close/>
                <a:moveTo>
                  <a:pt x="932" y="0"/>
                </a:moveTo>
                <a:cubicBezTo>
                  <a:pt x="995" y="0"/>
                  <a:pt x="1050" y="55"/>
                  <a:pt x="1050" y="117"/>
                </a:cubicBezTo>
                <a:lnTo>
                  <a:pt x="1050" y="932"/>
                </a:lnTo>
                <a:cubicBezTo>
                  <a:pt x="1050" y="995"/>
                  <a:pt x="995" y="1049"/>
                  <a:pt x="932" y="1049"/>
                </a:cubicBezTo>
                <a:lnTo>
                  <a:pt x="118" y="1049"/>
                </a:lnTo>
                <a:cubicBezTo>
                  <a:pt x="52" y="1049"/>
                  <a:pt x="0" y="995"/>
                  <a:pt x="0" y="932"/>
                </a:cubicBezTo>
                <a:lnTo>
                  <a:pt x="0" y="117"/>
                </a:lnTo>
                <a:cubicBezTo>
                  <a:pt x="0" y="55"/>
                  <a:pt x="52" y="0"/>
                  <a:pt x="118" y="0"/>
                </a:cubicBezTo>
                <a:lnTo>
                  <a:pt x="932" y="0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35" name="Freeform 134"/>
          <p:cNvSpPr>
            <a:spLocks noChangeArrowheads="1"/>
          </p:cNvSpPr>
          <p:nvPr/>
        </p:nvSpPr>
        <p:spPr bwMode="auto">
          <a:xfrm>
            <a:off x="2112963" y="5821363"/>
            <a:ext cx="419100" cy="419100"/>
          </a:xfrm>
          <a:custGeom>
            <a:avLst/>
            <a:gdLst>
              <a:gd name="T0" fmla="*/ 582 w 1165"/>
              <a:gd name="T1" fmla="*/ 233 h 1166"/>
              <a:gd name="T2" fmla="*/ 814 w 1165"/>
              <a:gd name="T3" fmla="*/ 465 h 1166"/>
              <a:gd name="T4" fmla="*/ 639 w 1165"/>
              <a:gd name="T5" fmla="*/ 757 h 1166"/>
              <a:gd name="T6" fmla="*/ 524 w 1165"/>
              <a:gd name="T7" fmla="*/ 757 h 1166"/>
              <a:gd name="T8" fmla="*/ 699 w 1165"/>
              <a:gd name="T9" fmla="*/ 465 h 1166"/>
              <a:gd name="T10" fmla="*/ 582 w 1165"/>
              <a:gd name="T11" fmla="*/ 350 h 1166"/>
              <a:gd name="T12" fmla="*/ 464 w 1165"/>
              <a:gd name="T13" fmla="*/ 465 h 1166"/>
              <a:gd name="T14" fmla="*/ 349 w 1165"/>
              <a:gd name="T15" fmla="*/ 465 h 1166"/>
              <a:gd name="T16" fmla="*/ 582 w 1165"/>
              <a:gd name="T17" fmla="*/ 233 h 1166"/>
              <a:gd name="T18" fmla="*/ 582 w 1165"/>
              <a:gd name="T19" fmla="*/ 1050 h 1166"/>
              <a:gd name="T20" fmla="*/ 1049 w 1165"/>
              <a:gd name="T21" fmla="*/ 583 h 1166"/>
              <a:gd name="T22" fmla="*/ 582 w 1165"/>
              <a:gd name="T23" fmla="*/ 115 h 1166"/>
              <a:gd name="T24" fmla="*/ 114 w 1165"/>
              <a:gd name="T25" fmla="*/ 583 h 1166"/>
              <a:gd name="T26" fmla="*/ 582 w 1165"/>
              <a:gd name="T27" fmla="*/ 1050 h 1166"/>
              <a:gd name="T28" fmla="*/ 582 w 1165"/>
              <a:gd name="T29" fmla="*/ 0 h 1166"/>
              <a:gd name="T30" fmla="*/ 1164 w 1165"/>
              <a:gd name="T31" fmla="*/ 583 h 1166"/>
              <a:gd name="T32" fmla="*/ 582 w 1165"/>
              <a:gd name="T33" fmla="*/ 1165 h 1166"/>
              <a:gd name="T34" fmla="*/ 0 w 1165"/>
              <a:gd name="T35" fmla="*/ 583 h 1166"/>
              <a:gd name="T36" fmla="*/ 582 w 1165"/>
              <a:gd name="T37" fmla="*/ 0 h 1166"/>
              <a:gd name="T38" fmla="*/ 524 w 1165"/>
              <a:gd name="T39" fmla="*/ 932 h 1166"/>
              <a:gd name="T40" fmla="*/ 524 w 1165"/>
              <a:gd name="T41" fmla="*/ 815 h 1166"/>
              <a:gd name="T42" fmla="*/ 639 w 1165"/>
              <a:gd name="T43" fmla="*/ 815 h 1166"/>
              <a:gd name="T44" fmla="*/ 639 w 1165"/>
              <a:gd name="T45" fmla="*/ 932 h 1166"/>
              <a:gd name="T46" fmla="*/ 524 w 1165"/>
              <a:gd name="T47" fmla="*/ 932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165" h="1166">
                <a:moveTo>
                  <a:pt x="582" y="233"/>
                </a:moveTo>
                <a:cubicBezTo>
                  <a:pt x="710" y="233"/>
                  <a:pt x="814" y="337"/>
                  <a:pt x="814" y="465"/>
                </a:cubicBezTo>
                <a:cubicBezTo>
                  <a:pt x="814" y="610"/>
                  <a:pt x="639" y="626"/>
                  <a:pt x="639" y="757"/>
                </a:cubicBezTo>
                <a:lnTo>
                  <a:pt x="524" y="757"/>
                </a:lnTo>
                <a:cubicBezTo>
                  <a:pt x="524" y="569"/>
                  <a:pt x="699" y="583"/>
                  <a:pt x="699" y="465"/>
                </a:cubicBezTo>
                <a:cubicBezTo>
                  <a:pt x="699" y="402"/>
                  <a:pt x="645" y="350"/>
                  <a:pt x="582" y="350"/>
                </a:cubicBezTo>
                <a:cubicBezTo>
                  <a:pt x="519" y="350"/>
                  <a:pt x="464" y="402"/>
                  <a:pt x="464" y="465"/>
                </a:cubicBezTo>
                <a:lnTo>
                  <a:pt x="349" y="465"/>
                </a:lnTo>
                <a:cubicBezTo>
                  <a:pt x="349" y="337"/>
                  <a:pt x="453" y="233"/>
                  <a:pt x="582" y="233"/>
                </a:cubicBezTo>
                <a:close/>
                <a:moveTo>
                  <a:pt x="582" y="1050"/>
                </a:moveTo>
                <a:cubicBezTo>
                  <a:pt x="839" y="1050"/>
                  <a:pt x="1049" y="840"/>
                  <a:pt x="1049" y="583"/>
                </a:cubicBezTo>
                <a:cubicBezTo>
                  <a:pt x="1049" y="327"/>
                  <a:pt x="839" y="115"/>
                  <a:pt x="582" y="115"/>
                </a:cubicBezTo>
                <a:cubicBezTo>
                  <a:pt x="325" y="115"/>
                  <a:pt x="114" y="327"/>
                  <a:pt x="114" y="583"/>
                </a:cubicBezTo>
                <a:cubicBezTo>
                  <a:pt x="114" y="840"/>
                  <a:pt x="325" y="1050"/>
                  <a:pt x="582" y="1050"/>
                </a:cubicBezTo>
                <a:close/>
                <a:moveTo>
                  <a:pt x="582" y="0"/>
                </a:moveTo>
                <a:cubicBezTo>
                  <a:pt x="904" y="0"/>
                  <a:pt x="1164" y="260"/>
                  <a:pt x="1164" y="583"/>
                </a:cubicBezTo>
                <a:cubicBezTo>
                  <a:pt x="1164" y="905"/>
                  <a:pt x="904" y="1165"/>
                  <a:pt x="582" y="1165"/>
                </a:cubicBezTo>
                <a:cubicBezTo>
                  <a:pt x="259" y="1165"/>
                  <a:pt x="0" y="906"/>
                  <a:pt x="0" y="583"/>
                </a:cubicBezTo>
                <a:cubicBezTo>
                  <a:pt x="0" y="261"/>
                  <a:pt x="259" y="0"/>
                  <a:pt x="582" y="0"/>
                </a:cubicBezTo>
                <a:close/>
                <a:moveTo>
                  <a:pt x="524" y="932"/>
                </a:moveTo>
                <a:lnTo>
                  <a:pt x="524" y="815"/>
                </a:lnTo>
                <a:lnTo>
                  <a:pt x="639" y="815"/>
                </a:lnTo>
                <a:lnTo>
                  <a:pt x="639" y="932"/>
                </a:lnTo>
                <a:lnTo>
                  <a:pt x="524" y="932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36" name="Freeform 135"/>
          <p:cNvSpPr>
            <a:spLocks noChangeArrowheads="1"/>
          </p:cNvSpPr>
          <p:nvPr/>
        </p:nvSpPr>
        <p:spPr bwMode="auto">
          <a:xfrm>
            <a:off x="3208339" y="5811838"/>
            <a:ext cx="377825" cy="436562"/>
          </a:xfrm>
          <a:custGeom>
            <a:avLst/>
            <a:gdLst>
              <a:gd name="T0" fmla="*/ 494 w 1050"/>
              <a:gd name="T1" fmla="*/ 454 h 1212"/>
              <a:gd name="T2" fmla="*/ 642 w 1050"/>
              <a:gd name="T3" fmla="*/ 309 h 1212"/>
              <a:gd name="T4" fmla="*/ 787 w 1050"/>
              <a:gd name="T5" fmla="*/ 454 h 1212"/>
              <a:gd name="T6" fmla="*/ 642 w 1050"/>
              <a:gd name="T7" fmla="*/ 599 h 1212"/>
              <a:gd name="T8" fmla="*/ 494 w 1050"/>
              <a:gd name="T9" fmla="*/ 454 h 1212"/>
              <a:gd name="T10" fmla="*/ 270 w 1050"/>
              <a:gd name="T11" fmla="*/ 82 h 1212"/>
              <a:gd name="T12" fmla="*/ 117 w 1050"/>
              <a:gd name="T13" fmla="*/ 454 h 1212"/>
              <a:gd name="T14" fmla="*/ 270 w 1050"/>
              <a:gd name="T15" fmla="*/ 826 h 1212"/>
              <a:gd name="T16" fmla="*/ 188 w 1050"/>
              <a:gd name="T17" fmla="*/ 907 h 1212"/>
              <a:gd name="T18" fmla="*/ 0 w 1050"/>
              <a:gd name="T19" fmla="*/ 454 h 1212"/>
              <a:gd name="T20" fmla="*/ 188 w 1050"/>
              <a:gd name="T21" fmla="*/ 0 h 1212"/>
              <a:gd name="T22" fmla="*/ 270 w 1050"/>
              <a:gd name="T23" fmla="*/ 82 h 1212"/>
              <a:gd name="T24" fmla="*/ 817 w 1050"/>
              <a:gd name="T25" fmla="*/ 1096 h 1212"/>
              <a:gd name="T26" fmla="*/ 931 w 1050"/>
              <a:gd name="T27" fmla="*/ 979 h 1212"/>
              <a:gd name="T28" fmla="*/ 1049 w 1050"/>
              <a:gd name="T29" fmla="*/ 979 h 1212"/>
              <a:gd name="T30" fmla="*/ 817 w 1050"/>
              <a:gd name="T31" fmla="*/ 1211 h 1212"/>
              <a:gd name="T32" fmla="*/ 721 w 1050"/>
              <a:gd name="T33" fmla="*/ 1192 h 1212"/>
              <a:gd name="T34" fmla="*/ 560 w 1050"/>
              <a:gd name="T35" fmla="*/ 984 h 1212"/>
              <a:gd name="T36" fmla="*/ 461 w 1050"/>
              <a:gd name="T37" fmla="*/ 864 h 1212"/>
              <a:gd name="T38" fmla="*/ 295 w 1050"/>
              <a:gd name="T39" fmla="*/ 681 h 1212"/>
              <a:gd name="T40" fmla="*/ 232 w 1050"/>
              <a:gd name="T41" fmla="*/ 454 h 1212"/>
              <a:gd name="T42" fmla="*/ 642 w 1050"/>
              <a:gd name="T43" fmla="*/ 47 h 1212"/>
              <a:gd name="T44" fmla="*/ 1049 w 1050"/>
              <a:gd name="T45" fmla="*/ 454 h 1212"/>
              <a:gd name="T46" fmla="*/ 931 w 1050"/>
              <a:gd name="T47" fmla="*/ 454 h 1212"/>
              <a:gd name="T48" fmla="*/ 642 w 1050"/>
              <a:gd name="T49" fmla="*/ 161 h 1212"/>
              <a:gd name="T50" fmla="*/ 349 w 1050"/>
              <a:gd name="T51" fmla="*/ 454 h 1212"/>
              <a:gd name="T52" fmla="*/ 396 w 1050"/>
              <a:gd name="T53" fmla="*/ 626 h 1212"/>
              <a:gd name="T54" fmla="*/ 532 w 1050"/>
              <a:gd name="T55" fmla="*/ 774 h 1212"/>
              <a:gd name="T56" fmla="*/ 672 w 1050"/>
              <a:gd name="T57" fmla="*/ 949 h 1212"/>
              <a:gd name="T58" fmla="*/ 770 w 1050"/>
              <a:gd name="T59" fmla="*/ 1085 h 1212"/>
              <a:gd name="T60" fmla="*/ 817 w 1050"/>
              <a:gd name="T61" fmla="*/ 1096 h 12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1050" h="1212">
                <a:moveTo>
                  <a:pt x="494" y="454"/>
                </a:moveTo>
                <a:cubicBezTo>
                  <a:pt x="494" y="375"/>
                  <a:pt x="563" y="309"/>
                  <a:pt x="642" y="309"/>
                </a:cubicBezTo>
                <a:cubicBezTo>
                  <a:pt x="721" y="309"/>
                  <a:pt x="787" y="375"/>
                  <a:pt x="787" y="454"/>
                </a:cubicBezTo>
                <a:cubicBezTo>
                  <a:pt x="787" y="533"/>
                  <a:pt x="721" y="599"/>
                  <a:pt x="642" y="599"/>
                </a:cubicBezTo>
                <a:cubicBezTo>
                  <a:pt x="563" y="599"/>
                  <a:pt x="494" y="533"/>
                  <a:pt x="494" y="454"/>
                </a:cubicBezTo>
                <a:close/>
                <a:moveTo>
                  <a:pt x="270" y="82"/>
                </a:moveTo>
                <a:cubicBezTo>
                  <a:pt x="174" y="178"/>
                  <a:pt x="117" y="309"/>
                  <a:pt x="117" y="454"/>
                </a:cubicBezTo>
                <a:cubicBezTo>
                  <a:pt x="117" y="599"/>
                  <a:pt x="174" y="730"/>
                  <a:pt x="270" y="826"/>
                </a:cubicBezTo>
                <a:lnTo>
                  <a:pt x="188" y="907"/>
                </a:lnTo>
                <a:cubicBezTo>
                  <a:pt x="73" y="793"/>
                  <a:pt x="0" y="632"/>
                  <a:pt x="0" y="454"/>
                </a:cubicBezTo>
                <a:cubicBezTo>
                  <a:pt x="0" y="277"/>
                  <a:pt x="73" y="115"/>
                  <a:pt x="188" y="0"/>
                </a:cubicBezTo>
                <a:lnTo>
                  <a:pt x="270" y="82"/>
                </a:lnTo>
                <a:close/>
                <a:moveTo>
                  <a:pt x="817" y="1096"/>
                </a:moveTo>
                <a:cubicBezTo>
                  <a:pt x="880" y="1096"/>
                  <a:pt x="931" y="1041"/>
                  <a:pt x="931" y="979"/>
                </a:cubicBezTo>
                <a:lnTo>
                  <a:pt x="1049" y="979"/>
                </a:lnTo>
                <a:cubicBezTo>
                  <a:pt x="1049" y="1107"/>
                  <a:pt x="945" y="1211"/>
                  <a:pt x="817" y="1211"/>
                </a:cubicBezTo>
                <a:cubicBezTo>
                  <a:pt x="784" y="1211"/>
                  <a:pt x="751" y="1205"/>
                  <a:pt x="721" y="1192"/>
                </a:cubicBezTo>
                <a:cubicBezTo>
                  <a:pt x="642" y="1151"/>
                  <a:pt x="595" y="1091"/>
                  <a:pt x="560" y="984"/>
                </a:cubicBezTo>
                <a:cubicBezTo>
                  <a:pt x="541" y="927"/>
                  <a:pt x="508" y="899"/>
                  <a:pt x="461" y="864"/>
                </a:cubicBezTo>
                <a:cubicBezTo>
                  <a:pt x="410" y="826"/>
                  <a:pt x="347" y="776"/>
                  <a:pt x="295" y="681"/>
                </a:cubicBezTo>
                <a:cubicBezTo>
                  <a:pt x="254" y="607"/>
                  <a:pt x="232" y="528"/>
                  <a:pt x="232" y="454"/>
                </a:cubicBezTo>
                <a:cubicBezTo>
                  <a:pt x="232" y="224"/>
                  <a:pt x="412" y="47"/>
                  <a:pt x="642" y="47"/>
                </a:cubicBezTo>
                <a:cubicBezTo>
                  <a:pt x="871" y="47"/>
                  <a:pt x="1049" y="224"/>
                  <a:pt x="1049" y="454"/>
                </a:cubicBezTo>
                <a:lnTo>
                  <a:pt x="931" y="454"/>
                </a:lnTo>
                <a:cubicBezTo>
                  <a:pt x="931" y="290"/>
                  <a:pt x="806" y="161"/>
                  <a:pt x="642" y="161"/>
                </a:cubicBezTo>
                <a:cubicBezTo>
                  <a:pt x="478" y="161"/>
                  <a:pt x="349" y="290"/>
                  <a:pt x="349" y="454"/>
                </a:cubicBezTo>
                <a:cubicBezTo>
                  <a:pt x="349" y="509"/>
                  <a:pt x="366" y="571"/>
                  <a:pt x="396" y="626"/>
                </a:cubicBezTo>
                <a:cubicBezTo>
                  <a:pt x="437" y="703"/>
                  <a:pt x="486" y="738"/>
                  <a:pt x="532" y="774"/>
                </a:cubicBezTo>
                <a:cubicBezTo>
                  <a:pt x="587" y="815"/>
                  <a:pt x="642" y="858"/>
                  <a:pt x="672" y="949"/>
                </a:cubicBezTo>
                <a:cubicBezTo>
                  <a:pt x="702" y="1036"/>
                  <a:pt x="729" y="1063"/>
                  <a:pt x="770" y="1085"/>
                </a:cubicBezTo>
                <a:cubicBezTo>
                  <a:pt x="781" y="1091"/>
                  <a:pt x="800" y="1096"/>
                  <a:pt x="817" y="1096"/>
                </a:cubicBez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37" name="Freeform 136"/>
          <p:cNvSpPr>
            <a:spLocks noChangeArrowheads="1"/>
          </p:cNvSpPr>
          <p:nvPr/>
        </p:nvSpPr>
        <p:spPr bwMode="auto">
          <a:xfrm>
            <a:off x="4259263" y="5818188"/>
            <a:ext cx="423862" cy="423862"/>
          </a:xfrm>
          <a:custGeom>
            <a:avLst/>
            <a:gdLst>
              <a:gd name="T0" fmla="*/ 861 w 1179"/>
              <a:gd name="T1" fmla="*/ 1074 h 1178"/>
              <a:gd name="T2" fmla="*/ 1074 w 1179"/>
              <a:gd name="T3" fmla="*/ 860 h 1178"/>
              <a:gd name="T4" fmla="*/ 861 w 1179"/>
              <a:gd name="T5" fmla="*/ 650 h 1178"/>
              <a:gd name="T6" fmla="*/ 650 w 1179"/>
              <a:gd name="T7" fmla="*/ 863 h 1178"/>
              <a:gd name="T8" fmla="*/ 861 w 1179"/>
              <a:gd name="T9" fmla="*/ 1074 h 1178"/>
              <a:gd name="T10" fmla="*/ 708 w 1179"/>
              <a:gd name="T11" fmla="*/ 530 h 1178"/>
              <a:gd name="T12" fmla="*/ 648 w 1179"/>
              <a:gd name="T13" fmla="*/ 587 h 1178"/>
              <a:gd name="T14" fmla="*/ 708 w 1179"/>
              <a:gd name="T15" fmla="*/ 645 h 1178"/>
              <a:gd name="T16" fmla="*/ 765 w 1179"/>
              <a:gd name="T17" fmla="*/ 587 h 1178"/>
              <a:gd name="T18" fmla="*/ 708 w 1179"/>
              <a:gd name="T19" fmla="*/ 530 h 1178"/>
              <a:gd name="T20" fmla="*/ 590 w 1179"/>
              <a:gd name="T21" fmla="*/ 762 h 1178"/>
              <a:gd name="T22" fmla="*/ 648 w 1179"/>
              <a:gd name="T23" fmla="*/ 705 h 1178"/>
              <a:gd name="T24" fmla="*/ 590 w 1179"/>
              <a:gd name="T25" fmla="*/ 645 h 1178"/>
              <a:gd name="T26" fmla="*/ 533 w 1179"/>
              <a:gd name="T27" fmla="*/ 705 h 1178"/>
              <a:gd name="T28" fmla="*/ 590 w 1179"/>
              <a:gd name="T29" fmla="*/ 762 h 1178"/>
              <a:gd name="T30" fmla="*/ 473 w 1179"/>
              <a:gd name="T31" fmla="*/ 645 h 1178"/>
              <a:gd name="T32" fmla="*/ 533 w 1179"/>
              <a:gd name="T33" fmla="*/ 587 h 1178"/>
              <a:gd name="T34" fmla="*/ 473 w 1179"/>
              <a:gd name="T35" fmla="*/ 530 h 1178"/>
              <a:gd name="T36" fmla="*/ 415 w 1179"/>
              <a:gd name="T37" fmla="*/ 587 h 1178"/>
              <a:gd name="T38" fmla="*/ 473 w 1179"/>
              <a:gd name="T39" fmla="*/ 645 h 1178"/>
              <a:gd name="T40" fmla="*/ 317 w 1179"/>
              <a:gd name="T41" fmla="*/ 527 h 1178"/>
              <a:gd name="T42" fmla="*/ 527 w 1179"/>
              <a:gd name="T43" fmla="*/ 314 h 1178"/>
              <a:gd name="T44" fmla="*/ 317 w 1179"/>
              <a:gd name="T45" fmla="*/ 103 h 1178"/>
              <a:gd name="T46" fmla="*/ 104 w 1179"/>
              <a:gd name="T47" fmla="*/ 317 h 1178"/>
              <a:gd name="T48" fmla="*/ 317 w 1179"/>
              <a:gd name="T49" fmla="*/ 527 h 1178"/>
              <a:gd name="T50" fmla="*/ 590 w 1179"/>
              <a:gd name="T51" fmla="*/ 412 h 1178"/>
              <a:gd name="T52" fmla="*/ 533 w 1179"/>
              <a:gd name="T53" fmla="*/ 470 h 1178"/>
              <a:gd name="T54" fmla="*/ 590 w 1179"/>
              <a:gd name="T55" fmla="*/ 530 h 1178"/>
              <a:gd name="T56" fmla="*/ 648 w 1179"/>
              <a:gd name="T57" fmla="*/ 470 h 1178"/>
              <a:gd name="T58" fmla="*/ 590 w 1179"/>
              <a:gd name="T59" fmla="*/ 412 h 1178"/>
              <a:gd name="T60" fmla="*/ 924 w 1179"/>
              <a:gd name="T61" fmla="*/ 587 h 1178"/>
              <a:gd name="T62" fmla="*/ 1156 w 1179"/>
              <a:gd name="T63" fmla="*/ 819 h 1178"/>
              <a:gd name="T64" fmla="*/ 1156 w 1179"/>
              <a:gd name="T65" fmla="*/ 901 h 1178"/>
              <a:gd name="T66" fmla="*/ 905 w 1179"/>
              <a:gd name="T67" fmla="*/ 1156 h 1178"/>
              <a:gd name="T68" fmla="*/ 864 w 1179"/>
              <a:gd name="T69" fmla="*/ 1172 h 1178"/>
              <a:gd name="T70" fmla="*/ 820 w 1179"/>
              <a:gd name="T71" fmla="*/ 1156 h 1178"/>
              <a:gd name="T72" fmla="*/ 590 w 1179"/>
              <a:gd name="T73" fmla="*/ 923 h 1178"/>
              <a:gd name="T74" fmla="*/ 358 w 1179"/>
              <a:gd name="T75" fmla="*/ 1156 h 1178"/>
              <a:gd name="T76" fmla="*/ 276 w 1179"/>
              <a:gd name="T77" fmla="*/ 1156 h 1178"/>
              <a:gd name="T78" fmla="*/ 22 w 1179"/>
              <a:gd name="T79" fmla="*/ 901 h 1178"/>
              <a:gd name="T80" fmla="*/ 22 w 1179"/>
              <a:gd name="T81" fmla="*/ 819 h 1178"/>
              <a:gd name="T82" fmla="*/ 254 w 1179"/>
              <a:gd name="T83" fmla="*/ 587 h 1178"/>
              <a:gd name="T84" fmla="*/ 22 w 1179"/>
              <a:gd name="T85" fmla="*/ 358 h 1178"/>
              <a:gd name="T86" fmla="*/ 22 w 1179"/>
              <a:gd name="T87" fmla="*/ 273 h 1178"/>
              <a:gd name="T88" fmla="*/ 276 w 1179"/>
              <a:gd name="T89" fmla="*/ 21 h 1178"/>
              <a:gd name="T90" fmla="*/ 317 w 1179"/>
              <a:gd name="T91" fmla="*/ 5 h 1178"/>
              <a:gd name="T92" fmla="*/ 358 w 1179"/>
              <a:gd name="T93" fmla="*/ 21 h 1178"/>
              <a:gd name="T94" fmla="*/ 590 w 1179"/>
              <a:gd name="T95" fmla="*/ 254 h 1178"/>
              <a:gd name="T96" fmla="*/ 820 w 1179"/>
              <a:gd name="T97" fmla="*/ 21 h 1178"/>
              <a:gd name="T98" fmla="*/ 905 w 1179"/>
              <a:gd name="T99" fmla="*/ 21 h 1178"/>
              <a:gd name="T100" fmla="*/ 1156 w 1179"/>
              <a:gd name="T101" fmla="*/ 273 h 1178"/>
              <a:gd name="T102" fmla="*/ 1156 w 1179"/>
              <a:gd name="T103" fmla="*/ 358 h 1178"/>
              <a:gd name="T104" fmla="*/ 924 w 1179"/>
              <a:gd name="T105" fmla="*/ 587 h 11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179" h="1178">
                <a:moveTo>
                  <a:pt x="861" y="1074"/>
                </a:moveTo>
                <a:lnTo>
                  <a:pt x="1074" y="860"/>
                </a:lnTo>
                <a:lnTo>
                  <a:pt x="861" y="650"/>
                </a:lnTo>
                <a:lnTo>
                  <a:pt x="650" y="863"/>
                </a:lnTo>
                <a:lnTo>
                  <a:pt x="861" y="1074"/>
                </a:lnTo>
                <a:close/>
                <a:moveTo>
                  <a:pt x="708" y="530"/>
                </a:moveTo>
                <a:cubicBezTo>
                  <a:pt x="675" y="530"/>
                  <a:pt x="648" y="554"/>
                  <a:pt x="648" y="587"/>
                </a:cubicBezTo>
                <a:cubicBezTo>
                  <a:pt x="648" y="620"/>
                  <a:pt x="675" y="645"/>
                  <a:pt x="708" y="645"/>
                </a:cubicBezTo>
                <a:cubicBezTo>
                  <a:pt x="741" y="645"/>
                  <a:pt x="765" y="620"/>
                  <a:pt x="765" y="587"/>
                </a:cubicBezTo>
                <a:cubicBezTo>
                  <a:pt x="765" y="554"/>
                  <a:pt x="741" y="530"/>
                  <a:pt x="708" y="530"/>
                </a:cubicBezTo>
                <a:close/>
                <a:moveTo>
                  <a:pt x="590" y="762"/>
                </a:moveTo>
                <a:cubicBezTo>
                  <a:pt x="623" y="762"/>
                  <a:pt x="648" y="738"/>
                  <a:pt x="648" y="705"/>
                </a:cubicBezTo>
                <a:cubicBezTo>
                  <a:pt x="648" y="673"/>
                  <a:pt x="623" y="645"/>
                  <a:pt x="590" y="645"/>
                </a:cubicBezTo>
                <a:cubicBezTo>
                  <a:pt x="557" y="645"/>
                  <a:pt x="533" y="673"/>
                  <a:pt x="533" y="705"/>
                </a:cubicBezTo>
                <a:cubicBezTo>
                  <a:pt x="533" y="738"/>
                  <a:pt x="557" y="762"/>
                  <a:pt x="590" y="762"/>
                </a:cubicBezTo>
                <a:close/>
                <a:moveTo>
                  <a:pt x="473" y="645"/>
                </a:moveTo>
                <a:cubicBezTo>
                  <a:pt x="506" y="645"/>
                  <a:pt x="533" y="620"/>
                  <a:pt x="533" y="587"/>
                </a:cubicBezTo>
                <a:cubicBezTo>
                  <a:pt x="533" y="554"/>
                  <a:pt x="506" y="530"/>
                  <a:pt x="473" y="530"/>
                </a:cubicBezTo>
                <a:cubicBezTo>
                  <a:pt x="440" y="530"/>
                  <a:pt x="415" y="554"/>
                  <a:pt x="415" y="587"/>
                </a:cubicBezTo>
                <a:cubicBezTo>
                  <a:pt x="415" y="620"/>
                  <a:pt x="440" y="645"/>
                  <a:pt x="473" y="645"/>
                </a:cubicBezTo>
                <a:close/>
                <a:moveTo>
                  <a:pt x="317" y="527"/>
                </a:moveTo>
                <a:lnTo>
                  <a:pt x="527" y="314"/>
                </a:lnTo>
                <a:lnTo>
                  <a:pt x="317" y="103"/>
                </a:lnTo>
                <a:lnTo>
                  <a:pt x="104" y="317"/>
                </a:lnTo>
                <a:lnTo>
                  <a:pt x="317" y="527"/>
                </a:lnTo>
                <a:close/>
                <a:moveTo>
                  <a:pt x="590" y="412"/>
                </a:moveTo>
                <a:cubicBezTo>
                  <a:pt x="557" y="412"/>
                  <a:pt x="533" y="438"/>
                  <a:pt x="533" y="470"/>
                </a:cubicBezTo>
                <a:cubicBezTo>
                  <a:pt x="533" y="503"/>
                  <a:pt x="557" y="530"/>
                  <a:pt x="590" y="530"/>
                </a:cubicBezTo>
                <a:cubicBezTo>
                  <a:pt x="623" y="530"/>
                  <a:pt x="648" y="503"/>
                  <a:pt x="648" y="470"/>
                </a:cubicBezTo>
                <a:cubicBezTo>
                  <a:pt x="648" y="438"/>
                  <a:pt x="623" y="412"/>
                  <a:pt x="590" y="412"/>
                </a:cubicBezTo>
                <a:close/>
                <a:moveTo>
                  <a:pt x="924" y="587"/>
                </a:moveTo>
                <a:lnTo>
                  <a:pt x="1156" y="819"/>
                </a:lnTo>
                <a:cubicBezTo>
                  <a:pt x="1178" y="841"/>
                  <a:pt x="1178" y="880"/>
                  <a:pt x="1156" y="901"/>
                </a:cubicBezTo>
                <a:lnTo>
                  <a:pt x="905" y="1156"/>
                </a:lnTo>
                <a:cubicBezTo>
                  <a:pt x="894" y="1167"/>
                  <a:pt x="880" y="1172"/>
                  <a:pt x="864" y="1172"/>
                </a:cubicBezTo>
                <a:cubicBezTo>
                  <a:pt x="847" y="1172"/>
                  <a:pt x="831" y="1167"/>
                  <a:pt x="820" y="1156"/>
                </a:cubicBezTo>
                <a:lnTo>
                  <a:pt x="590" y="923"/>
                </a:lnTo>
                <a:lnTo>
                  <a:pt x="358" y="1156"/>
                </a:lnTo>
                <a:cubicBezTo>
                  <a:pt x="336" y="1177"/>
                  <a:pt x="298" y="1177"/>
                  <a:pt x="276" y="1156"/>
                </a:cubicBezTo>
                <a:lnTo>
                  <a:pt x="22" y="901"/>
                </a:lnTo>
                <a:cubicBezTo>
                  <a:pt x="0" y="880"/>
                  <a:pt x="0" y="841"/>
                  <a:pt x="22" y="819"/>
                </a:cubicBezTo>
                <a:lnTo>
                  <a:pt x="254" y="587"/>
                </a:lnTo>
                <a:lnTo>
                  <a:pt x="22" y="358"/>
                </a:lnTo>
                <a:cubicBezTo>
                  <a:pt x="0" y="336"/>
                  <a:pt x="0" y="295"/>
                  <a:pt x="22" y="273"/>
                </a:cubicBezTo>
                <a:lnTo>
                  <a:pt x="276" y="21"/>
                </a:lnTo>
                <a:cubicBezTo>
                  <a:pt x="287" y="11"/>
                  <a:pt x="303" y="5"/>
                  <a:pt x="317" y="5"/>
                </a:cubicBezTo>
                <a:cubicBezTo>
                  <a:pt x="333" y="5"/>
                  <a:pt x="347" y="11"/>
                  <a:pt x="358" y="21"/>
                </a:cubicBezTo>
                <a:lnTo>
                  <a:pt x="590" y="254"/>
                </a:lnTo>
                <a:lnTo>
                  <a:pt x="820" y="21"/>
                </a:lnTo>
                <a:cubicBezTo>
                  <a:pt x="842" y="0"/>
                  <a:pt x="883" y="0"/>
                  <a:pt x="905" y="21"/>
                </a:cubicBezTo>
                <a:lnTo>
                  <a:pt x="1156" y="273"/>
                </a:lnTo>
                <a:cubicBezTo>
                  <a:pt x="1178" y="295"/>
                  <a:pt x="1178" y="336"/>
                  <a:pt x="1156" y="358"/>
                </a:cubicBezTo>
                <a:lnTo>
                  <a:pt x="924" y="587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38" name="Freeform 137"/>
          <p:cNvSpPr>
            <a:spLocks noChangeArrowheads="1"/>
          </p:cNvSpPr>
          <p:nvPr/>
        </p:nvSpPr>
        <p:spPr bwMode="auto">
          <a:xfrm>
            <a:off x="5357814" y="5830888"/>
            <a:ext cx="377825" cy="400050"/>
          </a:xfrm>
          <a:custGeom>
            <a:avLst/>
            <a:gdLst>
              <a:gd name="T0" fmla="*/ 525 w 1050"/>
              <a:gd name="T1" fmla="*/ 0 h 1110"/>
              <a:gd name="T2" fmla="*/ 1049 w 1050"/>
              <a:gd name="T3" fmla="*/ 524 h 1110"/>
              <a:gd name="T4" fmla="*/ 1049 w 1050"/>
              <a:gd name="T5" fmla="*/ 934 h 1110"/>
              <a:gd name="T6" fmla="*/ 874 w 1050"/>
              <a:gd name="T7" fmla="*/ 1109 h 1110"/>
              <a:gd name="T8" fmla="*/ 699 w 1050"/>
              <a:gd name="T9" fmla="*/ 1109 h 1110"/>
              <a:gd name="T10" fmla="*/ 699 w 1050"/>
              <a:gd name="T11" fmla="*/ 642 h 1110"/>
              <a:gd name="T12" fmla="*/ 932 w 1050"/>
              <a:gd name="T13" fmla="*/ 642 h 1110"/>
              <a:gd name="T14" fmla="*/ 932 w 1050"/>
              <a:gd name="T15" fmla="*/ 524 h 1110"/>
              <a:gd name="T16" fmla="*/ 525 w 1050"/>
              <a:gd name="T17" fmla="*/ 117 h 1110"/>
              <a:gd name="T18" fmla="*/ 117 w 1050"/>
              <a:gd name="T19" fmla="*/ 524 h 1110"/>
              <a:gd name="T20" fmla="*/ 117 w 1050"/>
              <a:gd name="T21" fmla="*/ 642 h 1110"/>
              <a:gd name="T22" fmla="*/ 350 w 1050"/>
              <a:gd name="T23" fmla="*/ 642 h 1110"/>
              <a:gd name="T24" fmla="*/ 350 w 1050"/>
              <a:gd name="T25" fmla="*/ 1109 h 1110"/>
              <a:gd name="T26" fmla="*/ 175 w 1050"/>
              <a:gd name="T27" fmla="*/ 1109 h 1110"/>
              <a:gd name="T28" fmla="*/ 0 w 1050"/>
              <a:gd name="T29" fmla="*/ 934 h 1110"/>
              <a:gd name="T30" fmla="*/ 0 w 1050"/>
              <a:gd name="T31" fmla="*/ 524 h 1110"/>
              <a:gd name="T32" fmla="*/ 525 w 1050"/>
              <a:gd name="T33" fmla="*/ 0 h 11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050" h="1110">
                <a:moveTo>
                  <a:pt x="525" y="0"/>
                </a:moveTo>
                <a:cubicBezTo>
                  <a:pt x="814" y="0"/>
                  <a:pt x="1049" y="235"/>
                  <a:pt x="1049" y="524"/>
                </a:cubicBezTo>
                <a:lnTo>
                  <a:pt x="1049" y="934"/>
                </a:lnTo>
                <a:cubicBezTo>
                  <a:pt x="1049" y="1030"/>
                  <a:pt x="970" y="1109"/>
                  <a:pt x="874" y="1109"/>
                </a:cubicBezTo>
                <a:lnTo>
                  <a:pt x="699" y="1109"/>
                </a:lnTo>
                <a:lnTo>
                  <a:pt x="699" y="642"/>
                </a:lnTo>
                <a:lnTo>
                  <a:pt x="932" y="642"/>
                </a:lnTo>
                <a:lnTo>
                  <a:pt x="932" y="524"/>
                </a:lnTo>
                <a:cubicBezTo>
                  <a:pt x="932" y="298"/>
                  <a:pt x="751" y="117"/>
                  <a:pt x="525" y="117"/>
                </a:cubicBezTo>
                <a:cubicBezTo>
                  <a:pt x="298" y="117"/>
                  <a:pt x="117" y="298"/>
                  <a:pt x="117" y="524"/>
                </a:cubicBezTo>
                <a:lnTo>
                  <a:pt x="117" y="642"/>
                </a:lnTo>
                <a:lnTo>
                  <a:pt x="350" y="642"/>
                </a:lnTo>
                <a:lnTo>
                  <a:pt x="350" y="1109"/>
                </a:lnTo>
                <a:lnTo>
                  <a:pt x="175" y="1109"/>
                </a:lnTo>
                <a:cubicBezTo>
                  <a:pt x="79" y="1109"/>
                  <a:pt x="0" y="1030"/>
                  <a:pt x="0" y="934"/>
                </a:cubicBezTo>
                <a:lnTo>
                  <a:pt x="0" y="524"/>
                </a:lnTo>
                <a:cubicBezTo>
                  <a:pt x="0" y="235"/>
                  <a:pt x="235" y="0"/>
                  <a:pt x="525" y="0"/>
                </a:cubicBezTo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39" name="Freeform 138"/>
          <p:cNvSpPr>
            <a:spLocks noChangeArrowheads="1"/>
          </p:cNvSpPr>
          <p:nvPr/>
        </p:nvSpPr>
        <p:spPr bwMode="auto">
          <a:xfrm>
            <a:off x="6432551" y="5799138"/>
            <a:ext cx="377825" cy="463550"/>
          </a:xfrm>
          <a:custGeom>
            <a:avLst/>
            <a:gdLst>
              <a:gd name="T0" fmla="*/ 524 w 1050"/>
              <a:gd name="T1" fmla="*/ 0 h 1286"/>
              <a:gd name="T2" fmla="*/ 1049 w 1050"/>
              <a:gd name="T3" fmla="*/ 525 h 1286"/>
              <a:gd name="T4" fmla="*/ 1049 w 1050"/>
              <a:gd name="T5" fmla="*/ 1110 h 1286"/>
              <a:gd name="T6" fmla="*/ 874 w 1050"/>
              <a:gd name="T7" fmla="*/ 1285 h 1286"/>
              <a:gd name="T8" fmla="*/ 524 w 1050"/>
              <a:gd name="T9" fmla="*/ 1285 h 1286"/>
              <a:gd name="T10" fmla="*/ 524 w 1050"/>
              <a:gd name="T11" fmla="*/ 1167 h 1286"/>
              <a:gd name="T12" fmla="*/ 931 w 1050"/>
              <a:gd name="T13" fmla="*/ 1167 h 1286"/>
              <a:gd name="T14" fmla="*/ 931 w 1050"/>
              <a:gd name="T15" fmla="*/ 1110 h 1286"/>
              <a:gd name="T16" fmla="*/ 699 w 1050"/>
              <a:gd name="T17" fmla="*/ 1110 h 1286"/>
              <a:gd name="T18" fmla="*/ 699 w 1050"/>
              <a:gd name="T19" fmla="*/ 643 h 1286"/>
              <a:gd name="T20" fmla="*/ 931 w 1050"/>
              <a:gd name="T21" fmla="*/ 643 h 1286"/>
              <a:gd name="T22" fmla="*/ 931 w 1050"/>
              <a:gd name="T23" fmla="*/ 525 h 1286"/>
              <a:gd name="T24" fmla="*/ 524 w 1050"/>
              <a:gd name="T25" fmla="*/ 118 h 1286"/>
              <a:gd name="T26" fmla="*/ 117 w 1050"/>
              <a:gd name="T27" fmla="*/ 525 h 1286"/>
              <a:gd name="T28" fmla="*/ 117 w 1050"/>
              <a:gd name="T29" fmla="*/ 643 h 1286"/>
              <a:gd name="T30" fmla="*/ 349 w 1050"/>
              <a:gd name="T31" fmla="*/ 643 h 1286"/>
              <a:gd name="T32" fmla="*/ 349 w 1050"/>
              <a:gd name="T33" fmla="*/ 1110 h 1286"/>
              <a:gd name="T34" fmla="*/ 174 w 1050"/>
              <a:gd name="T35" fmla="*/ 1110 h 1286"/>
              <a:gd name="T36" fmla="*/ 0 w 1050"/>
              <a:gd name="T37" fmla="*/ 935 h 1286"/>
              <a:gd name="T38" fmla="*/ 0 w 1050"/>
              <a:gd name="T39" fmla="*/ 525 h 1286"/>
              <a:gd name="T40" fmla="*/ 524 w 1050"/>
              <a:gd name="T41" fmla="*/ 0 h 1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050" h="1286">
                <a:moveTo>
                  <a:pt x="524" y="0"/>
                </a:moveTo>
                <a:cubicBezTo>
                  <a:pt x="814" y="0"/>
                  <a:pt x="1049" y="235"/>
                  <a:pt x="1049" y="525"/>
                </a:cubicBezTo>
                <a:lnTo>
                  <a:pt x="1049" y="1110"/>
                </a:lnTo>
                <a:cubicBezTo>
                  <a:pt x="1049" y="1205"/>
                  <a:pt x="970" y="1285"/>
                  <a:pt x="874" y="1285"/>
                </a:cubicBezTo>
                <a:lnTo>
                  <a:pt x="524" y="1285"/>
                </a:lnTo>
                <a:lnTo>
                  <a:pt x="524" y="1167"/>
                </a:lnTo>
                <a:lnTo>
                  <a:pt x="931" y="1167"/>
                </a:lnTo>
                <a:lnTo>
                  <a:pt x="931" y="1110"/>
                </a:lnTo>
                <a:lnTo>
                  <a:pt x="699" y="1110"/>
                </a:lnTo>
                <a:lnTo>
                  <a:pt x="699" y="643"/>
                </a:lnTo>
                <a:lnTo>
                  <a:pt x="931" y="643"/>
                </a:lnTo>
                <a:lnTo>
                  <a:pt x="931" y="525"/>
                </a:lnTo>
                <a:cubicBezTo>
                  <a:pt x="931" y="298"/>
                  <a:pt x="751" y="118"/>
                  <a:pt x="524" y="118"/>
                </a:cubicBezTo>
                <a:cubicBezTo>
                  <a:pt x="297" y="118"/>
                  <a:pt x="117" y="298"/>
                  <a:pt x="117" y="525"/>
                </a:cubicBezTo>
                <a:lnTo>
                  <a:pt x="117" y="643"/>
                </a:lnTo>
                <a:lnTo>
                  <a:pt x="349" y="643"/>
                </a:lnTo>
                <a:lnTo>
                  <a:pt x="349" y="1110"/>
                </a:lnTo>
                <a:lnTo>
                  <a:pt x="174" y="1110"/>
                </a:lnTo>
                <a:cubicBezTo>
                  <a:pt x="79" y="1110"/>
                  <a:pt x="0" y="1031"/>
                  <a:pt x="0" y="935"/>
                </a:cubicBezTo>
                <a:lnTo>
                  <a:pt x="0" y="525"/>
                </a:lnTo>
                <a:cubicBezTo>
                  <a:pt x="0" y="235"/>
                  <a:pt x="235" y="0"/>
                  <a:pt x="524" y="0"/>
                </a:cubicBezTo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40" name="Freeform 139"/>
          <p:cNvSpPr>
            <a:spLocks noChangeArrowheads="1"/>
          </p:cNvSpPr>
          <p:nvPr/>
        </p:nvSpPr>
        <p:spPr bwMode="auto">
          <a:xfrm>
            <a:off x="7464426" y="5903913"/>
            <a:ext cx="461963" cy="252412"/>
          </a:xfrm>
          <a:custGeom>
            <a:avLst/>
            <a:gdLst>
              <a:gd name="T0" fmla="*/ 934 w 1285"/>
              <a:gd name="T1" fmla="*/ 582 h 700"/>
              <a:gd name="T2" fmla="*/ 1167 w 1285"/>
              <a:gd name="T3" fmla="*/ 350 h 700"/>
              <a:gd name="T4" fmla="*/ 934 w 1285"/>
              <a:gd name="T5" fmla="*/ 117 h 700"/>
              <a:gd name="T6" fmla="*/ 699 w 1285"/>
              <a:gd name="T7" fmla="*/ 350 h 700"/>
              <a:gd name="T8" fmla="*/ 934 w 1285"/>
              <a:gd name="T9" fmla="*/ 582 h 700"/>
              <a:gd name="T10" fmla="*/ 934 w 1285"/>
              <a:gd name="T11" fmla="*/ 0 h 700"/>
              <a:gd name="T12" fmla="*/ 1284 w 1285"/>
              <a:gd name="T13" fmla="*/ 350 h 700"/>
              <a:gd name="T14" fmla="*/ 934 w 1285"/>
              <a:gd name="T15" fmla="*/ 699 h 700"/>
              <a:gd name="T16" fmla="*/ 584 w 1285"/>
              <a:gd name="T17" fmla="*/ 350 h 700"/>
              <a:gd name="T18" fmla="*/ 934 w 1285"/>
              <a:gd name="T19" fmla="*/ 0 h 700"/>
              <a:gd name="T20" fmla="*/ 235 w 1285"/>
              <a:gd name="T21" fmla="*/ 117 h 700"/>
              <a:gd name="T22" fmla="*/ 467 w 1285"/>
              <a:gd name="T23" fmla="*/ 350 h 700"/>
              <a:gd name="T24" fmla="*/ 235 w 1285"/>
              <a:gd name="T25" fmla="*/ 582 h 700"/>
              <a:gd name="T26" fmla="*/ 0 w 1285"/>
              <a:gd name="T27" fmla="*/ 350 h 700"/>
              <a:gd name="T28" fmla="*/ 235 w 1285"/>
              <a:gd name="T29" fmla="*/ 117 h 7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285" h="700">
                <a:moveTo>
                  <a:pt x="934" y="582"/>
                </a:moveTo>
                <a:cubicBezTo>
                  <a:pt x="1063" y="582"/>
                  <a:pt x="1167" y="479"/>
                  <a:pt x="1167" y="350"/>
                </a:cubicBezTo>
                <a:cubicBezTo>
                  <a:pt x="1167" y="222"/>
                  <a:pt x="1063" y="117"/>
                  <a:pt x="934" y="117"/>
                </a:cubicBezTo>
                <a:cubicBezTo>
                  <a:pt x="806" y="117"/>
                  <a:pt x="699" y="222"/>
                  <a:pt x="699" y="350"/>
                </a:cubicBezTo>
                <a:cubicBezTo>
                  <a:pt x="699" y="479"/>
                  <a:pt x="806" y="582"/>
                  <a:pt x="934" y="582"/>
                </a:cubicBezTo>
                <a:close/>
                <a:moveTo>
                  <a:pt x="934" y="0"/>
                </a:moveTo>
                <a:cubicBezTo>
                  <a:pt x="1128" y="0"/>
                  <a:pt x="1284" y="156"/>
                  <a:pt x="1284" y="350"/>
                </a:cubicBezTo>
                <a:cubicBezTo>
                  <a:pt x="1284" y="544"/>
                  <a:pt x="1128" y="699"/>
                  <a:pt x="934" y="699"/>
                </a:cubicBezTo>
                <a:cubicBezTo>
                  <a:pt x="740" y="699"/>
                  <a:pt x="584" y="544"/>
                  <a:pt x="584" y="350"/>
                </a:cubicBezTo>
                <a:cubicBezTo>
                  <a:pt x="584" y="156"/>
                  <a:pt x="740" y="0"/>
                  <a:pt x="934" y="0"/>
                </a:cubicBezTo>
                <a:close/>
                <a:moveTo>
                  <a:pt x="235" y="117"/>
                </a:moveTo>
                <a:cubicBezTo>
                  <a:pt x="363" y="117"/>
                  <a:pt x="467" y="222"/>
                  <a:pt x="467" y="350"/>
                </a:cubicBezTo>
                <a:cubicBezTo>
                  <a:pt x="467" y="479"/>
                  <a:pt x="363" y="582"/>
                  <a:pt x="235" y="582"/>
                </a:cubicBezTo>
                <a:cubicBezTo>
                  <a:pt x="106" y="582"/>
                  <a:pt x="0" y="479"/>
                  <a:pt x="0" y="350"/>
                </a:cubicBezTo>
                <a:cubicBezTo>
                  <a:pt x="0" y="222"/>
                  <a:pt x="106" y="117"/>
                  <a:pt x="235" y="117"/>
                </a:cubicBez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41" name="Freeform 140"/>
          <p:cNvSpPr>
            <a:spLocks noChangeArrowheads="1"/>
          </p:cNvSpPr>
          <p:nvPr/>
        </p:nvSpPr>
        <p:spPr bwMode="auto">
          <a:xfrm>
            <a:off x="8539163" y="5903913"/>
            <a:ext cx="463550" cy="252412"/>
          </a:xfrm>
          <a:custGeom>
            <a:avLst/>
            <a:gdLst>
              <a:gd name="T0" fmla="*/ 235 w 1286"/>
              <a:gd name="T1" fmla="*/ 467 h 700"/>
              <a:gd name="T2" fmla="*/ 350 w 1286"/>
              <a:gd name="T3" fmla="*/ 350 h 700"/>
              <a:gd name="T4" fmla="*/ 235 w 1286"/>
              <a:gd name="T5" fmla="*/ 232 h 700"/>
              <a:gd name="T6" fmla="*/ 118 w 1286"/>
              <a:gd name="T7" fmla="*/ 350 h 700"/>
              <a:gd name="T8" fmla="*/ 235 w 1286"/>
              <a:gd name="T9" fmla="*/ 467 h 700"/>
              <a:gd name="T10" fmla="*/ 235 w 1286"/>
              <a:gd name="T11" fmla="*/ 117 h 700"/>
              <a:gd name="T12" fmla="*/ 468 w 1286"/>
              <a:gd name="T13" fmla="*/ 350 h 700"/>
              <a:gd name="T14" fmla="*/ 235 w 1286"/>
              <a:gd name="T15" fmla="*/ 582 h 700"/>
              <a:gd name="T16" fmla="*/ 0 w 1286"/>
              <a:gd name="T17" fmla="*/ 350 h 700"/>
              <a:gd name="T18" fmla="*/ 235 w 1286"/>
              <a:gd name="T19" fmla="*/ 117 h 700"/>
              <a:gd name="T20" fmla="*/ 935 w 1286"/>
              <a:gd name="T21" fmla="*/ 0 h 700"/>
              <a:gd name="T22" fmla="*/ 1285 w 1286"/>
              <a:gd name="T23" fmla="*/ 350 h 700"/>
              <a:gd name="T24" fmla="*/ 935 w 1286"/>
              <a:gd name="T25" fmla="*/ 699 h 700"/>
              <a:gd name="T26" fmla="*/ 585 w 1286"/>
              <a:gd name="T27" fmla="*/ 350 h 700"/>
              <a:gd name="T28" fmla="*/ 935 w 1286"/>
              <a:gd name="T29" fmla="*/ 0 h 7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286" h="700">
                <a:moveTo>
                  <a:pt x="235" y="467"/>
                </a:moveTo>
                <a:cubicBezTo>
                  <a:pt x="298" y="467"/>
                  <a:pt x="350" y="413"/>
                  <a:pt x="350" y="350"/>
                </a:cubicBezTo>
                <a:cubicBezTo>
                  <a:pt x="350" y="288"/>
                  <a:pt x="298" y="232"/>
                  <a:pt x="235" y="232"/>
                </a:cubicBezTo>
                <a:cubicBezTo>
                  <a:pt x="172" y="232"/>
                  <a:pt x="118" y="288"/>
                  <a:pt x="118" y="350"/>
                </a:cubicBezTo>
                <a:cubicBezTo>
                  <a:pt x="118" y="413"/>
                  <a:pt x="172" y="467"/>
                  <a:pt x="235" y="467"/>
                </a:cubicBezTo>
                <a:close/>
                <a:moveTo>
                  <a:pt x="235" y="117"/>
                </a:moveTo>
                <a:cubicBezTo>
                  <a:pt x="364" y="117"/>
                  <a:pt x="468" y="222"/>
                  <a:pt x="468" y="350"/>
                </a:cubicBezTo>
                <a:cubicBezTo>
                  <a:pt x="468" y="479"/>
                  <a:pt x="364" y="582"/>
                  <a:pt x="235" y="582"/>
                </a:cubicBezTo>
                <a:cubicBezTo>
                  <a:pt x="107" y="582"/>
                  <a:pt x="0" y="479"/>
                  <a:pt x="0" y="350"/>
                </a:cubicBezTo>
                <a:cubicBezTo>
                  <a:pt x="0" y="222"/>
                  <a:pt x="107" y="117"/>
                  <a:pt x="235" y="117"/>
                </a:cubicBezTo>
                <a:close/>
                <a:moveTo>
                  <a:pt x="935" y="0"/>
                </a:moveTo>
                <a:cubicBezTo>
                  <a:pt x="1129" y="0"/>
                  <a:pt x="1285" y="156"/>
                  <a:pt x="1285" y="350"/>
                </a:cubicBezTo>
                <a:cubicBezTo>
                  <a:pt x="1285" y="544"/>
                  <a:pt x="1129" y="699"/>
                  <a:pt x="935" y="699"/>
                </a:cubicBezTo>
                <a:cubicBezTo>
                  <a:pt x="741" y="699"/>
                  <a:pt x="585" y="544"/>
                  <a:pt x="585" y="350"/>
                </a:cubicBezTo>
                <a:cubicBezTo>
                  <a:pt x="585" y="156"/>
                  <a:pt x="741" y="0"/>
                  <a:pt x="935" y="0"/>
                </a:cubicBez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42" name="Freeform 141"/>
          <p:cNvSpPr>
            <a:spLocks noChangeArrowheads="1"/>
          </p:cNvSpPr>
          <p:nvPr/>
        </p:nvSpPr>
        <p:spPr bwMode="auto">
          <a:xfrm>
            <a:off x="9656764" y="5967413"/>
            <a:ext cx="377825" cy="125412"/>
          </a:xfrm>
          <a:custGeom>
            <a:avLst/>
            <a:gdLst>
              <a:gd name="T0" fmla="*/ 583 w 1051"/>
              <a:gd name="T1" fmla="*/ 262 h 350"/>
              <a:gd name="T2" fmla="*/ 583 w 1051"/>
              <a:gd name="T3" fmla="*/ 87 h 350"/>
              <a:gd name="T4" fmla="*/ 468 w 1051"/>
              <a:gd name="T5" fmla="*/ 87 h 350"/>
              <a:gd name="T6" fmla="*/ 468 w 1051"/>
              <a:gd name="T7" fmla="*/ 262 h 350"/>
              <a:gd name="T8" fmla="*/ 583 w 1051"/>
              <a:gd name="T9" fmla="*/ 262 h 350"/>
              <a:gd name="T10" fmla="*/ 670 w 1051"/>
              <a:gd name="T11" fmla="*/ 87 h 350"/>
              <a:gd name="T12" fmla="*/ 670 w 1051"/>
              <a:gd name="T13" fmla="*/ 262 h 350"/>
              <a:gd name="T14" fmla="*/ 583 w 1051"/>
              <a:gd name="T15" fmla="*/ 349 h 350"/>
              <a:gd name="T16" fmla="*/ 380 w 1051"/>
              <a:gd name="T17" fmla="*/ 349 h 350"/>
              <a:gd name="T18" fmla="*/ 380 w 1051"/>
              <a:gd name="T19" fmla="*/ 0 h 350"/>
              <a:gd name="T20" fmla="*/ 583 w 1051"/>
              <a:gd name="T21" fmla="*/ 0 h 350"/>
              <a:gd name="T22" fmla="*/ 670 w 1051"/>
              <a:gd name="T23" fmla="*/ 87 h 350"/>
              <a:gd name="T24" fmla="*/ 205 w 1051"/>
              <a:gd name="T25" fmla="*/ 117 h 350"/>
              <a:gd name="T26" fmla="*/ 205 w 1051"/>
              <a:gd name="T27" fmla="*/ 0 h 350"/>
              <a:gd name="T28" fmla="*/ 293 w 1051"/>
              <a:gd name="T29" fmla="*/ 0 h 350"/>
              <a:gd name="T30" fmla="*/ 293 w 1051"/>
              <a:gd name="T31" fmla="*/ 349 h 350"/>
              <a:gd name="T32" fmla="*/ 205 w 1051"/>
              <a:gd name="T33" fmla="*/ 349 h 350"/>
              <a:gd name="T34" fmla="*/ 205 w 1051"/>
              <a:gd name="T35" fmla="*/ 205 h 350"/>
              <a:gd name="T36" fmla="*/ 88 w 1051"/>
              <a:gd name="T37" fmla="*/ 205 h 350"/>
              <a:gd name="T38" fmla="*/ 88 w 1051"/>
              <a:gd name="T39" fmla="*/ 349 h 350"/>
              <a:gd name="T40" fmla="*/ 0 w 1051"/>
              <a:gd name="T41" fmla="*/ 349 h 350"/>
              <a:gd name="T42" fmla="*/ 0 w 1051"/>
              <a:gd name="T43" fmla="*/ 0 h 350"/>
              <a:gd name="T44" fmla="*/ 88 w 1051"/>
              <a:gd name="T45" fmla="*/ 0 h 350"/>
              <a:gd name="T46" fmla="*/ 88 w 1051"/>
              <a:gd name="T47" fmla="*/ 117 h 350"/>
              <a:gd name="T48" fmla="*/ 205 w 1051"/>
              <a:gd name="T49" fmla="*/ 117 h 350"/>
              <a:gd name="T50" fmla="*/ 962 w 1051"/>
              <a:gd name="T51" fmla="*/ 144 h 350"/>
              <a:gd name="T52" fmla="*/ 962 w 1051"/>
              <a:gd name="T53" fmla="*/ 87 h 350"/>
              <a:gd name="T54" fmla="*/ 845 w 1051"/>
              <a:gd name="T55" fmla="*/ 87 h 350"/>
              <a:gd name="T56" fmla="*/ 845 w 1051"/>
              <a:gd name="T57" fmla="*/ 144 h 350"/>
              <a:gd name="T58" fmla="*/ 962 w 1051"/>
              <a:gd name="T59" fmla="*/ 144 h 350"/>
              <a:gd name="T60" fmla="*/ 998 w 1051"/>
              <a:gd name="T61" fmla="*/ 226 h 350"/>
              <a:gd name="T62" fmla="*/ 1050 w 1051"/>
              <a:gd name="T63" fmla="*/ 349 h 350"/>
              <a:gd name="T64" fmla="*/ 962 w 1051"/>
              <a:gd name="T65" fmla="*/ 349 h 350"/>
              <a:gd name="T66" fmla="*/ 910 w 1051"/>
              <a:gd name="T67" fmla="*/ 232 h 350"/>
              <a:gd name="T68" fmla="*/ 845 w 1051"/>
              <a:gd name="T69" fmla="*/ 232 h 350"/>
              <a:gd name="T70" fmla="*/ 845 w 1051"/>
              <a:gd name="T71" fmla="*/ 349 h 350"/>
              <a:gd name="T72" fmla="*/ 757 w 1051"/>
              <a:gd name="T73" fmla="*/ 349 h 350"/>
              <a:gd name="T74" fmla="*/ 757 w 1051"/>
              <a:gd name="T75" fmla="*/ 0 h 350"/>
              <a:gd name="T76" fmla="*/ 962 w 1051"/>
              <a:gd name="T77" fmla="*/ 0 h 350"/>
              <a:gd name="T78" fmla="*/ 1050 w 1051"/>
              <a:gd name="T79" fmla="*/ 87 h 350"/>
              <a:gd name="T80" fmla="*/ 1050 w 1051"/>
              <a:gd name="T81" fmla="*/ 144 h 350"/>
              <a:gd name="T82" fmla="*/ 998 w 1051"/>
              <a:gd name="T83" fmla="*/ 226 h 3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051" h="350">
                <a:moveTo>
                  <a:pt x="583" y="262"/>
                </a:moveTo>
                <a:lnTo>
                  <a:pt x="583" y="87"/>
                </a:lnTo>
                <a:lnTo>
                  <a:pt x="468" y="87"/>
                </a:lnTo>
                <a:lnTo>
                  <a:pt x="468" y="262"/>
                </a:lnTo>
                <a:lnTo>
                  <a:pt x="583" y="262"/>
                </a:lnTo>
                <a:close/>
                <a:moveTo>
                  <a:pt x="670" y="87"/>
                </a:moveTo>
                <a:lnTo>
                  <a:pt x="670" y="262"/>
                </a:lnTo>
                <a:cubicBezTo>
                  <a:pt x="670" y="308"/>
                  <a:pt x="629" y="349"/>
                  <a:pt x="583" y="349"/>
                </a:cubicBezTo>
                <a:lnTo>
                  <a:pt x="380" y="349"/>
                </a:lnTo>
                <a:lnTo>
                  <a:pt x="380" y="0"/>
                </a:lnTo>
                <a:lnTo>
                  <a:pt x="583" y="0"/>
                </a:lnTo>
                <a:cubicBezTo>
                  <a:pt x="629" y="0"/>
                  <a:pt x="670" y="41"/>
                  <a:pt x="670" y="87"/>
                </a:cubicBezTo>
                <a:close/>
                <a:moveTo>
                  <a:pt x="205" y="117"/>
                </a:moveTo>
                <a:lnTo>
                  <a:pt x="205" y="0"/>
                </a:lnTo>
                <a:lnTo>
                  <a:pt x="293" y="0"/>
                </a:lnTo>
                <a:lnTo>
                  <a:pt x="293" y="349"/>
                </a:lnTo>
                <a:lnTo>
                  <a:pt x="205" y="349"/>
                </a:lnTo>
                <a:lnTo>
                  <a:pt x="205" y="205"/>
                </a:lnTo>
                <a:lnTo>
                  <a:pt x="88" y="205"/>
                </a:lnTo>
                <a:lnTo>
                  <a:pt x="88" y="349"/>
                </a:lnTo>
                <a:lnTo>
                  <a:pt x="0" y="349"/>
                </a:lnTo>
                <a:lnTo>
                  <a:pt x="0" y="0"/>
                </a:lnTo>
                <a:lnTo>
                  <a:pt x="88" y="0"/>
                </a:lnTo>
                <a:lnTo>
                  <a:pt x="88" y="117"/>
                </a:lnTo>
                <a:lnTo>
                  <a:pt x="205" y="117"/>
                </a:lnTo>
                <a:close/>
                <a:moveTo>
                  <a:pt x="962" y="144"/>
                </a:moveTo>
                <a:lnTo>
                  <a:pt x="962" y="87"/>
                </a:lnTo>
                <a:lnTo>
                  <a:pt x="845" y="87"/>
                </a:lnTo>
                <a:lnTo>
                  <a:pt x="845" y="144"/>
                </a:lnTo>
                <a:lnTo>
                  <a:pt x="962" y="144"/>
                </a:lnTo>
                <a:close/>
                <a:moveTo>
                  <a:pt x="998" y="226"/>
                </a:moveTo>
                <a:lnTo>
                  <a:pt x="1050" y="349"/>
                </a:lnTo>
                <a:lnTo>
                  <a:pt x="962" y="349"/>
                </a:lnTo>
                <a:lnTo>
                  <a:pt x="910" y="232"/>
                </a:lnTo>
                <a:lnTo>
                  <a:pt x="845" y="232"/>
                </a:lnTo>
                <a:lnTo>
                  <a:pt x="845" y="349"/>
                </a:lnTo>
                <a:lnTo>
                  <a:pt x="757" y="349"/>
                </a:lnTo>
                <a:lnTo>
                  <a:pt x="757" y="0"/>
                </a:lnTo>
                <a:lnTo>
                  <a:pt x="962" y="0"/>
                </a:lnTo>
                <a:cubicBezTo>
                  <a:pt x="1009" y="0"/>
                  <a:pt x="1050" y="41"/>
                  <a:pt x="1050" y="87"/>
                </a:cubicBezTo>
                <a:lnTo>
                  <a:pt x="1050" y="144"/>
                </a:lnTo>
                <a:cubicBezTo>
                  <a:pt x="1050" y="180"/>
                  <a:pt x="1028" y="210"/>
                  <a:pt x="998" y="226"/>
                </a:cubicBez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43" name="Freeform 142"/>
          <p:cNvSpPr>
            <a:spLocks noChangeArrowheads="1"/>
          </p:cNvSpPr>
          <p:nvPr/>
        </p:nvSpPr>
        <p:spPr bwMode="auto">
          <a:xfrm>
            <a:off x="10709276" y="5819776"/>
            <a:ext cx="423863" cy="422275"/>
          </a:xfrm>
          <a:custGeom>
            <a:avLst/>
            <a:gdLst>
              <a:gd name="T0" fmla="*/ 63 w 1179"/>
              <a:gd name="T1" fmla="*/ 0 h 1174"/>
              <a:gd name="T2" fmla="*/ 1178 w 1179"/>
              <a:gd name="T3" fmla="*/ 1110 h 1174"/>
              <a:gd name="T4" fmla="*/ 1112 w 1179"/>
              <a:gd name="T5" fmla="*/ 1173 h 1174"/>
              <a:gd name="T6" fmla="*/ 669 w 1179"/>
              <a:gd name="T7" fmla="*/ 730 h 1174"/>
              <a:gd name="T8" fmla="*/ 473 w 1179"/>
              <a:gd name="T9" fmla="*/ 730 h 1174"/>
              <a:gd name="T10" fmla="*/ 473 w 1179"/>
              <a:gd name="T11" fmla="*/ 530 h 1174"/>
              <a:gd name="T12" fmla="*/ 385 w 1179"/>
              <a:gd name="T13" fmla="*/ 443 h 1174"/>
              <a:gd name="T14" fmla="*/ 385 w 1179"/>
              <a:gd name="T15" fmla="*/ 730 h 1174"/>
              <a:gd name="T16" fmla="*/ 298 w 1179"/>
              <a:gd name="T17" fmla="*/ 730 h 1174"/>
              <a:gd name="T18" fmla="*/ 298 w 1179"/>
              <a:gd name="T19" fmla="*/ 585 h 1174"/>
              <a:gd name="T20" fmla="*/ 180 w 1179"/>
              <a:gd name="T21" fmla="*/ 585 h 1174"/>
              <a:gd name="T22" fmla="*/ 180 w 1179"/>
              <a:gd name="T23" fmla="*/ 730 h 1174"/>
              <a:gd name="T24" fmla="*/ 93 w 1179"/>
              <a:gd name="T25" fmla="*/ 730 h 1174"/>
              <a:gd name="T26" fmla="*/ 93 w 1179"/>
              <a:gd name="T27" fmla="*/ 380 h 1174"/>
              <a:gd name="T28" fmla="*/ 180 w 1179"/>
              <a:gd name="T29" fmla="*/ 380 h 1174"/>
              <a:gd name="T30" fmla="*/ 180 w 1179"/>
              <a:gd name="T31" fmla="*/ 498 h 1174"/>
              <a:gd name="T32" fmla="*/ 298 w 1179"/>
              <a:gd name="T33" fmla="*/ 498 h 1174"/>
              <a:gd name="T34" fmla="*/ 298 w 1179"/>
              <a:gd name="T35" fmla="*/ 380 h 1174"/>
              <a:gd name="T36" fmla="*/ 320 w 1179"/>
              <a:gd name="T37" fmla="*/ 380 h 1174"/>
              <a:gd name="T38" fmla="*/ 0 w 1179"/>
              <a:gd name="T39" fmla="*/ 60 h 1174"/>
              <a:gd name="T40" fmla="*/ 63 w 1179"/>
              <a:gd name="T41" fmla="*/ 0 h 1174"/>
              <a:gd name="T42" fmla="*/ 675 w 1179"/>
              <a:gd name="T43" fmla="*/ 468 h 1174"/>
              <a:gd name="T44" fmla="*/ 653 w 1179"/>
              <a:gd name="T45" fmla="*/ 468 h 1174"/>
              <a:gd name="T46" fmla="*/ 566 w 1179"/>
              <a:gd name="T47" fmla="*/ 380 h 1174"/>
              <a:gd name="T48" fmla="*/ 675 w 1179"/>
              <a:gd name="T49" fmla="*/ 380 h 1174"/>
              <a:gd name="T50" fmla="*/ 762 w 1179"/>
              <a:gd name="T51" fmla="*/ 468 h 1174"/>
              <a:gd name="T52" fmla="*/ 762 w 1179"/>
              <a:gd name="T53" fmla="*/ 580 h 1174"/>
              <a:gd name="T54" fmla="*/ 675 w 1179"/>
              <a:gd name="T55" fmla="*/ 492 h 1174"/>
              <a:gd name="T56" fmla="*/ 675 w 1179"/>
              <a:gd name="T57" fmla="*/ 468 h 1174"/>
              <a:gd name="T58" fmla="*/ 937 w 1179"/>
              <a:gd name="T59" fmla="*/ 468 h 1174"/>
              <a:gd name="T60" fmla="*/ 937 w 1179"/>
              <a:gd name="T61" fmla="*/ 525 h 1174"/>
              <a:gd name="T62" fmla="*/ 1055 w 1179"/>
              <a:gd name="T63" fmla="*/ 525 h 1174"/>
              <a:gd name="T64" fmla="*/ 1055 w 1179"/>
              <a:gd name="T65" fmla="*/ 468 h 1174"/>
              <a:gd name="T66" fmla="*/ 937 w 1179"/>
              <a:gd name="T67" fmla="*/ 468 h 1174"/>
              <a:gd name="T68" fmla="*/ 937 w 1179"/>
              <a:gd name="T69" fmla="*/ 730 h 1174"/>
              <a:gd name="T70" fmla="*/ 915 w 1179"/>
              <a:gd name="T71" fmla="*/ 730 h 1174"/>
              <a:gd name="T72" fmla="*/ 850 w 1179"/>
              <a:gd name="T73" fmla="*/ 667 h 1174"/>
              <a:gd name="T74" fmla="*/ 850 w 1179"/>
              <a:gd name="T75" fmla="*/ 380 h 1174"/>
              <a:gd name="T76" fmla="*/ 1055 w 1179"/>
              <a:gd name="T77" fmla="*/ 380 h 1174"/>
              <a:gd name="T78" fmla="*/ 1142 w 1179"/>
              <a:gd name="T79" fmla="*/ 468 h 1174"/>
              <a:gd name="T80" fmla="*/ 1142 w 1179"/>
              <a:gd name="T81" fmla="*/ 525 h 1174"/>
              <a:gd name="T82" fmla="*/ 1090 w 1179"/>
              <a:gd name="T83" fmla="*/ 607 h 1174"/>
              <a:gd name="T84" fmla="*/ 1142 w 1179"/>
              <a:gd name="T85" fmla="*/ 730 h 1174"/>
              <a:gd name="T86" fmla="*/ 1055 w 1179"/>
              <a:gd name="T87" fmla="*/ 730 h 1174"/>
              <a:gd name="T88" fmla="*/ 1003 w 1179"/>
              <a:gd name="T89" fmla="*/ 612 h 1174"/>
              <a:gd name="T90" fmla="*/ 937 w 1179"/>
              <a:gd name="T91" fmla="*/ 612 h 1174"/>
              <a:gd name="T92" fmla="*/ 937 w 1179"/>
              <a:gd name="T93" fmla="*/ 730 h 11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1179" h="1174">
                <a:moveTo>
                  <a:pt x="63" y="0"/>
                </a:moveTo>
                <a:cubicBezTo>
                  <a:pt x="433" y="372"/>
                  <a:pt x="806" y="741"/>
                  <a:pt x="1178" y="1110"/>
                </a:cubicBezTo>
                <a:lnTo>
                  <a:pt x="1112" y="1173"/>
                </a:lnTo>
                <a:lnTo>
                  <a:pt x="669" y="730"/>
                </a:lnTo>
                <a:lnTo>
                  <a:pt x="473" y="730"/>
                </a:lnTo>
                <a:lnTo>
                  <a:pt x="473" y="530"/>
                </a:lnTo>
                <a:lnTo>
                  <a:pt x="385" y="443"/>
                </a:lnTo>
                <a:lnTo>
                  <a:pt x="385" y="730"/>
                </a:lnTo>
                <a:lnTo>
                  <a:pt x="298" y="730"/>
                </a:lnTo>
                <a:lnTo>
                  <a:pt x="298" y="585"/>
                </a:lnTo>
                <a:lnTo>
                  <a:pt x="180" y="585"/>
                </a:lnTo>
                <a:lnTo>
                  <a:pt x="180" y="730"/>
                </a:lnTo>
                <a:lnTo>
                  <a:pt x="93" y="730"/>
                </a:lnTo>
                <a:lnTo>
                  <a:pt x="93" y="380"/>
                </a:lnTo>
                <a:lnTo>
                  <a:pt x="180" y="380"/>
                </a:lnTo>
                <a:lnTo>
                  <a:pt x="180" y="498"/>
                </a:lnTo>
                <a:lnTo>
                  <a:pt x="298" y="498"/>
                </a:lnTo>
                <a:lnTo>
                  <a:pt x="298" y="380"/>
                </a:lnTo>
                <a:lnTo>
                  <a:pt x="320" y="380"/>
                </a:lnTo>
                <a:lnTo>
                  <a:pt x="0" y="60"/>
                </a:lnTo>
                <a:lnTo>
                  <a:pt x="63" y="0"/>
                </a:lnTo>
                <a:close/>
                <a:moveTo>
                  <a:pt x="675" y="468"/>
                </a:moveTo>
                <a:lnTo>
                  <a:pt x="653" y="468"/>
                </a:lnTo>
                <a:lnTo>
                  <a:pt x="566" y="380"/>
                </a:lnTo>
                <a:lnTo>
                  <a:pt x="675" y="380"/>
                </a:lnTo>
                <a:cubicBezTo>
                  <a:pt x="721" y="380"/>
                  <a:pt x="762" y="421"/>
                  <a:pt x="762" y="468"/>
                </a:cubicBezTo>
                <a:lnTo>
                  <a:pt x="762" y="580"/>
                </a:lnTo>
                <a:lnTo>
                  <a:pt x="675" y="492"/>
                </a:lnTo>
                <a:lnTo>
                  <a:pt x="675" y="468"/>
                </a:lnTo>
                <a:close/>
                <a:moveTo>
                  <a:pt x="937" y="468"/>
                </a:moveTo>
                <a:lnTo>
                  <a:pt x="937" y="525"/>
                </a:lnTo>
                <a:lnTo>
                  <a:pt x="1055" y="525"/>
                </a:lnTo>
                <a:lnTo>
                  <a:pt x="1055" y="468"/>
                </a:lnTo>
                <a:lnTo>
                  <a:pt x="937" y="468"/>
                </a:lnTo>
                <a:close/>
                <a:moveTo>
                  <a:pt x="937" y="730"/>
                </a:moveTo>
                <a:lnTo>
                  <a:pt x="915" y="730"/>
                </a:lnTo>
                <a:lnTo>
                  <a:pt x="850" y="667"/>
                </a:lnTo>
                <a:lnTo>
                  <a:pt x="850" y="380"/>
                </a:lnTo>
                <a:lnTo>
                  <a:pt x="1055" y="380"/>
                </a:lnTo>
                <a:cubicBezTo>
                  <a:pt x="1101" y="380"/>
                  <a:pt x="1142" y="421"/>
                  <a:pt x="1142" y="468"/>
                </a:cubicBezTo>
                <a:lnTo>
                  <a:pt x="1142" y="525"/>
                </a:lnTo>
                <a:cubicBezTo>
                  <a:pt x="1142" y="561"/>
                  <a:pt x="1120" y="596"/>
                  <a:pt x="1090" y="607"/>
                </a:cubicBezTo>
                <a:lnTo>
                  <a:pt x="1142" y="730"/>
                </a:lnTo>
                <a:lnTo>
                  <a:pt x="1055" y="730"/>
                </a:lnTo>
                <a:lnTo>
                  <a:pt x="1003" y="612"/>
                </a:lnTo>
                <a:lnTo>
                  <a:pt x="937" y="612"/>
                </a:lnTo>
                <a:lnTo>
                  <a:pt x="937" y="730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3039012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2"/>
          <p:cNvSpPr>
            <a:spLocks noChangeArrowheads="1"/>
          </p:cNvSpPr>
          <p:nvPr/>
        </p:nvSpPr>
        <p:spPr bwMode="auto">
          <a:xfrm>
            <a:off x="1055687" y="594518"/>
            <a:ext cx="419100" cy="419100"/>
          </a:xfrm>
          <a:custGeom>
            <a:avLst/>
            <a:gdLst>
              <a:gd name="T0" fmla="*/ 760 w 1166"/>
              <a:gd name="T1" fmla="*/ 539 h 1166"/>
              <a:gd name="T2" fmla="*/ 815 w 1166"/>
              <a:gd name="T3" fmla="*/ 407 h 1166"/>
              <a:gd name="T4" fmla="*/ 582 w 1166"/>
              <a:gd name="T5" fmla="*/ 175 h 1166"/>
              <a:gd name="T6" fmla="*/ 350 w 1166"/>
              <a:gd name="T7" fmla="*/ 407 h 1166"/>
              <a:gd name="T8" fmla="*/ 465 w 1166"/>
              <a:gd name="T9" fmla="*/ 407 h 1166"/>
              <a:gd name="T10" fmla="*/ 582 w 1166"/>
              <a:gd name="T11" fmla="*/ 290 h 1166"/>
              <a:gd name="T12" fmla="*/ 700 w 1166"/>
              <a:gd name="T13" fmla="*/ 407 h 1166"/>
              <a:gd name="T14" fmla="*/ 664 w 1166"/>
              <a:gd name="T15" fmla="*/ 489 h 1166"/>
              <a:gd name="T16" fmla="*/ 593 w 1166"/>
              <a:gd name="T17" fmla="*/ 563 h 1166"/>
              <a:gd name="T18" fmla="*/ 525 w 1166"/>
              <a:gd name="T19" fmla="*/ 727 h 1166"/>
              <a:gd name="T20" fmla="*/ 525 w 1166"/>
              <a:gd name="T21" fmla="*/ 757 h 1166"/>
              <a:gd name="T22" fmla="*/ 640 w 1166"/>
              <a:gd name="T23" fmla="*/ 757 h 1166"/>
              <a:gd name="T24" fmla="*/ 708 w 1166"/>
              <a:gd name="T25" fmla="*/ 593 h 1166"/>
              <a:gd name="T26" fmla="*/ 760 w 1166"/>
              <a:gd name="T27" fmla="*/ 539 h 1166"/>
              <a:gd name="T28" fmla="*/ 640 w 1166"/>
              <a:gd name="T29" fmla="*/ 990 h 1166"/>
              <a:gd name="T30" fmla="*/ 640 w 1166"/>
              <a:gd name="T31" fmla="*/ 875 h 1166"/>
              <a:gd name="T32" fmla="*/ 525 w 1166"/>
              <a:gd name="T33" fmla="*/ 875 h 1166"/>
              <a:gd name="T34" fmla="*/ 525 w 1166"/>
              <a:gd name="T35" fmla="*/ 990 h 1166"/>
              <a:gd name="T36" fmla="*/ 640 w 1166"/>
              <a:gd name="T37" fmla="*/ 990 h 1166"/>
              <a:gd name="T38" fmla="*/ 582 w 1166"/>
              <a:gd name="T39" fmla="*/ 0 h 1166"/>
              <a:gd name="T40" fmla="*/ 1165 w 1166"/>
              <a:gd name="T41" fmla="*/ 582 h 1166"/>
              <a:gd name="T42" fmla="*/ 582 w 1166"/>
              <a:gd name="T43" fmla="*/ 1165 h 1166"/>
              <a:gd name="T44" fmla="*/ 0 w 1166"/>
              <a:gd name="T45" fmla="*/ 582 h 1166"/>
              <a:gd name="T46" fmla="*/ 582 w 1166"/>
              <a:gd name="T47" fmla="*/ 0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166" h="1166">
                <a:moveTo>
                  <a:pt x="760" y="539"/>
                </a:moveTo>
                <a:cubicBezTo>
                  <a:pt x="793" y="506"/>
                  <a:pt x="815" y="459"/>
                  <a:pt x="815" y="407"/>
                </a:cubicBezTo>
                <a:cubicBezTo>
                  <a:pt x="815" y="279"/>
                  <a:pt x="711" y="175"/>
                  <a:pt x="582" y="175"/>
                </a:cubicBezTo>
                <a:cubicBezTo>
                  <a:pt x="454" y="175"/>
                  <a:pt x="350" y="279"/>
                  <a:pt x="350" y="407"/>
                </a:cubicBezTo>
                <a:lnTo>
                  <a:pt x="465" y="407"/>
                </a:lnTo>
                <a:cubicBezTo>
                  <a:pt x="465" y="344"/>
                  <a:pt x="520" y="290"/>
                  <a:pt x="582" y="290"/>
                </a:cubicBezTo>
                <a:cubicBezTo>
                  <a:pt x="645" y="290"/>
                  <a:pt x="700" y="344"/>
                  <a:pt x="700" y="407"/>
                </a:cubicBezTo>
                <a:cubicBezTo>
                  <a:pt x="700" y="440"/>
                  <a:pt x="686" y="468"/>
                  <a:pt x="664" y="489"/>
                </a:cubicBezTo>
                <a:lnTo>
                  <a:pt x="593" y="563"/>
                </a:lnTo>
                <a:cubicBezTo>
                  <a:pt x="552" y="607"/>
                  <a:pt x="525" y="664"/>
                  <a:pt x="525" y="727"/>
                </a:cubicBezTo>
                <a:lnTo>
                  <a:pt x="525" y="757"/>
                </a:lnTo>
                <a:lnTo>
                  <a:pt x="640" y="757"/>
                </a:lnTo>
                <a:cubicBezTo>
                  <a:pt x="640" y="670"/>
                  <a:pt x="667" y="637"/>
                  <a:pt x="708" y="593"/>
                </a:cubicBezTo>
                <a:lnTo>
                  <a:pt x="760" y="539"/>
                </a:lnTo>
                <a:close/>
                <a:moveTo>
                  <a:pt x="640" y="990"/>
                </a:moveTo>
                <a:lnTo>
                  <a:pt x="640" y="875"/>
                </a:lnTo>
                <a:lnTo>
                  <a:pt x="525" y="875"/>
                </a:lnTo>
                <a:lnTo>
                  <a:pt x="525" y="990"/>
                </a:lnTo>
                <a:lnTo>
                  <a:pt x="640" y="990"/>
                </a:lnTo>
                <a:close/>
                <a:moveTo>
                  <a:pt x="582" y="0"/>
                </a:moveTo>
                <a:cubicBezTo>
                  <a:pt x="905" y="0"/>
                  <a:pt x="1165" y="259"/>
                  <a:pt x="1165" y="582"/>
                </a:cubicBezTo>
                <a:cubicBezTo>
                  <a:pt x="1165" y="904"/>
                  <a:pt x="904" y="1165"/>
                  <a:pt x="582" y="1165"/>
                </a:cubicBezTo>
                <a:cubicBezTo>
                  <a:pt x="259" y="1165"/>
                  <a:pt x="0" y="904"/>
                  <a:pt x="0" y="582"/>
                </a:cubicBezTo>
                <a:cubicBezTo>
                  <a:pt x="0" y="259"/>
                  <a:pt x="260" y="0"/>
                  <a:pt x="582" y="0"/>
                </a:cubicBez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" name="Freeform 3"/>
          <p:cNvSpPr>
            <a:spLocks noChangeArrowheads="1"/>
          </p:cNvSpPr>
          <p:nvPr/>
        </p:nvSpPr>
        <p:spPr bwMode="auto">
          <a:xfrm>
            <a:off x="2132012" y="635793"/>
            <a:ext cx="419100" cy="336550"/>
          </a:xfrm>
          <a:custGeom>
            <a:avLst/>
            <a:gdLst>
              <a:gd name="T0" fmla="*/ 1050 w 1166"/>
              <a:gd name="T1" fmla="*/ 817 h 936"/>
              <a:gd name="T2" fmla="*/ 1050 w 1166"/>
              <a:gd name="T3" fmla="*/ 117 h 936"/>
              <a:gd name="T4" fmla="*/ 115 w 1166"/>
              <a:gd name="T5" fmla="*/ 117 h 936"/>
              <a:gd name="T6" fmla="*/ 115 w 1166"/>
              <a:gd name="T7" fmla="*/ 817 h 936"/>
              <a:gd name="T8" fmla="*/ 1050 w 1166"/>
              <a:gd name="T9" fmla="*/ 817 h 936"/>
              <a:gd name="T10" fmla="*/ 1165 w 1166"/>
              <a:gd name="T11" fmla="*/ 117 h 936"/>
              <a:gd name="T12" fmla="*/ 1165 w 1166"/>
              <a:gd name="T13" fmla="*/ 817 h 936"/>
              <a:gd name="T14" fmla="*/ 1050 w 1166"/>
              <a:gd name="T15" fmla="*/ 935 h 936"/>
              <a:gd name="T16" fmla="*/ 115 w 1166"/>
              <a:gd name="T17" fmla="*/ 935 h 936"/>
              <a:gd name="T18" fmla="*/ 0 w 1166"/>
              <a:gd name="T19" fmla="*/ 817 h 936"/>
              <a:gd name="T20" fmla="*/ 0 w 1166"/>
              <a:gd name="T21" fmla="*/ 117 h 936"/>
              <a:gd name="T22" fmla="*/ 115 w 1166"/>
              <a:gd name="T23" fmla="*/ 0 h 936"/>
              <a:gd name="T24" fmla="*/ 1050 w 1166"/>
              <a:gd name="T25" fmla="*/ 0 h 936"/>
              <a:gd name="T26" fmla="*/ 1165 w 1166"/>
              <a:gd name="T27" fmla="*/ 117 h 936"/>
              <a:gd name="T28" fmla="*/ 582 w 1166"/>
              <a:gd name="T29" fmla="*/ 350 h 936"/>
              <a:gd name="T30" fmla="*/ 582 w 1166"/>
              <a:gd name="T31" fmla="*/ 467 h 936"/>
              <a:gd name="T32" fmla="*/ 465 w 1166"/>
              <a:gd name="T33" fmla="*/ 467 h 936"/>
              <a:gd name="T34" fmla="*/ 465 w 1166"/>
              <a:gd name="T35" fmla="*/ 350 h 936"/>
              <a:gd name="T36" fmla="*/ 582 w 1166"/>
              <a:gd name="T37" fmla="*/ 350 h 936"/>
              <a:gd name="T38" fmla="*/ 350 w 1166"/>
              <a:gd name="T39" fmla="*/ 350 h 936"/>
              <a:gd name="T40" fmla="*/ 350 w 1166"/>
              <a:gd name="T41" fmla="*/ 467 h 936"/>
              <a:gd name="T42" fmla="*/ 232 w 1166"/>
              <a:gd name="T43" fmla="*/ 467 h 936"/>
              <a:gd name="T44" fmla="*/ 232 w 1166"/>
              <a:gd name="T45" fmla="*/ 350 h 936"/>
              <a:gd name="T46" fmla="*/ 350 w 1166"/>
              <a:gd name="T47" fmla="*/ 350 h 936"/>
              <a:gd name="T48" fmla="*/ 815 w 1166"/>
              <a:gd name="T49" fmla="*/ 585 h 936"/>
              <a:gd name="T50" fmla="*/ 815 w 1166"/>
              <a:gd name="T51" fmla="*/ 700 h 936"/>
              <a:gd name="T52" fmla="*/ 700 w 1166"/>
              <a:gd name="T53" fmla="*/ 700 h 936"/>
              <a:gd name="T54" fmla="*/ 700 w 1166"/>
              <a:gd name="T55" fmla="*/ 585 h 936"/>
              <a:gd name="T56" fmla="*/ 815 w 1166"/>
              <a:gd name="T57" fmla="*/ 585 h 936"/>
              <a:gd name="T58" fmla="*/ 815 w 1166"/>
              <a:gd name="T59" fmla="*/ 350 h 936"/>
              <a:gd name="T60" fmla="*/ 815 w 1166"/>
              <a:gd name="T61" fmla="*/ 467 h 936"/>
              <a:gd name="T62" fmla="*/ 700 w 1166"/>
              <a:gd name="T63" fmla="*/ 467 h 936"/>
              <a:gd name="T64" fmla="*/ 700 w 1166"/>
              <a:gd name="T65" fmla="*/ 350 h 936"/>
              <a:gd name="T66" fmla="*/ 815 w 1166"/>
              <a:gd name="T67" fmla="*/ 350 h 9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166" h="936">
                <a:moveTo>
                  <a:pt x="1050" y="817"/>
                </a:moveTo>
                <a:lnTo>
                  <a:pt x="1050" y="117"/>
                </a:lnTo>
                <a:lnTo>
                  <a:pt x="115" y="117"/>
                </a:lnTo>
                <a:lnTo>
                  <a:pt x="115" y="817"/>
                </a:lnTo>
                <a:lnTo>
                  <a:pt x="1050" y="817"/>
                </a:lnTo>
                <a:close/>
                <a:moveTo>
                  <a:pt x="1165" y="117"/>
                </a:moveTo>
                <a:lnTo>
                  <a:pt x="1165" y="817"/>
                </a:lnTo>
                <a:cubicBezTo>
                  <a:pt x="1165" y="880"/>
                  <a:pt x="1113" y="935"/>
                  <a:pt x="1050" y="935"/>
                </a:cubicBezTo>
                <a:lnTo>
                  <a:pt x="115" y="935"/>
                </a:lnTo>
                <a:cubicBezTo>
                  <a:pt x="52" y="935"/>
                  <a:pt x="0" y="880"/>
                  <a:pt x="0" y="817"/>
                </a:cubicBezTo>
                <a:lnTo>
                  <a:pt x="0" y="117"/>
                </a:lnTo>
                <a:cubicBezTo>
                  <a:pt x="0" y="55"/>
                  <a:pt x="52" y="0"/>
                  <a:pt x="115" y="0"/>
                </a:cubicBezTo>
                <a:lnTo>
                  <a:pt x="1050" y="0"/>
                </a:lnTo>
                <a:cubicBezTo>
                  <a:pt x="1113" y="0"/>
                  <a:pt x="1165" y="55"/>
                  <a:pt x="1165" y="117"/>
                </a:cubicBezTo>
                <a:close/>
                <a:moveTo>
                  <a:pt x="582" y="350"/>
                </a:moveTo>
                <a:lnTo>
                  <a:pt x="582" y="467"/>
                </a:lnTo>
                <a:lnTo>
                  <a:pt x="465" y="467"/>
                </a:lnTo>
                <a:lnTo>
                  <a:pt x="465" y="350"/>
                </a:lnTo>
                <a:lnTo>
                  <a:pt x="582" y="350"/>
                </a:lnTo>
                <a:close/>
                <a:moveTo>
                  <a:pt x="350" y="350"/>
                </a:moveTo>
                <a:lnTo>
                  <a:pt x="350" y="467"/>
                </a:lnTo>
                <a:lnTo>
                  <a:pt x="232" y="467"/>
                </a:lnTo>
                <a:lnTo>
                  <a:pt x="232" y="350"/>
                </a:lnTo>
                <a:lnTo>
                  <a:pt x="350" y="350"/>
                </a:lnTo>
                <a:close/>
                <a:moveTo>
                  <a:pt x="815" y="585"/>
                </a:moveTo>
                <a:lnTo>
                  <a:pt x="815" y="700"/>
                </a:lnTo>
                <a:lnTo>
                  <a:pt x="700" y="700"/>
                </a:lnTo>
                <a:lnTo>
                  <a:pt x="700" y="585"/>
                </a:lnTo>
                <a:lnTo>
                  <a:pt x="815" y="585"/>
                </a:lnTo>
                <a:close/>
                <a:moveTo>
                  <a:pt x="815" y="350"/>
                </a:moveTo>
                <a:lnTo>
                  <a:pt x="815" y="467"/>
                </a:lnTo>
                <a:lnTo>
                  <a:pt x="700" y="467"/>
                </a:lnTo>
                <a:lnTo>
                  <a:pt x="700" y="350"/>
                </a:lnTo>
                <a:lnTo>
                  <a:pt x="815" y="350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" name="Freeform 4"/>
          <p:cNvSpPr>
            <a:spLocks noChangeArrowheads="1"/>
          </p:cNvSpPr>
          <p:nvPr/>
        </p:nvSpPr>
        <p:spPr bwMode="auto">
          <a:xfrm>
            <a:off x="3186112" y="742156"/>
            <a:ext cx="463550" cy="127000"/>
          </a:xfrm>
          <a:custGeom>
            <a:avLst/>
            <a:gdLst>
              <a:gd name="T0" fmla="*/ 1197 w 1286"/>
              <a:gd name="T1" fmla="*/ 145 h 351"/>
              <a:gd name="T2" fmla="*/ 1197 w 1286"/>
              <a:gd name="T3" fmla="*/ 88 h 351"/>
              <a:gd name="T4" fmla="*/ 1080 w 1286"/>
              <a:gd name="T5" fmla="*/ 88 h 351"/>
              <a:gd name="T6" fmla="*/ 1080 w 1286"/>
              <a:gd name="T7" fmla="*/ 145 h 351"/>
              <a:gd name="T8" fmla="*/ 1197 w 1286"/>
              <a:gd name="T9" fmla="*/ 145 h 351"/>
              <a:gd name="T10" fmla="*/ 1197 w 1286"/>
              <a:gd name="T11" fmla="*/ 0 h 351"/>
              <a:gd name="T12" fmla="*/ 1285 w 1286"/>
              <a:gd name="T13" fmla="*/ 88 h 351"/>
              <a:gd name="T14" fmla="*/ 1285 w 1286"/>
              <a:gd name="T15" fmla="*/ 145 h 351"/>
              <a:gd name="T16" fmla="*/ 1197 w 1286"/>
              <a:gd name="T17" fmla="*/ 233 h 351"/>
              <a:gd name="T18" fmla="*/ 1080 w 1286"/>
              <a:gd name="T19" fmla="*/ 233 h 351"/>
              <a:gd name="T20" fmla="*/ 1080 w 1286"/>
              <a:gd name="T21" fmla="*/ 350 h 351"/>
              <a:gd name="T22" fmla="*/ 992 w 1286"/>
              <a:gd name="T23" fmla="*/ 350 h 351"/>
              <a:gd name="T24" fmla="*/ 992 w 1286"/>
              <a:gd name="T25" fmla="*/ 0 h 351"/>
              <a:gd name="T26" fmla="*/ 1197 w 1286"/>
              <a:gd name="T27" fmla="*/ 0 h 351"/>
              <a:gd name="T28" fmla="*/ 672 w 1286"/>
              <a:gd name="T29" fmla="*/ 88 h 351"/>
              <a:gd name="T30" fmla="*/ 672 w 1286"/>
              <a:gd name="T31" fmla="*/ 0 h 351"/>
              <a:gd name="T32" fmla="*/ 935 w 1286"/>
              <a:gd name="T33" fmla="*/ 0 h 351"/>
              <a:gd name="T34" fmla="*/ 935 w 1286"/>
              <a:gd name="T35" fmla="*/ 88 h 351"/>
              <a:gd name="T36" fmla="*/ 847 w 1286"/>
              <a:gd name="T37" fmla="*/ 88 h 351"/>
              <a:gd name="T38" fmla="*/ 847 w 1286"/>
              <a:gd name="T39" fmla="*/ 350 h 351"/>
              <a:gd name="T40" fmla="*/ 760 w 1286"/>
              <a:gd name="T41" fmla="*/ 350 h 351"/>
              <a:gd name="T42" fmla="*/ 760 w 1286"/>
              <a:gd name="T43" fmla="*/ 88 h 351"/>
              <a:gd name="T44" fmla="*/ 672 w 1286"/>
              <a:gd name="T45" fmla="*/ 88 h 351"/>
              <a:gd name="T46" fmla="*/ 350 w 1286"/>
              <a:gd name="T47" fmla="*/ 88 h 351"/>
              <a:gd name="T48" fmla="*/ 350 w 1286"/>
              <a:gd name="T49" fmla="*/ 0 h 351"/>
              <a:gd name="T50" fmla="*/ 612 w 1286"/>
              <a:gd name="T51" fmla="*/ 0 h 351"/>
              <a:gd name="T52" fmla="*/ 612 w 1286"/>
              <a:gd name="T53" fmla="*/ 88 h 351"/>
              <a:gd name="T54" fmla="*/ 525 w 1286"/>
              <a:gd name="T55" fmla="*/ 88 h 351"/>
              <a:gd name="T56" fmla="*/ 525 w 1286"/>
              <a:gd name="T57" fmla="*/ 350 h 351"/>
              <a:gd name="T58" fmla="*/ 437 w 1286"/>
              <a:gd name="T59" fmla="*/ 350 h 351"/>
              <a:gd name="T60" fmla="*/ 437 w 1286"/>
              <a:gd name="T61" fmla="*/ 88 h 351"/>
              <a:gd name="T62" fmla="*/ 350 w 1286"/>
              <a:gd name="T63" fmla="*/ 88 h 351"/>
              <a:gd name="T64" fmla="*/ 205 w 1286"/>
              <a:gd name="T65" fmla="*/ 118 h 351"/>
              <a:gd name="T66" fmla="*/ 205 w 1286"/>
              <a:gd name="T67" fmla="*/ 0 h 351"/>
              <a:gd name="T68" fmla="*/ 292 w 1286"/>
              <a:gd name="T69" fmla="*/ 0 h 351"/>
              <a:gd name="T70" fmla="*/ 292 w 1286"/>
              <a:gd name="T71" fmla="*/ 350 h 351"/>
              <a:gd name="T72" fmla="*/ 205 w 1286"/>
              <a:gd name="T73" fmla="*/ 350 h 351"/>
              <a:gd name="T74" fmla="*/ 205 w 1286"/>
              <a:gd name="T75" fmla="*/ 205 h 351"/>
              <a:gd name="T76" fmla="*/ 87 w 1286"/>
              <a:gd name="T77" fmla="*/ 205 h 351"/>
              <a:gd name="T78" fmla="*/ 87 w 1286"/>
              <a:gd name="T79" fmla="*/ 350 h 351"/>
              <a:gd name="T80" fmla="*/ 0 w 1286"/>
              <a:gd name="T81" fmla="*/ 350 h 351"/>
              <a:gd name="T82" fmla="*/ 0 w 1286"/>
              <a:gd name="T83" fmla="*/ 0 h 351"/>
              <a:gd name="T84" fmla="*/ 87 w 1286"/>
              <a:gd name="T85" fmla="*/ 0 h 351"/>
              <a:gd name="T86" fmla="*/ 87 w 1286"/>
              <a:gd name="T87" fmla="*/ 118 h 351"/>
              <a:gd name="T88" fmla="*/ 205 w 1286"/>
              <a:gd name="T89" fmla="*/ 118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286" h="351">
                <a:moveTo>
                  <a:pt x="1197" y="145"/>
                </a:moveTo>
                <a:lnTo>
                  <a:pt x="1197" y="88"/>
                </a:lnTo>
                <a:lnTo>
                  <a:pt x="1080" y="88"/>
                </a:lnTo>
                <a:lnTo>
                  <a:pt x="1080" y="145"/>
                </a:lnTo>
                <a:lnTo>
                  <a:pt x="1197" y="145"/>
                </a:lnTo>
                <a:close/>
                <a:moveTo>
                  <a:pt x="1197" y="0"/>
                </a:moveTo>
                <a:cubicBezTo>
                  <a:pt x="1244" y="0"/>
                  <a:pt x="1285" y="41"/>
                  <a:pt x="1285" y="88"/>
                </a:cubicBezTo>
                <a:lnTo>
                  <a:pt x="1285" y="145"/>
                </a:lnTo>
                <a:cubicBezTo>
                  <a:pt x="1285" y="192"/>
                  <a:pt x="1244" y="233"/>
                  <a:pt x="1197" y="233"/>
                </a:cubicBezTo>
                <a:lnTo>
                  <a:pt x="1080" y="233"/>
                </a:lnTo>
                <a:lnTo>
                  <a:pt x="1080" y="350"/>
                </a:lnTo>
                <a:lnTo>
                  <a:pt x="992" y="350"/>
                </a:lnTo>
                <a:lnTo>
                  <a:pt x="992" y="0"/>
                </a:lnTo>
                <a:lnTo>
                  <a:pt x="1197" y="0"/>
                </a:lnTo>
                <a:close/>
                <a:moveTo>
                  <a:pt x="672" y="88"/>
                </a:moveTo>
                <a:lnTo>
                  <a:pt x="672" y="0"/>
                </a:lnTo>
                <a:lnTo>
                  <a:pt x="935" y="0"/>
                </a:lnTo>
                <a:lnTo>
                  <a:pt x="935" y="88"/>
                </a:lnTo>
                <a:lnTo>
                  <a:pt x="847" y="88"/>
                </a:lnTo>
                <a:lnTo>
                  <a:pt x="847" y="350"/>
                </a:lnTo>
                <a:lnTo>
                  <a:pt x="760" y="350"/>
                </a:lnTo>
                <a:lnTo>
                  <a:pt x="760" y="88"/>
                </a:lnTo>
                <a:lnTo>
                  <a:pt x="672" y="88"/>
                </a:lnTo>
                <a:close/>
                <a:moveTo>
                  <a:pt x="350" y="88"/>
                </a:moveTo>
                <a:lnTo>
                  <a:pt x="350" y="0"/>
                </a:lnTo>
                <a:lnTo>
                  <a:pt x="612" y="0"/>
                </a:lnTo>
                <a:lnTo>
                  <a:pt x="612" y="88"/>
                </a:lnTo>
                <a:lnTo>
                  <a:pt x="525" y="88"/>
                </a:lnTo>
                <a:lnTo>
                  <a:pt x="525" y="350"/>
                </a:lnTo>
                <a:lnTo>
                  <a:pt x="437" y="350"/>
                </a:lnTo>
                <a:lnTo>
                  <a:pt x="437" y="88"/>
                </a:lnTo>
                <a:lnTo>
                  <a:pt x="350" y="88"/>
                </a:lnTo>
                <a:close/>
                <a:moveTo>
                  <a:pt x="205" y="118"/>
                </a:moveTo>
                <a:lnTo>
                  <a:pt x="205" y="0"/>
                </a:lnTo>
                <a:lnTo>
                  <a:pt x="292" y="0"/>
                </a:lnTo>
                <a:lnTo>
                  <a:pt x="292" y="350"/>
                </a:lnTo>
                <a:lnTo>
                  <a:pt x="205" y="350"/>
                </a:lnTo>
                <a:lnTo>
                  <a:pt x="205" y="205"/>
                </a:lnTo>
                <a:lnTo>
                  <a:pt x="87" y="205"/>
                </a:lnTo>
                <a:lnTo>
                  <a:pt x="87" y="350"/>
                </a:lnTo>
                <a:lnTo>
                  <a:pt x="0" y="350"/>
                </a:lnTo>
                <a:lnTo>
                  <a:pt x="0" y="0"/>
                </a:lnTo>
                <a:lnTo>
                  <a:pt x="87" y="0"/>
                </a:lnTo>
                <a:lnTo>
                  <a:pt x="87" y="118"/>
                </a:lnTo>
                <a:lnTo>
                  <a:pt x="205" y="118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" name="Freeform 5"/>
          <p:cNvSpPr>
            <a:spLocks noChangeArrowheads="1"/>
          </p:cNvSpPr>
          <p:nvPr/>
        </p:nvSpPr>
        <p:spPr bwMode="auto">
          <a:xfrm>
            <a:off x="4367212" y="594518"/>
            <a:ext cx="252412" cy="419100"/>
          </a:xfrm>
          <a:custGeom>
            <a:avLst/>
            <a:gdLst>
              <a:gd name="T0" fmla="*/ 0 w 701"/>
              <a:gd name="T1" fmla="*/ 0 h 1166"/>
              <a:gd name="T2" fmla="*/ 700 w 701"/>
              <a:gd name="T3" fmla="*/ 0 h 1166"/>
              <a:gd name="T4" fmla="*/ 700 w 701"/>
              <a:gd name="T5" fmla="*/ 350 h 1166"/>
              <a:gd name="T6" fmla="*/ 468 w 701"/>
              <a:gd name="T7" fmla="*/ 582 h 1166"/>
              <a:gd name="T8" fmla="*/ 700 w 701"/>
              <a:gd name="T9" fmla="*/ 815 h 1166"/>
              <a:gd name="T10" fmla="*/ 700 w 701"/>
              <a:gd name="T11" fmla="*/ 1165 h 1166"/>
              <a:gd name="T12" fmla="*/ 0 w 701"/>
              <a:gd name="T13" fmla="*/ 1165 h 1166"/>
              <a:gd name="T14" fmla="*/ 0 w 701"/>
              <a:gd name="T15" fmla="*/ 815 h 1166"/>
              <a:gd name="T16" fmla="*/ 233 w 701"/>
              <a:gd name="T17" fmla="*/ 582 h 1166"/>
              <a:gd name="T18" fmla="*/ 0 w 701"/>
              <a:gd name="T19" fmla="*/ 350 h 1166"/>
              <a:gd name="T20" fmla="*/ 0 w 701"/>
              <a:gd name="T21" fmla="*/ 0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701" h="1166">
                <a:moveTo>
                  <a:pt x="0" y="0"/>
                </a:moveTo>
                <a:lnTo>
                  <a:pt x="700" y="0"/>
                </a:lnTo>
                <a:lnTo>
                  <a:pt x="700" y="350"/>
                </a:lnTo>
                <a:lnTo>
                  <a:pt x="468" y="582"/>
                </a:lnTo>
                <a:lnTo>
                  <a:pt x="700" y="815"/>
                </a:lnTo>
                <a:lnTo>
                  <a:pt x="700" y="1165"/>
                </a:lnTo>
                <a:lnTo>
                  <a:pt x="0" y="1165"/>
                </a:lnTo>
                <a:lnTo>
                  <a:pt x="0" y="815"/>
                </a:lnTo>
                <a:lnTo>
                  <a:pt x="233" y="582"/>
                </a:lnTo>
                <a:lnTo>
                  <a:pt x="0" y="350"/>
                </a:lnTo>
                <a:lnTo>
                  <a:pt x="0" y="0"/>
                </a:lnTo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7" name="Freeform 6"/>
          <p:cNvSpPr>
            <a:spLocks noChangeArrowheads="1"/>
          </p:cNvSpPr>
          <p:nvPr/>
        </p:nvSpPr>
        <p:spPr bwMode="auto">
          <a:xfrm>
            <a:off x="5441951" y="594518"/>
            <a:ext cx="252413" cy="419100"/>
          </a:xfrm>
          <a:custGeom>
            <a:avLst/>
            <a:gdLst>
              <a:gd name="T0" fmla="*/ 350 w 701"/>
              <a:gd name="T1" fmla="*/ 552 h 1166"/>
              <a:gd name="T2" fmla="*/ 583 w 701"/>
              <a:gd name="T3" fmla="*/ 320 h 1166"/>
              <a:gd name="T4" fmla="*/ 583 w 701"/>
              <a:gd name="T5" fmla="*/ 115 h 1166"/>
              <a:gd name="T6" fmla="*/ 118 w 701"/>
              <a:gd name="T7" fmla="*/ 115 h 1166"/>
              <a:gd name="T8" fmla="*/ 118 w 701"/>
              <a:gd name="T9" fmla="*/ 320 h 1166"/>
              <a:gd name="T10" fmla="*/ 350 w 701"/>
              <a:gd name="T11" fmla="*/ 552 h 1166"/>
              <a:gd name="T12" fmla="*/ 583 w 701"/>
              <a:gd name="T13" fmla="*/ 845 h 1166"/>
              <a:gd name="T14" fmla="*/ 350 w 701"/>
              <a:gd name="T15" fmla="*/ 612 h 1166"/>
              <a:gd name="T16" fmla="*/ 118 w 701"/>
              <a:gd name="T17" fmla="*/ 845 h 1166"/>
              <a:gd name="T18" fmla="*/ 118 w 701"/>
              <a:gd name="T19" fmla="*/ 1050 h 1166"/>
              <a:gd name="T20" fmla="*/ 583 w 701"/>
              <a:gd name="T21" fmla="*/ 1050 h 1166"/>
              <a:gd name="T22" fmla="*/ 583 w 701"/>
              <a:gd name="T23" fmla="*/ 845 h 1166"/>
              <a:gd name="T24" fmla="*/ 0 w 701"/>
              <a:gd name="T25" fmla="*/ 0 h 1166"/>
              <a:gd name="T26" fmla="*/ 700 w 701"/>
              <a:gd name="T27" fmla="*/ 0 h 1166"/>
              <a:gd name="T28" fmla="*/ 700 w 701"/>
              <a:gd name="T29" fmla="*/ 350 h 1166"/>
              <a:gd name="T30" fmla="*/ 468 w 701"/>
              <a:gd name="T31" fmla="*/ 582 h 1166"/>
              <a:gd name="T32" fmla="*/ 700 w 701"/>
              <a:gd name="T33" fmla="*/ 815 h 1166"/>
              <a:gd name="T34" fmla="*/ 700 w 701"/>
              <a:gd name="T35" fmla="*/ 1165 h 1166"/>
              <a:gd name="T36" fmla="*/ 0 w 701"/>
              <a:gd name="T37" fmla="*/ 1165 h 1166"/>
              <a:gd name="T38" fmla="*/ 0 w 701"/>
              <a:gd name="T39" fmla="*/ 815 h 1166"/>
              <a:gd name="T40" fmla="*/ 233 w 701"/>
              <a:gd name="T41" fmla="*/ 582 h 1166"/>
              <a:gd name="T42" fmla="*/ 0 w 701"/>
              <a:gd name="T43" fmla="*/ 350 h 1166"/>
              <a:gd name="T44" fmla="*/ 0 w 701"/>
              <a:gd name="T45" fmla="*/ 0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701" h="1166">
                <a:moveTo>
                  <a:pt x="350" y="552"/>
                </a:moveTo>
                <a:lnTo>
                  <a:pt x="583" y="320"/>
                </a:lnTo>
                <a:lnTo>
                  <a:pt x="583" y="115"/>
                </a:lnTo>
                <a:lnTo>
                  <a:pt x="118" y="115"/>
                </a:lnTo>
                <a:lnTo>
                  <a:pt x="118" y="320"/>
                </a:lnTo>
                <a:lnTo>
                  <a:pt x="350" y="552"/>
                </a:lnTo>
                <a:close/>
                <a:moveTo>
                  <a:pt x="583" y="845"/>
                </a:moveTo>
                <a:lnTo>
                  <a:pt x="350" y="612"/>
                </a:lnTo>
                <a:lnTo>
                  <a:pt x="118" y="845"/>
                </a:lnTo>
                <a:lnTo>
                  <a:pt x="118" y="1050"/>
                </a:lnTo>
                <a:lnTo>
                  <a:pt x="583" y="1050"/>
                </a:lnTo>
                <a:lnTo>
                  <a:pt x="583" y="845"/>
                </a:lnTo>
                <a:close/>
                <a:moveTo>
                  <a:pt x="0" y="0"/>
                </a:moveTo>
                <a:lnTo>
                  <a:pt x="700" y="0"/>
                </a:lnTo>
                <a:lnTo>
                  <a:pt x="700" y="350"/>
                </a:lnTo>
                <a:lnTo>
                  <a:pt x="468" y="582"/>
                </a:lnTo>
                <a:lnTo>
                  <a:pt x="700" y="815"/>
                </a:lnTo>
                <a:lnTo>
                  <a:pt x="700" y="1165"/>
                </a:lnTo>
                <a:lnTo>
                  <a:pt x="0" y="1165"/>
                </a:lnTo>
                <a:lnTo>
                  <a:pt x="0" y="815"/>
                </a:lnTo>
                <a:lnTo>
                  <a:pt x="233" y="582"/>
                </a:lnTo>
                <a:lnTo>
                  <a:pt x="0" y="350"/>
                </a:lnTo>
                <a:lnTo>
                  <a:pt x="0" y="0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8" name="Freeform 7"/>
          <p:cNvSpPr>
            <a:spLocks noChangeArrowheads="1"/>
          </p:cNvSpPr>
          <p:nvPr/>
        </p:nvSpPr>
        <p:spPr bwMode="auto">
          <a:xfrm>
            <a:off x="6434137" y="605633"/>
            <a:ext cx="419100" cy="398461"/>
          </a:xfrm>
          <a:custGeom>
            <a:avLst/>
            <a:gdLst>
              <a:gd name="T0" fmla="*/ 738 w 1166"/>
              <a:gd name="T1" fmla="*/ 167 h 1108"/>
              <a:gd name="T2" fmla="*/ 812 w 1166"/>
              <a:gd name="T3" fmla="*/ 383 h 1108"/>
              <a:gd name="T4" fmla="*/ 809 w 1166"/>
              <a:gd name="T5" fmla="*/ 407 h 1108"/>
              <a:gd name="T6" fmla="*/ 697 w 1166"/>
              <a:gd name="T7" fmla="*/ 407 h 1108"/>
              <a:gd name="T8" fmla="*/ 705 w 1166"/>
              <a:gd name="T9" fmla="*/ 374 h 1108"/>
              <a:gd name="T10" fmla="*/ 661 w 1166"/>
              <a:gd name="T11" fmla="*/ 243 h 1108"/>
              <a:gd name="T12" fmla="*/ 585 w 1166"/>
              <a:gd name="T13" fmla="*/ 24 h 1108"/>
              <a:gd name="T14" fmla="*/ 588 w 1166"/>
              <a:gd name="T15" fmla="*/ 0 h 1108"/>
              <a:gd name="T16" fmla="*/ 700 w 1166"/>
              <a:gd name="T17" fmla="*/ 0 h 1108"/>
              <a:gd name="T18" fmla="*/ 694 w 1166"/>
              <a:gd name="T19" fmla="*/ 35 h 1108"/>
              <a:gd name="T20" fmla="*/ 733 w 1166"/>
              <a:gd name="T21" fmla="*/ 164 h 1108"/>
              <a:gd name="T22" fmla="*/ 738 w 1166"/>
              <a:gd name="T23" fmla="*/ 167 h 1108"/>
              <a:gd name="T24" fmla="*/ 970 w 1166"/>
              <a:gd name="T25" fmla="*/ 167 h 1108"/>
              <a:gd name="T26" fmla="*/ 1047 w 1166"/>
              <a:gd name="T27" fmla="*/ 383 h 1108"/>
              <a:gd name="T28" fmla="*/ 1042 w 1166"/>
              <a:gd name="T29" fmla="*/ 407 h 1108"/>
              <a:gd name="T30" fmla="*/ 932 w 1166"/>
              <a:gd name="T31" fmla="*/ 407 h 1108"/>
              <a:gd name="T32" fmla="*/ 938 w 1166"/>
              <a:gd name="T33" fmla="*/ 374 h 1108"/>
              <a:gd name="T34" fmla="*/ 899 w 1166"/>
              <a:gd name="T35" fmla="*/ 246 h 1108"/>
              <a:gd name="T36" fmla="*/ 894 w 1166"/>
              <a:gd name="T37" fmla="*/ 243 h 1108"/>
              <a:gd name="T38" fmla="*/ 817 w 1166"/>
              <a:gd name="T39" fmla="*/ 24 h 1108"/>
              <a:gd name="T40" fmla="*/ 823 w 1166"/>
              <a:gd name="T41" fmla="*/ 0 h 1108"/>
              <a:gd name="T42" fmla="*/ 932 w 1166"/>
              <a:gd name="T43" fmla="*/ 0 h 1108"/>
              <a:gd name="T44" fmla="*/ 927 w 1166"/>
              <a:gd name="T45" fmla="*/ 35 h 1108"/>
              <a:gd name="T46" fmla="*/ 965 w 1166"/>
              <a:gd name="T47" fmla="*/ 164 h 1108"/>
              <a:gd name="T48" fmla="*/ 970 w 1166"/>
              <a:gd name="T49" fmla="*/ 167 h 1108"/>
              <a:gd name="T50" fmla="*/ 990 w 1166"/>
              <a:gd name="T51" fmla="*/ 992 h 1108"/>
              <a:gd name="T52" fmla="*/ 990 w 1166"/>
              <a:gd name="T53" fmla="*/ 642 h 1108"/>
              <a:gd name="T54" fmla="*/ 875 w 1166"/>
              <a:gd name="T55" fmla="*/ 642 h 1108"/>
              <a:gd name="T56" fmla="*/ 875 w 1166"/>
              <a:gd name="T57" fmla="*/ 992 h 1108"/>
              <a:gd name="T58" fmla="*/ 990 w 1166"/>
              <a:gd name="T59" fmla="*/ 992 h 1108"/>
              <a:gd name="T60" fmla="*/ 757 w 1166"/>
              <a:gd name="T61" fmla="*/ 992 h 1108"/>
              <a:gd name="T62" fmla="*/ 757 w 1166"/>
              <a:gd name="T63" fmla="*/ 642 h 1108"/>
              <a:gd name="T64" fmla="*/ 640 w 1166"/>
              <a:gd name="T65" fmla="*/ 642 h 1108"/>
              <a:gd name="T66" fmla="*/ 640 w 1166"/>
              <a:gd name="T67" fmla="*/ 992 h 1108"/>
              <a:gd name="T68" fmla="*/ 757 w 1166"/>
              <a:gd name="T69" fmla="*/ 992 h 1108"/>
              <a:gd name="T70" fmla="*/ 525 w 1166"/>
              <a:gd name="T71" fmla="*/ 992 h 1108"/>
              <a:gd name="T72" fmla="*/ 525 w 1166"/>
              <a:gd name="T73" fmla="*/ 642 h 1108"/>
              <a:gd name="T74" fmla="*/ 407 w 1166"/>
              <a:gd name="T75" fmla="*/ 642 h 1108"/>
              <a:gd name="T76" fmla="*/ 407 w 1166"/>
              <a:gd name="T77" fmla="*/ 992 h 1108"/>
              <a:gd name="T78" fmla="*/ 525 w 1166"/>
              <a:gd name="T79" fmla="*/ 992 h 1108"/>
              <a:gd name="T80" fmla="*/ 290 w 1166"/>
              <a:gd name="T81" fmla="*/ 992 h 1108"/>
              <a:gd name="T82" fmla="*/ 290 w 1166"/>
              <a:gd name="T83" fmla="*/ 642 h 1108"/>
              <a:gd name="T84" fmla="*/ 175 w 1166"/>
              <a:gd name="T85" fmla="*/ 642 h 1108"/>
              <a:gd name="T86" fmla="*/ 175 w 1166"/>
              <a:gd name="T87" fmla="*/ 992 h 1108"/>
              <a:gd name="T88" fmla="*/ 290 w 1166"/>
              <a:gd name="T89" fmla="*/ 992 h 1108"/>
              <a:gd name="T90" fmla="*/ 533 w 1166"/>
              <a:gd name="T91" fmla="*/ 525 h 1108"/>
              <a:gd name="T92" fmla="*/ 1165 w 1166"/>
              <a:gd name="T93" fmla="*/ 525 h 1108"/>
              <a:gd name="T94" fmla="*/ 1165 w 1166"/>
              <a:gd name="T95" fmla="*/ 992 h 1108"/>
              <a:gd name="T96" fmla="*/ 1050 w 1166"/>
              <a:gd name="T97" fmla="*/ 1107 h 1108"/>
              <a:gd name="T98" fmla="*/ 115 w 1166"/>
              <a:gd name="T99" fmla="*/ 1107 h 1108"/>
              <a:gd name="T100" fmla="*/ 0 w 1166"/>
              <a:gd name="T101" fmla="*/ 992 h 1108"/>
              <a:gd name="T102" fmla="*/ 0 w 1166"/>
              <a:gd name="T103" fmla="*/ 525 h 1108"/>
              <a:gd name="T104" fmla="*/ 175 w 1166"/>
              <a:gd name="T105" fmla="*/ 525 h 1108"/>
              <a:gd name="T106" fmla="*/ 175 w 1166"/>
              <a:gd name="T107" fmla="*/ 481 h 1108"/>
              <a:gd name="T108" fmla="*/ 306 w 1166"/>
              <a:gd name="T109" fmla="*/ 350 h 1108"/>
              <a:gd name="T110" fmla="*/ 404 w 1166"/>
              <a:gd name="T111" fmla="*/ 393 h 1108"/>
              <a:gd name="T112" fmla="*/ 484 w 1166"/>
              <a:gd name="T113" fmla="*/ 484 h 1108"/>
              <a:gd name="T114" fmla="*/ 533 w 1166"/>
              <a:gd name="T115" fmla="*/ 525 h 1108"/>
              <a:gd name="T116" fmla="*/ 175 w 1166"/>
              <a:gd name="T117" fmla="*/ 175 h 1108"/>
              <a:gd name="T118" fmla="*/ 290 w 1166"/>
              <a:gd name="T119" fmla="*/ 57 h 1108"/>
              <a:gd name="T120" fmla="*/ 407 w 1166"/>
              <a:gd name="T121" fmla="*/ 175 h 1108"/>
              <a:gd name="T122" fmla="*/ 290 w 1166"/>
              <a:gd name="T123" fmla="*/ 292 h 1108"/>
              <a:gd name="T124" fmla="*/ 175 w 1166"/>
              <a:gd name="T125" fmla="*/ 175 h 1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166" h="1108">
                <a:moveTo>
                  <a:pt x="738" y="167"/>
                </a:moveTo>
                <a:cubicBezTo>
                  <a:pt x="798" y="224"/>
                  <a:pt x="823" y="303"/>
                  <a:pt x="812" y="383"/>
                </a:cubicBezTo>
                <a:lnTo>
                  <a:pt x="809" y="407"/>
                </a:lnTo>
                <a:lnTo>
                  <a:pt x="697" y="407"/>
                </a:lnTo>
                <a:lnTo>
                  <a:pt x="705" y="374"/>
                </a:lnTo>
                <a:cubicBezTo>
                  <a:pt x="714" y="327"/>
                  <a:pt x="696" y="278"/>
                  <a:pt x="661" y="243"/>
                </a:cubicBezTo>
                <a:cubicBezTo>
                  <a:pt x="601" y="183"/>
                  <a:pt x="574" y="104"/>
                  <a:pt x="585" y="24"/>
                </a:cubicBezTo>
                <a:lnTo>
                  <a:pt x="588" y="0"/>
                </a:lnTo>
                <a:lnTo>
                  <a:pt x="700" y="0"/>
                </a:lnTo>
                <a:lnTo>
                  <a:pt x="694" y="35"/>
                </a:lnTo>
                <a:cubicBezTo>
                  <a:pt x="686" y="82"/>
                  <a:pt x="700" y="128"/>
                  <a:pt x="733" y="164"/>
                </a:cubicBezTo>
                <a:lnTo>
                  <a:pt x="738" y="167"/>
                </a:lnTo>
                <a:close/>
                <a:moveTo>
                  <a:pt x="970" y="167"/>
                </a:moveTo>
                <a:cubicBezTo>
                  <a:pt x="1031" y="224"/>
                  <a:pt x="1058" y="303"/>
                  <a:pt x="1047" y="383"/>
                </a:cubicBezTo>
                <a:lnTo>
                  <a:pt x="1042" y="407"/>
                </a:lnTo>
                <a:lnTo>
                  <a:pt x="932" y="407"/>
                </a:lnTo>
                <a:lnTo>
                  <a:pt x="938" y="374"/>
                </a:lnTo>
                <a:cubicBezTo>
                  <a:pt x="946" y="328"/>
                  <a:pt x="932" y="281"/>
                  <a:pt x="899" y="246"/>
                </a:cubicBezTo>
                <a:lnTo>
                  <a:pt x="894" y="243"/>
                </a:lnTo>
                <a:cubicBezTo>
                  <a:pt x="834" y="183"/>
                  <a:pt x="806" y="104"/>
                  <a:pt x="817" y="24"/>
                </a:cubicBezTo>
                <a:lnTo>
                  <a:pt x="823" y="0"/>
                </a:lnTo>
                <a:lnTo>
                  <a:pt x="932" y="0"/>
                </a:lnTo>
                <a:lnTo>
                  <a:pt x="927" y="35"/>
                </a:lnTo>
                <a:cubicBezTo>
                  <a:pt x="919" y="82"/>
                  <a:pt x="932" y="128"/>
                  <a:pt x="965" y="164"/>
                </a:cubicBezTo>
                <a:lnTo>
                  <a:pt x="970" y="167"/>
                </a:lnTo>
                <a:close/>
                <a:moveTo>
                  <a:pt x="990" y="992"/>
                </a:moveTo>
                <a:lnTo>
                  <a:pt x="990" y="642"/>
                </a:lnTo>
                <a:lnTo>
                  <a:pt x="875" y="642"/>
                </a:lnTo>
                <a:lnTo>
                  <a:pt x="875" y="992"/>
                </a:lnTo>
                <a:lnTo>
                  <a:pt x="990" y="992"/>
                </a:lnTo>
                <a:close/>
                <a:moveTo>
                  <a:pt x="757" y="992"/>
                </a:moveTo>
                <a:lnTo>
                  <a:pt x="757" y="642"/>
                </a:lnTo>
                <a:lnTo>
                  <a:pt x="640" y="642"/>
                </a:lnTo>
                <a:lnTo>
                  <a:pt x="640" y="992"/>
                </a:lnTo>
                <a:lnTo>
                  <a:pt x="757" y="992"/>
                </a:lnTo>
                <a:close/>
                <a:moveTo>
                  <a:pt x="525" y="992"/>
                </a:moveTo>
                <a:lnTo>
                  <a:pt x="525" y="642"/>
                </a:lnTo>
                <a:lnTo>
                  <a:pt x="407" y="642"/>
                </a:lnTo>
                <a:lnTo>
                  <a:pt x="407" y="992"/>
                </a:lnTo>
                <a:lnTo>
                  <a:pt x="525" y="992"/>
                </a:lnTo>
                <a:close/>
                <a:moveTo>
                  <a:pt x="290" y="992"/>
                </a:moveTo>
                <a:lnTo>
                  <a:pt x="290" y="642"/>
                </a:lnTo>
                <a:lnTo>
                  <a:pt x="175" y="642"/>
                </a:lnTo>
                <a:lnTo>
                  <a:pt x="175" y="992"/>
                </a:lnTo>
                <a:lnTo>
                  <a:pt x="290" y="992"/>
                </a:lnTo>
                <a:close/>
                <a:moveTo>
                  <a:pt x="533" y="525"/>
                </a:moveTo>
                <a:lnTo>
                  <a:pt x="1165" y="525"/>
                </a:lnTo>
                <a:lnTo>
                  <a:pt x="1165" y="992"/>
                </a:lnTo>
                <a:cubicBezTo>
                  <a:pt x="1165" y="1055"/>
                  <a:pt x="1113" y="1107"/>
                  <a:pt x="1050" y="1107"/>
                </a:cubicBezTo>
                <a:lnTo>
                  <a:pt x="115" y="1107"/>
                </a:lnTo>
                <a:cubicBezTo>
                  <a:pt x="52" y="1107"/>
                  <a:pt x="0" y="1055"/>
                  <a:pt x="0" y="992"/>
                </a:cubicBezTo>
                <a:lnTo>
                  <a:pt x="0" y="525"/>
                </a:lnTo>
                <a:lnTo>
                  <a:pt x="175" y="525"/>
                </a:lnTo>
                <a:lnTo>
                  <a:pt x="175" y="481"/>
                </a:lnTo>
                <a:cubicBezTo>
                  <a:pt x="175" y="410"/>
                  <a:pt x="235" y="350"/>
                  <a:pt x="306" y="350"/>
                </a:cubicBezTo>
                <a:cubicBezTo>
                  <a:pt x="348" y="350"/>
                  <a:pt x="383" y="372"/>
                  <a:pt x="404" y="393"/>
                </a:cubicBezTo>
                <a:lnTo>
                  <a:pt x="484" y="484"/>
                </a:lnTo>
                <a:cubicBezTo>
                  <a:pt x="497" y="500"/>
                  <a:pt x="514" y="511"/>
                  <a:pt x="533" y="525"/>
                </a:cubicBezTo>
                <a:close/>
                <a:moveTo>
                  <a:pt x="175" y="175"/>
                </a:moveTo>
                <a:cubicBezTo>
                  <a:pt x="175" y="109"/>
                  <a:pt x="225" y="57"/>
                  <a:pt x="290" y="57"/>
                </a:cubicBezTo>
                <a:cubicBezTo>
                  <a:pt x="356" y="57"/>
                  <a:pt x="407" y="109"/>
                  <a:pt x="407" y="175"/>
                </a:cubicBezTo>
                <a:cubicBezTo>
                  <a:pt x="407" y="240"/>
                  <a:pt x="356" y="292"/>
                  <a:pt x="290" y="292"/>
                </a:cubicBezTo>
                <a:cubicBezTo>
                  <a:pt x="225" y="292"/>
                  <a:pt x="175" y="240"/>
                  <a:pt x="175" y="175"/>
                </a:cubicBez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9" name="Freeform 8"/>
          <p:cNvSpPr>
            <a:spLocks noChangeArrowheads="1"/>
          </p:cNvSpPr>
          <p:nvPr/>
        </p:nvSpPr>
        <p:spPr bwMode="auto">
          <a:xfrm>
            <a:off x="7508874" y="626269"/>
            <a:ext cx="419100" cy="357187"/>
          </a:xfrm>
          <a:custGeom>
            <a:avLst/>
            <a:gdLst>
              <a:gd name="T0" fmla="*/ 465 w 1166"/>
              <a:gd name="T1" fmla="*/ 993 h 994"/>
              <a:gd name="T2" fmla="*/ 175 w 1166"/>
              <a:gd name="T3" fmla="*/ 993 h 994"/>
              <a:gd name="T4" fmla="*/ 175 w 1166"/>
              <a:gd name="T5" fmla="*/ 525 h 994"/>
              <a:gd name="T6" fmla="*/ 0 w 1166"/>
              <a:gd name="T7" fmla="*/ 525 h 994"/>
              <a:gd name="T8" fmla="*/ 582 w 1166"/>
              <a:gd name="T9" fmla="*/ 0 h 994"/>
              <a:gd name="T10" fmla="*/ 1165 w 1166"/>
              <a:gd name="T11" fmla="*/ 525 h 994"/>
              <a:gd name="T12" fmla="*/ 990 w 1166"/>
              <a:gd name="T13" fmla="*/ 525 h 994"/>
              <a:gd name="T14" fmla="*/ 990 w 1166"/>
              <a:gd name="T15" fmla="*/ 993 h 994"/>
              <a:gd name="T16" fmla="*/ 700 w 1166"/>
              <a:gd name="T17" fmla="*/ 993 h 994"/>
              <a:gd name="T18" fmla="*/ 700 w 1166"/>
              <a:gd name="T19" fmla="*/ 643 h 994"/>
              <a:gd name="T20" fmla="*/ 465 w 1166"/>
              <a:gd name="T21" fmla="*/ 643 h 994"/>
              <a:gd name="T22" fmla="*/ 465 w 1166"/>
              <a:gd name="T23" fmla="*/ 993 h 9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166" h="994">
                <a:moveTo>
                  <a:pt x="465" y="993"/>
                </a:moveTo>
                <a:lnTo>
                  <a:pt x="175" y="993"/>
                </a:lnTo>
                <a:lnTo>
                  <a:pt x="175" y="525"/>
                </a:lnTo>
                <a:lnTo>
                  <a:pt x="0" y="525"/>
                </a:lnTo>
                <a:lnTo>
                  <a:pt x="582" y="0"/>
                </a:lnTo>
                <a:lnTo>
                  <a:pt x="1165" y="525"/>
                </a:lnTo>
                <a:lnTo>
                  <a:pt x="990" y="525"/>
                </a:lnTo>
                <a:lnTo>
                  <a:pt x="990" y="993"/>
                </a:lnTo>
                <a:lnTo>
                  <a:pt x="700" y="993"/>
                </a:lnTo>
                <a:lnTo>
                  <a:pt x="700" y="643"/>
                </a:lnTo>
                <a:lnTo>
                  <a:pt x="465" y="643"/>
                </a:lnTo>
                <a:lnTo>
                  <a:pt x="465" y="993"/>
                </a:lnTo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0" name="Freeform 9"/>
          <p:cNvSpPr>
            <a:spLocks noChangeArrowheads="1"/>
          </p:cNvSpPr>
          <p:nvPr/>
        </p:nvSpPr>
        <p:spPr bwMode="auto">
          <a:xfrm>
            <a:off x="8616949" y="594518"/>
            <a:ext cx="357188" cy="419100"/>
          </a:xfrm>
          <a:custGeom>
            <a:avLst/>
            <a:gdLst>
              <a:gd name="T0" fmla="*/ 785 w 991"/>
              <a:gd name="T1" fmla="*/ 265 h 1166"/>
              <a:gd name="T2" fmla="*/ 908 w 991"/>
              <a:gd name="T3" fmla="*/ 142 h 1166"/>
              <a:gd name="T4" fmla="*/ 990 w 991"/>
              <a:gd name="T5" fmla="*/ 224 h 1166"/>
              <a:gd name="T6" fmla="*/ 867 w 991"/>
              <a:gd name="T7" fmla="*/ 350 h 1166"/>
              <a:gd name="T8" fmla="*/ 785 w 991"/>
              <a:gd name="T9" fmla="*/ 265 h 1166"/>
              <a:gd name="T10" fmla="*/ 0 w 991"/>
              <a:gd name="T11" fmla="*/ 224 h 1166"/>
              <a:gd name="T12" fmla="*/ 82 w 991"/>
              <a:gd name="T13" fmla="*/ 142 h 1166"/>
              <a:gd name="T14" fmla="*/ 205 w 991"/>
              <a:gd name="T15" fmla="*/ 265 h 1166"/>
              <a:gd name="T16" fmla="*/ 123 w 991"/>
              <a:gd name="T17" fmla="*/ 350 h 1166"/>
              <a:gd name="T18" fmla="*/ 0 w 991"/>
              <a:gd name="T19" fmla="*/ 224 h 1166"/>
              <a:gd name="T20" fmla="*/ 438 w 991"/>
              <a:gd name="T21" fmla="*/ 0 h 1166"/>
              <a:gd name="T22" fmla="*/ 553 w 991"/>
              <a:gd name="T23" fmla="*/ 0 h 1166"/>
              <a:gd name="T24" fmla="*/ 553 w 991"/>
              <a:gd name="T25" fmla="*/ 175 h 1166"/>
              <a:gd name="T26" fmla="*/ 438 w 991"/>
              <a:gd name="T27" fmla="*/ 175 h 1166"/>
              <a:gd name="T28" fmla="*/ 438 w 991"/>
              <a:gd name="T29" fmla="*/ 0 h 1166"/>
              <a:gd name="T30" fmla="*/ 145 w 991"/>
              <a:gd name="T31" fmla="*/ 700 h 1166"/>
              <a:gd name="T32" fmla="*/ 145 w 991"/>
              <a:gd name="T33" fmla="*/ 407 h 1166"/>
              <a:gd name="T34" fmla="*/ 845 w 991"/>
              <a:gd name="T35" fmla="*/ 407 h 1166"/>
              <a:gd name="T36" fmla="*/ 845 w 991"/>
              <a:gd name="T37" fmla="*/ 700 h 1166"/>
              <a:gd name="T38" fmla="*/ 670 w 991"/>
              <a:gd name="T39" fmla="*/ 875 h 1166"/>
              <a:gd name="T40" fmla="*/ 670 w 991"/>
              <a:gd name="T41" fmla="*/ 1165 h 1166"/>
              <a:gd name="T42" fmla="*/ 320 w 991"/>
              <a:gd name="T43" fmla="*/ 1165 h 1166"/>
              <a:gd name="T44" fmla="*/ 320 w 991"/>
              <a:gd name="T45" fmla="*/ 875 h 1166"/>
              <a:gd name="T46" fmla="*/ 145 w 991"/>
              <a:gd name="T47" fmla="*/ 700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991" h="1166">
                <a:moveTo>
                  <a:pt x="785" y="265"/>
                </a:moveTo>
                <a:lnTo>
                  <a:pt x="908" y="142"/>
                </a:lnTo>
                <a:lnTo>
                  <a:pt x="990" y="224"/>
                </a:lnTo>
                <a:lnTo>
                  <a:pt x="867" y="350"/>
                </a:lnTo>
                <a:lnTo>
                  <a:pt x="785" y="265"/>
                </a:lnTo>
                <a:close/>
                <a:moveTo>
                  <a:pt x="0" y="224"/>
                </a:moveTo>
                <a:lnTo>
                  <a:pt x="82" y="142"/>
                </a:lnTo>
                <a:lnTo>
                  <a:pt x="205" y="265"/>
                </a:lnTo>
                <a:lnTo>
                  <a:pt x="123" y="350"/>
                </a:lnTo>
                <a:lnTo>
                  <a:pt x="0" y="224"/>
                </a:lnTo>
                <a:close/>
                <a:moveTo>
                  <a:pt x="438" y="0"/>
                </a:moveTo>
                <a:lnTo>
                  <a:pt x="553" y="0"/>
                </a:lnTo>
                <a:lnTo>
                  <a:pt x="553" y="175"/>
                </a:lnTo>
                <a:lnTo>
                  <a:pt x="438" y="175"/>
                </a:lnTo>
                <a:lnTo>
                  <a:pt x="438" y="0"/>
                </a:lnTo>
                <a:close/>
                <a:moveTo>
                  <a:pt x="145" y="700"/>
                </a:moveTo>
                <a:lnTo>
                  <a:pt x="145" y="407"/>
                </a:lnTo>
                <a:lnTo>
                  <a:pt x="845" y="407"/>
                </a:lnTo>
                <a:lnTo>
                  <a:pt x="845" y="700"/>
                </a:lnTo>
                <a:lnTo>
                  <a:pt x="670" y="875"/>
                </a:lnTo>
                <a:lnTo>
                  <a:pt x="670" y="1165"/>
                </a:lnTo>
                <a:lnTo>
                  <a:pt x="320" y="1165"/>
                </a:lnTo>
                <a:lnTo>
                  <a:pt x="320" y="875"/>
                </a:lnTo>
                <a:lnTo>
                  <a:pt x="145" y="700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1" name="Freeform 10"/>
          <p:cNvSpPr>
            <a:spLocks noChangeArrowheads="1"/>
          </p:cNvSpPr>
          <p:nvPr/>
        </p:nvSpPr>
        <p:spPr bwMode="auto">
          <a:xfrm>
            <a:off x="9661524" y="594518"/>
            <a:ext cx="419100" cy="419100"/>
          </a:xfrm>
          <a:custGeom>
            <a:avLst/>
            <a:gdLst>
              <a:gd name="T0" fmla="*/ 582 w 1165"/>
              <a:gd name="T1" fmla="*/ 1050 h 1166"/>
              <a:gd name="T2" fmla="*/ 1050 w 1165"/>
              <a:gd name="T3" fmla="*/ 582 h 1166"/>
              <a:gd name="T4" fmla="*/ 582 w 1165"/>
              <a:gd name="T5" fmla="*/ 115 h 1166"/>
              <a:gd name="T6" fmla="*/ 115 w 1165"/>
              <a:gd name="T7" fmla="*/ 582 h 1166"/>
              <a:gd name="T8" fmla="*/ 582 w 1165"/>
              <a:gd name="T9" fmla="*/ 1050 h 1166"/>
              <a:gd name="T10" fmla="*/ 582 w 1165"/>
              <a:gd name="T11" fmla="*/ 0 h 1166"/>
              <a:gd name="T12" fmla="*/ 1164 w 1165"/>
              <a:gd name="T13" fmla="*/ 582 h 1166"/>
              <a:gd name="T14" fmla="*/ 582 w 1165"/>
              <a:gd name="T15" fmla="*/ 1165 h 1166"/>
              <a:gd name="T16" fmla="*/ 0 w 1165"/>
              <a:gd name="T17" fmla="*/ 582 h 1166"/>
              <a:gd name="T18" fmla="*/ 582 w 1165"/>
              <a:gd name="T19" fmla="*/ 0 h 1166"/>
              <a:gd name="T20" fmla="*/ 732 w 1165"/>
              <a:gd name="T21" fmla="*/ 350 h 1166"/>
              <a:gd name="T22" fmla="*/ 814 w 1165"/>
              <a:gd name="T23" fmla="*/ 432 h 1166"/>
              <a:gd name="T24" fmla="*/ 664 w 1165"/>
              <a:gd name="T25" fmla="*/ 582 h 1166"/>
              <a:gd name="T26" fmla="*/ 814 w 1165"/>
              <a:gd name="T27" fmla="*/ 733 h 1166"/>
              <a:gd name="T28" fmla="*/ 732 w 1165"/>
              <a:gd name="T29" fmla="*/ 815 h 1166"/>
              <a:gd name="T30" fmla="*/ 582 w 1165"/>
              <a:gd name="T31" fmla="*/ 664 h 1166"/>
              <a:gd name="T32" fmla="*/ 432 w 1165"/>
              <a:gd name="T33" fmla="*/ 815 h 1166"/>
              <a:gd name="T34" fmla="*/ 350 w 1165"/>
              <a:gd name="T35" fmla="*/ 733 h 1166"/>
              <a:gd name="T36" fmla="*/ 500 w 1165"/>
              <a:gd name="T37" fmla="*/ 582 h 1166"/>
              <a:gd name="T38" fmla="*/ 350 w 1165"/>
              <a:gd name="T39" fmla="*/ 432 h 1166"/>
              <a:gd name="T40" fmla="*/ 432 w 1165"/>
              <a:gd name="T41" fmla="*/ 350 h 1166"/>
              <a:gd name="T42" fmla="*/ 582 w 1165"/>
              <a:gd name="T43" fmla="*/ 500 h 1166"/>
              <a:gd name="T44" fmla="*/ 732 w 1165"/>
              <a:gd name="T45" fmla="*/ 350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165" h="1166">
                <a:moveTo>
                  <a:pt x="582" y="1050"/>
                </a:moveTo>
                <a:cubicBezTo>
                  <a:pt x="839" y="1050"/>
                  <a:pt x="1050" y="839"/>
                  <a:pt x="1050" y="582"/>
                </a:cubicBezTo>
                <a:cubicBezTo>
                  <a:pt x="1050" y="325"/>
                  <a:pt x="839" y="115"/>
                  <a:pt x="582" y="115"/>
                </a:cubicBezTo>
                <a:cubicBezTo>
                  <a:pt x="325" y="115"/>
                  <a:pt x="115" y="325"/>
                  <a:pt x="115" y="582"/>
                </a:cubicBezTo>
                <a:cubicBezTo>
                  <a:pt x="115" y="839"/>
                  <a:pt x="325" y="1050"/>
                  <a:pt x="582" y="1050"/>
                </a:cubicBezTo>
                <a:close/>
                <a:moveTo>
                  <a:pt x="582" y="0"/>
                </a:moveTo>
                <a:cubicBezTo>
                  <a:pt x="905" y="0"/>
                  <a:pt x="1164" y="259"/>
                  <a:pt x="1164" y="582"/>
                </a:cubicBezTo>
                <a:cubicBezTo>
                  <a:pt x="1164" y="904"/>
                  <a:pt x="905" y="1165"/>
                  <a:pt x="582" y="1165"/>
                </a:cubicBezTo>
                <a:cubicBezTo>
                  <a:pt x="259" y="1165"/>
                  <a:pt x="0" y="904"/>
                  <a:pt x="0" y="582"/>
                </a:cubicBezTo>
                <a:cubicBezTo>
                  <a:pt x="0" y="259"/>
                  <a:pt x="259" y="0"/>
                  <a:pt x="582" y="0"/>
                </a:cubicBezTo>
                <a:close/>
                <a:moveTo>
                  <a:pt x="732" y="350"/>
                </a:moveTo>
                <a:lnTo>
                  <a:pt x="814" y="432"/>
                </a:lnTo>
                <a:lnTo>
                  <a:pt x="664" y="582"/>
                </a:lnTo>
                <a:lnTo>
                  <a:pt x="814" y="733"/>
                </a:lnTo>
                <a:lnTo>
                  <a:pt x="732" y="815"/>
                </a:lnTo>
                <a:lnTo>
                  <a:pt x="582" y="664"/>
                </a:lnTo>
                <a:lnTo>
                  <a:pt x="432" y="815"/>
                </a:lnTo>
                <a:lnTo>
                  <a:pt x="350" y="733"/>
                </a:lnTo>
                <a:lnTo>
                  <a:pt x="500" y="582"/>
                </a:lnTo>
                <a:lnTo>
                  <a:pt x="350" y="432"/>
                </a:lnTo>
                <a:lnTo>
                  <a:pt x="432" y="350"/>
                </a:lnTo>
                <a:lnTo>
                  <a:pt x="582" y="500"/>
                </a:lnTo>
                <a:lnTo>
                  <a:pt x="732" y="350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2" name="Freeform 11"/>
          <p:cNvSpPr>
            <a:spLocks noChangeArrowheads="1"/>
          </p:cNvSpPr>
          <p:nvPr/>
        </p:nvSpPr>
        <p:spPr bwMode="auto">
          <a:xfrm>
            <a:off x="10756901" y="635793"/>
            <a:ext cx="377825" cy="336550"/>
          </a:xfrm>
          <a:custGeom>
            <a:avLst/>
            <a:gdLst>
              <a:gd name="T0" fmla="*/ 670 w 1051"/>
              <a:gd name="T1" fmla="*/ 555 h 936"/>
              <a:gd name="T2" fmla="*/ 670 w 1051"/>
              <a:gd name="T3" fmla="*/ 380 h 936"/>
              <a:gd name="T4" fmla="*/ 788 w 1051"/>
              <a:gd name="T5" fmla="*/ 380 h 936"/>
              <a:gd name="T6" fmla="*/ 788 w 1051"/>
              <a:gd name="T7" fmla="*/ 555 h 936"/>
              <a:gd name="T8" fmla="*/ 670 w 1051"/>
              <a:gd name="T9" fmla="*/ 555 h 936"/>
              <a:gd name="T10" fmla="*/ 875 w 1051"/>
              <a:gd name="T11" fmla="*/ 585 h 936"/>
              <a:gd name="T12" fmla="*/ 875 w 1051"/>
              <a:gd name="T13" fmla="*/ 350 h 936"/>
              <a:gd name="T14" fmla="*/ 818 w 1051"/>
              <a:gd name="T15" fmla="*/ 292 h 936"/>
              <a:gd name="T16" fmla="*/ 643 w 1051"/>
              <a:gd name="T17" fmla="*/ 292 h 936"/>
              <a:gd name="T18" fmla="*/ 582 w 1051"/>
              <a:gd name="T19" fmla="*/ 350 h 936"/>
              <a:gd name="T20" fmla="*/ 582 w 1051"/>
              <a:gd name="T21" fmla="*/ 585 h 936"/>
              <a:gd name="T22" fmla="*/ 643 w 1051"/>
              <a:gd name="T23" fmla="*/ 642 h 936"/>
              <a:gd name="T24" fmla="*/ 686 w 1051"/>
              <a:gd name="T25" fmla="*/ 642 h 936"/>
              <a:gd name="T26" fmla="*/ 686 w 1051"/>
              <a:gd name="T27" fmla="*/ 730 h 936"/>
              <a:gd name="T28" fmla="*/ 774 w 1051"/>
              <a:gd name="T29" fmla="*/ 730 h 936"/>
              <a:gd name="T30" fmla="*/ 774 w 1051"/>
              <a:gd name="T31" fmla="*/ 642 h 936"/>
              <a:gd name="T32" fmla="*/ 818 w 1051"/>
              <a:gd name="T33" fmla="*/ 642 h 936"/>
              <a:gd name="T34" fmla="*/ 875 w 1051"/>
              <a:gd name="T35" fmla="*/ 585 h 936"/>
              <a:gd name="T36" fmla="*/ 468 w 1051"/>
              <a:gd name="T37" fmla="*/ 642 h 936"/>
              <a:gd name="T38" fmla="*/ 468 w 1051"/>
              <a:gd name="T39" fmla="*/ 292 h 936"/>
              <a:gd name="T40" fmla="*/ 380 w 1051"/>
              <a:gd name="T41" fmla="*/ 292 h 936"/>
              <a:gd name="T42" fmla="*/ 380 w 1051"/>
              <a:gd name="T43" fmla="*/ 437 h 936"/>
              <a:gd name="T44" fmla="*/ 263 w 1051"/>
              <a:gd name="T45" fmla="*/ 437 h 936"/>
              <a:gd name="T46" fmla="*/ 263 w 1051"/>
              <a:gd name="T47" fmla="*/ 292 h 936"/>
              <a:gd name="T48" fmla="*/ 175 w 1051"/>
              <a:gd name="T49" fmla="*/ 292 h 936"/>
              <a:gd name="T50" fmla="*/ 175 w 1051"/>
              <a:gd name="T51" fmla="*/ 642 h 936"/>
              <a:gd name="T52" fmla="*/ 263 w 1051"/>
              <a:gd name="T53" fmla="*/ 642 h 936"/>
              <a:gd name="T54" fmla="*/ 263 w 1051"/>
              <a:gd name="T55" fmla="*/ 525 h 936"/>
              <a:gd name="T56" fmla="*/ 380 w 1051"/>
              <a:gd name="T57" fmla="*/ 525 h 936"/>
              <a:gd name="T58" fmla="*/ 380 w 1051"/>
              <a:gd name="T59" fmla="*/ 642 h 936"/>
              <a:gd name="T60" fmla="*/ 468 w 1051"/>
              <a:gd name="T61" fmla="*/ 642 h 936"/>
              <a:gd name="T62" fmla="*/ 1050 w 1051"/>
              <a:gd name="T63" fmla="*/ 117 h 936"/>
              <a:gd name="T64" fmla="*/ 1050 w 1051"/>
              <a:gd name="T65" fmla="*/ 817 h 936"/>
              <a:gd name="T66" fmla="*/ 932 w 1051"/>
              <a:gd name="T67" fmla="*/ 935 h 936"/>
              <a:gd name="T68" fmla="*/ 118 w 1051"/>
              <a:gd name="T69" fmla="*/ 935 h 936"/>
              <a:gd name="T70" fmla="*/ 0 w 1051"/>
              <a:gd name="T71" fmla="*/ 817 h 936"/>
              <a:gd name="T72" fmla="*/ 0 w 1051"/>
              <a:gd name="T73" fmla="*/ 117 h 936"/>
              <a:gd name="T74" fmla="*/ 118 w 1051"/>
              <a:gd name="T75" fmla="*/ 0 h 936"/>
              <a:gd name="T76" fmla="*/ 932 w 1051"/>
              <a:gd name="T77" fmla="*/ 0 h 936"/>
              <a:gd name="T78" fmla="*/ 1050 w 1051"/>
              <a:gd name="T79" fmla="*/ 117 h 9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051" h="936">
                <a:moveTo>
                  <a:pt x="670" y="555"/>
                </a:moveTo>
                <a:lnTo>
                  <a:pt x="670" y="380"/>
                </a:lnTo>
                <a:lnTo>
                  <a:pt x="788" y="380"/>
                </a:lnTo>
                <a:lnTo>
                  <a:pt x="788" y="555"/>
                </a:lnTo>
                <a:lnTo>
                  <a:pt x="670" y="555"/>
                </a:lnTo>
                <a:close/>
                <a:moveTo>
                  <a:pt x="875" y="585"/>
                </a:moveTo>
                <a:lnTo>
                  <a:pt x="875" y="350"/>
                </a:lnTo>
                <a:cubicBezTo>
                  <a:pt x="875" y="317"/>
                  <a:pt x="850" y="292"/>
                  <a:pt x="818" y="292"/>
                </a:cubicBezTo>
                <a:lnTo>
                  <a:pt x="643" y="292"/>
                </a:lnTo>
                <a:cubicBezTo>
                  <a:pt x="610" y="292"/>
                  <a:pt x="582" y="317"/>
                  <a:pt x="582" y="350"/>
                </a:cubicBezTo>
                <a:lnTo>
                  <a:pt x="582" y="585"/>
                </a:lnTo>
                <a:cubicBezTo>
                  <a:pt x="582" y="618"/>
                  <a:pt x="610" y="642"/>
                  <a:pt x="643" y="642"/>
                </a:cubicBezTo>
                <a:lnTo>
                  <a:pt x="686" y="642"/>
                </a:lnTo>
                <a:lnTo>
                  <a:pt x="686" y="730"/>
                </a:lnTo>
                <a:lnTo>
                  <a:pt x="774" y="730"/>
                </a:lnTo>
                <a:lnTo>
                  <a:pt x="774" y="642"/>
                </a:lnTo>
                <a:lnTo>
                  <a:pt x="818" y="642"/>
                </a:lnTo>
                <a:cubicBezTo>
                  <a:pt x="850" y="642"/>
                  <a:pt x="875" y="618"/>
                  <a:pt x="875" y="585"/>
                </a:cubicBezTo>
                <a:close/>
                <a:moveTo>
                  <a:pt x="468" y="642"/>
                </a:moveTo>
                <a:lnTo>
                  <a:pt x="468" y="292"/>
                </a:lnTo>
                <a:lnTo>
                  <a:pt x="380" y="292"/>
                </a:lnTo>
                <a:lnTo>
                  <a:pt x="380" y="437"/>
                </a:lnTo>
                <a:lnTo>
                  <a:pt x="263" y="437"/>
                </a:lnTo>
                <a:lnTo>
                  <a:pt x="263" y="292"/>
                </a:lnTo>
                <a:lnTo>
                  <a:pt x="175" y="292"/>
                </a:lnTo>
                <a:lnTo>
                  <a:pt x="175" y="642"/>
                </a:lnTo>
                <a:lnTo>
                  <a:pt x="263" y="642"/>
                </a:lnTo>
                <a:lnTo>
                  <a:pt x="263" y="525"/>
                </a:lnTo>
                <a:lnTo>
                  <a:pt x="380" y="525"/>
                </a:lnTo>
                <a:lnTo>
                  <a:pt x="380" y="642"/>
                </a:lnTo>
                <a:lnTo>
                  <a:pt x="468" y="642"/>
                </a:lnTo>
                <a:close/>
                <a:moveTo>
                  <a:pt x="1050" y="117"/>
                </a:moveTo>
                <a:lnTo>
                  <a:pt x="1050" y="817"/>
                </a:lnTo>
                <a:cubicBezTo>
                  <a:pt x="1050" y="880"/>
                  <a:pt x="995" y="935"/>
                  <a:pt x="932" y="935"/>
                </a:cubicBezTo>
                <a:lnTo>
                  <a:pt x="118" y="935"/>
                </a:lnTo>
                <a:cubicBezTo>
                  <a:pt x="52" y="935"/>
                  <a:pt x="0" y="880"/>
                  <a:pt x="0" y="817"/>
                </a:cubicBezTo>
                <a:lnTo>
                  <a:pt x="0" y="117"/>
                </a:lnTo>
                <a:cubicBezTo>
                  <a:pt x="0" y="55"/>
                  <a:pt x="52" y="0"/>
                  <a:pt x="118" y="0"/>
                </a:cubicBezTo>
                <a:lnTo>
                  <a:pt x="932" y="0"/>
                </a:lnTo>
                <a:cubicBezTo>
                  <a:pt x="995" y="0"/>
                  <a:pt x="1050" y="55"/>
                  <a:pt x="1050" y="117"/>
                </a:cubicBez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3" name="Freeform 12"/>
          <p:cNvSpPr>
            <a:spLocks noChangeArrowheads="1"/>
          </p:cNvSpPr>
          <p:nvPr/>
        </p:nvSpPr>
        <p:spPr bwMode="auto">
          <a:xfrm>
            <a:off x="1055687" y="1497808"/>
            <a:ext cx="463550" cy="357187"/>
          </a:xfrm>
          <a:custGeom>
            <a:avLst/>
            <a:gdLst>
              <a:gd name="T0" fmla="*/ 1168 w 1286"/>
              <a:gd name="T1" fmla="*/ 817 h 993"/>
              <a:gd name="T2" fmla="*/ 1168 w 1286"/>
              <a:gd name="T3" fmla="*/ 145 h 993"/>
              <a:gd name="T4" fmla="*/ 963 w 1286"/>
              <a:gd name="T5" fmla="*/ 117 h 993"/>
              <a:gd name="T6" fmla="*/ 643 w 1286"/>
              <a:gd name="T7" fmla="*/ 205 h 993"/>
              <a:gd name="T8" fmla="*/ 643 w 1286"/>
              <a:gd name="T9" fmla="*/ 875 h 993"/>
              <a:gd name="T10" fmla="*/ 963 w 1286"/>
              <a:gd name="T11" fmla="*/ 787 h 993"/>
              <a:gd name="T12" fmla="*/ 1168 w 1286"/>
              <a:gd name="T13" fmla="*/ 817 h 993"/>
              <a:gd name="T14" fmla="*/ 962 w 1286"/>
              <a:gd name="T15" fmla="*/ 0 h 993"/>
              <a:gd name="T16" fmla="*/ 1285 w 1286"/>
              <a:gd name="T17" fmla="*/ 87 h 993"/>
              <a:gd name="T18" fmla="*/ 1285 w 1286"/>
              <a:gd name="T19" fmla="*/ 938 h 993"/>
              <a:gd name="T20" fmla="*/ 1255 w 1286"/>
              <a:gd name="T21" fmla="*/ 968 h 993"/>
              <a:gd name="T22" fmla="*/ 1241 w 1286"/>
              <a:gd name="T23" fmla="*/ 965 h 993"/>
              <a:gd name="T24" fmla="*/ 962 w 1286"/>
              <a:gd name="T25" fmla="*/ 905 h 993"/>
              <a:gd name="T26" fmla="*/ 643 w 1286"/>
              <a:gd name="T27" fmla="*/ 992 h 993"/>
              <a:gd name="T28" fmla="*/ 323 w 1286"/>
              <a:gd name="T29" fmla="*/ 905 h 993"/>
              <a:gd name="T30" fmla="*/ 44 w 1286"/>
              <a:gd name="T31" fmla="*/ 968 h 993"/>
              <a:gd name="T32" fmla="*/ 30 w 1286"/>
              <a:gd name="T33" fmla="*/ 970 h 993"/>
              <a:gd name="T34" fmla="*/ 0 w 1286"/>
              <a:gd name="T35" fmla="*/ 943 h 993"/>
              <a:gd name="T36" fmla="*/ 0 w 1286"/>
              <a:gd name="T37" fmla="*/ 87 h 993"/>
              <a:gd name="T38" fmla="*/ 323 w 1286"/>
              <a:gd name="T39" fmla="*/ 0 h 993"/>
              <a:gd name="T40" fmla="*/ 643 w 1286"/>
              <a:gd name="T41" fmla="*/ 87 h 993"/>
              <a:gd name="T42" fmla="*/ 962 w 1286"/>
              <a:gd name="T43" fmla="*/ 0 h 9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286" h="993">
                <a:moveTo>
                  <a:pt x="1168" y="817"/>
                </a:moveTo>
                <a:lnTo>
                  <a:pt x="1168" y="145"/>
                </a:lnTo>
                <a:cubicBezTo>
                  <a:pt x="1105" y="126"/>
                  <a:pt x="1034" y="117"/>
                  <a:pt x="963" y="117"/>
                </a:cubicBezTo>
                <a:cubicBezTo>
                  <a:pt x="864" y="117"/>
                  <a:pt x="722" y="156"/>
                  <a:pt x="643" y="205"/>
                </a:cubicBezTo>
                <a:lnTo>
                  <a:pt x="643" y="875"/>
                </a:lnTo>
                <a:cubicBezTo>
                  <a:pt x="722" y="825"/>
                  <a:pt x="864" y="787"/>
                  <a:pt x="963" y="787"/>
                </a:cubicBezTo>
                <a:cubicBezTo>
                  <a:pt x="1034" y="787"/>
                  <a:pt x="1105" y="798"/>
                  <a:pt x="1168" y="817"/>
                </a:cubicBezTo>
                <a:close/>
                <a:moveTo>
                  <a:pt x="962" y="0"/>
                </a:moveTo>
                <a:cubicBezTo>
                  <a:pt x="1083" y="0"/>
                  <a:pt x="1211" y="30"/>
                  <a:pt x="1285" y="87"/>
                </a:cubicBezTo>
                <a:lnTo>
                  <a:pt x="1285" y="938"/>
                </a:lnTo>
                <a:cubicBezTo>
                  <a:pt x="1285" y="951"/>
                  <a:pt x="1269" y="968"/>
                  <a:pt x="1255" y="968"/>
                </a:cubicBezTo>
                <a:cubicBezTo>
                  <a:pt x="1250" y="968"/>
                  <a:pt x="1247" y="968"/>
                  <a:pt x="1241" y="965"/>
                </a:cubicBezTo>
                <a:cubicBezTo>
                  <a:pt x="1159" y="921"/>
                  <a:pt x="1058" y="905"/>
                  <a:pt x="962" y="905"/>
                </a:cubicBezTo>
                <a:cubicBezTo>
                  <a:pt x="864" y="905"/>
                  <a:pt x="722" y="943"/>
                  <a:pt x="643" y="992"/>
                </a:cubicBezTo>
                <a:cubicBezTo>
                  <a:pt x="558" y="929"/>
                  <a:pt x="437" y="905"/>
                  <a:pt x="323" y="905"/>
                </a:cubicBezTo>
                <a:cubicBezTo>
                  <a:pt x="238" y="905"/>
                  <a:pt x="123" y="929"/>
                  <a:pt x="44" y="968"/>
                </a:cubicBezTo>
                <a:cubicBezTo>
                  <a:pt x="38" y="968"/>
                  <a:pt x="36" y="970"/>
                  <a:pt x="30" y="970"/>
                </a:cubicBezTo>
                <a:cubicBezTo>
                  <a:pt x="16" y="970"/>
                  <a:pt x="0" y="957"/>
                  <a:pt x="0" y="943"/>
                </a:cubicBezTo>
                <a:lnTo>
                  <a:pt x="0" y="87"/>
                </a:lnTo>
                <a:cubicBezTo>
                  <a:pt x="85" y="24"/>
                  <a:pt x="208" y="0"/>
                  <a:pt x="323" y="0"/>
                </a:cubicBezTo>
                <a:cubicBezTo>
                  <a:pt x="437" y="0"/>
                  <a:pt x="558" y="24"/>
                  <a:pt x="643" y="87"/>
                </a:cubicBezTo>
                <a:cubicBezTo>
                  <a:pt x="727" y="24"/>
                  <a:pt x="848" y="0"/>
                  <a:pt x="962" y="0"/>
                </a:cubicBez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4" name="Freeform 13"/>
          <p:cNvSpPr>
            <a:spLocks noChangeArrowheads="1"/>
          </p:cNvSpPr>
          <p:nvPr/>
        </p:nvSpPr>
        <p:spPr bwMode="auto">
          <a:xfrm>
            <a:off x="2197099" y="1466056"/>
            <a:ext cx="336550" cy="419100"/>
          </a:xfrm>
          <a:custGeom>
            <a:avLst/>
            <a:gdLst>
              <a:gd name="T0" fmla="*/ 525 w 936"/>
              <a:gd name="T1" fmla="*/ 407 h 1165"/>
              <a:gd name="T2" fmla="*/ 848 w 936"/>
              <a:gd name="T3" fmla="*/ 407 h 1165"/>
              <a:gd name="T4" fmla="*/ 525 w 936"/>
              <a:gd name="T5" fmla="*/ 87 h 1165"/>
              <a:gd name="T6" fmla="*/ 525 w 936"/>
              <a:gd name="T7" fmla="*/ 407 h 1165"/>
              <a:gd name="T8" fmla="*/ 118 w 936"/>
              <a:gd name="T9" fmla="*/ 0 h 1165"/>
              <a:gd name="T10" fmla="*/ 585 w 936"/>
              <a:gd name="T11" fmla="*/ 0 h 1165"/>
              <a:gd name="T12" fmla="*/ 935 w 936"/>
              <a:gd name="T13" fmla="*/ 350 h 1165"/>
              <a:gd name="T14" fmla="*/ 935 w 936"/>
              <a:gd name="T15" fmla="*/ 1049 h 1165"/>
              <a:gd name="T16" fmla="*/ 818 w 936"/>
              <a:gd name="T17" fmla="*/ 1164 h 1165"/>
              <a:gd name="T18" fmla="*/ 118 w 936"/>
              <a:gd name="T19" fmla="*/ 1164 h 1165"/>
              <a:gd name="T20" fmla="*/ 0 w 936"/>
              <a:gd name="T21" fmla="*/ 1049 h 1165"/>
              <a:gd name="T22" fmla="*/ 3 w 936"/>
              <a:gd name="T23" fmla="*/ 114 h 1165"/>
              <a:gd name="T24" fmla="*/ 118 w 936"/>
              <a:gd name="T25" fmla="*/ 0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936" h="1165">
                <a:moveTo>
                  <a:pt x="525" y="407"/>
                </a:moveTo>
                <a:lnTo>
                  <a:pt x="848" y="407"/>
                </a:lnTo>
                <a:lnTo>
                  <a:pt x="525" y="87"/>
                </a:lnTo>
                <a:lnTo>
                  <a:pt x="525" y="407"/>
                </a:lnTo>
                <a:close/>
                <a:moveTo>
                  <a:pt x="118" y="0"/>
                </a:moveTo>
                <a:lnTo>
                  <a:pt x="585" y="0"/>
                </a:lnTo>
                <a:lnTo>
                  <a:pt x="935" y="350"/>
                </a:lnTo>
                <a:lnTo>
                  <a:pt x="935" y="1049"/>
                </a:lnTo>
                <a:cubicBezTo>
                  <a:pt x="935" y="1112"/>
                  <a:pt x="881" y="1164"/>
                  <a:pt x="818" y="1164"/>
                </a:cubicBezTo>
                <a:lnTo>
                  <a:pt x="118" y="1164"/>
                </a:lnTo>
                <a:cubicBezTo>
                  <a:pt x="55" y="1164"/>
                  <a:pt x="0" y="1112"/>
                  <a:pt x="0" y="1049"/>
                </a:cubicBezTo>
                <a:lnTo>
                  <a:pt x="3" y="114"/>
                </a:lnTo>
                <a:cubicBezTo>
                  <a:pt x="3" y="52"/>
                  <a:pt x="55" y="0"/>
                  <a:pt x="118" y="0"/>
                </a:cubicBez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5" name="Freeform 14"/>
          <p:cNvSpPr>
            <a:spLocks noChangeArrowheads="1"/>
          </p:cNvSpPr>
          <p:nvPr/>
        </p:nvSpPr>
        <p:spPr bwMode="auto">
          <a:xfrm>
            <a:off x="3233737" y="1466056"/>
            <a:ext cx="419100" cy="419100"/>
          </a:xfrm>
          <a:custGeom>
            <a:avLst/>
            <a:gdLst>
              <a:gd name="T0" fmla="*/ 932 w 1166"/>
              <a:gd name="T1" fmla="*/ 350 h 1165"/>
              <a:gd name="T2" fmla="*/ 932 w 1166"/>
              <a:gd name="T3" fmla="*/ 232 h 1165"/>
              <a:gd name="T4" fmla="*/ 232 w 1166"/>
              <a:gd name="T5" fmla="*/ 232 h 1165"/>
              <a:gd name="T6" fmla="*/ 232 w 1166"/>
              <a:gd name="T7" fmla="*/ 350 h 1165"/>
              <a:gd name="T8" fmla="*/ 932 w 1166"/>
              <a:gd name="T9" fmla="*/ 350 h 1165"/>
              <a:gd name="T10" fmla="*/ 932 w 1166"/>
              <a:gd name="T11" fmla="*/ 525 h 1165"/>
              <a:gd name="T12" fmla="*/ 932 w 1166"/>
              <a:gd name="T13" fmla="*/ 407 h 1165"/>
              <a:gd name="T14" fmla="*/ 232 w 1166"/>
              <a:gd name="T15" fmla="*/ 407 h 1165"/>
              <a:gd name="T16" fmla="*/ 232 w 1166"/>
              <a:gd name="T17" fmla="*/ 525 h 1165"/>
              <a:gd name="T18" fmla="*/ 932 w 1166"/>
              <a:gd name="T19" fmla="*/ 525 h 1165"/>
              <a:gd name="T20" fmla="*/ 932 w 1166"/>
              <a:gd name="T21" fmla="*/ 700 h 1165"/>
              <a:gd name="T22" fmla="*/ 932 w 1166"/>
              <a:gd name="T23" fmla="*/ 582 h 1165"/>
              <a:gd name="T24" fmla="*/ 232 w 1166"/>
              <a:gd name="T25" fmla="*/ 582 h 1165"/>
              <a:gd name="T26" fmla="*/ 232 w 1166"/>
              <a:gd name="T27" fmla="*/ 700 h 1165"/>
              <a:gd name="T28" fmla="*/ 932 w 1166"/>
              <a:gd name="T29" fmla="*/ 700 h 1165"/>
              <a:gd name="T30" fmla="*/ 1050 w 1166"/>
              <a:gd name="T31" fmla="*/ 0 h 1165"/>
              <a:gd name="T32" fmla="*/ 1165 w 1166"/>
              <a:gd name="T33" fmla="*/ 114 h 1165"/>
              <a:gd name="T34" fmla="*/ 1165 w 1166"/>
              <a:gd name="T35" fmla="*/ 1164 h 1165"/>
              <a:gd name="T36" fmla="*/ 932 w 1166"/>
              <a:gd name="T37" fmla="*/ 932 h 1165"/>
              <a:gd name="T38" fmla="*/ 115 w 1166"/>
              <a:gd name="T39" fmla="*/ 932 h 1165"/>
              <a:gd name="T40" fmla="*/ 0 w 1166"/>
              <a:gd name="T41" fmla="*/ 814 h 1165"/>
              <a:gd name="T42" fmla="*/ 0 w 1166"/>
              <a:gd name="T43" fmla="*/ 114 h 1165"/>
              <a:gd name="T44" fmla="*/ 115 w 1166"/>
              <a:gd name="T45" fmla="*/ 0 h 1165"/>
              <a:gd name="T46" fmla="*/ 1050 w 1166"/>
              <a:gd name="T47" fmla="*/ 0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166" h="1165">
                <a:moveTo>
                  <a:pt x="932" y="350"/>
                </a:moveTo>
                <a:lnTo>
                  <a:pt x="932" y="232"/>
                </a:lnTo>
                <a:lnTo>
                  <a:pt x="232" y="232"/>
                </a:lnTo>
                <a:lnTo>
                  <a:pt x="232" y="350"/>
                </a:lnTo>
                <a:lnTo>
                  <a:pt x="932" y="350"/>
                </a:lnTo>
                <a:close/>
                <a:moveTo>
                  <a:pt x="932" y="525"/>
                </a:moveTo>
                <a:lnTo>
                  <a:pt x="932" y="407"/>
                </a:lnTo>
                <a:lnTo>
                  <a:pt x="232" y="407"/>
                </a:lnTo>
                <a:lnTo>
                  <a:pt x="232" y="525"/>
                </a:lnTo>
                <a:lnTo>
                  <a:pt x="932" y="525"/>
                </a:lnTo>
                <a:close/>
                <a:moveTo>
                  <a:pt x="932" y="700"/>
                </a:moveTo>
                <a:lnTo>
                  <a:pt x="932" y="582"/>
                </a:lnTo>
                <a:lnTo>
                  <a:pt x="232" y="582"/>
                </a:lnTo>
                <a:lnTo>
                  <a:pt x="232" y="700"/>
                </a:lnTo>
                <a:lnTo>
                  <a:pt x="932" y="700"/>
                </a:lnTo>
                <a:close/>
                <a:moveTo>
                  <a:pt x="1050" y="0"/>
                </a:moveTo>
                <a:cubicBezTo>
                  <a:pt x="1113" y="0"/>
                  <a:pt x="1165" y="52"/>
                  <a:pt x="1165" y="114"/>
                </a:cubicBezTo>
                <a:lnTo>
                  <a:pt x="1165" y="1164"/>
                </a:lnTo>
                <a:lnTo>
                  <a:pt x="932" y="932"/>
                </a:lnTo>
                <a:lnTo>
                  <a:pt x="115" y="932"/>
                </a:lnTo>
                <a:cubicBezTo>
                  <a:pt x="52" y="932"/>
                  <a:pt x="0" y="877"/>
                  <a:pt x="0" y="814"/>
                </a:cubicBezTo>
                <a:lnTo>
                  <a:pt x="0" y="114"/>
                </a:lnTo>
                <a:cubicBezTo>
                  <a:pt x="0" y="52"/>
                  <a:pt x="52" y="0"/>
                  <a:pt x="115" y="0"/>
                </a:cubicBezTo>
                <a:lnTo>
                  <a:pt x="1050" y="0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6" name="Freeform 15"/>
          <p:cNvSpPr>
            <a:spLocks noChangeArrowheads="1"/>
          </p:cNvSpPr>
          <p:nvPr/>
        </p:nvSpPr>
        <p:spPr bwMode="auto">
          <a:xfrm>
            <a:off x="4289424" y="1486695"/>
            <a:ext cx="463550" cy="377825"/>
          </a:xfrm>
          <a:custGeom>
            <a:avLst/>
            <a:gdLst>
              <a:gd name="T0" fmla="*/ 585 w 1286"/>
              <a:gd name="T1" fmla="*/ 757 h 1051"/>
              <a:gd name="T2" fmla="*/ 585 w 1286"/>
              <a:gd name="T3" fmla="*/ 582 h 1051"/>
              <a:gd name="T4" fmla="*/ 0 w 1286"/>
              <a:gd name="T5" fmla="*/ 582 h 1051"/>
              <a:gd name="T6" fmla="*/ 0 w 1286"/>
              <a:gd name="T7" fmla="*/ 468 h 1051"/>
              <a:gd name="T8" fmla="*/ 585 w 1286"/>
              <a:gd name="T9" fmla="*/ 468 h 1051"/>
              <a:gd name="T10" fmla="*/ 585 w 1286"/>
              <a:gd name="T11" fmla="*/ 293 h 1051"/>
              <a:gd name="T12" fmla="*/ 818 w 1286"/>
              <a:gd name="T13" fmla="*/ 525 h 1051"/>
              <a:gd name="T14" fmla="*/ 585 w 1286"/>
              <a:gd name="T15" fmla="*/ 757 h 1051"/>
              <a:gd name="T16" fmla="*/ 1168 w 1286"/>
              <a:gd name="T17" fmla="*/ 0 h 1051"/>
              <a:gd name="T18" fmla="*/ 1285 w 1286"/>
              <a:gd name="T19" fmla="*/ 118 h 1051"/>
              <a:gd name="T20" fmla="*/ 1285 w 1286"/>
              <a:gd name="T21" fmla="*/ 935 h 1051"/>
              <a:gd name="T22" fmla="*/ 1168 w 1286"/>
              <a:gd name="T23" fmla="*/ 1050 h 1051"/>
              <a:gd name="T24" fmla="*/ 118 w 1286"/>
              <a:gd name="T25" fmla="*/ 1050 h 1051"/>
              <a:gd name="T26" fmla="*/ 0 w 1286"/>
              <a:gd name="T27" fmla="*/ 935 h 1051"/>
              <a:gd name="T28" fmla="*/ 0 w 1286"/>
              <a:gd name="T29" fmla="*/ 700 h 1051"/>
              <a:gd name="T30" fmla="*/ 118 w 1286"/>
              <a:gd name="T31" fmla="*/ 700 h 1051"/>
              <a:gd name="T32" fmla="*/ 118 w 1286"/>
              <a:gd name="T33" fmla="*/ 935 h 1051"/>
              <a:gd name="T34" fmla="*/ 1168 w 1286"/>
              <a:gd name="T35" fmla="*/ 935 h 1051"/>
              <a:gd name="T36" fmla="*/ 1168 w 1286"/>
              <a:gd name="T37" fmla="*/ 115 h 1051"/>
              <a:gd name="T38" fmla="*/ 118 w 1286"/>
              <a:gd name="T39" fmla="*/ 115 h 1051"/>
              <a:gd name="T40" fmla="*/ 118 w 1286"/>
              <a:gd name="T41" fmla="*/ 350 h 1051"/>
              <a:gd name="T42" fmla="*/ 0 w 1286"/>
              <a:gd name="T43" fmla="*/ 350 h 1051"/>
              <a:gd name="T44" fmla="*/ 0 w 1286"/>
              <a:gd name="T45" fmla="*/ 118 h 1051"/>
              <a:gd name="T46" fmla="*/ 118 w 1286"/>
              <a:gd name="T47" fmla="*/ 0 h 1051"/>
              <a:gd name="T48" fmla="*/ 1168 w 1286"/>
              <a:gd name="T49" fmla="*/ 0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286" h="1051">
                <a:moveTo>
                  <a:pt x="585" y="757"/>
                </a:moveTo>
                <a:lnTo>
                  <a:pt x="585" y="582"/>
                </a:lnTo>
                <a:lnTo>
                  <a:pt x="0" y="582"/>
                </a:lnTo>
                <a:lnTo>
                  <a:pt x="0" y="468"/>
                </a:lnTo>
                <a:lnTo>
                  <a:pt x="585" y="468"/>
                </a:lnTo>
                <a:lnTo>
                  <a:pt x="585" y="293"/>
                </a:lnTo>
                <a:lnTo>
                  <a:pt x="818" y="525"/>
                </a:lnTo>
                <a:lnTo>
                  <a:pt x="585" y="757"/>
                </a:lnTo>
                <a:close/>
                <a:moveTo>
                  <a:pt x="1168" y="0"/>
                </a:moveTo>
                <a:cubicBezTo>
                  <a:pt x="1230" y="0"/>
                  <a:pt x="1285" y="52"/>
                  <a:pt x="1285" y="118"/>
                </a:cubicBezTo>
                <a:lnTo>
                  <a:pt x="1285" y="935"/>
                </a:lnTo>
                <a:cubicBezTo>
                  <a:pt x="1285" y="998"/>
                  <a:pt x="1230" y="1050"/>
                  <a:pt x="1168" y="1050"/>
                </a:cubicBezTo>
                <a:lnTo>
                  <a:pt x="118" y="1050"/>
                </a:lnTo>
                <a:cubicBezTo>
                  <a:pt x="55" y="1050"/>
                  <a:pt x="0" y="998"/>
                  <a:pt x="0" y="935"/>
                </a:cubicBezTo>
                <a:lnTo>
                  <a:pt x="0" y="700"/>
                </a:lnTo>
                <a:lnTo>
                  <a:pt x="118" y="700"/>
                </a:lnTo>
                <a:lnTo>
                  <a:pt x="118" y="935"/>
                </a:lnTo>
                <a:lnTo>
                  <a:pt x="1168" y="935"/>
                </a:lnTo>
                <a:lnTo>
                  <a:pt x="1168" y="115"/>
                </a:lnTo>
                <a:lnTo>
                  <a:pt x="118" y="115"/>
                </a:lnTo>
                <a:lnTo>
                  <a:pt x="118" y="350"/>
                </a:lnTo>
                <a:lnTo>
                  <a:pt x="0" y="350"/>
                </a:lnTo>
                <a:lnTo>
                  <a:pt x="0" y="118"/>
                </a:lnTo>
                <a:cubicBezTo>
                  <a:pt x="0" y="55"/>
                  <a:pt x="55" y="0"/>
                  <a:pt x="118" y="0"/>
                </a:cubicBezTo>
                <a:lnTo>
                  <a:pt x="1168" y="0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7" name="Freeform 16"/>
          <p:cNvSpPr>
            <a:spLocks noChangeArrowheads="1"/>
          </p:cNvSpPr>
          <p:nvPr/>
        </p:nvSpPr>
        <p:spPr bwMode="auto">
          <a:xfrm>
            <a:off x="5389562" y="1466056"/>
            <a:ext cx="419100" cy="419100"/>
          </a:xfrm>
          <a:custGeom>
            <a:avLst/>
            <a:gdLst>
              <a:gd name="T0" fmla="*/ 640 w 1166"/>
              <a:gd name="T1" fmla="*/ 407 h 1165"/>
              <a:gd name="T2" fmla="*/ 640 w 1166"/>
              <a:gd name="T3" fmla="*/ 289 h 1165"/>
              <a:gd name="T4" fmla="*/ 526 w 1166"/>
              <a:gd name="T5" fmla="*/ 289 h 1165"/>
              <a:gd name="T6" fmla="*/ 526 w 1166"/>
              <a:gd name="T7" fmla="*/ 407 h 1165"/>
              <a:gd name="T8" fmla="*/ 640 w 1166"/>
              <a:gd name="T9" fmla="*/ 407 h 1165"/>
              <a:gd name="T10" fmla="*/ 640 w 1166"/>
              <a:gd name="T11" fmla="*/ 875 h 1165"/>
              <a:gd name="T12" fmla="*/ 640 w 1166"/>
              <a:gd name="T13" fmla="*/ 525 h 1165"/>
              <a:gd name="T14" fmla="*/ 526 w 1166"/>
              <a:gd name="T15" fmla="*/ 525 h 1165"/>
              <a:gd name="T16" fmla="*/ 526 w 1166"/>
              <a:gd name="T17" fmla="*/ 875 h 1165"/>
              <a:gd name="T18" fmla="*/ 640 w 1166"/>
              <a:gd name="T19" fmla="*/ 875 h 1165"/>
              <a:gd name="T20" fmla="*/ 583 w 1166"/>
              <a:gd name="T21" fmla="*/ 0 h 1165"/>
              <a:gd name="T22" fmla="*/ 1165 w 1166"/>
              <a:gd name="T23" fmla="*/ 582 h 1165"/>
              <a:gd name="T24" fmla="*/ 583 w 1166"/>
              <a:gd name="T25" fmla="*/ 1164 h 1165"/>
              <a:gd name="T26" fmla="*/ 0 w 1166"/>
              <a:gd name="T27" fmla="*/ 582 h 1165"/>
              <a:gd name="T28" fmla="*/ 583 w 1166"/>
              <a:gd name="T29" fmla="*/ 0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166" h="1165">
                <a:moveTo>
                  <a:pt x="640" y="407"/>
                </a:moveTo>
                <a:lnTo>
                  <a:pt x="640" y="289"/>
                </a:lnTo>
                <a:lnTo>
                  <a:pt x="526" y="289"/>
                </a:lnTo>
                <a:lnTo>
                  <a:pt x="526" y="407"/>
                </a:lnTo>
                <a:lnTo>
                  <a:pt x="640" y="407"/>
                </a:lnTo>
                <a:close/>
                <a:moveTo>
                  <a:pt x="640" y="875"/>
                </a:moveTo>
                <a:lnTo>
                  <a:pt x="640" y="525"/>
                </a:lnTo>
                <a:lnTo>
                  <a:pt x="526" y="525"/>
                </a:lnTo>
                <a:lnTo>
                  <a:pt x="526" y="875"/>
                </a:lnTo>
                <a:lnTo>
                  <a:pt x="640" y="875"/>
                </a:lnTo>
                <a:close/>
                <a:moveTo>
                  <a:pt x="583" y="0"/>
                </a:moveTo>
                <a:cubicBezTo>
                  <a:pt x="906" y="0"/>
                  <a:pt x="1165" y="259"/>
                  <a:pt x="1165" y="582"/>
                </a:cubicBezTo>
                <a:cubicBezTo>
                  <a:pt x="1165" y="905"/>
                  <a:pt x="906" y="1164"/>
                  <a:pt x="583" y="1164"/>
                </a:cubicBezTo>
                <a:cubicBezTo>
                  <a:pt x="260" y="1164"/>
                  <a:pt x="0" y="905"/>
                  <a:pt x="0" y="582"/>
                </a:cubicBezTo>
                <a:cubicBezTo>
                  <a:pt x="0" y="259"/>
                  <a:pt x="260" y="0"/>
                  <a:pt x="583" y="0"/>
                </a:cubicBez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8" name="Freeform 17"/>
          <p:cNvSpPr>
            <a:spLocks noChangeArrowheads="1"/>
          </p:cNvSpPr>
          <p:nvPr/>
        </p:nvSpPr>
        <p:spPr bwMode="auto">
          <a:xfrm>
            <a:off x="6467474" y="1466056"/>
            <a:ext cx="419100" cy="419100"/>
          </a:xfrm>
          <a:custGeom>
            <a:avLst/>
            <a:gdLst>
              <a:gd name="T0" fmla="*/ 525 w 1166"/>
              <a:gd name="T1" fmla="*/ 407 h 1165"/>
              <a:gd name="T2" fmla="*/ 525 w 1166"/>
              <a:gd name="T3" fmla="*/ 289 h 1165"/>
              <a:gd name="T4" fmla="*/ 640 w 1166"/>
              <a:gd name="T5" fmla="*/ 289 h 1165"/>
              <a:gd name="T6" fmla="*/ 640 w 1166"/>
              <a:gd name="T7" fmla="*/ 407 h 1165"/>
              <a:gd name="T8" fmla="*/ 525 w 1166"/>
              <a:gd name="T9" fmla="*/ 407 h 1165"/>
              <a:gd name="T10" fmla="*/ 582 w 1166"/>
              <a:gd name="T11" fmla="*/ 1049 h 1165"/>
              <a:gd name="T12" fmla="*/ 1050 w 1166"/>
              <a:gd name="T13" fmla="*/ 582 h 1165"/>
              <a:gd name="T14" fmla="*/ 582 w 1166"/>
              <a:gd name="T15" fmla="*/ 114 h 1165"/>
              <a:gd name="T16" fmla="*/ 115 w 1166"/>
              <a:gd name="T17" fmla="*/ 582 h 1165"/>
              <a:gd name="T18" fmla="*/ 582 w 1166"/>
              <a:gd name="T19" fmla="*/ 1049 h 1165"/>
              <a:gd name="T20" fmla="*/ 582 w 1166"/>
              <a:gd name="T21" fmla="*/ 0 h 1165"/>
              <a:gd name="T22" fmla="*/ 1165 w 1166"/>
              <a:gd name="T23" fmla="*/ 582 h 1165"/>
              <a:gd name="T24" fmla="*/ 582 w 1166"/>
              <a:gd name="T25" fmla="*/ 1164 h 1165"/>
              <a:gd name="T26" fmla="*/ 0 w 1166"/>
              <a:gd name="T27" fmla="*/ 582 h 1165"/>
              <a:gd name="T28" fmla="*/ 582 w 1166"/>
              <a:gd name="T29" fmla="*/ 0 h 1165"/>
              <a:gd name="T30" fmla="*/ 525 w 1166"/>
              <a:gd name="T31" fmla="*/ 875 h 1165"/>
              <a:gd name="T32" fmla="*/ 525 w 1166"/>
              <a:gd name="T33" fmla="*/ 525 h 1165"/>
              <a:gd name="T34" fmla="*/ 640 w 1166"/>
              <a:gd name="T35" fmla="*/ 525 h 1165"/>
              <a:gd name="T36" fmla="*/ 640 w 1166"/>
              <a:gd name="T37" fmla="*/ 875 h 1165"/>
              <a:gd name="T38" fmla="*/ 525 w 1166"/>
              <a:gd name="T39" fmla="*/ 875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166" h="1165">
                <a:moveTo>
                  <a:pt x="525" y="407"/>
                </a:moveTo>
                <a:lnTo>
                  <a:pt x="525" y="289"/>
                </a:lnTo>
                <a:lnTo>
                  <a:pt x="640" y="289"/>
                </a:lnTo>
                <a:lnTo>
                  <a:pt x="640" y="407"/>
                </a:lnTo>
                <a:lnTo>
                  <a:pt x="525" y="407"/>
                </a:lnTo>
                <a:close/>
                <a:moveTo>
                  <a:pt x="582" y="1049"/>
                </a:moveTo>
                <a:cubicBezTo>
                  <a:pt x="839" y="1049"/>
                  <a:pt x="1050" y="839"/>
                  <a:pt x="1050" y="582"/>
                </a:cubicBezTo>
                <a:cubicBezTo>
                  <a:pt x="1050" y="325"/>
                  <a:pt x="839" y="114"/>
                  <a:pt x="582" y="114"/>
                </a:cubicBezTo>
                <a:cubicBezTo>
                  <a:pt x="325" y="114"/>
                  <a:pt x="115" y="325"/>
                  <a:pt x="115" y="582"/>
                </a:cubicBezTo>
                <a:cubicBezTo>
                  <a:pt x="115" y="839"/>
                  <a:pt x="325" y="1049"/>
                  <a:pt x="582" y="1049"/>
                </a:cubicBezTo>
                <a:close/>
                <a:moveTo>
                  <a:pt x="582" y="0"/>
                </a:moveTo>
                <a:cubicBezTo>
                  <a:pt x="905" y="0"/>
                  <a:pt x="1165" y="259"/>
                  <a:pt x="1165" y="582"/>
                </a:cubicBezTo>
                <a:cubicBezTo>
                  <a:pt x="1165" y="905"/>
                  <a:pt x="905" y="1164"/>
                  <a:pt x="582" y="1164"/>
                </a:cubicBezTo>
                <a:cubicBezTo>
                  <a:pt x="260" y="1164"/>
                  <a:pt x="0" y="905"/>
                  <a:pt x="0" y="582"/>
                </a:cubicBezTo>
                <a:cubicBezTo>
                  <a:pt x="0" y="259"/>
                  <a:pt x="260" y="0"/>
                  <a:pt x="582" y="0"/>
                </a:cubicBezTo>
                <a:close/>
                <a:moveTo>
                  <a:pt x="525" y="875"/>
                </a:moveTo>
                <a:lnTo>
                  <a:pt x="525" y="525"/>
                </a:lnTo>
                <a:lnTo>
                  <a:pt x="640" y="525"/>
                </a:lnTo>
                <a:lnTo>
                  <a:pt x="640" y="875"/>
                </a:lnTo>
                <a:lnTo>
                  <a:pt x="525" y="875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9" name="Freeform 18"/>
          <p:cNvSpPr>
            <a:spLocks noChangeArrowheads="1"/>
          </p:cNvSpPr>
          <p:nvPr/>
        </p:nvSpPr>
        <p:spPr bwMode="auto">
          <a:xfrm>
            <a:off x="7566026" y="1486695"/>
            <a:ext cx="377825" cy="377825"/>
          </a:xfrm>
          <a:custGeom>
            <a:avLst/>
            <a:gdLst>
              <a:gd name="T0" fmla="*/ 817 w 1051"/>
              <a:gd name="T1" fmla="*/ 582 h 1051"/>
              <a:gd name="T2" fmla="*/ 817 w 1051"/>
              <a:gd name="T3" fmla="*/ 468 h 1051"/>
              <a:gd name="T4" fmla="*/ 232 w 1051"/>
              <a:gd name="T5" fmla="*/ 468 h 1051"/>
              <a:gd name="T6" fmla="*/ 232 w 1051"/>
              <a:gd name="T7" fmla="*/ 582 h 1051"/>
              <a:gd name="T8" fmla="*/ 817 w 1051"/>
              <a:gd name="T9" fmla="*/ 582 h 1051"/>
              <a:gd name="T10" fmla="*/ 932 w 1051"/>
              <a:gd name="T11" fmla="*/ 0 h 1051"/>
              <a:gd name="T12" fmla="*/ 1050 w 1051"/>
              <a:gd name="T13" fmla="*/ 118 h 1051"/>
              <a:gd name="T14" fmla="*/ 1050 w 1051"/>
              <a:gd name="T15" fmla="*/ 932 h 1051"/>
              <a:gd name="T16" fmla="*/ 932 w 1051"/>
              <a:gd name="T17" fmla="*/ 1050 h 1051"/>
              <a:gd name="T18" fmla="*/ 117 w 1051"/>
              <a:gd name="T19" fmla="*/ 1050 h 1051"/>
              <a:gd name="T20" fmla="*/ 0 w 1051"/>
              <a:gd name="T21" fmla="*/ 932 h 1051"/>
              <a:gd name="T22" fmla="*/ 0 w 1051"/>
              <a:gd name="T23" fmla="*/ 118 h 1051"/>
              <a:gd name="T24" fmla="*/ 117 w 1051"/>
              <a:gd name="T25" fmla="*/ 0 h 1051"/>
              <a:gd name="T26" fmla="*/ 932 w 1051"/>
              <a:gd name="T27" fmla="*/ 0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051" h="1051">
                <a:moveTo>
                  <a:pt x="817" y="582"/>
                </a:moveTo>
                <a:lnTo>
                  <a:pt x="817" y="468"/>
                </a:lnTo>
                <a:lnTo>
                  <a:pt x="232" y="468"/>
                </a:lnTo>
                <a:lnTo>
                  <a:pt x="232" y="582"/>
                </a:lnTo>
                <a:lnTo>
                  <a:pt x="817" y="582"/>
                </a:lnTo>
                <a:close/>
                <a:moveTo>
                  <a:pt x="932" y="0"/>
                </a:moveTo>
                <a:cubicBezTo>
                  <a:pt x="995" y="0"/>
                  <a:pt x="1050" y="55"/>
                  <a:pt x="1050" y="118"/>
                </a:cubicBezTo>
                <a:lnTo>
                  <a:pt x="1050" y="932"/>
                </a:lnTo>
                <a:cubicBezTo>
                  <a:pt x="1050" y="995"/>
                  <a:pt x="995" y="1050"/>
                  <a:pt x="932" y="1050"/>
                </a:cubicBezTo>
                <a:lnTo>
                  <a:pt x="117" y="1050"/>
                </a:lnTo>
                <a:cubicBezTo>
                  <a:pt x="54" y="1050"/>
                  <a:pt x="0" y="995"/>
                  <a:pt x="0" y="932"/>
                </a:cubicBezTo>
                <a:lnTo>
                  <a:pt x="0" y="118"/>
                </a:lnTo>
                <a:cubicBezTo>
                  <a:pt x="0" y="55"/>
                  <a:pt x="54" y="0"/>
                  <a:pt x="117" y="0"/>
                </a:cubicBezTo>
                <a:lnTo>
                  <a:pt x="932" y="0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0" name="Freeform 19"/>
          <p:cNvSpPr>
            <a:spLocks noChangeArrowheads="1"/>
          </p:cNvSpPr>
          <p:nvPr/>
        </p:nvSpPr>
        <p:spPr bwMode="auto">
          <a:xfrm>
            <a:off x="8643939" y="1486695"/>
            <a:ext cx="377825" cy="377825"/>
          </a:xfrm>
          <a:custGeom>
            <a:avLst/>
            <a:gdLst>
              <a:gd name="T0" fmla="*/ 932 w 1051"/>
              <a:gd name="T1" fmla="*/ 118 h 1051"/>
              <a:gd name="T2" fmla="*/ 115 w 1051"/>
              <a:gd name="T3" fmla="*/ 118 h 1051"/>
              <a:gd name="T4" fmla="*/ 115 w 1051"/>
              <a:gd name="T5" fmla="*/ 700 h 1051"/>
              <a:gd name="T6" fmla="*/ 350 w 1051"/>
              <a:gd name="T7" fmla="*/ 700 h 1051"/>
              <a:gd name="T8" fmla="*/ 525 w 1051"/>
              <a:gd name="T9" fmla="*/ 875 h 1051"/>
              <a:gd name="T10" fmla="*/ 700 w 1051"/>
              <a:gd name="T11" fmla="*/ 700 h 1051"/>
              <a:gd name="T12" fmla="*/ 932 w 1051"/>
              <a:gd name="T13" fmla="*/ 700 h 1051"/>
              <a:gd name="T14" fmla="*/ 932 w 1051"/>
              <a:gd name="T15" fmla="*/ 118 h 1051"/>
              <a:gd name="T16" fmla="*/ 932 w 1051"/>
              <a:gd name="T17" fmla="*/ 0 h 1051"/>
              <a:gd name="T18" fmla="*/ 1050 w 1051"/>
              <a:gd name="T19" fmla="*/ 118 h 1051"/>
              <a:gd name="T20" fmla="*/ 1050 w 1051"/>
              <a:gd name="T21" fmla="*/ 932 h 1051"/>
              <a:gd name="T22" fmla="*/ 932 w 1051"/>
              <a:gd name="T23" fmla="*/ 1050 h 1051"/>
              <a:gd name="T24" fmla="*/ 115 w 1051"/>
              <a:gd name="T25" fmla="*/ 1050 h 1051"/>
              <a:gd name="T26" fmla="*/ 0 w 1051"/>
              <a:gd name="T27" fmla="*/ 932 h 1051"/>
              <a:gd name="T28" fmla="*/ 0 w 1051"/>
              <a:gd name="T29" fmla="*/ 118 h 1051"/>
              <a:gd name="T30" fmla="*/ 115 w 1051"/>
              <a:gd name="T31" fmla="*/ 0 h 1051"/>
              <a:gd name="T32" fmla="*/ 932 w 1051"/>
              <a:gd name="T33" fmla="*/ 0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051" h="1051">
                <a:moveTo>
                  <a:pt x="932" y="118"/>
                </a:moveTo>
                <a:lnTo>
                  <a:pt x="115" y="118"/>
                </a:lnTo>
                <a:lnTo>
                  <a:pt x="115" y="700"/>
                </a:lnTo>
                <a:lnTo>
                  <a:pt x="350" y="700"/>
                </a:lnTo>
                <a:cubicBezTo>
                  <a:pt x="350" y="796"/>
                  <a:pt x="429" y="875"/>
                  <a:pt x="525" y="875"/>
                </a:cubicBezTo>
                <a:cubicBezTo>
                  <a:pt x="621" y="875"/>
                  <a:pt x="700" y="796"/>
                  <a:pt x="700" y="700"/>
                </a:cubicBezTo>
                <a:lnTo>
                  <a:pt x="932" y="700"/>
                </a:lnTo>
                <a:lnTo>
                  <a:pt x="932" y="118"/>
                </a:lnTo>
                <a:close/>
                <a:moveTo>
                  <a:pt x="932" y="0"/>
                </a:moveTo>
                <a:cubicBezTo>
                  <a:pt x="995" y="0"/>
                  <a:pt x="1050" y="52"/>
                  <a:pt x="1050" y="118"/>
                </a:cubicBezTo>
                <a:lnTo>
                  <a:pt x="1050" y="932"/>
                </a:lnTo>
                <a:cubicBezTo>
                  <a:pt x="1050" y="995"/>
                  <a:pt x="995" y="1050"/>
                  <a:pt x="932" y="1050"/>
                </a:cubicBezTo>
                <a:lnTo>
                  <a:pt x="115" y="1050"/>
                </a:lnTo>
                <a:cubicBezTo>
                  <a:pt x="49" y="1050"/>
                  <a:pt x="0" y="995"/>
                  <a:pt x="0" y="932"/>
                </a:cubicBezTo>
                <a:lnTo>
                  <a:pt x="0" y="118"/>
                </a:lnTo>
                <a:cubicBezTo>
                  <a:pt x="0" y="52"/>
                  <a:pt x="49" y="0"/>
                  <a:pt x="115" y="0"/>
                </a:cubicBezTo>
                <a:lnTo>
                  <a:pt x="932" y="0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1" name="Freeform 20"/>
          <p:cNvSpPr>
            <a:spLocks noChangeArrowheads="1"/>
          </p:cNvSpPr>
          <p:nvPr/>
        </p:nvSpPr>
        <p:spPr bwMode="auto">
          <a:xfrm>
            <a:off x="9658351" y="1466056"/>
            <a:ext cx="504825" cy="419100"/>
          </a:xfrm>
          <a:custGeom>
            <a:avLst/>
            <a:gdLst>
              <a:gd name="T0" fmla="*/ 698 w 1401"/>
              <a:gd name="T1" fmla="*/ 407 h 1165"/>
              <a:gd name="T2" fmla="*/ 875 w 1401"/>
              <a:gd name="T3" fmla="*/ 407 h 1165"/>
              <a:gd name="T4" fmla="*/ 730 w 1401"/>
              <a:gd name="T5" fmla="*/ 511 h 1165"/>
              <a:gd name="T6" fmla="*/ 785 w 1401"/>
              <a:gd name="T7" fmla="*/ 680 h 1165"/>
              <a:gd name="T8" fmla="*/ 643 w 1401"/>
              <a:gd name="T9" fmla="*/ 574 h 1165"/>
              <a:gd name="T10" fmla="*/ 498 w 1401"/>
              <a:gd name="T11" fmla="*/ 680 h 1165"/>
              <a:gd name="T12" fmla="*/ 553 w 1401"/>
              <a:gd name="T13" fmla="*/ 511 h 1165"/>
              <a:gd name="T14" fmla="*/ 408 w 1401"/>
              <a:gd name="T15" fmla="*/ 407 h 1165"/>
              <a:gd name="T16" fmla="*/ 585 w 1401"/>
              <a:gd name="T17" fmla="*/ 407 h 1165"/>
              <a:gd name="T18" fmla="*/ 643 w 1401"/>
              <a:gd name="T19" fmla="*/ 232 h 1165"/>
              <a:gd name="T20" fmla="*/ 698 w 1401"/>
              <a:gd name="T21" fmla="*/ 407 h 1165"/>
              <a:gd name="T22" fmla="*/ 1168 w 1401"/>
              <a:gd name="T23" fmla="*/ 0 h 1165"/>
              <a:gd name="T24" fmla="*/ 1283 w 1401"/>
              <a:gd name="T25" fmla="*/ 114 h 1165"/>
              <a:gd name="T26" fmla="*/ 1283 w 1401"/>
              <a:gd name="T27" fmla="*/ 407 h 1165"/>
              <a:gd name="T28" fmla="*/ 1168 w 1401"/>
              <a:gd name="T29" fmla="*/ 407 h 1165"/>
              <a:gd name="T30" fmla="*/ 1168 w 1401"/>
              <a:gd name="T31" fmla="*/ 114 h 1165"/>
              <a:gd name="T32" fmla="*/ 118 w 1401"/>
              <a:gd name="T33" fmla="*/ 114 h 1165"/>
              <a:gd name="T34" fmla="*/ 118 w 1401"/>
              <a:gd name="T35" fmla="*/ 814 h 1165"/>
              <a:gd name="T36" fmla="*/ 875 w 1401"/>
              <a:gd name="T37" fmla="*/ 814 h 1165"/>
              <a:gd name="T38" fmla="*/ 875 w 1401"/>
              <a:gd name="T39" fmla="*/ 932 h 1165"/>
              <a:gd name="T40" fmla="*/ 758 w 1401"/>
              <a:gd name="T41" fmla="*/ 932 h 1165"/>
              <a:gd name="T42" fmla="*/ 758 w 1401"/>
              <a:gd name="T43" fmla="*/ 1050 h 1165"/>
              <a:gd name="T44" fmla="*/ 875 w 1401"/>
              <a:gd name="T45" fmla="*/ 1050 h 1165"/>
              <a:gd name="T46" fmla="*/ 875 w 1401"/>
              <a:gd name="T47" fmla="*/ 1164 h 1165"/>
              <a:gd name="T48" fmla="*/ 408 w 1401"/>
              <a:gd name="T49" fmla="*/ 1164 h 1165"/>
              <a:gd name="T50" fmla="*/ 408 w 1401"/>
              <a:gd name="T51" fmla="*/ 1050 h 1165"/>
              <a:gd name="T52" fmla="*/ 525 w 1401"/>
              <a:gd name="T53" fmla="*/ 1050 h 1165"/>
              <a:gd name="T54" fmla="*/ 525 w 1401"/>
              <a:gd name="T55" fmla="*/ 932 h 1165"/>
              <a:gd name="T56" fmla="*/ 118 w 1401"/>
              <a:gd name="T57" fmla="*/ 932 h 1165"/>
              <a:gd name="T58" fmla="*/ 0 w 1401"/>
              <a:gd name="T59" fmla="*/ 814 h 1165"/>
              <a:gd name="T60" fmla="*/ 0 w 1401"/>
              <a:gd name="T61" fmla="*/ 114 h 1165"/>
              <a:gd name="T62" fmla="*/ 118 w 1401"/>
              <a:gd name="T63" fmla="*/ 0 h 1165"/>
              <a:gd name="T64" fmla="*/ 1168 w 1401"/>
              <a:gd name="T65" fmla="*/ 0 h 1165"/>
              <a:gd name="T66" fmla="*/ 1343 w 1401"/>
              <a:gd name="T67" fmla="*/ 1049 h 1165"/>
              <a:gd name="T68" fmla="*/ 1343 w 1401"/>
              <a:gd name="T69" fmla="*/ 639 h 1165"/>
              <a:gd name="T70" fmla="*/ 1050 w 1401"/>
              <a:gd name="T71" fmla="*/ 639 h 1165"/>
              <a:gd name="T72" fmla="*/ 1050 w 1401"/>
              <a:gd name="T73" fmla="*/ 1049 h 1165"/>
              <a:gd name="T74" fmla="*/ 1343 w 1401"/>
              <a:gd name="T75" fmla="*/ 1049 h 1165"/>
              <a:gd name="T76" fmla="*/ 1343 w 1401"/>
              <a:gd name="T77" fmla="*/ 525 h 1165"/>
              <a:gd name="T78" fmla="*/ 1400 w 1401"/>
              <a:gd name="T79" fmla="*/ 582 h 1165"/>
              <a:gd name="T80" fmla="*/ 1400 w 1401"/>
              <a:gd name="T81" fmla="*/ 1107 h 1165"/>
              <a:gd name="T82" fmla="*/ 1343 w 1401"/>
              <a:gd name="T83" fmla="*/ 1164 h 1165"/>
              <a:gd name="T84" fmla="*/ 1050 w 1401"/>
              <a:gd name="T85" fmla="*/ 1164 h 1165"/>
              <a:gd name="T86" fmla="*/ 993 w 1401"/>
              <a:gd name="T87" fmla="*/ 1107 h 1165"/>
              <a:gd name="T88" fmla="*/ 993 w 1401"/>
              <a:gd name="T89" fmla="*/ 582 h 1165"/>
              <a:gd name="T90" fmla="*/ 1050 w 1401"/>
              <a:gd name="T91" fmla="*/ 525 h 1165"/>
              <a:gd name="T92" fmla="*/ 1343 w 1401"/>
              <a:gd name="T93" fmla="*/ 525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1401" h="1165">
                <a:moveTo>
                  <a:pt x="698" y="407"/>
                </a:moveTo>
                <a:lnTo>
                  <a:pt x="875" y="407"/>
                </a:lnTo>
                <a:lnTo>
                  <a:pt x="730" y="511"/>
                </a:lnTo>
                <a:lnTo>
                  <a:pt x="785" y="680"/>
                </a:lnTo>
                <a:lnTo>
                  <a:pt x="643" y="574"/>
                </a:lnTo>
                <a:lnTo>
                  <a:pt x="498" y="680"/>
                </a:lnTo>
                <a:lnTo>
                  <a:pt x="553" y="511"/>
                </a:lnTo>
                <a:lnTo>
                  <a:pt x="408" y="407"/>
                </a:lnTo>
                <a:lnTo>
                  <a:pt x="585" y="407"/>
                </a:lnTo>
                <a:lnTo>
                  <a:pt x="643" y="232"/>
                </a:lnTo>
                <a:lnTo>
                  <a:pt x="698" y="407"/>
                </a:lnTo>
                <a:close/>
                <a:moveTo>
                  <a:pt x="1168" y="0"/>
                </a:moveTo>
                <a:cubicBezTo>
                  <a:pt x="1231" y="0"/>
                  <a:pt x="1283" y="49"/>
                  <a:pt x="1283" y="114"/>
                </a:cubicBezTo>
                <a:lnTo>
                  <a:pt x="1283" y="407"/>
                </a:lnTo>
                <a:lnTo>
                  <a:pt x="1168" y="407"/>
                </a:lnTo>
                <a:lnTo>
                  <a:pt x="1168" y="114"/>
                </a:lnTo>
                <a:lnTo>
                  <a:pt x="118" y="114"/>
                </a:lnTo>
                <a:lnTo>
                  <a:pt x="118" y="814"/>
                </a:lnTo>
                <a:lnTo>
                  <a:pt x="875" y="814"/>
                </a:lnTo>
                <a:lnTo>
                  <a:pt x="875" y="932"/>
                </a:lnTo>
                <a:lnTo>
                  <a:pt x="758" y="932"/>
                </a:lnTo>
                <a:lnTo>
                  <a:pt x="758" y="1050"/>
                </a:lnTo>
                <a:lnTo>
                  <a:pt x="875" y="1050"/>
                </a:lnTo>
                <a:lnTo>
                  <a:pt x="875" y="1164"/>
                </a:lnTo>
                <a:lnTo>
                  <a:pt x="408" y="1164"/>
                </a:lnTo>
                <a:lnTo>
                  <a:pt x="408" y="1050"/>
                </a:lnTo>
                <a:lnTo>
                  <a:pt x="525" y="1050"/>
                </a:lnTo>
                <a:lnTo>
                  <a:pt x="525" y="932"/>
                </a:lnTo>
                <a:lnTo>
                  <a:pt x="118" y="932"/>
                </a:lnTo>
                <a:cubicBezTo>
                  <a:pt x="52" y="932"/>
                  <a:pt x="0" y="877"/>
                  <a:pt x="0" y="814"/>
                </a:cubicBezTo>
                <a:lnTo>
                  <a:pt x="0" y="114"/>
                </a:lnTo>
                <a:cubicBezTo>
                  <a:pt x="0" y="49"/>
                  <a:pt x="52" y="0"/>
                  <a:pt x="118" y="0"/>
                </a:cubicBezTo>
                <a:lnTo>
                  <a:pt x="1168" y="0"/>
                </a:lnTo>
                <a:close/>
                <a:moveTo>
                  <a:pt x="1343" y="1049"/>
                </a:moveTo>
                <a:lnTo>
                  <a:pt x="1343" y="639"/>
                </a:lnTo>
                <a:lnTo>
                  <a:pt x="1050" y="639"/>
                </a:lnTo>
                <a:lnTo>
                  <a:pt x="1050" y="1049"/>
                </a:lnTo>
                <a:lnTo>
                  <a:pt x="1343" y="1049"/>
                </a:lnTo>
                <a:close/>
                <a:moveTo>
                  <a:pt x="1343" y="525"/>
                </a:moveTo>
                <a:cubicBezTo>
                  <a:pt x="1376" y="525"/>
                  <a:pt x="1400" y="549"/>
                  <a:pt x="1400" y="582"/>
                </a:cubicBezTo>
                <a:lnTo>
                  <a:pt x="1400" y="1107"/>
                </a:lnTo>
                <a:cubicBezTo>
                  <a:pt x="1400" y="1140"/>
                  <a:pt x="1376" y="1164"/>
                  <a:pt x="1343" y="1164"/>
                </a:cubicBezTo>
                <a:lnTo>
                  <a:pt x="1050" y="1164"/>
                </a:lnTo>
                <a:cubicBezTo>
                  <a:pt x="1017" y="1164"/>
                  <a:pt x="993" y="1140"/>
                  <a:pt x="993" y="1107"/>
                </a:cubicBezTo>
                <a:lnTo>
                  <a:pt x="993" y="582"/>
                </a:lnTo>
                <a:cubicBezTo>
                  <a:pt x="993" y="549"/>
                  <a:pt x="1017" y="525"/>
                  <a:pt x="1050" y="525"/>
                </a:cubicBezTo>
                <a:lnTo>
                  <a:pt x="1343" y="525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2" name="Freeform 21"/>
          <p:cNvSpPr>
            <a:spLocks noChangeArrowheads="1"/>
          </p:cNvSpPr>
          <p:nvPr/>
        </p:nvSpPr>
        <p:spPr bwMode="auto">
          <a:xfrm>
            <a:off x="10841039" y="1486695"/>
            <a:ext cx="293687" cy="377825"/>
          </a:xfrm>
          <a:custGeom>
            <a:avLst/>
            <a:gdLst>
              <a:gd name="T0" fmla="*/ 640 w 816"/>
              <a:gd name="T1" fmla="*/ 818 h 1051"/>
              <a:gd name="T2" fmla="*/ 815 w 816"/>
              <a:gd name="T3" fmla="*/ 818 h 1051"/>
              <a:gd name="T4" fmla="*/ 583 w 816"/>
              <a:gd name="T5" fmla="*/ 1050 h 1051"/>
              <a:gd name="T6" fmla="*/ 350 w 816"/>
              <a:gd name="T7" fmla="*/ 818 h 1051"/>
              <a:gd name="T8" fmla="*/ 525 w 816"/>
              <a:gd name="T9" fmla="*/ 818 h 1051"/>
              <a:gd name="T10" fmla="*/ 525 w 816"/>
              <a:gd name="T11" fmla="*/ 407 h 1051"/>
              <a:gd name="T12" fmla="*/ 640 w 816"/>
              <a:gd name="T13" fmla="*/ 407 h 1051"/>
              <a:gd name="T14" fmla="*/ 640 w 816"/>
              <a:gd name="T15" fmla="*/ 818 h 1051"/>
              <a:gd name="T16" fmla="*/ 233 w 816"/>
              <a:gd name="T17" fmla="*/ 0 h 1051"/>
              <a:gd name="T18" fmla="*/ 465 w 816"/>
              <a:gd name="T19" fmla="*/ 232 h 1051"/>
              <a:gd name="T20" fmla="*/ 290 w 816"/>
              <a:gd name="T21" fmla="*/ 232 h 1051"/>
              <a:gd name="T22" fmla="*/ 290 w 816"/>
              <a:gd name="T23" fmla="*/ 643 h 1051"/>
              <a:gd name="T24" fmla="*/ 175 w 816"/>
              <a:gd name="T25" fmla="*/ 643 h 1051"/>
              <a:gd name="T26" fmla="*/ 175 w 816"/>
              <a:gd name="T27" fmla="*/ 232 h 1051"/>
              <a:gd name="T28" fmla="*/ 0 w 816"/>
              <a:gd name="T29" fmla="*/ 232 h 1051"/>
              <a:gd name="T30" fmla="*/ 233 w 816"/>
              <a:gd name="T31" fmla="*/ 0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816" h="1051">
                <a:moveTo>
                  <a:pt x="640" y="818"/>
                </a:moveTo>
                <a:lnTo>
                  <a:pt x="815" y="818"/>
                </a:lnTo>
                <a:lnTo>
                  <a:pt x="583" y="1050"/>
                </a:lnTo>
                <a:lnTo>
                  <a:pt x="350" y="818"/>
                </a:lnTo>
                <a:lnTo>
                  <a:pt x="525" y="818"/>
                </a:lnTo>
                <a:lnTo>
                  <a:pt x="525" y="407"/>
                </a:lnTo>
                <a:lnTo>
                  <a:pt x="640" y="407"/>
                </a:lnTo>
                <a:lnTo>
                  <a:pt x="640" y="818"/>
                </a:lnTo>
                <a:close/>
                <a:moveTo>
                  <a:pt x="233" y="0"/>
                </a:moveTo>
                <a:lnTo>
                  <a:pt x="465" y="232"/>
                </a:lnTo>
                <a:lnTo>
                  <a:pt x="290" y="232"/>
                </a:lnTo>
                <a:lnTo>
                  <a:pt x="290" y="643"/>
                </a:lnTo>
                <a:lnTo>
                  <a:pt x="175" y="643"/>
                </a:lnTo>
                <a:lnTo>
                  <a:pt x="175" y="232"/>
                </a:lnTo>
                <a:lnTo>
                  <a:pt x="0" y="232"/>
                </a:lnTo>
                <a:lnTo>
                  <a:pt x="233" y="0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3" name="Freeform 22"/>
          <p:cNvSpPr>
            <a:spLocks noChangeArrowheads="1"/>
          </p:cNvSpPr>
          <p:nvPr/>
        </p:nvSpPr>
        <p:spPr bwMode="auto">
          <a:xfrm>
            <a:off x="1055689" y="2336008"/>
            <a:ext cx="377825" cy="420687"/>
          </a:xfrm>
          <a:custGeom>
            <a:avLst/>
            <a:gdLst>
              <a:gd name="T0" fmla="*/ 932 w 1051"/>
              <a:gd name="T1" fmla="*/ 1050 h 1168"/>
              <a:gd name="T2" fmla="*/ 932 w 1051"/>
              <a:gd name="T3" fmla="*/ 410 h 1168"/>
              <a:gd name="T4" fmla="*/ 118 w 1051"/>
              <a:gd name="T5" fmla="*/ 410 h 1168"/>
              <a:gd name="T6" fmla="*/ 118 w 1051"/>
              <a:gd name="T7" fmla="*/ 1050 h 1168"/>
              <a:gd name="T8" fmla="*/ 932 w 1051"/>
              <a:gd name="T9" fmla="*/ 1050 h 1168"/>
              <a:gd name="T10" fmla="*/ 875 w 1051"/>
              <a:gd name="T11" fmla="*/ 0 h 1168"/>
              <a:gd name="T12" fmla="*/ 875 w 1051"/>
              <a:gd name="T13" fmla="*/ 117 h 1168"/>
              <a:gd name="T14" fmla="*/ 932 w 1051"/>
              <a:gd name="T15" fmla="*/ 117 h 1168"/>
              <a:gd name="T16" fmla="*/ 1050 w 1051"/>
              <a:gd name="T17" fmla="*/ 235 h 1168"/>
              <a:gd name="T18" fmla="*/ 1050 w 1051"/>
              <a:gd name="T19" fmla="*/ 1050 h 1168"/>
              <a:gd name="T20" fmla="*/ 932 w 1051"/>
              <a:gd name="T21" fmla="*/ 1167 h 1168"/>
              <a:gd name="T22" fmla="*/ 118 w 1051"/>
              <a:gd name="T23" fmla="*/ 1167 h 1168"/>
              <a:gd name="T24" fmla="*/ 0 w 1051"/>
              <a:gd name="T25" fmla="*/ 1050 h 1168"/>
              <a:gd name="T26" fmla="*/ 0 w 1051"/>
              <a:gd name="T27" fmla="*/ 235 h 1168"/>
              <a:gd name="T28" fmla="*/ 118 w 1051"/>
              <a:gd name="T29" fmla="*/ 117 h 1168"/>
              <a:gd name="T30" fmla="*/ 175 w 1051"/>
              <a:gd name="T31" fmla="*/ 117 h 1168"/>
              <a:gd name="T32" fmla="*/ 175 w 1051"/>
              <a:gd name="T33" fmla="*/ 0 h 1168"/>
              <a:gd name="T34" fmla="*/ 293 w 1051"/>
              <a:gd name="T35" fmla="*/ 0 h 1168"/>
              <a:gd name="T36" fmla="*/ 293 w 1051"/>
              <a:gd name="T37" fmla="*/ 117 h 1168"/>
              <a:gd name="T38" fmla="*/ 757 w 1051"/>
              <a:gd name="T39" fmla="*/ 117 h 1168"/>
              <a:gd name="T40" fmla="*/ 757 w 1051"/>
              <a:gd name="T41" fmla="*/ 0 h 1168"/>
              <a:gd name="T42" fmla="*/ 875 w 1051"/>
              <a:gd name="T43" fmla="*/ 0 h 1168"/>
              <a:gd name="T44" fmla="*/ 818 w 1051"/>
              <a:gd name="T45" fmla="*/ 642 h 1168"/>
              <a:gd name="T46" fmla="*/ 818 w 1051"/>
              <a:gd name="T47" fmla="*/ 935 h 1168"/>
              <a:gd name="T48" fmla="*/ 525 w 1051"/>
              <a:gd name="T49" fmla="*/ 935 h 1168"/>
              <a:gd name="T50" fmla="*/ 525 w 1051"/>
              <a:gd name="T51" fmla="*/ 642 h 1168"/>
              <a:gd name="T52" fmla="*/ 818 w 1051"/>
              <a:gd name="T53" fmla="*/ 642 h 1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051" h="1168">
                <a:moveTo>
                  <a:pt x="932" y="1050"/>
                </a:moveTo>
                <a:lnTo>
                  <a:pt x="932" y="410"/>
                </a:lnTo>
                <a:lnTo>
                  <a:pt x="118" y="410"/>
                </a:lnTo>
                <a:lnTo>
                  <a:pt x="118" y="1050"/>
                </a:lnTo>
                <a:lnTo>
                  <a:pt x="932" y="1050"/>
                </a:lnTo>
                <a:close/>
                <a:moveTo>
                  <a:pt x="875" y="0"/>
                </a:moveTo>
                <a:lnTo>
                  <a:pt x="875" y="117"/>
                </a:lnTo>
                <a:lnTo>
                  <a:pt x="932" y="117"/>
                </a:lnTo>
                <a:cubicBezTo>
                  <a:pt x="995" y="117"/>
                  <a:pt x="1050" y="172"/>
                  <a:pt x="1050" y="235"/>
                </a:cubicBezTo>
                <a:lnTo>
                  <a:pt x="1050" y="1050"/>
                </a:lnTo>
                <a:cubicBezTo>
                  <a:pt x="1050" y="1113"/>
                  <a:pt x="995" y="1167"/>
                  <a:pt x="932" y="1167"/>
                </a:cubicBezTo>
                <a:lnTo>
                  <a:pt x="118" y="1167"/>
                </a:lnTo>
                <a:cubicBezTo>
                  <a:pt x="52" y="1167"/>
                  <a:pt x="0" y="1113"/>
                  <a:pt x="0" y="1050"/>
                </a:cubicBezTo>
                <a:lnTo>
                  <a:pt x="0" y="235"/>
                </a:lnTo>
                <a:cubicBezTo>
                  <a:pt x="0" y="172"/>
                  <a:pt x="52" y="117"/>
                  <a:pt x="118" y="117"/>
                </a:cubicBezTo>
                <a:lnTo>
                  <a:pt x="175" y="117"/>
                </a:lnTo>
                <a:lnTo>
                  <a:pt x="175" y="0"/>
                </a:lnTo>
                <a:lnTo>
                  <a:pt x="293" y="0"/>
                </a:lnTo>
                <a:lnTo>
                  <a:pt x="293" y="117"/>
                </a:lnTo>
                <a:lnTo>
                  <a:pt x="757" y="117"/>
                </a:lnTo>
                <a:lnTo>
                  <a:pt x="757" y="0"/>
                </a:lnTo>
                <a:lnTo>
                  <a:pt x="875" y="0"/>
                </a:lnTo>
                <a:close/>
                <a:moveTo>
                  <a:pt x="818" y="642"/>
                </a:moveTo>
                <a:lnTo>
                  <a:pt x="818" y="935"/>
                </a:lnTo>
                <a:lnTo>
                  <a:pt x="525" y="935"/>
                </a:lnTo>
                <a:lnTo>
                  <a:pt x="525" y="642"/>
                </a:lnTo>
                <a:lnTo>
                  <a:pt x="818" y="642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4" name="Freeform 23"/>
          <p:cNvSpPr>
            <a:spLocks noChangeArrowheads="1"/>
          </p:cNvSpPr>
          <p:nvPr/>
        </p:nvSpPr>
        <p:spPr bwMode="auto">
          <a:xfrm>
            <a:off x="2197101" y="2416969"/>
            <a:ext cx="252413" cy="261938"/>
          </a:xfrm>
          <a:custGeom>
            <a:avLst/>
            <a:gdLst>
              <a:gd name="T0" fmla="*/ 0 w 701"/>
              <a:gd name="T1" fmla="*/ 725 h 726"/>
              <a:gd name="T2" fmla="*/ 0 w 701"/>
              <a:gd name="T3" fmla="*/ 607 h 726"/>
              <a:gd name="T4" fmla="*/ 700 w 701"/>
              <a:gd name="T5" fmla="*/ 607 h 726"/>
              <a:gd name="T6" fmla="*/ 700 w 701"/>
              <a:gd name="T7" fmla="*/ 725 h 726"/>
              <a:gd name="T8" fmla="*/ 0 w 701"/>
              <a:gd name="T9" fmla="*/ 725 h 726"/>
              <a:gd name="T10" fmla="*/ 350 w 701"/>
              <a:gd name="T11" fmla="*/ 164 h 726"/>
              <a:gd name="T12" fmla="*/ 82 w 701"/>
              <a:gd name="T13" fmla="*/ 432 h 726"/>
              <a:gd name="T14" fmla="*/ 0 w 701"/>
              <a:gd name="T15" fmla="*/ 350 h 726"/>
              <a:gd name="T16" fmla="*/ 350 w 701"/>
              <a:gd name="T17" fmla="*/ 0 h 726"/>
              <a:gd name="T18" fmla="*/ 700 w 701"/>
              <a:gd name="T19" fmla="*/ 350 h 726"/>
              <a:gd name="T20" fmla="*/ 618 w 701"/>
              <a:gd name="T21" fmla="*/ 432 h 726"/>
              <a:gd name="T22" fmla="*/ 350 w 701"/>
              <a:gd name="T23" fmla="*/ 164 h 7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701" h="726">
                <a:moveTo>
                  <a:pt x="0" y="725"/>
                </a:moveTo>
                <a:lnTo>
                  <a:pt x="0" y="607"/>
                </a:lnTo>
                <a:lnTo>
                  <a:pt x="700" y="607"/>
                </a:lnTo>
                <a:lnTo>
                  <a:pt x="700" y="725"/>
                </a:lnTo>
                <a:lnTo>
                  <a:pt x="0" y="725"/>
                </a:lnTo>
                <a:close/>
                <a:moveTo>
                  <a:pt x="350" y="164"/>
                </a:moveTo>
                <a:lnTo>
                  <a:pt x="82" y="432"/>
                </a:lnTo>
                <a:lnTo>
                  <a:pt x="0" y="350"/>
                </a:lnTo>
                <a:lnTo>
                  <a:pt x="350" y="0"/>
                </a:lnTo>
                <a:lnTo>
                  <a:pt x="700" y="350"/>
                </a:lnTo>
                <a:lnTo>
                  <a:pt x="618" y="432"/>
                </a:lnTo>
                <a:lnTo>
                  <a:pt x="350" y="164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5" name="Freeform 24"/>
          <p:cNvSpPr>
            <a:spLocks noChangeArrowheads="1"/>
          </p:cNvSpPr>
          <p:nvPr/>
        </p:nvSpPr>
        <p:spPr bwMode="auto">
          <a:xfrm>
            <a:off x="3211514" y="2421731"/>
            <a:ext cx="377825" cy="252412"/>
          </a:xfrm>
          <a:custGeom>
            <a:avLst/>
            <a:gdLst>
              <a:gd name="T0" fmla="*/ 1050 w 1051"/>
              <a:gd name="T1" fmla="*/ 292 h 701"/>
              <a:gd name="T2" fmla="*/ 1050 w 1051"/>
              <a:gd name="T3" fmla="*/ 407 h 701"/>
              <a:gd name="T4" fmla="*/ 224 w 1051"/>
              <a:gd name="T5" fmla="*/ 407 h 701"/>
              <a:gd name="T6" fmla="*/ 432 w 1051"/>
              <a:gd name="T7" fmla="*/ 618 h 701"/>
              <a:gd name="T8" fmla="*/ 350 w 1051"/>
              <a:gd name="T9" fmla="*/ 700 h 701"/>
              <a:gd name="T10" fmla="*/ 0 w 1051"/>
              <a:gd name="T11" fmla="*/ 350 h 701"/>
              <a:gd name="T12" fmla="*/ 350 w 1051"/>
              <a:gd name="T13" fmla="*/ 0 h 701"/>
              <a:gd name="T14" fmla="*/ 432 w 1051"/>
              <a:gd name="T15" fmla="*/ 82 h 701"/>
              <a:gd name="T16" fmla="*/ 224 w 1051"/>
              <a:gd name="T17" fmla="*/ 292 h 701"/>
              <a:gd name="T18" fmla="*/ 1050 w 1051"/>
              <a:gd name="T19" fmla="*/ 292 h 7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051" h="701">
                <a:moveTo>
                  <a:pt x="1050" y="292"/>
                </a:moveTo>
                <a:lnTo>
                  <a:pt x="1050" y="407"/>
                </a:lnTo>
                <a:lnTo>
                  <a:pt x="224" y="407"/>
                </a:lnTo>
                <a:lnTo>
                  <a:pt x="432" y="618"/>
                </a:lnTo>
                <a:lnTo>
                  <a:pt x="350" y="700"/>
                </a:lnTo>
                <a:lnTo>
                  <a:pt x="0" y="350"/>
                </a:lnTo>
                <a:lnTo>
                  <a:pt x="350" y="0"/>
                </a:lnTo>
                <a:lnTo>
                  <a:pt x="432" y="82"/>
                </a:lnTo>
                <a:lnTo>
                  <a:pt x="224" y="292"/>
                </a:lnTo>
                <a:lnTo>
                  <a:pt x="1050" y="292"/>
                </a:lnTo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6" name="Freeform 25"/>
          <p:cNvSpPr>
            <a:spLocks noChangeArrowheads="1"/>
          </p:cNvSpPr>
          <p:nvPr/>
        </p:nvSpPr>
        <p:spPr bwMode="auto">
          <a:xfrm>
            <a:off x="4352926" y="2469359"/>
            <a:ext cx="252413" cy="155575"/>
          </a:xfrm>
          <a:custGeom>
            <a:avLst/>
            <a:gdLst>
              <a:gd name="T0" fmla="*/ 82 w 701"/>
              <a:gd name="T1" fmla="*/ 432 h 433"/>
              <a:gd name="T2" fmla="*/ 0 w 701"/>
              <a:gd name="T3" fmla="*/ 350 h 433"/>
              <a:gd name="T4" fmla="*/ 350 w 701"/>
              <a:gd name="T5" fmla="*/ 0 h 433"/>
              <a:gd name="T6" fmla="*/ 700 w 701"/>
              <a:gd name="T7" fmla="*/ 350 h 433"/>
              <a:gd name="T8" fmla="*/ 618 w 701"/>
              <a:gd name="T9" fmla="*/ 432 h 433"/>
              <a:gd name="T10" fmla="*/ 350 w 701"/>
              <a:gd name="T11" fmla="*/ 164 h 433"/>
              <a:gd name="T12" fmla="*/ 82 w 701"/>
              <a:gd name="T13" fmla="*/ 432 h 4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701" h="433">
                <a:moveTo>
                  <a:pt x="82" y="432"/>
                </a:moveTo>
                <a:lnTo>
                  <a:pt x="0" y="350"/>
                </a:lnTo>
                <a:lnTo>
                  <a:pt x="350" y="0"/>
                </a:lnTo>
                <a:lnTo>
                  <a:pt x="700" y="350"/>
                </a:lnTo>
                <a:lnTo>
                  <a:pt x="618" y="432"/>
                </a:lnTo>
                <a:lnTo>
                  <a:pt x="350" y="164"/>
                </a:lnTo>
                <a:lnTo>
                  <a:pt x="82" y="432"/>
                </a:lnTo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7" name="Freeform 26"/>
          <p:cNvSpPr>
            <a:spLocks noChangeArrowheads="1"/>
          </p:cNvSpPr>
          <p:nvPr/>
        </p:nvSpPr>
        <p:spPr bwMode="auto">
          <a:xfrm>
            <a:off x="5478464" y="2421731"/>
            <a:ext cx="155575" cy="252412"/>
          </a:xfrm>
          <a:custGeom>
            <a:avLst/>
            <a:gdLst>
              <a:gd name="T0" fmla="*/ 0 w 433"/>
              <a:gd name="T1" fmla="*/ 618 h 701"/>
              <a:gd name="T2" fmla="*/ 268 w 433"/>
              <a:gd name="T3" fmla="*/ 350 h 701"/>
              <a:gd name="T4" fmla="*/ 0 w 433"/>
              <a:gd name="T5" fmla="*/ 82 h 701"/>
              <a:gd name="T6" fmla="*/ 82 w 433"/>
              <a:gd name="T7" fmla="*/ 0 h 701"/>
              <a:gd name="T8" fmla="*/ 432 w 433"/>
              <a:gd name="T9" fmla="*/ 350 h 701"/>
              <a:gd name="T10" fmla="*/ 82 w 433"/>
              <a:gd name="T11" fmla="*/ 700 h 701"/>
              <a:gd name="T12" fmla="*/ 0 w 433"/>
              <a:gd name="T13" fmla="*/ 618 h 7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33" h="701">
                <a:moveTo>
                  <a:pt x="0" y="618"/>
                </a:moveTo>
                <a:lnTo>
                  <a:pt x="268" y="350"/>
                </a:lnTo>
                <a:lnTo>
                  <a:pt x="0" y="82"/>
                </a:lnTo>
                <a:lnTo>
                  <a:pt x="82" y="0"/>
                </a:lnTo>
                <a:lnTo>
                  <a:pt x="432" y="350"/>
                </a:lnTo>
                <a:lnTo>
                  <a:pt x="82" y="700"/>
                </a:lnTo>
                <a:lnTo>
                  <a:pt x="0" y="618"/>
                </a:lnTo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8" name="Freeform 27"/>
          <p:cNvSpPr>
            <a:spLocks noChangeArrowheads="1"/>
          </p:cNvSpPr>
          <p:nvPr/>
        </p:nvSpPr>
        <p:spPr bwMode="auto">
          <a:xfrm>
            <a:off x="6556376" y="2421731"/>
            <a:ext cx="155575" cy="252412"/>
          </a:xfrm>
          <a:custGeom>
            <a:avLst/>
            <a:gdLst>
              <a:gd name="T0" fmla="*/ 432 w 433"/>
              <a:gd name="T1" fmla="*/ 618 h 701"/>
              <a:gd name="T2" fmla="*/ 350 w 433"/>
              <a:gd name="T3" fmla="*/ 700 h 701"/>
              <a:gd name="T4" fmla="*/ 0 w 433"/>
              <a:gd name="T5" fmla="*/ 350 h 701"/>
              <a:gd name="T6" fmla="*/ 350 w 433"/>
              <a:gd name="T7" fmla="*/ 0 h 701"/>
              <a:gd name="T8" fmla="*/ 432 w 433"/>
              <a:gd name="T9" fmla="*/ 82 h 701"/>
              <a:gd name="T10" fmla="*/ 164 w 433"/>
              <a:gd name="T11" fmla="*/ 350 h 701"/>
              <a:gd name="T12" fmla="*/ 432 w 433"/>
              <a:gd name="T13" fmla="*/ 618 h 7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33" h="701">
                <a:moveTo>
                  <a:pt x="432" y="618"/>
                </a:moveTo>
                <a:lnTo>
                  <a:pt x="350" y="700"/>
                </a:lnTo>
                <a:lnTo>
                  <a:pt x="0" y="350"/>
                </a:lnTo>
                <a:lnTo>
                  <a:pt x="350" y="0"/>
                </a:lnTo>
                <a:lnTo>
                  <a:pt x="432" y="82"/>
                </a:lnTo>
                <a:lnTo>
                  <a:pt x="164" y="350"/>
                </a:lnTo>
                <a:lnTo>
                  <a:pt x="432" y="618"/>
                </a:lnTo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9" name="Freeform 28"/>
          <p:cNvSpPr>
            <a:spLocks noChangeArrowheads="1"/>
          </p:cNvSpPr>
          <p:nvPr/>
        </p:nvSpPr>
        <p:spPr bwMode="auto">
          <a:xfrm>
            <a:off x="7586662" y="2469359"/>
            <a:ext cx="252412" cy="155575"/>
          </a:xfrm>
          <a:custGeom>
            <a:avLst/>
            <a:gdLst>
              <a:gd name="T0" fmla="*/ 82 w 701"/>
              <a:gd name="T1" fmla="*/ 0 h 433"/>
              <a:gd name="T2" fmla="*/ 350 w 701"/>
              <a:gd name="T3" fmla="*/ 268 h 433"/>
              <a:gd name="T4" fmla="*/ 618 w 701"/>
              <a:gd name="T5" fmla="*/ 0 h 433"/>
              <a:gd name="T6" fmla="*/ 700 w 701"/>
              <a:gd name="T7" fmla="*/ 82 h 433"/>
              <a:gd name="T8" fmla="*/ 350 w 701"/>
              <a:gd name="T9" fmla="*/ 432 h 433"/>
              <a:gd name="T10" fmla="*/ 0 w 701"/>
              <a:gd name="T11" fmla="*/ 82 h 433"/>
              <a:gd name="T12" fmla="*/ 82 w 701"/>
              <a:gd name="T13" fmla="*/ 0 h 4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701" h="433">
                <a:moveTo>
                  <a:pt x="82" y="0"/>
                </a:moveTo>
                <a:lnTo>
                  <a:pt x="350" y="268"/>
                </a:lnTo>
                <a:lnTo>
                  <a:pt x="618" y="0"/>
                </a:lnTo>
                <a:lnTo>
                  <a:pt x="700" y="82"/>
                </a:lnTo>
                <a:lnTo>
                  <a:pt x="350" y="432"/>
                </a:lnTo>
                <a:lnTo>
                  <a:pt x="0" y="82"/>
                </a:lnTo>
                <a:lnTo>
                  <a:pt x="82" y="0"/>
                </a:lnTo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0" name="Freeform 29"/>
          <p:cNvSpPr>
            <a:spLocks noChangeArrowheads="1"/>
          </p:cNvSpPr>
          <p:nvPr/>
        </p:nvSpPr>
        <p:spPr bwMode="auto">
          <a:xfrm>
            <a:off x="8601076" y="2358232"/>
            <a:ext cx="377825" cy="377825"/>
          </a:xfrm>
          <a:custGeom>
            <a:avLst/>
            <a:gdLst>
              <a:gd name="T0" fmla="*/ 818 w 1051"/>
              <a:gd name="T1" fmla="*/ 817 h 1051"/>
              <a:gd name="T2" fmla="*/ 525 w 1051"/>
              <a:gd name="T3" fmla="*/ 817 h 1051"/>
              <a:gd name="T4" fmla="*/ 525 w 1051"/>
              <a:gd name="T5" fmla="*/ 730 h 1051"/>
              <a:gd name="T6" fmla="*/ 818 w 1051"/>
              <a:gd name="T7" fmla="*/ 730 h 1051"/>
              <a:gd name="T8" fmla="*/ 818 w 1051"/>
              <a:gd name="T9" fmla="*/ 817 h 1051"/>
              <a:gd name="T10" fmla="*/ 933 w 1051"/>
              <a:gd name="T11" fmla="*/ 932 h 1051"/>
              <a:gd name="T12" fmla="*/ 933 w 1051"/>
              <a:gd name="T13" fmla="*/ 117 h 1051"/>
              <a:gd name="T14" fmla="*/ 118 w 1051"/>
              <a:gd name="T15" fmla="*/ 932 h 1051"/>
              <a:gd name="T16" fmla="*/ 933 w 1051"/>
              <a:gd name="T17" fmla="*/ 932 h 1051"/>
              <a:gd name="T18" fmla="*/ 145 w 1051"/>
              <a:gd name="T19" fmla="*/ 262 h 1051"/>
              <a:gd name="T20" fmla="*/ 145 w 1051"/>
              <a:gd name="T21" fmla="*/ 350 h 1051"/>
              <a:gd name="T22" fmla="*/ 263 w 1051"/>
              <a:gd name="T23" fmla="*/ 350 h 1051"/>
              <a:gd name="T24" fmla="*/ 263 w 1051"/>
              <a:gd name="T25" fmla="*/ 467 h 1051"/>
              <a:gd name="T26" fmla="*/ 350 w 1051"/>
              <a:gd name="T27" fmla="*/ 467 h 1051"/>
              <a:gd name="T28" fmla="*/ 350 w 1051"/>
              <a:gd name="T29" fmla="*/ 350 h 1051"/>
              <a:gd name="T30" fmla="*/ 468 w 1051"/>
              <a:gd name="T31" fmla="*/ 350 h 1051"/>
              <a:gd name="T32" fmla="*/ 468 w 1051"/>
              <a:gd name="T33" fmla="*/ 262 h 1051"/>
              <a:gd name="T34" fmla="*/ 350 w 1051"/>
              <a:gd name="T35" fmla="*/ 262 h 1051"/>
              <a:gd name="T36" fmla="*/ 350 w 1051"/>
              <a:gd name="T37" fmla="*/ 145 h 1051"/>
              <a:gd name="T38" fmla="*/ 263 w 1051"/>
              <a:gd name="T39" fmla="*/ 145 h 1051"/>
              <a:gd name="T40" fmla="*/ 263 w 1051"/>
              <a:gd name="T41" fmla="*/ 262 h 1051"/>
              <a:gd name="T42" fmla="*/ 145 w 1051"/>
              <a:gd name="T43" fmla="*/ 262 h 1051"/>
              <a:gd name="T44" fmla="*/ 933 w 1051"/>
              <a:gd name="T45" fmla="*/ 0 h 1051"/>
              <a:gd name="T46" fmla="*/ 1050 w 1051"/>
              <a:gd name="T47" fmla="*/ 117 h 1051"/>
              <a:gd name="T48" fmla="*/ 1050 w 1051"/>
              <a:gd name="T49" fmla="*/ 932 h 1051"/>
              <a:gd name="T50" fmla="*/ 933 w 1051"/>
              <a:gd name="T51" fmla="*/ 1050 h 1051"/>
              <a:gd name="T52" fmla="*/ 118 w 1051"/>
              <a:gd name="T53" fmla="*/ 1050 h 1051"/>
              <a:gd name="T54" fmla="*/ 0 w 1051"/>
              <a:gd name="T55" fmla="*/ 932 h 1051"/>
              <a:gd name="T56" fmla="*/ 0 w 1051"/>
              <a:gd name="T57" fmla="*/ 117 h 1051"/>
              <a:gd name="T58" fmla="*/ 118 w 1051"/>
              <a:gd name="T59" fmla="*/ 0 h 1051"/>
              <a:gd name="T60" fmla="*/ 933 w 1051"/>
              <a:gd name="T61" fmla="*/ 0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1051" h="1051">
                <a:moveTo>
                  <a:pt x="818" y="817"/>
                </a:moveTo>
                <a:lnTo>
                  <a:pt x="525" y="817"/>
                </a:lnTo>
                <a:lnTo>
                  <a:pt x="525" y="730"/>
                </a:lnTo>
                <a:lnTo>
                  <a:pt x="818" y="730"/>
                </a:lnTo>
                <a:lnTo>
                  <a:pt x="818" y="817"/>
                </a:lnTo>
                <a:close/>
                <a:moveTo>
                  <a:pt x="933" y="932"/>
                </a:moveTo>
                <a:lnTo>
                  <a:pt x="933" y="117"/>
                </a:lnTo>
                <a:lnTo>
                  <a:pt x="118" y="932"/>
                </a:lnTo>
                <a:lnTo>
                  <a:pt x="933" y="932"/>
                </a:lnTo>
                <a:close/>
                <a:moveTo>
                  <a:pt x="145" y="262"/>
                </a:moveTo>
                <a:lnTo>
                  <a:pt x="145" y="350"/>
                </a:lnTo>
                <a:lnTo>
                  <a:pt x="263" y="350"/>
                </a:lnTo>
                <a:lnTo>
                  <a:pt x="263" y="467"/>
                </a:lnTo>
                <a:lnTo>
                  <a:pt x="350" y="467"/>
                </a:lnTo>
                <a:lnTo>
                  <a:pt x="350" y="350"/>
                </a:lnTo>
                <a:lnTo>
                  <a:pt x="468" y="350"/>
                </a:lnTo>
                <a:lnTo>
                  <a:pt x="468" y="262"/>
                </a:lnTo>
                <a:lnTo>
                  <a:pt x="350" y="262"/>
                </a:lnTo>
                <a:lnTo>
                  <a:pt x="350" y="145"/>
                </a:lnTo>
                <a:lnTo>
                  <a:pt x="263" y="145"/>
                </a:lnTo>
                <a:lnTo>
                  <a:pt x="263" y="262"/>
                </a:lnTo>
                <a:lnTo>
                  <a:pt x="145" y="262"/>
                </a:lnTo>
                <a:close/>
                <a:moveTo>
                  <a:pt x="933" y="0"/>
                </a:moveTo>
                <a:cubicBezTo>
                  <a:pt x="996" y="0"/>
                  <a:pt x="1050" y="54"/>
                  <a:pt x="1050" y="117"/>
                </a:cubicBezTo>
                <a:lnTo>
                  <a:pt x="1050" y="932"/>
                </a:lnTo>
                <a:cubicBezTo>
                  <a:pt x="1050" y="995"/>
                  <a:pt x="996" y="1050"/>
                  <a:pt x="933" y="1050"/>
                </a:cubicBezTo>
                <a:lnTo>
                  <a:pt x="118" y="1050"/>
                </a:lnTo>
                <a:cubicBezTo>
                  <a:pt x="55" y="1050"/>
                  <a:pt x="0" y="995"/>
                  <a:pt x="0" y="932"/>
                </a:cubicBezTo>
                <a:lnTo>
                  <a:pt x="0" y="117"/>
                </a:lnTo>
                <a:cubicBezTo>
                  <a:pt x="0" y="54"/>
                  <a:pt x="55" y="0"/>
                  <a:pt x="118" y="0"/>
                </a:cubicBezTo>
                <a:lnTo>
                  <a:pt x="933" y="0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1" name="Freeform 30"/>
          <p:cNvSpPr>
            <a:spLocks noChangeArrowheads="1"/>
          </p:cNvSpPr>
          <p:nvPr/>
        </p:nvSpPr>
        <p:spPr bwMode="auto">
          <a:xfrm>
            <a:off x="9683749" y="2343944"/>
            <a:ext cx="369888" cy="406400"/>
          </a:xfrm>
          <a:custGeom>
            <a:avLst/>
            <a:gdLst>
              <a:gd name="T0" fmla="*/ 514 w 1029"/>
              <a:gd name="T1" fmla="*/ 1012 h 1128"/>
              <a:gd name="T2" fmla="*/ 514 w 1029"/>
              <a:gd name="T3" fmla="*/ 167 h 1128"/>
              <a:gd name="T4" fmla="*/ 268 w 1029"/>
              <a:gd name="T5" fmla="*/ 413 h 1128"/>
              <a:gd name="T6" fmla="*/ 164 w 1029"/>
              <a:gd name="T7" fmla="*/ 662 h 1128"/>
              <a:gd name="T8" fmla="*/ 514 w 1029"/>
              <a:gd name="T9" fmla="*/ 1012 h 1128"/>
              <a:gd name="T10" fmla="*/ 845 w 1029"/>
              <a:gd name="T11" fmla="*/ 331 h 1128"/>
              <a:gd name="T12" fmla="*/ 845 w 1029"/>
              <a:gd name="T13" fmla="*/ 990 h 1128"/>
              <a:gd name="T14" fmla="*/ 514 w 1029"/>
              <a:gd name="T15" fmla="*/ 1127 h 1128"/>
              <a:gd name="T16" fmla="*/ 183 w 1029"/>
              <a:gd name="T17" fmla="*/ 990 h 1128"/>
              <a:gd name="T18" fmla="*/ 183 w 1029"/>
              <a:gd name="T19" fmla="*/ 331 h 1128"/>
              <a:gd name="T20" fmla="*/ 514 w 1029"/>
              <a:gd name="T21" fmla="*/ 0 h 1128"/>
              <a:gd name="T22" fmla="*/ 845 w 1029"/>
              <a:gd name="T23" fmla="*/ 331 h 1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029" h="1128">
                <a:moveTo>
                  <a:pt x="514" y="1012"/>
                </a:moveTo>
                <a:lnTo>
                  <a:pt x="514" y="167"/>
                </a:lnTo>
                <a:lnTo>
                  <a:pt x="268" y="413"/>
                </a:lnTo>
                <a:cubicBezTo>
                  <a:pt x="202" y="479"/>
                  <a:pt x="164" y="569"/>
                  <a:pt x="164" y="662"/>
                </a:cubicBezTo>
                <a:cubicBezTo>
                  <a:pt x="164" y="850"/>
                  <a:pt x="326" y="1012"/>
                  <a:pt x="514" y="1012"/>
                </a:cubicBezTo>
                <a:close/>
                <a:moveTo>
                  <a:pt x="845" y="331"/>
                </a:moveTo>
                <a:cubicBezTo>
                  <a:pt x="1028" y="514"/>
                  <a:pt x="1028" y="807"/>
                  <a:pt x="845" y="990"/>
                </a:cubicBezTo>
                <a:cubicBezTo>
                  <a:pt x="754" y="1080"/>
                  <a:pt x="635" y="1127"/>
                  <a:pt x="514" y="1127"/>
                </a:cubicBezTo>
                <a:cubicBezTo>
                  <a:pt x="394" y="1127"/>
                  <a:pt x="273" y="1080"/>
                  <a:pt x="183" y="990"/>
                </a:cubicBezTo>
                <a:cubicBezTo>
                  <a:pt x="0" y="807"/>
                  <a:pt x="0" y="514"/>
                  <a:pt x="183" y="331"/>
                </a:cubicBezTo>
                <a:lnTo>
                  <a:pt x="514" y="0"/>
                </a:lnTo>
                <a:lnTo>
                  <a:pt x="845" y="331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2" name="Freeform 31"/>
          <p:cNvSpPr>
            <a:spLocks noChangeArrowheads="1"/>
          </p:cNvSpPr>
          <p:nvPr/>
        </p:nvSpPr>
        <p:spPr bwMode="auto">
          <a:xfrm>
            <a:off x="10756901" y="2334419"/>
            <a:ext cx="377825" cy="425451"/>
          </a:xfrm>
          <a:custGeom>
            <a:avLst/>
            <a:gdLst>
              <a:gd name="T0" fmla="*/ 525 w 1051"/>
              <a:gd name="T1" fmla="*/ 167 h 1182"/>
              <a:gd name="T2" fmla="*/ 391 w 1051"/>
              <a:gd name="T3" fmla="*/ 298 h 1182"/>
              <a:gd name="T4" fmla="*/ 309 w 1051"/>
              <a:gd name="T5" fmla="*/ 216 h 1182"/>
              <a:gd name="T6" fmla="*/ 525 w 1051"/>
              <a:gd name="T7" fmla="*/ 0 h 1182"/>
              <a:gd name="T8" fmla="*/ 856 w 1051"/>
              <a:gd name="T9" fmla="*/ 331 h 1182"/>
              <a:gd name="T10" fmla="*/ 949 w 1051"/>
              <a:gd name="T11" fmla="*/ 856 h 1182"/>
              <a:gd name="T12" fmla="*/ 525 w 1051"/>
              <a:gd name="T13" fmla="*/ 435 h 1182"/>
              <a:gd name="T14" fmla="*/ 525 w 1051"/>
              <a:gd name="T15" fmla="*/ 167 h 1182"/>
              <a:gd name="T16" fmla="*/ 525 w 1051"/>
              <a:gd name="T17" fmla="*/ 1012 h 1182"/>
              <a:gd name="T18" fmla="*/ 525 w 1051"/>
              <a:gd name="T19" fmla="*/ 730 h 1182"/>
              <a:gd name="T20" fmla="*/ 246 w 1051"/>
              <a:gd name="T21" fmla="*/ 451 h 1182"/>
              <a:gd name="T22" fmla="*/ 175 w 1051"/>
              <a:gd name="T23" fmla="*/ 662 h 1182"/>
              <a:gd name="T24" fmla="*/ 525 w 1051"/>
              <a:gd name="T25" fmla="*/ 1012 h 1182"/>
              <a:gd name="T26" fmla="*/ 1031 w 1051"/>
              <a:gd name="T27" fmla="*/ 1085 h 1182"/>
              <a:gd name="T28" fmla="*/ 1050 w 1051"/>
              <a:gd name="T29" fmla="*/ 1107 h 1182"/>
              <a:gd name="T30" fmla="*/ 976 w 1051"/>
              <a:gd name="T31" fmla="*/ 1181 h 1182"/>
              <a:gd name="T32" fmla="*/ 818 w 1051"/>
              <a:gd name="T33" fmla="*/ 1023 h 1182"/>
              <a:gd name="T34" fmla="*/ 525 w 1051"/>
              <a:gd name="T35" fmla="*/ 1126 h 1182"/>
              <a:gd name="T36" fmla="*/ 194 w 1051"/>
              <a:gd name="T37" fmla="*/ 990 h 1182"/>
              <a:gd name="T38" fmla="*/ 161 w 1051"/>
              <a:gd name="T39" fmla="*/ 366 h 1182"/>
              <a:gd name="T40" fmla="*/ 0 w 1051"/>
              <a:gd name="T41" fmla="*/ 205 h 1182"/>
              <a:gd name="T42" fmla="*/ 74 w 1051"/>
              <a:gd name="T43" fmla="*/ 131 h 1182"/>
              <a:gd name="T44" fmla="*/ 1031 w 1051"/>
              <a:gd name="T45" fmla="*/ 1085 h 1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051" h="1182">
                <a:moveTo>
                  <a:pt x="525" y="167"/>
                </a:moveTo>
                <a:lnTo>
                  <a:pt x="391" y="298"/>
                </a:lnTo>
                <a:lnTo>
                  <a:pt x="309" y="216"/>
                </a:lnTo>
                <a:lnTo>
                  <a:pt x="525" y="0"/>
                </a:lnTo>
                <a:lnTo>
                  <a:pt x="856" y="331"/>
                </a:lnTo>
                <a:cubicBezTo>
                  <a:pt x="998" y="473"/>
                  <a:pt x="1028" y="684"/>
                  <a:pt x="949" y="856"/>
                </a:cubicBezTo>
                <a:lnTo>
                  <a:pt x="525" y="435"/>
                </a:lnTo>
                <a:lnTo>
                  <a:pt x="525" y="167"/>
                </a:lnTo>
                <a:close/>
                <a:moveTo>
                  <a:pt x="525" y="1012"/>
                </a:moveTo>
                <a:lnTo>
                  <a:pt x="525" y="730"/>
                </a:lnTo>
                <a:lnTo>
                  <a:pt x="246" y="451"/>
                </a:lnTo>
                <a:cubicBezTo>
                  <a:pt x="200" y="511"/>
                  <a:pt x="175" y="585"/>
                  <a:pt x="175" y="662"/>
                </a:cubicBezTo>
                <a:cubicBezTo>
                  <a:pt x="175" y="850"/>
                  <a:pt x="337" y="1012"/>
                  <a:pt x="525" y="1012"/>
                </a:cubicBezTo>
                <a:close/>
                <a:moveTo>
                  <a:pt x="1031" y="1085"/>
                </a:moveTo>
                <a:lnTo>
                  <a:pt x="1050" y="1107"/>
                </a:lnTo>
                <a:lnTo>
                  <a:pt x="976" y="1181"/>
                </a:lnTo>
                <a:lnTo>
                  <a:pt x="818" y="1023"/>
                </a:lnTo>
                <a:cubicBezTo>
                  <a:pt x="733" y="1091"/>
                  <a:pt x="629" y="1126"/>
                  <a:pt x="525" y="1126"/>
                </a:cubicBezTo>
                <a:cubicBezTo>
                  <a:pt x="405" y="1126"/>
                  <a:pt x="284" y="1080"/>
                  <a:pt x="194" y="990"/>
                </a:cubicBezTo>
                <a:cubicBezTo>
                  <a:pt x="25" y="818"/>
                  <a:pt x="14" y="550"/>
                  <a:pt x="161" y="366"/>
                </a:cubicBezTo>
                <a:lnTo>
                  <a:pt x="0" y="205"/>
                </a:lnTo>
                <a:lnTo>
                  <a:pt x="74" y="131"/>
                </a:lnTo>
                <a:cubicBezTo>
                  <a:pt x="392" y="450"/>
                  <a:pt x="709" y="770"/>
                  <a:pt x="1031" y="1085"/>
                </a:cubicBez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3" name="Freeform 32"/>
          <p:cNvSpPr>
            <a:spLocks noChangeArrowheads="1"/>
          </p:cNvSpPr>
          <p:nvPr/>
        </p:nvSpPr>
        <p:spPr bwMode="auto">
          <a:xfrm>
            <a:off x="1055687" y="3207544"/>
            <a:ext cx="419100" cy="420689"/>
          </a:xfrm>
          <a:custGeom>
            <a:avLst/>
            <a:gdLst>
              <a:gd name="T0" fmla="*/ 350 w 1166"/>
              <a:gd name="T1" fmla="*/ 932 h 1168"/>
              <a:gd name="T2" fmla="*/ 582 w 1166"/>
              <a:gd name="T3" fmla="*/ 1167 h 1168"/>
              <a:gd name="T4" fmla="*/ 990 w 1166"/>
              <a:gd name="T5" fmla="*/ 175 h 1168"/>
              <a:gd name="T6" fmla="*/ 875 w 1166"/>
              <a:gd name="T7" fmla="*/ 293 h 1168"/>
              <a:gd name="T8" fmla="*/ 990 w 1166"/>
              <a:gd name="T9" fmla="*/ 468 h 1168"/>
              <a:gd name="T10" fmla="*/ 875 w 1166"/>
              <a:gd name="T11" fmla="*/ 350 h 1168"/>
              <a:gd name="T12" fmla="*/ 990 w 1166"/>
              <a:gd name="T13" fmla="*/ 468 h 1168"/>
              <a:gd name="T14" fmla="*/ 815 w 1166"/>
              <a:gd name="T15" fmla="*/ 175 h 1168"/>
              <a:gd name="T16" fmla="*/ 700 w 1166"/>
              <a:gd name="T17" fmla="*/ 293 h 1168"/>
              <a:gd name="T18" fmla="*/ 815 w 1166"/>
              <a:gd name="T19" fmla="*/ 468 h 1168"/>
              <a:gd name="T20" fmla="*/ 700 w 1166"/>
              <a:gd name="T21" fmla="*/ 350 h 1168"/>
              <a:gd name="T22" fmla="*/ 815 w 1166"/>
              <a:gd name="T23" fmla="*/ 468 h 1168"/>
              <a:gd name="T24" fmla="*/ 815 w 1166"/>
              <a:gd name="T25" fmla="*/ 583 h 1168"/>
              <a:gd name="T26" fmla="*/ 350 w 1166"/>
              <a:gd name="T27" fmla="*/ 699 h 1168"/>
              <a:gd name="T28" fmla="*/ 290 w 1166"/>
              <a:gd name="T29" fmla="*/ 293 h 1168"/>
              <a:gd name="T30" fmla="*/ 175 w 1166"/>
              <a:gd name="T31" fmla="*/ 175 h 1168"/>
              <a:gd name="T32" fmla="*/ 290 w 1166"/>
              <a:gd name="T33" fmla="*/ 293 h 1168"/>
              <a:gd name="T34" fmla="*/ 290 w 1166"/>
              <a:gd name="T35" fmla="*/ 350 h 1168"/>
              <a:gd name="T36" fmla="*/ 175 w 1166"/>
              <a:gd name="T37" fmla="*/ 468 h 1168"/>
              <a:gd name="T38" fmla="*/ 350 w 1166"/>
              <a:gd name="T39" fmla="*/ 350 h 1168"/>
              <a:gd name="T40" fmla="*/ 465 w 1166"/>
              <a:gd name="T41" fmla="*/ 468 h 1168"/>
              <a:gd name="T42" fmla="*/ 350 w 1166"/>
              <a:gd name="T43" fmla="*/ 350 h 1168"/>
              <a:gd name="T44" fmla="*/ 465 w 1166"/>
              <a:gd name="T45" fmla="*/ 293 h 1168"/>
              <a:gd name="T46" fmla="*/ 350 w 1166"/>
              <a:gd name="T47" fmla="*/ 175 h 1168"/>
              <a:gd name="T48" fmla="*/ 525 w 1166"/>
              <a:gd name="T49" fmla="*/ 350 h 1168"/>
              <a:gd name="T50" fmla="*/ 640 w 1166"/>
              <a:gd name="T51" fmla="*/ 468 h 1168"/>
              <a:gd name="T52" fmla="*/ 525 w 1166"/>
              <a:gd name="T53" fmla="*/ 350 h 1168"/>
              <a:gd name="T54" fmla="*/ 640 w 1166"/>
              <a:gd name="T55" fmla="*/ 293 h 1168"/>
              <a:gd name="T56" fmla="*/ 525 w 1166"/>
              <a:gd name="T57" fmla="*/ 175 h 1168"/>
              <a:gd name="T58" fmla="*/ 1165 w 1166"/>
              <a:gd name="T59" fmla="*/ 118 h 1168"/>
              <a:gd name="T60" fmla="*/ 1050 w 1166"/>
              <a:gd name="T61" fmla="*/ 817 h 1168"/>
              <a:gd name="T62" fmla="*/ 0 w 1166"/>
              <a:gd name="T63" fmla="*/ 699 h 1168"/>
              <a:gd name="T64" fmla="*/ 115 w 1166"/>
              <a:gd name="T65" fmla="*/ 0 h 1168"/>
              <a:gd name="T66" fmla="*/ 1165 w 1166"/>
              <a:gd name="T67" fmla="*/ 118 h 1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166" h="1168">
                <a:moveTo>
                  <a:pt x="582" y="1167"/>
                </a:moveTo>
                <a:lnTo>
                  <a:pt x="350" y="932"/>
                </a:lnTo>
                <a:lnTo>
                  <a:pt x="815" y="932"/>
                </a:lnTo>
                <a:lnTo>
                  <a:pt x="582" y="1167"/>
                </a:lnTo>
                <a:close/>
                <a:moveTo>
                  <a:pt x="990" y="293"/>
                </a:moveTo>
                <a:lnTo>
                  <a:pt x="990" y="175"/>
                </a:lnTo>
                <a:lnTo>
                  <a:pt x="875" y="175"/>
                </a:lnTo>
                <a:lnTo>
                  <a:pt x="875" y="293"/>
                </a:lnTo>
                <a:lnTo>
                  <a:pt x="990" y="293"/>
                </a:lnTo>
                <a:close/>
                <a:moveTo>
                  <a:pt x="990" y="468"/>
                </a:moveTo>
                <a:lnTo>
                  <a:pt x="990" y="350"/>
                </a:lnTo>
                <a:lnTo>
                  <a:pt x="875" y="350"/>
                </a:lnTo>
                <a:lnTo>
                  <a:pt x="875" y="468"/>
                </a:lnTo>
                <a:lnTo>
                  <a:pt x="990" y="468"/>
                </a:lnTo>
                <a:close/>
                <a:moveTo>
                  <a:pt x="815" y="293"/>
                </a:moveTo>
                <a:lnTo>
                  <a:pt x="815" y="175"/>
                </a:lnTo>
                <a:lnTo>
                  <a:pt x="700" y="175"/>
                </a:lnTo>
                <a:lnTo>
                  <a:pt x="700" y="293"/>
                </a:lnTo>
                <a:lnTo>
                  <a:pt x="815" y="293"/>
                </a:lnTo>
                <a:close/>
                <a:moveTo>
                  <a:pt x="815" y="468"/>
                </a:moveTo>
                <a:lnTo>
                  <a:pt x="815" y="350"/>
                </a:lnTo>
                <a:lnTo>
                  <a:pt x="700" y="350"/>
                </a:lnTo>
                <a:lnTo>
                  <a:pt x="700" y="468"/>
                </a:lnTo>
                <a:lnTo>
                  <a:pt x="815" y="468"/>
                </a:lnTo>
                <a:close/>
                <a:moveTo>
                  <a:pt x="815" y="699"/>
                </a:moveTo>
                <a:lnTo>
                  <a:pt x="815" y="583"/>
                </a:lnTo>
                <a:lnTo>
                  <a:pt x="350" y="583"/>
                </a:lnTo>
                <a:lnTo>
                  <a:pt x="350" y="699"/>
                </a:lnTo>
                <a:lnTo>
                  <a:pt x="815" y="699"/>
                </a:lnTo>
                <a:close/>
                <a:moveTo>
                  <a:pt x="290" y="293"/>
                </a:moveTo>
                <a:lnTo>
                  <a:pt x="290" y="175"/>
                </a:lnTo>
                <a:lnTo>
                  <a:pt x="175" y="175"/>
                </a:lnTo>
                <a:lnTo>
                  <a:pt x="175" y="293"/>
                </a:lnTo>
                <a:lnTo>
                  <a:pt x="290" y="293"/>
                </a:lnTo>
                <a:close/>
                <a:moveTo>
                  <a:pt x="290" y="468"/>
                </a:moveTo>
                <a:lnTo>
                  <a:pt x="290" y="350"/>
                </a:lnTo>
                <a:lnTo>
                  <a:pt x="175" y="350"/>
                </a:lnTo>
                <a:lnTo>
                  <a:pt x="175" y="468"/>
                </a:lnTo>
                <a:lnTo>
                  <a:pt x="290" y="468"/>
                </a:lnTo>
                <a:close/>
                <a:moveTo>
                  <a:pt x="350" y="350"/>
                </a:moveTo>
                <a:lnTo>
                  <a:pt x="350" y="468"/>
                </a:lnTo>
                <a:lnTo>
                  <a:pt x="465" y="468"/>
                </a:lnTo>
                <a:lnTo>
                  <a:pt x="465" y="350"/>
                </a:lnTo>
                <a:lnTo>
                  <a:pt x="350" y="350"/>
                </a:lnTo>
                <a:close/>
                <a:moveTo>
                  <a:pt x="350" y="293"/>
                </a:moveTo>
                <a:lnTo>
                  <a:pt x="465" y="293"/>
                </a:lnTo>
                <a:lnTo>
                  <a:pt x="465" y="175"/>
                </a:lnTo>
                <a:lnTo>
                  <a:pt x="350" y="175"/>
                </a:lnTo>
                <a:lnTo>
                  <a:pt x="350" y="293"/>
                </a:lnTo>
                <a:close/>
                <a:moveTo>
                  <a:pt x="525" y="350"/>
                </a:moveTo>
                <a:lnTo>
                  <a:pt x="525" y="468"/>
                </a:lnTo>
                <a:lnTo>
                  <a:pt x="640" y="468"/>
                </a:lnTo>
                <a:lnTo>
                  <a:pt x="640" y="350"/>
                </a:lnTo>
                <a:lnTo>
                  <a:pt x="525" y="350"/>
                </a:lnTo>
                <a:close/>
                <a:moveTo>
                  <a:pt x="525" y="293"/>
                </a:moveTo>
                <a:lnTo>
                  <a:pt x="640" y="293"/>
                </a:lnTo>
                <a:lnTo>
                  <a:pt x="640" y="175"/>
                </a:lnTo>
                <a:lnTo>
                  <a:pt x="525" y="175"/>
                </a:lnTo>
                <a:lnTo>
                  <a:pt x="525" y="293"/>
                </a:lnTo>
                <a:close/>
                <a:moveTo>
                  <a:pt x="1165" y="118"/>
                </a:moveTo>
                <a:lnTo>
                  <a:pt x="1165" y="699"/>
                </a:lnTo>
                <a:cubicBezTo>
                  <a:pt x="1165" y="762"/>
                  <a:pt x="1113" y="817"/>
                  <a:pt x="1050" y="817"/>
                </a:cubicBezTo>
                <a:lnTo>
                  <a:pt x="115" y="817"/>
                </a:lnTo>
                <a:cubicBezTo>
                  <a:pt x="52" y="817"/>
                  <a:pt x="0" y="762"/>
                  <a:pt x="0" y="699"/>
                </a:cubicBezTo>
                <a:lnTo>
                  <a:pt x="0" y="118"/>
                </a:lnTo>
                <a:cubicBezTo>
                  <a:pt x="0" y="55"/>
                  <a:pt x="52" y="0"/>
                  <a:pt x="115" y="0"/>
                </a:cubicBezTo>
                <a:lnTo>
                  <a:pt x="1050" y="0"/>
                </a:lnTo>
                <a:cubicBezTo>
                  <a:pt x="1113" y="0"/>
                  <a:pt x="1165" y="55"/>
                  <a:pt x="1165" y="118"/>
                </a:cubicBez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4" name="Freeform 33"/>
          <p:cNvSpPr>
            <a:spLocks noChangeArrowheads="1"/>
          </p:cNvSpPr>
          <p:nvPr/>
        </p:nvSpPr>
        <p:spPr bwMode="auto">
          <a:xfrm>
            <a:off x="2087564" y="3239294"/>
            <a:ext cx="504825" cy="357187"/>
          </a:xfrm>
          <a:custGeom>
            <a:avLst/>
            <a:gdLst>
              <a:gd name="T0" fmla="*/ 1168 w 1401"/>
              <a:gd name="T1" fmla="*/ 699 h 992"/>
              <a:gd name="T2" fmla="*/ 1168 w 1401"/>
              <a:gd name="T3" fmla="*/ 118 h 992"/>
              <a:gd name="T4" fmla="*/ 233 w 1401"/>
              <a:gd name="T5" fmla="*/ 118 h 992"/>
              <a:gd name="T6" fmla="*/ 233 w 1401"/>
              <a:gd name="T7" fmla="*/ 699 h 992"/>
              <a:gd name="T8" fmla="*/ 1168 w 1401"/>
              <a:gd name="T9" fmla="*/ 699 h 992"/>
              <a:gd name="T10" fmla="*/ 818 w 1401"/>
              <a:gd name="T11" fmla="*/ 874 h 992"/>
              <a:gd name="T12" fmla="*/ 818 w 1401"/>
              <a:gd name="T13" fmla="*/ 816 h 992"/>
              <a:gd name="T14" fmla="*/ 583 w 1401"/>
              <a:gd name="T15" fmla="*/ 816 h 992"/>
              <a:gd name="T16" fmla="*/ 583 w 1401"/>
              <a:gd name="T17" fmla="*/ 874 h 992"/>
              <a:gd name="T18" fmla="*/ 818 w 1401"/>
              <a:gd name="T19" fmla="*/ 874 h 992"/>
              <a:gd name="T20" fmla="*/ 1400 w 1401"/>
              <a:gd name="T21" fmla="*/ 874 h 992"/>
              <a:gd name="T22" fmla="*/ 1400 w 1401"/>
              <a:gd name="T23" fmla="*/ 991 h 992"/>
              <a:gd name="T24" fmla="*/ 0 w 1401"/>
              <a:gd name="T25" fmla="*/ 991 h 992"/>
              <a:gd name="T26" fmla="*/ 0 w 1401"/>
              <a:gd name="T27" fmla="*/ 874 h 992"/>
              <a:gd name="T28" fmla="*/ 118 w 1401"/>
              <a:gd name="T29" fmla="*/ 874 h 992"/>
              <a:gd name="T30" fmla="*/ 118 w 1401"/>
              <a:gd name="T31" fmla="*/ 0 h 992"/>
              <a:gd name="T32" fmla="*/ 1283 w 1401"/>
              <a:gd name="T33" fmla="*/ 0 h 992"/>
              <a:gd name="T34" fmla="*/ 1283 w 1401"/>
              <a:gd name="T35" fmla="*/ 874 h 992"/>
              <a:gd name="T36" fmla="*/ 1400 w 1401"/>
              <a:gd name="T37" fmla="*/ 874 h 9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401" h="992">
                <a:moveTo>
                  <a:pt x="1168" y="699"/>
                </a:moveTo>
                <a:lnTo>
                  <a:pt x="1168" y="118"/>
                </a:lnTo>
                <a:lnTo>
                  <a:pt x="233" y="118"/>
                </a:lnTo>
                <a:lnTo>
                  <a:pt x="233" y="699"/>
                </a:lnTo>
                <a:lnTo>
                  <a:pt x="1168" y="699"/>
                </a:lnTo>
                <a:close/>
                <a:moveTo>
                  <a:pt x="818" y="874"/>
                </a:moveTo>
                <a:lnTo>
                  <a:pt x="818" y="816"/>
                </a:lnTo>
                <a:lnTo>
                  <a:pt x="583" y="816"/>
                </a:lnTo>
                <a:lnTo>
                  <a:pt x="583" y="874"/>
                </a:lnTo>
                <a:lnTo>
                  <a:pt x="818" y="874"/>
                </a:lnTo>
                <a:close/>
                <a:moveTo>
                  <a:pt x="1400" y="874"/>
                </a:moveTo>
                <a:lnTo>
                  <a:pt x="1400" y="991"/>
                </a:lnTo>
                <a:lnTo>
                  <a:pt x="0" y="991"/>
                </a:lnTo>
                <a:lnTo>
                  <a:pt x="0" y="874"/>
                </a:lnTo>
                <a:lnTo>
                  <a:pt x="118" y="874"/>
                </a:lnTo>
                <a:lnTo>
                  <a:pt x="118" y="0"/>
                </a:lnTo>
                <a:lnTo>
                  <a:pt x="1283" y="0"/>
                </a:lnTo>
                <a:lnTo>
                  <a:pt x="1283" y="874"/>
                </a:lnTo>
                <a:lnTo>
                  <a:pt x="1400" y="874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5" name="Freeform 34"/>
          <p:cNvSpPr>
            <a:spLocks noChangeArrowheads="1"/>
          </p:cNvSpPr>
          <p:nvPr/>
        </p:nvSpPr>
        <p:spPr bwMode="auto">
          <a:xfrm>
            <a:off x="3205162" y="3209131"/>
            <a:ext cx="419100" cy="419100"/>
          </a:xfrm>
          <a:custGeom>
            <a:avLst/>
            <a:gdLst>
              <a:gd name="T0" fmla="*/ 836 w 1165"/>
              <a:gd name="T1" fmla="*/ 699 h 1165"/>
              <a:gd name="T2" fmla="*/ 1033 w 1165"/>
              <a:gd name="T3" fmla="*/ 699 h 1165"/>
              <a:gd name="T4" fmla="*/ 1049 w 1165"/>
              <a:gd name="T5" fmla="*/ 582 h 1165"/>
              <a:gd name="T6" fmla="*/ 1033 w 1165"/>
              <a:gd name="T7" fmla="*/ 465 h 1165"/>
              <a:gd name="T8" fmla="*/ 836 w 1165"/>
              <a:gd name="T9" fmla="*/ 465 h 1165"/>
              <a:gd name="T10" fmla="*/ 844 w 1165"/>
              <a:gd name="T11" fmla="*/ 582 h 1165"/>
              <a:gd name="T12" fmla="*/ 836 w 1165"/>
              <a:gd name="T13" fmla="*/ 699 h 1165"/>
              <a:gd name="T14" fmla="*/ 732 w 1165"/>
              <a:gd name="T15" fmla="*/ 1021 h 1165"/>
              <a:gd name="T16" fmla="*/ 987 w 1165"/>
              <a:gd name="T17" fmla="*/ 814 h 1165"/>
              <a:gd name="T18" fmla="*/ 814 w 1165"/>
              <a:gd name="T19" fmla="*/ 814 h 1165"/>
              <a:gd name="T20" fmla="*/ 732 w 1165"/>
              <a:gd name="T21" fmla="*/ 1021 h 1165"/>
              <a:gd name="T22" fmla="*/ 719 w 1165"/>
              <a:gd name="T23" fmla="*/ 699 h 1165"/>
              <a:gd name="T24" fmla="*/ 727 w 1165"/>
              <a:gd name="T25" fmla="*/ 582 h 1165"/>
              <a:gd name="T26" fmla="*/ 719 w 1165"/>
              <a:gd name="T27" fmla="*/ 465 h 1165"/>
              <a:gd name="T28" fmla="*/ 445 w 1165"/>
              <a:gd name="T29" fmla="*/ 465 h 1165"/>
              <a:gd name="T30" fmla="*/ 437 w 1165"/>
              <a:gd name="T31" fmla="*/ 582 h 1165"/>
              <a:gd name="T32" fmla="*/ 445 w 1165"/>
              <a:gd name="T33" fmla="*/ 699 h 1165"/>
              <a:gd name="T34" fmla="*/ 719 w 1165"/>
              <a:gd name="T35" fmla="*/ 699 h 1165"/>
              <a:gd name="T36" fmla="*/ 582 w 1165"/>
              <a:gd name="T37" fmla="*/ 1046 h 1165"/>
              <a:gd name="T38" fmla="*/ 694 w 1165"/>
              <a:gd name="T39" fmla="*/ 814 h 1165"/>
              <a:gd name="T40" fmla="*/ 470 w 1165"/>
              <a:gd name="T41" fmla="*/ 814 h 1165"/>
              <a:gd name="T42" fmla="*/ 582 w 1165"/>
              <a:gd name="T43" fmla="*/ 1046 h 1165"/>
              <a:gd name="T44" fmla="*/ 350 w 1165"/>
              <a:gd name="T45" fmla="*/ 350 h 1165"/>
              <a:gd name="T46" fmla="*/ 432 w 1165"/>
              <a:gd name="T47" fmla="*/ 142 h 1165"/>
              <a:gd name="T48" fmla="*/ 177 w 1165"/>
              <a:gd name="T49" fmla="*/ 350 h 1165"/>
              <a:gd name="T50" fmla="*/ 350 w 1165"/>
              <a:gd name="T51" fmla="*/ 350 h 1165"/>
              <a:gd name="T52" fmla="*/ 177 w 1165"/>
              <a:gd name="T53" fmla="*/ 814 h 1165"/>
              <a:gd name="T54" fmla="*/ 432 w 1165"/>
              <a:gd name="T55" fmla="*/ 1021 h 1165"/>
              <a:gd name="T56" fmla="*/ 350 w 1165"/>
              <a:gd name="T57" fmla="*/ 814 h 1165"/>
              <a:gd name="T58" fmla="*/ 177 w 1165"/>
              <a:gd name="T59" fmla="*/ 814 h 1165"/>
              <a:gd name="T60" fmla="*/ 131 w 1165"/>
              <a:gd name="T61" fmla="*/ 699 h 1165"/>
              <a:gd name="T62" fmla="*/ 328 w 1165"/>
              <a:gd name="T63" fmla="*/ 699 h 1165"/>
              <a:gd name="T64" fmla="*/ 319 w 1165"/>
              <a:gd name="T65" fmla="*/ 582 h 1165"/>
              <a:gd name="T66" fmla="*/ 328 w 1165"/>
              <a:gd name="T67" fmla="*/ 465 h 1165"/>
              <a:gd name="T68" fmla="*/ 131 w 1165"/>
              <a:gd name="T69" fmla="*/ 465 h 1165"/>
              <a:gd name="T70" fmla="*/ 114 w 1165"/>
              <a:gd name="T71" fmla="*/ 582 h 1165"/>
              <a:gd name="T72" fmla="*/ 131 w 1165"/>
              <a:gd name="T73" fmla="*/ 699 h 1165"/>
              <a:gd name="T74" fmla="*/ 582 w 1165"/>
              <a:gd name="T75" fmla="*/ 117 h 1165"/>
              <a:gd name="T76" fmla="*/ 470 w 1165"/>
              <a:gd name="T77" fmla="*/ 350 h 1165"/>
              <a:gd name="T78" fmla="*/ 694 w 1165"/>
              <a:gd name="T79" fmla="*/ 350 h 1165"/>
              <a:gd name="T80" fmla="*/ 582 w 1165"/>
              <a:gd name="T81" fmla="*/ 117 h 1165"/>
              <a:gd name="T82" fmla="*/ 987 w 1165"/>
              <a:gd name="T83" fmla="*/ 350 h 1165"/>
              <a:gd name="T84" fmla="*/ 732 w 1165"/>
              <a:gd name="T85" fmla="*/ 142 h 1165"/>
              <a:gd name="T86" fmla="*/ 814 w 1165"/>
              <a:gd name="T87" fmla="*/ 350 h 1165"/>
              <a:gd name="T88" fmla="*/ 987 w 1165"/>
              <a:gd name="T89" fmla="*/ 350 h 1165"/>
              <a:gd name="T90" fmla="*/ 582 w 1165"/>
              <a:gd name="T91" fmla="*/ 0 h 1165"/>
              <a:gd name="T92" fmla="*/ 1164 w 1165"/>
              <a:gd name="T93" fmla="*/ 582 h 1165"/>
              <a:gd name="T94" fmla="*/ 582 w 1165"/>
              <a:gd name="T95" fmla="*/ 1164 h 1165"/>
              <a:gd name="T96" fmla="*/ 0 w 1165"/>
              <a:gd name="T97" fmla="*/ 582 h 1165"/>
              <a:gd name="T98" fmla="*/ 582 w 1165"/>
              <a:gd name="T99" fmla="*/ 0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1165" h="1165">
                <a:moveTo>
                  <a:pt x="836" y="699"/>
                </a:moveTo>
                <a:lnTo>
                  <a:pt x="1033" y="699"/>
                </a:lnTo>
                <a:cubicBezTo>
                  <a:pt x="1041" y="660"/>
                  <a:pt x="1049" y="622"/>
                  <a:pt x="1049" y="582"/>
                </a:cubicBezTo>
                <a:cubicBezTo>
                  <a:pt x="1049" y="541"/>
                  <a:pt x="1041" y="503"/>
                  <a:pt x="1033" y="465"/>
                </a:cubicBezTo>
                <a:lnTo>
                  <a:pt x="836" y="465"/>
                </a:lnTo>
                <a:cubicBezTo>
                  <a:pt x="842" y="503"/>
                  <a:pt x="844" y="541"/>
                  <a:pt x="844" y="582"/>
                </a:cubicBezTo>
                <a:cubicBezTo>
                  <a:pt x="844" y="622"/>
                  <a:pt x="842" y="660"/>
                  <a:pt x="836" y="699"/>
                </a:cubicBezTo>
                <a:close/>
                <a:moveTo>
                  <a:pt x="732" y="1021"/>
                </a:moveTo>
                <a:cubicBezTo>
                  <a:pt x="839" y="986"/>
                  <a:pt x="932" y="909"/>
                  <a:pt x="987" y="814"/>
                </a:cubicBezTo>
                <a:lnTo>
                  <a:pt x="814" y="814"/>
                </a:lnTo>
                <a:cubicBezTo>
                  <a:pt x="795" y="887"/>
                  <a:pt x="768" y="956"/>
                  <a:pt x="732" y="1021"/>
                </a:cubicBezTo>
                <a:close/>
                <a:moveTo>
                  <a:pt x="719" y="699"/>
                </a:moveTo>
                <a:cubicBezTo>
                  <a:pt x="724" y="660"/>
                  <a:pt x="727" y="622"/>
                  <a:pt x="727" y="582"/>
                </a:cubicBezTo>
                <a:cubicBezTo>
                  <a:pt x="727" y="541"/>
                  <a:pt x="724" y="503"/>
                  <a:pt x="719" y="465"/>
                </a:cubicBezTo>
                <a:lnTo>
                  <a:pt x="445" y="465"/>
                </a:lnTo>
                <a:cubicBezTo>
                  <a:pt x="440" y="503"/>
                  <a:pt x="437" y="541"/>
                  <a:pt x="437" y="582"/>
                </a:cubicBezTo>
                <a:cubicBezTo>
                  <a:pt x="437" y="622"/>
                  <a:pt x="440" y="660"/>
                  <a:pt x="445" y="699"/>
                </a:cubicBezTo>
                <a:lnTo>
                  <a:pt x="719" y="699"/>
                </a:lnTo>
                <a:close/>
                <a:moveTo>
                  <a:pt x="582" y="1046"/>
                </a:moveTo>
                <a:cubicBezTo>
                  <a:pt x="631" y="975"/>
                  <a:pt x="669" y="898"/>
                  <a:pt x="694" y="814"/>
                </a:cubicBezTo>
                <a:lnTo>
                  <a:pt x="470" y="814"/>
                </a:lnTo>
                <a:cubicBezTo>
                  <a:pt x="494" y="898"/>
                  <a:pt x="533" y="975"/>
                  <a:pt x="582" y="1046"/>
                </a:cubicBezTo>
                <a:close/>
                <a:moveTo>
                  <a:pt x="350" y="350"/>
                </a:moveTo>
                <a:cubicBezTo>
                  <a:pt x="369" y="276"/>
                  <a:pt x="396" y="208"/>
                  <a:pt x="432" y="142"/>
                </a:cubicBezTo>
                <a:cubicBezTo>
                  <a:pt x="325" y="178"/>
                  <a:pt x="232" y="254"/>
                  <a:pt x="177" y="350"/>
                </a:cubicBezTo>
                <a:lnTo>
                  <a:pt x="350" y="350"/>
                </a:lnTo>
                <a:close/>
                <a:moveTo>
                  <a:pt x="177" y="814"/>
                </a:moveTo>
                <a:cubicBezTo>
                  <a:pt x="232" y="909"/>
                  <a:pt x="325" y="986"/>
                  <a:pt x="432" y="1021"/>
                </a:cubicBezTo>
                <a:cubicBezTo>
                  <a:pt x="396" y="956"/>
                  <a:pt x="369" y="887"/>
                  <a:pt x="350" y="814"/>
                </a:cubicBezTo>
                <a:lnTo>
                  <a:pt x="177" y="814"/>
                </a:lnTo>
                <a:close/>
                <a:moveTo>
                  <a:pt x="131" y="699"/>
                </a:moveTo>
                <a:lnTo>
                  <a:pt x="328" y="699"/>
                </a:lnTo>
                <a:cubicBezTo>
                  <a:pt x="322" y="660"/>
                  <a:pt x="319" y="622"/>
                  <a:pt x="319" y="582"/>
                </a:cubicBezTo>
                <a:cubicBezTo>
                  <a:pt x="319" y="541"/>
                  <a:pt x="322" y="503"/>
                  <a:pt x="328" y="465"/>
                </a:cubicBezTo>
                <a:lnTo>
                  <a:pt x="131" y="465"/>
                </a:lnTo>
                <a:cubicBezTo>
                  <a:pt x="123" y="503"/>
                  <a:pt x="114" y="541"/>
                  <a:pt x="114" y="582"/>
                </a:cubicBezTo>
                <a:cubicBezTo>
                  <a:pt x="114" y="622"/>
                  <a:pt x="123" y="660"/>
                  <a:pt x="131" y="699"/>
                </a:cubicBezTo>
                <a:close/>
                <a:moveTo>
                  <a:pt x="582" y="117"/>
                </a:moveTo>
                <a:cubicBezTo>
                  <a:pt x="533" y="188"/>
                  <a:pt x="494" y="265"/>
                  <a:pt x="470" y="350"/>
                </a:cubicBezTo>
                <a:lnTo>
                  <a:pt x="694" y="350"/>
                </a:lnTo>
                <a:cubicBezTo>
                  <a:pt x="669" y="265"/>
                  <a:pt x="631" y="188"/>
                  <a:pt x="582" y="117"/>
                </a:cubicBezTo>
                <a:close/>
                <a:moveTo>
                  <a:pt x="987" y="350"/>
                </a:moveTo>
                <a:cubicBezTo>
                  <a:pt x="932" y="254"/>
                  <a:pt x="839" y="178"/>
                  <a:pt x="732" y="142"/>
                </a:cubicBezTo>
                <a:cubicBezTo>
                  <a:pt x="768" y="208"/>
                  <a:pt x="795" y="276"/>
                  <a:pt x="814" y="350"/>
                </a:cubicBezTo>
                <a:lnTo>
                  <a:pt x="987" y="350"/>
                </a:lnTo>
                <a:close/>
                <a:moveTo>
                  <a:pt x="582" y="0"/>
                </a:moveTo>
                <a:cubicBezTo>
                  <a:pt x="905" y="0"/>
                  <a:pt x="1164" y="259"/>
                  <a:pt x="1164" y="582"/>
                </a:cubicBezTo>
                <a:cubicBezTo>
                  <a:pt x="1164" y="904"/>
                  <a:pt x="905" y="1164"/>
                  <a:pt x="582" y="1164"/>
                </a:cubicBezTo>
                <a:cubicBezTo>
                  <a:pt x="259" y="1164"/>
                  <a:pt x="0" y="904"/>
                  <a:pt x="0" y="582"/>
                </a:cubicBezTo>
                <a:cubicBezTo>
                  <a:pt x="0" y="259"/>
                  <a:pt x="259" y="0"/>
                  <a:pt x="582" y="0"/>
                </a:cubicBez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6" name="Freeform 35"/>
          <p:cNvSpPr>
            <a:spLocks noChangeArrowheads="1"/>
          </p:cNvSpPr>
          <p:nvPr/>
        </p:nvSpPr>
        <p:spPr bwMode="auto">
          <a:xfrm>
            <a:off x="4289426" y="3271043"/>
            <a:ext cx="398463" cy="293688"/>
          </a:xfrm>
          <a:custGeom>
            <a:avLst/>
            <a:gdLst>
              <a:gd name="T0" fmla="*/ 853 w 1108"/>
              <a:gd name="T1" fmla="*/ 49 h 815"/>
              <a:gd name="T2" fmla="*/ 1107 w 1108"/>
              <a:gd name="T3" fmla="*/ 407 h 815"/>
              <a:gd name="T4" fmla="*/ 853 w 1108"/>
              <a:gd name="T5" fmla="*/ 764 h 815"/>
              <a:gd name="T6" fmla="*/ 757 w 1108"/>
              <a:gd name="T7" fmla="*/ 814 h 815"/>
              <a:gd name="T8" fmla="*/ 118 w 1108"/>
              <a:gd name="T9" fmla="*/ 814 h 815"/>
              <a:gd name="T10" fmla="*/ 0 w 1108"/>
              <a:gd name="T11" fmla="*/ 699 h 815"/>
              <a:gd name="T12" fmla="*/ 0 w 1108"/>
              <a:gd name="T13" fmla="*/ 115 h 815"/>
              <a:gd name="T14" fmla="*/ 118 w 1108"/>
              <a:gd name="T15" fmla="*/ 0 h 815"/>
              <a:gd name="T16" fmla="*/ 757 w 1108"/>
              <a:gd name="T17" fmla="*/ 0 h 815"/>
              <a:gd name="T18" fmla="*/ 853 w 1108"/>
              <a:gd name="T19" fmla="*/ 49 h 8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108" h="815">
                <a:moveTo>
                  <a:pt x="853" y="49"/>
                </a:moveTo>
                <a:lnTo>
                  <a:pt x="1107" y="407"/>
                </a:lnTo>
                <a:lnTo>
                  <a:pt x="853" y="764"/>
                </a:lnTo>
                <a:cubicBezTo>
                  <a:pt x="831" y="794"/>
                  <a:pt x="796" y="814"/>
                  <a:pt x="757" y="814"/>
                </a:cubicBezTo>
                <a:lnTo>
                  <a:pt x="118" y="814"/>
                </a:lnTo>
                <a:cubicBezTo>
                  <a:pt x="55" y="814"/>
                  <a:pt x="0" y="762"/>
                  <a:pt x="0" y="699"/>
                </a:cubicBezTo>
                <a:lnTo>
                  <a:pt x="0" y="115"/>
                </a:lnTo>
                <a:cubicBezTo>
                  <a:pt x="0" y="52"/>
                  <a:pt x="55" y="0"/>
                  <a:pt x="118" y="0"/>
                </a:cubicBezTo>
                <a:lnTo>
                  <a:pt x="757" y="0"/>
                </a:lnTo>
                <a:cubicBezTo>
                  <a:pt x="796" y="0"/>
                  <a:pt x="831" y="19"/>
                  <a:pt x="853" y="49"/>
                </a:cubicBezTo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7" name="Freeform 36"/>
          <p:cNvSpPr>
            <a:spLocks noChangeArrowheads="1"/>
          </p:cNvSpPr>
          <p:nvPr/>
        </p:nvSpPr>
        <p:spPr bwMode="auto">
          <a:xfrm>
            <a:off x="5364162" y="3271043"/>
            <a:ext cx="398462" cy="293688"/>
          </a:xfrm>
          <a:custGeom>
            <a:avLst/>
            <a:gdLst>
              <a:gd name="T0" fmla="*/ 757 w 1108"/>
              <a:gd name="T1" fmla="*/ 699 h 815"/>
              <a:gd name="T2" fmla="*/ 965 w 1108"/>
              <a:gd name="T3" fmla="*/ 407 h 815"/>
              <a:gd name="T4" fmla="*/ 757 w 1108"/>
              <a:gd name="T5" fmla="*/ 115 h 815"/>
              <a:gd name="T6" fmla="*/ 117 w 1108"/>
              <a:gd name="T7" fmla="*/ 115 h 815"/>
              <a:gd name="T8" fmla="*/ 117 w 1108"/>
              <a:gd name="T9" fmla="*/ 699 h 815"/>
              <a:gd name="T10" fmla="*/ 757 w 1108"/>
              <a:gd name="T11" fmla="*/ 699 h 815"/>
              <a:gd name="T12" fmla="*/ 853 w 1108"/>
              <a:gd name="T13" fmla="*/ 49 h 815"/>
              <a:gd name="T14" fmla="*/ 1107 w 1108"/>
              <a:gd name="T15" fmla="*/ 407 h 815"/>
              <a:gd name="T16" fmla="*/ 853 w 1108"/>
              <a:gd name="T17" fmla="*/ 764 h 815"/>
              <a:gd name="T18" fmla="*/ 757 w 1108"/>
              <a:gd name="T19" fmla="*/ 814 h 815"/>
              <a:gd name="T20" fmla="*/ 117 w 1108"/>
              <a:gd name="T21" fmla="*/ 814 h 815"/>
              <a:gd name="T22" fmla="*/ 0 w 1108"/>
              <a:gd name="T23" fmla="*/ 699 h 815"/>
              <a:gd name="T24" fmla="*/ 0 w 1108"/>
              <a:gd name="T25" fmla="*/ 115 h 815"/>
              <a:gd name="T26" fmla="*/ 117 w 1108"/>
              <a:gd name="T27" fmla="*/ 0 h 815"/>
              <a:gd name="T28" fmla="*/ 757 w 1108"/>
              <a:gd name="T29" fmla="*/ 0 h 815"/>
              <a:gd name="T30" fmla="*/ 853 w 1108"/>
              <a:gd name="T31" fmla="*/ 49 h 8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108" h="815">
                <a:moveTo>
                  <a:pt x="757" y="699"/>
                </a:moveTo>
                <a:lnTo>
                  <a:pt x="965" y="407"/>
                </a:lnTo>
                <a:lnTo>
                  <a:pt x="757" y="115"/>
                </a:lnTo>
                <a:lnTo>
                  <a:pt x="117" y="115"/>
                </a:lnTo>
                <a:lnTo>
                  <a:pt x="117" y="699"/>
                </a:lnTo>
                <a:lnTo>
                  <a:pt x="757" y="699"/>
                </a:lnTo>
                <a:close/>
                <a:moveTo>
                  <a:pt x="853" y="49"/>
                </a:moveTo>
                <a:lnTo>
                  <a:pt x="1107" y="407"/>
                </a:lnTo>
                <a:lnTo>
                  <a:pt x="853" y="764"/>
                </a:lnTo>
                <a:cubicBezTo>
                  <a:pt x="831" y="794"/>
                  <a:pt x="795" y="814"/>
                  <a:pt x="757" y="814"/>
                </a:cubicBezTo>
                <a:lnTo>
                  <a:pt x="117" y="814"/>
                </a:lnTo>
                <a:cubicBezTo>
                  <a:pt x="54" y="814"/>
                  <a:pt x="0" y="762"/>
                  <a:pt x="0" y="699"/>
                </a:cubicBezTo>
                <a:lnTo>
                  <a:pt x="0" y="115"/>
                </a:lnTo>
                <a:cubicBezTo>
                  <a:pt x="0" y="52"/>
                  <a:pt x="54" y="0"/>
                  <a:pt x="117" y="0"/>
                </a:cubicBezTo>
                <a:lnTo>
                  <a:pt x="757" y="0"/>
                </a:lnTo>
                <a:cubicBezTo>
                  <a:pt x="795" y="0"/>
                  <a:pt x="831" y="19"/>
                  <a:pt x="853" y="49"/>
                </a:cubicBez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8" name="Freeform 37"/>
          <p:cNvSpPr>
            <a:spLocks noChangeArrowheads="1"/>
          </p:cNvSpPr>
          <p:nvPr/>
        </p:nvSpPr>
        <p:spPr bwMode="auto">
          <a:xfrm>
            <a:off x="6469062" y="3209131"/>
            <a:ext cx="336550" cy="419100"/>
          </a:xfrm>
          <a:custGeom>
            <a:avLst/>
            <a:gdLst>
              <a:gd name="T0" fmla="*/ 235 w 936"/>
              <a:gd name="T1" fmla="*/ 582 h 1165"/>
              <a:gd name="T2" fmla="*/ 350 w 936"/>
              <a:gd name="T3" fmla="*/ 582 h 1165"/>
              <a:gd name="T4" fmla="*/ 350 w 936"/>
              <a:gd name="T5" fmla="*/ 874 h 1165"/>
              <a:gd name="T6" fmla="*/ 235 w 936"/>
              <a:gd name="T7" fmla="*/ 874 h 1165"/>
              <a:gd name="T8" fmla="*/ 235 w 936"/>
              <a:gd name="T9" fmla="*/ 582 h 1165"/>
              <a:gd name="T10" fmla="*/ 235 w 936"/>
              <a:gd name="T11" fmla="*/ 175 h 1165"/>
              <a:gd name="T12" fmla="*/ 350 w 936"/>
              <a:gd name="T13" fmla="*/ 175 h 1165"/>
              <a:gd name="T14" fmla="*/ 350 w 936"/>
              <a:gd name="T15" fmla="*/ 350 h 1165"/>
              <a:gd name="T16" fmla="*/ 235 w 936"/>
              <a:gd name="T17" fmla="*/ 350 h 1165"/>
              <a:gd name="T18" fmla="*/ 235 w 936"/>
              <a:gd name="T19" fmla="*/ 175 h 1165"/>
              <a:gd name="T20" fmla="*/ 817 w 936"/>
              <a:gd name="T21" fmla="*/ 407 h 1165"/>
              <a:gd name="T22" fmla="*/ 817 w 936"/>
              <a:gd name="T23" fmla="*/ 115 h 1165"/>
              <a:gd name="T24" fmla="*/ 117 w 936"/>
              <a:gd name="T25" fmla="*/ 115 h 1165"/>
              <a:gd name="T26" fmla="*/ 117 w 936"/>
              <a:gd name="T27" fmla="*/ 407 h 1165"/>
              <a:gd name="T28" fmla="*/ 817 w 936"/>
              <a:gd name="T29" fmla="*/ 407 h 1165"/>
              <a:gd name="T30" fmla="*/ 817 w 936"/>
              <a:gd name="T31" fmla="*/ 1049 h 1165"/>
              <a:gd name="T32" fmla="*/ 817 w 936"/>
              <a:gd name="T33" fmla="*/ 522 h 1165"/>
              <a:gd name="T34" fmla="*/ 117 w 936"/>
              <a:gd name="T35" fmla="*/ 522 h 1165"/>
              <a:gd name="T36" fmla="*/ 117 w 936"/>
              <a:gd name="T37" fmla="*/ 1049 h 1165"/>
              <a:gd name="T38" fmla="*/ 817 w 936"/>
              <a:gd name="T39" fmla="*/ 1049 h 1165"/>
              <a:gd name="T40" fmla="*/ 817 w 936"/>
              <a:gd name="T41" fmla="*/ 0 h 1165"/>
              <a:gd name="T42" fmla="*/ 935 w 936"/>
              <a:gd name="T43" fmla="*/ 115 h 1165"/>
              <a:gd name="T44" fmla="*/ 935 w 936"/>
              <a:gd name="T45" fmla="*/ 1049 h 1165"/>
              <a:gd name="T46" fmla="*/ 817 w 936"/>
              <a:gd name="T47" fmla="*/ 1164 h 1165"/>
              <a:gd name="T48" fmla="*/ 117 w 936"/>
              <a:gd name="T49" fmla="*/ 1164 h 1165"/>
              <a:gd name="T50" fmla="*/ 0 w 936"/>
              <a:gd name="T51" fmla="*/ 1049 h 1165"/>
              <a:gd name="T52" fmla="*/ 0 w 936"/>
              <a:gd name="T53" fmla="*/ 115 h 1165"/>
              <a:gd name="T54" fmla="*/ 117 w 936"/>
              <a:gd name="T55" fmla="*/ 0 h 1165"/>
              <a:gd name="T56" fmla="*/ 817 w 936"/>
              <a:gd name="T57" fmla="*/ 0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936" h="1165">
                <a:moveTo>
                  <a:pt x="235" y="582"/>
                </a:moveTo>
                <a:lnTo>
                  <a:pt x="350" y="582"/>
                </a:lnTo>
                <a:lnTo>
                  <a:pt x="350" y="874"/>
                </a:lnTo>
                <a:lnTo>
                  <a:pt x="235" y="874"/>
                </a:lnTo>
                <a:lnTo>
                  <a:pt x="235" y="582"/>
                </a:lnTo>
                <a:close/>
                <a:moveTo>
                  <a:pt x="235" y="175"/>
                </a:moveTo>
                <a:lnTo>
                  <a:pt x="350" y="175"/>
                </a:lnTo>
                <a:lnTo>
                  <a:pt x="350" y="350"/>
                </a:lnTo>
                <a:lnTo>
                  <a:pt x="235" y="350"/>
                </a:lnTo>
                <a:lnTo>
                  <a:pt x="235" y="175"/>
                </a:lnTo>
                <a:close/>
                <a:moveTo>
                  <a:pt x="817" y="407"/>
                </a:moveTo>
                <a:lnTo>
                  <a:pt x="817" y="115"/>
                </a:lnTo>
                <a:lnTo>
                  <a:pt x="117" y="115"/>
                </a:lnTo>
                <a:lnTo>
                  <a:pt x="117" y="407"/>
                </a:lnTo>
                <a:lnTo>
                  <a:pt x="817" y="407"/>
                </a:lnTo>
                <a:close/>
                <a:moveTo>
                  <a:pt x="817" y="1049"/>
                </a:moveTo>
                <a:lnTo>
                  <a:pt x="817" y="522"/>
                </a:lnTo>
                <a:lnTo>
                  <a:pt x="117" y="522"/>
                </a:lnTo>
                <a:lnTo>
                  <a:pt x="117" y="1049"/>
                </a:lnTo>
                <a:lnTo>
                  <a:pt x="817" y="1049"/>
                </a:lnTo>
                <a:close/>
                <a:moveTo>
                  <a:pt x="817" y="0"/>
                </a:moveTo>
                <a:cubicBezTo>
                  <a:pt x="880" y="0"/>
                  <a:pt x="935" y="49"/>
                  <a:pt x="935" y="115"/>
                </a:cubicBezTo>
                <a:lnTo>
                  <a:pt x="935" y="1049"/>
                </a:lnTo>
                <a:cubicBezTo>
                  <a:pt x="935" y="1112"/>
                  <a:pt x="880" y="1164"/>
                  <a:pt x="817" y="1164"/>
                </a:cubicBezTo>
                <a:lnTo>
                  <a:pt x="117" y="1164"/>
                </a:lnTo>
                <a:cubicBezTo>
                  <a:pt x="54" y="1164"/>
                  <a:pt x="0" y="1112"/>
                  <a:pt x="0" y="1049"/>
                </a:cubicBezTo>
                <a:lnTo>
                  <a:pt x="0" y="115"/>
                </a:lnTo>
                <a:cubicBezTo>
                  <a:pt x="0" y="49"/>
                  <a:pt x="54" y="0"/>
                  <a:pt x="117" y="0"/>
                </a:cubicBezTo>
                <a:lnTo>
                  <a:pt x="817" y="0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9" name="Freeform 38"/>
          <p:cNvSpPr>
            <a:spLocks noChangeArrowheads="1"/>
          </p:cNvSpPr>
          <p:nvPr/>
        </p:nvSpPr>
        <p:spPr bwMode="auto">
          <a:xfrm>
            <a:off x="7502524" y="3271043"/>
            <a:ext cx="419100" cy="293688"/>
          </a:xfrm>
          <a:custGeom>
            <a:avLst/>
            <a:gdLst>
              <a:gd name="T0" fmla="*/ 989 w 1165"/>
              <a:gd name="T1" fmla="*/ 175 h 815"/>
              <a:gd name="T2" fmla="*/ 875 w 1165"/>
              <a:gd name="T3" fmla="*/ 290 h 815"/>
              <a:gd name="T4" fmla="*/ 989 w 1165"/>
              <a:gd name="T5" fmla="*/ 464 h 815"/>
              <a:gd name="T6" fmla="*/ 875 w 1165"/>
              <a:gd name="T7" fmla="*/ 350 h 815"/>
              <a:gd name="T8" fmla="*/ 989 w 1165"/>
              <a:gd name="T9" fmla="*/ 464 h 815"/>
              <a:gd name="T10" fmla="*/ 814 w 1165"/>
              <a:gd name="T11" fmla="*/ 175 h 815"/>
              <a:gd name="T12" fmla="*/ 700 w 1165"/>
              <a:gd name="T13" fmla="*/ 290 h 815"/>
              <a:gd name="T14" fmla="*/ 814 w 1165"/>
              <a:gd name="T15" fmla="*/ 464 h 815"/>
              <a:gd name="T16" fmla="*/ 700 w 1165"/>
              <a:gd name="T17" fmla="*/ 350 h 815"/>
              <a:gd name="T18" fmla="*/ 814 w 1165"/>
              <a:gd name="T19" fmla="*/ 464 h 815"/>
              <a:gd name="T20" fmla="*/ 814 w 1165"/>
              <a:gd name="T21" fmla="*/ 581 h 815"/>
              <a:gd name="T22" fmla="*/ 350 w 1165"/>
              <a:gd name="T23" fmla="*/ 699 h 815"/>
              <a:gd name="T24" fmla="*/ 289 w 1165"/>
              <a:gd name="T25" fmla="*/ 290 h 815"/>
              <a:gd name="T26" fmla="*/ 175 w 1165"/>
              <a:gd name="T27" fmla="*/ 175 h 815"/>
              <a:gd name="T28" fmla="*/ 289 w 1165"/>
              <a:gd name="T29" fmla="*/ 290 h 815"/>
              <a:gd name="T30" fmla="*/ 289 w 1165"/>
              <a:gd name="T31" fmla="*/ 350 h 815"/>
              <a:gd name="T32" fmla="*/ 175 w 1165"/>
              <a:gd name="T33" fmla="*/ 464 h 815"/>
              <a:gd name="T34" fmla="*/ 350 w 1165"/>
              <a:gd name="T35" fmla="*/ 350 h 815"/>
              <a:gd name="T36" fmla="*/ 464 w 1165"/>
              <a:gd name="T37" fmla="*/ 464 h 815"/>
              <a:gd name="T38" fmla="*/ 350 w 1165"/>
              <a:gd name="T39" fmla="*/ 350 h 815"/>
              <a:gd name="T40" fmla="*/ 350 w 1165"/>
              <a:gd name="T41" fmla="*/ 290 h 815"/>
              <a:gd name="T42" fmla="*/ 464 w 1165"/>
              <a:gd name="T43" fmla="*/ 175 h 815"/>
              <a:gd name="T44" fmla="*/ 525 w 1165"/>
              <a:gd name="T45" fmla="*/ 350 h 815"/>
              <a:gd name="T46" fmla="*/ 639 w 1165"/>
              <a:gd name="T47" fmla="*/ 464 h 815"/>
              <a:gd name="T48" fmla="*/ 525 w 1165"/>
              <a:gd name="T49" fmla="*/ 350 h 815"/>
              <a:gd name="T50" fmla="*/ 525 w 1165"/>
              <a:gd name="T51" fmla="*/ 290 h 815"/>
              <a:gd name="T52" fmla="*/ 639 w 1165"/>
              <a:gd name="T53" fmla="*/ 175 h 815"/>
              <a:gd name="T54" fmla="*/ 1050 w 1165"/>
              <a:gd name="T55" fmla="*/ 0 h 815"/>
              <a:gd name="T56" fmla="*/ 1164 w 1165"/>
              <a:gd name="T57" fmla="*/ 699 h 815"/>
              <a:gd name="T58" fmla="*/ 114 w 1165"/>
              <a:gd name="T59" fmla="*/ 814 h 815"/>
              <a:gd name="T60" fmla="*/ 0 w 1165"/>
              <a:gd name="T61" fmla="*/ 115 h 815"/>
              <a:gd name="T62" fmla="*/ 1050 w 1165"/>
              <a:gd name="T63" fmla="*/ 0 h 8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165" h="815">
                <a:moveTo>
                  <a:pt x="989" y="290"/>
                </a:moveTo>
                <a:lnTo>
                  <a:pt x="989" y="175"/>
                </a:lnTo>
                <a:lnTo>
                  <a:pt x="875" y="175"/>
                </a:lnTo>
                <a:lnTo>
                  <a:pt x="875" y="290"/>
                </a:lnTo>
                <a:lnTo>
                  <a:pt x="989" y="290"/>
                </a:lnTo>
                <a:close/>
                <a:moveTo>
                  <a:pt x="989" y="464"/>
                </a:moveTo>
                <a:lnTo>
                  <a:pt x="989" y="350"/>
                </a:lnTo>
                <a:lnTo>
                  <a:pt x="875" y="350"/>
                </a:lnTo>
                <a:lnTo>
                  <a:pt x="875" y="464"/>
                </a:lnTo>
                <a:lnTo>
                  <a:pt x="989" y="464"/>
                </a:lnTo>
                <a:close/>
                <a:moveTo>
                  <a:pt x="814" y="290"/>
                </a:moveTo>
                <a:lnTo>
                  <a:pt x="814" y="175"/>
                </a:lnTo>
                <a:lnTo>
                  <a:pt x="700" y="175"/>
                </a:lnTo>
                <a:lnTo>
                  <a:pt x="700" y="290"/>
                </a:lnTo>
                <a:lnTo>
                  <a:pt x="814" y="290"/>
                </a:lnTo>
                <a:close/>
                <a:moveTo>
                  <a:pt x="814" y="464"/>
                </a:moveTo>
                <a:lnTo>
                  <a:pt x="814" y="350"/>
                </a:lnTo>
                <a:lnTo>
                  <a:pt x="700" y="350"/>
                </a:lnTo>
                <a:lnTo>
                  <a:pt x="700" y="464"/>
                </a:lnTo>
                <a:lnTo>
                  <a:pt x="814" y="464"/>
                </a:lnTo>
                <a:close/>
                <a:moveTo>
                  <a:pt x="814" y="699"/>
                </a:moveTo>
                <a:lnTo>
                  <a:pt x="814" y="581"/>
                </a:lnTo>
                <a:lnTo>
                  <a:pt x="350" y="581"/>
                </a:lnTo>
                <a:lnTo>
                  <a:pt x="350" y="699"/>
                </a:lnTo>
                <a:lnTo>
                  <a:pt x="814" y="699"/>
                </a:lnTo>
                <a:close/>
                <a:moveTo>
                  <a:pt x="289" y="290"/>
                </a:moveTo>
                <a:lnTo>
                  <a:pt x="289" y="175"/>
                </a:lnTo>
                <a:lnTo>
                  <a:pt x="175" y="175"/>
                </a:lnTo>
                <a:lnTo>
                  <a:pt x="175" y="290"/>
                </a:lnTo>
                <a:lnTo>
                  <a:pt x="289" y="290"/>
                </a:lnTo>
                <a:close/>
                <a:moveTo>
                  <a:pt x="289" y="464"/>
                </a:moveTo>
                <a:lnTo>
                  <a:pt x="289" y="350"/>
                </a:lnTo>
                <a:lnTo>
                  <a:pt x="175" y="350"/>
                </a:lnTo>
                <a:lnTo>
                  <a:pt x="175" y="464"/>
                </a:lnTo>
                <a:lnTo>
                  <a:pt x="289" y="464"/>
                </a:lnTo>
                <a:close/>
                <a:moveTo>
                  <a:pt x="350" y="350"/>
                </a:moveTo>
                <a:lnTo>
                  <a:pt x="350" y="464"/>
                </a:lnTo>
                <a:lnTo>
                  <a:pt x="464" y="464"/>
                </a:lnTo>
                <a:lnTo>
                  <a:pt x="464" y="350"/>
                </a:lnTo>
                <a:lnTo>
                  <a:pt x="350" y="350"/>
                </a:lnTo>
                <a:close/>
                <a:moveTo>
                  <a:pt x="350" y="175"/>
                </a:moveTo>
                <a:lnTo>
                  <a:pt x="350" y="290"/>
                </a:lnTo>
                <a:lnTo>
                  <a:pt x="464" y="290"/>
                </a:lnTo>
                <a:lnTo>
                  <a:pt x="464" y="175"/>
                </a:lnTo>
                <a:lnTo>
                  <a:pt x="350" y="175"/>
                </a:lnTo>
                <a:close/>
                <a:moveTo>
                  <a:pt x="525" y="350"/>
                </a:moveTo>
                <a:lnTo>
                  <a:pt x="525" y="464"/>
                </a:lnTo>
                <a:lnTo>
                  <a:pt x="639" y="464"/>
                </a:lnTo>
                <a:lnTo>
                  <a:pt x="639" y="350"/>
                </a:lnTo>
                <a:lnTo>
                  <a:pt x="525" y="350"/>
                </a:lnTo>
                <a:close/>
                <a:moveTo>
                  <a:pt x="525" y="175"/>
                </a:moveTo>
                <a:lnTo>
                  <a:pt x="525" y="290"/>
                </a:lnTo>
                <a:lnTo>
                  <a:pt x="639" y="290"/>
                </a:lnTo>
                <a:lnTo>
                  <a:pt x="639" y="175"/>
                </a:lnTo>
                <a:lnTo>
                  <a:pt x="525" y="175"/>
                </a:lnTo>
                <a:close/>
                <a:moveTo>
                  <a:pt x="1050" y="0"/>
                </a:moveTo>
                <a:cubicBezTo>
                  <a:pt x="1112" y="0"/>
                  <a:pt x="1164" y="52"/>
                  <a:pt x="1164" y="115"/>
                </a:cubicBezTo>
                <a:lnTo>
                  <a:pt x="1164" y="699"/>
                </a:lnTo>
                <a:cubicBezTo>
                  <a:pt x="1164" y="762"/>
                  <a:pt x="1112" y="814"/>
                  <a:pt x="1050" y="814"/>
                </a:cubicBezTo>
                <a:lnTo>
                  <a:pt x="114" y="814"/>
                </a:lnTo>
                <a:cubicBezTo>
                  <a:pt x="52" y="814"/>
                  <a:pt x="0" y="762"/>
                  <a:pt x="0" y="699"/>
                </a:cubicBezTo>
                <a:lnTo>
                  <a:pt x="0" y="115"/>
                </a:lnTo>
                <a:cubicBezTo>
                  <a:pt x="0" y="52"/>
                  <a:pt x="52" y="0"/>
                  <a:pt x="114" y="0"/>
                </a:cubicBezTo>
                <a:lnTo>
                  <a:pt x="1050" y="0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0" name="Freeform 39"/>
          <p:cNvSpPr>
            <a:spLocks noChangeArrowheads="1"/>
          </p:cNvSpPr>
          <p:nvPr/>
        </p:nvSpPr>
        <p:spPr bwMode="auto">
          <a:xfrm>
            <a:off x="8640764" y="3218658"/>
            <a:ext cx="293687" cy="398461"/>
          </a:xfrm>
          <a:custGeom>
            <a:avLst/>
            <a:gdLst>
              <a:gd name="T0" fmla="*/ 815 w 816"/>
              <a:gd name="T1" fmla="*/ 524 h 1107"/>
              <a:gd name="T2" fmla="*/ 465 w 816"/>
              <a:gd name="T3" fmla="*/ 914 h 1107"/>
              <a:gd name="T4" fmla="*/ 465 w 816"/>
              <a:gd name="T5" fmla="*/ 1106 h 1107"/>
              <a:gd name="T6" fmla="*/ 350 w 816"/>
              <a:gd name="T7" fmla="*/ 1106 h 1107"/>
              <a:gd name="T8" fmla="*/ 350 w 816"/>
              <a:gd name="T9" fmla="*/ 914 h 1107"/>
              <a:gd name="T10" fmla="*/ 0 w 816"/>
              <a:gd name="T11" fmla="*/ 524 h 1107"/>
              <a:gd name="T12" fmla="*/ 99 w 816"/>
              <a:gd name="T13" fmla="*/ 524 h 1107"/>
              <a:gd name="T14" fmla="*/ 408 w 816"/>
              <a:gd name="T15" fmla="*/ 821 h 1107"/>
              <a:gd name="T16" fmla="*/ 717 w 816"/>
              <a:gd name="T17" fmla="*/ 524 h 1107"/>
              <a:gd name="T18" fmla="*/ 815 w 816"/>
              <a:gd name="T19" fmla="*/ 524 h 1107"/>
              <a:gd name="T20" fmla="*/ 408 w 816"/>
              <a:gd name="T21" fmla="*/ 698 h 1107"/>
              <a:gd name="T22" fmla="*/ 233 w 816"/>
              <a:gd name="T23" fmla="*/ 524 h 1107"/>
              <a:gd name="T24" fmla="*/ 233 w 816"/>
              <a:gd name="T25" fmla="*/ 175 h 1107"/>
              <a:gd name="T26" fmla="*/ 408 w 816"/>
              <a:gd name="T27" fmla="*/ 0 h 1107"/>
              <a:gd name="T28" fmla="*/ 583 w 816"/>
              <a:gd name="T29" fmla="*/ 175 h 1107"/>
              <a:gd name="T30" fmla="*/ 583 w 816"/>
              <a:gd name="T31" fmla="*/ 524 h 1107"/>
              <a:gd name="T32" fmla="*/ 408 w 816"/>
              <a:gd name="T33" fmla="*/ 698 h 1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816" h="1107">
                <a:moveTo>
                  <a:pt x="815" y="524"/>
                </a:moveTo>
                <a:cubicBezTo>
                  <a:pt x="815" y="723"/>
                  <a:pt x="657" y="887"/>
                  <a:pt x="465" y="914"/>
                </a:cubicBezTo>
                <a:lnTo>
                  <a:pt x="465" y="1106"/>
                </a:lnTo>
                <a:lnTo>
                  <a:pt x="350" y="1106"/>
                </a:lnTo>
                <a:lnTo>
                  <a:pt x="350" y="914"/>
                </a:lnTo>
                <a:cubicBezTo>
                  <a:pt x="159" y="887"/>
                  <a:pt x="0" y="723"/>
                  <a:pt x="0" y="524"/>
                </a:cubicBezTo>
                <a:lnTo>
                  <a:pt x="99" y="524"/>
                </a:lnTo>
                <a:cubicBezTo>
                  <a:pt x="99" y="698"/>
                  <a:pt x="247" y="821"/>
                  <a:pt x="408" y="821"/>
                </a:cubicBezTo>
                <a:cubicBezTo>
                  <a:pt x="570" y="821"/>
                  <a:pt x="717" y="698"/>
                  <a:pt x="717" y="524"/>
                </a:cubicBezTo>
                <a:lnTo>
                  <a:pt x="815" y="524"/>
                </a:lnTo>
                <a:close/>
                <a:moveTo>
                  <a:pt x="408" y="698"/>
                </a:moveTo>
                <a:cubicBezTo>
                  <a:pt x="313" y="698"/>
                  <a:pt x="233" y="619"/>
                  <a:pt x="233" y="524"/>
                </a:cubicBezTo>
                <a:lnTo>
                  <a:pt x="233" y="175"/>
                </a:lnTo>
                <a:cubicBezTo>
                  <a:pt x="233" y="79"/>
                  <a:pt x="313" y="0"/>
                  <a:pt x="408" y="0"/>
                </a:cubicBezTo>
                <a:cubicBezTo>
                  <a:pt x="504" y="0"/>
                  <a:pt x="583" y="79"/>
                  <a:pt x="583" y="175"/>
                </a:cubicBezTo>
                <a:lnTo>
                  <a:pt x="583" y="524"/>
                </a:lnTo>
                <a:cubicBezTo>
                  <a:pt x="583" y="619"/>
                  <a:pt x="504" y="698"/>
                  <a:pt x="408" y="698"/>
                </a:cubicBez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1" name="Freeform 40"/>
          <p:cNvSpPr>
            <a:spLocks noChangeArrowheads="1"/>
          </p:cNvSpPr>
          <p:nvPr/>
        </p:nvSpPr>
        <p:spPr bwMode="auto">
          <a:xfrm>
            <a:off x="9640889" y="3291681"/>
            <a:ext cx="441325" cy="252412"/>
          </a:xfrm>
          <a:custGeom>
            <a:avLst/>
            <a:gdLst>
              <a:gd name="T0" fmla="*/ 1110 w 1226"/>
              <a:gd name="T1" fmla="*/ 0 h 700"/>
              <a:gd name="T2" fmla="*/ 1225 w 1226"/>
              <a:gd name="T3" fmla="*/ 0 h 700"/>
              <a:gd name="T4" fmla="*/ 1225 w 1226"/>
              <a:gd name="T5" fmla="*/ 699 h 700"/>
              <a:gd name="T6" fmla="*/ 1110 w 1226"/>
              <a:gd name="T7" fmla="*/ 699 h 700"/>
              <a:gd name="T8" fmla="*/ 1110 w 1226"/>
              <a:gd name="T9" fmla="*/ 0 h 700"/>
              <a:gd name="T10" fmla="*/ 618 w 1226"/>
              <a:gd name="T11" fmla="*/ 82 h 700"/>
              <a:gd name="T12" fmla="*/ 700 w 1226"/>
              <a:gd name="T13" fmla="*/ 0 h 700"/>
              <a:gd name="T14" fmla="*/ 1050 w 1226"/>
              <a:gd name="T15" fmla="*/ 350 h 700"/>
              <a:gd name="T16" fmla="*/ 700 w 1226"/>
              <a:gd name="T17" fmla="*/ 699 h 700"/>
              <a:gd name="T18" fmla="*/ 618 w 1226"/>
              <a:gd name="T19" fmla="*/ 617 h 700"/>
              <a:gd name="T20" fmla="*/ 829 w 1226"/>
              <a:gd name="T21" fmla="*/ 407 h 700"/>
              <a:gd name="T22" fmla="*/ 0 w 1226"/>
              <a:gd name="T23" fmla="*/ 407 h 700"/>
              <a:gd name="T24" fmla="*/ 0 w 1226"/>
              <a:gd name="T25" fmla="*/ 293 h 700"/>
              <a:gd name="T26" fmla="*/ 829 w 1226"/>
              <a:gd name="T27" fmla="*/ 293 h 700"/>
              <a:gd name="T28" fmla="*/ 618 w 1226"/>
              <a:gd name="T29" fmla="*/ 82 h 7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226" h="700">
                <a:moveTo>
                  <a:pt x="1110" y="0"/>
                </a:moveTo>
                <a:lnTo>
                  <a:pt x="1225" y="0"/>
                </a:lnTo>
                <a:lnTo>
                  <a:pt x="1225" y="699"/>
                </a:lnTo>
                <a:lnTo>
                  <a:pt x="1110" y="699"/>
                </a:lnTo>
                <a:lnTo>
                  <a:pt x="1110" y="0"/>
                </a:lnTo>
                <a:close/>
                <a:moveTo>
                  <a:pt x="618" y="82"/>
                </a:moveTo>
                <a:lnTo>
                  <a:pt x="700" y="0"/>
                </a:lnTo>
                <a:lnTo>
                  <a:pt x="1050" y="350"/>
                </a:lnTo>
                <a:lnTo>
                  <a:pt x="700" y="699"/>
                </a:lnTo>
                <a:lnTo>
                  <a:pt x="618" y="617"/>
                </a:lnTo>
                <a:lnTo>
                  <a:pt x="829" y="407"/>
                </a:lnTo>
                <a:lnTo>
                  <a:pt x="0" y="407"/>
                </a:lnTo>
                <a:lnTo>
                  <a:pt x="0" y="293"/>
                </a:lnTo>
                <a:lnTo>
                  <a:pt x="829" y="293"/>
                </a:lnTo>
                <a:lnTo>
                  <a:pt x="618" y="82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2" name="Freeform 41"/>
          <p:cNvSpPr>
            <a:spLocks noChangeArrowheads="1"/>
          </p:cNvSpPr>
          <p:nvPr/>
        </p:nvSpPr>
        <p:spPr bwMode="auto">
          <a:xfrm>
            <a:off x="10736262" y="3291681"/>
            <a:ext cx="398462" cy="252412"/>
          </a:xfrm>
          <a:custGeom>
            <a:avLst/>
            <a:gdLst>
              <a:gd name="T0" fmla="*/ 989 w 1108"/>
              <a:gd name="T1" fmla="*/ 58 h 700"/>
              <a:gd name="T2" fmla="*/ 1107 w 1108"/>
              <a:gd name="T3" fmla="*/ 58 h 700"/>
              <a:gd name="T4" fmla="*/ 1107 w 1108"/>
              <a:gd name="T5" fmla="*/ 407 h 700"/>
              <a:gd name="T6" fmla="*/ 221 w 1108"/>
              <a:gd name="T7" fmla="*/ 407 h 700"/>
              <a:gd name="T8" fmla="*/ 432 w 1108"/>
              <a:gd name="T9" fmla="*/ 617 h 700"/>
              <a:gd name="T10" fmla="*/ 350 w 1108"/>
              <a:gd name="T11" fmla="*/ 699 h 700"/>
              <a:gd name="T12" fmla="*/ 0 w 1108"/>
              <a:gd name="T13" fmla="*/ 350 h 700"/>
              <a:gd name="T14" fmla="*/ 350 w 1108"/>
              <a:gd name="T15" fmla="*/ 0 h 700"/>
              <a:gd name="T16" fmla="*/ 432 w 1108"/>
              <a:gd name="T17" fmla="*/ 82 h 700"/>
              <a:gd name="T18" fmla="*/ 221 w 1108"/>
              <a:gd name="T19" fmla="*/ 293 h 700"/>
              <a:gd name="T20" fmla="*/ 989 w 1108"/>
              <a:gd name="T21" fmla="*/ 293 h 700"/>
              <a:gd name="T22" fmla="*/ 989 w 1108"/>
              <a:gd name="T23" fmla="*/ 58 h 7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108" h="700">
                <a:moveTo>
                  <a:pt x="989" y="58"/>
                </a:moveTo>
                <a:lnTo>
                  <a:pt x="1107" y="58"/>
                </a:lnTo>
                <a:lnTo>
                  <a:pt x="1107" y="407"/>
                </a:lnTo>
                <a:lnTo>
                  <a:pt x="221" y="407"/>
                </a:lnTo>
                <a:lnTo>
                  <a:pt x="432" y="617"/>
                </a:lnTo>
                <a:lnTo>
                  <a:pt x="350" y="699"/>
                </a:lnTo>
                <a:lnTo>
                  <a:pt x="0" y="350"/>
                </a:lnTo>
                <a:lnTo>
                  <a:pt x="350" y="0"/>
                </a:lnTo>
                <a:lnTo>
                  <a:pt x="432" y="82"/>
                </a:lnTo>
                <a:lnTo>
                  <a:pt x="221" y="293"/>
                </a:lnTo>
                <a:lnTo>
                  <a:pt x="989" y="293"/>
                </a:lnTo>
                <a:lnTo>
                  <a:pt x="989" y="58"/>
                </a:lnTo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3" name="Freeform 42"/>
          <p:cNvSpPr>
            <a:spLocks noChangeArrowheads="1"/>
          </p:cNvSpPr>
          <p:nvPr/>
        </p:nvSpPr>
        <p:spPr bwMode="auto">
          <a:xfrm>
            <a:off x="1055689" y="4110833"/>
            <a:ext cx="504825" cy="357187"/>
          </a:xfrm>
          <a:custGeom>
            <a:avLst/>
            <a:gdLst>
              <a:gd name="T0" fmla="*/ 700 w 1401"/>
              <a:gd name="T1" fmla="*/ 932 h 993"/>
              <a:gd name="T2" fmla="*/ 757 w 1401"/>
              <a:gd name="T3" fmla="*/ 874 h 993"/>
              <a:gd name="T4" fmla="*/ 700 w 1401"/>
              <a:gd name="T5" fmla="*/ 817 h 993"/>
              <a:gd name="T6" fmla="*/ 643 w 1401"/>
              <a:gd name="T7" fmla="*/ 874 h 993"/>
              <a:gd name="T8" fmla="*/ 700 w 1401"/>
              <a:gd name="T9" fmla="*/ 932 h 993"/>
              <a:gd name="T10" fmla="*/ 232 w 1401"/>
              <a:gd name="T11" fmla="*/ 117 h 993"/>
              <a:gd name="T12" fmla="*/ 232 w 1401"/>
              <a:gd name="T13" fmla="*/ 757 h 993"/>
              <a:gd name="T14" fmla="*/ 1168 w 1401"/>
              <a:gd name="T15" fmla="*/ 757 h 993"/>
              <a:gd name="T16" fmla="*/ 1168 w 1401"/>
              <a:gd name="T17" fmla="*/ 117 h 993"/>
              <a:gd name="T18" fmla="*/ 232 w 1401"/>
              <a:gd name="T19" fmla="*/ 117 h 993"/>
              <a:gd name="T20" fmla="*/ 1168 w 1401"/>
              <a:gd name="T21" fmla="*/ 874 h 993"/>
              <a:gd name="T22" fmla="*/ 1400 w 1401"/>
              <a:gd name="T23" fmla="*/ 874 h 993"/>
              <a:gd name="T24" fmla="*/ 1282 w 1401"/>
              <a:gd name="T25" fmla="*/ 992 h 993"/>
              <a:gd name="T26" fmla="*/ 118 w 1401"/>
              <a:gd name="T27" fmla="*/ 992 h 993"/>
              <a:gd name="T28" fmla="*/ 0 w 1401"/>
              <a:gd name="T29" fmla="*/ 874 h 993"/>
              <a:gd name="T30" fmla="*/ 232 w 1401"/>
              <a:gd name="T31" fmla="*/ 874 h 993"/>
              <a:gd name="T32" fmla="*/ 118 w 1401"/>
              <a:gd name="T33" fmla="*/ 757 h 993"/>
              <a:gd name="T34" fmla="*/ 118 w 1401"/>
              <a:gd name="T35" fmla="*/ 117 h 993"/>
              <a:gd name="T36" fmla="*/ 232 w 1401"/>
              <a:gd name="T37" fmla="*/ 0 h 993"/>
              <a:gd name="T38" fmla="*/ 1168 w 1401"/>
              <a:gd name="T39" fmla="*/ 0 h 993"/>
              <a:gd name="T40" fmla="*/ 1282 w 1401"/>
              <a:gd name="T41" fmla="*/ 117 h 993"/>
              <a:gd name="T42" fmla="*/ 1282 w 1401"/>
              <a:gd name="T43" fmla="*/ 757 h 993"/>
              <a:gd name="T44" fmla="*/ 1168 w 1401"/>
              <a:gd name="T45" fmla="*/ 874 h 9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401" h="993">
                <a:moveTo>
                  <a:pt x="700" y="932"/>
                </a:moveTo>
                <a:cubicBezTo>
                  <a:pt x="733" y="932"/>
                  <a:pt x="757" y="907"/>
                  <a:pt x="757" y="874"/>
                </a:cubicBezTo>
                <a:cubicBezTo>
                  <a:pt x="757" y="842"/>
                  <a:pt x="733" y="817"/>
                  <a:pt x="700" y="817"/>
                </a:cubicBezTo>
                <a:cubicBezTo>
                  <a:pt x="667" y="817"/>
                  <a:pt x="643" y="842"/>
                  <a:pt x="643" y="874"/>
                </a:cubicBezTo>
                <a:cubicBezTo>
                  <a:pt x="643" y="907"/>
                  <a:pt x="667" y="932"/>
                  <a:pt x="700" y="932"/>
                </a:cubicBezTo>
                <a:close/>
                <a:moveTo>
                  <a:pt x="232" y="117"/>
                </a:moveTo>
                <a:lnTo>
                  <a:pt x="232" y="757"/>
                </a:lnTo>
                <a:lnTo>
                  <a:pt x="1168" y="757"/>
                </a:lnTo>
                <a:lnTo>
                  <a:pt x="1168" y="117"/>
                </a:lnTo>
                <a:lnTo>
                  <a:pt x="232" y="117"/>
                </a:lnTo>
                <a:close/>
                <a:moveTo>
                  <a:pt x="1168" y="874"/>
                </a:moveTo>
                <a:lnTo>
                  <a:pt x="1400" y="874"/>
                </a:lnTo>
                <a:cubicBezTo>
                  <a:pt x="1400" y="937"/>
                  <a:pt x="1345" y="992"/>
                  <a:pt x="1282" y="992"/>
                </a:cubicBezTo>
                <a:lnTo>
                  <a:pt x="118" y="992"/>
                </a:lnTo>
                <a:cubicBezTo>
                  <a:pt x="55" y="992"/>
                  <a:pt x="0" y="937"/>
                  <a:pt x="0" y="874"/>
                </a:cubicBezTo>
                <a:lnTo>
                  <a:pt x="232" y="874"/>
                </a:lnTo>
                <a:cubicBezTo>
                  <a:pt x="170" y="874"/>
                  <a:pt x="118" y="820"/>
                  <a:pt x="118" y="757"/>
                </a:cubicBezTo>
                <a:lnTo>
                  <a:pt x="118" y="117"/>
                </a:lnTo>
                <a:cubicBezTo>
                  <a:pt x="118" y="54"/>
                  <a:pt x="170" y="0"/>
                  <a:pt x="232" y="0"/>
                </a:cubicBezTo>
                <a:lnTo>
                  <a:pt x="1168" y="0"/>
                </a:lnTo>
                <a:cubicBezTo>
                  <a:pt x="1230" y="0"/>
                  <a:pt x="1282" y="54"/>
                  <a:pt x="1282" y="117"/>
                </a:cubicBezTo>
                <a:lnTo>
                  <a:pt x="1282" y="757"/>
                </a:lnTo>
                <a:cubicBezTo>
                  <a:pt x="1282" y="820"/>
                  <a:pt x="1230" y="874"/>
                  <a:pt x="1168" y="874"/>
                </a:cubicBez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4" name="Freeform 43"/>
          <p:cNvSpPr>
            <a:spLocks noChangeArrowheads="1"/>
          </p:cNvSpPr>
          <p:nvPr/>
        </p:nvSpPr>
        <p:spPr bwMode="auto">
          <a:xfrm>
            <a:off x="2162174" y="4079081"/>
            <a:ext cx="419100" cy="419100"/>
          </a:xfrm>
          <a:custGeom>
            <a:avLst/>
            <a:gdLst>
              <a:gd name="T0" fmla="*/ 990 w 1166"/>
              <a:gd name="T1" fmla="*/ 290 h 1166"/>
              <a:gd name="T2" fmla="*/ 990 w 1166"/>
              <a:gd name="T3" fmla="*/ 175 h 1166"/>
              <a:gd name="T4" fmla="*/ 407 w 1166"/>
              <a:gd name="T5" fmla="*/ 175 h 1166"/>
              <a:gd name="T6" fmla="*/ 407 w 1166"/>
              <a:gd name="T7" fmla="*/ 290 h 1166"/>
              <a:gd name="T8" fmla="*/ 990 w 1166"/>
              <a:gd name="T9" fmla="*/ 290 h 1166"/>
              <a:gd name="T10" fmla="*/ 757 w 1166"/>
              <a:gd name="T11" fmla="*/ 758 h 1166"/>
              <a:gd name="T12" fmla="*/ 757 w 1166"/>
              <a:gd name="T13" fmla="*/ 640 h 1166"/>
              <a:gd name="T14" fmla="*/ 407 w 1166"/>
              <a:gd name="T15" fmla="*/ 640 h 1166"/>
              <a:gd name="T16" fmla="*/ 407 w 1166"/>
              <a:gd name="T17" fmla="*/ 758 h 1166"/>
              <a:gd name="T18" fmla="*/ 757 w 1166"/>
              <a:gd name="T19" fmla="*/ 758 h 1166"/>
              <a:gd name="T20" fmla="*/ 990 w 1166"/>
              <a:gd name="T21" fmla="*/ 525 h 1166"/>
              <a:gd name="T22" fmla="*/ 990 w 1166"/>
              <a:gd name="T23" fmla="*/ 408 h 1166"/>
              <a:gd name="T24" fmla="*/ 407 w 1166"/>
              <a:gd name="T25" fmla="*/ 408 h 1166"/>
              <a:gd name="T26" fmla="*/ 407 w 1166"/>
              <a:gd name="T27" fmla="*/ 525 h 1166"/>
              <a:gd name="T28" fmla="*/ 990 w 1166"/>
              <a:gd name="T29" fmla="*/ 525 h 1166"/>
              <a:gd name="T30" fmla="*/ 1050 w 1166"/>
              <a:gd name="T31" fmla="*/ 0 h 1166"/>
              <a:gd name="T32" fmla="*/ 1165 w 1166"/>
              <a:gd name="T33" fmla="*/ 115 h 1166"/>
              <a:gd name="T34" fmla="*/ 1165 w 1166"/>
              <a:gd name="T35" fmla="*/ 815 h 1166"/>
              <a:gd name="T36" fmla="*/ 1050 w 1166"/>
              <a:gd name="T37" fmla="*/ 933 h 1166"/>
              <a:gd name="T38" fmla="*/ 350 w 1166"/>
              <a:gd name="T39" fmla="*/ 933 h 1166"/>
              <a:gd name="T40" fmla="*/ 232 w 1166"/>
              <a:gd name="T41" fmla="*/ 815 h 1166"/>
              <a:gd name="T42" fmla="*/ 232 w 1166"/>
              <a:gd name="T43" fmla="*/ 115 h 1166"/>
              <a:gd name="T44" fmla="*/ 350 w 1166"/>
              <a:gd name="T45" fmla="*/ 0 h 1166"/>
              <a:gd name="T46" fmla="*/ 1050 w 1166"/>
              <a:gd name="T47" fmla="*/ 0 h 1166"/>
              <a:gd name="T48" fmla="*/ 115 w 1166"/>
              <a:gd name="T49" fmla="*/ 233 h 1166"/>
              <a:gd name="T50" fmla="*/ 115 w 1166"/>
              <a:gd name="T51" fmla="*/ 1050 h 1166"/>
              <a:gd name="T52" fmla="*/ 932 w 1166"/>
              <a:gd name="T53" fmla="*/ 1050 h 1166"/>
              <a:gd name="T54" fmla="*/ 932 w 1166"/>
              <a:gd name="T55" fmla="*/ 1165 h 1166"/>
              <a:gd name="T56" fmla="*/ 115 w 1166"/>
              <a:gd name="T57" fmla="*/ 1165 h 1166"/>
              <a:gd name="T58" fmla="*/ 0 w 1166"/>
              <a:gd name="T59" fmla="*/ 1050 h 1166"/>
              <a:gd name="T60" fmla="*/ 0 w 1166"/>
              <a:gd name="T61" fmla="*/ 233 h 1166"/>
              <a:gd name="T62" fmla="*/ 115 w 1166"/>
              <a:gd name="T63" fmla="*/ 233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166" h="1166">
                <a:moveTo>
                  <a:pt x="990" y="290"/>
                </a:moveTo>
                <a:lnTo>
                  <a:pt x="990" y="175"/>
                </a:lnTo>
                <a:lnTo>
                  <a:pt x="407" y="175"/>
                </a:lnTo>
                <a:lnTo>
                  <a:pt x="407" y="290"/>
                </a:lnTo>
                <a:lnTo>
                  <a:pt x="990" y="290"/>
                </a:lnTo>
                <a:close/>
                <a:moveTo>
                  <a:pt x="757" y="758"/>
                </a:moveTo>
                <a:lnTo>
                  <a:pt x="757" y="640"/>
                </a:lnTo>
                <a:lnTo>
                  <a:pt x="407" y="640"/>
                </a:lnTo>
                <a:lnTo>
                  <a:pt x="407" y="758"/>
                </a:lnTo>
                <a:lnTo>
                  <a:pt x="757" y="758"/>
                </a:lnTo>
                <a:close/>
                <a:moveTo>
                  <a:pt x="990" y="525"/>
                </a:moveTo>
                <a:lnTo>
                  <a:pt x="990" y="408"/>
                </a:lnTo>
                <a:lnTo>
                  <a:pt x="407" y="408"/>
                </a:lnTo>
                <a:lnTo>
                  <a:pt x="407" y="525"/>
                </a:lnTo>
                <a:lnTo>
                  <a:pt x="990" y="525"/>
                </a:lnTo>
                <a:close/>
                <a:moveTo>
                  <a:pt x="1050" y="0"/>
                </a:moveTo>
                <a:cubicBezTo>
                  <a:pt x="1113" y="0"/>
                  <a:pt x="1165" y="52"/>
                  <a:pt x="1165" y="115"/>
                </a:cubicBezTo>
                <a:lnTo>
                  <a:pt x="1165" y="815"/>
                </a:lnTo>
                <a:cubicBezTo>
                  <a:pt x="1165" y="878"/>
                  <a:pt x="1113" y="933"/>
                  <a:pt x="1050" y="933"/>
                </a:cubicBezTo>
                <a:lnTo>
                  <a:pt x="350" y="933"/>
                </a:lnTo>
                <a:cubicBezTo>
                  <a:pt x="287" y="933"/>
                  <a:pt x="232" y="878"/>
                  <a:pt x="232" y="815"/>
                </a:cubicBezTo>
                <a:lnTo>
                  <a:pt x="232" y="115"/>
                </a:lnTo>
                <a:cubicBezTo>
                  <a:pt x="232" y="52"/>
                  <a:pt x="287" y="0"/>
                  <a:pt x="350" y="0"/>
                </a:cubicBezTo>
                <a:lnTo>
                  <a:pt x="1050" y="0"/>
                </a:lnTo>
                <a:close/>
                <a:moveTo>
                  <a:pt x="115" y="233"/>
                </a:moveTo>
                <a:lnTo>
                  <a:pt x="115" y="1050"/>
                </a:lnTo>
                <a:lnTo>
                  <a:pt x="932" y="1050"/>
                </a:lnTo>
                <a:lnTo>
                  <a:pt x="932" y="1165"/>
                </a:lnTo>
                <a:lnTo>
                  <a:pt x="115" y="1165"/>
                </a:lnTo>
                <a:cubicBezTo>
                  <a:pt x="52" y="1165"/>
                  <a:pt x="0" y="1113"/>
                  <a:pt x="0" y="1050"/>
                </a:cubicBezTo>
                <a:lnTo>
                  <a:pt x="0" y="233"/>
                </a:lnTo>
                <a:lnTo>
                  <a:pt x="115" y="233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5" name="Freeform 44"/>
          <p:cNvSpPr>
            <a:spLocks noChangeArrowheads="1"/>
          </p:cNvSpPr>
          <p:nvPr/>
        </p:nvSpPr>
        <p:spPr bwMode="auto">
          <a:xfrm>
            <a:off x="3225799" y="4079081"/>
            <a:ext cx="419100" cy="419100"/>
          </a:xfrm>
          <a:custGeom>
            <a:avLst/>
            <a:gdLst>
              <a:gd name="T0" fmla="*/ 583 w 1166"/>
              <a:gd name="T1" fmla="*/ 0 h 1166"/>
              <a:gd name="T2" fmla="*/ 1165 w 1166"/>
              <a:gd name="T3" fmla="*/ 583 h 1166"/>
              <a:gd name="T4" fmla="*/ 583 w 1166"/>
              <a:gd name="T5" fmla="*/ 1165 h 1166"/>
              <a:gd name="T6" fmla="*/ 0 w 1166"/>
              <a:gd name="T7" fmla="*/ 583 h 1166"/>
              <a:gd name="T8" fmla="*/ 583 w 1166"/>
              <a:gd name="T9" fmla="*/ 0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66" h="1166">
                <a:moveTo>
                  <a:pt x="583" y="0"/>
                </a:moveTo>
                <a:cubicBezTo>
                  <a:pt x="906" y="0"/>
                  <a:pt x="1165" y="261"/>
                  <a:pt x="1165" y="583"/>
                </a:cubicBezTo>
                <a:cubicBezTo>
                  <a:pt x="1165" y="906"/>
                  <a:pt x="906" y="1165"/>
                  <a:pt x="583" y="1165"/>
                </a:cubicBezTo>
                <a:cubicBezTo>
                  <a:pt x="260" y="1165"/>
                  <a:pt x="0" y="906"/>
                  <a:pt x="0" y="583"/>
                </a:cubicBezTo>
                <a:cubicBezTo>
                  <a:pt x="0" y="261"/>
                  <a:pt x="260" y="0"/>
                  <a:pt x="583" y="0"/>
                </a:cubicBezTo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6" name="Freeform 45"/>
          <p:cNvSpPr>
            <a:spLocks noChangeArrowheads="1"/>
          </p:cNvSpPr>
          <p:nvPr/>
        </p:nvSpPr>
        <p:spPr bwMode="auto">
          <a:xfrm>
            <a:off x="4310064" y="4099719"/>
            <a:ext cx="377825" cy="377825"/>
          </a:xfrm>
          <a:custGeom>
            <a:avLst/>
            <a:gdLst>
              <a:gd name="T0" fmla="*/ 722 w 1051"/>
              <a:gd name="T1" fmla="*/ 500 h 1051"/>
              <a:gd name="T2" fmla="*/ 1050 w 1051"/>
              <a:gd name="T3" fmla="*/ 407 h 1051"/>
              <a:gd name="T4" fmla="*/ 1050 w 1051"/>
              <a:gd name="T5" fmla="*/ 525 h 1051"/>
              <a:gd name="T6" fmla="*/ 807 w 1051"/>
              <a:gd name="T7" fmla="*/ 585 h 1051"/>
              <a:gd name="T8" fmla="*/ 722 w 1051"/>
              <a:gd name="T9" fmla="*/ 500 h 1051"/>
              <a:gd name="T10" fmla="*/ 987 w 1051"/>
              <a:gd name="T11" fmla="*/ 765 h 1051"/>
              <a:gd name="T12" fmla="*/ 894 w 1051"/>
              <a:gd name="T13" fmla="*/ 672 h 1051"/>
              <a:gd name="T14" fmla="*/ 1050 w 1051"/>
              <a:gd name="T15" fmla="*/ 642 h 1051"/>
              <a:gd name="T16" fmla="*/ 1050 w 1051"/>
              <a:gd name="T17" fmla="*/ 757 h 1051"/>
              <a:gd name="T18" fmla="*/ 987 w 1051"/>
              <a:gd name="T19" fmla="*/ 765 h 1051"/>
              <a:gd name="T20" fmla="*/ 643 w 1051"/>
              <a:gd name="T21" fmla="*/ 0 h 1051"/>
              <a:gd name="T22" fmla="*/ 550 w 1051"/>
              <a:gd name="T23" fmla="*/ 328 h 1051"/>
              <a:gd name="T24" fmla="*/ 465 w 1051"/>
              <a:gd name="T25" fmla="*/ 243 h 1051"/>
              <a:gd name="T26" fmla="*/ 525 w 1051"/>
              <a:gd name="T27" fmla="*/ 0 h 1051"/>
              <a:gd name="T28" fmla="*/ 643 w 1051"/>
              <a:gd name="T29" fmla="*/ 0 h 1051"/>
              <a:gd name="T30" fmla="*/ 0 w 1051"/>
              <a:gd name="T31" fmla="*/ 74 h 1051"/>
              <a:gd name="T32" fmla="*/ 74 w 1051"/>
              <a:gd name="T33" fmla="*/ 0 h 1051"/>
              <a:gd name="T34" fmla="*/ 1050 w 1051"/>
              <a:gd name="T35" fmla="*/ 976 h 1051"/>
              <a:gd name="T36" fmla="*/ 977 w 1051"/>
              <a:gd name="T37" fmla="*/ 1050 h 1051"/>
              <a:gd name="T38" fmla="*/ 810 w 1051"/>
              <a:gd name="T39" fmla="*/ 883 h 1051"/>
              <a:gd name="T40" fmla="*/ 758 w 1051"/>
              <a:gd name="T41" fmla="*/ 1050 h 1051"/>
              <a:gd name="T42" fmla="*/ 643 w 1051"/>
              <a:gd name="T43" fmla="*/ 1050 h 1051"/>
              <a:gd name="T44" fmla="*/ 728 w 1051"/>
              <a:gd name="T45" fmla="*/ 801 h 1051"/>
              <a:gd name="T46" fmla="*/ 643 w 1051"/>
              <a:gd name="T47" fmla="*/ 719 h 1051"/>
              <a:gd name="T48" fmla="*/ 525 w 1051"/>
              <a:gd name="T49" fmla="*/ 1050 h 1051"/>
              <a:gd name="T50" fmla="*/ 408 w 1051"/>
              <a:gd name="T51" fmla="*/ 1050 h 1051"/>
              <a:gd name="T52" fmla="*/ 561 w 1051"/>
              <a:gd name="T53" fmla="*/ 634 h 1051"/>
              <a:gd name="T54" fmla="*/ 416 w 1051"/>
              <a:gd name="T55" fmla="*/ 489 h 1051"/>
              <a:gd name="T56" fmla="*/ 0 w 1051"/>
              <a:gd name="T57" fmla="*/ 642 h 1051"/>
              <a:gd name="T58" fmla="*/ 0 w 1051"/>
              <a:gd name="T59" fmla="*/ 525 h 1051"/>
              <a:gd name="T60" fmla="*/ 334 w 1051"/>
              <a:gd name="T61" fmla="*/ 407 h 1051"/>
              <a:gd name="T62" fmla="*/ 249 w 1051"/>
              <a:gd name="T63" fmla="*/ 322 h 1051"/>
              <a:gd name="T64" fmla="*/ 0 w 1051"/>
              <a:gd name="T65" fmla="*/ 407 h 1051"/>
              <a:gd name="T66" fmla="*/ 0 w 1051"/>
              <a:gd name="T67" fmla="*/ 292 h 1051"/>
              <a:gd name="T68" fmla="*/ 167 w 1051"/>
              <a:gd name="T69" fmla="*/ 240 h 1051"/>
              <a:gd name="T70" fmla="*/ 0 w 1051"/>
              <a:gd name="T71" fmla="*/ 74 h 1051"/>
              <a:gd name="T72" fmla="*/ 408 w 1051"/>
              <a:gd name="T73" fmla="*/ 0 h 1051"/>
              <a:gd name="T74" fmla="*/ 378 w 1051"/>
              <a:gd name="T75" fmla="*/ 156 h 1051"/>
              <a:gd name="T76" fmla="*/ 285 w 1051"/>
              <a:gd name="T77" fmla="*/ 63 h 1051"/>
              <a:gd name="T78" fmla="*/ 293 w 1051"/>
              <a:gd name="T79" fmla="*/ 0 h 1051"/>
              <a:gd name="T80" fmla="*/ 408 w 1051"/>
              <a:gd name="T81" fmla="*/ 0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051" h="1051">
                <a:moveTo>
                  <a:pt x="722" y="500"/>
                </a:moveTo>
                <a:cubicBezTo>
                  <a:pt x="818" y="443"/>
                  <a:pt x="930" y="407"/>
                  <a:pt x="1050" y="407"/>
                </a:cubicBezTo>
                <a:lnTo>
                  <a:pt x="1050" y="525"/>
                </a:lnTo>
                <a:cubicBezTo>
                  <a:pt x="963" y="525"/>
                  <a:pt x="881" y="547"/>
                  <a:pt x="807" y="585"/>
                </a:cubicBezTo>
                <a:lnTo>
                  <a:pt x="722" y="500"/>
                </a:lnTo>
                <a:close/>
                <a:moveTo>
                  <a:pt x="987" y="765"/>
                </a:moveTo>
                <a:lnTo>
                  <a:pt x="894" y="672"/>
                </a:lnTo>
                <a:cubicBezTo>
                  <a:pt x="941" y="653"/>
                  <a:pt x="996" y="642"/>
                  <a:pt x="1050" y="642"/>
                </a:cubicBezTo>
                <a:lnTo>
                  <a:pt x="1050" y="757"/>
                </a:lnTo>
                <a:cubicBezTo>
                  <a:pt x="1028" y="757"/>
                  <a:pt x="1007" y="760"/>
                  <a:pt x="987" y="765"/>
                </a:cubicBezTo>
                <a:close/>
                <a:moveTo>
                  <a:pt x="643" y="0"/>
                </a:moveTo>
                <a:cubicBezTo>
                  <a:pt x="643" y="120"/>
                  <a:pt x="607" y="232"/>
                  <a:pt x="550" y="328"/>
                </a:cubicBezTo>
                <a:lnTo>
                  <a:pt x="465" y="243"/>
                </a:lnTo>
                <a:cubicBezTo>
                  <a:pt x="503" y="169"/>
                  <a:pt x="525" y="87"/>
                  <a:pt x="525" y="0"/>
                </a:cubicBezTo>
                <a:lnTo>
                  <a:pt x="643" y="0"/>
                </a:lnTo>
                <a:close/>
                <a:moveTo>
                  <a:pt x="0" y="74"/>
                </a:moveTo>
                <a:lnTo>
                  <a:pt x="74" y="0"/>
                </a:lnTo>
                <a:lnTo>
                  <a:pt x="1050" y="976"/>
                </a:lnTo>
                <a:lnTo>
                  <a:pt x="977" y="1050"/>
                </a:lnTo>
                <a:lnTo>
                  <a:pt x="810" y="883"/>
                </a:lnTo>
                <a:cubicBezTo>
                  <a:pt x="777" y="929"/>
                  <a:pt x="758" y="987"/>
                  <a:pt x="758" y="1050"/>
                </a:cubicBezTo>
                <a:lnTo>
                  <a:pt x="643" y="1050"/>
                </a:lnTo>
                <a:cubicBezTo>
                  <a:pt x="643" y="957"/>
                  <a:pt x="676" y="869"/>
                  <a:pt x="728" y="801"/>
                </a:cubicBezTo>
                <a:lnTo>
                  <a:pt x="643" y="719"/>
                </a:lnTo>
                <a:cubicBezTo>
                  <a:pt x="569" y="809"/>
                  <a:pt x="525" y="924"/>
                  <a:pt x="525" y="1050"/>
                </a:cubicBezTo>
                <a:lnTo>
                  <a:pt x="408" y="1050"/>
                </a:lnTo>
                <a:cubicBezTo>
                  <a:pt x="408" y="891"/>
                  <a:pt x="465" y="746"/>
                  <a:pt x="561" y="634"/>
                </a:cubicBezTo>
                <a:lnTo>
                  <a:pt x="416" y="489"/>
                </a:lnTo>
                <a:cubicBezTo>
                  <a:pt x="304" y="585"/>
                  <a:pt x="159" y="642"/>
                  <a:pt x="0" y="642"/>
                </a:cubicBezTo>
                <a:lnTo>
                  <a:pt x="0" y="525"/>
                </a:lnTo>
                <a:cubicBezTo>
                  <a:pt x="126" y="525"/>
                  <a:pt x="244" y="481"/>
                  <a:pt x="334" y="407"/>
                </a:cubicBezTo>
                <a:lnTo>
                  <a:pt x="249" y="322"/>
                </a:lnTo>
                <a:cubicBezTo>
                  <a:pt x="181" y="374"/>
                  <a:pt x="93" y="407"/>
                  <a:pt x="0" y="407"/>
                </a:cubicBezTo>
                <a:lnTo>
                  <a:pt x="0" y="292"/>
                </a:lnTo>
                <a:cubicBezTo>
                  <a:pt x="63" y="292"/>
                  <a:pt x="121" y="273"/>
                  <a:pt x="167" y="240"/>
                </a:cubicBezTo>
                <a:lnTo>
                  <a:pt x="0" y="74"/>
                </a:lnTo>
                <a:close/>
                <a:moveTo>
                  <a:pt x="408" y="0"/>
                </a:moveTo>
                <a:cubicBezTo>
                  <a:pt x="408" y="55"/>
                  <a:pt x="397" y="109"/>
                  <a:pt x="378" y="156"/>
                </a:cubicBezTo>
                <a:lnTo>
                  <a:pt x="285" y="63"/>
                </a:lnTo>
                <a:cubicBezTo>
                  <a:pt x="290" y="44"/>
                  <a:pt x="293" y="22"/>
                  <a:pt x="293" y="0"/>
                </a:cubicBezTo>
                <a:lnTo>
                  <a:pt x="408" y="0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7" name="Freeform 46"/>
          <p:cNvSpPr>
            <a:spLocks noChangeArrowheads="1"/>
          </p:cNvSpPr>
          <p:nvPr/>
        </p:nvSpPr>
        <p:spPr bwMode="auto">
          <a:xfrm>
            <a:off x="5375276" y="4099719"/>
            <a:ext cx="377825" cy="377825"/>
          </a:xfrm>
          <a:custGeom>
            <a:avLst/>
            <a:gdLst>
              <a:gd name="T0" fmla="*/ 1050 w 1051"/>
              <a:gd name="T1" fmla="*/ 642 h 1051"/>
              <a:gd name="T2" fmla="*/ 1050 w 1051"/>
              <a:gd name="T3" fmla="*/ 757 h 1051"/>
              <a:gd name="T4" fmla="*/ 757 w 1051"/>
              <a:gd name="T5" fmla="*/ 1050 h 1051"/>
              <a:gd name="T6" fmla="*/ 642 w 1051"/>
              <a:gd name="T7" fmla="*/ 1050 h 1051"/>
              <a:gd name="T8" fmla="*/ 1050 w 1051"/>
              <a:gd name="T9" fmla="*/ 642 h 1051"/>
              <a:gd name="T10" fmla="*/ 875 w 1051"/>
              <a:gd name="T11" fmla="*/ 1050 h 1051"/>
              <a:gd name="T12" fmla="*/ 1050 w 1051"/>
              <a:gd name="T13" fmla="*/ 875 h 1051"/>
              <a:gd name="T14" fmla="*/ 1050 w 1051"/>
              <a:gd name="T15" fmla="*/ 1050 h 1051"/>
              <a:gd name="T16" fmla="*/ 875 w 1051"/>
              <a:gd name="T17" fmla="*/ 1050 h 1051"/>
              <a:gd name="T18" fmla="*/ 407 w 1051"/>
              <a:gd name="T19" fmla="*/ 1050 h 1051"/>
              <a:gd name="T20" fmla="*/ 1050 w 1051"/>
              <a:gd name="T21" fmla="*/ 407 h 1051"/>
              <a:gd name="T22" fmla="*/ 1050 w 1051"/>
              <a:gd name="T23" fmla="*/ 525 h 1051"/>
              <a:gd name="T24" fmla="*/ 525 w 1051"/>
              <a:gd name="T25" fmla="*/ 1050 h 1051"/>
              <a:gd name="T26" fmla="*/ 407 w 1051"/>
              <a:gd name="T27" fmla="*/ 1050 h 1051"/>
              <a:gd name="T28" fmla="*/ 0 w 1051"/>
              <a:gd name="T29" fmla="*/ 407 h 1051"/>
              <a:gd name="T30" fmla="*/ 0 w 1051"/>
              <a:gd name="T31" fmla="*/ 292 h 1051"/>
              <a:gd name="T32" fmla="*/ 292 w 1051"/>
              <a:gd name="T33" fmla="*/ 0 h 1051"/>
              <a:gd name="T34" fmla="*/ 407 w 1051"/>
              <a:gd name="T35" fmla="*/ 0 h 1051"/>
              <a:gd name="T36" fmla="*/ 0 w 1051"/>
              <a:gd name="T37" fmla="*/ 407 h 1051"/>
              <a:gd name="T38" fmla="*/ 642 w 1051"/>
              <a:gd name="T39" fmla="*/ 0 h 1051"/>
              <a:gd name="T40" fmla="*/ 0 w 1051"/>
              <a:gd name="T41" fmla="*/ 642 h 1051"/>
              <a:gd name="T42" fmla="*/ 0 w 1051"/>
              <a:gd name="T43" fmla="*/ 525 h 1051"/>
              <a:gd name="T44" fmla="*/ 525 w 1051"/>
              <a:gd name="T45" fmla="*/ 0 h 1051"/>
              <a:gd name="T46" fmla="*/ 642 w 1051"/>
              <a:gd name="T47" fmla="*/ 0 h 1051"/>
              <a:gd name="T48" fmla="*/ 175 w 1051"/>
              <a:gd name="T49" fmla="*/ 0 h 1051"/>
              <a:gd name="T50" fmla="*/ 0 w 1051"/>
              <a:gd name="T51" fmla="*/ 175 h 1051"/>
              <a:gd name="T52" fmla="*/ 0 w 1051"/>
              <a:gd name="T53" fmla="*/ 0 h 1051"/>
              <a:gd name="T54" fmla="*/ 175 w 1051"/>
              <a:gd name="T55" fmla="*/ 0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051" h="1051">
                <a:moveTo>
                  <a:pt x="1050" y="642"/>
                </a:moveTo>
                <a:lnTo>
                  <a:pt x="1050" y="757"/>
                </a:lnTo>
                <a:cubicBezTo>
                  <a:pt x="888" y="757"/>
                  <a:pt x="757" y="888"/>
                  <a:pt x="757" y="1050"/>
                </a:cubicBezTo>
                <a:lnTo>
                  <a:pt x="642" y="1050"/>
                </a:lnTo>
                <a:cubicBezTo>
                  <a:pt x="642" y="823"/>
                  <a:pt x="823" y="642"/>
                  <a:pt x="1050" y="642"/>
                </a:cubicBezTo>
                <a:close/>
                <a:moveTo>
                  <a:pt x="875" y="1050"/>
                </a:moveTo>
                <a:cubicBezTo>
                  <a:pt x="875" y="954"/>
                  <a:pt x="954" y="875"/>
                  <a:pt x="1050" y="875"/>
                </a:cubicBezTo>
                <a:lnTo>
                  <a:pt x="1050" y="1050"/>
                </a:lnTo>
                <a:lnTo>
                  <a:pt x="875" y="1050"/>
                </a:lnTo>
                <a:close/>
                <a:moveTo>
                  <a:pt x="407" y="1050"/>
                </a:moveTo>
                <a:cubicBezTo>
                  <a:pt x="407" y="697"/>
                  <a:pt x="697" y="407"/>
                  <a:pt x="1050" y="407"/>
                </a:cubicBezTo>
                <a:lnTo>
                  <a:pt x="1050" y="525"/>
                </a:lnTo>
                <a:cubicBezTo>
                  <a:pt x="760" y="525"/>
                  <a:pt x="525" y="760"/>
                  <a:pt x="525" y="1050"/>
                </a:cubicBezTo>
                <a:lnTo>
                  <a:pt x="407" y="1050"/>
                </a:lnTo>
                <a:close/>
                <a:moveTo>
                  <a:pt x="0" y="407"/>
                </a:moveTo>
                <a:lnTo>
                  <a:pt x="0" y="292"/>
                </a:lnTo>
                <a:cubicBezTo>
                  <a:pt x="161" y="292"/>
                  <a:pt x="292" y="161"/>
                  <a:pt x="292" y="0"/>
                </a:cubicBezTo>
                <a:lnTo>
                  <a:pt x="407" y="0"/>
                </a:lnTo>
                <a:cubicBezTo>
                  <a:pt x="407" y="227"/>
                  <a:pt x="227" y="407"/>
                  <a:pt x="0" y="407"/>
                </a:cubicBezTo>
                <a:close/>
                <a:moveTo>
                  <a:pt x="642" y="0"/>
                </a:moveTo>
                <a:cubicBezTo>
                  <a:pt x="642" y="353"/>
                  <a:pt x="355" y="642"/>
                  <a:pt x="0" y="642"/>
                </a:cubicBezTo>
                <a:lnTo>
                  <a:pt x="0" y="525"/>
                </a:lnTo>
                <a:cubicBezTo>
                  <a:pt x="290" y="525"/>
                  <a:pt x="525" y="290"/>
                  <a:pt x="525" y="0"/>
                </a:cubicBezTo>
                <a:lnTo>
                  <a:pt x="642" y="0"/>
                </a:lnTo>
                <a:close/>
                <a:moveTo>
                  <a:pt x="175" y="0"/>
                </a:moveTo>
                <a:cubicBezTo>
                  <a:pt x="175" y="96"/>
                  <a:pt x="95" y="175"/>
                  <a:pt x="0" y="175"/>
                </a:cubicBezTo>
                <a:lnTo>
                  <a:pt x="0" y="0"/>
                </a:lnTo>
                <a:lnTo>
                  <a:pt x="175" y="0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8" name="Freeform 47"/>
          <p:cNvSpPr>
            <a:spLocks noChangeArrowheads="1"/>
          </p:cNvSpPr>
          <p:nvPr/>
        </p:nvSpPr>
        <p:spPr bwMode="auto">
          <a:xfrm>
            <a:off x="6438901" y="4088606"/>
            <a:ext cx="377825" cy="400050"/>
          </a:xfrm>
          <a:custGeom>
            <a:avLst/>
            <a:gdLst>
              <a:gd name="T0" fmla="*/ 525 w 1051"/>
              <a:gd name="T1" fmla="*/ 815 h 1111"/>
              <a:gd name="T2" fmla="*/ 0 w 1051"/>
              <a:gd name="T3" fmla="*/ 407 h 1111"/>
              <a:gd name="T4" fmla="*/ 525 w 1051"/>
              <a:gd name="T5" fmla="*/ 0 h 1111"/>
              <a:gd name="T6" fmla="*/ 1050 w 1051"/>
              <a:gd name="T7" fmla="*/ 407 h 1111"/>
              <a:gd name="T8" fmla="*/ 525 w 1051"/>
              <a:gd name="T9" fmla="*/ 815 h 1111"/>
              <a:gd name="T10" fmla="*/ 525 w 1051"/>
              <a:gd name="T11" fmla="*/ 965 h 1111"/>
              <a:gd name="T12" fmla="*/ 955 w 1051"/>
              <a:gd name="T13" fmla="*/ 629 h 1111"/>
              <a:gd name="T14" fmla="*/ 1050 w 1051"/>
              <a:gd name="T15" fmla="*/ 702 h 1111"/>
              <a:gd name="T16" fmla="*/ 525 w 1051"/>
              <a:gd name="T17" fmla="*/ 1110 h 1111"/>
              <a:gd name="T18" fmla="*/ 0 w 1051"/>
              <a:gd name="T19" fmla="*/ 702 h 1111"/>
              <a:gd name="T20" fmla="*/ 96 w 1051"/>
              <a:gd name="T21" fmla="*/ 629 h 1111"/>
              <a:gd name="T22" fmla="*/ 525 w 1051"/>
              <a:gd name="T23" fmla="*/ 965 h 1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051" h="1111">
                <a:moveTo>
                  <a:pt x="525" y="815"/>
                </a:moveTo>
                <a:cubicBezTo>
                  <a:pt x="350" y="679"/>
                  <a:pt x="176" y="542"/>
                  <a:pt x="0" y="407"/>
                </a:cubicBezTo>
                <a:lnTo>
                  <a:pt x="525" y="0"/>
                </a:lnTo>
                <a:lnTo>
                  <a:pt x="1050" y="407"/>
                </a:lnTo>
                <a:cubicBezTo>
                  <a:pt x="875" y="542"/>
                  <a:pt x="700" y="679"/>
                  <a:pt x="525" y="815"/>
                </a:cubicBezTo>
                <a:close/>
                <a:moveTo>
                  <a:pt x="525" y="965"/>
                </a:moveTo>
                <a:lnTo>
                  <a:pt x="955" y="629"/>
                </a:lnTo>
                <a:lnTo>
                  <a:pt x="1050" y="702"/>
                </a:lnTo>
                <a:lnTo>
                  <a:pt x="525" y="1110"/>
                </a:lnTo>
                <a:lnTo>
                  <a:pt x="0" y="702"/>
                </a:lnTo>
                <a:lnTo>
                  <a:pt x="96" y="629"/>
                </a:lnTo>
                <a:lnTo>
                  <a:pt x="525" y="965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9" name="Freeform 48"/>
          <p:cNvSpPr>
            <a:spLocks noChangeArrowheads="1"/>
          </p:cNvSpPr>
          <p:nvPr/>
        </p:nvSpPr>
        <p:spPr bwMode="auto">
          <a:xfrm>
            <a:off x="7481887" y="4077494"/>
            <a:ext cx="419100" cy="422275"/>
          </a:xfrm>
          <a:custGeom>
            <a:avLst/>
            <a:gdLst>
              <a:gd name="T0" fmla="*/ 74 w 1166"/>
              <a:gd name="T1" fmla="*/ 0 h 1171"/>
              <a:gd name="T2" fmla="*/ 1165 w 1166"/>
              <a:gd name="T3" fmla="*/ 1093 h 1171"/>
              <a:gd name="T4" fmla="*/ 1091 w 1166"/>
              <a:gd name="T5" fmla="*/ 1167 h 1171"/>
              <a:gd name="T6" fmla="*/ 872 w 1166"/>
              <a:gd name="T7" fmla="*/ 946 h 1171"/>
              <a:gd name="T8" fmla="*/ 583 w 1166"/>
              <a:gd name="T9" fmla="*/ 1170 h 1171"/>
              <a:gd name="T10" fmla="*/ 58 w 1166"/>
              <a:gd name="T11" fmla="*/ 763 h 1171"/>
              <a:gd name="T12" fmla="*/ 153 w 1166"/>
              <a:gd name="T13" fmla="*/ 689 h 1171"/>
              <a:gd name="T14" fmla="*/ 583 w 1166"/>
              <a:gd name="T15" fmla="*/ 1025 h 1171"/>
              <a:gd name="T16" fmla="*/ 788 w 1166"/>
              <a:gd name="T17" fmla="*/ 864 h 1171"/>
              <a:gd name="T18" fmla="*/ 706 w 1166"/>
              <a:gd name="T19" fmla="*/ 782 h 1171"/>
              <a:gd name="T20" fmla="*/ 583 w 1166"/>
              <a:gd name="T21" fmla="*/ 875 h 1171"/>
              <a:gd name="T22" fmla="*/ 58 w 1166"/>
              <a:gd name="T23" fmla="*/ 467 h 1171"/>
              <a:gd name="T24" fmla="*/ 246 w 1166"/>
              <a:gd name="T25" fmla="*/ 320 h 1171"/>
              <a:gd name="T26" fmla="*/ 0 w 1166"/>
              <a:gd name="T27" fmla="*/ 74 h 1171"/>
              <a:gd name="T28" fmla="*/ 74 w 1166"/>
              <a:gd name="T29" fmla="*/ 0 h 1171"/>
              <a:gd name="T30" fmla="*/ 1108 w 1166"/>
              <a:gd name="T31" fmla="*/ 467 h 1171"/>
              <a:gd name="T32" fmla="*/ 872 w 1166"/>
              <a:gd name="T33" fmla="*/ 650 h 1171"/>
              <a:gd name="T34" fmla="*/ 413 w 1166"/>
              <a:gd name="T35" fmla="*/ 191 h 1171"/>
              <a:gd name="T36" fmla="*/ 583 w 1166"/>
              <a:gd name="T37" fmla="*/ 60 h 1171"/>
              <a:gd name="T38" fmla="*/ 1108 w 1166"/>
              <a:gd name="T39" fmla="*/ 467 h 1171"/>
              <a:gd name="T40" fmla="*/ 1039 w 1166"/>
              <a:gd name="T41" fmla="*/ 817 h 1171"/>
              <a:gd name="T42" fmla="*/ 955 w 1166"/>
              <a:gd name="T43" fmla="*/ 732 h 1171"/>
              <a:gd name="T44" fmla="*/ 1023 w 1166"/>
              <a:gd name="T45" fmla="*/ 680 h 1171"/>
              <a:gd name="T46" fmla="*/ 1108 w 1166"/>
              <a:gd name="T47" fmla="*/ 763 h 1171"/>
              <a:gd name="T48" fmla="*/ 1039 w 1166"/>
              <a:gd name="T49" fmla="*/ 817 h 11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166" h="1171">
                <a:moveTo>
                  <a:pt x="74" y="0"/>
                </a:moveTo>
                <a:lnTo>
                  <a:pt x="1165" y="1093"/>
                </a:lnTo>
                <a:lnTo>
                  <a:pt x="1091" y="1167"/>
                </a:lnTo>
                <a:lnTo>
                  <a:pt x="872" y="946"/>
                </a:lnTo>
                <a:lnTo>
                  <a:pt x="583" y="1170"/>
                </a:lnTo>
                <a:lnTo>
                  <a:pt x="58" y="763"/>
                </a:lnTo>
                <a:lnTo>
                  <a:pt x="153" y="689"/>
                </a:lnTo>
                <a:lnTo>
                  <a:pt x="583" y="1025"/>
                </a:lnTo>
                <a:lnTo>
                  <a:pt x="788" y="864"/>
                </a:lnTo>
                <a:lnTo>
                  <a:pt x="706" y="782"/>
                </a:lnTo>
                <a:lnTo>
                  <a:pt x="583" y="875"/>
                </a:lnTo>
                <a:cubicBezTo>
                  <a:pt x="408" y="739"/>
                  <a:pt x="233" y="603"/>
                  <a:pt x="58" y="467"/>
                </a:cubicBezTo>
                <a:lnTo>
                  <a:pt x="246" y="320"/>
                </a:lnTo>
                <a:lnTo>
                  <a:pt x="0" y="74"/>
                </a:lnTo>
                <a:lnTo>
                  <a:pt x="74" y="0"/>
                </a:lnTo>
                <a:close/>
                <a:moveTo>
                  <a:pt x="1108" y="467"/>
                </a:moveTo>
                <a:cubicBezTo>
                  <a:pt x="1029" y="528"/>
                  <a:pt x="951" y="589"/>
                  <a:pt x="872" y="650"/>
                </a:cubicBezTo>
                <a:lnTo>
                  <a:pt x="413" y="191"/>
                </a:lnTo>
                <a:lnTo>
                  <a:pt x="583" y="60"/>
                </a:lnTo>
                <a:lnTo>
                  <a:pt x="1108" y="467"/>
                </a:lnTo>
                <a:close/>
                <a:moveTo>
                  <a:pt x="1039" y="817"/>
                </a:moveTo>
                <a:lnTo>
                  <a:pt x="955" y="732"/>
                </a:lnTo>
                <a:lnTo>
                  <a:pt x="1023" y="680"/>
                </a:lnTo>
                <a:lnTo>
                  <a:pt x="1108" y="763"/>
                </a:lnTo>
                <a:lnTo>
                  <a:pt x="1039" y="817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0" name="Freeform 49"/>
          <p:cNvSpPr>
            <a:spLocks noChangeArrowheads="1"/>
          </p:cNvSpPr>
          <p:nvPr/>
        </p:nvSpPr>
        <p:spPr bwMode="auto">
          <a:xfrm>
            <a:off x="8624887" y="4163219"/>
            <a:ext cx="260350" cy="252412"/>
          </a:xfrm>
          <a:custGeom>
            <a:avLst/>
            <a:gdLst>
              <a:gd name="T0" fmla="*/ 607 w 725"/>
              <a:gd name="T1" fmla="*/ 0 h 701"/>
              <a:gd name="T2" fmla="*/ 724 w 725"/>
              <a:gd name="T3" fmla="*/ 0 h 701"/>
              <a:gd name="T4" fmla="*/ 724 w 725"/>
              <a:gd name="T5" fmla="*/ 700 h 701"/>
              <a:gd name="T6" fmla="*/ 607 w 725"/>
              <a:gd name="T7" fmla="*/ 700 h 701"/>
              <a:gd name="T8" fmla="*/ 607 w 725"/>
              <a:gd name="T9" fmla="*/ 0 h 701"/>
              <a:gd name="T10" fmla="*/ 0 w 725"/>
              <a:gd name="T11" fmla="*/ 82 h 701"/>
              <a:gd name="T12" fmla="*/ 82 w 725"/>
              <a:gd name="T13" fmla="*/ 0 h 701"/>
              <a:gd name="T14" fmla="*/ 432 w 725"/>
              <a:gd name="T15" fmla="*/ 350 h 701"/>
              <a:gd name="T16" fmla="*/ 82 w 725"/>
              <a:gd name="T17" fmla="*/ 700 h 701"/>
              <a:gd name="T18" fmla="*/ 0 w 725"/>
              <a:gd name="T19" fmla="*/ 618 h 701"/>
              <a:gd name="T20" fmla="*/ 268 w 725"/>
              <a:gd name="T21" fmla="*/ 350 h 701"/>
              <a:gd name="T22" fmla="*/ 0 w 725"/>
              <a:gd name="T23" fmla="*/ 82 h 7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725" h="701">
                <a:moveTo>
                  <a:pt x="607" y="0"/>
                </a:moveTo>
                <a:lnTo>
                  <a:pt x="724" y="0"/>
                </a:lnTo>
                <a:lnTo>
                  <a:pt x="724" y="700"/>
                </a:lnTo>
                <a:lnTo>
                  <a:pt x="607" y="700"/>
                </a:lnTo>
                <a:lnTo>
                  <a:pt x="607" y="0"/>
                </a:lnTo>
                <a:close/>
                <a:moveTo>
                  <a:pt x="0" y="82"/>
                </a:moveTo>
                <a:lnTo>
                  <a:pt x="82" y="0"/>
                </a:lnTo>
                <a:lnTo>
                  <a:pt x="432" y="350"/>
                </a:lnTo>
                <a:lnTo>
                  <a:pt x="82" y="700"/>
                </a:lnTo>
                <a:lnTo>
                  <a:pt x="0" y="618"/>
                </a:lnTo>
                <a:lnTo>
                  <a:pt x="268" y="350"/>
                </a:lnTo>
                <a:lnTo>
                  <a:pt x="0" y="82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1" name="Freeform 50"/>
          <p:cNvSpPr>
            <a:spLocks noChangeArrowheads="1"/>
          </p:cNvSpPr>
          <p:nvPr/>
        </p:nvSpPr>
        <p:spPr bwMode="auto">
          <a:xfrm>
            <a:off x="9567864" y="4120356"/>
            <a:ext cx="504825" cy="336550"/>
          </a:xfrm>
          <a:custGeom>
            <a:avLst/>
            <a:gdLst>
              <a:gd name="T0" fmla="*/ 232 w 1401"/>
              <a:gd name="T1" fmla="*/ 118 h 936"/>
              <a:gd name="T2" fmla="*/ 232 w 1401"/>
              <a:gd name="T3" fmla="*/ 700 h 936"/>
              <a:gd name="T4" fmla="*/ 1167 w 1401"/>
              <a:gd name="T5" fmla="*/ 700 h 936"/>
              <a:gd name="T6" fmla="*/ 1167 w 1401"/>
              <a:gd name="T7" fmla="*/ 118 h 936"/>
              <a:gd name="T8" fmla="*/ 232 w 1401"/>
              <a:gd name="T9" fmla="*/ 118 h 936"/>
              <a:gd name="T10" fmla="*/ 1400 w 1401"/>
              <a:gd name="T11" fmla="*/ 818 h 936"/>
              <a:gd name="T12" fmla="*/ 1400 w 1401"/>
              <a:gd name="T13" fmla="*/ 935 h 936"/>
              <a:gd name="T14" fmla="*/ 0 w 1401"/>
              <a:gd name="T15" fmla="*/ 935 h 936"/>
              <a:gd name="T16" fmla="*/ 0 w 1401"/>
              <a:gd name="T17" fmla="*/ 818 h 936"/>
              <a:gd name="T18" fmla="*/ 232 w 1401"/>
              <a:gd name="T19" fmla="*/ 818 h 936"/>
              <a:gd name="T20" fmla="*/ 117 w 1401"/>
              <a:gd name="T21" fmla="*/ 700 h 936"/>
              <a:gd name="T22" fmla="*/ 117 w 1401"/>
              <a:gd name="T23" fmla="*/ 118 h 936"/>
              <a:gd name="T24" fmla="*/ 232 w 1401"/>
              <a:gd name="T25" fmla="*/ 0 h 936"/>
              <a:gd name="T26" fmla="*/ 1167 w 1401"/>
              <a:gd name="T27" fmla="*/ 0 h 936"/>
              <a:gd name="T28" fmla="*/ 1282 w 1401"/>
              <a:gd name="T29" fmla="*/ 118 h 936"/>
              <a:gd name="T30" fmla="*/ 1282 w 1401"/>
              <a:gd name="T31" fmla="*/ 700 h 936"/>
              <a:gd name="T32" fmla="*/ 1167 w 1401"/>
              <a:gd name="T33" fmla="*/ 818 h 936"/>
              <a:gd name="T34" fmla="*/ 1400 w 1401"/>
              <a:gd name="T35" fmla="*/ 818 h 9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401" h="936">
                <a:moveTo>
                  <a:pt x="232" y="118"/>
                </a:moveTo>
                <a:lnTo>
                  <a:pt x="232" y="700"/>
                </a:lnTo>
                <a:lnTo>
                  <a:pt x="1167" y="700"/>
                </a:lnTo>
                <a:lnTo>
                  <a:pt x="1167" y="118"/>
                </a:lnTo>
                <a:lnTo>
                  <a:pt x="232" y="118"/>
                </a:lnTo>
                <a:close/>
                <a:moveTo>
                  <a:pt x="1400" y="818"/>
                </a:moveTo>
                <a:lnTo>
                  <a:pt x="1400" y="935"/>
                </a:lnTo>
                <a:lnTo>
                  <a:pt x="0" y="935"/>
                </a:lnTo>
                <a:lnTo>
                  <a:pt x="0" y="818"/>
                </a:lnTo>
                <a:lnTo>
                  <a:pt x="232" y="818"/>
                </a:lnTo>
                <a:cubicBezTo>
                  <a:pt x="169" y="818"/>
                  <a:pt x="117" y="763"/>
                  <a:pt x="117" y="700"/>
                </a:cubicBezTo>
                <a:lnTo>
                  <a:pt x="117" y="118"/>
                </a:lnTo>
                <a:cubicBezTo>
                  <a:pt x="117" y="55"/>
                  <a:pt x="169" y="0"/>
                  <a:pt x="232" y="0"/>
                </a:cubicBezTo>
                <a:lnTo>
                  <a:pt x="1167" y="0"/>
                </a:lnTo>
                <a:cubicBezTo>
                  <a:pt x="1230" y="0"/>
                  <a:pt x="1282" y="55"/>
                  <a:pt x="1282" y="118"/>
                </a:cubicBezTo>
                <a:lnTo>
                  <a:pt x="1282" y="700"/>
                </a:lnTo>
                <a:cubicBezTo>
                  <a:pt x="1282" y="763"/>
                  <a:pt x="1230" y="818"/>
                  <a:pt x="1167" y="818"/>
                </a:cubicBezTo>
                <a:lnTo>
                  <a:pt x="1400" y="818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2" name="Freeform 51"/>
          <p:cNvSpPr>
            <a:spLocks noChangeArrowheads="1"/>
          </p:cNvSpPr>
          <p:nvPr/>
        </p:nvSpPr>
        <p:spPr bwMode="auto">
          <a:xfrm>
            <a:off x="10631489" y="4110833"/>
            <a:ext cx="504825" cy="357187"/>
          </a:xfrm>
          <a:custGeom>
            <a:avLst/>
            <a:gdLst>
              <a:gd name="T0" fmla="*/ 232 w 1401"/>
              <a:gd name="T1" fmla="*/ 117 h 993"/>
              <a:gd name="T2" fmla="*/ 232 w 1401"/>
              <a:gd name="T3" fmla="*/ 700 h 993"/>
              <a:gd name="T4" fmla="*/ 1168 w 1401"/>
              <a:gd name="T5" fmla="*/ 700 h 993"/>
              <a:gd name="T6" fmla="*/ 1168 w 1401"/>
              <a:gd name="T7" fmla="*/ 117 h 993"/>
              <a:gd name="T8" fmla="*/ 232 w 1401"/>
              <a:gd name="T9" fmla="*/ 117 h 993"/>
              <a:gd name="T10" fmla="*/ 1400 w 1401"/>
              <a:gd name="T11" fmla="*/ 874 h 993"/>
              <a:gd name="T12" fmla="*/ 1400 w 1401"/>
              <a:gd name="T13" fmla="*/ 992 h 993"/>
              <a:gd name="T14" fmla="*/ 0 w 1401"/>
              <a:gd name="T15" fmla="*/ 992 h 993"/>
              <a:gd name="T16" fmla="*/ 0 w 1401"/>
              <a:gd name="T17" fmla="*/ 874 h 993"/>
              <a:gd name="T18" fmla="*/ 232 w 1401"/>
              <a:gd name="T19" fmla="*/ 874 h 993"/>
              <a:gd name="T20" fmla="*/ 232 w 1401"/>
              <a:gd name="T21" fmla="*/ 817 h 993"/>
              <a:gd name="T22" fmla="*/ 118 w 1401"/>
              <a:gd name="T23" fmla="*/ 699 h 993"/>
              <a:gd name="T24" fmla="*/ 118 w 1401"/>
              <a:gd name="T25" fmla="*/ 117 h 993"/>
              <a:gd name="T26" fmla="*/ 232 w 1401"/>
              <a:gd name="T27" fmla="*/ 0 h 993"/>
              <a:gd name="T28" fmla="*/ 1168 w 1401"/>
              <a:gd name="T29" fmla="*/ 0 h 993"/>
              <a:gd name="T30" fmla="*/ 1282 w 1401"/>
              <a:gd name="T31" fmla="*/ 117 h 993"/>
              <a:gd name="T32" fmla="*/ 1282 w 1401"/>
              <a:gd name="T33" fmla="*/ 699 h 993"/>
              <a:gd name="T34" fmla="*/ 1168 w 1401"/>
              <a:gd name="T35" fmla="*/ 817 h 993"/>
              <a:gd name="T36" fmla="*/ 1168 w 1401"/>
              <a:gd name="T37" fmla="*/ 874 h 993"/>
              <a:gd name="T38" fmla="*/ 1400 w 1401"/>
              <a:gd name="T39" fmla="*/ 874 h 9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401" h="993">
                <a:moveTo>
                  <a:pt x="232" y="117"/>
                </a:moveTo>
                <a:lnTo>
                  <a:pt x="232" y="700"/>
                </a:lnTo>
                <a:lnTo>
                  <a:pt x="1168" y="700"/>
                </a:lnTo>
                <a:lnTo>
                  <a:pt x="1168" y="117"/>
                </a:lnTo>
                <a:lnTo>
                  <a:pt x="232" y="117"/>
                </a:lnTo>
                <a:close/>
                <a:moveTo>
                  <a:pt x="1400" y="874"/>
                </a:moveTo>
                <a:lnTo>
                  <a:pt x="1400" y="992"/>
                </a:lnTo>
                <a:lnTo>
                  <a:pt x="0" y="992"/>
                </a:lnTo>
                <a:lnTo>
                  <a:pt x="0" y="874"/>
                </a:lnTo>
                <a:lnTo>
                  <a:pt x="232" y="874"/>
                </a:lnTo>
                <a:lnTo>
                  <a:pt x="232" y="817"/>
                </a:lnTo>
                <a:cubicBezTo>
                  <a:pt x="170" y="817"/>
                  <a:pt x="118" y="762"/>
                  <a:pt x="118" y="699"/>
                </a:cubicBezTo>
                <a:lnTo>
                  <a:pt x="118" y="117"/>
                </a:lnTo>
                <a:cubicBezTo>
                  <a:pt x="118" y="54"/>
                  <a:pt x="170" y="0"/>
                  <a:pt x="232" y="0"/>
                </a:cubicBezTo>
                <a:lnTo>
                  <a:pt x="1168" y="0"/>
                </a:lnTo>
                <a:cubicBezTo>
                  <a:pt x="1230" y="0"/>
                  <a:pt x="1282" y="54"/>
                  <a:pt x="1282" y="117"/>
                </a:cubicBezTo>
                <a:lnTo>
                  <a:pt x="1282" y="699"/>
                </a:lnTo>
                <a:cubicBezTo>
                  <a:pt x="1282" y="762"/>
                  <a:pt x="1230" y="817"/>
                  <a:pt x="1168" y="817"/>
                </a:cubicBezTo>
                <a:lnTo>
                  <a:pt x="1168" y="874"/>
                </a:lnTo>
                <a:lnTo>
                  <a:pt x="1400" y="874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3" name="Freeform 52"/>
          <p:cNvSpPr>
            <a:spLocks noChangeArrowheads="1"/>
          </p:cNvSpPr>
          <p:nvPr/>
        </p:nvSpPr>
        <p:spPr bwMode="auto">
          <a:xfrm>
            <a:off x="1055687" y="4950618"/>
            <a:ext cx="419100" cy="419100"/>
          </a:xfrm>
          <a:custGeom>
            <a:avLst/>
            <a:gdLst>
              <a:gd name="T0" fmla="*/ 115 w 1166"/>
              <a:gd name="T1" fmla="*/ 1050 h 1166"/>
              <a:gd name="T2" fmla="*/ 932 w 1166"/>
              <a:gd name="T3" fmla="*/ 1050 h 1166"/>
              <a:gd name="T4" fmla="*/ 932 w 1166"/>
              <a:gd name="T5" fmla="*/ 1165 h 1166"/>
              <a:gd name="T6" fmla="*/ 115 w 1166"/>
              <a:gd name="T7" fmla="*/ 1165 h 1166"/>
              <a:gd name="T8" fmla="*/ 0 w 1166"/>
              <a:gd name="T9" fmla="*/ 1050 h 1166"/>
              <a:gd name="T10" fmla="*/ 0 w 1166"/>
              <a:gd name="T11" fmla="*/ 232 h 1166"/>
              <a:gd name="T12" fmla="*/ 115 w 1166"/>
              <a:gd name="T13" fmla="*/ 232 h 1166"/>
              <a:gd name="T14" fmla="*/ 115 w 1166"/>
              <a:gd name="T15" fmla="*/ 1050 h 1166"/>
              <a:gd name="T16" fmla="*/ 932 w 1166"/>
              <a:gd name="T17" fmla="*/ 290 h 1166"/>
              <a:gd name="T18" fmla="*/ 932 w 1166"/>
              <a:gd name="T19" fmla="*/ 175 h 1166"/>
              <a:gd name="T20" fmla="*/ 700 w 1166"/>
              <a:gd name="T21" fmla="*/ 175 h 1166"/>
              <a:gd name="T22" fmla="*/ 700 w 1166"/>
              <a:gd name="T23" fmla="*/ 495 h 1166"/>
              <a:gd name="T24" fmla="*/ 612 w 1166"/>
              <a:gd name="T25" fmla="*/ 465 h 1166"/>
              <a:gd name="T26" fmla="*/ 465 w 1166"/>
              <a:gd name="T27" fmla="*/ 612 h 1166"/>
              <a:gd name="T28" fmla="*/ 612 w 1166"/>
              <a:gd name="T29" fmla="*/ 757 h 1166"/>
              <a:gd name="T30" fmla="*/ 757 w 1166"/>
              <a:gd name="T31" fmla="*/ 612 h 1166"/>
              <a:gd name="T32" fmla="*/ 757 w 1166"/>
              <a:gd name="T33" fmla="*/ 290 h 1166"/>
              <a:gd name="T34" fmla="*/ 932 w 1166"/>
              <a:gd name="T35" fmla="*/ 290 h 1166"/>
              <a:gd name="T36" fmla="*/ 1050 w 1166"/>
              <a:gd name="T37" fmla="*/ 0 h 1166"/>
              <a:gd name="T38" fmla="*/ 1165 w 1166"/>
              <a:gd name="T39" fmla="*/ 115 h 1166"/>
              <a:gd name="T40" fmla="*/ 1165 w 1166"/>
              <a:gd name="T41" fmla="*/ 815 h 1166"/>
              <a:gd name="T42" fmla="*/ 1050 w 1166"/>
              <a:gd name="T43" fmla="*/ 932 h 1166"/>
              <a:gd name="T44" fmla="*/ 350 w 1166"/>
              <a:gd name="T45" fmla="*/ 932 h 1166"/>
              <a:gd name="T46" fmla="*/ 232 w 1166"/>
              <a:gd name="T47" fmla="*/ 815 h 1166"/>
              <a:gd name="T48" fmla="*/ 232 w 1166"/>
              <a:gd name="T49" fmla="*/ 115 h 1166"/>
              <a:gd name="T50" fmla="*/ 350 w 1166"/>
              <a:gd name="T51" fmla="*/ 0 h 1166"/>
              <a:gd name="T52" fmla="*/ 1050 w 1166"/>
              <a:gd name="T53" fmla="*/ 0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166" h="1166">
                <a:moveTo>
                  <a:pt x="115" y="1050"/>
                </a:moveTo>
                <a:lnTo>
                  <a:pt x="932" y="1050"/>
                </a:lnTo>
                <a:lnTo>
                  <a:pt x="932" y="1165"/>
                </a:lnTo>
                <a:lnTo>
                  <a:pt x="115" y="1165"/>
                </a:lnTo>
                <a:cubicBezTo>
                  <a:pt x="52" y="1165"/>
                  <a:pt x="0" y="1113"/>
                  <a:pt x="0" y="1050"/>
                </a:cubicBezTo>
                <a:lnTo>
                  <a:pt x="0" y="232"/>
                </a:lnTo>
                <a:lnTo>
                  <a:pt x="115" y="232"/>
                </a:lnTo>
                <a:lnTo>
                  <a:pt x="115" y="1050"/>
                </a:lnTo>
                <a:close/>
                <a:moveTo>
                  <a:pt x="932" y="290"/>
                </a:moveTo>
                <a:lnTo>
                  <a:pt x="932" y="175"/>
                </a:lnTo>
                <a:lnTo>
                  <a:pt x="700" y="175"/>
                </a:lnTo>
                <a:lnTo>
                  <a:pt x="700" y="495"/>
                </a:lnTo>
                <a:cubicBezTo>
                  <a:pt x="675" y="476"/>
                  <a:pt x="645" y="465"/>
                  <a:pt x="612" y="465"/>
                </a:cubicBezTo>
                <a:cubicBezTo>
                  <a:pt x="533" y="465"/>
                  <a:pt x="465" y="533"/>
                  <a:pt x="465" y="612"/>
                </a:cubicBezTo>
                <a:cubicBezTo>
                  <a:pt x="465" y="692"/>
                  <a:pt x="532" y="757"/>
                  <a:pt x="612" y="757"/>
                </a:cubicBezTo>
                <a:cubicBezTo>
                  <a:pt x="691" y="757"/>
                  <a:pt x="757" y="692"/>
                  <a:pt x="757" y="612"/>
                </a:cubicBezTo>
                <a:lnTo>
                  <a:pt x="757" y="290"/>
                </a:lnTo>
                <a:lnTo>
                  <a:pt x="932" y="290"/>
                </a:lnTo>
                <a:close/>
                <a:moveTo>
                  <a:pt x="1050" y="0"/>
                </a:moveTo>
                <a:cubicBezTo>
                  <a:pt x="1113" y="0"/>
                  <a:pt x="1165" y="52"/>
                  <a:pt x="1165" y="115"/>
                </a:cubicBezTo>
                <a:lnTo>
                  <a:pt x="1165" y="815"/>
                </a:lnTo>
                <a:cubicBezTo>
                  <a:pt x="1165" y="878"/>
                  <a:pt x="1113" y="932"/>
                  <a:pt x="1050" y="932"/>
                </a:cubicBezTo>
                <a:lnTo>
                  <a:pt x="350" y="932"/>
                </a:lnTo>
                <a:cubicBezTo>
                  <a:pt x="287" y="932"/>
                  <a:pt x="232" y="878"/>
                  <a:pt x="232" y="815"/>
                </a:cubicBezTo>
                <a:lnTo>
                  <a:pt x="232" y="115"/>
                </a:lnTo>
                <a:cubicBezTo>
                  <a:pt x="232" y="52"/>
                  <a:pt x="287" y="0"/>
                  <a:pt x="350" y="0"/>
                </a:cubicBezTo>
                <a:lnTo>
                  <a:pt x="1050" y="0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4" name="Freeform 53"/>
          <p:cNvSpPr>
            <a:spLocks noChangeArrowheads="1"/>
          </p:cNvSpPr>
          <p:nvPr/>
        </p:nvSpPr>
        <p:spPr bwMode="auto">
          <a:xfrm>
            <a:off x="2114549" y="4950618"/>
            <a:ext cx="463550" cy="419100"/>
          </a:xfrm>
          <a:custGeom>
            <a:avLst/>
            <a:gdLst>
              <a:gd name="T0" fmla="*/ 875 w 1286"/>
              <a:gd name="T1" fmla="*/ 700 h 1166"/>
              <a:gd name="T2" fmla="*/ 467 w 1286"/>
              <a:gd name="T3" fmla="*/ 932 h 1166"/>
              <a:gd name="T4" fmla="*/ 467 w 1286"/>
              <a:gd name="T5" fmla="*/ 465 h 1166"/>
              <a:gd name="T6" fmla="*/ 875 w 1286"/>
              <a:gd name="T7" fmla="*/ 700 h 1166"/>
              <a:gd name="T8" fmla="*/ 1167 w 1286"/>
              <a:gd name="T9" fmla="*/ 1050 h 1166"/>
              <a:gd name="T10" fmla="*/ 1167 w 1286"/>
              <a:gd name="T11" fmla="*/ 350 h 1166"/>
              <a:gd name="T12" fmla="*/ 117 w 1286"/>
              <a:gd name="T13" fmla="*/ 350 h 1166"/>
              <a:gd name="T14" fmla="*/ 117 w 1286"/>
              <a:gd name="T15" fmla="*/ 1050 h 1166"/>
              <a:gd name="T16" fmla="*/ 1167 w 1286"/>
              <a:gd name="T17" fmla="*/ 1050 h 1166"/>
              <a:gd name="T18" fmla="*/ 1285 w 1286"/>
              <a:gd name="T19" fmla="*/ 350 h 1166"/>
              <a:gd name="T20" fmla="*/ 1285 w 1286"/>
              <a:gd name="T21" fmla="*/ 1050 h 1166"/>
              <a:gd name="T22" fmla="*/ 1167 w 1286"/>
              <a:gd name="T23" fmla="*/ 1165 h 1166"/>
              <a:gd name="T24" fmla="*/ 117 w 1286"/>
              <a:gd name="T25" fmla="*/ 1165 h 1166"/>
              <a:gd name="T26" fmla="*/ 0 w 1286"/>
              <a:gd name="T27" fmla="*/ 1050 h 1166"/>
              <a:gd name="T28" fmla="*/ 0 w 1286"/>
              <a:gd name="T29" fmla="*/ 350 h 1166"/>
              <a:gd name="T30" fmla="*/ 117 w 1286"/>
              <a:gd name="T31" fmla="*/ 232 h 1166"/>
              <a:gd name="T32" fmla="*/ 560 w 1286"/>
              <a:gd name="T33" fmla="*/ 232 h 1166"/>
              <a:gd name="T34" fmla="*/ 369 w 1286"/>
              <a:gd name="T35" fmla="*/ 41 h 1166"/>
              <a:gd name="T36" fmla="*/ 410 w 1286"/>
              <a:gd name="T37" fmla="*/ 0 h 1166"/>
              <a:gd name="T38" fmla="*/ 642 w 1286"/>
              <a:gd name="T39" fmla="*/ 232 h 1166"/>
              <a:gd name="T40" fmla="*/ 875 w 1286"/>
              <a:gd name="T41" fmla="*/ 0 h 1166"/>
              <a:gd name="T42" fmla="*/ 916 w 1286"/>
              <a:gd name="T43" fmla="*/ 41 h 1166"/>
              <a:gd name="T44" fmla="*/ 724 w 1286"/>
              <a:gd name="T45" fmla="*/ 232 h 1166"/>
              <a:gd name="T46" fmla="*/ 1167 w 1286"/>
              <a:gd name="T47" fmla="*/ 232 h 1166"/>
              <a:gd name="T48" fmla="*/ 1285 w 1286"/>
              <a:gd name="T49" fmla="*/ 350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286" h="1166">
                <a:moveTo>
                  <a:pt x="875" y="700"/>
                </a:moveTo>
                <a:lnTo>
                  <a:pt x="467" y="932"/>
                </a:lnTo>
                <a:lnTo>
                  <a:pt x="467" y="465"/>
                </a:lnTo>
                <a:lnTo>
                  <a:pt x="875" y="700"/>
                </a:lnTo>
                <a:close/>
                <a:moveTo>
                  <a:pt x="1167" y="1050"/>
                </a:moveTo>
                <a:lnTo>
                  <a:pt x="1167" y="350"/>
                </a:lnTo>
                <a:lnTo>
                  <a:pt x="117" y="350"/>
                </a:lnTo>
                <a:lnTo>
                  <a:pt x="117" y="1050"/>
                </a:lnTo>
                <a:lnTo>
                  <a:pt x="1167" y="1050"/>
                </a:lnTo>
                <a:close/>
                <a:moveTo>
                  <a:pt x="1285" y="350"/>
                </a:moveTo>
                <a:lnTo>
                  <a:pt x="1285" y="1050"/>
                </a:lnTo>
                <a:cubicBezTo>
                  <a:pt x="1285" y="1113"/>
                  <a:pt x="1230" y="1165"/>
                  <a:pt x="1167" y="1165"/>
                </a:cubicBezTo>
                <a:lnTo>
                  <a:pt x="117" y="1165"/>
                </a:lnTo>
                <a:cubicBezTo>
                  <a:pt x="55" y="1165"/>
                  <a:pt x="0" y="1113"/>
                  <a:pt x="0" y="1050"/>
                </a:cubicBezTo>
                <a:lnTo>
                  <a:pt x="0" y="350"/>
                </a:lnTo>
                <a:cubicBezTo>
                  <a:pt x="0" y="284"/>
                  <a:pt x="55" y="232"/>
                  <a:pt x="117" y="232"/>
                </a:cubicBezTo>
                <a:lnTo>
                  <a:pt x="560" y="232"/>
                </a:lnTo>
                <a:lnTo>
                  <a:pt x="369" y="41"/>
                </a:lnTo>
                <a:lnTo>
                  <a:pt x="410" y="0"/>
                </a:lnTo>
                <a:lnTo>
                  <a:pt x="642" y="232"/>
                </a:lnTo>
                <a:lnTo>
                  <a:pt x="875" y="0"/>
                </a:lnTo>
                <a:lnTo>
                  <a:pt x="916" y="41"/>
                </a:lnTo>
                <a:lnTo>
                  <a:pt x="724" y="232"/>
                </a:lnTo>
                <a:lnTo>
                  <a:pt x="1167" y="232"/>
                </a:lnTo>
                <a:cubicBezTo>
                  <a:pt x="1230" y="232"/>
                  <a:pt x="1285" y="284"/>
                  <a:pt x="1285" y="350"/>
                </a:cubicBez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5" name="Freeform 54"/>
          <p:cNvSpPr>
            <a:spLocks noChangeArrowheads="1"/>
          </p:cNvSpPr>
          <p:nvPr/>
        </p:nvSpPr>
        <p:spPr bwMode="auto">
          <a:xfrm>
            <a:off x="3236914" y="4939508"/>
            <a:ext cx="377825" cy="441325"/>
          </a:xfrm>
          <a:custGeom>
            <a:avLst/>
            <a:gdLst>
              <a:gd name="T0" fmla="*/ 703 w 1051"/>
              <a:gd name="T1" fmla="*/ 481 h 1226"/>
              <a:gd name="T2" fmla="*/ 758 w 1051"/>
              <a:gd name="T3" fmla="*/ 350 h 1226"/>
              <a:gd name="T4" fmla="*/ 525 w 1051"/>
              <a:gd name="T5" fmla="*/ 115 h 1226"/>
              <a:gd name="T6" fmla="*/ 293 w 1051"/>
              <a:gd name="T7" fmla="*/ 350 h 1226"/>
              <a:gd name="T8" fmla="*/ 408 w 1051"/>
              <a:gd name="T9" fmla="*/ 350 h 1226"/>
              <a:gd name="T10" fmla="*/ 525 w 1051"/>
              <a:gd name="T11" fmla="*/ 232 h 1226"/>
              <a:gd name="T12" fmla="*/ 643 w 1051"/>
              <a:gd name="T13" fmla="*/ 350 h 1226"/>
              <a:gd name="T14" fmla="*/ 607 w 1051"/>
              <a:gd name="T15" fmla="*/ 432 h 1226"/>
              <a:gd name="T16" fmla="*/ 536 w 1051"/>
              <a:gd name="T17" fmla="*/ 506 h 1226"/>
              <a:gd name="T18" fmla="*/ 468 w 1051"/>
              <a:gd name="T19" fmla="*/ 670 h 1226"/>
              <a:gd name="T20" fmla="*/ 468 w 1051"/>
              <a:gd name="T21" fmla="*/ 700 h 1226"/>
              <a:gd name="T22" fmla="*/ 583 w 1051"/>
              <a:gd name="T23" fmla="*/ 700 h 1226"/>
              <a:gd name="T24" fmla="*/ 651 w 1051"/>
              <a:gd name="T25" fmla="*/ 533 h 1226"/>
              <a:gd name="T26" fmla="*/ 703 w 1051"/>
              <a:gd name="T27" fmla="*/ 481 h 1226"/>
              <a:gd name="T28" fmla="*/ 583 w 1051"/>
              <a:gd name="T29" fmla="*/ 932 h 1226"/>
              <a:gd name="T30" fmla="*/ 583 w 1051"/>
              <a:gd name="T31" fmla="*/ 815 h 1226"/>
              <a:gd name="T32" fmla="*/ 468 w 1051"/>
              <a:gd name="T33" fmla="*/ 815 h 1226"/>
              <a:gd name="T34" fmla="*/ 468 w 1051"/>
              <a:gd name="T35" fmla="*/ 932 h 1226"/>
              <a:gd name="T36" fmla="*/ 583 w 1051"/>
              <a:gd name="T37" fmla="*/ 932 h 1226"/>
              <a:gd name="T38" fmla="*/ 933 w 1051"/>
              <a:gd name="T39" fmla="*/ 0 h 1226"/>
              <a:gd name="T40" fmla="*/ 1050 w 1051"/>
              <a:gd name="T41" fmla="*/ 115 h 1226"/>
              <a:gd name="T42" fmla="*/ 1050 w 1051"/>
              <a:gd name="T43" fmla="*/ 932 h 1226"/>
              <a:gd name="T44" fmla="*/ 933 w 1051"/>
              <a:gd name="T45" fmla="*/ 1050 h 1226"/>
              <a:gd name="T46" fmla="*/ 700 w 1051"/>
              <a:gd name="T47" fmla="*/ 1050 h 1226"/>
              <a:gd name="T48" fmla="*/ 525 w 1051"/>
              <a:gd name="T49" fmla="*/ 1225 h 1226"/>
              <a:gd name="T50" fmla="*/ 350 w 1051"/>
              <a:gd name="T51" fmla="*/ 1050 h 1226"/>
              <a:gd name="T52" fmla="*/ 118 w 1051"/>
              <a:gd name="T53" fmla="*/ 1050 h 1226"/>
              <a:gd name="T54" fmla="*/ 0 w 1051"/>
              <a:gd name="T55" fmla="*/ 932 h 1226"/>
              <a:gd name="T56" fmla="*/ 0 w 1051"/>
              <a:gd name="T57" fmla="*/ 115 h 1226"/>
              <a:gd name="T58" fmla="*/ 118 w 1051"/>
              <a:gd name="T59" fmla="*/ 0 h 1226"/>
              <a:gd name="T60" fmla="*/ 933 w 1051"/>
              <a:gd name="T61" fmla="*/ 0 h 12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1051" h="1226">
                <a:moveTo>
                  <a:pt x="703" y="481"/>
                </a:moveTo>
                <a:cubicBezTo>
                  <a:pt x="736" y="448"/>
                  <a:pt x="758" y="402"/>
                  <a:pt x="758" y="350"/>
                </a:cubicBezTo>
                <a:cubicBezTo>
                  <a:pt x="758" y="221"/>
                  <a:pt x="653" y="115"/>
                  <a:pt x="525" y="115"/>
                </a:cubicBezTo>
                <a:cubicBezTo>
                  <a:pt x="396" y="115"/>
                  <a:pt x="293" y="221"/>
                  <a:pt x="293" y="350"/>
                </a:cubicBezTo>
                <a:lnTo>
                  <a:pt x="408" y="350"/>
                </a:lnTo>
                <a:cubicBezTo>
                  <a:pt x="408" y="287"/>
                  <a:pt x="463" y="232"/>
                  <a:pt x="525" y="232"/>
                </a:cubicBezTo>
                <a:cubicBezTo>
                  <a:pt x="588" y="232"/>
                  <a:pt x="643" y="287"/>
                  <a:pt x="643" y="350"/>
                </a:cubicBezTo>
                <a:cubicBezTo>
                  <a:pt x="643" y="383"/>
                  <a:pt x="629" y="410"/>
                  <a:pt x="607" y="432"/>
                </a:cubicBezTo>
                <a:lnTo>
                  <a:pt x="536" y="506"/>
                </a:lnTo>
                <a:cubicBezTo>
                  <a:pt x="495" y="550"/>
                  <a:pt x="468" y="607"/>
                  <a:pt x="468" y="670"/>
                </a:cubicBezTo>
                <a:lnTo>
                  <a:pt x="468" y="700"/>
                </a:lnTo>
                <a:lnTo>
                  <a:pt x="583" y="700"/>
                </a:lnTo>
                <a:cubicBezTo>
                  <a:pt x="583" y="612"/>
                  <a:pt x="610" y="577"/>
                  <a:pt x="651" y="533"/>
                </a:cubicBezTo>
                <a:lnTo>
                  <a:pt x="703" y="481"/>
                </a:lnTo>
                <a:close/>
                <a:moveTo>
                  <a:pt x="583" y="932"/>
                </a:moveTo>
                <a:lnTo>
                  <a:pt x="583" y="815"/>
                </a:lnTo>
                <a:lnTo>
                  <a:pt x="468" y="815"/>
                </a:lnTo>
                <a:lnTo>
                  <a:pt x="468" y="932"/>
                </a:lnTo>
                <a:lnTo>
                  <a:pt x="583" y="932"/>
                </a:lnTo>
                <a:close/>
                <a:moveTo>
                  <a:pt x="933" y="0"/>
                </a:moveTo>
                <a:cubicBezTo>
                  <a:pt x="996" y="0"/>
                  <a:pt x="1050" y="52"/>
                  <a:pt x="1050" y="115"/>
                </a:cubicBezTo>
                <a:lnTo>
                  <a:pt x="1050" y="932"/>
                </a:lnTo>
                <a:cubicBezTo>
                  <a:pt x="1050" y="995"/>
                  <a:pt x="996" y="1050"/>
                  <a:pt x="933" y="1050"/>
                </a:cubicBezTo>
                <a:lnTo>
                  <a:pt x="700" y="1050"/>
                </a:lnTo>
                <a:lnTo>
                  <a:pt x="525" y="1225"/>
                </a:lnTo>
                <a:lnTo>
                  <a:pt x="350" y="1050"/>
                </a:lnTo>
                <a:lnTo>
                  <a:pt x="118" y="1050"/>
                </a:lnTo>
                <a:cubicBezTo>
                  <a:pt x="52" y="1050"/>
                  <a:pt x="0" y="995"/>
                  <a:pt x="0" y="932"/>
                </a:cubicBezTo>
                <a:lnTo>
                  <a:pt x="0" y="115"/>
                </a:lnTo>
                <a:cubicBezTo>
                  <a:pt x="0" y="52"/>
                  <a:pt x="52" y="0"/>
                  <a:pt x="118" y="0"/>
                </a:cubicBezTo>
                <a:lnTo>
                  <a:pt x="933" y="0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6" name="Freeform 55"/>
          <p:cNvSpPr>
            <a:spLocks noChangeArrowheads="1"/>
          </p:cNvSpPr>
          <p:nvPr/>
        </p:nvSpPr>
        <p:spPr bwMode="auto">
          <a:xfrm>
            <a:off x="4318001" y="5053808"/>
            <a:ext cx="377825" cy="211137"/>
          </a:xfrm>
          <a:custGeom>
            <a:avLst/>
            <a:gdLst>
              <a:gd name="T0" fmla="*/ 233 w 1051"/>
              <a:gd name="T1" fmla="*/ 0 h 586"/>
              <a:gd name="T2" fmla="*/ 1050 w 1051"/>
              <a:gd name="T3" fmla="*/ 0 h 586"/>
              <a:gd name="T4" fmla="*/ 1050 w 1051"/>
              <a:gd name="T5" fmla="*/ 117 h 586"/>
              <a:gd name="T6" fmla="*/ 233 w 1051"/>
              <a:gd name="T7" fmla="*/ 117 h 586"/>
              <a:gd name="T8" fmla="*/ 233 w 1051"/>
              <a:gd name="T9" fmla="*/ 0 h 586"/>
              <a:gd name="T10" fmla="*/ 233 w 1051"/>
              <a:gd name="T11" fmla="*/ 585 h 586"/>
              <a:gd name="T12" fmla="*/ 233 w 1051"/>
              <a:gd name="T13" fmla="*/ 467 h 586"/>
              <a:gd name="T14" fmla="*/ 1050 w 1051"/>
              <a:gd name="T15" fmla="*/ 467 h 586"/>
              <a:gd name="T16" fmla="*/ 1050 w 1051"/>
              <a:gd name="T17" fmla="*/ 585 h 586"/>
              <a:gd name="T18" fmla="*/ 233 w 1051"/>
              <a:gd name="T19" fmla="*/ 585 h 586"/>
              <a:gd name="T20" fmla="*/ 233 w 1051"/>
              <a:gd name="T21" fmla="*/ 350 h 586"/>
              <a:gd name="T22" fmla="*/ 233 w 1051"/>
              <a:gd name="T23" fmla="*/ 235 h 586"/>
              <a:gd name="T24" fmla="*/ 1050 w 1051"/>
              <a:gd name="T25" fmla="*/ 235 h 586"/>
              <a:gd name="T26" fmla="*/ 1050 w 1051"/>
              <a:gd name="T27" fmla="*/ 350 h 586"/>
              <a:gd name="T28" fmla="*/ 233 w 1051"/>
              <a:gd name="T29" fmla="*/ 350 h 586"/>
              <a:gd name="T30" fmla="*/ 0 w 1051"/>
              <a:gd name="T31" fmla="*/ 117 h 586"/>
              <a:gd name="T32" fmla="*/ 0 w 1051"/>
              <a:gd name="T33" fmla="*/ 0 h 586"/>
              <a:gd name="T34" fmla="*/ 118 w 1051"/>
              <a:gd name="T35" fmla="*/ 0 h 586"/>
              <a:gd name="T36" fmla="*/ 118 w 1051"/>
              <a:gd name="T37" fmla="*/ 117 h 586"/>
              <a:gd name="T38" fmla="*/ 0 w 1051"/>
              <a:gd name="T39" fmla="*/ 117 h 586"/>
              <a:gd name="T40" fmla="*/ 0 w 1051"/>
              <a:gd name="T41" fmla="*/ 585 h 586"/>
              <a:gd name="T42" fmla="*/ 0 w 1051"/>
              <a:gd name="T43" fmla="*/ 467 h 586"/>
              <a:gd name="T44" fmla="*/ 118 w 1051"/>
              <a:gd name="T45" fmla="*/ 467 h 586"/>
              <a:gd name="T46" fmla="*/ 118 w 1051"/>
              <a:gd name="T47" fmla="*/ 585 h 586"/>
              <a:gd name="T48" fmla="*/ 0 w 1051"/>
              <a:gd name="T49" fmla="*/ 585 h 586"/>
              <a:gd name="T50" fmla="*/ 0 w 1051"/>
              <a:gd name="T51" fmla="*/ 350 h 586"/>
              <a:gd name="T52" fmla="*/ 0 w 1051"/>
              <a:gd name="T53" fmla="*/ 235 h 586"/>
              <a:gd name="T54" fmla="*/ 118 w 1051"/>
              <a:gd name="T55" fmla="*/ 235 h 586"/>
              <a:gd name="T56" fmla="*/ 118 w 1051"/>
              <a:gd name="T57" fmla="*/ 350 h 586"/>
              <a:gd name="T58" fmla="*/ 0 w 1051"/>
              <a:gd name="T59" fmla="*/ 350 h 5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051" h="586">
                <a:moveTo>
                  <a:pt x="233" y="0"/>
                </a:moveTo>
                <a:lnTo>
                  <a:pt x="1050" y="0"/>
                </a:lnTo>
                <a:lnTo>
                  <a:pt x="1050" y="117"/>
                </a:lnTo>
                <a:lnTo>
                  <a:pt x="233" y="117"/>
                </a:lnTo>
                <a:lnTo>
                  <a:pt x="233" y="0"/>
                </a:lnTo>
                <a:close/>
                <a:moveTo>
                  <a:pt x="233" y="585"/>
                </a:moveTo>
                <a:lnTo>
                  <a:pt x="233" y="467"/>
                </a:lnTo>
                <a:lnTo>
                  <a:pt x="1050" y="467"/>
                </a:lnTo>
                <a:lnTo>
                  <a:pt x="1050" y="585"/>
                </a:lnTo>
                <a:lnTo>
                  <a:pt x="233" y="585"/>
                </a:lnTo>
                <a:close/>
                <a:moveTo>
                  <a:pt x="233" y="350"/>
                </a:moveTo>
                <a:lnTo>
                  <a:pt x="233" y="235"/>
                </a:lnTo>
                <a:lnTo>
                  <a:pt x="1050" y="235"/>
                </a:lnTo>
                <a:lnTo>
                  <a:pt x="1050" y="350"/>
                </a:lnTo>
                <a:lnTo>
                  <a:pt x="233" y="350"/>
                </a:lnTo>
                <a:close/>
                <a:moveTo>
                  <a:pt x="0" y="117"/>
                </a:moveTo>
                <a:lnTo>
                  <a:pt x="0" y="0"/>
                </a:lnTo>
                <a:lnTo>
                  <a:pt x="118" y="0"/>
                </a:lnTo>
                <a:lnTo>
                  <a:pt x="118" y="117"/>
                </a:lnTo>
                <a:lnTo>
                  <a:pt x="0" y="117"/>
                </a:lnTo>
                <a:close/>
                <a:moveTo>
                  <a:pt x="0" y="585"/>
                </a:moveTo>
                <a:lnTo>
                  <a:pt x="0" y="467"/>
                </a:lnTo>
                <a:lnTo>
                  <a:pt x="118" y="467"/>
                </a:lnTo>
                <a:lnTo>
                  <a:pt x="118" y="585"/>
                </a:lnTo>
                <a:lnTo>
                  <a:pt x="0" y="585"/>
                </a:lnTo>
                <a:close/>
                <a:moveTo>
                  <a:pt x="0" y="350"/>
                </a:moveTo>
                <a:lnTo>
                  <a:pt x="0" y="235"/>
                </a:lnTo>
                <a:lnTo>
                  <a:pt x="118" y="235"/>
                </a:lnTo>
                <a:lnTo>
                  <a:pt x="118" y="350"/>
                </a:lnTo>
                <a:lnTo>
                  <a:pt x="0" y="350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7" name="Freeform 56"/>
          <p:cNvSpPr>
            <a:spLocks noChangeArrowheads="1"/>
          </p:cNvSpPr>
          <p:nvPr/>
        </p:nvSpPr>
        <p:spPr bwMode="auto">
          <a:xfrm>
            <a:off x="5376862" y="4950618"/>
            <a:ext cx="419100" cy="419100"/>
          </a:xfrm>
          <a:custGeom>
            <a:avLst/>
            <a:gdLst>
              <a:gd name="T0" fmla="*/ 815 w 1166"/>
              <a:gd name="T1" fmla="*/ 232 h 1166"/>
              <a:gd name="T2" fmla="*/ 815 w 1166"/>
              <a:gd name="T3" fmla="*/ 156 h 1166"/>
              <a:gd name="T4" fmla="*/ 1009 w 1166"/>
              <a:gd name="T5" fmla="*/ 350 h 1166"/>
              <a:gd name="T6" fmla="*/ 932 w 1166"/>
              <a:gd name="T7" fmla="*/ 350 h 1166"/>
              <a:gd name="T8" fmla="*/ 815 w 1166"/>
              <a:gd name="T9" fmla="*/ 232 h 1166"/>
              <a:gd name="T10" fmla="*/ 582 w 1166"/>
              <a:gd name="T11" fmla="*/ 990 h 1166"/>
              <a:gd name="T12" fmla="*/ 875 w 1166"/>
              <a:gd name="T13" fmla="*/ 700 h 1166"/>
              <a:gd name="T14" fmla="*/ 582 w 1166"/>
              <a:gd name="T15" fmla="*/ 407 h 1166"/>
              <a:gd name="T16" fmla="*/ 290 w 1166"/>
              <a:gd name="T17" fmla="*/ 700 h 1166"/>
              <a:gd name="T18" fmla="*/ 582 w 1166"/>
              <a:gd name="T19" fmla="*/ 990 h 1166"/>
              <a:gd name="T20" fmla="*/ 1165 w 1166"/>
              <a:gd name="T21" fmla="*/ 407 h 1166"/>
              <a:gd name="T22" fmla="*/ 1165 w 1166"/>
              <a:gd name="T23" fmla="*/ 1050 h 1166"/>
              <a:gd name="T24" fmla="*/ 1050 w 1166"/>
              <a:gd name="T25" fmla="*/ 1165 h 1166"/>
              <a:gd name="T26" fmla="*/ 115 w 1166"/>
              <a:gd name="T27" fmla="*/ 1165 h 1166"/>
              <a:gd name="T28" fmla="*/ 0 w 1166"/>
              <a:gd name="T29" fmla="*/ 1050 h 1166"/>
              <a:gd name="T30" fmla="*/ 0 w 1166"/>
              <a:gd name="T31" fmla="*/ 350 h 1166"/>
              <a:gd name="T32" fmla="*/ 115 w 1166"/>
              <a:gd name="T33" fmla="*/ 232 h 1166"/>
              <a:gd name="T34" fmla="*/ 301 w 1166"/>
              <a:gd name="T35" fmla="*/ 232 h 1166"/>
              <a:gd name="T36" fmla="*/ 407 w 1166"/>
              <a:gd name="T37" fmla="*/ 115 h 1166"/>
              <a:gd name="T38" fmla="*/ 757 w 1166"/>
              <a:gd name="T39" fmla="*/ 115 h 1166"/>
              <a:gd name="T40" fmla="*/ 757 w 1166"/>
              <a:gd name="T41" fmla="*/ 290 h 1166"/>
              <a:gd name="T42" fmla="*/ 875 w 1166"/>
              <a:gd name="T43" fmla="*/ 407 h 1166"/>
              <a:gd name="T44" fmla="*/ 1165 w 1166"/>
              <a:gd name="T45" fmla="*/ 407 h 1166"/>
              <a:gd name="T46" fmla="*/ 815 w 1166"/>
              <a:gd name="T47" fmla="*/ 77 h 1166"/>
              <a:gd name="T48" fmla="*/ 815 w 1166"/>
              <a:gd name="T49" fmla="*/ 0 h 1166"/>
              <a:gd name="T50" fmla="*/ 1165 w 1166"/>
              <a:gd name="T51" fmla="*/ 350 h 1166"/>
              <a:gd name="T52" fmla="*/ 1088 w 1166"/>
              <a:gd name="T53" fmla="*/ 350 h 1166"/>
              <a:gd name="T54" fmla="*/ 815 w 1166"/>
              <a:gd name="T55" fmla="*/ 77 h 1166"/>
              <a:gd name="T56" fmla="*/ 397 w 1166"/>
              <a:gd name="T57" fmla="*/ 700 h 1166"/>
              <a:gd name="T58" fmla="*/ 582 w 1166"/>
              <a:gd name="T59" fmla="*/ 511 h 1166"/>
              <a:gd name="T60" fmla="*/ 768 w 1166"/>
              <a:gd name="T61" fmla="*/ 700 h 1166"/>
              <a:gd name="T62" fmla="*/ 582 w 1166"/>
              <a:gd name="T63" fmla="*/ 886 h 1166"/>
              <a:gd name="T64" fmla="*/ 397 w 1166"/>
              <a:gd name="T65" fmla="*/ 700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166" h="1166">
                <a:moveTo>
                  <a:pt x="815" y="232"/>
                </a:moveTo>
                <a:lnTo>
                  <a:pt x="815" y="156"/>
                </a:lnTo>
                <a:cubicBezTo>
                  <a:pt x="922" y="156"/>
                  <a:pt x="1009" y="243"/>
                  <a:pt x="1009" y="350"/>
                </a:cubicBezTo>
                <a:lnTo>
                  <a:pt x="932" y="350"/>
                </a:lnTo>
                <a:cubicBezTo>
                  <a:pt x="932" y="284"/>
                  <a:pt x="881" y="232"/>
                  <a:pt x="815" y="232"/>
                </a:cubicBezTo>
                <a:close/>
                <a:moveTo>
                  <a:pt x="582" y="990"/>
                </a:moveTo>
                <a:cubicBezTo>
                  <a:pt x="744" y="990"/>
                  <a:pt x="875" y="861"/>
                  <a:pt x="875" y="700"/>
                </a:cubicBezTo>
                <a:cubicBezTo>
                  <a:pt x="875" y="539"/>
                  <a:pt x="743" y="407"/>
                  <a:pt x="582" y="407"/>
                </a:cubicBezTo>
                <a:cubicBezTo>
                  <a:pt x="420" y="407"/>
                  <a:pt x="290" y="539"/>
                  <a:pt x="290" y="700"/>
                </a:cubicBezTo>
                <a:cubicBezTo>
                  <a:pt x="290" y="861"/>
                  <a:pt x="421" y="990"/>
                  <a:pt x="582" y="990"/>
                </a:cubicBezTo>
                <a:close/>
                <a:moveTo>
                  <a:pt x="1165" y="407"/>
                </a:moveTo>
                <a:lnTo>
                  <a:pt x="1165" y="1050"/>
                </a:lnTo>
                <a:cubicBezTo>
                  <a:pt x="1165" y="1113"/>
                  <a:pt x="1113" y="1165"/>
                  <a:pt x="1050" y="1165"/>
                </a:cubicBezTo>
                <a:lnTo>
                  <a:pt x="115" y="1165"/>
                </a:lnTo>
                <a:cubicBezTo>
                  <a:pt x="52" y="1165"/>
                  <a:pt x="0" y="1113"/>
                  <a:pt x="0" y="1050"/>
                </a:cubicBezTo>
                <a:lnTo>
                  <a:pt x="0" y="350"/>
                </a:lnTo>
                <a:cubicBezTo>
                  <a:pt x="0" y="287"/>
                  <a:pt x="52" y="232"/>
                  <a:pt x="115" y="232"/>
                </a:cubicBezTo>
                <a:lnTo>
                  <a:pt x="301" y="232"/>
                </a:lnTo>
                <a:lnTo>
                  <a:pt x="407" y="115"/>
                </a:lnTo>
                <a:lnTo>
                  <a:pt x="757" y="115"/>
                </a:lnTo>
                <a:lnTo>
                  <a:pt x="757" y="290"/>
                </a:lnTo>
                <a:cubicBezTo>
                  <a:pt x="823" y="290"/>
                  <a:pt x="875" y="342"/>
                  <a:pt x="875" y="407"/>
                </a:cubicBezTo>
                <a:lnTo>
                  <a:pt x="1165" y="407"/>
                </a:lnTo>
                <a:close/>
                <a:moveTo>
                  <a:pt x="815" y="77"/>
                </a:moveTo>
                <a:lnTo>
                  <a:pt x="815" y="0"/>
                </a:lnTo>
                <a:cubicBezTo>
                  <a:pt x="1009" y="0"/>
                  <a:pt x="1165" y="156"/>
                  <a:pt x="1165" y="350"/>
                </a:cubicBezTo>
                <a:lnTo>
                  <a:pt x="1088" y="350"/>
                </a:lnTo>
                <a:cubicBezTo>
                  <a:pt x="1088" y="200"/>
                  <a:pt x="965" y="77"/>
                  <a:pt x="815" y="77"/>
                </a:cubicBezTo>
                <a:close/>
                <a:moveTo>
                  <a:pt x="397" y="700"/>
                </a:moveTo>
                <a:cubicBezTo>
                  <a:pt x="397" y="596"/>
                  <a:pt x="478" y="511"/>
                  <a:pt x="582" y="511"/>
                </a:cubicBezTo>
                <a:cubicBezTo>
                  <a:pt x="685" y="511"/>
                  <a:pt x="768" y="596"/>
                  <a:pt x="768" y="700"/>
                </a:cubicBezTo>
                <a:cubicBezTo>
                  <a:pt x="768" y="804"/>
                  <a:pt x="685" y="886"/>
                  <a:pt x="582" y="886"/>
                </a:cubicBezTo>
                <a:cubicBezTo>
                  <a:pt x="478" y="886"/>
                  <a:pt x="397" y="804"/>
                  <a:pt x="397" y="700"/>
                </a:cubicBez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8" name="Freeform 57"/>
          <p:cNvSpPr>
            <a:spLocks noChangeArrowheads="1"/>
          </p:cNvSpPr>
          <p:nvPr/>
        </p:nvSpPr>
        <p:spPr bwMode="auto">
          <a:xfrm>
            <a:off x="6457949" y="5053808"/>
            <a:ext cx="419100" cy="211137"/>
          </a:xfrm>
          <a:custGeom>
            <a:avLst/>
            <a:gdLst>
              <a:gd name="T0" fmla="*/ 875 w 1166"/>
              <a:gd name="T1" fmla="*/ 0 h 586"/>
              <a:gd name="T2" fmla="*/ 1165 w 1166"/>
              <a:gd name="T3" fmla="*/ 292 h 586"/>
              <a:gd name="T4" fmla="*/ 875 w 1166"/>
              <a:gd name="T5" fmla="*/ 585 h 586"/>
              <a:gd name="T6" fmla="*/ 640 w 1166"/>
              <a:gd name="T7" fmla="*/ 585 h 586"/>
              <a:gd name="T8" fmla="*/ 640 w 1166"/>
              <a:gd name="T9" fmla="*/ 473 h 586"/>
              <a:gd name="T10" fmla="*/ 875 w 1166"/>
              <a:gd name="T11" fmla="*/ 473 h 586"/>
              <a:gd name="T12" fmla="*/ 1056 w 1166"/>
              <a:gd name="T13" fmla="*/ 292 h 586"/>
              <a:gd name="T14" fmla="*/ 875 w 1166"/>
              <a:gd name="T15" fmla="*/ 112 h 586"/>
              <a:gd name="T16" fmla="*/ 640 w 1166"/>
              <a:gd name="T17" fmla="*/ 112 h 586"/>
              <a:gd name="T18" fmla="*/ 640 w 1166"/>
              <a:gd name="T19" fmla="*/ 0 h 586"/>
              <a:gd name="T20" fmla="*/ 875 w 1166"/>
              <a:gd name="T21" fmla="*/ 0 h 586"/>
              <a:gd name="T22" fmla="*/ 350 w 1166"/>
              <a:gd name="T23" fmla="*/ 350 h 586"/>
              <a:gd name="T24" fmla="*/ 350 w 1166"/>
              <a:gd name="T25" fmla="*/ 235 h 586"/>
              <a:gd name="T26" fmla="*/ 815 w 1166"/>
              <a:gd name="T27" fmla="*/ 235 h 586"/>
              <a:gd name="T28" fmla="*/ 815 w 1166"/>
              <a:gd name="T29" fmla="*/ 350 h 586"/>
              <a:gd name="T30" fmla="*/ 350 w 1166"/>
              <a:gd name="T31" fmla="*/ 350 h 586"/>
              <a:gd name="T32" fmla="*/ 109 w 1166"/>
              <a:gd name="T33" fmla="*/ 292 h 586"/>
              <a:gd name="T34" fmla="*/ 290 w 1166"/>
              <a:gd name="T35" fmla="*/ 473 h 586"/>
              <a:gd name="T36" fmla="*/ 525 w 1166"/>
              <a:gd name="T37" fmla="*/ 473 h 586"/>
              <a:gd name="T38" fmla="*/ 525 w 1166"/>
              <a:gd name="T39" fmla="*/ 585 h 586"/>
              <a:gd name="T40" fmla="*/ 290 w 1166"/>
              <a:gd name="T41" fmla="*/ 585 h 586"/>
              <a:gd name="T42" fmla="*/ 0 w 1166"/>
              <a:gd name="T43" fmla="*/ 292 h 586"/>
              <a:gd name="T44" fmla="*/ 290 w 1166"/>
              <a:gd name="T45" fmla="*/ 0 h 586"/>
              <a:gd name="T46" fmla="*/ 525 w 1166"/>
              <a:gd name="T47" fmla="*/ 0 h 586"/>
              <a:gd name="T48" fmla="*/ 525 w 1166"/>
              <a:gd name="T49" fmla="*/ 112 h 586"/>
              <a:gd name="T50" fmla="*/ 290 w 1166"/>
              <a:gd name="T51" fmla="*/ 112 h 586"/>
              <a:gd name="T52" fmla="*/ 109 w 1166"/>
              <a:gd name="T53" fmla="*/ 292 h 5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166" h="586">
                <a:moveTo>
                  <a:pt x="875" y="0"/>
                </a:moveTo>
                <a:cubicBezTo>
                  <a:pt x="1036" y="0"/>
                  <a:pt x="1165" y="131"/>
                  <a:pt x="1165" y="292"/>
                </a:cubicBezTo>
                <a:cubicBezTo>
                  <a:pt x="1165" y="454"/>
                  <a:pt x="1036" y="585"/>
                  <a:pt x="875" y="585"/>
                </a:cubicBezTo>
                <a:lnTo>
                  <a:pt x="640" y="585"/>
                </a:lnTo>
                <a:lnTo>
                  <a:pt x="640" y="473"/>
                </a:lnTo>
                <a:lnTo>
                  <a:pt x="875" y="473"/>
                </a:lnTo>
                <a:cubicBezTo>
                  <a:pt x="974" y="473"/>
                  <a:pt x="1056" y="391"/>
                  <a:pt x="1056" y="292"/>
                </a:cubicBezTo>
                <a:cubicBezTo>
                  <a:pt x="1056" y="194"/>
                  <a:pt x="974" y="112"/>
                  <a:pt x="875" y="112"/>
                </a:cubicBezTo>
                <a:lnTo>
                  <a:pt x="640" y="112"/>
                </a:lnTo>
                <a:lnTo>
                  <a:pt x="640" y="0"/>
                </a:lnTo>
                <a:lnTo>
                  <a:pt x="875" y="0"/>
                </a:lnTo>
                <a:close/>
                <a:moveTo>
                  <a:pt x="350" y="350"/>
                </a:moveTo>
                <a:lnTo>
                  <a:pt x="350" y="235"/>
                </a:lnTo>
                <a:lnTo>
                  <a:pt x="815" y="235"/>
                </a:lnTo>
                <a:lnTo>
                  <a:pt x="815" y="350"/>
                </a:lnTo>
                <a:lnTo>
                  <a:pt x="350" y="350"/>
                </a:lnTo>
                <a:close/>
                <a:moveTo>
                  <a:pt x="109" y="292"/>
                </a:moveTo>
                <a:cubicBezTo>
                  <a:pt x="109" y="391"/>
                  <a:pt x="192" y="473"/>
                  <a:pt x="290" y="473"/>
                </a:cubicBezTo>
                <a:lnTo>
                  <a:pt x="525" y="473"/>
                </a:lnTo>
                <a:lnTo>
                  <a:pt x="525" y="585"/>
                </a:lnTo>
                <a:lnTo>
                  <a:pt x="290" y="585"/>
                </a:lnTo>
                <a:cubicBezTo>
                  <a:pt x="129" y="585"/>
                  <a:pt x="0" y="454"/>
                  <a:pt x="0" y="292"/>
                </a:cubicBezTo>
                <a:cubicBezTo>
                  <a:pt x="0" y="131"/>
                  <a:pt x="129" y="0"/>
                  <a:pt x="290" y="0"/>
                </a:cubicBezTo>
                <a:lnTo>
                  <a:pt x="525" y="0"/>
                </a:lnTo>
                <a:lnTo>
                  <a:pt x="525" y="112"/>
                </a:lnTo>
                <a:lnTo>
                  <a:pt x="290" y="112"/>
                </a:lnTo>
                <a:cubicBezTo>
                  <a:pt x="192" y="112"/>
                  <a:pt x="109" y="194"/>
                  <a:pt x="109" y="292"/>
                </a:cubicBez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9" name="Freeform 58"/>
          <p:cNvSpPr>
            <a:spLocks noChangeArrowheads="1"/>
          </p:cNvSpPr>
          <p:nvPr/>
        </p:nvSpPr>
        <p:spPr bwMode="auto">
          <a:xfrm>
            <a:off x="7537449" y="5107783"/>
            <a:ext cx="419100" cy="104775"/>
          </a:xfrm>
          <a:custGeom>
            <a:avLst/>
            <a:gdLst>
              <a:gd name="T0" fmla="*/ 1020 w 1166"/>
              <a:gd name="T1" fmla="*/ 0 h 290"/>
              <a:gd name="T2" fmla="*/ 1165 w 1166"/>
              <a:gd name="T3" fmla="*/ 144 h 290"/>
              <a:gd name="T4" fmla="*/ 1020 w 1166"/>
              <a:gd name="T5" fmla="*/ 289 h 290"/>
              <a:gd name="T6" fmla="*/ 886 w 1166"/>
              <a:gd name="T7" fmla="*/ 202 h 290"/>
              <a:gd name="T8" fmla="*/ 717 w 1166"/>
              <a:gd name="T9" fmla="*/ 202 h 290"/>
              <a:gd name="T10" fmla="*/ 583 w 1166"/>
              <a:gd name="T11" fmla="*/ 289 h 290"/>
              <a:gd name="T12" fmla="*/ 449 w 1166"/>
              <a:gd name="T13" fmla="*/ 202 h 290"/>
              <a:gd name="T14" fmla="*/ 279 w 1166"/>
              <a:gd name="T15" fmla="*/ 202 h 290"/>
              <a:gd name="T16" fmla="*/ 145 w 1166"/>
              <a:gd name="T17" fmla="*/ 289 h 290"/>
              <a:gd name="T18" fmla="*/ 0 w 1166"/>
              <a:gd name="T19" fmla="*/ 144 h 290"/>
              <a:gd name="T20" fmla="*/ 145 w 1166"/>
              <a:gd name="T21" fmla="*/ 0 h 290"/>
              <a:gd name="T22" fmla="*/ 279 w 1166"/>
              <a:gd name="T23" fmla="*/ 87 h 290"/>
              <a:gd name="T24" fmla="*/ 449 w 1166"/>
              <a:gd name="T25" fmla="*/ 87 h 290"/>
              <a:gd name="T26" fmla="*/ 583 w 1166"/>
              <a:gd name="T27" fmla="*/ 0 h 290"/>
              <a:gd name="T28" fmla="*/ 717 w 1166"/>
              <a:gd name="T29" fmla="*/ 87 h 290"/>
              <a:gd name="T30" fmla="*/ 886 w 1166"/>
              <a:gd name="T31" fmla="*/ 87 h 290"/>
              <a:gd name="T32" fmla="*/ 1020 w 1166"/>
              <a:gd name="T33" fmla="*/ 0 h 2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166" h="290">
                <a:moveTo>
                  <a:pt x="1020" y="0"/>
                </a:moveTo>
                <a:cubicBezTo>
                  <a:pt x="1099" y="0"/>
                  <a:pt x="1165" y="65"/>
                  <a:pt x="1165" y="144"/>
                </a:cubicBezTo>
                <a:cubicBezTo>
                  <a:pt x="1165" y="224"/>
                  <a:pt x="1099" y="289"/>
                  <a:pt x="1020" y="289"/>
                </a:cubicBezTo>
                <a:cubicBezTo>
                  <a:pt x="960" y="289"/>
                  <a:pt x="908" y="254"/>
                  <a:pt x="886" y="202"/>
                </a:cubicBezTo>
                <a:lnTo>
                  <a:pt x="717" y="202"/>
                </a:lnTo>
                <a:cubicBezTo>
                  <a:pt x="695" y="254"/>
                  <a:pt x="644" y="289"/>
                  <a:pt x="583" y="289"/>
                </a:cubicBezTo>
                <a:cubicBezTo>
                  <a:pt x="523" y="289"/>
                  <a:pt x="470" y="254"/>
                  <a:pt x="449" y="202"/>
                </a:cubicBezTo>
                <a:lnTo>
                  <a:pt x="279" y="202"/>
                </a:lnTo>
                <a:cubicBezTo>
                  <a:pt x="257" y="254"/>
                  <a:pt x="205" y="289"/>
                  <a:pt x="145" y="289"/>
                </a:cubicBezTo>
                <a:cubicBezTo>
                  <a:pt x="66" y="289"/>
                  <a:pt x="0" y="224"/>
                  <a:pt x="0" y="144"/>
                </a:cubicBezTo>
                <a:cubicBezTo>
                  <a:pt x="0" y="65"/>
                  <a:pt x="66" y="0"/>
                  <a:pt x="145" y="0"/>
                </a:cubicBezTo>
                <a:cubicBezTo>
                  <a:pt x="205" y="0"/>
                  <a:pt x="257" y="35"/>
                  <a:pt x="279" y="87"/>
                </a:cubicBezTo>
                <a:lnTo>
                  <a:pt x="449" y="87"/>
                </a:lnTo>
                <a:cubicBezTo>
                  <a:pt x="470" y="35"/>
                  <a:pt x="523" y="0"/>
                  <a:pt x="583" y="0"/>
                </a:cubicBezTo>
                <a:cubicBezTo>
                  <a:pt x="644" y="0"/>
                  <a:pt x="695" y="35"/>
                  <a:pt x="717" y="87"/>
                </a:cubicBezTo>
                <a:lnTo>
                  <a:pt x="886" y="87"/>
                </a:lnTo>
                <a:cubicBezTo>
                  <a:pt x="908" y="35"/>
                  <a:pt x="960" y="0"/>
                  <a:pt x="1020" y="0"/>
                </a:cubicBezTo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0" name="Freeform 59"/>
          <p:cNvSpPr>
            <a:spLocks noChangeArrowheads="1"/>
          </p:cNvSpPr>
          <p:nvPr/>
        </p:nvSpPr>
        <p:spPr bwMode="auto">
          <a:xfrm>
            <a:off x="8639176" y="4991893"/>
            <a:ext cx="377825" cy="336550"/>
          </a:xfrm>
          <a:custGeom>
            <a:avLst/>
            <a:gdLst>
              <a:gd name="T0" fmla="*/ 0 w 1051"/>
              <a:gd name="T1" fmla="*/ 0 h 936"/>
              <a:gd name="T2" fmla="*/ 1050 w 1051"/>
              <a:gd name="T3" fmla="*/ 0 h 936"/>
              <a:gd name="T4" fmla="*/ 1050 w 1051"/>
              <a:gd name="T5" fmla="*/ 235 h 936"/>
              <a:gd name="T6" fmla="*/ 0 w 1051"/>
              <a:gd name="T7" fmla="*/ 235 h 936"/>
              <a:gd name="T8" fmla="*/ 0 w 1051"/>
              <a:gd name="T9" fmla="*/ 0 h 936"/>
              <a:gd name="T10" fmla="*/ 0 w 1051"/>
              <a:gd name="T11" fmla="*/ 525 h 936"/>
              <a:gd name="T12" fmla="*/ 0 w 1051"/>
              <a:gd name="T13" fmla="*/ 350 h 936"/>
              <a:gd name="T14" fmla="*/ 1050 w 1051"/>
              <a:gd name="T15" fmla="*/ 350 h 936"/>
              <a:gd name="T16" fmla="*/ 1050 w 1051"/>
              <a:gd name="T17" fmla="*/ 525 h 936"/>
              <a:gd name="T18" fmla="*/ 0 w 1051"/>
              <a:gd name="T19" fmla="*/ 525 h 936"/>
              <a:gd name="T20" fmla="*/ 0 w 1051"/>
              <a:gd name="T21" fmla="*/ 935 h 936"/>
              <a:gd name="T22" fmla="*/ 0 w 1051"/>
              <a:gd name="T23" fmla="*/ 875 h 936"/>
              <a:gd name="T24" fmla="*/ 1050 w 1051"/>
              <a:gd name="T25" fmla="*/ 875 h 936"/>
              <a:gd name="T26" fmla="*/ 1050 w 1051"/>
              <a:gd name="T27" fmla="*/ 935 h 936"/>
              <a:gd name="T28" fmla="*/ 0 w 1051"/>
              <a:gd name="T29" fmla="*/ 935 h 936"/>
              <a:gd name="T30" fmla="*/ 0 w 1051"/>
              <a:gd name="T31" fmla="*/ 760 h 936"/>
              <a:gd name="T32" fmla="*/ 0 w 1051"/>
              <a:gd name="T33" fmla="*/ 642 h 936"/>
              <a:gd name="T34" fmla="*/ 1050 w 1051"/>
              <a:gd name="T35" fmla="*/ 642 h 936"/>
              <a:gd name="T36" fmla="*/ 1050 w 1051"/>
              <a:gd name="T37" fmla="*/ 760 h 936"/>
              <a:gd name="T38" fmla="*/ 0 w 1051"/>
              <a:gd name="T39" fmla="*/ 760 h 9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051" h="936">
                <a:moveTo>
                  <a:pt x="0" y="0"/>
                </a:moveTo>
                <a:lnTo>
                  <a:pt x="1050" y="0"/>
                </a:lnTo>
                <a:lnTo>
                  <a:pt x="1050" y="235"/>
                </a:lnTo>
                <a:lnTo>
                  <a:pt x="0" y="235"/>
                </a:lnTo>
                <a:lnTo>
                  <a:pt x="0" y="0"/>
                </a:lnTo>
                <a:close/>
                <a:moveTo>
                  <a:pt x="0" y="525"/>
                </a:moveTo>
                <a:lnTo>
                  <a:pt x="0" y="350"/>
                </a:lnTo>
                <a:lnTo>
                  <a:pt x="1050" y="350"/>
                </a:lnTo>
                <a:lnTo>
                  <a:pt x="1050" y="525"/>
                </a:lnTo>
                <a:lnTo>
                  <a:pt x="0" y="525"/>
                </a:lnTo>
                <a:close/>
                <a:moveTo>
                  <a:pt x="0" y="935"/>
                </a:moveTo>
                <a:lnTo>
                  <a:pt x="0" y="875"/>
                </a:lnTo>
                <a:lnTo>
                  <a:pt x="1050" y="875"/>
                </a:lnTo>
                <a:lnTo>
                  <a:pt x="1050" y="935"/>
                </a:lnTo>
                <a:lnTo>
                  <a:pt x="0" y="935"/>
                </a:lnTo>
                <a:close/>
                <a:moveTo>
                  <a:pt x="0" y="760"/>
                </a:moveTo>
                <a:lnTo>
                  <a:pt x="0" y="642"/>
                </a:lnTo>
                <a:lnTo>
                  <a:pt x="1050" y="642"/>
                </a:lnTo>
                <a:lnTo>
                  <a:pt x="1050" y="760"/>
                </a:lnTo>
                <a:lnTo>
                  <a:pt x="0" y="760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1" name="Freeform 60"/>
          <p:cNvSpPr>
            <a:spLocks noChangeArrowheads="1"/>
          </p:cNvSpPr>
          <p:nvPr/>
        </p:nvSpPr>
        <p:spPr bwMode="auto">
          <a:xfrm>
            <a:off x="9718676" y="4991893"/>
            <a:ext cx="377825" cy="336550"/>
          </a:xfrm>
          <a:custGeom>
            <a:avLst/>
            <a:gdLst>
              <a:gd name="T0" fmla="*/ 0 w 1051"/>
              <a:gd name="T1" fmla="*/ 0 h 936"/>
              <a:gd name="T2" fmla="*/ 1050 w 1051"/>
              <a:gd name="T3" fmla="*/ 0 h 936"/>
              <a:gd name="T4" fmla="*/ 1050 w 1051"/>
              <a:gd name="T5" fmla="*/ 235 h 936"/>
              <a:gd name="T6" fmla="*/ 0 w 1051"/>
              <a:gd name="T7" fmla="*/ 235 h 936"/>
              <a:gd name="T8" fmla="*/ 0 w 1051"/>
              <a:gd name="T9" fmla="*/ 0 h 936"/>
              <a:gd name="T10" fmla="*/ 582 w 1051"/>
              <a:gd name="T11" fmla="*/ 467 h 936"/>
              <a:gd name="T12" fmla="*/ 582 w 1051"/>
              <a:gd name="T13" fmla="*/ 350 h 936"/>
              <a:gd name="T14" fmla="*/ 1050 w 1051"/>
              <a:gd name="T15" fmla="*/ 350 h 936"/>
              <a:gd name="T16" fmla="*/ 1050 w 1051"/>
              <a:gd name="T17" fmla="*/ 467 h 936"/>
              <a:gd name="T18" fmla="*/ 582 w 1051"/>
              <a:gd name="T19" fmla="*/ 467 h 936"/>
              <a:gd name="T20" fmla="*/ 0 w 1051"/>
              <a:gd name="T21" fmla="*/ 467 h 936"/>
              <a:gd name="T22" fmla="*/ 0 w 1051"/>
              <a:gd name="T23" fmla="*/ 350 h 936"/>
              <a:gd name="T24" fmla="*/ 467 w 1051"/>
              <a:gd name="T25" fmla="*/ 350 h 936"/>
              <a:gd name="T26" fmla="*/ 467 w 1051"/>
              <a:gd name="T27" fmla="*/ 467 h 936"/>
              <a:gd name="T28" fmla="*/ 0 w 1051"/>
              <a:gd name="T29" fmla="*/ 467 h 936"/>
              <a:gd name="T30" fmla="*/ 932 w 1051"/>
              <a:gd name="T31" fmla="*/ 935 h 936"/>
              <a:gd name="T32" fmla="*/ 932 w 1051"/>
              <a:gd name="T33" fmla="*/ 817 h 936"/>
              <a:gd name="T34" fmla="*/ 1050 w 1051"/>
              <a:gd name="T35" fmla="*/ 817 h 936"/>
              <a:gd name="T36" fmla="*/ 1050 w 1051"/>
              <a:gd name="T37" fmla="*/ 935 h 936"/>
              <a:gd name="T38" fmla="*/ 932 w 1051"/>
              <a:gd name="T39" fmla="*/ 935 h 936"/>
              <a:gd name="T40" fmla="*/ 700 w 1051"/>
              <a:gd name="T41" fmla="*/ 935 h 936"/>
              <a:gd name="T42" fmla="*/ 700 w 1051"/>
              <a:gd name="T43" fmla="*/ 817 h 936"/>
              <a:gd name="T44" fmla="*/ 817 w 1051"/>
              <a:gd name="T45" fmla="*/ 817 h 936"/>
              <a:gd name="T46" fmla="*/ 817 w 1051"/>
              <a:gd name="T47" fmla="*/ 935 h 936"/>
              <a:gd name="T48" fmla="*/ 700 w 1051"/>
              <a:gd name="T49" fmla="*/ 935 h 936"/>
              <a:gd name="T50" fmla="*/ 467 w 1051"/>
              <a:gd name="T51" fmla="*/ 935 h 936"/>
              <a:gd name="T52" fmla="*/ 467 w 1051"/>
              <a:gd name="T53" fmla="*/ 817 h 936"/>
              <a:gd name="T54" fmla="*/ 582 w 1051"/>
              <a:gd name="T55" fmla="*/ 817 h 936"/>
              <a:gd name="T56" fmla="*/ 582 w 1051"/>
              <a:gd name="T57" fmla="*/ 935 h 936"/>
              <a:gd name="T58" fmla="*/ 467 w 1051"/>
              <a:gd name="T59" fmla="*/ 935 h 936"/>
              <a:gd name="T60" fmla="*/ 232 w 1051"/>
              <a:gd name="T61" fmla="*/ 935 h 936"/>
              <a:gd name="T62" fmla="*/ 232 w 1051"/>
              <a:gd name="T63" fmla="*/ 817 h 936"/>
              <a:gd name="T64" fmla="*/ 350 w 1051"/>
              <a:gd name="T65" fmla="*/ 817 h 936"/>
              <a:gd name="T66" fmla="*/ 350 w 1051"/>
              <a:gd name="T67" fmla="*/ 935 h 936"/>
              <a:gd name="T68" fmla="*/ 232 w 1051"/>
              <a:gd name="T69" fmla="*/ 935 h 936"/>
              <a:gd name="T70" fmla="*/ 0 w 1051"/>
              <a:gd name="T71" fmla="*/ 935 h 936"/>
              <a:gd name="T72" fmla="*/ 0 w 1051"/>
              <a:gd name="T73" fmla="*/ 817 h 936"/>
              <a:gd name="T74" fmla="*/ 117 w 1051"/>
              <a:gd name="T75" fmla="*/ 817 h 936"/>
              <a:gd name="T76" fmla="*/ 117 w 1051"/>
              <a:gd name="T77" fmla="*/ 935 h 936"/>
              <a:gd name="T78" fmla="*/ 0 w 1051"/>
              <a:gd name="T79" fmla="*/ 935 h 936"/>
              <a:gd name="T80" fmla="*/ 757 w 1051"/>
              <a:gd name="T81" fmla="*/ 700 h 936"/>
              <a:gd name="T82" fmla="*/ 757 w 1051"/>
              <a:gd name="T83" fmla="*/ 585 h 936"/>
              <a:gd name="T84" fmla="*/ 1050 w 1051"/>
              <a:gd name="T85" fmla="*/ 585 h 936"/>
              <a:gd name="T86" fmla="*/ 1050 w 1051"/>
              <a:gd name="T87" fmla="*/ 700 h 936"/>
              <a:gd name="T88" fmla="*/ 757 w 1051"/>
              <a:gd name="T89" fmla="*/ 700 h 936"/>
              <a:gd name="T90" fmla="*/ 380 w 1051"/>
              <a:gd name="T91" fmla="*/ 700 h 936"/>
              <a:gd name="T92" fmla="*/ 380 w 1051"/>
              <a:gd name="T93" fmla="*/ 585 h 936"/>
              <a:gd name="T94" fmla="*/ 669 w 1051"/>
              <a:gd name="T95" fmla="*/ 585 h 936"/>
              <a:gd name="T96" fmla="*/ 669 w 1051"/>
              <a:gd name="T97" fmla="*/ 700 h 936"/>
              <a:gd name="T98" fmla="*/ 380 w 1051"/>
              <a:gd name="T99" fmla="*/ 700 h 936"/>
              <a:gd name="T100" fmla="*/ 0 w 1051"/>
              <a:gd name="T101" fmla="*/ 700 h 936"/>
              <a:gd name="T102" fmla="*/ 0 w 1051"/>
              <a:gd name="T103" fmla="*/ 585 h 936"/>
              <a:gd name="T104" fmla="*/ 292 w 1051"/>
              <a:gd name="T105" fmla="*/ 585 h 936"/>
              <a:gd name="T106" fmla="*/ 292 w 1051"/>
              <a:gd name="T107" fmla="*/ 700 h 936"/>
              <a:gd name="T108" fmla="*/ 0 w 1051"/>
              <a:gd name="T109" fmla="*/ 700 h 9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051" h="936">
                <a:moveTo>
                  <a:pt x="0" y="0"/>
                </a:moveTo>
                <a:lnTo>
                  <a:pt x="1050" y="0"/>
                </a:lnTo>
                <a:lnTo>
                  <a:pt x="1050" y="235"/>
                </a:lnTo>
                <a:lnTo>
                  <a:pt x="0" y="235"/>
                </a:lnTo>
                <a:lnTo>
                  <a:pt x="0" y="0"/>
                </a:lnTo>
                <a:close/>
                <a:moveTo>
                  <a:pt x="582" y="467"/>
                </a:moveTo>
                <a:lnTo>
                  <a:pt x="582" y="350"/>
                </a:lnTo>
                <a:lnTo>
                  <a:pt x="1050" y="350"/>
                </a:lnTo>
                <a:lnTo>
                  <a:pt x="1050" y="467"/>
                </a:lnTo>
                <a:lnTo>
                  <a:pt x="582" y="467"/>
                </a:lnTo>
                <a:close/>
                <a:moveTo>
                  <a:pt x="0" y="467"/>
                </a:moveTo>
                <a:lnTo>
                  <a:pt x="0" y="350"/>
                </a:lnTo>
                <a:lnTo>
                  <a:pt x="467" y="350"/>
                </a:lnTo>
                <a:lnTo>
                  <a:pt x="467" y="467"/>
                </a:lnTo>
                <a:lnTo>
                  <a:pt x="0" y="467"/>
                </a:lnTo>
                <a:close/>
                <a:moveTo>
                  <a:pt x="932" y="935"/>
                </a:moveTo>
                <a:lnTo>
                  <a:pt x="932" y="817"/>
                </a:lnTo>
                <a:lnTo>
                  <a:pt x="1050" y="817"/>
                </a:lnTo>
                <a:lnTo>
                  <a:pt x="1050" y="935"/>
                </a:lnTo>
                <a:lnTo>
                  <a:pt x="932" y="935"/>
                </a:lnTo>
                <a:close/>
                <a:moveTo>
                  <a:pt x="700" y="935"/>
                </a:moveTo>
                <a:lnTo>
                  <a:pt x="700" y="817"/>
                </a:lnTo>
                <a:lnTo>
                  <a:pt x="817" y="817"/>
                </a:lnTo>
                <a:lnTo>
                  <a:pt x="817" y="935"/>
                </a:lnTo>
                <a:lnTo>
                  <a:pt x="700" y="935"/>
                </a:lnTo>
                <a:close/>
                <a:moveTo>
                  <a:pt x="467" y="935"/>
                </a:moveTo>
                <a:lnTo>
                  <a:pt x="467" y="817"/>
                </a:lnTo>
                <a:lnTo>
                  <a:pt x="582" y="817"/>
                </a:lnTo>
                <a:lnTo>
                  <a:pt x="582" y="935"/>
                </a:lnTo>
                <a:lnTo>
                  <a:pt x="467" y="935"/>
                </a:lnTo>
                <a:close/>
                <a:moveTo>
                  <a:pt x="232" y="935"/>
                </a:moveTo>
                <a:lnTo>
                  <a:pt x="232" y="817"/>
                </a:lnTo>
                <a:lnTo>
                  <a:pt x="350" y="817"/>
                </a:lnTo>
                <a:lnTo>
                  <a:pt x="350" y="935"/>
                </a:lnTo>
                <a:lnTo>
                  <a:pt x="232" y="935"/>
                </a:lnTo>
                <a:close/>
                <a:moveTo>
                  <a:pt x="0" y="935"/>
                </a:moveTo>
                <a:lnTo>
                  <a:pt x="0" y="817"/>
                </a:lnTo>
                <a:lnTo>
                  <a:pt x="117" y="817"/>
                </a:lnTo>
                <a:lnTo>
                  <a:pt x="117" y="935"/>
                </a:lnTo>
                <a:lnTo>
                  <a:pt x="0" y="935"/>
                </a:lnTo>
                <a:close/>
                <a:moveTo>
                  <a:pt x="757" y="700"/>
                </a:moveTo>
                <a:lnTo>
                  <a:pt x="757" y="585"/>
                </a:lnTo>
                <a:lnTo>
                  <a:pt x="1050" y="585"/>
                </a:lnTo>
                <a:lnTo>
                  <a:pt x="1050" y="700"/>
                </a:lnTo>
                <a:lnTo>
                  <a:pt x="757" y="700"/>
                </a:lnTo>
                <a:close/>
                <a:moveTo>
                  <a:pt x="380" y="700"/>
                </a:moveTo>
                <a:lnTo>
                  <a:pt x="380" y="585"/>
                </a:lnTo>
                <a:lnTo>
                  <a:pt x="669" y="585"/>
                </a:lnTo>
                <a:lnTo>
                  <a:pt x="669" y="700"/>
                </a:lnTo>
                <a:lnTo>
                  <a:pt x="380" y="700"/>
                </a:lnTo>
                <a:close/>
                <a:moveTo>
                  <a:pt x="0" y="700"/>
                </a:moveTo>
                <a:lnTo>
                  <a:pt x="0" y="585"/>
                </a:lnTo>
                <a:lnTo>
                  <a:pt x="292" y="585"/>
                </a:lnTo>
                <a:lnTo>
                  <a:pt x="292" y="700"/>
                </a:lnTo>
                <a:lnTo>
                  <a:pt x="0" y="700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2" name="Freeform 61"/>
          <p:cNvSpPr>
            <a:spLocks noChangeArrowheads="1"/>
          </p:cNvSpPr>
          <p:nvPr/>
        </p:nvSpPr>
        <p:spPr bwMode="auto">
          <a:xfrm>
            <a:off x="10841039" y="4950618"/>
            <a:ext cx="293687" cy="419100"/>
          </a:xfrm>
          <a:custGeom>
            <a:avLst/>
            <a:gdLst>
              <a:gd name="T0" fmla="*/ 574 w 816"/>
              <a:gd name="T1" fmla="*/ 645 h 1166"/>
              <a:gd name="T2" fmla="*/ 700 w 816"/>
              <a:gd name="T3" fmla="*/ 407 h 1166"/>
              <a:gd name="T4" fmla="*/ 408 w 816"/>
              <a:gd name="T5" fmla="*/ 115 h 1166"/>
              <a:gd name="T6" fmla="*/ 115 w 816"/>
              <a:gd name="T7" fmla="*/ 407 h 1166"/>
              <a:gd name="T8" fmla="*/ 241 w 816"/>
              <a:gd name="T9" fmla="*/ 645 h 1166"/>
              <a:gd name="T10" fmla="*/ 290 w 816"/>
              <a:gd name="T11" fmla="*/ 681 h 1166"/>
              <a:gd name="T12" fmla="*/ 290 w 816"/>
              <a:gd name="T13" fmla="*/ 815 h 1166"/>
              <a:gd name="T14" fmla="*/ 525 w 816"/>
              <a:gd name="T15" fmla="*/ 815 h 1166"/>
              <a:gd name="T16" fmla="*/ 525 w 816"/>
              <a:gd name="T17" fmla="*/ 681 h 1166"/>
              <a:gd name="T18" fmla="*/ 574 w 816"/>
              <a:gd name="T19" fmla="*/ 645 h 1166"/>
              <a:gd name="T20" fmla="*/ 408 w 816"/>
              <a:gd name="T21" fmla="*/ 0 h 1166"/>
              <a:gd name="T22" fmla="*/ 815 w 816"/>
              <a:gd name="T23" fmla="*/ 407 h 1166"/>
              <a:gd name="T24" fmla="*/ 640 w 816"/>
              <a:gd name="T25" fmla="*/ 741 h 1166"/>
              <a:gd name="T26" fmla="*/ 640 w 816"/>
              <a:gd name="T27" fmla="*/ 875 h 1166"/>
              <a:gd name="T28" fmla="*/ 583 w 816"/>
              <a:gd name="T29" fmla="*/ 932 h 1166"/>
              <a:gd name="T30" fmla="*/ 233 w 816"/>
              <a:gd name="T31" fmla="*/ 932 h 1166"/>
              <a:gd name="T32" fmla="*/ 175 w 816"/>
              <a:gd name="T33" fmla="*/ 875 h 1166"/>
              <a:gd name="T34" fmla="*/ 175 w 816"/>
              <a:gd name="T35" fmla="*/ 741 h 1166"/>
              <a:gd name="T36" fmla="*/ 0 w 816"/>
              <a:gd name="T37" fmla="*/ 407 h 1166"/>
              <a:gd name="T38" fmla="*/ 408 w 816"/>
              <a:gd name="T39" fmla="*/ 0 h 1166"/>
              <a:gd name="T40" fmla="*/ 233 w 816"/>
              <a:gd name="T41" fmla="*/ 1107 h 1166"/>
              <a:gd name="T42" fmla="*/ 233 w 816"/>
              <a:gd name="T43" fmla="*/ 1050 h 1166"/>
              <a:gd name="T44" fmla="*/ 583 w 816"/>
              <a:gd name="T45" fmla="*/ 1050 h 1166"/>
              <a:gd name="T46" fmla="*/ 583 w 816"/>
              <a:gd name="T47" fmla="*/ 1107 h 1166"/>
              <a:gd name="T48" fmla="*/ 525 w 816"/>
              <a:gd name="T49" fmla="*/ 1165 h 1166"/>
              <a:gd name="T50" fmla="*/ 290 w 816"/>
              <a:gd name="T51" fmla="*/ 1165 h 1166"/>
              <a:gd name="T52" fmla="*/ 233 w 816"/>
              <a:gd name="T53" fmla="*/ 1107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816" h="1166">
                <a:moveTo>
                  <a:pt x="574" y="645"/>
                </a:moveTo>
                <a:cubicBezTo>
                  <a:pt x="654" y="591"/>
                  <a:pt x="700" y="503"/>
                  <a:pt x="700" y="407"/>
                </a:cubicBezTo>
                <a:cubicBezTo>
                  <a:pt x="700" y="246"/>
                  <a:pt x="570" y="115"/>
                  <a:pt x="408" y="115"/>
                </a:cubicBezTo>
                <a:cubicBezTo>
                  <a:pt x="247" y="115"/>
                  <a:pt x="115" y="246"/>
                  <a:pt x="115" y="407"/>
                </a:cubicBezTo>
                <a:cubicBezTo>
                  <a:pt x="115" y="503"/>
                  <a:pt x="162" y="591"/>
                  <a:pt x="241" y="645"/>
                </a:cubicBezTo>
                <a:lnTo>
                  <a:pt x="290" y="681"/>
                </a:lnTo>
                <a:lnTo>
                  <a:pt x="290" y="815"/>
                </a:lnTo>
                <a:lnTo>
                  <a:pt x="525" y="815"/>
                </a:lnTo>
                <a:lnTo>
                  <a:pt x="525" y="681"/>
                </a:lnTo>
                <a:lnTo>
                  <a:pt x="574" y="645"/>
                </a:lnTo>
                <a:close/>
                <a:moveTo>
                  <a:pt x="408" y="0"/>
                </a:moveTo>
                <a:cubicBezTo>
                  <a:pt x="632" y="0"/>
                  <a:pt x="815" y="183"/>
                  <a:pt x="815" y="407"/>
                </a:cubicBezTo>
                <a:cubicBezTo>
                  <a:pt x="815" y="547"/>
                  <a:pt x="747" y="667"/>
                  <a:pt x="640" y="741"/>
                </a:cubicBezTo>
                <a:lnTo>
                  <a:pt x="640" y="875"/>
                </a:lnTo>
                <a:cubicBezTo>
                  <a:pt x="640" y="908"/>
                  <a:pt x="615" y="932"/>
                  <a:pt x="583" y="932"/>
                </a:cubicBezTo>
                <a:lnTo>
                  <a:pt x="233" y="932"/>
                </a:lnTo>
                <a:cubicBezTo>
                  <a:pt x="200" y="932"/>
                  <a:pt x="175" y="908"/>
                  <a:pt x="175" y="875"/>
                </a:cubicBezTo>
                <a:lnTo>
                  <a:pt x="175" y="741"/>
                </a:lnTo>
                <a:cubicBezTo>
                  <a:pt x="69" y="667"/>
                  <a:pt x="0" y="547"/>
                  <a:pt x="0" y="407"/>
                </a:cubicBezTo>
                <a:cubicBezTo>
                  <a:pt x="0" y="183"/>
                  <a:pt x="183" y="0"/>
                  <a:pt x="408" y="0"/>
                </a:cubicBezTo>
                <a:close/>
                <a:moveTo>
                  <a:pt x="233" y="1107"/>
                </a:moveTo>
                <a:lnTo>
                  <a:pt x="233" y="1050"/>
                </a:lnTo>
                <a:lnTo>
                  <a:pt x="583" y="1050"/>
                </a:lnTo>
                <a:lnTo>
                  <a:pt x="583" y="1107"/>
                </a:lnTo>
                <a:cubicBezTo>
                  <a:pt x="583" y="1140"/>
                  <a:pt x="558" y="1165"/>
                  <a:pt x="525" y="1165"/>
                </a:cubicBezTo>
                <a:lnTo>
                  <a:pt x="290" y="1165"/>
                </a:lnTo>
                <a:cubicBezTo>
                  <a:pt x="257" y="1165"/>
                  <a:pt x="233" y="1140"/>
                  <a:pt x="233" y="1107"/>
                </a:cubicBez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3" name="Freeform 62"/>
          <p:cNvSpPr>
            <a:spLocks noChangeArrowheads="1"/>
          </p:cNvSpPr>
          <p:nvPr/>
        </p:nvSpPr>
        <p:spPr bwMode="auto">
          <a:xfrm>
            <a:off x="1055687" y="5820568"/>
            <a:ext cx="398462" cy="419100"/>
          </a:xfrm>
          <a:custGeom>
            <a:avLst/>
            <a:gdLst>
              <a:gd name="T0" fmla="*/ 640 w 1108"/>
              <a:gd name="T1" fmla="*/ 670 h 1165"/>
              <a:gd name="T2" fmla="*/ 640 w 1108"/>
              <a:gd name="T3" fmla="*/ 989 h 1165"/>
              <a:gd name="T4" fmla="*/ 757 w 1108"/>
              <a:gd name="T5" fmla="*/ 1077 h 1165"/>
              <a:gd name="T6" fmla="*/ 757 w 1108"/>
              <a:gd name="T7" fmla="*/ 1164 h 1165"/>
              <a:gd name="T8" fmla="*/ 552 w 1108"/>
              <a:gd name="T9" fmla="*/ 1107 h 1165"/>
              <a:gd name="T10" fmla="*/ 350 w 1108"/>
              <a:gd name="T11" fmla="*/ 1164 h 1165"/>
              <a:gd name="T12" fmla="*/ 350 w 1108"/>
              <a:gd name="T13" fmla="*/ 1077 h 1165"/>
              <a:gd name="T14" fmla="*/ 465 w 1108"/>
              <a:gd name="T15" fmla="*/ 989 h 1165"/>
              <a:gd name="T16" fmla="*/ 465 w 1108"/>
              <a:gd name="T17" fmla="*/ 670 h 1165"/>
              <a:gd name="T18" fmla="*/ 0 w 1108"/>
              <a:gd name="T19" fmla="*/ 814 h 1165"/>
              <a:gd name="T20" fmla="*/ 0 w 1108"/>
              <a:gd name="T21" fmla="*/ 700 h 1165"/>
              <a:gd name="T22" fmla="*/ 465 w 1108"/>
              <a:gd name="T23" fmla="*/ 407 h 1165"/>
              <a:gd name="T24" fmla="*/ 465 w 1108"/>
              <a:gd name="T25" fmla="*/ 87 h 1165"/>
              <a:gd name="T26" fmla="*/ 552 w 1108"/>
              <a:gd name="T27" fmla="*/ 0 h 1165"/>
              <a:gd name="T28" fmla="*/ 640 w 1108"/>
              <a:gd name="T29" fmla="*/ 87 h 1165"/>
              <a:gd name="T30" fmla="*/ 640 w 1108"/>
              <a:gd name="T31" fmla="*/ 407 h 1165"/>
              <a:gd name="T32" fmla="*/ 1107 w 1108"/>
              <a:gd name="T33" fmla="*/ 700 h 1165"/>
              <a:gd name="T34" fmla="*/ 1107 w 1108"/>
              <a:gd name="T35" fmla="*/ 814 h 1165"/>
              <a:gd name="T36" fmla="*/ 640 w 1108"/>
              <a:gd name="T37" fmla="*/ 670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108" h="1165">
                <a:moveTo>
                  <a:pt x="640" y="670"/>
                </a:moveTo>
                <a:lnTo>
                  <a:pt x="640" y="989"/>
                </a:lnTo>
                <a:lnTo>
                  <a:pt x="757" y="1077"/>
                </a:lnTo>
                <a:lnTo>
                  <a:pt x="757" y="1164"/>
                </a:lnTo>
                <a:lnTo>
                  <a:pt x="552" y="1107"/>
                </a:lnTo>
                <a:lnTo>
                  <a:pt x="350" y="1164"/>
                </a:lnTo>
                <a:lnTo>
                  <a:pt x="350" y="1077"/>
                </a:lnTo>
                <a:lnTo>
                  <a:pt x="465" y="989"/>
                </a:lnTo>
                <a:lnTo>
                  <a:pt x="465" y="670"/>
                </a:lnTo>
                <a:lnTo>
                  <a:pt x="0" y="814"/>
                </a:lnTo>
                <a:lnTo>
                  <a:pt x="0" y="700"/>
                </a:lnTo>
                <a:lnTo>
                  <a:pt x="465" y="407"/>
                </a:lnTo>
                <a:lnTo>
                  <a:pt x="465" y="87"/>
                </a:lnTo>
                <a:cubicBezTo>
                  <a:pt x="465" y="38"/>
                  <a:pt x="502" y="0"/>
                  <a:pt x="552" y="0"/>
                </a:cubicBezTo>
                <a:cubicBezTo>
                  <a:pt x="601" y="0"/>
                  <a:pt x="640" y="38"/>
                  <a:pt x="640" y="87"/>
                </a:cubicBezTo>
                <a:lnTo>
                  <a:pt x="640" y="407"/>
                </a:lnTo>
                <a:lnTo>
                  <a:pt x="1107" y="700"/>
                </a:lnTo>
                <a:lnTo>
                  <a:pt x="1107" y="814"/>
                </a:lnTo>
                <a:lnTo>
                  <a:pt x="640" y="670"/>
                </a:lnTo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4" name="Freeform 63"/>
          <p:cNvSpPr>
            <a:spLocks noChangeArrowheads="1"/>
          </p:cNvSpPr>
          <p:nvPr/>
        </p:nvSpPr>
        <p:spPr bwMode="auto">
          <a:xfrm>
            <a:off x="2139951" y="5841208"/>
            <a:ext cx="377825" cy="377825"/>
          </a:xfrm>
          <a:custGeom>
            <a:avLst/>
            <a:gdLst>
              <a:gd name="T0" fmla="*/ 875 w 1051"/>
              <a:gd name="T1" fmla="*/ 643 h 1051"/>
              <a:gd name="T2" fmla="*/ 875 w 1051"/>
              <a:gd name="T3" fmla="*/ 407 h 1051"/>
              <a:gd name="T4" fmla="*/ 643 w 1051"/>
              <a:gd name="T5" fmla="*/ 407 h 1051"/>
              <a:gd name="T6" fmla="*/ 643 w 1051"/>
              <a:gd name="T7" fmla="*/ 175 h 1051"/>
              <a:gd name="T8" fmla="*/ 408 w 1051"/>
              <a:gd name="T9" fmla="*/ 175 h 1051"/>
              <a:gd name="T10" fmla="*/ 408 w 1051"/>
              <a:gd name="T11" fmla="*/ 407 h 1051"/>
              <a:gd name="T12" fmla="*/ 175 w 1051"/>
              <a:gd name="T13" fmla="*/ 407 h 1051"/>
              <a:gd name="T14" fmla="*/ 175 w 1051"/>
              <a:gd name="T15" fmla="*/ 643 h 1051"/>
              <a:gd name="T16" fmla="*/ 408 w 1051"/>
              <a:gd name="T17" fmla="*/ 643 h 1051"/>
              <a:gd name="T18" fmla="*/ 408 w 1051"/>
              <a:gd name="T19" fmla="*/ 875 h 1051"/>
              <a:gd name="T20" fmla="*/ 643 w 1051"/>
              <a:gd name="T21" fmla="*/ 875 h 1051"/>
              <a:gd name="T22" fmla="*/ 643 w 1051"/>
              <a:gd name="T23" fmla="*/ 643 h 1051"/>
              <a:gd name="T24" fmla="*/ 875 w 1051"/>
              <a:gd name="T25" fmla="*/ 643 h 1051"/>
              <a:gd name="T26" fmla="*/ 933 w 1051"/>
              <a:gd name="T27" fmla="*/ 0 h 1051"/>
              <a:gd name="T28" fmla="*/ 1050 w 1051"/>
              <a:gd name="T29" fmla="*/ 118 h 1051"/>
              <a:gd name="T30" fmla="*/ 1050 w 1051"/>
              <a:gd name="T31" fmla="*/ 932 h 1051"/>
              <a:gd name="T32" fmla="*/ 933 w 1051"/>
              <a:gd name="T33" fmla="*/ 1050 h 1051"/>
              <a:gd name="T34" fmla="*/ 118 w 1051"/>
              <a:gd name="T35" fmla="*/ 1050 h 1051"/>
              <a:gd name="T36" fmla="*/ 0 w 1051"/>
              <a:gd name="T37" fmla="*/ 932 h 1051"/>
              <a:gd name="T38" fmla="*/ 0 w 1051"/>
              <a:gd name="T39" fmla="*/ 118 h 1051"/>
              <a:gd name="T40" fmla="*/ 118 w 1051"/>
              <a:gd name="T41" fmla="*/ 0 h 1051"/>
              <a:gd name="T42" fmla="*/ 933 w 1051"/>
              <a:gd name="T43" fmla="*/ 0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051" h="1051">
                <a:moveTo>
                  <a:pt x="875" y="643"/>
                </a:moveTo>
                <a:lnTo>
                  <a:pt x="875" y="407"/>
                </a:lnTo>
                <a:lnTo>
                  <a:pt x="643" y="407"/>
                </a:lnTo>
                <a:lnTo>
                  <a:pt x="643" y="175"/>
                </a:lnTo>
                <a:lnTo>
                  <a:pt x="408" y="175"/>
                </a:lnTo>
                <a:lnTo>
                  <a:pt x="408" y="407"/>
                </a:lnTo>
                <a:lnTo>
                  <a:pt x="175" y="407"/>
                </a:lnTo>
                <a:lnTo>
                  <a:pt x="175" y="643"/>
                </a:lnTo>
                <a:lnTo>
                  <a:pt x="408" y="643"/>
                </a:lnTo>
                <a:lnTo>
                  <a:pt x="408" y="875"/>
                </a:lnTo>
                <a:lnTo>
                  <a:pt x="643" y="875"/>
                </a:lnTo>
                <a:lnTo>
                  <a:pt x="643" y="643"/>
                </a:lnTo>
                <a:lnTo>
                  <a:pt x="875" y="643"/>
                </a:lnTo>
                <a:close/>
                <a:moveTo>
                  <a:pt x="933" y="0"/>
                </a:moveTo>
                <a:cubicBezTo>
                  <a:pt x="996" y="0"/>
                  <a:pt x="1050" y="55"/>
                  <a:pt x="1050" y="118"/>
                </a:cubicBezTo>
                <a:lnTo>
                  <a:pt x="1050" y="932"/>
                </a:lnTo>
                <a:cubicBezTo>
                  <a:pt x="1050" y="995"/>
                  <a:pt x="996" y="1050"/>
                  <a:pt x="933" y="1050"/>
                </a:cubicBezTo>
                <a:lnTo>
                  <a:pt x="118" y="1050"/>
                </a:lnTo>
                <a:cubicBezTo>
                  <a:pt x="55" y="1050"/>
                  <a:pt x="0" y="995"/>
                  <a:pt x="0" y="932"/>
                </a:cubicBezTo>
                <a:lnTo>
                  <a:pt x="0" y="118"/>
                </a:lnTo>
                <a:cubicBezTo>
                  <a:pt x="0" y="55"/>
                  <a:pt x="55" y="0"/>
                  <a:pt x="118" y="0"/>
                </a:cubicBezTo>
                <a:lnTo>
                  <a:pt x="933" y="0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5" name="Freeform 64"/>
          <p:cNvSpPr>
            <a:spLocks noChangeArrowheads="1"/>
          </p:cNvSpPr>
          <p:nvPr/>
        </p:nvSpPr>
        <p:spPr bwMode="auto">
          <a:xfrm>
            <a:off x="3230564" y="5841208"/>
            <a:ext cx="346075" cy="377825"/>
          </a:xfrm>
          <a:custGeom>
            <a:avLst/>
            <a:gdLst>
              <a:gd name="T0" fmla="*/ 818 w 963"/>
              <a:gd name="T1" fmla="*/ 407 h 1051"/>
              <a:gd name="T2" fmla="*/ 875 w 963"/>
              <a:gd name="T3" fmla="*/ 350 h 1051"/>
              <a:gd name="T4" fmla="*/ 818 w 963"/>
              <a:gd name="T5" fmla="*/ 293 h 1051"/>
              <a:gd name="T6" fmla="*/ 760 w 963"/>
              <a:gd name="T7" fmla="*/ 350 h 1051"/>
              <a:gd name="T8" fmla="*/ 818 w 963"/>
              <a:gd name="T9" fmla="*/ 407 h 1051"/>
              <a:gd name="T10" fmla="*/ 468 w 963"/>
              <a:gd name="T11" fmla="*/ 407 h 1051"/>
              <a:gd name="T12" fmla="*/ 468 w 963"/>
              <a:gd name="T13" fmla="*/ 118 h 1051"/>
              <a:gd name="T14" fmla="*/ 118 w 963"/>
              <a:gd name="T15" fmla="*/ 118 h 1051"/>
              <a:gd name="T16" fmla="*/ 118 w 963"/>
              <a:gd name="T17" fmla="*/ 407 h 1051"/>
              <a:gd name="T18" fmla="*/ 468 w 963"/>
              <a:gd name="T19" fmla="*/ 407 h 1051"/>
              <a:gd name="T20" fmla="*/ 921 w 963"/>
              <a:gd name="T21" fmla="*/ 246 h 1051"/>
              <a:gd name="T22" fmla="*/ 962 w 963"/>
              <a:gd name="T23" fmla="*/ 350 h 1051"/>
              <a:gd name="T24" fmla="*/ 962 w 963"/>
              <a:gd name="T25" fmla="*/ 905 h 1051"/>
              <a:gd name="T26" fmla="*/ 818 w 963"/>
              <a:gd name="T27" fmla="*/ 1050 h 1051"/>
              <a:gd name="T28" fmla="*/ 673 w 963"/>
              <a:gd name="T29" fmla="*/ 905 h 1051"/>
              <a:gd name="T30" fmla="*/ 673 w 963"/>
              <a:gd name="T31" fmla="*/ 613 h 1051"/>
              <a:gd name="T32" fmla="*/ 585 w 963"/>
              <a:gd name="T33" fmla="*/ 613 h 1051"/>
              <a:gd name="T34" fmla="*/ 585 w 963"/>
              <a:gd name="T35" fmla="*/ 1050 h 1051"/>
              <a:gd name="T36" fmla="*/ 0 w 963"/>
              <a:gd name="T37" fmla="*/ 1050 h 1051"/>
              <a:gd name="T38" fmla="*/ 0 w 963"/>
              <a:gd name="T39" fmla="*/ 118 h 1051"/>
              <a:gd name="T40" fmla="*/ 118 w 963"/>
              <a:gd name="T41" fmla="*/ 0 h 1051"/>
              <a:gd name="T42" fmla="*/ 468 w 963"/>
              <a:gd name="T43" fmla="*/ 0 h 1051"/>
              <a:gd name="T44" fmla="*/ 585 w 963"/>
              <a:gd name="T45" fmla="*/ 118 h 1051"/>
              <a:gd name="T46" fmla="*/ 585 w 963"/>
              <a:gd name="T47" fmla="*/ 525 h 1051"/>
              <a:gd name="T48" fmla="*/ 643 w 963"/>
              <a:gd name="T49" fmla="*/ 525 h 1051"/>
              <a:gd name="T50" fmla="*/ 760 w 963"/>
              <a:gd name="T51" fmla="*/ 643 h 1051"/>
              <a:gd name="T52" fmla="*/ 760 w 963"/>
              <a:gd name="T53" fmla="*/ 905 h 1051"/>
              <a:gd name="T54" fmla="*/ 818 w 963"/>
              <a:gd name="T55" fmla="*/ 962 h 1051"/>
              <a:gd name="T56" fmla="*/ 875 w 963"/>
              <a:gd name="T57" fmla="*/ 905 h 1051"/>
              <a:gd name="T58" fmla="*/ 875 w 963"/>
              <a:gd name="T59" fmla="*/ 484 h 1051"/>
              <a:gd name="T60" fmla="*/ 818 w 963"/>
              <a:gd name="T61" fmla="*/ 495 h 1051"/>
              <a:gd name="T62" fmla="*/ 673 w 963"/>
              <a:gd name="T63" fmla="*/ 350 h 1051"/>
              <a:gd name="T64" fmla="*/ 766 w 963"/>
              <a:gd name="T65" fmla="*/ 213 h 1051"/>
              <a:gd name="T66" fmla="*/ 643 w 963"/>
              <a:gd name="T67" fmla="*/ 90 h 1051"/>
              <a:gd name="T68" fmla="*/ 705 w 963"/>
              <a:gd name="T69" fmla="*/ 30 h 1051"/>
              <a:gd name="T70" fmla="*/ 921 w 963"/>
              <a:gd name="T71" fmla="*/ 246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963" h="1051">
                <a:moveTo>
                  <a:pt x="818" y="407"/>
                </a:moveTo>
                <a:cubicBezTo>
                  <a:pt x="850" y="407"/>
                  <a:pt x="875" y="383"/>
                  <a:pt x="875" y="350"/>
                </a:cubicBezTo>
                <a:cubicBezTo>
                  <a:pt x="875" y="317"/>
                  <a:pt x="850" y="293"/>
                  <a:pt x="818" y="293"/>
                </a:cubicBezTo>
                <a:cubicBezTo>
                  <a:pt x="785" y="293"/>
                  <a:pt x="760" y="317"/>
                  <a:pt x="760" y="350"/>
                </a:cubicBezTo>
                <a:cubicBezTo>
                  <a:pt x="760" y="383"/>
                  <a:pt x="785" y="407"/>
                  <a:pt x="818" y="407"/>
                </a:cubicBezTo>
                <a:close/>
                <a:moveTo>
                  <a:pt x="468" y="407"/>
                </a:moveTo>
                <a:lnTo>
                  <a:pt x="468" y="118"/>
                </a:lnTo>
                <a:lnTo>
                  <a:pt x="118" y="118"/>
                </a:lnTo>
                <a:lnTo>
                  <a:pt x="118" y="407"/>
                </a:lnTo>
                <a:lnTo>
                  <a:pt x="468" y="407"/>
                </a:lnTo>
                <a:close/>
                <a:moveTo>
                  <a:pt x="921" y="246"/>
                </a:moveTo>
                <a:cubicBezTo>
                  <a:pt x="949" y="274"/>
                  <a:pt x="962" y="309"/>
                  <a:pt x="962" y="350"/>
                </a:cubicBezTo>
                <a:lnTo>
                  <a:pt x="962" y="905"/>
                </a:lnTo>
                <a:cubicBezTo>
                  <a:pt x="962" y="984"/>
                  <a:pt x="897" y="1050"/>
                  <a:pt x="818" y="1050"/>
                </a:cubicBezTo>
                <a:cubicBezTo>
                  <a:pt x="738" y="1050"/>
                  <a:pt x="673" y="984"/>
                  <a:pt x="673" y="905"/>
                </a:cubicBezTo>
                <a:lnTo>
                  <a:pt x="673" y="613"/>
                </a:lnTo>
                <a:lnTo>
                  <a:pt x="585" y="613"/>
                </a:lnTo>
                <a:lnTo>
                  <a:pt x="585" y="1050"/>
                </a:lnTo>
                <a:lnTo>
                  <a:pt x="0" y="1050"/>
                </a:lnTo>
                <a:lnTo>
                  <a:pt x="0" y="118"/>
                </a:lnTo>
                <a:cubicBezTo>
                  <a:pt x="0" y="55"/>
                  <a:pt x="55" y="0"/>
                  <a:pt x="118" y="0"/>
                </a:cubicBezTo>
                <a:lnTo>
                  <a:pt x="468" y="0"/>
                </a:lnTo>
                <a:cubicBezTo>
                  <a:pt x="530" y="0"/>
                  <a:pt x="585" y="55"/>
                  <a:pt x="585" y="118"/>
                </a:cubicBezTo>
                <a:lnTo>
                  <a:pt x="585" y="525"/>
                </a:lnTo>
                <a:lnTo>
                  <a:pt x="643" y="525"/>
                </a:lnTo>
                <a:cubicBezTo>
                  <a:pt x="705" y="525"/>
                  <a:pt x="760" y="580"/>
                  <a:pt x="760" y="643"/>
                </a:cubicBezTo>
                <a:lnTo>
                  <a:pt x="760" y="905"/>
                </a:lnTo>
                <a:cubicBezTo>
                  <a:pt x="760" y="938"/>
                  <a:pt x="785" y="962"/>
                  <a:pt x="818" y="962"/>
                </a:cubicBezTo>
                <a:cubicBezTo>
                  <a:pt x="850" y="962"/>
                  <a:pt x="875" y="938"/>
                  <a:pt x="875" y="905"/>
                </a:cubicBezTo>
                <a:lnTo>
                  <a:pt x="875" y="484"/>
                </a:lnTo>
                <a:cubicBezTo>
                  <a:pt x="856" y="492"/>
                  <a:pt x="839" y="495"/>
                  <a:pt x="818" y="495"/>
                </a:cubicBezTo>
                <a:cubicBezTo>
                  <a:pt x="738" y="495"/>
                  <a:pt x="673" y="429"/>
                  <a:pt x="673" y="350"/>
                </a:cubicBezTo>
                <a:cubicBezTo>
                  <a:pt x="673" y="287"/>
                  <a:pt x="711" y="235"/>
                  <a:pt x="766" y="213"/>
                </a:cubicBezTo>
                <a:lnTo>
                  <a:pt x="643" y="90"/>
                </a:lnTo>
                <a:lnTo>
                  <a:pt x="705" y="30"/>
                </a:lnTo>
                <a:lnTo>
                  <a:pt x="921" y="246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6" name="Freeform 65"/>
          <p:cNvSpPr>
            <a:spLocks noChangeArrowheads="1"/>
          </p:cNvSpPr>
          <p:nvPr/>
        </p:nvSpPr>
        <p:spPr bwMode="auto">
          <a:xfrm>
            <a:off x="4289426" y="5811044"/>
            <a:ext cx="377825" cy="441325"/>
          </a:xfrm>
          <a:custGeom>
            <a:avLst/>
            <a:gdLst>
              <a:gd name="T0" fmla="*/ 525 w 1051"/>
              <a:gd name="T1" fmla="*/ 262 h 1225"/>
              <a:gd name="T2" fmla="*/ 380 w 1051"/>
              <a:gd name="T3" fmla="*/ 410 h 1225"/>
              <a:gd name="T4" fmla="*/ 525 w 1051"/>
              <a:gd name="T5" fmla="*/ 555 h 1225"/>
              <a:gd name="T6" fmla="*/ 670 w 1051"/>
              <a:gd name="T7" fmla="*/ 410 h 1225"/>
              <a:gd name="T8" fmla="*/ 525 w 1051"/>
              <a:gd name="T9" fmla="*/ 262 h 1225"/>
              <a:gd name="T10" fmla="*/ 150 w 1051"/>
              <a:gd name="T11" fmla="*/ 541 h 1225"/>
              <a:gd name="T12" fmla="*/ 235 w 1051"/>
              <a:gd name="T13" fmla="*/ 410 h 1225"/>
              <a:gd name="T14" fmla="*/ 150 w 1051"/>
              <a:gd name="T15" fmla="*/ 278 h 1225"/>
              <a:gd name="T16" fmla="*/ 298 w 1051"/>
              <a:gd name="T17" fmla="*/ 131 h 1225"/>
              <a:gd name="T18" fmla="*/ 380 w 1051"/>
              <a:gd name="T19" fmla="*/ 158 h 1225"/>
              <a:gd name="T20" fmla="*/ 380 w 1051"/>
              <a:gd name="T21" fmla="*/ 147 h 1225"/>
              <a:gd name="T22" fmla="*/ 525 w 1051"/>
              <a:gd name="T23" fmla="*/ 0 h 1225"/>
              <a:gd name="T24" fmla="*/ 670 w 1051"/>
              <a:gd name="T25" fmla="*/ 147 h 1225"/>
              <a:gd name="T26" fmla="*/ 670 w 1051"/>
              <a:gd name="T27" fmla="*/ 158 h 1225"/>
              <a:gd name="T28" fmla="*/ 752 w 1051"/>
              <a:gd name="T29" fmla="*/ 131 h 1225"/>
              <a:gd name="T30" fmla="*/ 900 w 1051"/>
              <a:gd name="T31" fmla="*/ 278 h 1225"/>
              <a:gd name="T32" fmla="*/ 815 w 1051"/>
              <a:gd name="T33" fmla="*/ 410 h 1225"/>
              <a:gd name="T34" fmla="*/ 900 w 1051"/>
              <a:gd name="T35" fmla="*/ 541 h 1225"/>
              <a:gd name="T36" fmla="*/ 752 w 1051"/>
              <a:gd name="T37" fmla="*/ 686 h 1225"/>
              <a:gd name="T38" fmla="*/ 670 w 1051"/>
              <a:gd name="T39" fmla="*/ 661 h 1225"/>
              <a:gd name="T40" fmla="*/ 670 w 1051"/>
              <a:gd name="T41" fmla="*/ 672 h 1225"/>
              <a:gd name="T42" fmla="*/ 525 w 1051"/>
              <a:gd name="T43" fmla="*/ 817 h 1225"/>
              <a:gd name="T44" fmla="*/ 380 w 1051"/>
              <a:gd name="T45" fmla="*/ 672 h 1225"/>
              <a:gd name="T46" fmla="*/ 380 w 1051"/>
              <a:gd name="T47" fmla="*/ 661 h 1225"/>
              <a:gd name="T48" fmla="*/ 298 w 1051"/>
              <a:gd name="T49" fmla="*/ 686 h 1225"/>
              <a:gd name="T50" fmla="*/ 150 w 1051"/>
              <a:gd name="T51" fmla="*/ 541 h 1225"/>
              <a:gd name="T52" fmla="*/ 525 w 1051"/>
              <a:gd name="T53" fmla="*/ 1224 h 1225"/>
              <a:gd name="T54" fmla="*/ 0 w 1051"/>
              <a:gd name="T55" fmla="*/ 700 h 1225"/>
              <a:gd name="T56" fmla="*/ 525 w 1051"/>
              <a:gd name="T57" fmla="*/ 1224 h 1225"/>
              <a:gd name="T58" fmla="*/ 525 w 1051"/>
              <a:gd name="T59" fmla="*/ 1224 h 1225"/>
              <a:gd name="T60" fmla="*/ 1050 w 1051"/>
              <a:gd name="T61" fmla="*/ 700 h 1225"/>
              <a:gd name="T62" fmla="*/ 525 w 1051"/>
              <a:gd name="T63" fmla="*/ 1224 h 12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051" h="1225">
                <a:moveTo>
                  <a:pt x="525" y="262"/>
                </a:moveTo>
                <a:cubicBezTo>
                  <a:pt x="446" y="262"/>
                  <a:pt x="380" y="330"/>
                  <a:pt x="380" y="410"/>
                </a:cubicBezTo>
                <a:cubicBezTo>
                  <a:pt x="380" y="489"/>
                  <a:pt x="446" y="555"/>
                  <a:pt x="525" y="555"/>
                </a:cubicBezTo>
                <a:cubicBezTo>
                  <a:pt x="604" y="555"/>
                  <a:pt x="670" y="489"/>
                  <a:pt x="670" y="410"/>
                </a:cubicBezTo>
                <a:cubicBezTo>
                  <a:pt x="670" y="330"/>
                  <a:pt x="604" y="262"/>
                  <a:pt x="525" y="262"/>
                </a:cubicBezTo>
                <a:close/>
                <a:moveTo>
                  <a:pt x="150" y="541"/>
                </a:moveTo>
                <a:cubicBezTo>
                  <a:pt x="150" y="484"/>
                  <a:pt x="186" y="434"/>
                  <a:pt x="235" y="410"/>
                </a:cubicBezTo>
                <a:cubicBezTo>
                  <a:pt x="186" y="385"/>
                  <a:pt x="150" y="336"/>
                  <a:pt x="150" y="278"/>
                </a:cubicBezTo>
                <a:cubicBezTo>
                  <a:pt x="150" y="199"/>
                  <a:pt x="219" y="131"/>
                  <a:pt x="298" y="131"/>
                </a:cubicBezTo>
                <a:cubicBezTo>
                  <a:pt x="328" y="131"/>
                  <a:pt x="355" y="142"/>
                  <a:pt x="380" y="158"/>
                </a:cubicBezTo>
                <a:lnTo>
                  <a:pt x="380" y="147"/>
                </a:lnTo>
                <a:cubicBezTo>
                  <a:pt x="380" y="68"/>
                  <a:pt x="446" y="0"/>
                  <a:pt x="525" y="0"/>
                </a:cubicBezTo>
                <a:cubicBezTo>
                  <a:pt x="604" y="0"/>
                  <a:pt x="670" y="68"/>
                  <a:pt x="670" y="147"/>
                </a:cubicBezTo>
                <a:lnTo>
                  <a:pt x="670" y="158"/>
                </a:lnTo>
                <a:cubicBezTo>
                  <a:pt x="695" y="142"/>
                  <a:pt x="722" y="131"/>
                  <a:pt x="752" y="131"/>
                </a:cubicBezTo>
                <a:cubicBezTo>
                  <a:pt x="831" y="131"/>
                  <a:pt x="900" y="199"/>
                  <a:pt x="900" y="278"/>
                </a:cubicBezTo>
                <a:cubicBezTo>
                  <a:pt x="900" y="336"/>
                  <a:pt x="864" y="385"/>
                  <a:pt x="815" y="410"/>
                </a:cubicBezTo>
                <a:cubicBezTo>
                  <a:pt x="864" y="434"/>
                  <a:pt x="900" y="484"/>
                  <a:pt x="900" y="541"/>
                </a:cubicBezTo>
                <a:cubicBezTo>
                  <a:pt x="900" y="620"/>
                  <a:pt x="831" y="686"/>
                  <a:pt x="752" y="686"/>
                </a:cubicBezTo>
                <a:cubicBezTo>
                  <a:pt x="722" y="686"/>
                  <a:pt x="695" y="678"/>
                  <a:pt x="670" y="661"/>
                </a:cubicBezTo>
                <a:lnTo>
                  <a:pt x="670" y="672"/>
                </a:lnTo>
                <a:cubicBezTo>
                  <a:pt x="670" y="751"/>
                  <a:pt x="604" y="817"/>
                  <a:pt x="525" y="817"/>
                </a:cubicBezTo>
                <a:cubicBezTo>
                  <a:pt x="446" y="817"/>
                  <a:pt x="380" y="751"/>
                  <a:pt x="380" y="672"/>
                </a:cubicBezTo>
                <a:lnTo>
                  <a:pt x="380" y="661"/>
                </a:lnTo>
                <a:cubicBezTo>
                  <a:pt x="355" y="678"/>
                  <a:pt x="328" y="686"/>
                  <a:pt x="298" y="686"/>
                </a:cubicBezTo>
                <a:cubicBezTo>
                  <a:pt x="219" y="686"/>
                  <a:pt x="150" y="620"/>
                  <a:pt x="150" y="541"/>
                </a:cubicBezTo>
                <a:close/>
                <a:moveTo>
                  <a:pt x="525" y="1224"/>
                </a:moveTo>
                <a:cubicBezTo>
                  <a:pt x="235" y="1224"/>
                  <a:pt x="0" y="989"/>
                  <a:pt x="0" y="700"/>
                </a:cubicBezTo>
                <a:cubicBezTo>
                  <a:pt x="290" y="700"/>
                  <a:pt x="525" y="935"/>
                  <a:pt x="525" y="1224"/>
                </a:cubicBezTo>
                <a:close/>
                <a:moveTo>
                  <a:pt x="525" y="1224"/>
                </a:moveTo>
                <a:cubicBezTo>
                  <a:pt x="525" y="935"/>
                  <a:pt x="760" y="700"/>
                  <a:pt x="1050" y="700"/>
                </a:cubicBezTo>
                <a:cubicBezTo>
                  <a:pt x="1050" y="989"/>
                  <a:pt x="815" y="1224"/>
                  <a:pt x="525" y="1224"/>
                </a:cubicBez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7" name="Freeform 66"/>
          <p:cNvSpPr>
            <a:spLocks noChangeArrowheads="1"/>
          </p:cNvSpPr>
          <p:nvPr/>
        </p:nvSpPr>
        <p:spPr bwMode="auto">
          <a:xfrm>
            <a:off x="5364164" y="5820568"/>
            <a:ext cx="377825" cy="419100"/>
          </a:xfrm>
          <a:custGeom>
            <a:avLst/>
            <a:gdLst>
              <a:gd name="T0" fmla="*/ 919 w 1051"/>
              <a:gd name="T1" fmla="*/ 115 h 1165"/>
              <a:gd name="T2" fmla="*/ 131 w 1051"/>
              <a:gd name="T3" fmla="*/ 115 h 1165"/>
              <a:gd name="T4" fmla="*/ 156 w 1051"/>
              <a:gd name="T5" fmla="*/ 350 h 1165"/>
              <a:gd name="T6" fmla="*/ 894 w 1051"/>
              <a:gd name="T7" fmla="*/ 350 h 1165"/>
              <a:gd name="T8" fmla="*/ 919 w 1051"/>
              <a:gd name="T9" fmla="*/ 115 h 1165"/>
              <a:gd name="T10" fmla="*/ 525 w 1051"/>
              <a:gd name="T11" fmla="*/ 989 h 1165"/>
              <a:gd name="T12" fmla="*/ 700 w 1051"/>
              <a:gd name="T13" fmla="*/ 814 h 1165"/>
              <a:gd name="T14" fmla="*/ 525 w 1051"/>
              <a:gd name="T15" fmla="*/ 500 h 1165"/>
              <a:gd name="T16" fmla="*/ 350 w 1051"/>
              <a:gd name="T17" fmla="*/ 814 h 1165"/>
              <a:gd name="T18" fmla="*/ 525 w 1051"/>
              <a:gd name="T19" fmla="*/ 989 h 1165"/>
              <a:gd name="T20" fmla="*/ 0 w 1051"/>
              <a:gd name="T21" fmla="*/ 0 h 1165"/>
              <a:gd name="T22" fmla="*/ 1050 w 1051"/>
              <a:gd name="T23" fmla="*/ 0 h 1165"/>
              <a:gd name="T24" fmla="*/ 932 w 1051"/>
              <a:gd name="T25" fmla="*/ 1063 h 1165"/>
              <a:gd name="T26" fmla="*/ 817 w 1051"/>
              <a:gd name="T27" fmla="*/ 1164 h 1165"/>
              <a:gd name="T28" fmla="*/ 232 w 1051"/>
              <a:gd name="T29" fmla="*/ 1164 h 1165"/>
              <a:gd name="T30" fmla="*/ 117 w 1051"/>
              <a:gd name="T31" fmla="*/ 1063 h 1165"/>
              <a:gd name="T32" fmla="*/ 0 w 1051"/>
              <a:gd name="T33" fmla="*/ 0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051" h="1165">
                <a:moveTo>
                  <a:pt x="919" y="115"/>
                </a:moveTo>
                <a:lnTo>
                  <a:pt x="131" y="115"/>
                </a:lnTo>
                <a:lnTo>
                  <a:pt x="156" y="350"/>
                </a:lnTo>
                <a:lnTo>
                  <a:pt x="894" y="350"/>
                </a:lnTo>
                <a:lnTo>
                  <a:pt x="919" y="115"/>
                </a:lnTo>
                <a:close/>
                <a:moveTo>
                  <a:pt x="525" y="989"/>
                </a:moveTo>
                <a:cubicBezTo>
                  <a:pt x="620" y="989"/>
                  <a:pt x="700" y="910"/>
                  <a:pt x="700" y="814"/>
                </a:cubicBezTo>
                <a:cubicBezTo>
                  <a:pt x="700" y="697"/>
                  <a:pt x="525" y="500"/>
                  <a:pt x="525" y="500"/>
                </a:cubicBezTo>
                <a:cubicBezTo>
                  <a:pt x="525" y="500"/>
                  <a:pt x="350" y="697"/>
                  <a:pt x="350" y="814"/>
                </a:cubicBezTo>
                <a:cubicBezTo>
                  <a:pt x="350" y="910"/>
                  <a:pt x="429" y="989"/>
                  <a:pt x="525" y="989"/>
                </a:cubicBezTo>
                <a:close/>
                <a:moveTo>
                  <a:pt x="0" y="0"/>
                </a:moveTo>
                <a:lnTo>
                  <a:pt x="1050" y="0"/>
                </a:lnTo>
                <a:lnTo>
                  <a:pt x="932" y="1063"/>
                </a:lnTo>
                <a:cubicBezTo>
                  <a:pt x="924" y="1121"/>
                  <a:pt x="877" y="1164"/>
                  <a:pt x="817" y="1164"/>
                </a:cubicBezTo>
                <a:lnTo>
                  <a:pt x="232" y="1164"/>
                </a:lnTo>
                <a:cubicBezTo>
                  <a:pt x="172" y="1164"/>
                  <a:pt x="126" y="1121"/>
                  <a:pt x="117" y="1063"/>
                </a:cubicBezTo>
                <a:lnTo>
                  <a:pt x="0" y="0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8" name="Freeform 67"/>
          <p:cNvSpPr>
            <a:spLocks noChangeArrowheads="1"/>
          </p:cNvSpPr>
          <p:nvPr/>
        </p:nvSpPr>
        <p:spPr bwMode="auto">
          <a:xfrm>
            <a:off x="6418262" y="5861843"/>
            <a:ext cx="419100" cy="336550"/>
          </a:xfrm>
          <a:custGeom>
            <a:avLst/>
            <a:gdLst>
              <a:gd name="T0" fmla="*/ 815 w 1166"/>
              <a:gd name="T1" fmla="*/ 467 h 936"/>
              <a:gd name="T2" fmla="*/ 815 w 1166"/>
              <a:gd name="T3" fmla="*/ 174 h 936"/>
              <a:gd name="T4" fmla="*/ 758 w 1166"/>
              <a:gd name="T5" fmla="*/ 174 h 936"/>
              <a:gd name="T6" fmla="*/ 758 w 1166"/>
              <a:gd name="T7" fmla="*/ 292 h 936"/>
              <a:gd name="T8" fmla="*/ 700 w 1166"/>
              <a:gd name="T9" fmla="*/ 292 h 936"/>
              <a:gd name="T10" fmla="*/ 700 w 1166"/>
              <a:gd name="T11" fmla="*/ 174 h 936"/>
              <a:gd name="T12" fmla="*/ 640 w 1166"/>
              <a:gd name="T13" fmla="*/ 174 h 936"/>
              <a:gd name="T14" fmla="*/ 640 w 1166"/>
              <a:gd name="T15" fmla="*/ 349 h 936"/>
              <a:gd name="T16" fmla="*/ 758 w 1166"/>
              <a:gd name="T17" fmla="*/ 349 h 936"/>
              <a:gd name="T18" fmla="*/ 758 w 1166"/>
              <a:gd name="T19" fmla="*/ 467 h 936"/>
              <a:gd name="T20" fmla="*/ 815 w 1166"/>
              <a:gd name="T21" fmla="*/ 467 h 936"/>
              <a:gd name="T22" fmla="*/ 525 w 1166"/>
              <a:gd name="T23" fmla="*/ 349 h 936"/>
              <a:gd name="T24" fmla="*/ 525 w 1166"/>
              <a:gd name="T25" fmla="*/ 174 h 936"/>
              <a:gd name="T26" fmla="*/ 350 w 1166"/>
              <a:gd name="T27" fmla="*/ 174 h 936"/>
              <a:gd name="T28" fmla="*/ 350 w 1166"/>
              <a:gd name="T29" fmla="*/ 235 h 936"/>
              <a:gd name="T30" fmla="*/ 465 w 1166"/>
              <a:gd name="T31" fmla="*/ 235 h 936"/>
              <a:gd name="T32" fmla="*/ 465 w 1166"/>
              <a:gd name="T33" fmla="*/ 292 h 936"/>
              <a:gd name="T34" fmla="*/ 350 w 1166"/>
              <a:gd name="T35" fmla="*/ 292 h 936"/>
              <a:gd name="T36" fmla="*/ 350 w 1166"/>
              <a:gd name="T37" fmla="*/ 467 h 936"/>
              <a:gd name="T38" fmla="*/ 525 w 1166"/>
              <a:gd name="T39" fmla="*/ 467 h 936"/>
              <a:gd name="T40" fmla="*/ 525 w 1166"/>
              <a:gd name="T41" fmla="*/ 410 h 936"/>
              <a:gd name="T42" fmla="*/ 408 w 1166"/>
              <a:gd name="T43" fmla="*/ 410 h 936"/>
              <a:gd name="T44" fmla="*/ 408 w 1166"/>
              <a:gd name="T45" fmla="*/ 349 h 936"/>
              <a:gd name="T46" fmla="*/ 525 w 1166"/>
              <a:gd name="T47" fmla="*/ 349 h 936"/>
              <a:gd name="T48" fmla="*/ 990 w 1166"/>
              <a:gd name="T49" fmla="*/ 174 h 936"/>
              <a:gd name="T50" fmla="*/ 1165 w 1166"/>
              <a:gd name="T51" fmla="*/ 174 h 936"/>
              <a:gd name="T52" fmla="*/ 1165 w 1166"/>
              <a:gd name="T53" fmla="*/ 935 h 936"/>
              <a:gd name="T54" fmla="*/ 700 w 1166"/>
              <a:gd name="T55" fmla="*/ 935 h 936"/>
              <a:gd name="T56" fmla="*/ 700 w 1166"/>
              <a:gd name="T57" fmla="*/ 699 h 936"/>
              <a:gd name="T58" fmla="*/ 465 w 1166"/>
              <a:gd name="T59" fmla="*/ 699 h 936"/>
              <a:gd name="T60" fmla="*/ 465 w 1166"/>
              <a:gd name="T61" fmla="*/ 935 h 936"/>
              <a:gd name="T62" fmla="*/ 0 w 1166"/>
              <a:gd name="T63" fmla="*/ 935 h 936"/>
              <a:gd name="T64" fmla="*/ 0 w 1166"/>
              <a:gd name="T65" fmla="*/ 174 h 936"/>
              <a:gd name="T66" fmla="*/ 175 w 1166"/>
              <a:gd name="T67" fmla="*/ 174 h 936"/>
              <a:gd name="T68" fmla="*/ 175 w 1166"/>
              <a:gd name="T69" fmla="*/ 0 h 936"/>
              <a:gd name="T70" fmla="*/ 990 w 1166"/>
              <a:gd name="T71" fmla="*/ 0 h 936"/>
              <a:gd name="T72" fmla="*/ 990 w 1166"/>
              <a:gd name="T73" fmla="*/ 174 h 9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166" h="936">
                <a:moveTo>
                  <a:pt x="815" y="467"/>
                </a:moveTo>
                <a:lnTo>
                  <a:pt x="815" y="174"/>
                </a:lnTo>
                <a:lnTo>
                  <a:pt x="758" y="174"/>
                </a:lnTo>
                <a:lnTo>
                  <a:pt x="758" y="292"/>
                </a:lnTo>
                <a:lnTo>
                  <a:pt x="700" y="292"/>
                </a:lnTo>
                <a:lnTo>
                  <a:pt x="700" y="174"/>
                </a:lnTo>
                <a:lnTo>
                  <a:pt x="640" y="174"/>
                </a:lnTo>
                <a:lnTo>
                  <a:pt x="640" y="349"/>
                </a:lnTo>
                <a:lnTo>
                  <a:pt x="758" y="349"/>
                </a:lnTo>
                <a:lnTo>
                  <a:pt x="758" y="467"/>
                </a:lnTo>
                <a:lnTo>
                  <a:pt x="815" y="467"/>
                </a:lnTo>
                <a:close/>
                <a:moveTo>
                  <a:pt x="525" y="349"/>
                </a:moveTo>
                <a:lnTo>
                  <a:pt x="525" y="174"/>
                </a:lnTo>
                <a:lnTo>
                  <a:pt x="350" y="174"/>
                </a:lnTo>
                <a:lnTo>
                  <a:pt x="350" y="235"/>
                </a:lnTo>
                <a:lnTo>
                  <a:pt x="465" y="235"/>
                </a:lnTo>
                <a:lnTo>
                  <a:pt x="465" y="292"/>
                </a:lnTo>
                <a:lnTo>
                  <a:pt x="350" y="292"/>
                </a:lnTo>
                <a:lnTo>
                  <a:pt x="350" y="467"/>
                </a:lnTo>
                <a:lnTo>
                  <a:pt x="525" y="467"/>
                </a:lnTo>
                <a:lnTo>
                  <a:pt x="525" y="410"/>
                </a:lnTo>
                <a:lnTo>
                  <a:pt x="408" y="410"/>
                </a:lnTo>
                <a:lnTo>
                  <a:pt x="408" y="349"/>
                </a:lnTo>
                <a:lnTo>
                  <a:pt x="525" y="349"/>
                </a:lnTo>
                <a:close/>
                <a:moveTo>
                  <a:pt x="990" y="174"/>
                </a:moveTo>
                <a:lnTo>
                  <a:pt x="1165" y="174"/>
                </a:lnTo>
                <a:lnTo>
                  <a:pt x="1165" y="935"/>
                </a:lnTo>
                <a:lnTo>
                  <a:pt x="700" y="935"/>
                </a:lnTo>
                <a:lnTo>
                  <a:pt x="700" y="699"/>
                </a:lnTo>
                <a:lnTo>
                  <a:pt x="465" y="699"/>
                </a:lnTo>
                <a:lnTo>
                  <a:pt x="465" y="935"/>
                </a:lnTo>
                <a:lnTo>
                  <a:pt x="0" y="935"/>
                </a:lnTo>
                <a:lnTo>
                  <a:pt x="0" y="174"/>
                </a:lnTo>
                <a:lnTo>
                  <a:pt x="175" y="174"/>
                </a:lnTo>
                <a:lnTo>
                  <a:pt x="175" y="0"/>
                </a:lnTo>
                <a:lnTo>
                  <a:pt x="990" y="0"/>
                </a:lnTo>
                <a:lnTo>
                  <a:pt x="990" y="174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9" name="Freeform 68"/>
          <p:cNvSpPr>
            <a:spLocks noChangeArrowheads="1"/>
          </p:cNvSpPr>
          <p:nvPr/>
        </p:nvSpPr>
        <p:spPr bwMode="auto">
          <a:xfrm>
            <a:off x="7512051" y="5796758"/>
            <a:ext cx="377825" cy="466725"/>
          </a:xfrm>
          <a:custGeom>
            <a:avLst/>
            <a:gdLst>
              <a:gd name="T0" fmla="*/ 933 w 1051"/>
              <a:gd name="T1" fmla="*/ 1296 h 1297"/>
              <a:gd name="T2" fmla="*/ 875 w 1051"/>
              <a:gd name="T3" fmla="*/ 1236 h 1297"/>
              <a:gd name="T4" fmla="*/ 875 w 1051"/>
              <a:gd name="T5" fmla="*/ 1178 h 1297"/>
              <a:gd name="T6" fmla="*/ 175 w 1051"/>
              <a:gd name="T7" fmla="*/ 1178 h 1297"/>
              <a:gd name="T8" fmla="*/ 175 w 1051"/>
              <a:gd name="T9" fmla="*/ 1236 h 1297"/>
              <a:gd name="T10" fmla="*/ 118 w 1051"/>
              <a:gd name="T11" fmla="*/ 1296 h 1297"/>
              <a:gd name="T12" fmla="*/ 58 w 1051"/>
              <a:gd name="T13" fmla="*/ 1296 h 1297"/>
              <a:gd name="T14" fmla="*/ 0 w 1051"/>
              <a:gd name="T15" fmla="*/ 1236 h 1297"/>
              <a:gd name="T16" fmla="*/ 0 w 1051"/>
              <a:gd name="T17" fmla="*/ 771 h 1297"/>
              <a:gd name="T18" fmla="*/ 121 w 1051"/>
              <a:gd name="T19" fmla="*/ 421 h 1297"/>
              <a:gd name="T20" fmla="*/ 205 w 1051"/>
              <a:gd name="T21" fmla="*/ 361 h 1297"/>
              <a:gd name="T22" fmla="*/ 845 w 1051"/>
              <a:gd name="T23" fmla="*/ 361 h 1297"/>
              <a:gd name="T24" fmla="*/ 930 w 1051"/>
              <a:gd name="T25" fmla="*/ 421 h 1297"/>
              <a:gd name="T26" fmla="*/ 1050 w 1051"/>
              <a:gd name="T27" fmla="*/ 771 h 1297"/>
              <a:gd name="T28" fmla="*/ 1050 w 1051"/>
              <a:gd name="T29" fmla="*/ 1236 h 1297"/>
              <a:gd name="T30" fmla="*/ 993 w 1051"/>
              <a:gd name="T31" fmla="*/ 1296 h 1297"/>
              <a:gd name="T32" fmla="*/ 933 w 1051"/>
              <a:gd name="T33" fmla="*/ 1296 h 1297"/>
              <a:gd name="T34" fmla="*/ 118 w 1051"/>
              <a:gd name="T35" fmla="*/ 711 h 1297"/>
              <a:gd name="T36" fmla="*/ 933 w 1051"/>
              <a:gd name="T37" fmla="*/ 711 h 1297"/>
              <a:gd name="T38" fmla="*/ 845 w 1051"/>
              <a:gd name="T39" fmla="*/ 448 h 1297"/>
              <a:gd name="T40" fmla="*/ 205 w 1051"/>
              <a:gd name="T41" fmla="*/ 448 h 1297"/>
              <a:gd name="T42" fmla="*/ 118 w 1051"/>
              <a:gd name="T43" fmla="*/ 711 h 1297"/>
              <a:gd name="T44" fmla="*/ 845 w 1051"/>
              <a:gd name="T45" fmla="*/ 1003 h 1297"/>
              <a:gd name="T46" fmla="*/ 933 w 1051"/>
              <a:gd name="T47" fmla="*/ 916 h 1297"/>
              <a:gd name="T48" fmla="*/ 845 w 1051"/>
              <a:gd name="T49" fmla="*/ 828 h 1297"/>
              <a:gd name="T50" fmla="*/ 758 w 1051"/>
              <a:gd name="T51" fmla="*/ 916 h 1297"/>
              <a:gd name="T52" fmla="*/ 845 w 1051"/>
              <a:gd name="T53" fmla="*/ 1003 h 1297"/>
              <a:gd name="T54" fmla="*/ 205 w 1051"/>
              <a:gd name="T55" fmla="*/ 1003 h 1297"/>
              <a:gd name="T56" fmla="*/ 293 w 1051"/>
              <a:gd name="T57" fmla="*/ 916 h 1297"/>
              <a:gd name="T58" fmla="*/ 205 w 1051"/>
              <a:gd name="T59" fmla="*/ 828 h 1297"/>
              <a:gd name="T60" fmla="*/ 118 w 1051"/>
              <a:gd name="T61" fmla="*/ 916 h 1297"/>
              <a:gd name="T62" fmla="*/ 205 w 1051"/>
              <a:gd name="T63" fmla="*/ 1003 h 1297"/>
              <a:gd name="T64" fmla="*/ 233 w 1051"/>
              <a:gd name="T65" fmla="*/ 246 h 1297"/>
              <a:gd name="T66" fmla="*/ 145 w 1051"/>
              <a:gd name="T67" fmla="*/ 159 h 1297"/>
              <a:gd name="T68" fmla="*/ 233 w 1051"/>
              <a:gd name="T69" fmla="*/ 0 h 1297"/>
              <a:gd name="T70" fmla="*/ 320 w 1051"/>
              <a:gd name="T71" fmla="*/ 159 h 1297"/>
              <a:gd name="T72" fmla="*/ 233 w 1051"/>
              <a:gd name="T73" fmla="*/ 246 h 1297"/>
              <a:gd name="T74" fmla="*/ 525 w 1051"/>
              <a:gd name="T75" fmla="*/ 246 h 1297"/>
              <a:gd name="T76" fmla="*/ 438 w 1051"/>
              <a:gd name="T77" fmla="*/ 159 h 1297"/>
              <a:gd name="T78" fmla="*/ 525 w 1051"/>
              <a:gd name="T79" fmla="*/ 0 h 1297"/>
              <a:gd name="T80" fmla="*/ 613 w 1051"/>
              <a:gd name="T81" fmla="*/ 159 h 1297"/>
              <a:gd name="T82" fmla="*/ 525 w 1051"/>
              <a:gd name="T83" fmla="*/ 246 h 1297"/>
              <a:gd name="T84" fmla="*/ 818 w 1051"/>
              <a:gd name="T85" fmla="*/ 246 h 1297"/>
              <a:gd name="T86" fmla="*/ 730 w 1051"/>
              <a:gd name="T87" fmla="*/ 159 h 1297"/>
              <a:gd name="T88" fmla="*/ 818 w 1051"/>
              <a:gd name="T89" fmla="*/ 0 h 1297"/>
              <a:gd name="T90" fmla="*/ 905 w 1051"/>
              <a:gd name="T91" fmla="*/ 159 h 1297"/>
              <a:gd name="T92" fmla="*/ 818 w 1051"/>
              <a:gd name="T93" fmla="*/ 246 h 12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1051" h="1297">
                <a:moveTo>
                  <a:pt x="933" y="1296"/>
                </a:moveTo>
                <a:cubicBezTo>
                  <a:pt x="900" y="1296"/>
                  <a:pt x="875" y="1269"/>
                  <a:pt x="875" y="1236"/>
                </a:cubicBezTo>
                <a:lnTo>
                  <a:pt x="875" y="1178"/>
                </a:lnTo>
                <a:lnTo>
                  <a:pt x="175" y="1178"/>
                </a:lnTo>
                <a:lnTo>
                  <a:pt x="175" y="1236"/>
                </a:lnTo>
                <a:cubicBezTo>
                  <a:pt x="175" y="1269"/>
                  <a:pt x="151" y="1296"/>
                  <a:pt x="118" y="1296"/>
                </a:cubicBezTo>
                <a:lnTo>
                  <a:pt x="58" y="1296"/>
                </a:lnTo>
                <a:cubicBezTo>
                  <a:pt x="25" y="1296"/>
                  <a:pt x="0" y="1269"/>
                  <a:pt x="0" y="1236"/>
                </a:cubicBezTo>
                <a:lnTo>
                  <a:pt x="0" y="771"/>
                </a:lnTo>
                <a:lnTo>
                  <a:pt x="121" y="421"/>
                </a:lnTo>
                <a:cubicBezTo>
                  <a:pt x="132" y="386"/>
                  <a:pt x="167" y="361"/>
                  <a:pt x="205" y="361"/>
                </a:cubicBezTo>
                <a:lnTo>
                  <a:pt x="845" y="361"/>
                </a:lnTo>
                <a:cubicBezTo>
                  <a:pt x="883" y="361"/>
                  <a:pt x="919" y="386"/>
                  <a:pt x="930" y="421"/>
                </a:cubicBezTo>
                <a:lnTo>
                  <a:pt x="1050" y="771"/>
                </a:lnTo>
                <a:lnTo>
                  <a:pt x="1050" y="1236"/>
                </a:lnTo>
                <a:cubicBezTo>
                  <a:pt x="1050" y="1269"/>
                  <a:pt x="1026" y="1296"/>
                  <a:pt x="993" y="1296"/>
                </a:cubicBezTo>
                <a:lnTo>
                  <a:pt x="933" y="1296"/>
                </a:lnTo>
                <a:close/>
                <a:moveTo>
                  <a:pt x="118" y="711"/>
                </a:moveTo>
                <a:lnTo>
                  <a:pt x="933" y="711"/>
                </a:lnTo>
                <a:lnTo>
                  <a:pt x="845" y="448"/>
                </a:lnTo>
                <a:lnTo>
                  <a:pt x="205" y="448"/>
                </a:lnTo>
                <a:lnTo>
                  <a:pt x="118" y="711"/>
                </a:lnTo>
                <a:close/>
                <a:moveTo>
                  <a:pt x="845" y="1003"/>
                </a:moveTo>
                <a:cubicBezTo>
                  <a:pt x="894" y="1003"/>
                  <a:pt x="933" y="965"/>
                  <a:pt x="933" y="916"/>
                </a:cubicBezTo>
                <a:cubicBezTo>
                  <a:pt x="933" y="867"/>
                  <a:pt x="894" y="828"/>
                  <a:pt x="845" y="828"/>
                </a:cubicBezTo>
                <a:cubicBezTo>
                  <a:pt x="796" y="828"/>
                  <a:pt x="758" y="867"/>
                  <a:pt x="758" y="916"/>
                </a:cubicBezTo>
                <a:cubicBezTo>
                  <a:pt x="758" y="965"/>
                  <a:pt x="796" y="1003"/>
                  <a:pt x="845" y="1003"/>
                </a:cubicBezTo>
                <a:close/>
                <a:moveTo>
                  <a:pt x="205" y="1003"/>
                </a:moveTo>
                <a:cubicBezTo>
                  <a:pt x="255" y="1003"/>
                  <a:pt x="293" y="965"/>
                  <a:pt x="293" y="916"/>
                </a:cubicBezTo>
                <a:cubicBezTo>
                  <a:pt x="293" y="867"/>
                  <a:pt x="255" y="828"/>
                  <a:pt x="205" y="828"/>
                </a:cubicBezTo>
                <a:cubicBezTo>
                  <a:pt x="156" y="828"/>
                  <a:pt x="118" y="867"/>
                  <a:pt x="118" y="916"/>
                </a:cubicBezTo>
                <a:cubicBezTo>
                  <a:pt x="118" y="965"/>
                  <a:pt x="156" y="1003"/>
                  <a:pt x="205" y="1003"/>
                </a:cubicBezTo>
                <a:close/>
                <a:moveTo>
                  <a:pt x="233" y="246"/>
                </a:moveTo>
                <a:cubicBezTo>
                  <a:pt x="184" y="246"/>
                  <a:pt x="145" y="208"/>
                  <a:pt x="145" y="159"/>
                </a:cubicBezTo>
                <a:cubicBezTo>
                  <a:pt x="145" y="101"/>
                  <a:pt x="233" y="0"/>
                  <a:pt x="233" y="0"/>
                </a:cubicBezTo>
                <a:cubicBezTo>
                  <a:pt x="233" y="0"/>
                  <a:pt x="320" y="101"/>
                  <a:pt x="320" y="159"/>
                </a:cubicBezTo>
                <a:cubicBezTo>
                  <a:pt x="320" y="208"/>
                  <a:pt x="282" y="246"/>
                  <a:pt x="233" y="246"/>
                </a:cubicBezTo>
                <a:close/>
                <a:moveTo>
                  <a:pt x="525" y="246"/>
                </a:moveTo>
                <a:cubicBezTo>
                  <a:pt x="476" y="246"/>
                  <a:pt x="438" y="208"/>
                  <a:pt x="438" y="159"/>
                </a:cubicBezTo>
                <a:cubicBezTo>
                  <a:pt x="438" y="101"/>
                  <a:pt x="525" y="0"/>
                  <a:pt x="525" y="0"/>
                </a:cubicBezTo>
                <a:cubicBezTo>
                  <a:pt x="525" y="0"/>
                  <a:pt x="613" y="101"/>
                  <a:pt x="613" y="159"/>
                </a:cubicBezTo>
                <a:cubicBezTo>
                  <a:pt x="613" y="208"/>
                  <a:pt x="575" y="246"/>
                  <a:pt x="525" y="246"/>
                </a:cubicBezTo>
                <a:close/>
                <a:moveTo>
                  <a:pt x="818" y="246"/>
                </a:moveTo>
                <a:cubicBezTo>
                  <a:pt x="769" y="246"/>
                  <a:pt x="730" y="208"/>
                  <a:pt x="730" y="159"/>
                </a:cubicBezTo>
                <a:cubicBezTo>
                  <a:pt x="730" y="101"/>
                  <a:pt x="818" y="0"/>
                  <a:pt x="818" y="0"/>
                </a:cubicBezTo>
                <a:cubicBezTo>
                  <a:pt x="818" y="0"/>
                  <a:pt x="905" y="101"/>
                  <a:pt x="905" y="159"/>
                </a:cubicBezTo>
                <a:cubicBezTo>
                  <a:pt x="905" y="208"/>
                  <a:pt x="867" y="246"/>
                  <a:pt x="818" y="246"/>
                </a:cubicBez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70" name="Freeform 69"/>
          <p:cNvSpPr>
            <a:spLocks noChangeArrowheads="1"/>
          </p:cNvSpPr>
          <p:nvPr/>
        </p:nvSpPr>
        <p:spPr bwMode="auto">
          <a:xfrm>
            <a:off x="8566149" y="5841208"/>
            <a:ext cx="419100" cy="377825"/>
          </a:xfrm>
          <a:custGeom>
            <a:avLst/>
            <a:gdLst>
              <a:gd name="T0" fmla="*/ 0 w 1165"/>
              <a:gd name="T1" fmla="*/ 1050 h 1051"/>
              <a:gd name="T2" fmla="*/ 0 w 1165"/>
              <a:gd name="T3" fmla="*/ 932 h 1051"/>
              <a:gd name="T4" fmla="*/ 1050 w 1165"/>
              <a:gd name="T5" fmla="*/ 932 h 1051"/>
              <a:gd name="T6" fmla="*/ 1050 w 1165"/>
              <a:gd name="T7" fmla="*/ 1050 h 1051"/>
              <a:gd name="T8" fmla="*/ 0 w 1165"/>
              <a:gd name="T9" fmla="*/ 1050 h 1051"/>
              <a:gd name="T10" fmla="*/ 1050 w 1165"/>
              <a:gd name="T11" fmla="*/ 293 h 1051"/>
              <a:gd name="T12" fmla="*/ 1050 w 1165"/>
              <a:gd name="T13" fmla="*/ 118 h 1051"/>
              <a:gd name="T14" fmla="*/ 932 w 1165"/>
              <a:gd name="T15" fmla="*/ 118 h 1051"/>
              <a:gd name="T16" fmla="*/ 932 w 1165"/>
              <a:gd name="T17" fmla="*/ 293 h 1051"/>
              <a:gd name="T18" fmla="*/ 1050 w 1165"/>
              <a:gd name="T19" fmla="*/ 293 h 1051"/>
              <a:gd name="T20" fmla="*/ 1050 w 1165"/>
              <a:gd name="T21" fmla="*/ 0 h 1051"/>
              <a:gd name="T22" fmla="*/ 1164 w 1165"/>
              <a:gd name="T23" fmla="*/ 118 h 1051"/>
              <a:gd name="T24" fmla="*/ 1164 w 1165"/>
              <a:gd name="T25" fmla="*/ 293 h 1051"/>
              <a:gd name="T26" fmla="*/ 1050 w 1165"/>
              <a:gd name="T27" fmla="*/ 407 h 1051"/>
              <a:gd name="T28" fmla="*/ 932 w 1165"/>
              <a:gd name="T29" fmla="*/ 407 h 1051"/>
              <a:gd name="T30" fmla="*/ 932 w 1165"/>
              <a:gd name="T31" fmla="*/ 582 h 1051"/>
              <a:gd name="T32" fmla="*/ 700 w 1165"/>
              <a:gd name="T33" fmla="*/ 818 h 1051"/>
              <a:gd name="T34" fmla="*/ 350 w 1165"/>
              <a:gd name="T35" fmla="*/ 818 h 1051"/>
              <a:gd name="T36" fmla="*/ 115 w 1165"/>
              <a:gd name="T37" fmla="*/ 582 h 1051"/>
              <a:gd name="T38" fmla="*/ 115 w 1165"/>
              <a:gd name="T39" fmla="*/ 0 h 1051"/>
              <a:gd name="T40" fmla="*/ 1050 w 1165"/>
              <a:gd name="T41" fmla="*/ 0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165" h="1051">
                <a:moveTo>
                  <a:pt x="0" y="1050"/>
                </a:moveTo>
                <a:lnTo>
                  <a:pt x="0" y="932"/>
                </a:lnTo>
                <a:lnTo>
                  <a:pt x="1050" y="932"/>
                </a:lnTo>
                <a:lnTo>
                  <a:pt x="1050" y="1050"/>
                </a:lnTo>
                <a:lnTo>
                  <a:pt x="0" y="1050"/>
                </a:lnTo>
                <a:close/>
                <a:moveTo>
                  <a:pt x="1050" y="293"/>
                </a:moveTo>
                <a:lnTo>
                  <a:pt x="1050" y="118"/>
                </a:lnTo>
                <a:lnTo>
                  <a:pt x="932" y="118"/>
                </a:lnTo>
                <a:lnTo>
                  <a:pt x="932" y="293"/>
                </a:lnTo>
                <a:lnTo>
                  <a:pt x="1050" y="293"/>
                </a:lnTo>
                <a:close/>
                <a:moveTo>
                  <a:pt x="1050" y="0"/>
                </a:moveTo>
                <a:cubicBezTo>
                  <a:pt x="1115" y="0"/>
                  <a:pt x="1164" y="52"/>
                  <a:pt x="1164" y="118"/>
                </a:cubicBezTo>
                <a:lnTo>
                  <a:pt x="1164" y="293"/>
                </a:lnTo>
                <a:cubicBezTo>
                  <a:pt x="1164" y="358"/>
                  <a:pt x="1115" y="407"/>
                  <a:pt x="1050" y="407"/>
                </a:cubicBezTo>
                <a:lnTo>
                  <a:pt x="932" y="407"/>
                </a:lnTo>
                <a:lnTo>
                  <a:pt x="932" y="582"/>
                </a:lnTo>
                <a:cubicBezTo>
                  <a:pt x="932" y="711"/>
                  <a:pt x="828" y="818"/>
                  <a:pt x="700" y="818"/>
                </a:cubicBezTo>
                <a:lnTo>
                  <a:pt x="350" y="818"/>
                </a:lnTo>
                <a:cubicBezTo>
                  <a:pt x="221" y="818"/>
                  <a:pt x="115" y="711"/>
                  <a:pt x="115" y="582"/>
                </a:cubicBezTo>
                <a:lnTo>
                  <a:pt x="115" y="0"/>
                </a:lnTo>
                <a:lnTo>
                  <a:pt x="1050" y="0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71" name="Freeform 70"/>
          <p:cNvSpPr>
            <a:spLocks noChangeArrowheads="1"/>
          </p:cNvSpPr>
          <p:nvPr/>
        </p:nvSpPr>
        <p:spPr bwMode="auto">
          <a:xfrm>
            <a:off x="9661526" y="5841208"/>
            <a:ext cx="377825" cy="377825"/>
          </a:xfrm>
          <a:custGeom>
            <a:avLst/>
            <a:gdLst>
              <a:gd name="T0" fmla="*/ 260 w 1051"/>
              <a:gd name="T1" fmla="*/ 232 h 1051"/>
              <a:gd name="T2" fmla="*/ 790 w 1051"/>
              <a:gd name="T3" fmla="*/ 232 h 1051"/>
              <a:gd name="T4" fmla="*/ 894 w 1051"/>
              <a:gd name="T5" fmla="*/ 118 h 1051"/>
              <a:gd name="T6" fmla="*/ 156 w 1051"/>
              <a:gd name="T7" fmla="*/ 118 h 1051"/>
              <a:gd name="T8" fmla="*/ 260 w 1051"/>
              <a:gd name="T9" fmla="*/ 232 h 1051"/>
              <a:gd name="T10" fmla="*/ 1050 w 1051"/>
              <a:gd name="T11" fmla="*/ 118 h 1051"/>
              <a:gd name="T12" fmla="*/ 582 w 1051"/>
              <a:gd name="T13" fmla="*/ 643 h 1051"/>
              <a:gd name="T14" fmla="*/ 582 w 1051"/>
              <a:gd name="T15" fmla="*/ 932 h 1051"/>
              <a:gd name="T16" fmla="*/ 875 w 1051"/>
              <a:gd name="T17" fmla="*/ 932 h 1051"/>
              <a:gd name="T18" fmla="*/ 875 w 1051"/>
              <a:gd name="T19" fmla="*/ 1050 h 1051"/>
              <a:gd name="T20" fmla="*/ 175 w 1051"/>
              <a:gd name="T21" fmla="*/ 1050 h 1051"/>
              <a:gd name="T22" fmla="*/ 175 w 1051"/>
              <a:gd name="T23" fmla="*/ 932 h 1051"/>
              <a:gd name="T24" fmla="*/ 467 w 1051"/>
              <a:gd name="T25" fmla="*/ 932 h 1051"/>
              <a:gd name="T26" fmla="*/ 467 w 1051"/>
              <a:gd name="T27" fmla="*/ 643 h 1051"/>
              <a:gd name="T28" fmla="*/ 0 w 1051"/>
              <a:gd name="T29" fmla="*/ 118 h 1051"/>
              <a:gd name="T30" fmla="*/ 0 w 1051"/>
              <a:gd name="T31" fmla="*/ 0 h 1051"/>
              <a:gd name="T32" fmla="*/ 1050 w 1051"/>
              <a:gd name="T33" fmla="*/ 0 h 1051"/>
              <a:gd name="T34" fmla="*/ 1050 w 1051"/>
              <a:gd name="T35" fmla="*/ 118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051" h="1051">
                <a:moveTo>
                  <a:pt x="260" y="232"/>
                </a:moveTo>
                <a:lnTo>
                  <a:pt x="790" y="232"/>
                </a:lnTo>
                <a:lnTo>
                  <a:pt x="894" y="118"/>
                </a:lnTo>
                <a:lnTo>
                  <a:pt x="156" y="118"/>
                </a:lnTo>
                <a:lnTo>
                  <a:pt x="260" y="232"/>
                </a:lnTo>
                <a:close/>
                <a:moveTo>
                  <a:pt x="1050" y="118"/>
                </a:moveTo>
                <a:lnTo>
                  <a:pt x="582" y="643"/>
                </a:lnTo>
                <a:lnTo>
                  <a:pt x="582" y="932"/>
                </a:lnTo>
                <a:lnTo>
                  <a:pt x="875" y="932"/>
                </a:lnTo>
                <a:lnTo>
                  <a:pt x="875" y="1050"/>
                </a:lnTo>
                <a:lnTo>
                  <a:pt x="175" y="1050"/>
                </a:lnTo>
                <a:lnTo>
                  <a:pt x="175" y="932"/>
                </a:lnTo>
                <a:lnTo>
                  <a:pt x="467" y="932"/>
                </a:lnTo>
                <a:lnTo>
                  <a:pt x="467" y="643"/>
                </a:lnTo>
                <a:lnTo>
                  <a:pt x="0" y="118"/>
                </a:lnTo>
                <a:lnTo>
                  <a:pt x="0" y="0"/>
                </a:lnTo>
                <a:lnTo>
                  <a:pt x="1050" y="0"/>
                </a:lnTo>
                <a:lnTo>
                  <a:pt x="1050" y="118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72" name="Freeform 71"/>
          <p:cNvSpPr>
            <a:spLocks noChangeArrowheads="1"/>
          </p:cNvSpPr>
          <p:nvPr/>
        </p:nvSpPr>
        <p:spPr bwMode="auto">
          <a:xfrm>
            <a:off x="10715624" y="5861843"/>
            <a:ext cx="419100" cy="336550"/>
          </a:xfrm>
          <a:custGeom>
            <a:avLst/>
            <a:gdLst>
              <a:gd name="T0" fmla="*/ 1050 w 1166"/>
              <a:gd name="T1" fmla="*/ 817 h 936"/>
              <a:gd name="T2" fmla="*/ 1050 w 1166"/>
              <a:gd name="T3" fmla="*/ 117 h 936"/>
              <a:gd name="T4" fmla="*/ 115 w 1166"/>
              <a:gd name="T5" fmla="*/ 117 h 936"/>
              <a:gd name="T6" fmla="*/ 115 w 1166"/>
              <a:gd name="T7" fmla="*/ 817 h 936"/>
              <a:gd name="T8" fmla="*/ 1050 w 1166"/>
              <a:gd name="T9" fmla="*/ 817 h 936"/>
              <a:gd name="T10" fmla="*/ 1165 w 1166"/>
              <a:gd name="T11" fmla="*/ 117 h 936"/>
              <a:gd name="T12" fmla="*/ 1165 w 1166"/>
              <a:gd name="T13" fmla="*/ 817 h 936"/>
              <a:gd name="T14" fmla="*/ 1050 w 1166"/>
              <a:gd name="T15" fmla="*/ 935 h 936"/>
              <a:gd name="T16" fmla="*/ 115 w 1166"/>
              <a:gd name="T17" fmla="*/ 935 h 936"/>
              <a:gd name="T18" fmla="*/ 0 w 1166"/>
              <a:gd name="T19" fmla="*/ 817 h 936"/>
              <a:gd name="T20" fmla="*/ 0 w 1166"/>
              <a:gd name="T21" fmla="*/ 117 h 936"/>
              <a:gd name="T22" fmla="*/ 115 w 1166"/>
              <a:gd name="T23" fmla="*/ 0 h 936"/>
              <a:gd name="T24" fmla="*/ 1050 w 1166"/>
              <a:gd name="T25" fmla="*/ 0 h 936"/>
              <a:gd name="T26" fmla="*/ 1165 w 1166"/>
              <a:gd name="T27" fmla="*/ 117 h 936"/>
              <a:gd name="T28" fmla="*/ 525 w 1166"/>
              <a:gd name="T29" fmla="*/ 699 h 936"/>
              <a:gd name="T30" fmla="*/ 408 w 1166"/>
              <a:gd name="T31" fmla="*/ 699 h 936"/>
              <a:gd name="T32" fmla="*/ 408 w 1166"/>
              <a:gd name="T33" fmla="*/ 585 h 936"/>
              <a:gd name="T34" fmla="*/ 640 w 1166"/>
              <a:gd name="T35" fmla="*/ 585 h 936"/>
              <a:gd name="T36" fmla="*/ 640 w 1166"/>
              <a:gd name="T37" fmla="*/ 524 h 936"/>
              <a:gd name="T38" fmla="*/ 465 w 1166"/>
              <a:gd name="T39" fmla="*/ 524 h 936"/>
              <a:gd name="T40" fmla="*/ 408 w 1166"/>
              <a:gd name="T41" fmla="*/ 467 h 936"/>
              <a:gd name="T42" fmla="*/ 408 w 1166"/>
              <a:gd name="T43" fmla="*/ 292 h 936"/>
              <a:gd name="T44" fmla="*/ 465 w 1166"/>
              <a:gd name="T45" fmla="*/ 235 h 936"/>
              <a:gd name="T46" fmla="*/ 525 w 1166"/>
              <a:gd name="T47" fmla="*/ 235 h 936"/>
              <a:gd name="T48" fmla="*/ 525 w 1166"/>
              <a:gd name="T49" fmla="*/ 174 h 936"/>
              <a:gd name="T50" fmla="*/ 640 w 1166"/>
              <a:gd name="T51" fmla="*/ 174 h 936"/>
              <a:gd name="T52" fmla="*/ 640 w 1166"/>
              <a:gd name="T53" fmla="*/ 235 h 936"/>
              <a:gd name="T54" fmla="*/ 758 w 1166"/>
              <a:gd name="T55" fmla="*/ 235 h 936"/>
              <a:gd name="T56" fmla="*/ 758 w 1166"/>
              <a:gd name="T57" fmla="*/ 349 h 936"/>
              <a:gd name="T58" fmla="*/ 525 w 1166"/>
              <a:gd name="T59" fmla="*/ 349 h 936"/>
              <a:gd name="T60" fmla="*/ 525 w 1166"/>
              <a:gd name="T61" fmla="*/ 410 h 936"/>
              <a:gd name="T62" fmla="*/ 700 w 1166"/>
              <a:gd name="T63" fmla="*/ 410 h 936"/>
              <a:gd name="T64" fmla="*/ 758 w 1166"/>
              <a:gd name="T65" fmla="*/ 467 h 936"/>
              <a:gd name="T66" fmla="*/ 758 w 1166"/>
              <a:gd name="T67" fmla="*/ 642 h 936"/>
              <a:gd name="T68" fmla="*/ 700 w 1166"/>
              <a:gd name="T69" fmla="*/ 699 h 936"/>
              <a:gd name="T70" fmla="*/ 640 w 1166"/>
              <a:gd name="T71" fmla="*/ 699 h 936"/>
              <a:gd name="T72" fmla="*/ 640 w 1166"/>
              <a:gd name="T73" fmla="*/ 760 h 936"/>
              <a:gd name="T74" fmla="*/ 525 w 1166"/>
              <a:gd name="T75" fmla="*/ 760 h 936"/>
              <a:gd name="T76" fmla="*/ 525 w 1166"/>
              <a:gd name="T77" fmla="*/ 699 h 9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166" h="936">
                <a:moveTo>
                  <a:pt x="1050" y="817"/>
                </a:moveTo>
                <a:lnTo>
                  <a:pt x="1050" y="117"/>
                </a:lnTo>
                <a:lnTo>
                  <a:pt x="115" y="117"/>
                </a:lnTo>
                <a:lnTo>
                  <a:pt x="115" y="817"/>
                </a:lnTo>
                <a:lnTo>
                  <a:pt x="1050" y="817"/>
                </a:lnTo>
                <a:close/>
                <a:moveTo>
                  <a:pt x="1165" y="117"/>
                </a:moveTo>
                <a:lnTo>
                  <a:pt x="1165" y="817"/>
                </a:lnTo>
                <a:cubicBezTo>
                  <a:pt x="1165" y="883"/>
                  <a:pt x="1116" y="935"/>
                  <a:pt x="1050" y="935"/>
                </a:cubicBezTo>
                <a:lnTo>
                  <a:pt x="115" y="935"/>
                </a:lnTo>
                <a:cubicBezTo>
                  <a:pt x="49" y="935"/>
                  <a:pt x="0" y="883"/>
                  <a:pt x="0" y="817"/>
                </a:cubicBezTo>
                <a:lnTo>
                  <a:pt x="0" y="117"/>
                </a:lnTo>
                <a:cubicBezTo>
                  <a:pt x="0" y="51"/>
                  <a:pt x="49" y="0"/>
                  <a:pt x="115" y="0"/>
                </a:cubicBezTo>
                <a:lnTo>
                  <a:pt x="1050" y="0"/>
                </a:lnTo>
                <a:cubicBezTo>
                  <a:pt x="1116" y="0"/>
                  <a:pt x="1165" y="51"/>
                  <a:pt x="1165" y="117"/>
                </a:cubicBezTo>
                <a:close/>
                <a:moveTo>
                  <a:pt x="525" y="699"/>
                </a:moveTo>
                <a:lnTo>
                  <a:pt x="408" y="699"/>
                </a:lnTo>
                <a:lnTo>
                  <a:pt x="408" y="585"/>
                </a:lnTo>
                <a:lnTo>
                  <a:pt x="640" y="585"/>
                </a:lnTo>
                <a:lnTo>
                  <a:pt x="640" y="524"/>
                </a:lnTo>
                <a:lnTo>
                  <a:pt x="465" y="524"/>
                </a:lnTo>
                <a:cubicBezTo>
                  <a:pt x="432" y="524"/>
                  <a:pt x="408" y="500"/>
                  <a:pt x="408" y="467"/>
                </a:cubicBezTo>
                <a:lnTo>
                  <a:pt x="408" y="292"/>
                </a:lnTo>
                <a:cubicBezTo>
                  <a:pt x="408" y="259"/>
                  <a:pt x="432" y="235"/>
                  <a:pt x="465" y="235"/>
                </a:cubicBezTo>
                <a:lnTo>
                  <a:pt x="525" y="235"/>
                </a:lnTo>
                <a:lnTo>
                  <a:pt x="525" y="174"/>
                </a:lnTo>
                <a:lnTo>
                  <a:pt x="640" y="174"/>
                </a:lnTo>
                <a:lnTo>
                  <a:pt x="640" y="235"/>
                </a:lnTo>
                <a:lnTo>
                  <a:pt x="758" y="235"/>
                </a:lnTo>
                <a:lnTo>
                  <a:pt x="758" y="349"/>
                </a:lnTo>
                <a:lnTo>
                  <a:pt x="525" y="349"/>
                </a:lnTo>
                <a:lnTo>
                  <a:pt x="525" y="410"/>
                </a:lnTo>
                <a:lnTo>
                  <a:pt x="700" y="410"/>
                </a:lnTo>
                <a:cubicBezTo>
                  <a:pt x="733" y="410"/>
                  <a:pt x="758" y="434"/>
                  <a:pt x="758" y="467"/>
                </a:cubicBezTo>
                <a:lnTo>
                  <a:pt x="758" y="642"/>
                </a:lnTo>
                <a:cubicBezTo>
                  <a:pt x="758" y="675"/>
                  <a:pt x="733" y="699"/>
                  <a:pt x="700" y="699"/>
                </a:cubicBezTo>
                <a:lnTo>
                  <a:pt x="640" y="699"/>
                </a:lnTo>
                <a:lnTo>
                  <a:pt x="640" y="760"/>
                </a:lnTo>
                <a:lnTo>
                  <a:pt x="525" y="760"/>
                </a:lnTo>
                <a:lnTo>
                  <a:pt x="525" y="699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2369211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2"/>
          <p:cNvSpPr>
            <a:spLocks noChangeArrowheads="1"/>
          </p:cNvSpPr>
          <p:nvPr/>
        </p:nvSpPr>
        <p:spPr bwMode="auto">
          <a:xfrm>
            <a:off x="1058069" y="658813"/>
            <a:ext cx="463550" cy="315914"/>
          </a:xfrm>
          <a:custGeom>
            <a:avLst/>
            <a:gdLst>
              <a:gd name="T0" fmla="*/ 1050 w 1286"/>
              <a:gd name="T1" fmla="*/ 115 h 876"/>
              <a:gd name="T2" fmla="*/ 1285 w 1286"/>
              <a:gd name="T3" fmla="*/ 350 h 876"/>
              <a:gd name="T4" fmla="*/ 1285 w 1286"/>
              <a:gd name="T5" fmla="*/ 875 h 876"/>
              <a:gd name="T6" fmla="*/ 1167 w 1286"/>
              <a:gd name="T7" fmla="*/ 875 h 876"/>
              <a:gd name="T8" fmla="*/ 1167 w 1286"/>
              <a:gd name="T9" fmla="*/ 700 h 876"/>
              <a:gd name="T10" fmla="*/ 118 w 1286"/>
              <a:gd name="T11" fmla="*/ 700 h 876"/>
              <a:gd name="T12" fmla="*/ 118 w 1286"/>
              <a:gd name="T13" fmla="*/ 875 h 876"/>
              <a:gd name="T14" fmla="*/ 0 w 1286"/>
              <a:gd name="T15" fmla="*/ 875 h 876"/>
              <a:gd name="T16" fmla="*/ 0 w 1286"/>
              <a:gd name="T17" fmla="*/ 0 h 876"/>
              <a:gd name="T18" fmla="*/ 118 w 1286"/>
              <a:gd name="T19" fmla="*/ 0 h 876"/>
              <a:gd name="T20" fmla="*/ 118 w 1286"/>
              <a:gd name="T21" fmla="*/ 525 h 876"/>
              <a:gd name="T22" fmla="*/ 585 w 1286"/>
              <a:gd name="T23" fmla="*/ 525 h 876"/>
              <a:gd name="T24" fmla="*/ 585 w 1286"/>
              <a:gd name="T25" fmla="*/ 115 h 876"/>
              <a:gd name="T26" fmla="*/ 1050 w 1286"/>
              <a:gd name="T27" fmla="*/ 115 h 876"/>
              <a:gd name="T28" fmla="*/ 350 w 1286"/>
              <a:gd name="T29" fmla="*/ 465 h 876"/>
              <a:gd name="T30" fmla="*/ 175 w 1286"/>
              <a:gd name="T31" fmla="*/ 290 h 876"/>
              <a:gd name="T32" fmla="*/ 350 w 1286"/>
              <a:gd name="T33" fmla="*/ 115 h 876"/>
              <a:gd name="T34" fmla="*/ 525 w 1286"/>
              <a:gd name="T35" fmla="*/ 290 h 876"/>
              <a:gd name="T36" fmla="*/ 350 w 1286"/>
              <a:gd name="T37" fmla="*/ 465 h 8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286" h="876">
                <a:moveTo>
                  <a:pt x="1050" y="115"/>
                </a:moveTo>
                <a:cubicBezTo>
                  <a:pt x="1178" y="115"/>
                  <a:pt x="1285" y="222"/>
                  <a:pt x="1285" y="350"/>
                </a:cubicBezTo>
                <a:lnTo>
                  <a:pt x="1285" y="875"/>
                </a:lnTo>
                <a:lnTo>
                  <a:pt x="1167" y="875"/>
                </a:lnTo>
                <a:lnTo>
                  <a:pt x="1167" y="700"/>
                </a:lnTo>
                <a:lnTo>
                  <a:pt x="118" y="700"/>
                </a:lnTo>
                <a:lnTo>
                  <a:pt x="118" y="875"/>
                </a:lnTo>
                <a:lnTo>
                  <a:pt x="0" y="875"/>
                </a:lnTo>
                <a:lnTo>
                  <a:pt x="0" y="0"/>
                </a:lnTo>
                <a:lnTo>
                  <a:pt x="118" y="0"/>
                </a:lnTo>
                <a:lnTo>
                  <a:pt x="118" y="525"/>
                </a:lnTo>
                <a:lnTo>
                  <a:pt x="585" y="525"/>
                </a:lnTo>
                <a:lnTo>
                  <a:pt x="585" y="115"/>
                </a:lnTo>
                <a:lnTo>
                  <a:pt x="1050" y="115"/>
                </a:lnTo>
                <a:close/>
                <a:moveTo>
                  <a:pt x="350" y="465"/>
                </a:moveTo>
                <a:cubicBezTo>
                  <a:pt x="254" y="465"/>
                  <a:pt x="175" y="385"/>
                  <a:pt x="175" y="290"/>
                </a:cubicBezTo>
                <a:cubicBezTo>
                  <a:pt x="175" y="194"/>
                  <a:pt x="254" y="115"/>
                  <a:pt x="350" y="115"/>
                </a:cubicBezTo>
                <a:cubicBezTo>
                  <a:pt x="446" y="115"/>
                  <a:pt x="525" y="194"/>
                  <a:pt x="525" y="290"/>
                </a:cubicBezTo>
                <a:cubicBezTo>
                  <a:pt x="525" y="386"/>
                  <a:pt x="446" y="465"/>
                  <a:pt x="350" y="465"/>
                </a:cubicBez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" name="Freeform 3"/>
          <p:cNvSpPr>
            <a:spLocks noChangeArrowheads="1"/>
          </p:cNvSpPr>
          <p:nvPr/>
        </p:nvSpPr>
        <p:spPr bwMode="auto">
          <a:xfrm>
            <a:off x="2132806" y="647701"/>
            <a:ext cx="463550" cy="336550"/>
          </a:xfrm>
          <a:custGeom>
            <a:avLst/>
            <a:gdLst>
              <a:gd name="T0" fmla="*/ 992 w 1286"/>
              <a:gd name="T1" fmla="*/ 847 h 936"/>
              <a:gd name="T2" fmla="*/ 1080 w 1286"/>
              <a:gd name="T3" fmla="*/ 760 h 936"/>
              <a:gd name="T4" fmla="*/ 992 w 1286"/>
              <a:gd name="T5" fmla="*/ 672 h 936"/>
              <a:gd name="T6" fmla="*/ 905 w 1286"/>
              <a:gd name="T7" fmla="*/ 760 h 936"/>
              <a:gd name="T8" fmla="*/ 992 w 1286"/>
              <a:gd name="T9" fmla="*/ 847 h 936"/>
              <a:gd name="T10" fmla="*/ 1080 w 1286"/>
              <a:gd name="T11" fmla="*/ 323 h 936"/>
              <a:gd name="T12" fmla="*/ 935 w 1286"/>
              <a:gd name="T13" fmla="*/ 323 h 936"/>
              <a:gd name="T14" fmla="*/ 935 w 1286"/>
              <a:gd name="T15" fmla="*/ 467 h 936"/>
              <a:gd name="T16" fmla="*/ 1195 w 1286"/>
              <a:gd name="T17" fmla="*/ 467 h 936"/>
              <a:gd name="T18" fmla="*/ 1080 w 1286"/>
              <a:gd name="T19" fmla="*/ 323 h 936"/>
              <a:gd name="T20" fmla="*/ 293 w 1286"/>
              <a:gd name="T21" fmla="*/ 847 h 936"/>
              <a:gd name="T22" fmla="*/ 380 w 1286"/>
              <a:gd name="T23" fmla="*/ 760 h 936"/>
              <a:gd name="T24" fmla="*/ 293 w 1286"/>
              <a:gd name="T25" fmla="*/ 672 h 936"/>
              <a:gd name="T26" fmla="*/ 205 w 1286"/>
              <a:gd name="T27" fmla="*/ 760 h 936"/>
              <a:gd name="T28" fmla="*/ 293 w 1286"/>
              <a:gd name="T29" fmla="*/ 847 h 936"/>
              <a:gd name="T30" fmla="*/ 1285 w 1286"/>
              <a:gd name="T31" fmla="*/ 467 h 936"/>
              <a:gd name="T32" fmla="*/ 1285 w 1286"/>
              <a:gd name="T33" fmla="*/ 760 h 936"/>
              <a:gd name="T34" fmla="*/ 1167 w 1286"/>
              <a:gd name="T35" fmla="*/ 760 h 936"/>
              <a:gd name="T36" fmla="*/ 992 w 1286"/>
              <a:gd name="T37" fmla="*/ 935 h 936"/>
              <a:gd name="T38" fmla="*/ 818 w 1286"/>
              <a:gd name="T39" fmla="*/ 760 h 936"/>
              <a:gd name="T40" fmla="*/ 468 w 1286"/>
              <a:gd name="T41" fmla="*/ 760 h 936"/>
              <a:gd name="T42" fmla="*/ 293 w 1286"/>
              <a:gd name="T43" fmla="*/ 935 h 936"/>
              <a:gd name="T44" fmla="*/ 118 w 1286"/>
              <a:gd name="T45" fmla="*/ 760 h 936"/>
              <a:gd name="T46" fmla="*/ 0 w 1286"/>
              <a:gd name="T47" fmla="*/ 760 h 936"/>
              <a:gd name="T48" fmla="*/ 0 w 1286"/>
              <a:gd name="T49" fmla="*/ 118 h 936"/>
              <a:gd name="T50" fmla="*/ 118 w 1286"/>
              <a:gd name="T51" fmla="*/ 0 h 936"/>
              <a:gd name="T52" fmla="*/ 935 w 1286"/>
              <a:gd name="T53" fmla="*/ 0 h 936"/>
              <a:gd name="T54" fmla="*/ 935 w 1286"/>
              <a:gd name="T55" fmla="*/ 235 h 936"/>
              <a:gd name="T56" fmla="*/ 1110 w 1286"/>
              <a:gd name="T57" fmla="*/ 235 h 936"/>
              <a:gd name="T58" fmla="*/ 1285 w 1286"/>
              <a:gd name="T59" fmla="*/ 467 h 9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286" h="936">
                <a:moveTo>
                  <a:pt x="992" y="847"/>
                </a:moveTo>
                <a:cubicBezTo>
                  <a:pt x="1041" y="847"/>
                  <a:pt x="1080" y="809"/>
                  <a:pt x="1080" y="760"/>
                </a:cubicBezTo>
                <a:cubicBezTo>
                  <a:pt x="1080" y="711"/>
                  <a:pt x="1041" y="672"/>
                  <a:pt x="992" y="672"/>
                </a:cubicBezTo>
                <a:cubicBezTo>
                  <a:pt x="942" y="672"/>
                  <a:pt x="905" y="711"/>
                  <a:pt x="905" y="760"/>
                </a:cubicBezTo>
                <a:cubicBezTo>
                  <a:pt x="905" y="809"/>
                  <a:pt x="942" y="847"/>
                  <a:pt x="992" y="847"/>
                </a:cubicBezTo>
                <a:close/>
                <a:moveTo>
                  <a:pt x="1080" y="323"/>
                </a:moveTo>
                <a:lnTo>
                  <a:pt x="935" y="323"/>
                </a:lnTo>
                <a:lnTo>
                  <a:pt x="935" y="467"/>
                </a:lnTo>
                <a:lnTo>
                  <a:pt x="1195" y="467"/>
                </a:lnTo>
                <a:lnTo>
                  <a:pt x="1080" y="323"/>
                </a:lnTo>
                <a:close/>
                <a:moveTo>
                  <a:pt x="293" y="847"/>
                </a:moveTo>
                <a:cubicBezTo>
                  <a:pt x="342" y="847"/>
                  <a:pt x="380" y="809"/>
                  <a:pt x="380" y="760"/>
                </a:cubicBezTo>
                <a:cubicBezTo>
                  <a:pt x="380" y="711"/>
                  <a:pt x="342" y="672"/>
                  <a:pt x="293" y="672"/>
                </a:cubicBezTo>
                <a:cubicBezTo>
                  <a:pt x="244" y="672"/>
                  <a:pt x="205" y="711"/>
                  <a:pt x="205" y="760"/>
                </a:cubicBezTo>
                <a:cubicBezTo>
                  <a:pt x="205" y="809"/>
                  <a:pt x="244" y="847"/>
                  <a:pt x="293" y="847"/>
                </a:cubicBezTo>
                <a:close/>
                <a:moveTo>
                  <a:pt x="1285" y="467"/>
                </a:moveTo>
                <a:lnTo>
                  <a:pt x="1285" y="760"/>
                </a:lnTo>
                <a:lnTo>
                  <a:pt x="1167" y="760"/>
                </a:lnTo>
                <a:cubicBezTo>
                  <a:pt x="1167" y="855"/>
                  <a:pt x="1087" y="935"/>
                  <a:pt x="992" y="935"/>
                </a:cubicBezTo>
                <a:cubicBezTo>
                  <a:pt x="896" y="935"/>
                  <a:pt x="818" y="855"/>
                  <a:pt x="818" y="760"/>
                </a:cubicBezTo>
                <a:lnTo>
                  <a:pt x="468" y="760"/>
                </a:lnTo>
                <a:cubicBezTo>
                  <a:pt x="468" y="855"/>
                  <a:pt x="388" y="935"/>
                  <a:pt x="293" y="935"/>
                </a:cubicBezTo>
                <a:cubicBezTo>
                  <a:pt x="197" y="935"/>
                  <a:pt x="118" y="855"/>
                  <a:pt x="118" y="760"/>
                </a:cubicBezTo>
                <a:lnTo>
                  <a:pt x="0" y="760"/>
                </a:lnTo>
                <a:lnTo>
                  <a:pt x="0" y="118"/>
                </a:lnTo>
                <a:cubicBezTo>
                  <a:pt x="0" y="55"/>
                  <a:pt x="55" y="0"/>
                  <a:pt x="118" y="0"/>
                </a:cubicBezTo>
                <a:lnTo>
                  <a:pt x="935" y="0"/>
                </a:lnTo>
                <a:lnTo>
                  <a:pt x="935" y="235"/>
                </a:lnTo>
                <a:lnTo>
                  <a:pt x="1110" y="235"/>
                </a:lnTo>
                <a:lnTo>
                  <a:pt x="1285" y="467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" name="Freeform 4"/>
          <p:cNvSpPr>
            <a:spLocks noChangeArrowheads="1"/>
          </p:cNvSpPr>
          <p:nvPr/>
        </p:nvSpPr>
        <p:spPr bwMode="auto">
          <a:xfrm>
            <a:off x="3229769" y="647701"/>
            <a:ext cx="419100" cy="336550"/>
          </a:xfrm>
          <a:custGeom>
            <a:avLst/>
            <a:gdLst>
              <a:gd name="T0" fmla="*/ 789 w 1165"/>
              <a:gd name="T1" fmla="*/ 746 h 936"/>
              <a:gd name="T2" fmla="*/ 727 w 1165"/>
              <a:gd name="T3" fmla="*/ 508 h 936"/>
              <a:gd name="T4" fmla="*/ 918 w 1165"/>
              <a:gd name="T5" fmla="*/ 350 h 936"/>
              <a:gd name="T6" fmla="*/ 672 w 1165"/>
              <a:gd name="T7" fmla="*/ 336 h 936"/>
              <a:gd name="T8" fmla="*/ 582 w 1165"/>
              <a:gd name="T9" fmla="*/ 107 h 936"/>
              <a:gd name="T10" fmla="*/ 492 w 1165"/>
              <a:gd name="T11" fmla="*/ 336 h 936"/>
              <a:gd name="T12" fmla="*/ 243 w 1165"/>
              <a:gd name="T13" fmla="*/ 350 h 936"/>
              <a:gd name="T14" fmla="*/ 437 w 1165"/>
              <a:gd name="T15" fmla="*/ 508 h 936"/>
              <a:gd name="T16" fmla="*/ 374 w 1165"/>
              <a:gd name="T17" fmla="*/ 746 h 936"/>
              <a:gd name="T18" fmla="*/ 582 w 1165"/>
              <a:gd name="T19" fmla="*/ 612 h 936"/>
              <a:gd name="T20" fmla="*/ 789 w 1165"/>
              <a:gd name="T21" fmla="*/ 746 h 936"/>
              <a:gd name="T22" fmla="*/ 1049 w 1165"/>
              <a:gd name="T23" fmla="*/ 467 h 936"/>
              <a:gd name="T24" fmla="*/ 1164 w 1165"/>
              <a:gd name="T25" fmla="*/ 585 h 936"/>
              <a:gd name="T26" fmla="*/ 1164 w 1165"/>
              <a:gd name="T27" fmla="*/ 817 h 936"/>
              <a:gd name="T28" fmla="*/ 1049 w 1165"/>
              <a:gd name="T29" fmla="*/ 935 h 936"/>
              <a:gd name="T30" fmla="*/ 114 w 1165"/>
              <a:gd name="T31" fmla="*/ 935 h 936"/>
              <a:gd name="T32" fmla="*/ 0 w 1165"/>
              <a:gd name="T33" fmla="*/ 817 h 936"/>
              <a:gd name="T34" fmla="*/ 0 w 1165"/>
              <a:gd name="T35" fmla="*/ 585 h 936"/>
              <a:gd name="T36" fmla="*/ 114 w 1165"/>
              <a:gd name="T37" fmla="*/ 467 h 936"/>
              <a:gd name="T38" fmla="*/ 0 w 1165"/>
              <a:gd name="T39" fmla="*/ 350 h 936"/>
              <a:gd name="T40" fmla="*/ 0 w 1165"/>
              <a:gd name="T41" fmla="*/ 118 h 936"/>
              <a:gd name="T42" fmla="*/ 114 w 1165"/>
              <a:gd name="T43" fmla="*/ 0 h 936"/>
              <a:gd name="T44" fmla="*/ 1049 w 1165"/>
              <a:gd name="T45" fmla="*/ 0 h 936"/>
              <a:gd name="T46" fmla="*/ 1164 w 1165"/>
              <a:gd name="T47" fmla="*/ 118 h 936"/>
              <a:gd name="T48" fmla="*/ 1164 w 1165"/>
              <a:gd name="T49" fmla="*/ 350 h 936"/>
              <a:gd name="T50" fmla="*/ 1049 w 1165"/>
              <a:gd name="T51" fmla="*/ 467 h 9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165" h="936">
                <a:moveTo>
                  <a:pt x="789" y="746"/>
                </a:moveTo>
                <a:lnTo>
                  <a:pt x="727" y="508"/>
                </a:lnTo>
                <a:lnTo>
                  <a:pt x="918" y="350"/>
                </a:lnTo>
                <a:lnTo>
                  <a:pt x="672" y="336"/>
                </a:lnTo>
                <a:lnTo>
                  <a:pt x="582" y="107"/>
                </a:lnTo>
                <a:lnTo>
                  <a:pt x="492" y="336"/>
                </a:lnTo>
                <a:lnTo>
                  <a:pt x="243" y="350"/>
                </a:lnTo>
                <a:lnTo>
                  <a:pt x="437" y="508"/>
                </a:lnTo>
                <a:lnTo>
                  <a:pt x="374" y="746"/>
                </a:lnTo>
                <a:lnTo>
                  <a:pt x="582" y="612"/>
                </a:lnTo>
                <a:lnTo>
                  <a:pt x="789" y="746"/>
                </a:lnTo>
                <a:close/>
                <a:moveTo>
                  <a:pt x="1049" y="467"/>
                </a:moveTo>
                <a:cubicBezTo>
                  <a:pt x="1049" y="530"/>
                  <a:pt x="1101" y="585"/>
                  <a:pt x="1164" y="585"/>
                </a:cubicBezTo>
                <a:lnTo>
                  <a:pt x="1164" y="817"/>
                </a:lnTo>
                <a:cubicBezTo>
                  <a:pt x="1164" y="880"/>
                  <a:pt x="1112" y="935"/>
                  <a:pt x="1049" y="935"/>
                </a:cubicBezTo>
                <a:lnTo>
                  <a:pt x="114" y="935"/>
                </a:lnTo>
                <a:cubicBezTo>
                  <a:pt x="52" y="935"/>
                  <a:pt x="0" y="880"/>
                  <a:pt x="0" y="817"/>
                </a:cubicBezTo>
                <a:lnTo>
                  <a:pt x="0" y="585"/>
                </a:lnTo>
                <a:cubicBezTo>
                  <a:pt x="65" y="585"/>
                  <a:pt x="114" y="530"/>
                  <a:pt x="114" y="467"/>
                </a:cubicBezTo>
                <a:cubicBezTo>
                  <a:pt x="114" y="405"/>
                  <a:pt x="62" y="350"/>
                  <a:pt x="0" y="350"/>
                </a:cubicBezTo>
                <a:lnTo>
                  <a:pt x="0" y="118"/>
                </a:lnTo>
                <a:cubicBezTo>
                  <a:pt x="0" y="55"/>
                  <a:pt x="52" y="0"/>
                  <a:pt x="114" y="0"/>
                </a:cubicBezTo>
                <a:lnTo>
                  <a:pt x="1049" y="0"/>
                </a:lnTo>
                <a:cubicBezTo>
                  <a:pt x="1112" y="0"/>
                  <a:pt x="1164" y="55"/>
                  <a:pt x="1164" y="118"/>
                </a:cubicBezTo>
                <a:lnTo>
                  <a:pt x="1164" y="350"/>
                </a:lnTo>
                <a:cubicBezTo>
                  <a:pt x="1101" y="350"/>
                  <a:pt x="1049" y="405"/>
                  <a:pt x="1049" y="467"/>
                </a:cubicBez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" name="Freeform 5"/>
          <p:cNvSpPr>
            <a:spLocks noChangeArrowheads="1"/>
          </p:cNvSpPr>
          <p:nvPr/>
        </p:nvSpPr>
        <p:spPr bwMode="auto">
          <a:xfrm>
            <a:off x="4325146" y="606426"/>
            <a:ext cx="377825" cy="419100"/>
          </a:xfrm>
          <a:custGeom>
            <a:avLst/>
            <a:gdLst>
              <a:gd name="T0" fmla="*/ 525 w 1051"/>
              <a:gd name="T1" fmla="*/ 757 h 1165"/>
              <a:gd name="T2" fmla="*/ 642 w 1051"/>
              <a:gd name="T3" fmla="*/ 640 h 1165"/>
              <a:gd name="T4" fmla="*/ 525 w 1051"/>
              <a:gd name="T5" fmla="*/ 525 h 1165"/>
              <a:gd name="T6" fmla="*/ 407 w 1051"/>
              <a:gd name="T7" fmla="*/ 640 h 1165"/>
              <a:gd name="T8" fmla="*/ 525 w 1051"/>
              <a:gd name="T9" fmla="*/ 757 h 1165"/>
              <a:gd name="T10" fmla="*/ 232 w 1051"/>
              <a:gd name="T11" fmla="*/ 290 h 1165"/>
              <a:gd name="T12" fmla="*/ 350 w 1051"/>
              <a:gd name="T13" fmla="*/ 408 h 1165"/>
              <a:gd name="T14" fmla="*/ 467 w 1051"/>
              <a:gd name="T15" fmla="*/ 290 h 1165"/>
              <a:gd name="T16" fmla="*/ 350 w 1051"/>
              <a:gd name="T17" fmla="*/ 175 h 1165"/>
              <a:gd name="T18" fmla="*/ 232 w 1051"/>
              <a:gd name="T19" fmla="*/ 290 h 1165"/>
              <a:gd name="T20" fmla="*/ 525 w 1051"/>
              <a:gd name="T21" fmla="*/ 0 h 1165"/>
              <a:gd name="T22" fmla="*/ 1050 w 1051"/>
              <a:gd name="T23" fmla="*/ 233 h 1165"/>
              <a:gd name="T24" fmla="*/ 525 w 1051"/>
              <a:gd name="T25" fmla="*/ 1164 h 1165"/>
              <a:gd name="T26" fmla="*/ 0 w 1051"/>
              <a:gd name="T27" fmla="*/ 233 h 1165"/>
              <a:gd name="T28" fmla="*/ 525 w 1051"/>
              <a:gd name="T29" fmla="*/ 0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051" h="1165">
                <a:moveTo>
                  <a:pt x="525" y="757"/>
                </a:moveTo>
                <a:cubicBezTo>
                  <a:pt x="588" y="757"/>
                  <a:pt x="642" y="703"/>
                  <a:pt x="642" y="640"/>
                </a:cubicBezTo>
                <a:cubicBezTo>
                  <a:pt x="642" y="577"/>
                  <a:pt x="588" y="525"/>
                  <a:pt x="525" y="525"/>
                </a:cubicBezTo>
                <a:cubicBezTo>
                  <a:pt x="462" y="525"/>
                  <a:pt x="407" y="577"/>
                  <a:pt x="407" y="640"/>
                </a:cubicBezTo>
                <a:cubicBezTo>
                  <a:pt x="407" y="703"/>
                  <a:pt x="462" y="757"/>
                  <a:pt x="525" y="757"/>
                </a:cubicBezTo>
                <a:close/>
                <a:moveTo>
                  <a:pt x="232" y="290"/>
                </a:moveTo>
                <a:cubicBezTo>
                  <a:pt x="232" y="353"/>
                  <a:pt x="287" y="408"/>
                  <a:pt x="350" y="408"/>
                </a:cubicBezTo>
                <a:cubicBezTo>
                  <a:pt x="413" y="408"/>
                  <a:pt x="467" y="353"/>
                  <a:pt x="467" y="290"/>
                </a:cubicBezTo>
                <a:cubicBezTo>
                  <a:pt x="467" y="227"/>
                  <a:pt x="413" y="175"/>
                  <a:pt x="350" y="175"/>
                </a:cubicBezTo>
                <a:cubicBezTo>
                  <a:pt x="287" y="175"/>
                  <a:pt x="232" y="227"/>
                  <a:pt x="232" y="290"/>
                </a:cubicBezTo>
                <a:close/>
                <a:moveTo>
                  <a:pt x="525" y="0"/>
                </a:moveTo>
                <a:cubicBezTo>
                  <a:pt x="733" y="0"/>
                  <a:pt x="921" y="91"/>
                  <a:pt x="1050" y="233"/>
                </a:cubicBezTo>
                <a:lnTo>
                  <a:pt x="525" y="1164"/>
                </a:lnTo>
                <a:lnTo>
                  <a:pt x="0" y="233"/>
                </a:lnTo>
                <a:cubicBezTo>
                  <a:pt x="129" y="91"/>
                  <a:pt x="317" y="0"/>
                  <a:pt x="525" y="0"/>
                </a:cubicBez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7" name="Freeform 6"/>
          <p:cNvSpPr>
            <a:spLocks noChangeArrowheads="1"/>
          </p:cNvSpPr>
          <p:nvPr/>
        </p:nvSpPr>
        <p:spPr bwMode="auto">
          <a:xfrm>
            <a:off x="5399883" y="606428"/>
            <a:ext cx="377825" cy="420687"/>
          </a:xfrm>
          <a:custGeom>
            <a:avLst/>
            <a:gdLst>
              <a:gd name="T0" fmla="*/ 757 w 1051"/>
              <a:gd name="T1" fmla="*/ 642 h 1168"/>
              <a:gd name="T2" fmla="*/ 582 w 1051"/>
              <a:gd name="T3" fmla="*/ 642 h 1168"/>
              <a:gd name="T4" fmla="*/ 582 w 1051"/>
              <a:gd name="T5" fmla="*/ 467 h 1168"/>
              <a:gd name="T6" fmla="*/ 468 w 1051"/>
              <a:gd name="T7" fmla="*/ 467 h 1168"/>
              <a:gd name="T8" fmla="*/ 468 w 1051"/>
              <a:gd name="T9" fmla="*/ 642 h 1168"/>
              <a:gd name="T10" fmla="*/ 293 w 1051"/>
              <a:gd name="T11" fmla="*/ 642 h 1168"/>
              <a:gd name="T12" fmla="*/ 293 w 1051"/>
              <a:gd name="T13" fmla="*/ 760 h 1168"/>
              <a:gd name="T14" fmla="*/ 468 w 1051"/>
              <a:gd name="T15" fmla="*/ 760 h 1168"/>
              <a:gd name="T16" fmla="*/ 468 w 1051"/>
              <a:gd name="T17" fmla="*/ 935 h 1168"/>
              <a:gd name="T18" fmla="*/ 582 w 1051"/>
              <a:gd name="T19" fmla="*/ 935 h 1168"/>
              <a:gd name="T20" fmla="*/ 582 w 1051"/>
              <a:gd name="T21" fmla="*/ 760 h 1168"/>
              <a:gd name="T22" fmla="*/ 757 w 1051"/>
              <a:gd name="T23" fmla="*/ 760 h 1168"/>
              <a:gd name="T24" fmla="*/ 757 w 1051"/>
              <a:gd name="T25" fmla="*/ 642 h 1168"/>
              <a:gd name="T26" fmla="*/ 1050 w 1051"/>
              <a:gd name="T27" fmla="*/ 235 h 1168"/>
              <a:gd name="T28" fmla="*/ 1050 w 1051"/>
              <a:gd name="T29" fmla="*/ 350 h 1168"/>
              <a:gd name="T30" fmla="*/ 932 w 1051"/>
              <a:gd name="T31" fmla="*/ 700 h 1168"/>
              <a:gd name="T32" fmla="*/ 1050 w 1051"/>
              <a:gd name="T33" fmla="*/ 1049 h 1168"/>
              <a:gd name="T34" fmla="*/ 1050 w 1051"/>
              <a:gd name="T35" fmla="*/ 1167 h 1168"/>
              <a:gd name="T36" fmla="*/ 0 w 1051"/>
              <a:gd name="T37" fmla="*/ 1167 h 1168"/>
              <a:gd name="T38" fmla="*/ 0 w 1051"/>
              <a:gd name="T39" fmla="*/ 1049 h 1168"/>
              <a:gd name="T40" fmla="*/ 118 w 1051"/>
              <a:gd name="T41" fmla="*/ 700 h 1168"/>
              <a:gd name="T42" fmla="*/ 0 w 1051"/>
              <a:gd name="T43" fmla="*/ 350 h 1168"/>
              <a:gd name="T44" fmla="*/ 0 w 1051"/>
              <a:gd name="T45" fmla="*/ 235 h 1168"/>
              <a:gd name="T46" fmla="*/ 741 w 1051"/>
              <a:gd name="T47" fmla="*/ 235 h 1168"/>
              <a:gd name="T48" fmla="*/ 826 w 1051"/>
              <a:gd name="T49" fmla="*/ 0 h 1168"/>
              <a:gd name="T50" fmla="*/ 962 w 1051"/>
              <a:gd name="T51" fmla="*/ 52 h 1168"/>
              <a:gd name="T52" fmla="*/ 897 w 1051"/>
              <a:gd name="T53" fmla="*/ 235 h 1168"/>
              <a:gd name="T54" fmla="*/ 1050 w 1051"/>
              <a:gd name="T55" fmla="*/ 235 h 1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051" h="1168">
                <a:moveTo>
                  <a:pt x="757" y="642"/>
                </a:moveTo>
                <a:lnTo>
                  <a:pt x="582" y="642"/>
                </a:lnTo>
                <a:lnTo>
                  <a:pt x="582" y="467"/>
                </a:lnTo>
                <a:lnTo>
                  <a:pt x="468" y="467"/>
                </a:lnTo>
                <a:lnTo>
                  <a:pt x="468" y="642"/>
                </a:lnTo>
                <a:lnTo>
                  <a:pt x="293" y="642"/>
                </a:lnTo>
                <a:lnTo>
                  <a:pt x="293" y="760"/>
                </a:lnTo>
                <a:lnTo>
                  <a:pt x="468" y="760"/>
                </a:lnTo>
                <a:lnTo>
                  <a:pt x="468" y="935"/>
                </a:lnTo>
                <a:lnTo>
                  <a:pt x="582" y="935"/>
                </a:lnTo>
                <a:lnTo>
                  <a:pt x="582" y="760"/>
                </a:lnTo>
                <a:lnTo>
                  <a:pt x="757" y="760"/>
                </a:lnTo>
                <a:lnTo>
                  <a:pt x="757" y="642"/>
                </a:lnTo>
                <a:close/>
                <a:moveTo>
                  <a:pt x="1050" y="235"/>
                </a:moveTo>
                <a:lnTo>
                  <a:pt x="1050" y="350"/>
                </a:lnTo>
                <a:lnTo>
                  <a:pt x="932" y="700"/>
                </a:lnTo>
                <a:lnTo>
                  <a:pt x="1050" y="1049"/>
                </a:lnTo>
                <a:lnTo>
                  <a:pt x="1050" y="1167"/>
                </a:lnTo>
                <a:lnTo>
                  <a:pt x="0" y="1167"/>
                </a:lnTo>
                <a:lnTo>
                  <a:pt x="0" y="1049"/>
                </a:lnTo>
                <a:lnTo>
                  <a:pt x="118" y="700"/>
                </a:lnTo>
                <a:lnTo>
                  <a:pt x="0" y="350"/>
                </a:lnTo>
                <a:lnTo>
                  <a:pt x="0" y="235"/>
                </a:lnTo>
                <a:lnTo>
                  <a:pt x="741" y="235"/>
                </a:lnTo>
                <a:lnTo>
                  <a:pt x="826" y="0"/>
                </a:lnTo>
                <a:lnTo>
                  <a:pt x="962" y="52"/>
                </a:lnTo>
                <a:lnTo>
                  <a:pt x="897" y="235"/>
                </a:lnTo>
                <a:lnTo>
                  <a:pt x="1050" y="235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8" name="Freeform 7"/>
          <p:cNvSpPr>
            <a:spLocks noChangeArrowheads="1"/>
          </p:cNvSpPr>
          <p:nvPr/>
        </p:nvSpPr>
        <p:spPr bwMode="auto">
          <a:xfrm>
            <a:off x="6527006" y="627064"/>
            <a:ext cx="273050" cy="377825"/>
          </a:xfrm>
          <a:custGeom>
            <a:avLst/>
            <a:gdLst>
              <a:gd name="T0" fmla="*/ 420 w 757"/>
              <a:gd name="T1" fmla="*/ 467 h 1050"/>
              <a:gd name="T2" fmla="*/ 535 w 757"/>
              <a:gd name="T3" fmla="*/ 350 h 1050"/>
              <a:gd name="T4" fmla="*/ 420 w 757"/>
              <a:gd name="T5" fmla="*/ 232 h 1050"/>
              <a:gd name="T6" fmla="*/ 232 w 757"/>
              <a:gd name="T7" fmla="*/ 232 h 1050"/>
              <a:gd name="T8" fmla="*/ 232 w 757"/>
              <a:gd name="T9" fmla="*/ 467 h 1050"/>
              <a:gd name="T10" fmla="*/ 420 w 757"/>
              <a:gd name="T11" fmla="*/ 467 h 1050"/>
              <a:gd name="T12" fmla="*/ 407 w 757"/>
              <a:gd name="T13" fmla="*/ 0 h 1050"/>
              <a:gd name="T14" fmla="*/ 756 w 757"/>
              <a:gd name="T15" fmla="*/ 350 h 1050"/>
              <a:gd name="T16" fmla="*/ 407 w 757"/>
              <a:gd name="T17" fmla="*/ 699 h 1050"/>
              <a:gd name="T18" fmla="*/ 232 w 757"/>
              <a:gd name="T19" fmla="*/ 699 h 1050"/>
              <a:gd name="T20" fmla="*/ 232 w 757"/>
              <a:gd name="T21" fmla="*/ 1049 h 1050"/>
              <a:gd name="T22" fmla="*/ 0 w 757"/>
              <a:gd name="T23" fmla="*/ 1049 h 1050"/>
              <a:gd name="T24" fmla="*/ 0 w 757"/>
              <a:gd name="T25" fmla="*/ 0 h 1050"/>
              <a:gd name="T26" fmla="*/ 407 w 757"/>
              <a:gd name="T27" fmla="*/ 0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757" h="1050">
                <a:moveTo>
                  <a:pt x="420" y="467"/>
                </a:moveTo>
                <a:cubicBezTo>
                  <a:pt x="483" y="467"/>
                  <a:pt x="535" y="412"/>
                  <a:pt x="535" y="350"/>
                </a:cubicBezTo>
                <a:cubicBezTo>
                  <a:pt x="535" y="287"/>
                  <a:pt x="483" y="232"/>
                  <a:pt x="420" y="232"/>
                </a:cubicBezTo>
                <a:lnTo>
                  <a:pt x="232" y="232"/>
                </a:lnTo>
                <a:lnTo>
                  <a:pt x="232" y="467"/>
                </a:lnTo>
                <a:lnTo>
                  <a:pt x="420" y="467"/>
                </a:lnTo>
                <a:close/>
                <a:moveTo>
                  <a:pt x="407" y="0"/>
                </a:moveTo>
                <a:cubicBezTo>
                  <a:pt x="601" y="0"/>
                  <a:pt x="756" y="156"/>
                  <a:pt x="756" y="350"/>
                </a:cubicBezTo>
                <a:cubicBezTo>
                  <a:pt x="756" y="544"/>
                  <a:pt x="601" y="699"/>
                  <a:pt x="407" y="699"/>
                </a:cubicBezTo>
                <a:lnTo>
                  <a:pt x="232" y="699"/>
                </a:lnTo>
                <a:lnTo>
                  <a:pt x="232" y="1049"/>
                </a:lnTo>
                <a:lnTo>
                  <a:pt x="0" y="1049"/>
                </a:lnTo>
                <a:lnTo>
                  <a:pt x="0" y="0"/>
                </a:lnTo>
                <a:lnTo>
                  <a:pt x="407" y="0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9" name="Freeform 8"/>
          <p:cNvSpPr>
            <a:spLocks noChangeArrowheads="1"/>
          </p:cNvSpPr>
          <p:nvPr/>
        </p:nvSpPr>
        <p:spPr bwMode="auto">
          <a:xfrm>
            <a:off x="7528719" y="606426"/>
            <a:ext cx="419100" cy="419100"/>
          </a:xfrm>
          <a:custGeom>
            <a:avLst/>
            <a:gdLst>
              <a:gd name="T0" fmla="*/ 202 w 1165"/>
              <a:gd name="T1" fmla="*/ 290 h 1165"/>
              <a:gd name="T2" fmla="*/ 290 w 1165"/>
              <a:gd name="T3" fmla="*/ 203 h 1165"/>
              <a:gd name="T4" fmla="*/ 202 w 1165"/>
              <a:gd name="T5" fmla="*/ 115 h 1165"/>
              <a:gd name="T6" fmla="*/ 115 w 1165"/>
              <a:gd name="T7" fmla="*/ 203 h 1165"/>
              <a:gd name="T8" fmla="*/ 202 w 1165"/>
              <a:gd name="T9" fmla="*/ 290 h 1165"/>
              <a:gd name="T10" fmla="*/ 1131 w 1165"/>
              <a:gd name="T11" fmla="*/ 558 h 1165"/>
              <a:gd name="T12" fmla="*/ 1164 w 1165"/>
              <a:gd name="T13" fmla="*/ 640 h 1165"/>
              <a:gd name="T14" fmla="*/ 1131 w 1165"/>
              <a:gd name="T15" fmla="*/ 722 h 1165"/>
              <a:gd name="T16" fmla="*/ 721 w 1165"/>
              <a:gd name="T17" fmla="*/ 1132 h 1165"/>
              <a:gd name="T18" fmla="*/ 639 w 1165"/>
              <a:gd name="T19" fmla="*/ 1164 h 1165"/>
              <a:gd name="T20" fmla="*/ 558 w 1165"/>
              <a:gd name="T21" fmla="*/ 1132 h 1165"/>
              <a:gd name="T22" fmla="*/ 33 w 1165"/>
              <a:gd name="T23" fmla="*/ 607 h 1165"/>
              <a:gd name="T24" fmla="*/ 0 w 1165"/>
              <a:gd name="T25" fmla="*/ 525 h 1165"/>
              <a:gd name="T26" fmla="*/ 0 w 1165"/>
              <a:gd name="T27" fmla="*/ 115 h 1165"/>
              <a:gd name="T28" fmla="*/ 115 w 1165"/>
              <a:gd name="T29" fmla="*/ 0 h 1165"/>
              <a:gd name="T30" fmla="*/ 525 w 1165"/>
              <a:gd name="T31" fmla="*/ 0 h 1165"/>
              <a:gd name="T32" fmla="*/ 607 w 1165"/>
              <a:gd name="T33" fmla="*/ 33 h 1165"/>
              <a:gd name="T34" fmla="*/ 1131 w 1165"/>
              <a:gd name="T35" fmla="*/ 558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165" h="1165">
                <a:moveTo>
                  <a:pt x="202" y="290"/>
                </a:moveTo>
                <a:cubicBezTo>
                  <a:pt x="251" y="290"/>
                  <a:pt x="290" y="252"/>
                  <a:pt x="290" y="203"/>
                </a:cubicBezTo>
                <a:cubicBezTo>
                  <a:pt x="290" y="153"/>
                  <a:pt x="251" y="115"/>
                  <a:pt x="202" y="115"/>
                </a:cubicBezTo>
                <a:cubicBezTo>
                  <a:pt x="153" y="115"/>
                  <a:pt x="115" y="153"/>
                  <a:pt x="115" y="203"/>
                </a:cubicBezTo>
                <a:cubicBezTo>
                  <a:pt x="115" y="252"/>
                  <a:pt x="153" y="290"/>
                  <a:pt x="202" y="290"/>
                </a:cubicBezTo>
                <a:close/>
                <a:moveTo>
                  <a:pt x="1131" y="558"/>
                </a:moveTo>
                <a:cubicBezTo>
                  <a:pt x="1153" y="580"/>
                  <a:pt x="1164" y="607"/>
                  <a:pt x="1164" y="640"/>
                </a:cubicBezTo>
                <a:cubicBezTo>
                  <a:pt x="1164" y="673"/>
                  <a:pt x="1153" y="700"/>
                  <a:pt x="1131" y="722"/>
                </a:cubicBezTo>
                <a:lnTo>
                  <a:pt x="721" y="1132"/>
                </a:lnTo>
                <a:cubicBezTo>
                  <a:pt x="700" y="1154"/>
                  <a:pt x="672" y="1164"/>
                  <a:pt x="639" y="1164"/>
                </a:cubicBezTo>
                <a:cubicBezTo>
                  <a:pt x="607" y="1164"/>
                  <a:pt x="579" y="1154"/>
                  <a:pt x="558" y="1132"/>
                </a:cubicBezTo>
                <a:lnTo>
                  <a:pt x="33" y="607"/>
                </a:lnTo>
                <a:cubicBezTo>
                  <a:pt x="11" y="585"/>
                  <a:pt x="0" y="558"/>
                  <a:pt x="0" y="525"/>
                </a:cubicBezTo>
                <a:lnTo>
                  <a:pt x="0" y="115"/>
                </a:lnTo>
                <a:cubicBezTo>
                  <a:pt x="0" y="52"/>
                  <a:pt x="52" y="0"/>
                  <a:pt x="115" y="0"/>
                </a:cubicBezTo>
                <a:lnTo>
                  <a:pt x="525" y="0"/>
                </a:lnTo>
                <a:cubicBezTo>
                  <a:pt x="558" y="0"/>
                  <a:pt x="585" y="11"/>
                  <a:pt x="607" y="33"/>
                </a:cubicBezTo>
                <a:lnTo>
                  <a:pt x="1131" y="558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0" name="Freeform 9"/>
          <p:cNvSpPr>
            <a:spLocks noChangeArrowheads="1"/>
          </p:cNvSpPr>
          <p:nvPr/>
        </p:nvSpPr>
        <p:spPr bwMode="auto">
          <a:xfrm>
            <a:off x="8624096" y="595314"/>
            <a:ext cx="377825" cy="441325"/>
          </a:xfrm>
          <a:custGeom>
            <a:avLst/>
            <a:gdLst>
              <a:gd name="T0" fmla="*/ 525 w 1051"/>
              <a:gd name="T1" fmla="*/ 700 h 1226"/>
              <a:gd name="T2" fmla="*/ 818 w 1051"/>
              <a:gd name="T3" fmla="*/ 410 h 1226"/>
              <a:gd name="T4" fmla="*/ 700 w 1051"/>
              <a:gd name="T5" fmla="*/ 410 h 1226"/>
              <a:gd name="T6" fmla="*/ 525 w 1051"/>
              <a:gd name="T7" fmla="*/ 585 h 1226"/>
              <a:gd name="T8" fmla="*/ 350 w 1051"/>
              <a:gd name="T9" fmla="*/ 410 h 1226"/>
              <a:gd name="T10" fmla="*/ 233 w 1051"/>
              <a:gd name="T11" fmla="*/ 410 h 1226"/>
              <a:gd name="T12" fmla="*/ 525 w 1051"/>
              <a:gd name="T13" fmla="*/ 700 h 1226"/>
              <a:gd name="T14" fmla="*/ 525 w 1051"/>
              <a:gd name="T15" fmla="*/ 118 h 1226"/>
              <a:gd name="T16" fmla="*/ 350 w 1051"/>
              <a:gd name="T17" fmla="*/ 293 h 1226"/>
              <a:gd name="T18" fmla="*/ 700 w 1051"/>
              <a:gd name="T19" fmla="*/ 293 h 1226"/>
              <a:gd name="T20" fmla="*/ 525 w 1051"/>
              <a:gd name="T21" fmla="*/ 118 h 1226"/>
              <a:gd name="T22" fmla="*/ 932 w 1051"/>
              <a:gd name="T23" fmla="*/ 293 h 1226"/>
              <a:gd name="T24" fmla="*/ 1050 w 1051"/>
              <a:gd name="T25" fmla="*/ 410 h 1226"/>
              <a:gd name="T26" fmla="*/ 1050 w 1051"/>
              <a:gd name="T27" fmla="*/ 1110 h 1226"/>
              <a:gd name="T28" fmla="*/ 932 w 1051"/>
              <a:gd name="T29" fmla="*/ 1225 h 1226"/>
              <a:gd name="T30" fmla="*/ 118 w 1051"/>
              <a:gd name="T31" fmla="*/ 1225 h 1226"/>
              <a:gd name="T32" fmla="*/ 0 w 1051"/>
              <a:gd name="T33" fmla="*/ 1110 h 1226"/>
              <a:gd name="T34" fmla="*/ 0 w 1051"/>
              <a:gd name="T35" fmla="*/ 410 h 1226"/>
              <a:gd name="T36" fmla="*/ 118 w 1051"/>
              <a:gd name="T37" fmla="*/ 293 h 1226"/>
              <a:gd name="T38" fmla="*/ 233 w 1051"/>
              <a:gd name="T39" fmla="*/ 293 h 1226"/>
              <a:gd name="T40" fmla="*/ 525 w 1051"/>
              <a:gd name="T41" fmla="*/ 0 h 1226"/>
              <a:gd name="T42" fmla="*/ 818 w 1051"/>
              <a:gd name="T43" fmla="*/ 293 h 1226"/>
              <a:gd name="T44" fmla="*/ 932 w 1051"/>
              <a:gd name="T45" fmla="*/ 293 h 12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051" h="1226">
                <a:moveTo>
                  <a:pt x="525" y="700"/>
                </a:moveTo>
                <a:cubicBezTo>
                  <a:pt x="686" y="700"/>
                  <a:pt x="818" y="571"/>
                  <a:pt x="818" y="410"/>
                </a:cubicBezTo>
                <a:lnTo>
                  <a:pt x="700" y="410"/>
                </a:lnTo>
                <a:cubicBezTo>
                  <a:pt x="700" y="506"/>
                  <a:pt x="621" y="585"/>
                  <a:pt x="525" y="585"/>
                </a:cubicBezTo>
                <a:cubicBezTo>
                  <a:pt x="430" y="585"/>
                  <a:pt x="350" y="506"/>
                  <a:pt x="350" y="410"/>
                </a:cubicBezTo>
                <a:lnTo>
                  <a:pt x="233" y="410"/>
                </a:lnTo>
                <a:cubicBezTo>
                  <a:pt x="233" y="571"/>
                  <a:pt x="364" y="700"/>
                  <a:pt x="525" y="700"/>
                </a:cubicBezTo>
                <a:close/>
                <a:moveTo>
                  <a:pt x="525" y="118"/>
                </a:moveTo>
                <a:cubicBezTo>
                  <a:pt x="430" y="118"/>
                  <a:pt x="350" y="197"/>
                  <a:pt x="350" y="293"/>
                </a:cubicBezTo>
                <a:lnTo>
                  <a:pt x="700" y="293"/>
                </a:lnTo>
                <a:cubicBezTo>
                  <a:pt x="700" y="197"/>
                  <a:pt x="621" y="118"/>
                  <a:pt x="525" y="118"/>
                </a:cubicBezTo>
                <a:close/>
                <a:moveTo>
                  <a:pt x="932" y="293"/>
                </a:moveTo>
                <a:cubicBezTo>
                  <a:pt x="995" y="293"/>
                  <a:pt x="1050" y="347"/>
                  <a:pt x="1050" y="410"/>
                </a:cubicBezTo>
                <a:lnTo>
                  <a:pt x="1050" y="1110"/>
                </a:lnTo>
                <a:cubicBezTo>
                  <a:pt x="1050" y="1173"/>
                  <a:pt x="995" y="1225"/>
                  <a:pt x="932" y="1225"/>
                </a:cubicBezTo>
                <a:lnTo>
                  <a:pt x="118" y="1225"/>
                </a:lnTo>
                <a:cubicBezTo>
                  <a:pt x="55" y="1225"/>
                  <a:pt x="0" y="1173"/>
                  <a:pt x="0" y="1110"/>
                </a:cubicBezTo>
                <a:lnTo>
                  <a:pt x="0" y="410"/>
                </a:lnTo>
                <a:cubicBezTo>
                  <a:pt x="0" y="347"/>
                  <a:pt x="55" y="293"/>
                  <a:pt x="118" y="293"/>
                </a:cubicBezTo>
                <a:lnTo>
                  <a:pt x="233" y="293"/>
                </a:lnTo>
                <a:cubicBezTo>
                  <a:pt x="233" y="131"/>
                  <a:pt x="364" y="0"/>
                  <a:pt x="525" y="0"/>
                </a:cubicBezTo>
                <a:cubicBezTo>
                  <a:pt x="686" y="0"/>
                  <a:pt x="818" y="131"/>
                  <a:pt x="818" y="293"/>
                </a:cubicBezTo>
                <a:lnTo>
                  <a:pt x="932" y="293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1" name="Freeform 10"/>
          <p:cNvSpPr>
            <a:spLocks noChangeArrowheads="1"/>
          </p:cNvSpPr>
          <p:nvPr/>
        </p:nvSpPr>
        <p:spPr bwMode="auto">
          <a:xfrm>
            <a:off x="9700421" y="600077"/>
            <a:ext cx="377825" cy="431800"/>
          </a:xfrm>
          <a:custGeom>
            <a:avLst/>
            <a:gdLst>
              <a:gd name="T0" fmla="*/ 524 w 1050"/>
              <a:gd name="T1" fmla="*/ 350 h 1198"/>
              <a:gd name="T2" fmla="*/ 349 w 1050"/>
              <a:gd name="T3" fmla="*/ 175 h 1198"/>
              <a:gd name="T4" fmla="*/ 524 w 1050"/>
              <a:gd name="T5" fmla="*/ 0 h 1198"/>
              <a:gd name="T6" fmla="*/ 699 w 1050"/>
              <a:gd name="T7" fmla="*/ 175 h 1198"/>
              <a:gd name="T8" fmla="*/ 524 w 1050"/>
              <a:gd name="T9" fmla="*/ 350 h 1198"/>
              <a:gd name="T10" fmla="*/ 524 w 1050"/>
              <a:gd name="T11" fmla="*/ 555 h 1198"/>
              <a:gd name="T12" fmla="*/ 1049 w 1050"/>
              <a:gd name="T13" fmla="*/ 350 h 1198"/>
              <a:gd name="T14" fmla="*/ 1049 w 1050"/>
              <a:gd name="T15" fmla="*/ 989 h 1198"/>
              <a:gd name="T16" fmla="*/ 524 w 1050"/>
              <a:gd name="T17" fmla="*/ 1197 h 1198"/>
              <a:gd name="T18" fmla="*/ 0 w 1050"/>
              <a:gd name="T19" fmla="*/ 989 h 1198"/>
              <a:gd name="T20" fmla="*/ 0 w 1050"/>
              <a:gd name="T21" fmla="*/ 350 h 1198"/>
              <a:gd name="T22" fmla="*/ 524 w 1050"/>
              <a:gd name="T23" fmla="*/ 555 h 11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050" h="1198">
                <a:moveTo>
                  <a:pt x="524" y="350"/>
                </a:moveTo>
                <a:cubicBezTo>
                  <a:pt x="429" y="350"/>
                  <a:pt x="349" y="270"/>
                  <a:pt x="349" y="175"/>
                </a:cubicBezTo>
                <a:cubicBezTo>
                  <a:pt x="349" y="79"/>
                  <a:pt x="429" y="0"/>
                  <a:pt x="524" y="0"/>
                </a:cubicBezTo>
                <a:cubicBezTo>
                  <a:pt x="620" y="0"/>
                  <a:pt x="699" y="79"/>
                  <a:pt x="699" y="175"/>
                </a:cubicBezTo>
                <a:cubicBezTo>
                  <a:pt x="699" y="270"/>
                  <a:pt x="620" y="350"/>
                  <a:pt x="524" y="350"/>
                </a:cubicBezTo>
                <a:close/>
                <a:moveTo>
                  <a:pt x="524" y="555"/>
                </a:moveTo>
                <a:cubicBezTo>
                  <a:pt x="661" y="426"/>
                  <a:pt x="847" y="350"/>
                  <a:pt x="1049" y="350"/>
                </a:cubicBezTo>
                <a:lnTo>
                  <a:pt x="1049" y="989"/>
                </a:lnTo>
                <a:cubicBezTo>
                  <a:pt x="847" y="989"/>
                  <a:pt x="661" y="1068"/>
                  <a:pt x="524" y="1197"/>
                </a:cubicBezTo>
                <a:cubicBezTo>
                  <a:pt x="388" y="1068"/>
                  <a:pt x="202" y="989"/>
                  <a:pt x="0" y="989"/>
                </a:cubicBezTo>
                <a:lnTo>
                  <a:pt x="0" y="350"/>
                </a:lnTo>
                <a:cubicBezTo>
                  <a:pt x="202" y="350"/>
                  <a:pt x="388" y="426"/>
                  <a:pt x="524" y="555"/>
                </a:cubicBez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2" name="Freeform 11"/>
          <p:cNvSpPr>
            <a:spLocks noChangeArrowheads="1"/>
          </p:cNvSpPr>
          <p:nvPr/>
        </p:nvSpPr>
        <p:spPr bwMode="auto">
          <a:xfrm>
            <a:off x="10795794" y="606426"/>
            <a:ext cx="336550" cy="419100"/>
          </a:xfrm>
          <a:custGeom>
            <a:avLst/>
            <a:gdLst>
              <a:gd name="T0" fmla="*/ 467 w 936"/>
              <a:gd name="T1" fmla="*/ 1050 h 1165"/>
              <a:gd name="T2" fmla="*/ 817 w 936"/>
              <a:gd name="T3" fmla="*/ 700 h 1165"/>
              <a:gd name="T4" fmla="*/ 467 w 936"/>
              <a:gd name="T5" fmla="*/ 350 h 1165"/>
              <a:gd name="T6" fmla="*/ 118 w 936"/>
              <a:gd name="T7" fmla="*/ 700 h 1165"/>
              <a:gd name="T8" fmla="*/ 467 w 936"/>
              <a:gd name="T9" fmla="*/ 1050 h 1165"/>
              <a:gd name="T10" fmla="*/ 175 w 936"/>
              <a:gd name="T11" fmla="*/ 115 h 1165"/>
              <a:gd name="T12" fmla="*/ 118 w 936"/>
              <a:gd name="T13" fmla="*/ 175 h 1165"/>
              <a:gd name="T14" fmla="*/ 175 w 936"/>
              <a:gd name="T15" fmla="*/ 233 h 1165"/>
              <a:gd name="T16" fmla="*/ 235 w 936"/>
              <a:gd name="T17" fmla="*/ 175 h 1165"/>
              <a:gd name="T18" fmla="*/ 175 w 936"/>
              <a:gd name="T19" fmla="*/ 115 h 1165"/>
              <a:gd name="T20" fmla="*/ 350 w 936"/>
              <a:gd name="T21" fmla="*/ 115 h 1165"/>
              <a:gd name="T22" fmla="*/ 292 w 936"/>
              <a:gd name="T23" fmla="*/ 175 h 1165"/>
              <a:gd name="T24" fmla="*/ 350 w 936"/>
              <a:gd name="T25" fmla="*/ 233 h 1165"/>
              <a:gd name="T26" fmla="*/ 410 w 936"/>
              <a:gd name="T27" fmla="*/ 175 h 1165"/>
              <a:gd name="T28" fmla="*/ 350 w 936"/>
              <a:gd name="T29" fmla="*/ 115 h 1165"/>
              <a:gd name="T30" fmla="*/ 817 w 936"/>
              <a:gd name="T31" fmla="*/ 0 h 1165"/>
              <a:gd name="T32" fmla="*/ 935 w 936"/>
              <a:gd name="T33" fmla="*/ 115 h 1165"/>
              <a:gd name="T34" fmla="*/ 935 w 936"/>
              <a:gd name="T35" fmla="*/ 1050 h 1165"/>
              <a:gd name="T36" fmla="*/ 817 w 936"/>
              <a:gd name="T37" fmla="*/ 1164 h 1165"/>
              <a:gd name="T38" fmla="*/ 118 w 936"/>
              <a:gd name="T39" fmla="*/ 1164 h 1165"/>
              <a:gd name="T40" fmla="*/ 0 w 936"/>
              <a:gd name="T41" fmla="*/ 1050 h 1165"/>
              <a:gd name="T42" fmla="*/ 0 w 936"/>
              <a:gd name="T43" fmla="*/ 115 h 1165"/>
              <a:gd name="T44" fmla="*/ 118 w 936"/>
              <a:gd name="T45" fmla="*/ 0 h 1165"/>
              <a:gd name="T46" fmla="*/ 817 w 936"/>
              <a:gd name="T47" fmla="*/ 0 h 1165"/>
              <a:gd name="T48" fmla="*/ 303 w 936"/>
              <a:gd name="T49" fmla="*/ 864 h 1165"/>
              <a:gd name="T50" fmla="*/ 631 w 936"/>
              <a:gd name="T51" fmla="*/ 533 h 1165"/>
              <a:gd name="T52" fmla="*/ 631 w 936"/>
              <a:gd name="T53" fmla="*/ 864 h 1165"/>
              <a:gd name="T54" fmla="*/ 303 w 936"/>
              <a:gd name="T55" fmla="*/ 864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936" h="1165">
                <a:moveTo>
                  <a:pt x="467" y="1050"/>
                </a:moveTo>
                <a:cubicBezTo>
                  <a:pt x="661" y="1050"/>
                  <a:pt x="817" y="894"/>
                  <a:pt x="817" y="700"/>
                </a:cubicBezTo>
                <a:cubicBezTo>
                  <a:pt x="817" y="506"/>
                  <a:pt x="661" y="350"/>
                  <a:pt x="467" y="350"/>
                </a:cubicBezTo>
                <a:cubicBezTo>
                  <a:pt x="273" y="350"/>
                  <a:pt x="118" y="506"/>
                  <a:pt x="118" y="700"/>
                </a:cubicBezTo>
                <a:cubicBezTo>
                  <a:pt x="118" y="894"/>
                  <a:pt x="273" y="1050"/>
                  <a:pt x="467" y="1050"/>
                </a:cubicBezTo>
                <a:close/>
                <a:moveTo>
                  <a:pt x="175" y="115"/>
                </a:moveTo>
                <a:cubicBezTo>
                  <a:pt x="142" y="115"/>
                  <a:pt x="118" y="142"/>
                  <a:pt x="118" y="175"/>
                </a:cubicBezTo>
                <a:cubicBezTo>
                  <a:pt x="118" y="208"/>
                  <a:pt x="142" y="233"/>
                  <a:pt x="175" y="233"/>
                </a:cubicBezTo>
                <a:cubicBezTo>
                  <a:pt x="208" y="233"/>
                  <a:pt x="235" y="208"/>
                  <a:pt x="235" y="175"/>
                </a:cubicBezTo>
                <a:cubicBezTo>
                  <a:pt x="235" y="142"/>
                  <a:pt x="208" y="115"/>
                  <a:pt x="175" y="115"/>
                </a:cubicBezTo>
                <a:close/>
                <a:moveTo>
                  <a:pt x="350" y="115"/>
                </a:moveTo>
                <a:cubicBezTo>
                  <a:pt x="317" y="115"/>
                  <a:pt x="292" y="142"/>
                  <a:pt x="292" y="175"/>
                </a:cubicBezTo>
                <a:cubicBezTo>
                  <a:pt x="292" y="208"/>
                  <a:pt x="317" y="233"/>
                  <a:pt x="350" y="233"/>
                </a:cubicBezTo>
                <a:cubicBezTo>
                  <a:pt x="383" y="233"/>
                  <a:pt x="410" y="208"/>
                  <a:pt x="410" y="175"/>
                </a:cubicBezTo>
                <a:cubicBezTo>
                  <a:pt x="410" y="142"/>
                  <a:pt x="383" y="115"/>
                  <a:pt x="350" y="115"/>
                </a:cubicBezTo>
                <a:close/>
                <a:moveTo>
                  <a:pt x="817" y="0"/>
                </a:moveTo>
                <a:cubicBezTo>
                  <a:pt x="883" y="0"/>
                  <a:pt x="935" y="50"/>
                  <a:pt x="935" y="115"/>
                </a:cubicBezTo>
                <a:lnTo>
                  <a:pt x="935" y="1050"/>
                </a:lnTo>
                <a:cubicBezTo>
                  <a:pt x="935" y="1115"/>
                  <a:pt x="883" y="1164"/>
                  <a:pt x="817" y="1164"/>
                </a:cubicBezTo>
                <a:lnTo>
                  <a:pt x="118" y="1164"/>
                </a:lnTo>
                <a:cubicBezTo>
                  <a:pt x="52" y="1164"/>
                  <a:pt x="0" y="1115"/>
                  <a:pt x="0" y="1050"/>
                </a:cubicBezTo>
                <a:lnTo>
                  <a:pt x="0" y="115"/>
                </a:lnTo>
                <a:cubicBezTo>
                  <a:pt x="0" y="50"/>
                  <a:pt x="52" y="0"/>
                  <a:pt x="118" y="0"/>
                </a:cubicBezTo>
                <a:lnTo>
                  <a:pt x="817" y="0"/>
                </a:lnTo>
                <a:close/>
                <a:moveTo>
                  <a:pt x="303" y="864"/>
                </a:moveTo>
                <a:lnTo>
                  <a:pt x="631" y="533"/>
                </a:lnTo>
                <a:cubicBezTo>
                  <a:pt x="722" y="623"/>
                  <a:pt x="722" y="774"/>
                  <a:pt x="631" y="864"/>
                </a:cubicBezTo>
                <a:cubicBezTo>
                  <a:pt x="541" y="954"/>
                  <a:pt x="394" y="954"/>
                  <a:pt x="303" y="864"/>
                </a:cubicBez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3" name="Freeform 12"/>
          <p:cNvSpPr>
            <a:spLocks noChangeArrowheads="1"/>
          </p:cNvSpPr>
          <p:nvPr/>
        </p:nvSpPr>
        <p:spPr bwMode="auto">
          <a:xfrm>
            <a:off x="1058071" y="1497014"/>
            <a:ext cx="377825" cy="377825"/>
          </a:xfrm>
          <a:custGeom>
            <a:avLst/>
            <a:gdLst>
              <a:gd name="T0" fmla="*/ 118 w 1051"/>
              <a:gd name="T1" fmla="*/ 467 h 1050"/>
              <a:gd name="T2" fmla="*/ 932 w 1051"/>
              <a:gd name="T3" fmla="*/ 467 h 1050"/>
              <a:gd name="T4" fmla="*/ 845 w 1051"/>
              <a:gd name="T5" fmla="*/ 205 h 1050"/>
              <a:gd name="T6" fmla="*/ 205 w 1051"/>
              <a:gd name="T7" fmla="*/ 205 h 1050"/>
              <a:gd name="T8" fmla="*/ 118 w 1051"/>
              <a:gd name="T9" fmla="*/ 467 h 1050"/>
              <a:gd name="T10" fmla="*/ 845 w 1051"/>
              <a:gd name="T11" fmla="*/ 757 h 1050"/>
              <a:gd name="T12" fmla="*/ 932 w 1051"/>
              <a:gd name="T13" fmla="*/ 670 h 1050"/>
              <a:gd name="T14" fmla="*/ 845 w 1051"/>
              <a:gd name="T15" fmla="*/ 582 h 1050"/>
              <a:gd name="T16" fmla="*/ 757 w 1051"/>
              <a:gd name="T17" fmla="*/ 670 h 1050"/>
              <a:gd name="T18" fmla="*/ 845 w 1051"/>
              <a:gd name="T19" fmla="*/ 757 h 1050"/>
              <a:gd name="T20" fmla="*/ 205 w 1051"/>
              <a:gd name="T21" fmla="*/ 757 h 1050"/>
              <a:gd name="T22" fmla="*/ 293 w 1051"/>
              <a:gd name="T23" fmla="*/ 670 h 1050"/>
              <a:gd name="T24" fmla="*/ 205 w 1051"/>
              <a:gd name="T25" fmla="*/ 582 h 1050"/>
              <a:gd name="T26" fmla="*/ 118 w 1051"/>
              <a:gd name="T27" fmla="*/ 670 h 1050"/>
              <a:gd name="T28" fmla="*/ 205 w 1051"/>
              <a:gd name="T29" fmla="*/ 757 h 1050"/>
              <a:gd name="T30" fmla="*/ 929 w 1051"/>
              <a:gd name="T31" fmla="*/ 175 h 1050"/>
              <a:gd name="T32" fmla="*/ 1050 w 1051"/>
              <a:gd name="T33" fmla="*/ 525 h 1050"/>
              <a:gd name="T34" fmla="*/ 1050 w 1051"/>
              <a:gd name="T35" fmla="*/ 992 h 1050"/>
              <a:gd name="T36" fmla="*/ 992 w 1051"/>
              <a:gd name="T37" fmla="*/ 1049 h 1050"/>
              <a:gd name="T38" fmla="*/ 932 w 1051"/>
              <a:gd name="T39" fmla="*/ 1049 h 1050"/>
              <a:gd name="T40" fmla="*/ 875 w 1051"/>
              <a:gd name="T41" fmla="*/ 992 h 1050"/>
              <a:gd name="T42" fmla="*/ 875 w 1051"/>
              <a:gd name="T43" fmla="*/ 932 h 1050"/>
              <a:gd name="T44" fmla="*/ 175 w 1051"/>
              <a:gd name="T45" fmla="*/ 932 h 1050"/>
              <a:gd name="T46" fmla="*/ 175 w 1051"/>
              <a:gd name="T47" fmla="*/ 992 h 1050"/>
              <a:gd name="T48" fmla="*/ 118 w 1051"/>
              <a:gd name="T49" fmla="*/ 1049 h 1050"/>
              <a:gd name="T50" fmla="*/ 58 w 1051"/>
              <a:gd name="T51" fmla="*/ 1049 h 1050"/>
              <a:gd name="T52" fmla="*/ 0 w 1051"/>
              <a:gd name="T53" fmla="*/ 992 h 1050"/>
              <a:gd name="T54" fmla="*/ 0 w 1051"/>
              <a:gd name="T55" fmla="*/ 525 h 1050"/>
              <a:gd name="T56" fmla="*/ 121 w 1051"/>
              <a:gd name="T57" fmla="*/ 175 h 1050"/>
              <a:gd name="T58" fmla="*/ 205 w 1051"/>
              <a:gd name="T59" fmla="*/ 118 h 1050"/>
              <a:gd name="T60" fmla="*/ 350 w 1051"/>
              <a:gd name="T61" fmla="*/ 118 h 1050"/>
              <a:gd name="T62" fmla="*/ 350 w 1051"/>
              <a:gd name="T63" fmla="*/ 0 h 1050"/>
              <a:gd name="T64" fmla="*/ 700 w 1051"/>
              <a:gd name="T65" fmla="*/ 0 h 1050"/>
              <a:gd name="T66" fmla="*/ 700 w 1051"/>
              <a:gd name="T67" fmla="*/ 118 h 1050"/>
              <a:gd name="T68" fmla="*/ 845 w 1051"/>
              <a:gd name="T69" fmla="*/ 118 h 1050"/>
              <a:gd name="T70" fmla="*/ 929 w 1051"/>
              <a:gd name="T71" fmla="*/ 175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051" h="1050">
                <a:moveTo>
                  <a:pt x="118" y="467"/>
                </a:moveTo>
                <a:lnTo>
                  <a:pt x="932" y="467"/>
                </a:lnTo>
                <a:lnTo>
                  <a:pt x="845" y="205"/>
                </a:lnTo>
                <a:lnTo>
                  <a:pt x="205" y="205"/>
                </a:lnTo>
                <a:lnTo>
                  <a:pt x="118" y="467"/>
                </a:lnTo>
                <a:close/>
                <a:moveTo>
                  <a:pt x="845" y="757"/>
                </a:moveTo>
                <a:cubicBezTo>
                  <a:pt x="894" y="757"/>
                  <a:pt x="932" y="719"/>
                  <a:pt x="932" y="670"/>
                </a:cubicBezTo>
                <a:cubicBezTo>
                  <a:pt x="932" y="620"/>
                  <a:pt x="894" y="582"/>
                  <a:pt x="845" y="582"/>
                </a:cubicBezTo>
                <a:cubicBezTo>
                  <a:pt x="796" y="582"/>
                  <a:pt x="757" y="620"/>
                  <a:pt x="757" y="670"/>
                </a:cubicBezTo>
                <a:cubicBezTo>
                  <a:pt x="757" y="719"/>
                  <a:pt x="796" y="757"/>
                  <a:pt x="845" y="757"/>
                </a:cubicBezTo>
                <a:close/>
                <a:moveTo>
                  <a:pt x="205" y="757"/>
                </a:moveTo>
                <a:cubicBezTo>
                  <a:pt x="254" y="757"/>
                  <a:pt x="293" y="719"/>
                  <a:pt x="293" y="670"/>
                </a:cubicBezTo>
                <a:cubicBezTo>
                  <a:pt x="293" y="620"/>
                  <a:pt x="254" y="582"/>
                  <a:pt x="205" y="582"/>
                </a:cubicBezTo>
                <a:cubicBezTo>
                  <a:pt x="156" y="582"/>
                  <a:pt x="118" y="620"/>
                  <a:pt x="118" y="670"/>
                </a:cubicBezTo>
                <a:cubicBezTo>
                  <a:pt x="118" y="719"/>
                  <a:pt x="156" y="757"/>
                  <a:pt x="205" y="757"/>
                </a:cubicBezTo>
                <a:close/>
                <a:moveTo>
                  <a:pt x="929" y="175"/>
                </a:moveTo>
                <a:lnTo>
                  <a:pt x="1050" y="525"/>
                </a:lnTo>
                <a:lnTo>
                  <a:pt x="1050" y="992"/>
                </a:lnTo>
                <a:cubicBezTo>
                  <a:pt x="1050" y="1025"/>
                  <a:pt x="1025" y="1049"/>
                  <a:pt x="992" y="1049"/>
                </a:cubicBezTo>
                <a:lnTo>
                  <a:pt x="932" y="1049"/>
                </a:lnTo>
                <a:cubicBezTo>
                  <a:pt x="899" y="1049"/>
                  <a:pt x="875" y="1025"/>
                  <a:pt x="875" y="992"/>
                </a:cubicBezTo>
                <a:lnTo>
                  <a:pt x="875" y="932"/>
                </a:lnTo>
                <a:lnTo>
                  <a:pt x="175" y="932"/>
                </a:lnTo>
                <a:lnTo>
                  <a:pt x="175" y="992"/>
                </a:lnTo>
                <a:cubicBezTo>
                  <a:pt x="175" y="1025"/>
                  <a:pt x="151" y="1049"/>
                  <a:pt x="118" y="1049"/>
                </a:cubicBezTo>
                <a:lnTo>
                  <a:pt x="58" y="1049"/>
                </a:lnTo>
                <a:cubicBezTo>
                  <a:pt x="25" y="1049"/>
                  <a:pt x="0" y="1025"/>
                  <a:pt x="0" y="992"/>
                </a:cubicBezTo>
                <a:lnTo>
                  <a:pt x="0" y="525"/>
                </a:lnTo>
                <a:lnTo>
                  <a:pt x="121" y="175"/>
                </a:lnTo>
                <a:cubicBezTo>
                  <a:pt x="131" y="139"/>
                  <a:pt x="167" y="118"/>
                  <a:pt x="205" y="118"/>
                </a:cubicBezTo>
                <a:lnTo>
                  <a:pt x="350" y="118"/>
                </a:lnTo>
                <a:lnTo>
                  <a:pt x="350" y="0"/>
                </a:lnTo>
                <a:lnTo>
                  <a:pt x="700" y="0"/>
                </a:lnTo>
                <a:lnTo>
                  <a:pt x="700" y="118"/>
                </a:lnTo>
                <a:lnTo>
                  <a:pt x="845" y="118"/>
                </a:lnTo>
                <a:cubicBezTo>
                  <a:pt x="883" y="118"/>
                  <a:pt x="919" y="139"/>
                  <a:pt x="929" y="175"/>
                </a:cubicBez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4" name="Freeform 13"/>
          <p:cNvSpPr>
            <a:spLocks noChangeArrowheads="1"/>
          </p:cNvSpPr>
          <p:nvPr/>
        </p:nvSpPr>
        <p:spPr bwMode="auto">
          <a:xfrm>
            <a:off x="2134396" y="1497014"/>
            <a:ext cx="377825" cy="377825"/>
          </a:xfrm>
          <a:custGeom>
            <a:avLst/>
            <a:gdLst>
              <a:gd name="T0" fmla="*/ 700 w 1050"/>
              <a:gd name="T1" fmla="*/ 817 h 1050"/>
              <a:gd name="T2" fmla="*/ 700 w 1050"/>
              <a:gd name="T3" fmla="*/ 232 h 1050"/>
              <a:gd name="T4" fmla="*/ 582 w 1050"/>
              <a:gd name="T5" fmla="*/ 232 h 1050"/>
              <a:gd name="T6" fmla="*/ 582 w 1050"/>
              <a:gd name="T7" fmla="*/ 467 h 1050"/>
              <a:gd name="T8" fmla="*/ 467 w 1050"/>
              <a:gd name="T9" fmla="*/ 467 h 1050"/>
              <a:gd name="T10" fmla="*/ 467 w 1050"/>
              <a:gd name="T11" fmla="*/ 232 h 1050"/>
              <a:gd name="T12" fmla="*/ 350 w 1050"/>
              <a:gd name="T13" fmla="*/ 232 h 1050"/>
              <a:gd name="T14" fmla="*/ 350 w 1050"/>
              <a:gd name="T15" fmla="*/ 582 h 1050"/>
              <a:gd name="T16" fmla="*/ 582 w 1050"/>
              <a:gd name="T17" fmla="*/ 582 h 1050"/>
              <a:gd name="T18" fmla="*/ 582 w 1050"/>
              <a:gd name="T19" fmla="*/ 817 h 1050"/>
              <a:gd name="T20" fmla="*/ 700 w 1050"/>
              <a:gd name="T21" fmla="*/ 817 h 1050"/>
              <a:gd name="T22" fmla="*/ 932 w 1050"/>
              <a:gd name="T23" fmla="*/ 0 h 1050"/>
              <a:gd name="T24" fmla="*/ 1049 w 1050"/>
              <a:gd name="T25" fmla="*/ 118 h 1050"/>
              <a:gd name="T26" fmla="*/ 1049 w 1050"/>
              <a:gd name="T27" fmla="*/ 932 h 1050"/>
              <a:gd name="T28" fmla="*/ 932 w 1050"/>
              <a:gd name="T29" fmla="*/ 1049 h 1050"/>
              <a:gd name="T30" fmla="*/ 118 w 1050"/>
              <a:gd name="T31" fmla="*/ 1049 h 1050"/>
              <a:gd name="T32" fmla="*/ 0 w 1050"/>
              <a:gd name="T33" fmla="*/ 932 h 1050"/>
              <a:gd name="T34" fmla="*/ 0 w 1050"/>
              <a:gd name="T35" fmla="*/ 118 h 1050"/>
              <a:gd name="T36" fmla="*/ 118 w 1050"/>
              <a:gd name="T37" fmla="*/ 0 h 1050"/>
              <a:gd name="T38" fmla="*/ 932 w 1050"/>
              <a:gd name="T39" fmla="*/ 0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050" h="1050">
                <a:moveTo>
                  <a:pt x="700" y="817"/>
                </a:moveTo>
                <a:lnTo>
                  <a:pt x="700" y="232"/>
                </a:lnTo>
                <a:lnTo>
                  <a:pt x="582" y="232"/>
                </a:lnTo>
                <a:lnTo>
                  <a:pt x="582" y="467"/>
                </a:lnTo>
                <a:lnTo>
                  <a:pt x="467" y="467"/>
                </a:lnTo>
                <a:lnTo>
                  <a:pt x="467" y="232"/>
                </a:lnTo>
                <a:lnTo>
                  <a:pt x="350" y="232"/>
                </a:lnTo>
                <a:lnTo>
                  <a:pt x="350" y="582"/>
                </a:lnTo>
                <a:lnTo>
                  <a:pt x="582" y="582"/>
                </a:lnTo>
                <a:lnTo>
                  <a:pt x="582" y="817"/>
                </a:lnTo>
                <a:lnTo>
                  <a:pt x="700" y="817"/>
                </a:lnTo>
                <a:close/>
                <a:moveTo>
                  <a:pt x="932" y="0"/>
                </a:moveTo>
                <a:cubicBezTo>
                  <a:pt x="995" y="0"/>
                  <a:pt x="1049" y="55"/>
                  <a:pt x="1049" y="118"/>
                </a:cubicBezTo>
                <a:lnTo>
                  <a:pt x="1049" y="932"/>
                </a:lnTo>
                <a:cubicBezTo>
                  <a:pt x="1049" y="995"/>
                  <a:pt x="995" y="1049"/>
                  <a:pt x="932" y="1049"/>
                </a:cubicBezTo>
                <a:lnTo>
                  <a:pt x="118" y="1049"/>
                </a:lnTo>
                <a:cubicBezTo>
                  <a:pt x="55" y="1049"/>
                  <a:pt x="0" y="995"/>
                  <a:pt x="0" y="932"/>
                </a:cubicBezTo>
                <a:lnTo>
                  <a:pt x="0" y="118"/>
                </a:lnTo>
                <a:cubicBezTo>
                  <a:pt x="0" y="55"/>
                  <a:pt x="55" y="0"/>
                  <a:pt x="118" y="0"/>
                </a:cubicBezTo>
                <a:lnTo>
                  <a:pt x="932" y="0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5" name="Freeform 14"/>
          <p:cNvSpPr>
            <a:spLocks noChangeArrowheads="1"/>
          </p:cNvSpPr>
          <p:nvPr/>
        </p:nvSpPr>
        <p:spPr bwMode="auto">
          <a:xfrm>
            <a:off x="3212308" y="1497014"/>
            <a:ext cx="377825" cy="377825"/>
          </a:xfrm>
          <a:custGeom>
            <a:avLst/>
            <a:gdLst>
              <a:gd name="T0" fmla="*/ 699 w 1050"/>
              <a:gd name="T1" fmla="*/ 437 h 1050"/>
              <a:gd name="T2" fmla="*/ 699 w 1050"/>
              <a:gd name="T3" fmla="*/ 350 h 1050"/>
              <a:gd name="T4" fmla="*/ 585 w 1050"/>
              <a:gd name="T5" fmla="*/ 232 h 1050"/>
              <a:gd name="T6" fmla="*/ 350 w 1050"/>
              <a:gd name="T7" fmla="*/ 232 h 1050"/>
              <a:gd name="T8" fmla="*/ 350 w 1050"/>
              <a:gd name="T9" fmla="*/ 350 h 1050"/>
              <a:gd name="T10" fmla="*/ 585 w 1050"/>
              <a:gd name="T11" fmla="*/ 350 h 1050"/>
              <a:gd name="T12" fmla="*/ 585 w 1050"/>
              <a:gd name="T13" fmla="*/ 467 h 1050"/>
              <a:gd name="T14" fmla="*/ 467 w 1050"/>
              <a:gd name="T15" fmla="*/ 467 h 1050"/>
              <a:gd name="T16" fmla="*/ 467 w 1050"/>
              <a:gd name="T17" fmla="*/ 582 h 1050"/>
              <a:gd name="T18" fmla="*/ 585 w 1050"/>
              <a:gd name="T19" fmla="*/ 582 h 1050"/>
              <a:gd name="T20" fmla="*/ 585 w 1050"/>
              <a:gd name="T21" fmla="*/ 700 h 1050"/>
              <a:gd name="T22" fmla="*/ 350 w 1050"/>
              <a:gd name="T23" fmla="*/ 700 h 1050"/>
              <a:gd name="T24" fmla="*/ 350 w 1050"/>
              <a:gd name="T25" fmla="*/ 817 h 1050"/>
              <a:gd name="T26" fmla="*/ 585 w 1050"/>
              <a:gd name="T27" fmla="*/ 817 h 1050"/>
              <a:gd name="T28" fmla="*/ 699 w 1050"/>
              <a:gd name="T29" fmla="*/ 700 h 1050"/>
              <a:gd name="T30" fmla="*/ 699 w 1050"/>
              <a:gd name="T31" fmla="*/ 612 h 1050"/>
              <a:gd name="T32" fmla="*/ 612 w 1050"/>
              <a:gd name="T33" fmla="*/ 525 h 1050"/>
              <a:gd name="T34" fmla="*/ 699 w 1050"/>
              <a:gd name="T35" fmla="*/ 437 h 1050"/>
              <a:gd name="T36" fmla="*/ 935 w 1050"/>
              <a:gd name="T37" fmla="*/ 0 h 1050"/>
              <a:gd name="T38" fmla="*/ 1049 w 1050"/>
              <a:gd name="T39" fmla="*/ 118 h 1050"/>
              <a:gd name="T40" fmla="*/ 1049 w 1050"/>
              <a:gd name="T41" fmla="*/ 932 h 1050"/>
              <a:gd name="T42" fmla="*/ 935 w 1050"/>
              <a:gd name="T43" fmla="*/ 1049 h 1050"/>
              <a:gd name="T44" fmla="*/ 117 w 1050"/>
              <a:gd name="T45" fmla="*/ 1049 h 1050"/>
              <a:gd name="T46" fmla="*/ 0 w 1050"/>
              <a:gd name="T47" fmla="*/ 932 h 1050"/>
              <a:gd name="T48" fmla="*/ 0 w 1050"/>
              <a:gd name="T49" fmla="*/ 118 h 1050"/>
              <a:gd name="T50" fmla="*/ 117 w 1050"/>
              <a:gd name="T51" fmla="*/ 0 h 1050"/>
              <a:gd name="T52" fmla="*/ 935 w 1050"/>
              <a:gd name="T53" fmla="*/ 0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050" h="1050">
                <a:moveTo>
                  <a:pt x="699" y="437"/>
                </a:moveTo>
                <a:lnTo>
                  <a:pt x="699" y="350"/>
                </a:lnTo>
                <a:cubicBezTo>
                  <a:pt x="699" y="284"/>
                  <a:pt x="648" y="232"/>
                  <a:pt x="585" y="232"/>
                </a:cubicBezTo>
                <a:lnTo>
                  <a:pt x="350" y="232"/>
                </a:lnTo>
                <a:lnTo>
                  <a:pt x="350" y="350"/>
                </a:lnTo>
                <a:lnTo>
                  <a:pt x="585" y="350"/>
                </a:lnTo>
                <a:lnTo>
                  <a:pt x="585" y="467"/>
                </a:lnTo>
                <a:lnTo>
                  <a:pt x="467" y="467"/>
                </a:lnTo>
                <a:lnTo>
                  <a:pt x="467" y="582"/>
                </a:lnTo>
                <a:lnTo>
                  <a:pt x="585" y="582"/>
                </a:lnTo>
                <a:lnTo>
                  <a:pt x="585" y="700"/>
                </a:lnTo>
                <a:lnTo>
                  <a:pt x="350" y="700"/>
                </a:lnTo>
                <a:lnTo>
                  <a:pt x="350" y="817"/>
                </a:lnTo>
                <a:lnTo>
                  <a:pt x="585" y="817"/>
                </a:lnTo>
                <a:cubicBezTo>
                  <a:pt x="648" y="817"/>
                  <a:pt x="699" y="765"/>
                  <a:pt x="699" y="700"/>
                </a:cubicBezTo>
                <a:lnTo>
                  <a:pt x="699" y="612"/>
                </a:lnTo>
                <a:cubicBezTo>
                  <a:pt x="699" y="563"/>
                  <a:pt x="661" y="525"/>
                  <a:pt x="612" y="525"/>
                </a:cubicBezTo>
                <a:cubicBezTo>
                  <a:pt x="661" y="525"/>
                  <a:pt x="699" y="487"/>
                  <a:pt x="699" y="437"/>
                </a:cubicBezTo>
                <a:close/>
                <a:moveTo>
                  <a:pt x="935" y="0"/>
                </a:moveTo>
                <a:cubicBezTo>
                  <a:pt x="997" y="0"/>
                  <a:pt x="1049" y="55"/>
                  <a:pt x="1049" y="118"/>
                </a:cubicBezTo>
                <a:lnTo>
                  <a:pt x="1049" y="932"/>
                </a:lnTo>
                <a:cubicBezTo>
                  <a:pt x="1049" y="995"/>
                  <a:pt x="997" y="1049"/>
                  <a:pt x="935" y="1049"/>
                </a:cubicBezTo>
                <a:lnTo>
                  <a:pt x="117" y="1049"/>
                </a:lnTo>
                <a:cubicBezTo>
                  <a:pt x="55" y="1049"/>
                  <a:pt x="0" y="995"/>
                  <a:pt x="0" y="932"/>
                </a:cubicBezTo>
                <a:lnTo>
                  <a:pt x="0" y="118"/>
                </a:lnTo>
                <a:cubicBezTo>
                  <a:pt x="0" y="55"/>
                  <a:pt x="55" y="0"/>
                  <a:pt x="117" y="0"/>
                </a:cubicBezTo>
                <a:lnTo>
                  <a:pt x="935" y="0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6" name="Freeform 15"/>
          <p:cNvSpPr>
            <a:spLocks noChangeArrowheads="1"/>
          </p:cNvSpPr>
          <p:nvPr/>
        </p:nvSpPr>
        <p:spPr bwMode="auto">
          <a:xfrm>
            <a:off x="4310856" y="1466853"/>
            <a:ext cx="336550" cy="441325"/>
          </a:xfrm>
          <a:custGeom>
            <a:avLst/>
            <a:gdLst>
              <a:gd name="T0" fmla="*/ 648 w 936"/>
              <a:gd name="T1" fmla="*/ 410 h 1225"/>
              <a:gd name="T2" fmla="*/ 648 w 936"/>
              <a:gd name="T3" fmla="*/ 292 h 1225"/>
              <a:gd name="T4" fmla="*/ 467 w 936"/>
              <a:gd name="T5" fmla="*/ 112 h 1225"/>
              <a:gd name="T6" fmla="*/ 287 w 936"/>
              <a:gd name="T7" fmla="*/ 292 h 1225"/>
              <a:gd name="T8" fmla="*/ 287 w 936"/>
              <a:gd name="T9" fmla="*/ 410 h 1225"/>
              <a:gd name="T10" fmla="*/ 648 w 936"/>
              <a:gd name="T11" fmla="*/ 410 h 1225"/>
              <a:gd name="T12" fmla="*/ 467 w 936"/>
              <a:gd name="T13" fmla="*/ 934 h 1225"/>
              <a:gd name="T14" fmla="*/ 585 w 936"/>
              <a:gd name="T15" fmla="*/ 817 h 1225"/>
              <a:gd name="T16" fmla="*/ 467 w 936"/>
              <a:gd name="T17" fmla="*/ 699 h 1225"/>
              <a:gd name="T18" fmla="*/ 350 w 936"/>
              <a:gd name="T19" fmla="*/ 817 h 1225"/>
              <a:gd name="T20" fmla="*/ 467 w 936"/>
              <a:gd name="T21" fmla="*/ 934 h 1225"/>
              <a:gd name="T22" fmla="*/ 935 w 936"/>
              <a:gd name="T23" fmla="*/ 524 h 1225"/>
              <a:gd name="T24" fmla="*/ 935 w 936"/>
              <a:gd name="T25" fmla="*/ 1109 h 1225"/>
              <a:gd name="T26" fmla="*/ 817 w 936"/>
              <a:gd name="T27" fmla="*/ 1224 h 1225"/>
              <a:gd name="T28" fmla="*/ 118 w 936"/>
              <a:gd name="T29" fmla="*/ 1224 h 1225"/>
              <a:gd name="T30" fmla="*/ 0 w 936"/>
              <a:gd name="T31" fmla="*/ 1109 h 1225"/>
              <a:gd name="T32" fmla="*/ 0 w 936"/>
              <a:gd name="T33" fmla="*/ 524 h 1225"/>
              <a:gd name="T34" fmla="*/ 118 w 936"/>
              <a:gd name="T35" fmla="*/ 410 h 1225"/>
              <a:gd name="T36" fmla="*/ 175 w 936"/>
              <a:gd name="T37" fmla="*/ 410 h 1225"/>
              <a:gd name="T38" fmla="*/ 175 w 936"/>
              <a:gd name="T39" fmla="*/ 292 h 1225"/>
              <a:gd name="T40" fmla="*/ 467 w 936"/>
              <a:gd name="T41" fmla="*/ 0 h 1225"/>
              <a:gd name="T42" fmla="*/ 760 w 936"/>
              <a:gd name="T43" fmla="*/ 292 h 1225"/>
              <a:gd name="T44" fmla="*/ 760 w 936"/>
              <a:gd name="T45" fmla="*/ 410 h 1225"/>
              <a:gd name="T46" fmla="*/ 817 w 936"/>
              <a:gd name="T47" fmla="*/ 410 h 1225"/>
              <a:gd name="T48" fmla="*/ 935 w 936"/>
              <a:gd name="T49" fmla="*/ 524 h 12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936" h="1225">
                <a:moveTo>
                  <a:pt x="648" y="410"/>
                </a:moveTo>
                <a:lnTo>
                  <a:pt x="648" y="292"/>
                </a:lnTo>
                <a:cubicBezTo>
                  <a:pt x="648" y="194"/>
                  <a:pt x="565" y="112"/>
                  <a:pt x="467" y="112"/>
                </a:cubicBezTo>
                <a:cubicBezTo>
                  <a:pt x="368" y="112"/>
                  <a:pt x="287" y="194"/>
                  <a:pt x="287" y="292"/>
                </a:cubicBezTo>
                <a:lnTo>
                  <a:pt x="287" y="410"/>
                </a:lnTo>
                <a:lnTo>
                  <a:pt x="648" y="410"/>
                </a:lnTo>
                <a:close/>
                <a:moveTo>
                  <a:pt x="467" y="934"/>
                </a:moveTo>
                <a:cubicBezTo>
                  <a:pt x="530" y="934"/>
                  <a:pt x="585" y="880"/>
                  <a:pt x="585" y="817"/>
                </a:cubicBezTo>
                <a:cubicBezTo>
                  <a:pt x="585" y="754"/>
                  <a:pt x="530" y="699"/>
                  <a:pt x="467" y="699"/>
                </a:cubicBezTo>
                <a:cubicBezTo>
                  <a:pt x="404" y="699"/>
                  <a:pt x="350" y="754"/>
                  <a:pt x="350" y="817"/>
                </a:cubicBezTo>
                <a:cubicBezTo>
                  <a:pt x="350" y="880"/>
                  <a:pt x="404" y="934"/>
                  <a:pt x="467" y="934"/>
                </a:cubicBezTo>
                <a:close/>
                <a:moveTo>
                  <a:pt x="935" y="524"/>
                </a:moveTo>
                <a:lnTo>
                  <a:pt x="935" y="1109"/>
                </a:lnTo>
                <a:cubicBezTo>
                  <a:pt x="935" y="1172"/>
                  <a:pt x="880" y="1224"/>
                  <a:pt x="817" y="1224"/>
                </a:cubicBezTo>
                <a:lnTo>
                  <a:pt x="118" y="1224"/>
                </a:lnTo>
                <a:cubicBezTo>
                  <a:pt x="55" y="1224"/>
                  <a:pt x="0" y="1172"/>
                  <a:pt x="0" y="1109"/>
                </a:cubicBezTo>
                <a:lnTo>
                  <a:pt x="0" y="524"/>
                </a:lnTo>
                <a:cubicBezTo>
                  <a:pt x="0" y="461"/>
                  <a:pt x="55" y="410"/>
                  <a:pt x="118" y="410"/>
                </a:cubicBezTo>
                <a:lnTo>
                  <a:pt x="175" y="410"/>
                </a:lnTo>
                <a:lnTo>
                  <a:pt x="175" y="292"/>
                </a:lnTo>
                <a:cubicBezTo>
                  <a:pt x="175" y="131"/>
                  <a:pt x="305" y="0"/>
                  <a:pt x="467" y="0"/>
                </a:cubicBezTo>
                <a:cubicBezTo>
                  <a:pt x="628" y="0"/>
                  <a:pt x="760" y="131"/>
                  <a:pt x="760" y="292"/>
                </a:cubicBezTo>
                <a:lnTo>
                  <a:pt x="760" y="410"/>
                </a:lnTo>
                <a:lnTo>
                  <a:pt x="817" y="410"/>
                </a:lnTo>
                <a:cubicBezTo>
                  <a:pt x="880" y="410"/>
                  <a:pt x="935" y="461"/>
                  <a:pt x="935" y="524"/>
                </a:cubicBez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7" name="Freeform 16"/>
          <p:cNvSpPr>
            <a:spLocks noChangeArrowheads="1"/>
          </p:cNvSpPr>
          <p:nvPr/>
        </p:nvSpPr>
        <p:spPr bwMode="auto">
          <a:xfrm>
            <a:off x="5388769" y="1466853"/>
            <a:ext cx="336550" cy="441325"/>
          </a:xfrm>
          <a:custGeom>
            <a:avLst/>
            <a:gdLst>
              <a:gd name="T0" fmla="*/ 817 w 935"/>
              <a:gd name="T1" fmla="*/ 1109 h 1225"/>
              <a:gd name="T2" fmla="*/ 817 w 935"/>
              <a:gd name="T3" fmla="*/ 524 h 1225"/>
              <a:gd name="T4" fmla="*/ 117 w 935"/>
              <a:gd name="T5" fmla="*/ 524 h 1225"/>
              <a:gd name="T6" fmla="*/ 117 w 935"/>
              <a:gd name="T7" fmla="*/ 1109 h 1225"/>
              <a:gd name="T8" fmla="*/ 817 w 935"/>
              <a:gd name="T9" fmla="*/ 1109 h 1225"/>
              <a:gd name="T10" fmla="*/ 287 w 935"/>
              <a:gd name="T11" fmla="*/ 292 h 1225"/>
              <a:gd name="T12" fmla="*/ 287 w 935"/>
              <a:gd name="T13" fmla="*/ 410 h 1225"/>
              <a:gd name="T14" fmla="*/ 647 w 935"/>
              <a:gd name="T15" fmla="*/ 410 h 1225"/>
              <a:gd name="T16" fmla="*/ 647 w 935"/>
              <a:gd name="T17" fmla="*/ 292 h 1225"/>
              <a:gd name="T18" fmla="*/ 467 w 935"/>
              <a:gd name="T19" fmla="*/ 112 h 1225"/>
              <a:gd name="T20" fmla="*/ 287 w 935"/>
              <a:gd name="T21" fmla="*/ 292 h 1225"/>
              <a:gd name="T22" fmla="*/ 934 w 935"/>
              <a:gd name="T23" fmla="*/ 524 h 1225"/>
              <a:gd name="T24" fmla="*/ 934 w 935"/>
              <a:gd name="T25" fmla="*/ 1109 h 1225"/>
              <a:gd name="T26" fmla="*/ 817 w 935"/>
              <a:gd name="T27" fmla="*/ 1224 h 1225"/>
              <a:gd name="T28" fmla="*/ 117 w 935"/>
              <a:gd name="T29" fmla="*/ 1224 h 1225"/>
              <a:gd name="T30" fmla="*/ 0 w 935"/>
              <a:gd name="T31" fmla="*/ 1109 h 1225"/>
              <a:gd name="T32" fmla="*/ 0 w 935"/>
              <a:gd name="T33" fmla="*/ 524 h 1225"/>
              <a:gd name="T34" fmla="*/ 117 w 935"/>
              <a:gd name="T35" fmla="*/ 410 h 1225"/>
              <a:gd name="T36" fmla="*/ 175 w 935"/>
              <a:gd name="T37" fmla="*/ 410 h 1225"/>
              <a:gd name="T38" fmla="*/ 175 w 935"/>
              <a:gd name="T39" fmla="*/ 292 h 1225"/>
              <a:gd name="T40" fmla="*/ 467 w 935"/>
              <a:gd name="T41" fmla="*/ 0 h 1225"/>
              <a:gd name="T42" fmla="*/ 760 w 935"/>
              <a:gd name="T43" fmla="*/ 292 h 1225"/>
              <a:gd name="T44" fmla="*/ 760 w 935"/>
              <a:gd name="T45" fmla="*/ 410 h 1225"/>
              <a:gd name="T46" fmla="*/ 817 w 935"/>
              <a:gd name="T47" fmla="*/ 410 h 1225"/>
              <a:gd name="T48" fmla="*/ 934 w 935"/>
              <a:gd name="T49" fmla="*/ 524 h 1225"/>
              <a:gd name="T50" fmla="*/ 467 w 935"/>
              <a:gd name="T51" fmla="*/ 934 h 1225"/>
              <a:gd name="T52" fmla="*/ 350 w 935"/>
              <a:gd name="T53" fmla="*/ 817 h 1225"/>
              <a:gd name="T54" fmla="*/ 467 w 935"/>
              <a:gd name="T55" fmla="*/ 699 h 1225"/>
              <a:gd name="T56" fmla="*/ 585 w 935"/>
              <a:gd name="T57" fmla="*/ 817 h 1225"/>
              <a:gd name="T58" fmla="*/ 467 w 935"/>
              <a:gd name="T59" fmla="*/ 934 h 12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935" h="1225">
                <a:moveTo>
                  <a:pt x="817" y="1109"/>
                </a:moveTo>
                <a:lnTo>
                  <a:pt x="817" y="524"/>
                </a:lnTo>
                <a:lnTo>
                  <a:pt x="117" y="524"/>
                </a:lnTo>
                <a:lnTo>
                  <a:pt x="117" y="1109"/>
                </a:lnTo>
                <a:lnTo>
                  <a:pt x="817" y="1109"/>
                </a:lnTo>
                <a:close/>
                <a:moveTo>
                  <a:pt x="287" y="292"/>
                </a:moveTo>
                <a:lnTo>
                  <a:pt x="287" y="410"/>
                </a:lnTo>
                <a:lnTo>
                  <a:pt x="647" y="410"/>
                </a:lnTo>
                <a:lnTo>
                  <a:pt x="647" y="292"/>
                </a:lnTo>
                <a:cubicBezTo>
                  <a:pt x="647" y="194"/>
                  <a:pt x="565" y="112"/>
                  <a:pt x="467" y="112"/>
                </a:cubicBezTo>
                <a:cubicBezTo>
                  <a:pt x="368" y="112"/>
                  <a:pt x="287" y="194"/>
                  <a:pt x="287" y="292"/>
                </a:cubicBezTo>
                <a:close/>
                <a:moveTo>
                  <a:pt x="934" y="524"/>
                </a:moveTo>
                <a:lnTo>
                  <a:pt x="934" y="1109"/>
                </a:lnTo>
                <a:cubicBezTo>
                  <a:pt x="934" y="1172"/>
                  <a:pt x="880" y="1224"/>
                  <a:pt x="817" y="1224"/>
                </a:cubicBezTo>
                <a:lnTo>
                  <a:pt x="117" y="1224"/>
                </a:lnTo>
                <a:cubicBezTo>
                  <a:pt x="54" y="1224"/>
                  <a:pt x="0" y="1172"/>
                  <a:pt x="0" y="1109"/>
                </a:cubicBezTo>
                <a:lnTo>
                  <a:pt x="0" y="524"/>
                </a:lnTo>
                <a:cubicBezTo>
                  <a:pt x="0" y="461"/>
                  <a:pt x="54" y="410"/>
                  <a:pt x="117" y="410"/>
                </a:cubicBezTo>
                <a:lnTo>
                  <a:pt x="175" y="410"/>
                </a:lnTo>
                <a:lnTo>
                  <a:pt x="175" y="292"/>
                </a:lnTo>
                <a:cubicBezTo>
                  <a:pt x="175" y="131"/>
                  <a:pt x="306" y="0"/>
                  <a:pt x="467" y="0"/>
                </a:cubicBezTo>
                <a:cubicBezTo>
                  <a:pt x="628" y="0"/>
                  <a:pt x="760" y="131"/>
                  <a:pt x="760" y="292"/>
                </a:cubicBezTo>
                <a:lnTo>
                  <a:pt x="760" y="410"/>
                </a:lnTo>
                <a:lnTo>
                  <a:pt x="817" y="410"/>
                </a:lnTo>
                <a:cubicBezTo>
                  <a:pt x="880" y="410"/>
                  <a:pt x="934" y="461"/>
                  <a:pt x="934" y="524"/>
                </a:cubicBezTo>
                <a:close/>
                <a:moveTo>
                  <a:pt x="467" y="934"/>
                </a:moveTo>
                <a:cubicBezTo>
                  <a:pt x="404" y="934"/>
                  <a:pt x="350" y="880"/>
                  <a:pt x="350" y="817"/>
                </a:cubicBezTo>
                <a:cubicBezTo>
                  <a:pt x="350" y="754"/>
                  <a:pt x="404" y="699"/>
                  <a:pt x="467" y="699"/>
                </a:cubicBezTo>
                <a:cubicBezTo>
                  <a:pt x="530" y="699"/>
                  <a:pt x="585" y="754"/>
                  <a:pt x="585" y="817"/>
                </a:cubicBezTo>
                <a:cubicBezTo>
                  <a:pt x="585" y="880"/>
                  <a:pt x="530" y="934"/>
                  <a:pt x="467" y="934"/>
                </a:cubicBez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8" name="Freeform 17"/>
          <p:cNvSpPr>
            <a:spLocks noChangeArrowheads="1"/>
          </p:cNvSpPr>
          <p:nvPr/>
        </p:nvSpPr>
        <p:spPr bwMode="auto">
          <a:xfrm>
            <a:off x="6465094" y="1466853"/>
            <a:ext cx="336550" cy="441325"/>
          </a:xfrm>
          <a:custGeom>
            <a:avLst/>
            <a:gdLst>
              <a:gd name="T0" fmla="*/ 817 w 935"/>
              <a:gd name="T1" fmla="*/ 1109 h 1225"/>
              <a:gd name="T2" fmla="*/ 817 w 935"/>
              <a:gd name="T3" fmla="*/ 524 h 1225"/>
              <a:gd name="T4" fmla="*/ 117 w 935"/>
              <a:gd name="T5" fmla="*/ 524 h 1225"/>
              <a:gd name="T6" fmla="*/ 117 w 935"/>
              <a:gd name="T7" fmla="*/ 1109 h 1225"/>
              <a:gd name="T8" fmla="*/ 817 w 935"/>
              <a:gd name="T9" fmla="*/ 1109 h 1225"/>
              <a:gd name="T10" fmla="*/ 817 w 935"/>
              <a:gd name="T11" fmla="*/ 410 h 1225"/>
              <a:gd name="T12" fmla="*/ 934 w 935"/>
              <a:gd name="T13" fmla="*/ 524 h 1225"/>
              <a:gd name="T14" fmla="*/ 934 w 935"/>
              <a:gd name="T15" fmla="*/ 1109 h 1225"/>
              <a:gd name="T16" fmla="*/ 817 w 935"/>
              <a:gd name="T17" fmla="*/ 1224 h 1225"/>
              <a:gd name="T18" fmla="*/ 117 w 935"/>
              <a:gd name="T19" fmla="*/ 1224 h 1225"/>
              <a:gd name="T20" fmla="*/ 0 w 935"/>
              <a:gd name="T21" fmla="*/ 1109 h 1225"/>
              <a:gd name="T22" fmla="*/ 0 w 935"/>
              <a:gd name="T23" fmla="*/ 524 h 1225"/>
              <a:gd name="T24" fmla="*/ 117 w 935"/>
              <a:gd name="T25" fmla="*/ 410 h 1225"/>
              <a:gd name="T26" fmla="*/ 647 w 935"/>
              <a:gd name="T27" fmla="*/ 410 h 1225"/>
              <a:gd name="T28" fmla="*/ 647 w 935"/>
              <a:gd name="T29" fmla="*/ 292 h 1225"/>
              <a:gd name="T30" fmla="*/ 467 w 935"/>
              <a:gd name="T31" fmla="*/ 112 h 1225"/>
              <a:gd name="T32" fmla="*/ 287 w 935"/>
              <a:gd name="T33" fmla="*/ 292 h 1225"/>
              <a:gd name="T34" fmla="*/ 174 w 935"/>
              <a:gd name="T35" fmla="*/ 292 h 1225"/>
              <a:gd name="T36" fmla="*/ 467 w 935"/>
              <a:gd name="T37" fmla="*/ 0 h 1225"/>
              <a:gd name="T38" fmla="*/ 759 w 935"/>
              <a:gd name="T39" fmla="*/ 292 h 1225"/>
              <a:gd name="T40" fmla="*/ 759 w 935"/>
              <a:gd name="T41" fmla="*/ 410 h 1225"/>
              <a:gd name="T42" fmla="*/ 817 w 935"/>
              <a:gd name="T43" fmla="*/ 410 h 1225"/>
              <a:gd name="T44" fmla="*/ 467 w 935"/>
              <a:gd name="T45" fmla="*/ 934 h 1225"/>
              <a:gd name="T46" fmla="*/ 349 w 935"/>
              <a:gd name="T47" fmla="*/ 817 h 1225"/>
              <a:gd name="T48" fmla="*/ 467 w 935"/>
              <a:gd name="T49" fmla="*/ 699 h 1225"/>
              <a:gd name="T50" fmla="*/ 584 w 935"/>
              <a:gd name="T51" fmla="*/ 817 h 1225"/>
              <a:gd name="T52" fmla="*/ 467 w 935"/>
              <a:gd name="T53" fmla="*/ 934 h 12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935" h="1225">
                <a:moveTo>
                  <a:pt x="817" y="1109"/>
                </a:moveTo>
                <a:lnTo>
                  <a:pt x="817" y="524"/>
                </a:lnTo>
                <a:lnTo>
                  <a:pt x="117" y="524"/>
                </a:lnTo>
                <a:lnTo>
                  <a:pt x="117" y="1109"/>
                </a:lnTo>
                <a:lnTo>
                  <a:pt x="817" y="1109"/>
                </a:lnTo>
                <a:close/>
                <a:moveTo>
                  <a:pt x="817" y="410"/>
                </a:moveTo>
                <a:cubicBezTo>
                  <a:pt x="880" y="410"/>
                  <a:pt x="934" y="461"/>
                  <a:pt x="934" y="524"/>
                </a:cubicBezTo>
                <a:lnTo>
                  <a:pt x="934" y="1109"/>
                </a:lnTo>
                <a:cubicBezTo>
                  <a:pt x="934" y="1172"/>
                  <a:pt x="880" y="1224"/>
                  <a:pt x="817" y="1224"/>
                </a:cubicBezTo>
                <a:lnTo>
                  <a:pt x="117" y="1224"/>
                </a:lnTo>
                <a:cubicBezTo>
                  <a:pt x="54" y="1224"/>
                  <a:pt x="0" y="1172"/>
                  <a:pt x="0" y="1109"/>
                </a:cubicBezTo>
                <a:lnTo>
                  <a:pt x="0" y="524"/>
                </a:lnTo>
                <a:cubicBezTo>
                  <a:pt x="0" y="461"/>
                  <a:pt x="54" y="410"/>
                  <a:pt x="117" y="410"/>
                </a:cubicBezTo>
                <a:lnTo>
                  <a:pt x="647" y="410"/>
                </a:lnTo>
                <a:lnTo>
                  <a:pt x="647" y="292"/>
                </a:lnTo>
                <a:cubicBezTo>
                  <a:pt x="647" y="194"/>
                  <a:pt x="565" y="112"/>
                  <a:pt x="467" y="112"/>
                </a:cubicBezTo>
                <a:cubicBezTo>
                  <a:pt x="369" y="112"/>
                  <a:pt x="287" y="194"/>
                  <a:pt x="287" y="292"/>
                </a:cubicBezTo>
                <a:lnTo>
                  <a:pt x="174" y="292"/>
                </a:lnTo>
                <a:cubicBezTo>
                  <a:pt x="174" y="131"/>
                  <a:pt x="306" y="0"/>
                  <a:pt x="467" y="0"/>
                </a:cubicBezTo>
                <a:cubicBezTo>
                  <a:pt x="628" y="0"/>
                  <a:pt x="759" y="131"/>
                  <a:pt x="759" y="292"/>
                </a:cubicBezTo>
                <a:lnTo>
                  <a:pt x="759" y="410"/>
                </a:lnTo>
                <a:lnTo>
                  <a:pt x="817" y="410"/>
                </a:lnTo>
                <a:close/>
                <a:moveTo>
                  <a:pt x="467" y="934"/>
                </a:moveTo>
                <a:cubicBezTo>
                  <a:pt x="404" y="934"/>
                  <a:pt x="349" y="880"/>
                  <a:pt x="349" y="817"/>
                </a:cubicBezTo>
                <a:cubicBezTo>
                  <a:pt x="349" y="754"/>
                  <a:pt x="404" y="699"/>
                  <a:pt x="467" y="699"/>
                </a:cubicBezTo>
                <a:cubicBezTo>
                  <a:pt x="530" y="699"/>
                  <a:pt x="584" y="754"/>
                  <a:pt x="584" y="817"/>
                </a:cubicBezTo>
                <a:cubicBezTo>
                  <a:pt x="584" y="880"/>
                  <a:pt x="530" y="934"/>
                  <a:pt x="467" y="934"/>
                </a:cubicBez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9" name="Freeform 18"/>
          <p:cNvSpPr>
            <a:spLocks noChangeArrowheads="1"/>
          </p:cNvSpPr>
          <p:nvPr/>
        </p:nvSpPr>
        <p:spPr bwMode="auto">
          <a:xfrm>
            <a:off x="7479506" y="1455739"/>
            <a:ext cx="463550" cy="461963"/>
          </a:xfrm>
          <a:custGeom>
            <a:avLst/>
            <a:gdLst>
              <a:gd name="T0" fmla="*/ 643 w 1286"/>
              <a:gd name="T1" fmla="*/ 1049 h 1285"/>
              <a:gd name="T2" fmla="*/ 1050 w 1286"/>
              <a:gd name="T3" fmla="*/ 642 h 1285"/>
              <a:gd name="T4" fmla="*/ 643 w 1286"/>
              <a:gd name="T5" fmla="*/ 235 h 1285"/>
              <a:gd name="T6" fmla="*/ 235 w 1286"/>
              <a:gd name="T7" fmla="*/ 642 h 1285"/>
              <a:gd name="T8" fmla="*/ 643 w 1286"/>
              <a:gd name="T9" fmla="*/ 1049 h 1285"/>
              <a:gd name="T10" fmla="*/ 1165 w 1286"/>
              <a:gd name="T11" fmla="*/ 584 h 1285"/>
              <a:gd name="T12" fmla="*/ 1285 w 1286"/>
              <a:gd name="T13" fmla="*/ 584 h 1285"/>
              <a:gd name="T14" fmla="*/ 1285 w 1286"/>
              <a:gd name="T15" fmla="*/ 699 h 1285"/>
              <a:gd name="T16" fmla="*/ 1165 w 1286"/>
              <a:gd name="T17" fmla="*/ 699 h 1285"/>
              <a:gd name="T18" fmla="*/ 700 w 1286"/>
              <a:gd name="T19" fmla="*/ 1164 h 1285"/>
              <a:gd name="T20" fmla="*/ 700 w 1286"/>
              <a:gd name="T21" fmla="*/ 1284 h 1285"/>
              <a:gd name="T22" fmla="*/ 585 w 1286"/>
              <a:gd name="T23" fmla="*/ 1284 h 1285"/>
              <a:gd name="T24" fmla="*/ 585 w 1286"/>
              <a:gd name="T25" fmla="*/ 1164 h 1285"/>
              <a:gd name="T26" fmla="*/ 121 w 1286"/>
              <a:gd name="T27" fmla="*/ 699 h 1285"/>
              <a:gd name="T28" fmla="*/ 0 w 1286"/>
              <a:gd name="T29" fmla="*/ 699 h 1285"/>
              <a:gd name="T30" fmla="*/ 0 w 1286"/>
              <a:gd name="T31" fmla="*/ 584 h 1285"/>
              <a:gd name="T32" fmla="*/ 121 w 1286"/>
              <a:gd name="T33" fmla="*/ 584 h 1285"/>
              <a:gd name="T34" fmla="*/ 585 w 1286"/>
              <a:gd name="T35" fmla="*/ 120 h 1285"/>
              <a:gd name="T36" fmla="*/ 585 w 1286"/>
              <a:gd name="T37" fmla="*/ 0 h 1285"/>
              <a:gd name="T38" fmla="*/ 700 w 1286"/>
              <a:gd name="T39" fmla="*/ 0 h 1285"/>
              <a:gd name="T40" fmla="*/ 700 w 1286"/>
              <a:gd name="T41" fmla="*/ 120 h 1285"/>
              <a:gd name="T42" fmla="*/ 1165 w 1286"/>
              <a:gd name="T43" fmla="*/ 584 h 12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286" h="1285">
                <a:moveTo>
                  <a:pt x="643" y="1049"/>
                </a:moveTo>
                <a:cubicBezTo>
                  <a:pt x="869" y="1049"/>
                  <a:pt x="1050" y="869"/>
                  <a:pt x="1050" y="642"/>
                </a:cubicBezTo>
                <a:cubicBezTo>
                  <a:pt x="1050" y="415"/>
                  <a:pt x="870" y="235"/>
                  <a:pt x="643" y="235"/>
                </a:cubicBezTo>
                <a:cubicBezTo>
                  <a:pt x="416" y="235"/>
                  <a:pt x="235" y="415"/>
                  <a:pt x="235" y="642"/>
                </a:cubicBezTo>
                <a:cubicBezTo>
                  <a:pt x="235" y="869"/>
                  <a:pt x="416" y="1049"/>
                  <a:pt x="643" y="1049"/>
                </a:cubicBezTo>
                <a:close/>
                <a:moveTo>
                  <a:pt x="1165" y="584"/>
                </a:moveTo>
                <a:lnTo>
                  <a:pt x="1285" y="584"/>
                </a:lnTo>
                <a:lnTo>
                  <a:pt x="1285" y="699"/>
                </a:lnTo>
                <a:lnTo>
                  <a:pt x="1165" y="699"/>
                </a:lnTo>
                <a:cubicBezTo>
                  <a:pt x="1137" y="942"/>
                  <a:pt x="943" y="1136"/>
                  <a:pt x="700" y="1164"/>
                </a:cubicBezTo>
                <a:lnTo>
                  <a:pt x="700" y="1284"/>
                </a:lnTo>
                <a:lnTo>
                  <a:pt x="585" y="1284"/>
                </a:lnTo>
                <a:lnTo>
                  <a:pt x="585" y="1164"/>
                </a:lnTo>
                <a:cubicBezTo>
                  <a:pt x="342" y="1136"/>
                  <a:pt x="148" y="942"/>
                  <a:pt x="121" y="699"/>
                </a:cubicBezTo>
                <a:lnTo>
                  <a:pt x="0" y="699"/>
                </a:lnTo>
                <a:lnTo>
                  <a:pt x="0" y="584"/>
                </a:lnTo>
                <a:lnTo>
                  <a:pt x="121" y="584"/>
                </a:lnTo>
                <a:cubicBezTo>
                  <a:pt x="148" y="341"/>
                  <a:pt x="342" y="147"/>
                  <a:pt x="585" y="120"/>
                </a:cubicBezTo>
                <a:lnTo>
                  <a:pt x="585" y="0"/>
                </a:lnTo>
                <a:lnTo>
                  <a:pt x="700" y="0"/>
                </a:lnTo>
                <a:lnTo>
                  <a:pt x="700" y="120"/>
                </a:lnTo>
                <a:cubicBezTo>
                  <a:pt x="943" y="147"/>
                  <a:pt x="1137" y="341"/>
                  <a:pt x="1165" y="584"/>
                </a:cubicBez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0" name="Freeform 19"/>
          <p:cNvSpPr>
            <a:spLocks noChangeArrowheads="1"/>
          </p:cNvSpPr>
          <p:nvPr/>
        </p:nvSpPr>
        <p:spPr bwMode="auto">
          <a:xfrm>
            <a:off x="8598696" y="1477963"/>
            <a:ext cx="377825" cy="419100"/>
          </a:xfrm>
          <a:custGeom>
            <a:avLst/>
            <a:gdLst>
              <a:gd name="T0" fmla="*/ 565 w 1050"/>
              <a:gd name="T1" fmla="*/ 552 h 1165"/>
              <a:gd name="T2" fmla="*/ 1049 w 1050"/>
              <a:gd name="T3" fmla="*/ 1033 h 1165"/>
              <a:gd name="T4" fmla="*/ 975 w 1050"/>
              <a:gd name="T5" fmla="*/ 1106 h 1165"/>
              <a:gd name="T6" fmla="*/ 779 w 1050"/>
              <a:gd name="T7" fmla="*/ 912 h 1165"/>
              <a:gd name="T8" fmla="*/ 582 w 1050"/>
              <a:gd name="T9" fmla="*/ 1164 h 1165"/>
              <a:gd name="T10" fmla="*/ 175 w 1050"/>
              <a:gd name="T11" fmla="*/ 407 h 1165"/>
              <a:gd name="T12" fmla="*/ 186 w 1050"/>
              <a:gd name="T13" fmla="*/ 317 h 1165"/>
              <a:gd name="T14" fmla="*/ 0 w 1050"/>
              <a:gd name="T15" fmla="*/ 131 h 1165"/>
              <a:gd name="T16" fmla="*/ 74 w 1050"/>
              <a:gd name="T17" fmla="*/ 57 h 1165"/>
              <a:gd name="T18" fmla="*/ 560 w 1050"/>
              <a:gd name="T19" fmla="*/ 544 h 1165"/>
              <a:gd name="T20" fmla="*/ 565 w 1050"/>
              <a:gd name="T21" fmla="*/ 552 h 1165"/>
              <a:gd name="T22" fmla="*/ 475 w 1050"/>
              <a:gd name="T23" fmla="*/ 311 h 1165"/>
              <a:gd name="T24" fmla="*/ 287 w 1050"/>
              <a:gd name="T25" fmla="*/ 125 h 1165"/>
              <a:gd name="T26" fmla="*/ 582 w 1050"/>
              <a:gd name="T27" fmla="*/ 0 h 1165"/>
              <a:gd name="T28" fmla="*/ 989 w 1050"/>
              <a:gd name="T29" fmla="*/ 407 h 1165"/>
              <a:gd name="T30" fmla="*/ 891 w 1050"/>
              <a:gd name="T31" fmla="*/ 727 h 1165"/>
              <a:gd name="T32" fmla="*/ 680 w 1050"/>
              <a:gd name="T33" fmla="*/ 513 h 1165"/>
              <a:gd name="T34" fmla="*/ 727 w 1050"/>
              <a:gd name="T35" fmla="*/ 407 h 1165"/>
              <a:gd name="T36" fmla="*/ 582 w 1050"/>
              <a:gd name="T37" fmla="*/ 262 h 1165"/>
              <a:gd name="T38" fmla="*/ 475 w 1050"/>
              <a:gd name="T39" fmla="*/ 311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050" h="1165">
                <a:moveTo>
                  <a:pt x="565" y="552"/>
                </a:moveTo>
                <a:cubicBezTo>
                  <a:pt x="727" y="712"/>
                  <a:pt x="889" y="872"/>
                  <a:pt x="1049" y="1033"/>
                </a:cubicBezTo>
                <a:lnTo>
                  <a:pt x="975" y="1106"/>
                </a:lnTo>
                <a:lnTo>
                  <a:pt x="779" y="912"/>
                </a:lnTo>
                <a:cubicBezTo>
                  <a:pt x="680" y="1057"/>
                  <a:pt x="582" y="1164"/>
                  <a:pt x="582" y="1164"/>
                </a:cubicBezTo>
                <a:cubicBezTo>
                  <a:pt x="582" y="1164"/>
                  <a:pt x="175" y="713"/>
                  <a:pt x="175" y="407"/>
                </a:cubicBezTo>
                <a:cubicBezTo>
                  <a:pt x="175" y="377"/>
                  <a:pt x="180" y="347"/>
                  <a:pt x="186" y="317"/>
                </a:cubicBezTo>
                <a:lnTo>
                  <a:pt x="0" y="131"/>
                </a:lnTo>
                <a:lnTo>
                  <a:pt x="74" y="57"/>
                </a:lnTo>
                <a:lnTo>
                  <a:pt x="560" y="544"/>
                </a:lnTo>
                <a:lnTo>
                  <a:pt x="565" y="552"/>
                </a:lnTo>
                <a:close/>
                <a:moveTo>
                  <a:pt x="475" y="311"/>
                </a:moveTo>
                <a:lnTo>
                  <a:pt x="287" y="125"/>
                </a:lnTo>
                <a:cubicBezTo>
                  <a:pt x="360" y="49"/>
                  <a:pt x="467" y="0"/>
                  <a:pt x="582" y="0"/>
                </a:cubicBezTo>
                <a:cubicBezTo>
                  <a:pt x="809" y="0"/>
                  <a:pt x="989" y="180"/>
                  <a:pt x="989" y="407"/>
                </a:cubicBezTo>
                <a:cubicBezTo>
                  <a:pt x="989" y="505"/>
                  <a:pt x="948" y="617"/>
                  <a:pt x="891" y="727"/>
                </a:cubicBezTo>
                <a:lnTo>
                  <a:pt x="680" y="513"/>
                </a:lnTo>
                <a:cubicBezTo>
                  <a:pt x="710" y="486"/>
                  <a:pt x="727" y="451"/>
                  <a:pt x="727" y="407"/>
                </a:cubicBezTo>
                <a:cubicBezTo>
                  <a:pt x="727" y="328"/>
                  <a:pt x="661" y="262"/>
                  <a:pt x="582" y="262"/>
                </a:cubicBezTo>
                <a:cubicBezTo>
                  <a:pt x="538" y="262"/>
                  <a:pt x="503" y="281"/>
                  <a:pt x="475" y="311"/>
                </a:cubicBez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1" name="Freeform 20"/>
          <p:cNvSpPr>
            <a:spLocks noChangeArrowheads="1"/>
          </p:cNvSpPr>
          <p:nvPr/>
        </p:nvSpPr>
        <p:spPr bwMode="auto">
          <a:xfrm>
            <a:off x="9633744" y="1455739"/>
            <a:ext cx="461962" cy="461963"/>
          </a:xfrm>
          <a:custGeom>
            <a:avLst/>
            <a:gdLst>
              <a:gd name="T0" fmla="*/ 891 w 1285"/>
              <a:gd name="T1" fmla="*/ 964 h 1285"/>
              <a:gd name="T2" fmla="*/ 320 w 1285"/>
              <a:gd name="T3" fmla="*/ 393 h 1285"/>
              <a:gd name="T4" fmla="*/ 235 w 1285"/>
              <a:gd name="T5" fmla="*/ 642 h 1285"/>
              <a:gd name="T6" fmla="*/ 642 w 1285"/>
              <a:gd name="T7" fmla="*/ 1049 h 1285"/>
              <a:gd name="T8" fmla="*/ 891 w 1285"/>
              <a:gd name="T9" fmla="*/ 964 h 1285"/>
              <a:gd name="T10" fmla="*/ 118 w 1285"/>
              <a:gd name="T11" fmla="*/ 191 h 1285"/>
              <a:gd name="T12" fmla="*/ 191 w 1285"/>
              <a:gd name="T13" fmla="*/ 117 h 1285"/>
              <a:gd name="T14" fmla="*/ 1167 w 1285"/>
              <a:gd name="T15" fmla="*/ 1093 h 1285"/>
              <a:gd name="T16" fmla="*/ 1093 w 1285"/>
              <a:gd name="T17" fmla="*/ 1166 h 1285"/>
              <a:gd name="T18" fmla="*/ 973 w 1285"/>
              <a:gd name="T19" fmla="*/ 1046 h 1285"/>
              <a:gd name="T20" fmla="*/ 700 w 1285"/>
              <a:gd name="T21" fmla="*/ 1164 h 1285"/>
              <a:gd name="T22" fmla="*/ 700 w 1285"/>
              <a:gd name="T23" fmla="*/ 1284 h 1285"/>
              <a:gd name="T24" fmla="*/ 585 w 1285"/>
              <a:gd name="T25" fmla="*/ 1284 h 1285"/>
              <a:gd name="T26" fmla="*/ 585 w 1285"/>
              <a:gd name="T27" fmla="*/ 1164 h 1285"/>
              <a:gd name="T28" fmla="*/ 120 w 1285"/>
              <a:gd name="T29" fmla="*/ 699 h 1285"/>
              <a:gd name="T30" fmla="*/ 0 w 1285"/>
              <a:gd name="T31" fmla="*/ 699 h 1285"/>
              <a:gd name="T32" fmla="*/ 0 w 1285"/>
              <a:gd name="T33" fmla="*/ 584 h 1285"/>
              <a:gd name="T34" fmla="*/ 120 w 1285"/>
              <a:gd name="T35" fmla="*/ 584 h 1285"/>
              <a:gd name="T36" fmla="*/ 238 w 1285"/>
              <a:gd name="T37" fmla="*/ 311 h 1285"/>
              <a:gd name="T38" fmla="*/ 118 w 1285"/>
              <a:gd name="T39" fmla="*/ 191 h 1285"/>
              <a:gd name="T40" fmla="*/ 1164 w 1285"/>
              <a:gd name="T41" fmla="*/ 584 h 1285"/>
              <a:gd name="T42" fmla="*/ 1284 w 1285"/>
              <a:gd name="T43" fmla="*/ 584 h 1285"/>
              <a:gd name="T44" fmla="*/ 1284 w 1285"/>
              <a:gd name="T45" fmla="*/ 699 h 1285"/>
              <a:gd name="T46" fmla="*/ 1164 w 1285"/>
              <a:gd name="T47" fmla="*/ 699 h 1285"/>
              <a:gd name="T48" fmla="*/ 1107 w 1285"/>
              <a:gd name="T49" fmla="*/ 885 h 1285"/>
              <a:gd name="T50" fmla="*/ 1019 w 1285"/>
              <a:gd name="T51" fmla="*/ 798 h 1285"/>
              <a:gd name="T52" fmla="*/ 1049 w 1285"/>
              <a:gd name="T53" fmla="*/ 642 h 1285"/>
              <a:gd name="T54" fmla="*/ 642 w 1285"/>
              <a:gd name="T55" fmla="*/ 235 h 1285"/>
              <a:gd name="T56" fmla="*/ 486 w 1285"/>
              <a:gd name="T57" fmla="*/ 265 h 1285"/>
              <a:gd name="T58" fmla="*/ 399 w 1285"/>
              <a:gd name="T59" fmla="*/ 177 h 1285"/>
              <a:gd name="T60" fmla="*/ 585 w 1285"/>
              <a:gd name="T61" fmla="*/ 120 h 1285"/>
              <a:gd name="T62" fmla="*/ 585 w 1285"/>
              <a:gd name="T63" fmla="*/ 0 h 1285"/>
              <a:gd name="T64" fmla="*/ 700 w 1285"/>
              <a:gd name="T65" fmla="*/ 0 h 1285"/>
              <a:gd name="T66" fmla="*/ 700 w 1285"/>
              <a:gd name="T67" fmla="*/ 120 h 1285"/>
              <a:gd name="T68" fmla="*/ 1164 w 1285"/>
              <a:gd name="T69" fmla="*/ 584 h 12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285" h="1285">
                <a:moveTo>
                  <a:pt x="891" y="964"/>
                </a:moveTo>
                <a:lnTo>
                  <a:pt x="320" y="393"/>
                </a:lnTo>
                <a:cubicBezTo>
                  <a:pt x="268" y="461"/>
                  <a:pt x="235" y="549"/>
                  <a:pt x="235" y="642"/>
                </a:cubicBezTo>
                <a:cubicBezTo>
                  <a:pt x="235" y="869"/>
                  <a:pt x="415" y="1049"/>
                  <a:pt x="642" y="1049"/>
                </a:cubicBezTo>
                <a:cubicBezTo>
                  <a:pt x="735" y="1049"/>
                  <a:pt x="823" y="1016"/>
                  <a:pt x="891" y="964"/>
                </a:cubicBezTo>
                <a:close/>
                <a:moveTo>
                  <a:pt x="118" y="191"/>
                </a:moveTo>
                <a:lnTo>
                  <a:pt x="191" y="117"/>
                </a:lnTo>
                <a:lnTo>
                  <a:pt x="1167" y="1093"/>
                </a:lnTo>
                <a:lnTo>
                  <a:pt x="1093" y="1166"/>
                </a:lnTo>
                <a:lnTo>
                  <a:pt x="973" y="1046"/>
                </a:lnTo>
                <a:cubicBezTo>
                  <a:pt x="896" y="1109"/>
                  <a:pt x="803" y="1153"/>
                  <a:pt x="700" y="1164"/>
                </a:cubicBezTo>
                <a:lnTo>
                  <a:pt x="700" y="1284"/>
                </a:lnTo>
                <a:lnTo>
                  <a:pt x="585" y="1284"/>
                </a:lnTo>
                <a:lnTo>
                  <a:pt x="585" y="1164"/>
                </a:lnTo>
                <a:cubicBezTo>
                  <a:pt x="342" y="1136"/>
                  <a:pt x="148" y="942"/>
                  <a:pt x="120" y="699"/>
                </a:cubicBezTo>
                <a:lnTo>
                  <a:pt x="0" y="699"/>
                </a:lnTo>
                <a:lnTo>
                  <a:pt x="0" y="584"/>
                </a:lnTo>
                <a:lnTo>
                  <a:pt x="120" y="584"/>
                </a:lnTo>
                <a:cubicBezTo>
                  <a:pt x="131" y="481"/>
                  <a:pt x="175" y="388"/>
                  <a:pt x="238" y="311"/>
                </a:cubicBezTo>
                <a:lnTo>
                  <a:pt x="118" y="191"/>
                </a:lnTo>
                <a:close/>
                <a:moveTo>
                  <a:pt x="1164" y="584"/>
                </a:moveTo>
                <a:lnTo>
                  <a:pt x="1284" y="584"/>
                </a:lnTo>
                <a:lnTo>
                  <a:pt x="1284" y="699"/>
                </a:lnTo>
                <a:lnTo>
                  <a:pt x="1164" y="699"/>
                </a:lnTo>
                <a:cubicBezTo>
                  <a:pt x="1156" y="765"/>
                  <a:pt x="1137" y="830"/>
                  <a:pt x="1107" y="885"/>
                </a:cubicBezTo>
                <a:lnTo>
                  <a:pt x="1019" y="798"/>
                </a:lnTo>
                <a:cubicBezTo>
                  <a:pt x="1038" y="751"/>
                  <a:pt x="1049" y="696"/>
                  <a:pt x="1049" y="642"/>
                </a:cubicBezTo>
                <a:cubicBezTo>
                  <a:pt x="1049" y="415"/>
                  <a:pt x="869" y="235"/>
                  <a:pt x="642" y="235"/>
                </a:cubicBezTo>
                <a:cubicBezTo>
                  <a:pt x="588" y="235"/>
                  <a:pt x="533" y="245"/>
                  <a:pt x="486" y="265"/>
                </a:cubicBezTo>
                <a:lnTo>
                  <a:pt x="399" y="177"/>
                </a:lnTo>
                <a:cubicBezTo>
                  <a:pt x="456" y="147"/>
                  <a:pt x="519" y="128"/>
                  <a:pt x="585" y="120"/>
                </a:cubicBezTo>
                <a:lnTo>
                  <a:pt x="585" y="0"/>
                </a:lnTo>
                <a:lnTo>
                  <a:pt x="700" y="0"/>
                </a:lnTo>
                <a:lnTo>
                  <a:pt x="700" y="120"/>
                </a:lnTo>
                <a:cubicBezTo>
                  <a:pt x="943" y="147"/>
                  <a:pt x="1137" y="341"/>
                  <a:pt x="1164" y="584"/>
                </a:cubicBez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2" name="Freeform 21"/>
          <p:cNvSpPr>
            <a:spLocks noChangeArrowheads="1"/>
          </p:cNvSpPr>
          <p:nvPr/>
        </p:nvSpPr>
        <p:spPr bwMode="auto">
          <a:xfrm>
            <a:off x="10754521" y="1487489"/>
            <a:ext cx="377825" cy="398463"/>
          </a:xfrm>
          <a:custGeom>
            <a:avLst/>
            <a:gdLst>
              <a:gd name="T0" fmla="*/ 932 w 1051"/>
              <a:gd name="T1" fmla="*/ 757 h 1108"/>
              <a:gd name="T2" fmla="*/ 932 w 1051"/>
              <a:gd name="T3" fmla="*/ 640 h 1108"/>
              <a:gd name="T4" fmla="*/ 817 w 1051"/>
              <a:gd name="T5" fmla="*/ 640 h 1108"/>
              <a:gd name="T6" fmla="*/ 817 w 1051"/>
              <a:gd name="T7" fmla="*/ 757 h 1108"/>
              <a:gd name="T8" fmla="*/ 932 w 1051"/>
              <a:gd name="T9" fmla="*/ 757 h 1108"/>
              <a:gd name="T10" fmla="*/ 932 w 1051"/>
              <a:gd name="T11" fmla="*/ 990 h 1108"/>
              <a:gd name="T12" fmla="*/ 932 w 1051"/>
              <a:gd name="T13" fmla="*/ 875 h 1108"/>
              <a:gd name="T14" fmla="*/ 817 w 1051"/>
              <a:gd name="T15" fmla="*/ 875 h 1108"/>
              <a:gd name="T16" fmla="*/ 817 w 1051"/>
              <a:gd name="T17" fmla="*/ 990 h 1108"/>
              <a:gd name="T18" fmla="*/ 932 w 1051"/>
              <a:gd name="T19" fmla="*/ 990 h 1108"/>
              <a:gd name="T20" fmla="*/ 582 w 1051"/>
              <a:gd name="T21" fmla="*/ 290 h 1108"/>
              <a:gd name="T22" fmla="*/ 582 w 1051"/>
              <a:gd name="T23" fmla="*/ 175 h 1108"/>
              <a:gd name="T24" fmla="*/ 468 w 1051"/>
              <a:gd name="T25" fmla="*/ 175 h 1108"/>
              <a:gd name="T26" fmla="*/ 468 w 1051"/>
              <a:gd name="T27" fmla="*/ 290 h 1108"/>
              <a:gd name="T28" fmla="*/ 582 w 1051"/>
              <a:gd name="T29" fmla="*/ 290 h 1108"/>
              <a:gd name="T30" fmla="*/ 582 w 1051"/>
              <a:gd name="T31" fmla="*/ 525 h 1108"/>
              <a:gd name="T32" fmla="*/ 582 w 1051"/>
              <a:gd name="T33" fmla="*/ 408 h 1108"/>
              <a:gd name="T34" fmla="*/ 468 w 1051"/>
              <a:gd name="T35" fmla="*/ 408 h 1108"/>
              <a:gd name="T36" fmla="*/ 468 w 1051"/>
              <a:gd name="T37" fmla="*/ 525 h 1108"/>
              <a:gd name="T38" fmla="*/ 582 w 1051"/>
              <a:gd name="T39" fmla="*/ 525 h 1108"/>
              <a:gd name="T40" fmla="*/ 582 w 1051"/>
              <a:gd name="T41" fmla="*/ 757 h 1108"/>
              <a:gd name="T42" fmla="*/ 582 w 1051"/>
              <a:gd name="T43" fmla="*/ 640 h 1108"/>
              <a:gd name="T44" fmla="*/ 468 w 1051"/>
              <a:gd name="T45" fmla="*/ 640 h 1108"/>
              <a:gd name="T46" fmla="*/ 468 w 1051"/>
              <a:gd name="T47" fmla="*/ 757 h 1108"/>
              <a:gd name="T48" fmla="*/ 582 w 1051"/>
              <a:gd name="T49" fmla="*/ 757 h 1108"/>
              <a:gd name="T50" fmla="*/ 582 w 1051"/>
              <a:gd name="T51" fmla="*/ 990 h 1108"/>
              <a:gd name="T52" fmla="*/ 582 w 1051"/>
              <a:gd name="T53" fmla="*/ 875 h 1108"/>
              <a:gd name="T54" fmla="*/ 468 w 1051"/>
              <a:gd name="T55" fmla="*/ 875 h 1108"/>
              <a:gd name="T56" fmla="*/ 468 w 1051"/>
              <a:gd name="T57" fmla="*/ 990 h 1108"/>
              <a:gd name="T58" fmla="*/ 582 w 1051"/>
              <a:gd name="T59" fmla="*/ 990 h 1108"/>
              <a:gd name="T60" fmla="*/ 233 w 1051"/>
              <a:gd name="T61" fmla="*/ 525 h 1108"/>
              <a:gd name="T62" fmla="*/ 233 w 1051"/>
              <a:gd name="T63" fmla="*/ 408 h 1108"/>
              <a:gd name="T64" fmla="*/ 118 w 1051"/>
              <a:gd name="T65" fmla="*/ 408 h 1108"/>
              <a:gd name="T66" fmla="*/ 118 w 1051"/>
              <a:gd name="T67" fmla="*/ 525 h 1108"/>
              <a:gd name="T68" fmla="*/ 233 w 1051"/>
              <a:gd name="T69" fmla="*/ 525 h 1108"/>
              <a:gd name="T70" fmla="*/ 233 w 1051"/>
              <a:gd name="T71" fmla="*/ 757 h 1108"/>
              <a:gd name="T72" fmla="*/ 233 w 1051"/>
              <a:gd name="T73" fmla="*/ 640 h 1108"/>
              <a:gd name="T74" fmla="*/ 118 w 1051"/>
              <a:gd name="T75" fmla="*/ 640 h 1108"/>
              <a:gd name="T76" fmla="*/ 118 w 1051"/>
              <a:gd name="T77" fmla="*/ 757 h 1108"/>
              <a:gd name="T78" fmla="*/ 233 w 1051"/>
              <a:gd name="T79" fmla="*/ 757 h 1108"/>
              <a:gd name="T80" fmla="*/ 233 w 1051"/>
              <a:gd name="T81" fmla="*/ 990 h 1108"/>
              <a:gd name="T82" fmla="*/ 233 w 1051"/>
              <a:gd name="T83" fmla="*/ 875 h 1108"/>
              <a:gd name="T84" fmla="*/ 118 w 1051"/>
              <a:gd name="T85" fmla="*/ 875 h 1108"/>
              <a:gd name="T86" fmla="*/ 118 w 1051"/>
              <a:gd name="T87" fmla="*/ 990 h 1108"/>
              <a:gd name="T88" fmla="*/ 233 w 1051"/>
              <a:gd name="T89" fmla="*/ 990 h 1108"/>
              <a:gd name="T90" fmla="*/ 700 w 1051"/>
              <a:gd name="T91" fmla="*/ 525 h 1108"/>
              <a:gd name="T92" fmla="*/ 1050 w 1051"/>
              <a:gd name="T93" fmla="*/ 525 h 1108"/>
              <a:gd name="T94" fmla="*/ 1050 w 1051"/>
              <a:gd name="T95" fmla="*/ 1107 h 1108"/>
              <a:gd name="T96" fmla="*/ 0 w 1051"/>
              <a:gd name="T97" fmla="*/ 1107 h 1108"/>
              <a:gd name="T98" fmla="*/ 0 w 1051"/>
              <a:gd name="T99" fmla="*/ 290 h 1108"/>
              <a:gd name="T100" fmla="*/ 350 w 1051"/>
              <a:gd name="T101" fmla="*/ 290 h 1108"/>
              <a:gd name="T102" fmla="*/ 350 w 1051"/>
              <a:gd name="T103" fmla="*/ 175 h 1108"/>
              <a:gd name="T104" fmla="*/ 525 w 1051"/>
              <a:gd name="T105" fmla="*/ 0 h 1108"/>
              <a:gd name="T106" fmla="*/ 700 w 1051"/>
              <a:gd name="T107" fmla="*/ 175 h 1108"/>
              <a:gd name="T108" fmla="*/ 700 w 1051"/>
              <a:gd name="T109" fmla="*/ 525 h 1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051" h="1108">
                <a:moveTo>
                  <a:pt x="932" y="757"/>
                </a:moveTo>
                <a:lnTo>
                  <a:pt x="932" y="640"/>
                </a:lnTo>
                <a:lnTo>
                  <a:pt x="817" y="640"/>
                </a:lnTo>
                <a:lnTo>
                  <a:pt x="817" y="757"/>
                </a:lnTo>
                <a:lnTo>
                  <a:pt x="932" y="757"/>
                </a:lnTo>
                <a:close/>
                <a:moveTo>
                  <a:pt x="932" y="990"/>
                </a:moveTo>
                <a:lnTo>
                  <a:pt x="932" y="875"/>
                </a:lnTo>
                <a:lnTo>
                  <a:pt x="817" y="875"/>
                </a:lnTo>
                <a:lnTo>
                  <a:pt x="817" y="990"/>
                </a:lnTo>
                <a:lnTo>
                  <a:pt x="932" y="990"/>
                </a:lnTo>
                <a:close/>
                <a:moveTo>
                  <a:pt x="582" y="290"/>
                </a:moveTo>
                <a:lnTo>
                  <a:pt x="582" y="175"/>
                </a:lnTo>
                <a:lnTo>
                  <a:pt x="468" y="175"/>
                </a:lnTo>
                <a:lnTo>
                  <a:pt x="468" y="290"/>
                </a:lnTo>
                <a:lnTo>
                  <a:pt x="582" y="290"/>
                </a:lnTo>
                <a:close/>
                <a:moveTo>
                  <a:pt x="582" y="525"/>
                </a:moveTo>
                <a:lnTo>
                  <a:pt x="582" y="408"/>
                </a:lnTo>
                <a:lnTo>
                  <a:pt x="468" y="408"/>
                </a:lnTo>
                <a:lnTo>
                  <a:pt x="468" y="525"/>
                </a:lnTo>
                <a:lnTo>
                  <a:pt x="582" y="525"/>
                </a:lnTo>
                <a:close/>
                <a:moveTo>
                  <a:pt x="582" y="757"/>
                </a:moveTo>
                <a:lnTo>
                  <a:pt x="582" y="640"/>
                </a:lnTo>
                <a:lnTo>
                  <a:pt x="468" y="640"/>
                </a:lnTo>
                <a:lnTo>
                  <a:pt x="468" y="757"/>
                </a:lnTo>
                <a:lnTo>
                  <a:pt x="582" y="757"/>
                </a:lnTo>
                <a:close/>
                <a:moveTo>
                  <a:pt x="582" y="990"/>
                </a:moveTo>
                <a:lnTo>
                  <a:pt x="582" y="875"/>
                </a:lnTo>
                <a:lnTo>
                  <a:pt x="468" y="875"/>
                </a:lnTo>
                <a:lnTo>
                  <a:pt x="468" y="990"/>
                </a:lnTo>
                <a:lnTo>
                  <a:pt x="582" y="990"/>
                </a:lnTo>
                <a:close/>
                <a:moveTo>
                  <a:pt x="233" y="525"/>
                </a:moveTo>
                <a:lnTo>
                  <a:pt x="233" y="408"/>
                </a:lnTo>
                <a:lnTo>
                  <a:pt x="118" y="408"/>
                </a:lnTo>
                <a:lnTo>
                  <a:pt x="118" y="525"/>
                </a:lnTo>
                <a:lnTo>
                  <a:pt x="233" y="525"/>
                </a:lnTo>
                <a:close/>
                <a:moveTo>
                  <a:pt x="233" y="757"/>
                </a:moveTo>
                <a:lnTo>
                  <a:pt x="233" y="640"/>
                </a:lnTo>
                <a:lnTo>
                  <a:pt x="118" y="640"/>
                </a:lnTo>
                <a:lnTo>
                  <a:pt x="118" y="757"/>
                </a:lnTo>
                <a:lnTo>
                  <a:pt x="233" y="757"/>
                </a:lnTo>
                <a:close/>
                <a:moveTo>
                  <a:pt x="233" y="990"/>
                </a:moveTo>
                <a:lnTo>
                  <a:pt x="233" y="875"/>
                </a:lnTo>
                <a:lnTo>
                  <a:pt x="118" y="875"/>
                </a:lnTo>
                <a:lnTo>
                  <a:pt x="118" y="990"/>
                </a:lnTo>
                <a:lnTo>
                  <a:pt x="233" y="990"/>
                </a:lnTo>
                <a:close/>
                <a:moveTo>
                  <a:pt x="700" y="525"/>
                </a:moveTo>
                <a:lnTo>
                  <a:pt x="1050" y="525"/>
                </a:lnTo>
                <a:lnTo>
                  <a:pt x="1050" y="1107"/>
                </a:lnTo>
                <a:lnTo>
                  <a:pt x="0" y="1107"/>
                </a:lnTo>
                <a:lnTo>
                  <a:pt x="0" y="290"/>
                </a:lnTo>
                <a:lnTo>
                  <a:pt x="350" y="290"/>
                </a:lnTo>
                <a:lnTo>
                  <a:pt x="350" y="175"/>
                </a:lnTo>
                <a:lnTo>
                  <a:pt x="525" y="0"/>
                </a:lnTo>
                <a:lnTo>
                  <a:pt x="700" y="175"/>
                </a:lnTo>
                <a:lnTo>
                  <a:pt x="700" y="525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3" name="Freeform 22"/>
          <p:cNvSpPr>
            <a:spLocks noChangeArrowheads="1"/>
          </p:cNvSpPr>
          <p:nvPr/>
        </p:nvSpPr>
        <p:spPr bwMode="auto">
          <a:xfrm>
            <a:off x="1058071" y="2368553"/>
            <a:ext cx="377825" cy="377825"/>
          </a:xfrm>
          <a:custGeom>
            <a:avLst/>
            <a:gdLst>
              <a:gd name="T0" fmla="*/ 700 w 1051"/>
              <a:gd name="T1" fmla="*/ 350 h 1051"/>
              <a:gd name="T2" fmla="*/ 700 w 1051"/>
              <a:gd name="T3" fmla="*/ 233 h 1051"/>
              <a:gd name="T4" fmla="*/ 350 w 1051"/>
              <a:gd name="T5" fmla="*/ 233 h 1051"/>
              <a:gd name="T6" fmla="*/ 350 w 1051"/>
              <a:gd name="T7" fmla="*/ 583 h 1051"/>
              <a:gd name="T8" fmla="*/ 582 w 1051"/>
              <a:gd name="T9" fmla="*/ 583 h 1051"/>
              <a:gd name="T10" fmla="*/ 582 w 1051"/>
              <a:gd name="T11" fmla="*/ 700 h 1051"/>
              <a:gd name="T12" fmla="*/ 350 w 1051"/>
              <a:gd name="T13" fmla="*/ 700 h 1051"/>
              <a:gd name="T14" fmla="*/ 350 w 1051"/>
              <a:gd name="T15" fmla="*/ 818 h 1051"/>
              <a:gd name="T16" fmla="*/ 582 w 1051"/>
              <a:gd name="T17" fmla="*/ 818 h 1051"/>
              <a:gd name="T18" fmla="*/ 700 w 1051"/>
              <a:gd name="T19" fmla="*/ 700 h 1051"/>
              <a:gd name="T20" fmla="*/ 700 w 1051"/>
              <a:gd name="T21" fmla="*/ 583 h 1051"/>
              <a:gd name="T22" fmla="*/ 582 w 1051"/>
              <a:gd name="T23" fmla="*/ 468 h 1051"/>
              <a:gd name="T24" fmla="*/ 468 w 1051"/>
              <a:gd name="T25" fmla="*/ 468 h 1051"/>
              <a:gd name="T26" fmla="*/ 468 w 1051"/>
              <a:gd name="T27" fmla="*/ 350 h 1051"/>
              <a:gd name="T28" fmla="*/ 700 w 1051"/>
              <a:gd name="T29" fmla="*/ 350 h 1051"/>
              <a:gd name="T30" fmla="*/ 932 w 1051"/>
              <a:gd name="T31" fmla="*/ 0 h 1051"/>
              <a:gd name="T32" fmla="*/ 1050 w 1051"/>
              <a:gd name="T33" fmla="*/ 118 h 1051"/>
              <a:gd name="T34" fmla="*/ 1050 w 1051"/>
              <a:gd name="T35" fmla="*/ 932 h 1051"/>
              <a:gd name="T36" fmla="*/ 932 w 1051"/>
              <a:gd name="T37" fmla="*/ 1050 h 1051"/>
              <a:gd name="T38" fmla="*/ 118 w 1051"/>
              <a:gd name="T39" fmla="*/ 1050 h 1051"/>
              <a:gd name="T40" fmla="*/ 0 w 1051"/>
              <a:gd name="T41" fmla="*/ 932 h 1051"/>
              <a:gd name="T42" fmla="*/ 0 w 1051"/>
              <a:gd name="T43" fmla="*/ 118 h 1051"/>
              <a:gd name="T44" fmla="*/ 118 w 1051"/>
              <a:gd name="T45" fmla="*/ 0 h 1051"/>
              <a:gd name="T46" fmla="*/ 932 w 1051"/>
              <a:gd name="T47" fmla="*/ 0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051" h="1051">
                <a:moveTo>
                  <a:pt x="700" y="350"/>
                </a:moveTo>
                <a:lnTo>
                  <a:pt x="700" y="233"/>
                </a:lnTo>
                <a:lnTo>
                  <a:pt x="350" y="233"/>
                </a:lnTo>
                <a:lnTo>
                  <a:pt x="350" y="583"/>
                </a:lnTo>
                <a:lnTo>
                  <a:pt x="582" y="583"/>
                </a:lnTo>
                <a:lnTo>
                  <a:pt x="582" y="700"/>
                </a:lnTo>
                <a:lnTo>
                  <a:pt x="350" y="700"/>
                </a:lnTo>
                <a:lnTo>
                  <a:pt x="350" y="818"/>
                </a:lnTo>
                <a:lnTo>
                  <a:pt x="582" y="818"/>
                </a:lnTo>
                <a:cubicBezTo>
                  <a:pt x="645" y="818"/>
                  <a:pt x="700" y="766"/>
                  <a:pt x="700" y="700"/>
                </a:cubicBezTo>
                <a:lnTo>
                  <a:pt x="700" y="583"/>
                </a:lnTo>
                <a:cubicBezTo>
                  <a:pt x="700" y="517"/>
                  <a:pt x="645" y="468"/>
                  <a:pt x="582" y="468"/>
                </a:cubicBezTo>
                <a:lnTo>
                  <a:pt x="468" y="468"/>
                </a:lnTo>
                <a:lnTo>
                  <a:pt x="468" y="350"/>
                </a:lnTo>
                <a:lnTo>
                  <a:pt x="700" y="350"/>
                </a:lnTo>
                <a:close/>
                <a:moveTo>
                  <a:pt x="932" y="0"/>
                </a:moveTo>
                <a:cubicBezTo>
                  <a:pt x="995" y="0"/>
                  <a:pt x="1050" y="55"/>
                  <a:pt x="1050" y="118"/>
                </a:cubicBezTo>
                <a:lnTo>
                  <a:pt x="1050" y="932"/>
                </a:lnTo>
                <a:cubicBezTo>
                  <a:pt x="1050" y="995"/>
                  <a:pt x="995" y="1050"/>
                  <a:pt x="932" y="1050"/>
                </a:cubicBezTo>
                <a:lnTo>
                  <a:pt x="118" y="1050"/>
                </a:lnTo>
                <a:cubicBezTo>
                  <a:pt x="55" y="1050"/>
                  <a:pt x="0" y="995"/>
                  <a:pt x="0" y="932"/>
                </a:cubicBezTo>
                <a:lnTo>
                  <a:pt x="0" y="118"/>
                </a:lnTo>
                <a:cubicBezTo>
                  <a:pt x="0" y="55"/>
                  <a:pt x="55" y="0"/>
                  <a:pt x="118" y="0"/>
                </a:cubicBezTo>
                <a:lnTo>
                  <a:pt x="932" y="0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4" name="Freeform 23"/>
          <p:cNvSpPr>
            <a:spLocks noChangeArrowheads="1"/>
          </p:cNvSpPr>
          <p:nvPr/>
        </p:nvSpPr>
        <p:spPr bwMode="auto">
          <a:xfrm>
            <a:off x="2134396" y="2368553"/>
            <a:ext cx="377825" cy="377825"/>
          </a:xfrm>
          <a:custGeom>
            <a:avLst/>
            <a:gdLst>
              <a:gd name="T0" fmla="*/ 700 w 1050"/>
              <a:gd name="T1" fmla="*/ 932 h 1051"/>
              <a:gd name="T2" fmla="*/ 700 w 1050"/>
              <a:gd name="T3" fmla="*/ 241 h 1051"/>
              <a:gd name="T4" fmla="*/ 350 w 1050"/>
              <a:gd name="T5" fmla="*/ 118 h 1051"/>
              <a:gd name="T6" fmla="*/ 350 w 1050"/>
              <a:gd name="T7" fmla="*/ 809 h 1051"/>
              <a:gd name="T8" fmla="*/ 700 w 1050"/>
              <a:gd name="T9" fmla="*/ 932 h 1051"/>
              <a:gd name="T10" fmla="*/ 1019 w 1050"/>
              <a:gd name="T11" fmla="*/ 0 h 1051"/>
              <a:gd name="T12" fmla="*/ 1049 w 1050"/>
              <a:gd name="T13" fmla="*/ 31 h 1051"/>
              <a:gd name="T14" fmla="*/ 1049 w 1050"/>
              <a:gd name="T15" fmla="*/ 910 h 1051"/>
              <a:gd name="T16" fmla="*/ 1028 w 1050"/>
              <a:gd name="T17" fmla="*/ 938 h 1051"/>
              <a:gd name="T18" fmla="*/ 700 w 1050"/>
              <a:gd name="T19" fmla="*/ 1050 h 1051"/>
              <a:gd name="T20" fmla="*/ 350 w 1050"/>
              <a:gd name="T21" fmla="*/ 927 h 1051"/>
              <a:gd name="T22" fmla="*/ 38 w 1050"/>
              <a:gd name="T23" fmla="*/ 1047 h 1051"/>
              <a:gd name="T24" fmla="*/ 30 w 1050"/>
              <a:gd name="T25" fmla="*/ 1050 h 1051"/>
              <a:gd name="T26" fmla="*/ 0 w 1050"/>
              <a:gd name="T27" fmla="*/ 1020 h 1051"/>
              <a:gd name="T28" fmla="*/ 0 w 1050"/>
              <a:gd name="T29" fmla="*/ 140 h 1051"/>
              <a:gd name="T30" fmla="*/ 22 w 1050"/>
              <a:gd name="T31" fmla="*/ 113 h 1051"/>
              <a:gd name="T32" fmla="*/ 350 w 1050"/>
              <a:gd name="T33" fmla="*/ 0 h 1051"/>
              <a:gd name="T34" fmla="*/ 700 w 1050"/>
              <a:gd name="T35" fmla="*/ 123 h 1051"/>
              <a:gd name="T36" fmla="*/ 1011 w 1050"/>
              <a:gd name="T37" fmla="*/ 3 h 1051"/>
              <a:gd name="T38" fmla="*/ 1019 w 1050"/>
              <a:gd name="T39" fmla="*/ 0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050" h="1051">
                <a:moveTo>
                  <a:pt x="700" y="932"/>
                </a:moveTo>
                <a:lnTo>
                  <a:pt x="700" y="241"/>
                </a:lnTo>
                <a:lnTo>
                  <a:pt x="350" y="118"/>
                </a:lnTo>
                <a:lnTo>
                  <a:pt x="350" y="809"/>
                </a:lnTo>
                <a:lnTo>
                  <a:pt x="700" y="932"/>
                </a:lnTo>
                <a:close/>
                <a:moveTo>
                  <a:pt x="1019" y="0"/>
                </a:moveTo>
                <a:cubicBezTo>
                  <a:pt x="1036" y="0"/>
                  <a:pt x="1049" y="14"/>
                  <a:pt x="1049" y="31"/>
                </a:cubicBezTo>
                <a:lnTo>
                  <a:pt x="1049" y="910"/>
                </a:lnTo>
                <a:cubicBezTo>
                  <a:pt x="1049" y="924"/>
                  <a:pt x="1039" y="935"/>
                  <a:pt x="1028" y="938"/>
                </a:cubicBezTo>
                <a:lnTo>
                  <a:pt x="700" y="1050"/>
                </a:lnTo>
                <a:lnTo>
                  <a:pt x="350" y="927"/>
                </a:lnTo>
                <a:lnTo>
                  <a:pt x="38" y="1047"/>
                </a:lnTo>
                <a:lnTo>
                  <a:pt x="30" y="1050"/>
                </a:lnTo>
                <a:cubicBezTo>
                  <a:pt x="14" y="1050"/>
                  <a:pt x="0" y="1036"/>
                  <a:pt x="0" y="1020"/>
                </a:cubicBezTo>
                <a:lnTo>
                  <a:pt x="0" y="140"/>
                </a:lnTo>
                <a:cubicBezTo>
                  <a:pt x="0" y="126"/>
                  <a:pt x="11" y="115"/>
                  <a:pt x="22" y="113"/>
                </a:cubicBezTo>
                <a:lnTo>
                  <a:pt x="350" y="0"/>
                </a:lnTo>
                <a:lnTo>
                  <a:pt x="700" y="123"/>
                </a:lnTo>
                <a:lnTo>
                  <a:pt x="1011" y="3"/>
                </a:lnTo>
                <a:lnTo>
                  <a:pt x="1019" y="0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5" name="Freeform 24"/>
          <p:cNvSpPr>
            <a:spLocks noChangeArrowheads="1"/>
          </p:cNvSpPr>
          <p:nvPr/>
        </p:nvSpPr>
        <p:spPr bwMode="auto">
          <a:xfrm>
            <a:off x="3191669" y="2389188"/>
            <a:ext cx="419100" cy="336550"/>
          </a:xfrm>
          <a:custGeom>
            <a:avLst/>
            <a:gdLst>
              <a:gd name="T0" fmla="*/ 583 w 1166"/>
              <a:gd name="T1" fmla="*/ 410 h 935"/>
              <a:gd name="T2" fmla="*/ 1050 w 1166"/>
              <a:gd name="T3" fmla="*/ 117 h 935"/>
              <a:gd name="T4" fmla="*/ 115 w 1166"/>
              <a:gd name="T5" fmla="*/ 117 h 935"/>
              <a:gd name="T6" fmla="*/ 583 w 1166"/>
              <a:gd name="T7" fmla="*/ 410 h 935"/>
              <a:gd name="T8" fmla="*/ 1050 w 1166"/>
              <a:gd name="T9" fmla="*/ 235 h 935"/>
              <a:gd name="T10" fmla="*/ 583 w 1166"/>
              <a:gd name="T11" fmla="*/ 525 h 935"/>
              <a:gd name="T12" fmla="*/ 115 w 1166"/>
              <a:gd name="T13" fmla="*/ 235 h 935"/>
              <a:gd name="T14" fmla="*/ 115 w 1166"/>
              <a:gd name="T15" fmla="*/ 817 h 935"/>
              <a:gd name="T16" fmla="*/ 1050 w 1166"/>
              <a:gd name="T17" fmla="*/ 817 h 935"/>
              <a:gd name="T18" fmla="*/ 1050 w 1166"/>
              <a:gd name="T19" fmla="*/ 235 h 935"/>
              <a:gd name="T20" fmla="*/ 1050 w 1166"/>
              <a:gd name="T21" fmla="*/ 0 h 935"/>
              <a:gd name="T22" fmla="*/ 1165 w 1166"/>
              <a:gd name="T23" fmla="*/ 117 h 935"/>
              <a:gd name="T24" fmla="*/ 1165 w 1166"/>
              <a:gd name="T25" fmla="*/ 817 h 935"/>
              <a:gd name="T26" fmla="*/ 1050 w 1166"/>
              <a:gd name="T27" fmla="*/ 934 h 935"/>
              <a:gd name="T28" fmla="*/ 115 w 1166"/>
              <a:gd name="T29" fmla="*/ 934 h 935"/>
              <a:gd name="T30" fmla="*/ 0 w 1166"/>
              <a:gd name="T31" fmla="*/ 817 h 935"/>
              <a:gd name="T32" fmla="*/ 0 w 1166"/>
              <a:gd name="T33" fmla="*/ 117 h 935"/>
              <a:gd name="T34" fmla="*/ 115 w 1166"/>
              <a:gd name="T35" fmla="*/ 0 h 935"/>
              <a:gd name="T36" fmla="*/ 1050 w 1166"/>
              <a:gd name="T37" fmla="*/ 0 h 9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166" h="935">
                <a:moveTo>
                  <a:pt x="583" y="410"/>
                </a:moveTo>
                <a:lnTo>
                  <a:pt x="1050" y="117"/>
                </a:lnTo>
                <a:lnTo>
                  <a:pt x="115" y="117"/>
                </a:lnTo>
                <a:lnTo>
                  <a:pt x="583" y="410"/>
                </a:lnTo>
                <a:close/>
                <a:moveTo>
                  <a:pt x="1050" y="235"/>
                </a:moveTo>
                <a:lnTo>
                  <a:pt x="583" y="525"/>
                </a:lnTo>
                <a:lnTo>
                  <a:pt x="115" y="235"/>
                </a:lnTo>
                <a:lnTo>
                  <a:pt x="115" y="817"/>
                </a:lnTo>
                <a:lnTo>
                  <a:pt x="1050" y="817"/>
                </a:lnTo>
                <a:lnTo>
                  <a:pt x="1050" y="235"/>
                </a:lnTo>
                <a:close/>
                <a:moveTo>
                  <a:pt x="1050" y="0"/>
                </a:moveTo>
                <a:cubicBezTo>
                  <a:pt x="1113" y="0"/>
                  <a:pt x="1165" y="54"/>
                  <a:pt x="1165" y="117"/>
                </a:cubicBezTo>
                <a:lnTo>
                  <a:pt x="1165" y="817"/>
                </a:lnTo>
                <a:cubicBezTo>
                  <a:pt x="1165" y="880"/>
                  <a:pt x="1113" y="934"/>
                  <a:pt x="1050" y="934"/>
                </a:cubicBezTo>
                <a:lnTo>
                  <a:pt x="115" y="934"/>
                </a:lnTo>
                <a:cubicBezTo>
                  <a:pt x="52" y="934"/>
                  <a:pt x="0" y="880"/>
                  <a:pt x="0" y="817"/>
                </a:cubicBezTo>
                <a:lnTo>
                  <a:pt x="0" y="117"/>
                </a:lnTo>
                <a:cubicBezTo>
                  <a:pt x="0" y="54"/>
                  <a:pt x="52" y="0"/>
                  <a:pt x="115" y="0"/>
                </a:cubicBezTo>
                <a:lnTo>
                  <a:pt x="1050" y="0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6" name="Freeform 25"/>
          <p:cNvSpPr>
            <a:spLocks noChangeArrowheads="1"/>
          </p:cNvSpPr>
          <p:nvPr/>
        </p:nvSpPr>
        <p:spPr bwMode="auto">
          <a:xfrm>
            <a:off x="4269581" y="2347913"/>
            <a:ext cx="419100" cy="419100"/>
          </a:xfrm>
          <a:custGeom>
            <a:avLst/>
            <a:gdLst>
              <a:gd name="T0" fmla="*/ 888 w 1165"/>
              <a:gd name="T1" fmla="*/ 773 h 1165"/>
              <a:gd name="T2" fmla="*/ 932 w 1165"/>
              <a:gd name="T3" fmla="*/ 670 h 1165"/>
              <a:gd name="T4" fmla="*/ 787 w 1165"/>
              <a:gd name="T5" fmla="*/ 525 h 1165"/>
              <a:gd name="T6" fmla="*/ 683 w 1165"/>
              <a:gd name="T7" fmla="*/ 566 h 1165"/>
              <a:gd name="T8" fmla="*/ 640 w 1165"/>
              <a:gd name="T9" fmla="*/ 609 h 1165"/>
              <a:gd name="T10" fmla="*/ 599 w 1165"/>
              <a:gd name="T11" fmla="*/ 566 h 1165"/>
              <a:gd name="T12" fmla="*/ 495 w 1165"/>
              <a:gd name="T13" fmla="*/ 525 h 1165"/>
              <a:gd name="T14" fmla="*/ 350 w 1165"/>
              <a:gd name="T15" fmla="*/ 670 h 1165"/>
              <a:gd name="T16" fmla="*/ 391 w 1165"/>
              <a:gd name="T17" fmla="*/ 773 h 1165"/>
              <a:gd name="T18" fmla="*/ 640 w 1165"/>
              <a:gd name="T19" fmla="*/ 1022 h 1165"/>
              <a:gd name="T20" fmla="*/ 888 w 1165"/>
              <a:gd name="T21" fmla="*/ 773 h 1165"/>
              <a:gd name="T22" fmla="*/ 202 w 1165"/>
              <a:gd name="T23" fmla="*/ 290 h 1165"/>
              <a:gd name="T24" fmla="*/ 290 w 1165"/>
              <a:gd name="T25" fmla="*/ 202 h 1165"/>
              <a:gd name="T26" fmla="*/ 202 w 1165"/>
              <a:gd name="T27" fmla="*/ 115 h 1165"/>
              <a:gd name="T28" fmla="*/ 115 w 1165"/>
              <a:gd name="T29" fmla="*/ 202 h 1165"/>
              <a:gd name="T30" fmla="*/ 202 w 1165"/>
              <a:gd name="T31" fmla="*/ 290 h 1165"/>
              <a:gd name="T32" fmla="*/ 1132 w 1165"/>
              <a:gd name="T33" fmla="*/ 558 h 1165"/>
              <a:gd name="T34" fmla="*/ 1164 w 1165"/>
              <a:gd name="T35" fmla="*/ 640 h 1165"/>
              <a:gd name="T36" fmla="*/ 1132 w 1165"/>
              <a:gd name="T37" fmla="*/ 721 h 1165"/>
              <a:gd name="T38" fmla="*/ 722 w 1165"/>
              <a:gd name="T39" fmla="*/ 1131 h 1165"/>
              <a:gd name="T40" fmla="*/ 640 w 1165"/>
              <a:gd name="T41" fmla="*/ 1164 h 1165"/>
              <a:gd name="T42" fmla="*/ 558 w 1165"/>
              <a:gd name="T43" fmla="*/ 1131 h 1165"/>
              <a:gd name="T44" fmla="*/ 33 w 1165"/>
              <a:gd name="T45" fmla="*/ 607 h 1165"/>
              <a:gd name="T46" fmla="*/ 0 w 1165"/>
              <a:gd name="T47" fmla="*/ 525 h 1165"/>
              <a:gd name="T48" fmla="*/ 0 w 1165"/>
              <a:gd name="T49" fmla="*/ 115 h 1165"/>
              <a:gd name="T50" fmla="*/ 115 w 1165"/>
              <a:gd name="T51" fmla="*/ 0 h 1165"/>
              <a:gd name="T52" fmla="*/ 525 w 1165"/>
              <a:gd name="T53" fmla="*/ 0 h 1165"/>
              <a:gd name="T54" fmla="*/ 607 w 1165"/>
              <a:gd name="T55" fmla="*/ 33 h 1165"/>
              <a:gd name="T56" fmla="*/ 1132 w 1165"/>
              <a:gd name="T57" fmla="*/ 558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165" h="1165">
                <a:moveTo>
                  <a:pt x="888" y="773"/>
                </a:moveTo>
                <a:cubicBezTo>
                  <a:pt x="916" y="746"/>
                  <a:pt x="932" y="711"/>
                  <a:pt x="932" y="670"/>
                </a:cubicBezTo>
                <a:cubicBezTo>
                  <a:pt x="932" y="590"/>
                  <a:pt x="867" y="525"/>
                  <a:pt x="787" y="525"/>
                </a:cubicBezTo>
                <a:cubicBezTo>
                  <a:pt x="746" y="525"/>
                  <a:pt x="711" y="538"/>
                  <a:pt x="683" y="566"/>
                </a:cubicBezTo>
                <a:lnTo>
                  <a:pt x="640" y="609"/>
                </a:lnTo>
                <a:lnTo>
                  <a:pt x="599" y="566"/>
                </a:lnTo>
                <a:cubicBezTo>
                  <a:pt x="571" y="538"/>
                  <a:pt x="536" y="525"/>
                  <a:pt x="495" y="525"/>
                </a:cubicBezTo>
                <a:cubicBezTo>
                  <a:pt x="416" y="525"/>
                  <a:pt x="350" y="590"/>
                  <a:pt x="350" y="670"/>
                </a:cubicBezTo>
                <a:cubicBezTo>
                  <a:pt x="350" y="711"/>
                  <a:pt x="364" y="746"/>
                  <a:pt x="391" y="773"/>
                </a:cubicBezTo>
                <a:lnTo>
                  <a:pt x="640" y="1022"/>
                </a:lnTo>
                <a:lnTo>
                  <a:pt x="888" y="773"/>
                </a:lnTo>
                <a:close/>
                <a:moveTo>
                  <a:pt x="202" y="290"/>
                </a:moveTo>
                <a:cubicBezTo>
                  <a:pt x="252" y="290"/>
                  <a:pt x="290" y="251"/>
                  <a:pt x="290" y="202"/>
                </a:cubicBezTo>
                <a:cubicBezTo>
                  <a:pt x="290" y="153"/>
                  <a:pt x="251" y="115"/>
                  <a:pt x="202" y="115"/>
                </a:cubicBezTo>
                <a:cubicBezTo>
                  <a:pt x="152" y="115"/>
                  <a:pt x="115" y="153"/>
                  <a:pt x="115" y="202"/>
                </a:cubicBezTo>
                <a:cubicBezTo>
                  <a:pt x="115" y="251"/>
                  <a:pt x="153" y="290"/>
                  <a:pt x="202" y="290"/>
                </a:cubicBezTo>
                <a:close/>
                <a:moveTo>
                  <a:pt x="1132" y="558"/>
                </a:moveTo>
                <a:cubicBezTo>
                  <a:pt x="1154" y="579"/>
                  <a:pt x="1164" y="607"/>
                  <a:pt x="1164" y="640"/>
                </a:cubicBezTo>
                <a:cubicBezTo>
                  <a:pt x="1164" y="672"/>
                  <a:pt x="1154" y="700"/>
                  <a:pt x="1132" y="721"/>
                </a:cubicBezTo>
                <a:lnTo>
                  <a:pt x="722" y="1131"/>
                </a:lnTo>
                <a:cubicBezTo>
                  <a:pt x="700" y="1153"/>
                  <a:pt x="673" y="1164"/>
                  <a:pt x="640" y="1164"/>
                </a:cubicBezTo>
                <a:cubicBezTo>
                  <a:pt x="607" y="1164"/>
                  <a:pt x="580" y="1153"/>
                  <a:pt x="558" y="1131"/>
                </a:cubicBezTo>
                <a:lnTo>
                  <a:pt x="33" y="607"/>
                </a:lnTo>
                <a:cubicBezTo>
                  <a:pt x="11" y="585"/>
                  <a:pt x="0" y="558"/>
                  <a:pt x="0" y="525"/>
                </a:cubicBezTo>
                <a:lnTo>
                  <a:pt x="0" y="115"/>
                </a:lnTo>
                <a:cubicBezTo>
                  <a:pt x="0" y="52"/>
                  <a:pt x="52" y="0"/>
                  <a:pt x="115" y="0"/>
                </a:cubicBezTo>
                <a:lnTo>
                  <a:pt x="525" y="0"/>
                </a:lnTo>
                <a:cubicBezTo>
                  <a:pt x="558" y="0"/>
                  <a:pt x="585" y="11"/>
                  <a:pt x="607" y="33"/>
                </a:cubicBezTo>
                <a:lnTo>
                  <a:pt x="1132" y="558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7" name="Freeform 26"/>
          <p:cNvSpPr>
            <a:spLocks noChangeArrowheads="1"/>
          </p:cNvSpPr>
          <p:nvPr/>
        </p:nvSpPr>
        <p:spPr bwMode="auto">
          <a:xfrm>
            <a:off x="5345906" y="2400303"/>
            <a:ext cx="419100" cy="314325"/>
          </a:xfrm>
          <a:custGeom>
            <a:avLst/>
            <a:gdLst>
              <a:gd name="T0" fmla="*/ 0 w 1165"/>
              <a:gd name="T1" fmla="*/ 377 h 875"/>
              <a:gd name="T2" fmla="*/ 377 w 1165"/>
              <a:gd name="T3" fmla="*/ 0 h 875"/>
              <a:gd name="T4" fmla="*/ 582 w 1165"/>
              <a:gd name="T5" fmla="*/ 0 h 875"/>
              <a:gd name="T6" fmla="*/ 582 w 1165"/>
              <a:gd name="T7" fmla="*/ 115 h 875"/>
              <a:gd name="T8" fmla="*/ 377 w 1165"/>
              <a:gd name="T9" fmla="*/ 115 h 875"/>
              <a:gd name="T10" fmla="*/ 115 w 1165"/>
              <a:gd name="T11" fmla="*/ 377 h 875"/>
              <a:gd name="T12" fmla="*/ 377 w 1165"/>
              <a:gd name="T13" fmla="*/ 639 h 875"/>
              <a:gd name="T14" fmla="*/ 407 w 1165"/>
              <a:gd name="T15" fmla="*/ 639 h 875"/>
              <a:gd name="T16" fmla="*/ 407 w 1165"/>
              <a:gd name="T17" fmla="*/ 525 h 875"/>
              <a:gd name="T18" fmla="*/ 582 w 1165"/>
              <a:gd name="T19" fmla="*/ 699 h 875"/>
              <a:gd name="T20" fmla="*/ 407 w 1165"/>
              <a:gd name="T21" fmla="*/ 874 h 875"/>
              <a:gd name="T22" fmla="*/ 407 w 1165"/>
              <a:gd name="T23" fmla="*/ 757 h 875"/>
              <a:gd name="T24" fmla="*/ 377 w 1165"/>
              <a:gd name="T25" fmla="*/ 757 h 875"/>
              <a:gd name="T26" fmla="*/ 0 w 1165"/>
              <a:gd name="T27" fmla="*/ 377 h 875"/>
              <a:gd name="T28" fmla="*/ 700 w 1165"/>
              <a:gd name="T29" fmla="*/ 639 h 875"/>
              <a:gd name="T30" fmla="*/ 1164 w 1165"/>
              <a:gd name="T31" fmla="*/ 639 h 875"/>
              <a:gd name="T32" fmla="*/ 1164 w 1165"/>
              <a:gd name="T33" fmla="*/ 757 h 875"/>
              <a:gd name="T34" fmla="*/ 700 w 1165"/>
              <a:gd name="T35" fmla="*/ 757 h 875"/>
              <a:gd name="T36" fmla="*/ 700 w 1165"/>
              <a:gd name="T37" fmla="*/ 639 h 875"/>
              <a:gd name="T38" fmla="*/ 700 w 1165"/>
              <a:gd name="T39" fmla="*/ 320 h 875"/>
              <a:gd name="T40" fmla="*/ 1164 w 1165"/>
              <a:gd name="T41" fmla="*/ 320 h 875"/>
              <a:gd name="T42" fmla="*/ 1164 w 1165"/>
              <a:gd name="T43" fmla="*/ 437 h 875"/>
              <a:gd name="T44" fmla="*/ 700 w 1165"/>
              <a:gd name="T45" fmla="*/ 437 h 875"/>
              <a:gd name="T46" fmla="*/ 700 w 1165"/>
              <a:gd name="T47" fmla="*/ 320 h 875"/>
              <a:gd name="T48" fmla="*/ 700 w 1165"/>
              <a:gd name="T49" fmla="*/ 0 h 875"/>
              <a:gd name="T50" fmla="*/ 1164 w 1165"/>
              <a:gd name="T51" fmla="*/ 0 h 875"/>
              <a:gd name="T52" fmla="*/ 1164 w 1165"/>
              <a:gd name="T53" fmla="*/ 115 h 875"/>
              <a:gd name="T54" fmla="*/ 700 w 1165"/>
              <a:gd name="T55" fmla="*/ 115 h 875"/>
              <a:gd name="T56" fmla="*/ 700 w 1165"/>
              <a:gd name="T57" fmla="*/ 0 h 8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165" h="875">
                <a:moveTo>
                  <a:pt x="0" y="377"/>
                </a:moveTo>
                <a:cubicBezTo>
                  <a:pt x="0" y="169"/>
                  <a:pt x="169" y="0"/>
                  <a:pt x="377" y="0"/>
                </a:cubicBezTo>
                <a:lnTo>
                  <a:pt x="582" y="0"/>
                </a:lnTo>
                <a:lnTo>
                  <a:pt x="582" y="115"/>
                </a:lnTo>
                <a:lnTo>
                  <a:pt x="377" y="115"/>
                </a:lnTo>
                <a:cubicBezTo>
                  <a:pt x="232" y="115"/>
                  <a:pt x="115" y="232"/>
                  <a:pt x="115" y="377"/>
                </a:cubicBezTo>
                <a:cubicBezTo>
                  <a:pt x="115" y="522"/>
                  <a:pt x="232" y="639"/>
                  <a:pt x="377" y="639"/>
                </a:cubicBezTo>
                <a:lnTo>
                  <a:pt x="407" y="639"/>
                </a:lnTo>
                <a:lnTo>
                  <a:pt x="407" y="525"/>
                </a:lnTo>
                <a:lnTo>
                  <a:pt x="582" y="699"/>
                </a:lnTo>
                <a:lnTo>
                  <a:pt x="407" y="874"/>
                </a:lnTo>
                <a:lnTo>
                  <a:pt x="407" y="757"/>
                </a:lnTo>
                <a:lnTo>
                  <a:pt x="377" y="757"/>
                </a:lnTo>
                <a:cubicBezTo>
                  <a:pt x="169" y="757"/>
                  <a:pt x="0" y="585"/>
                  <a:pt x="0" y="377"/>
                </a:cubicBezTo>
                <a:close/>
                <a:moveTo>
                  <a:pt x="700" y="639"/>
                </a:moveTo>
                <a:lnTo>
                  <a:pt x="1164" y="639"/>
                </a:lnTo>
                <a:lnTo>
                  <a:pt x="1164" y="757"/>
                </a:lnTo>
                <a:lnTo>
                  <a:pt x="700" y="757"/>
                </a:lnTo>
                <a:lnTo>
                  <a:pt x="700" y="639"/>
                </a:lnTo>
                <a:close/>
                <a:moveTo>
                  <a:pt x="700" y="320"/>
                </a:moveTo>
                <a:lnTo>
                  <a:pt x="1164" y="320"/>
                </a:lnTo>
                <a:lnTo>
                  <a:pt x="1164" y="437"/>
                </a:lnTo>
                <a:lnTo>
                  <a:pt x="700" y="437"/>
                </a:lnTo>
                <a:lnTo>
                  <a:pt x="700" y="320"/>
                </a:lnTo>
                <a:close/>
                <a:moveTo>
                  <a:pt x="700" y="0"/>
                </a:moveTo>
                <a:lnTo>
                  <a:pt x="1164" y="0"/>
                </a:lnTo>
                <a:lnTo>
                  <a:pt x="1164" y="115"/>
                </a:lnTo>
                <a:lnTo>
                  <a:pt x="700" y="115"/>
                </a:lnTo>
                <a:lnTo>
                  <a:pt x="700" y="0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8" name="Freeform 27"/>
          <p:cNvSpPr>
            <a:spLocks noChangeArrowheads="1"/>
          </p:cNvSpPr>
          <p:nvPr/>
        </p:nvSpPr>
        <p:spPr bwMode="auto">
          <a:xfrm>
            <a:off x="6423819" y="2347913"/>
            <a:ext cx="419100" cy="419100"/>
          </a:xfrm>
          <a:custGeom>
            <a:avLst/>
            <a:gdLst>
              <a:gd name="T0" fmla="*/ 582 w 1165"/>
              <a:gd name="T1" fmla="*/ 1049 h 1165"/>
              <a:gd name="T2" fmla="*/ 1049 w 1165"/>
              <a:gd name="T3" fmla="*/ 582 h 1165"/>
              <a:gd name="T4" fmla="*/ 582 w 1165"/>
              <a:gd name="T5" fmla="*/ 115 h 1165"/>
              <a:gd name="T6" fmla="*/ 115 w 1165"/>
              <a:gd name="T7" fmla="*/ 582 h 1165"/>
              <a:gd name="T8" fmla="*/ 582 w 1165"/>
              <a:gd name="T9" fmla="*/ 1049 h 1165"/>
              <a:gd name="T10" fmla="*/ 582 w 1165"/>
              <a:gd name="T11" fmla="*/ 0 h 1165"/>
              <a:gd name="T12" fmla="*/ 1164 w 1165"/>
              <a:gd name="T13" fmla="*/ 582 h 1165"/>
              <a:gd name="T14" fmla="*/ 1164 w 1165"/>
              <a:gd name="T15" fmla="*/ 1049 h 1165"/>
              <a:gd name="T16" fmla="*/ 1049 w 1165"/>
              <a:gd name="T17" fmla="*/ 1164 h 1165"/>
              <a:gd name="T18" fmla="*/ 582 w 1165"/>
              <a:gd name="T19" fmla="*/ 1164 h 1165"/>
              <a:gd name="T20" fmla="*/ 0 w 1165"/>
              <a:gd name="T21" fmla="*/ 582 h 1165"/>
              <a:gd name="T22" fmla="*/ 582 w 1165"/>
              <a:gd name="T23" fmla="*/ 0 h 1165"/>
              <a:gd name="T24" fmla="*/ 639 w 1165"/>
              <a:gd name="T25" fmla="*/ 290 h 1165"/>
              <a:gd name="T26" fmla="*/ 639 w 1165"/>
              <a:gd name="T27" fmla="*/ 525 h 1165"/>
              <a:gd name="T28" fmla="*/ 874 w 1165"/>
              <a:gd name="T29" fmla="*/ 525 h 1165"/>
              <a:gd name="T30" fmla="*/ 874 w 1165"/>
              <a:gd name="T31" fmla="*/ 640 h 1165"/>
              <a:gd name="T32" fmla="*/ 639 w 1165"/>
              <a:gd name="T33" fmla="*/ 640 h 1165"/>
              <a:gd name="T34" fmla="*/ 639 w 1165"/>
              <a:gd name="T35" fmla="*/ 875 h 1165"/>
              <a:gd name="T36" fmla="*/ 524 w 1165"/>
              <a:gd name="T37" fmla="*/ 875 h 1165"/>
              <a:gd name="T38" fmla="*/ 524 w 1165"/>
              <a:gd name="T39" fmla="*/ 640 h 1165"/>
              <a:gd name="T40" fmla="*/ 289 w 1165"/>
              <a:gd name="T41" fmla="*/ 640 h 1165"/>
              <a:gd name="T42" fmla="*/ 289 w 1165"/>
              <a:gd name="T43" fmla="*/ 525 h 1165"/>
              <a:gd name="T44" fmla="*/ 524 w 1165"/>
              <a:gd name="T45" fmla="*/ 525 h 1165"/>
              <a:gd name="T46" fmla="*/ 524 w 1165"/>
              <a:gd name="T47" fmla="*/ 290 h 1165"/>
              <a:gd name="T48" fmla="*/ 639 w 1165"/>
              <a:gd name="T49" fmla="*/ 290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165" h="1165">
                <a:moveTo>
                  <a:pt x="582" y="1049"/>
                </a:moveTo>
                <a:cubicBezTo>
                  <a:pt x="839" y="1049"/>
                  <a:pt x="1049" y="839"/>
                  <a:pt x="1049" y="582"/>
                </a:cubicBezTo>
                <a:cubicBezTo>
                  <a:pt x="1049" y="325"/>
                  <a:pt x="839" y="115"/>
                  <a:pt x="582" y="115"/>
                </a:cubicBezTo>
                <a:cubicBezTo>
                  <a:pt x="325" y="115"/>
                  <a:pt x="115" y="325"/>
                  <a:pt x="115" y="582"/>
                </a:cubicBezTo>
                <a:cubicBezTo>
                  <a:pt x="115" y="839"/>
                  <a:pt x="325" y="1049"/>
                  <a:pt x="582" y="1049"/>
                </a:cubicBezTo>
                <a:close/>
                <a:moveTo>
                  <a:pt x="582" y="0"/>
                </a:moveTo>
                <a:cubicBezTo>
                  <a:pt x="904" y="0"/>
                  <a:pt x="1164" y="260"/>
                  <a:pt x="1164" y="582"/>
                </a:cubicBezTo>
                <a:lnTo>
                  <a:pt x="1164" y="1049"/>
                </a:lnTo>
                <a:cubicBezTo>
                  <a:pt x="1164" y="1112"/>
                  <a:pt x="1112" y="1164"/>
                  <a:pt x="1049" y="1164"/>
                </a:cubicBezTo>
                <a:lnTo>
                  <a:pt x="582" y="1164"/>
                </a:lnTo>
                <a:cubicBezTo>
                  <a:pt x="259" y="1164"/>
                  <a:pt x="0" y="904"/>
                  <a:pt x="0" y="582"/>
                </a:cubicBezTo>
                <a:cubicBezTo>
                  <a:pt x="0" y="259"/>
                  <a:pt x="259" y="0"/>
                  <a:pt x="582" y="0"/>
                </a:cubicBezTo>
                <a:close/>
                <a:moveTo>
                  <a:pt x="639" y="290"/>
                </a:moveTo>
                <a:lnTo>
                  <a:pt x="639" y="525"/>
                </a:lnTo>
                <a:lnTo>
                  <a:pt x="874" y="525"/>
                </a:lnTo>
                <a:lnTo>
                  <a:pt x="874" y="640"/>
                </a:lnTo>
                <a:lnTo>
                  <a:pt x="639" y="640"/>
                </a:lnTo>
                <a:lnTo>
                  <a:pt x="639" y="875"/>
                </a:lnTo>
                <a:lnTo>
                  <a:pt x="524" y="875"/>
                </a:lnTo>
                <a:lnTo>
                  <a:pt x="524" y="640"/>
                </a:lnTo>
                <a:lnTo>
                  <a:pt x="289" y="640"/>
                </a:lnTo>
                <a:lnTo>
                  <a:pt x="289" y="525"/>
                </a:lnTo>
                <a:lnTo>
                  <a:pt x="524" y="525"/>
                </a:lnTo>
                <a:lnTo>
                  <a:pt x="524" y="290"/>
                </a:lnTo>
                <a:lnTo>
                  <a:pt x="639" y="290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9" name="Freeform 28"/>
          <p:cNvSpPr>
            <a:spLocks noChangeArrowheads="1"/>
          </p:cNvSpPr>
          <p:nvPr/>
        </p:nvSpPr>
        <p:spPr bwMode="auto">
          <a:xfrm>
            <a:off x="7479506" y="2441578"/>
            <a:ext cx="463550" cy="231775"/>
          </a:xfrm>
          <a:custGeom>
            <a:avLst/>
            <a:gdLst>
              <a:gd name="T0" fmla="*/ 643 w 1286"/>
              <a:gd name="T1" fmla="*/ 0 h 643"/>
              <a:gd name="T2" fmla="*/ 1285 w 1286"/>
              <a:gd name="T3" fmla="*/ 642 h 643"/>
              <a:gd name="T4" fmla="*/ 1167 w 1286"/>
              <a:gd name="T5" fmla="*/ 642 h 643"/>
              <a:gd name="T6" fmla="*/ 643 w 1286"/>
              <a:gd name="T7" fmla="*/ 118 h 643"/>
              <a:gd name="T8" fmla="*/ 118 w 1286"/>
              <a:gd name="T9" fmla="*/ 642 h 643"/>
              <a:gd name="T10" fmla="*/ 0 w 1286"/>
              <a:gd name="T11" fmla="*/ 642 h 643"/>
              <a:gd name="T12" fmla="*/ 643 w 1286"/>
              <a:gd name="T13" fmla="*/ 0 h 643"/>
              <a:gd name="T14" fmla="*/ 643 w 1286"/>
              <a:gd name="T15" fmla="*/ 232 h 643"/>
              <a:gd name="T16" fmla="*/ 1050 w 1286"/>
              <a:gd name="T17" fmla="*/ 642 h 643"/>
              <a:gd name="T18" fmla="*/ 935 w 1286"/>
              <a:gd name="T19" fmla="*/ 642 h 643"/>
              <a:gd name="T20" fmla="*/ 643 w 1286"/>
              <a:gd name="T21" fmla="*/ 350 h 643"/>
              <a:gd name="T22" fmla="*/ 350 w 1286"/>
              <a:gd name="T23" fmla="*/ 642 h 643"/>
              <a:gd name="T24" fmla="*/ 235 w 1286"/>
              <a:gd name="T25" fmla="*/ 642 h 643"/>
              <a:gd name="T26" fmla="*/ 643 w 1286"/>
              <a:gd name="T27" fmla="*/ 232 h 6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286" h="643">
                <a:moveTo>
                  <a:pt x="643" y="0"/>
                </a:moveTo>
                <a:cubicBezTo>
                  <a:pt x="995" y="0"/>
                  <a:pt x="1285" y="290"/>
                  <a:pt x="1285" y="642"/>
                </a:cubicBezTo>
                <a:lnTo>
                  <a:pt x="1167" y="642"/>
                </a:lnTo>
                <a:cubicBezTo>
                  <a:pt x="1167" y="353"/>
                  <a:pt x="933" y="118"/>
                  <a:pt x="643" y="118"/>
                </a:cubicBezTo>
                <a:cubicBezTo>
                  <a:pt x="354" y="118"/>
                  <a:pt x="118" y="353"/>
                  <a:pt x="118" y="642"/>
                </a:cubicBezTo>
                <a:lnTo>
                  <a:pt x="0" y="642"/>
                </a:lnTo>
                <a:cubicBezTo>
                  <a:pt x="0" y="290"/>
                  <a:pt x="290" y="0"/>
                  <a:pt x="643" y="0"/>
                </a:cubicBezTo>
                <a:close/>
                <a:moveTo>
                  <a:pt x="643" y="232"/>
                </a:moveTo>
                <a:cubicBezTo>
                  <a:pt x="867" y="232"/>
                  <a:pt x="1050" y="418"/>
                  <a:pt x="1050" y="642"/>
                </a:cubicBezTo>
                <a:lnTo>
                  <a:pt x="935" y="642"/>
                </a:lnTo>
                <a:cubicBezTo>
                  <a:pt x="935" y="481"/>
                  <a:pt x="805" y="350"/>
                  <a:pt x="643" y="350"/>
                </a:cubicBezTo>
                <a:cubicBezTo>
                  <a:pt x="482" y="350"/>
                  <a:pt x="350" y="481"/>
                  <a:pt x="350" y="642"/>
                </a:cubicBezTo>
                <a:lnTo>
                  <a:pt x="235" y="642"/>
                </a:lnTo>
                <a:cubicBezTo>
                  <a:pt x="235" y="418"/>
                  <a:pt x="419" y="232"/>
                  <a:pt x="643" y="232"/>
                </a:cubicBez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0" name="Freeform 29"/>
          <p:cNvSpPr>
            <a:spLocks noChangeArrowheads="1"/>
          </p:cNvSpPr>
          <p:nvPr/>
        </p:nvSpPr>
        <p:spPr bwMode="auto">
          <a:xfrm>
            <a:off x="8598696" y="2368553"/>
            <a:ext cx="377825" cy="377825"/>
          </a:xfrm>
          <a:custGeom>
            <a:avLst/>
            <a:gdLst>
              <a:gd name="T0" fmla="*/ 699 w 1050"/>
              <a:gd name="T1" fmla="*/ 468 h 1051"/>
              <a:gd name="T2" fmla="*/ 699 w 1050"/>
              <a:gd name="T3" fmla="*/ 350 h 1051"/>
              <a:gd name="T4" fmla="*/ 582 w 1050"/>
              <a:gd name="T5" fmla="*/ 233 h 1051"/>
              <a:gd name="T6" fmla="*/ 350 w 1050"/>
              <a:gd name="T7" fmla="*/ 233 h 1051"/>
              <a:gd name="T8" fmla="*/ 350 w 1050"/>
              <a:gd name="T9" fmla="*/ 350 h 1051"/>
              <a:gd name="T10" fmla="*/ 582 w 1050"/>
              <a:gd name="T11" fmla="*/ 350 h 1051"/>
              <a:gd name="T12" fmla="*/ 582 w 1050"/>
              <a:gd name="T13" fmla="*/ 468 h 1051"/>
              <a:gd name="T14" fmla="*/ 467 w 1050"/>
              <a:gd name="T15" fmla="*/ 468 h 1051"/>
              <a:gd name="T16" fmla="*/ 350 w 1050"/>
              <a:gd name="T17" fmla="*/ 583 h 1051"/>
              <a:gd name="T18" fmla="*/ 350 w 1050"/>
              <a:gd name="T19" fmla="*/ 818 h 1051"/>
              <a:gd name="T20" fmla="*/ 699 w 1050"/>
              <a:gd name="T21" fmla="*/ 818 h 1051"/>
              <a:gd name="T22" fmla="*/ 699 w 1050"/>
              <a:gd name="T23" fmla="*/ 700 h 1051"/>
              <a:gd name="T24" fmla="*/ 467 w 1050"/>
              <a:gd name="T25" fmla="*/ 700 h 1051"/>
              <a:gd name="T26" fmla="*/ 467 w 1050"/>
              <a:gd name="T27" fmla="*/ 583 h 1051"/>
              <a:gd name="T28" fmla="*/ 582 w 1050"/>
              <a:gd name="T29" fmla="*/ 583 h 1051"/>
              <a:gd name="T30" fmla="*/ 699 w 1050"/>
              <a:gd name="T31" fmla="*/ 468 h 1051"/>
              <a:gd name="T32" fmla="*/ 932 w 1050"/>
              <a:gd name="T33" fmla="*/ 0 h 1051"/>
              <a:gd name="T34" fmla="*/ 1049 w 1050"/>
              <a:gd name="T35" fmla="*/ 118 h 1051"/>
              <a:gd name="T36" fmla="*/ 1049 w 1050"/>
              <a:gd name="T37" fmla="*/ 932 h 1051"/>
              <a:gd name="T38" fmla="*/ 932 w 1050"/>
              <a:gd name="T39" fmla="*/ 1050 h 1051"/>
              <a:gd name="T40" fmla="*/ 117 w 1050"/>
              <a:gd name="T41" fmla="*/ 1050 h 1051"/>
              <a:gd name="T42" fmla="*/ 0 w 1050"/>
              <a:gd name="T43" fmla="*/ 932 h 1051"/>
              <a:gd name="T44" fmla="*/ 0 w 1050"/>
              <a:gd name="T45" fmla="*/ 118 h 1051"/>
              <a:gd name="T46" fmla="*/ 117 w 1050"/>
              <a:gd name="T47" fmla="*/ 0 h 1051"/>
              <a:gd name="T48" fmla="*/ 932 w 1050"/>
              <a:gd name="T49" fmla="*/ 0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050" h="1051">
                <a:moveTo>
                  <a:pt x="699" y="468"/>
                </a:moveTo>
                <a:lnTo>
                  <a:pt x="699" y="350"/>
                </a:lnTo>
                <a:cubicBezTo>
                  <a:pt x="699" y="285"/>
                  <a:pt x="645" y="233"/>
                  <a:pt x="582" y="233"/>
                </a:cubicBezTo>
                <a:lnTo>
                  <a:pt x="350" y="233"/>
                </a:lnTo>
                <a:lnTo>
                  <a:pt x="350" y="350"/>
                </a:lnTo>
                <a:lnTo>
                  <a:pt x="582" y="350"/>
                </a:lnTo>
                <a:lnTo>
                  <a:pt x="582" y="468"/>
                </a:lnTo>
                <a:lnTo>
                  <a:pt x="467" y="468"/>
                </a:lnTo>
                <a:cubicBezTo>
                  <a:pt x="404" y="468"/>
                  <a:pt x="350" y="517"/>
                  <a:pt x="350" y="583"/>
                </a:cubicBezTo>
                <a:lnTo>
                  <a:pt x="350" y="818"/>
                </a:lnTo>
                <a:lnTo>
                  <a:pt x="699" y="818"/>
                </a:lnTo>
                <a:lnTo>
                  <a:pt x="699" y="700"/>
                </a:lnTo>
                <a:lnTo>
                  <a:pt x="467" y="700"/>
                </a:lnTo>
                <a:lnTo>
                  <a:pt x="467" y="583"/>
                </a:lnTo>
                <a:lnTo>
                  <a:pt x="582" y="583"/>
                </a:lnTo>
                <a:cubicBezTo>
                  <a:pt x="645" y="583"/>
                  <a:pt x="699" y="533"/>
                  <a:pt x="699" y="468"/>
                </a:cubicBezTo>
                <a:close/>
                <a:moveTo>
                  <a:pt x="932" y="0"/>
                </a:moveTo>
                <a:cubicBezTo>
                  <a:pt x="995" y="0"/>
                  <a:pt x="1049" y="55"/>
                  <a:pt x="1049" y="118"/>
                </a:cubicBezTo>
                <a:lnTo>
                  <a:pt x="1049" y="932"/>
                </a:lnTo>
                <a:cubicBezTo>
                  <a:pt x="1049" y="995"/>
                  <a:pt x="995" y="1050"/>
                  <a:pt x="932" y="1050"/>
                </a:cubicBezTo>
                <a:lnTo>
                  <a:pt x="117" y="1050"/>
                </a:lnTo>
                <a:cubicBezTo>
                  <a:pt x="54" y="1050"/>
                  <a:pt x="0" y="995"/>
                  <a:pt x="0" y="932"/>
                </a:cubicBezTo>
                <a:lnTo>
                  <a:pt x="0" y="118"/>
                </a:lnTo>
                <a:cubicBezTo>
                  <a:pt x="0" y="55"/>
                  <a:pt x="54" y="0"/>
                  <a:pt x="117" y="0"/>
                </a:cubicBezTo>
                <a:lnTo>
                  <a:pt x="932" y="0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1" name="Freeform 30"/>
          <p:cNvSpPr>
            <a:spLocks noChangeArrowheads="1"/>
          </p:cNvSpPr>
          <p:nvPr/>
        </p:nvSpPr>
        <p:spPr bwMode="auto">
          <a:xfrm>
            <a:off x="9676608" y="2368553"/>
            <a:ext cx="377825" cy="377825"/>
          </a:xfrm>
          <a:custGeom>
            <a:avLst/>
            <a:gdLst>
              <a:gd name="T0" fmla="*/ 642 w 1050"/>
              <a:gd name="T1" fmla="*/ 818 h 1051"/>
              <a:gd name="T2" fmla="*/ 642 w 1050"/>
              <a:gd name="T3" fmla="*/ 233 h 1051"/>
              <a:gd name="T4" fmla="*/ 407 w 1050"/>
              <a:gd name="T5" fmla="*/ 233 h 1051"/>
              <a:gd name="T6" fmla="*/ 407 w 1050"/>
              <a:gd name="T7" fmla="*/ 350 h 1051"/>
              <a:gd name="T8" fmla="*/ 524 w 1050"/>
              <a:gd name="T9" fmla="*/ 350 h 1051"/>
              <a:gd name="T10" fmla="*/ 524 w 1050"/>
              <a:gd name="T11" fmla="*/ 818 h 1051"/>
              <a:gd name="T12" fmla="*/ 642 w 1050"/>
              <a:gd name="T13" fmla="*/ 818 h 1051"/>
              <a:gd name="T14" fmla="*/ 931 w 1050"/>
              <a:gd name="T15" fmla="*/ 0 h 1051"/>
              <a:gd name="T16" fmla="*/ 1049 w 1050"/>
              <a:gd name="T17" fmla="*/ 118 h 1051"/>
              <a:gd name="T18" fmla="*/ 1049 w 1050"/>
              <a:gd name="T19" fmla="*/ 932 h 1051"/>
              <a:gd name="T20" fmla="*/ 931 w 1050"/>
              <a:gd name="T21" fmla="*/ 1050 h 1051"/>
              <a:gd name="T22" fmla="*/ 117 w 1050"/>
              <a:gd name="T23" fmla="*/ 1050 h 1051"/>
              <a:gd name="T24" fmla="*/ 0 w 1050"/>
              <a:gd name="T25" fmla="*/ 932 h 1051"/>
              <a:gd name="T26" fmla="*/ 0 w 1050"/>
              <a:gd name="T27" fmla="*/ 118 h 1051"/>
              <a:gd name="T28" fmla="*/ 117 w 1050"/>
              <a:gd name="T29" fmla="*/ 0 h 1051"/>
              <a:gd name="T30" fmla="*/ 931 w 1050"/>
              <a:gd name="T31" fmla="*/ 0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050" h="1051">
                <a:moveTo>
                  <a:pt x="642" y="818"/>
                </a:moveTo>
                <a:lnTo>
                  <a:pt x="642" y="233"/>
                </a:lnTo>
                <a:lnTo>
                  <a:pt x="407" y="233"/>
                </a:lnTo>
                <a:lnTo>
                  <a:pt x="407" y="350"/>
                </a:lnTo>
                <a:lnTo>
                  <a:pt x="524" y="350"/>
                </a:lnTo>
                <a:lnTo>
                  <a:pt x="524" y="818"/>
                </a:lnTo>
                <a:lnTo>
                  <a:pt x="642" y="818"/>
                </a:lnTo>
                <a:close/>
                <a:moveTo>
                  <a:pt x="931" y="0"/>
                </a:moveTo>
                <a:cubicBezTo>
                  <a:pt x="994" y="0"/>
                  <a:pt x="1049" y="55"/>
                  <a:pt x="1049" y="118"/>
                </a:cubicBezTo>
                <a:lnTo>
                  <a:pt x="1049" y="932"/>
                </a:lnTo>
                <a:cubicBezTo>
                  <a:pt x="1049" y="995"/>
                  <a:pt x="994" y="1050"/>
                  <a:pt x="931" y="1050"/>
                </a:cubicBezTo>
                <a:lnTo>
                  <a:pt x="117" y="1050"/>
                </a:lnTo>
                <a:cubicBezTo>
                  <a:pt x="54" y="1050"/>
                  <a:pt x="0" y="995"/>
                  <a:pt x="0" y="932"/>
                </a:cubicBezTo>
                <a:lnTo>
                  <a:pt x="0" y="118"/>
                </a:lnTo>
                <a:cubicBezTo>
                  <a:pt x="0" y="55"/>
                  <a:pt x="54" y="0"/>
                  <a:pt x="117" y="0"/>
                </a:cubicBezTo>
                <a:lnTo>
                  <a:pt x="931" y="0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2" name="Freeform 31"/>
          <p:cNvSpPr>
            <a:spLocks noChangeArrowheads="1"/>
          </p:cNvSpPr>
          <p:nvPr/>
        </p:nvSpPr>
        <p:spPr bwMode="auto">
          <a:xfrm>
            <a:off x="10754521" y="2368553"/>
            <a:ext cx="377825" cy="377825"/>
          </a:xfrm>
          <a:custGeom>
            <a:avLst/>
            <a:gdLst>
              <a:gd name="T0" fmla="*/ 700 w 1051"/>
              <a:gd name="T1" fmla="*/ 350 h 1051"/>
              <a:gd name="T2" fmla="*/ 700 w 1051"/>
              <a:gd name="T3" fmla="*/ 233 h 1051"/>
              <a:gd name="T4" fmla="*/ 468 w 1051"/>
              <a:gd name="T5" fmla="*/ 233 h 1051"/>
              <a:gd name="T6" fmla="*/ 350 w 1051"/>
              <a:gd name="T7" fmla="*/ 350 h 1051"/>
              <a:gd name="T8" fmla="*/ 350 w 1051"/>
              <a:gd name="T9" fmla="*/ 700 h 1051"/>
              <a:gd name="T10" fmla="*/ 468 w 1051"/>
              <a:gd name="T11" fmla="*/ 818 h 1051"/>
              <a:gd name="T12" fmla="*/ 582 w 1051"/>
              <a:gd name="T13" fmla="*/ 818 h 1051"/>
              <a:gd name="T14" fmla="*/ 700 w 1051"/>
              <a:gd name="T15" fmla="*/ 700 h 1051"/>
              <a:gd name="T16" fmla="*/ 700 w 1051"/>
              <a:gd name="T17" fmla="*/ 583 h 1051"/>
              <a:gd name="T18" fmla="*/ 582 w 1051"/>
              <a:gd name="T19" fmla="*/ 468 h 1051"/>
              <a:gd name="T20" fmla="*/ 468 w 1051"/>
              <a:gd name="T21" fmla="*/ 468 h 1051"/>
              <a:gd name="T22" fmla="*/ 468 w 1051"/>
              <a:gd name="T23" fmla="*/ 350 h 1051"/>
              <a:gd name="T24" fmla="*/ 700 w 1051"/>
              <a:gd name="T25" fmla="*/ 350 h 1051"/>
              <a:gd name="T26" fmla="*/ 932 w 1051"/>
              <a:gd name="T27" fmla="*/ 0 h 1051"/>
              <a:gd name="T28" fmla="*/ 1050 w 1051"/>
              <a:gd name="T29" fmla="*/ 118 h 1051"/>
              <a:gd name="T30" fmla="*/ 1050 w 1051"/>
              <a:gd name="T31" fmla="*/ 932 h 1051"/>
              <a:gd name="T32" fmla="*/ 932 w 1051"/>
              <a:gd name="T33" fmla="*/ 1050 h 1051"/>
              <a:gd name="T34" fmla="*/ 118 w 1051"/>
              <a:gd name="T35" fmla="*/ 1050 h 1051"/>
              <a:gd name="T36" fmla="*/ 0 w 1051"/>
              <a:gd name="T37" fmla="*/ 932 h 1051"/>
              <a:gd name="T38" fmla="*/ 0 w 1051"/>
              <a:gd name="T39" fmla="*/ 118 h 1051"/>
              <a:gd name="T40" fmla="*/ 118 w 1051"/>
              <a:gd name="T41" fmla="*/ 0 h 1051"/>
              <a:gd name="T42" fmla="*/ 932 w 1051"/>
              <a:gd name="T43" fmla="*/ 0 h 1051"/>
              <a:gd name="T44" fmla="*/ 468 w 1051"/>
              <a:gd name="T45" fmla="*/ 700 h 1051"/>
              <a:gd name="T46" fmla="*/ 468 w 1051"/>
              <a:gd name="T47" fmla="*/ 583 h 1051"/>
              <a:gd name="T48" fmla="*/ 582 w 1051"/>
              <a:gd name="T49" fmla="*/ 583 h 1051"/>
              <a:gd name="T50" fmla="*/ 582 w 1051"/>
              <a:gd name="T51" fmla="*/ 700 h 1051"/>
              <a:gd name="T52" fmla="*/ 468 w 1051"/>
              <a:gd name="T53" fmla="*/ 700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051" h="1051">
                <a:moveTo>
                  <a:pt x="700" y="350"/>
                </a:moveTo>
                <a:lnTo>
                  <a:pt x="700" y="233"/>
                </a:lnTo>
                <a:lnTo>
                  <a:pt x="468" y="233"/>
                </a:lnTo>
                <a:cubicBezTo>
                  <a:pt x="405" y="233"/>
                  <a:pt x="350" y="285"/>
                  <a:pt x="350" y="350"/>
                </a:cubicBezTo>
                <a:lnTo>
                  <a:pt x="350" y="700"/>
                </a:lnTo>
                <a:cubicBezTo>
                  <a:pt x="350" y="766"/>
                  <a:pt x="405" y="818"/>
                  <a:pt x="468" y="818"/>
                </a:cubicBezTo>
                <a:lnTo>
                  <a:pt x="582" y="818"/>
                </a:lnTo>
                <a:cubicBezTo>
                  <a:pt x="645" y="818"/>
                  <a:pt x="700" y="766"/>
                  <a:pt x="700" y="700"/>
                </a:cubicBezTo>
                <a:lnTo>
                  <a:pt x="700" y="583"/>
                </a:lnTo>
                <a:cubicBezTo>
                  <a:pt x="700" y="517"/>
                  <a:pt x="645" y="468"/>
                  <a:pt x="582" y="468"/>
                </a:cubicBezTo>
                <a:lnTo>
                  <a:pt x="468" y="468"/>
                </a:lnTo>
                <a:lnTo>
                  <a:pt x="468" y="350"/>
                </a:lnTo>
                <a:lnTo>
                  <a:pt x="700" y="350"/>
                </a:lnTo>
                <a:close/>
                <a:moveTo>
                  <a:pt x="932" y="0"/>
                </a:moveTo>
                <a:cubicBezTo>
                  <a:pt x="995" y="0"/>
                  <a:pt x="1050" y="55"/>
                  <a:pt x="1050" y="118"/>
                </a:cubicBezTo>
                <a:lnTo>
                  <a:pt x="1050" y="932"/>
                </a:lnTo>
                <a:cubicBezTo>
                  <a:pt x="1050" y="995"/>
                  <a:pt x="995" y="1050"/>
                  <a:pt x="932" y="1050"/>
                </a:cubicBezTo>
                <a:lnTo>
                  <a:pt x="118" y="1050"/>
                </a:lnTo>
                <a:cubicBezTo>
                  <a:pt x="55" y="1050"/>
                  <a:pt x="0" y="995"/>
                  <a:pt x="0" y="932"/>
                </a:cubicBezTo>
                <a:lnTo>
                  <a:pt x="0" y="118"/>
                </a:lnTo>
                <a:cubicBezTo>
                  <a:pt x="0" y="55"/>
                  <a:pt x="55" y="0"/>
                  <a:pt x="118" y="0"/>
                </a:cubicBezTo>
                <a:lnTo>
                  <a:pt x="932" y="0"/>
                </a:lnTo>
                <a:close/>
                <a:moveTo>
                  <a:pt x="468" y="700"/>
                </a:moveTo>
                <a:lnTo>
                  <a:pt x="468" y="583"/>
                </a:lnTo>
                <a:lnTo>
                  <a:pt x="582" y="583"/>
                </a:lnTo>
                <a:lnTo>
                  <a:pt x="582" y="700"/>
                </a:lnTo>
                <a:lnTo>
                  <a:pt x="468" y="700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3" name="Freeform 32"/>
          <p:cNvSpPr>
            <a:spLocks noChangeArrowheads="1"/>
          </p:cNvSpPr>
          <p:nvPr/>
        </p:nvSpPr>
        <p:spPr bwMode="auto">
          <a:xfrm>
            <a:off x="1058069" y="3198814"/>
            <a:ext cx="419100" cy="460375"/>
          </a:xfrm>
          <a:custGeom>
            <a:avLst/>
            <a:gdLst>
              <a:gd name="T0" fmla="*/ 1164 w 1165"/>
              <a:gd name="T1" fmla="*/ 467 h 1281"/>
              <a:gd name="T2" fmla="*/ 1164 w 1165"/>
              <a:gd name="T3" fmla="*/ 1166 h 1281"/>
              <a:gd name="T4" fmla="*/ 1050 w 1165"/>
              <a:gd name="T5" fmla="*/ 1280 h 1281"/>
              <a:gd name="T6" fmla="*/ 115 w 1165"/>
              <a:gd name="T7" fmla="*/ 1280 h 1281"/>
              <a:gd name="T8" fmla="*/ 0 w 1165"/>
              <a:gd name="T9" fmla="*/ 1166 h 1281"/>
              <a:gd name="T10" fmla="*/ 0 w 1165"/>
              <a:gd name="T11" fmla="*/ 467 h 1281"/>
              <a:gd name="T12" fmla="*/ 115 w 1165"/>
              <a:gd name="T13" fmla="*/ 349 h 1281"/>
              <a:gd name="T14" fmla="*/ 233 w 1165"/>
              <a:gd name="T15" fmla="*/ 349 h 1281"/>
              <a:gd name="T16" fmla="*/ 233 w 1165"/>
              <a:gd name="T17" fmla="*/ 0 h 1281"/>
              <a:gd name="T18" fmla="*/ 700 w 1165"/>
              <a:gd name="T19" fmla="*/ 0 h 1281"/>
              <a:gd name="T20" fmla="*/ 700 w 1165"/>
              <a:gd name="T21" fmla="*/ 232 h 1281"/>
              <a:gd name="T22" fmla="*/ 350 w 1165"/>
              <a:gd name="T23" fmla="*/ 232 h 1281"/>
              <a:gd name="T24" fmla="*/ 350 w 1165"/>
              <a:gd name="T25" fmla="*/ 698 h 1281"/>
              <a:gd name="T26" fmla="*/ 465 w 1165"/>
              <a:gd name="T27" fmla="*/ 698 h 1281"/>
              <a:gd name="T28" fmla="*/ 465 w 1165"/>
              <a:gd name="T29" fmla="*/ 349 h 1281"/>
              <a:gd name="T30" fmla="*/ 1050 w 1165"/>
              <a:gd name="T31" fmla="*/ 349 h 1281"/>
              <a:gd name="T32" fmla="*/ 1164 w 1165"/>
              <a:gd name="T33" fmla="*/ 467 h 12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165" h="1281">
                <a:moveTo>
                  <a:pt x="1164" y="467"/>
                </a:moveTo>
                <a:lnTo>
                  <a:pt x="1164" y="1166"/>
                </a:lnTo>
                <a:cubicBezTo>
                  <a:pt x="1164" y="1228"/>
                  <a:pt x="1113" y="1280"/>
                  <a:pt x="1050" y="1280"/>
                </a:cubicBezTo>
                <a:lnTo>
                  <a:pt x="115" y="1280"/>
                </a:lnTo>
                <a:cubicBezTo>
                  <a:pt x="52" y="1280"/>
                  <a:pt x="0" y="1228"/>
                  <a:pt x="0" y="1166"/>
                </a:cubicBezTo>
                <a:lnTo>
                  <a:pt x="0" y="467"/>
                </a:lnTo>
                <a:cubicBezTo>
                  <a:pt x="0" y="404"/>
                  <a:pt x="52" y="349"/>
                  <a:pt x="115" y="349"/>
                </a:cubicBezTo>
                <a:lnTo>
                  <a:pt x="233" y="349"/>
                </a:lnTo>
                <a:lnTo>
                  <a:pt x="233" y="0"/>
                </a:lnTo>
                <a:lnTo>
                  <a:pt x="700" y="0"/>
                </a:lnTo>
                <a:lnTo>
                  <a:pt x="700" y="232"/>
                </a:lnTo>
                <a:lnTo>
                  <a:pt x="350" y="232"/>
                </a:lnTo>
                <a:lnTo>
                  <a:pt x="350" y="698"/>
                </a:lnTo>
                <a:lnTo>
                  <a:pt x="465" y="698"/>
                </a:lnTo>
                <a:lnTo>
                  <a:pt x="465" y="349"/>
                </a:lnTo>
                <a:lnTo>
                  <a:pt x="1050" y="349"/>
                </a:lnTo>
                <a:cubicBezTo>
                  <a:pt x="1113" y="349"/>
                  <a:pt x="1164" y="404"/>
                  <a:pt x="1164" y="467"/>
                </a:cubicBezTo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4" name="Freeform 33"/>
          <p:cNvSpPr>
            <a:spLocks noChangeArrowheads="1"/>
          </p:cNvSpPr>
          <p:nvPr/>
        </p:nvSpPr>
        <p:spPr bwMode="auto">
          <a:xfrm>
            <a:off x="2129631" y="3219451"/>
            <a:ext cx="419100" cy="419100"/>
          </a:xfrm>
          <a:custGeom>
            <a:avLst/>
            <a:gdLst>
              <a:gd name="T0" fmla="*/ 175 w 1166"/>
              <a:gd name="T1" fmla="*/ 699 h 1165"/>
              <a:gd name="T2" fmla="*/ 990 w 1166"/>
              <a:gd name="T3" fmla="*/ 699 h 1165"/>
              <a:gd name="T4" fmla="*/ 727 w 1166"/>
              <a:gd name="T5" fmla="*/ 350 h 1165"/>
              <a:gd name="T6" fmla="*/ 525 w 1166"/>
              <a:gd name="T7" fmla="*/ 612 h 1165"/>
              <a:gd name="T8" fmla="*/ 377 w 1166"/>
              <a:gd name="T9" fmla="*/ 438 h 1165"/>
              <a:gd name="T10" fmla="*/ 175 w 1166"/>
              <a:gd name="T11" fmla="*/ 699 h 1165"/>
              <a:gd name="T12" fmla="*/ 1050 w 1166"/>
              <a:gd name="T13" fmla="*/ 0 h 1165"/>
              <a:gd name="T14" fmla="*/ 1165 w 1166"/>
              <a:gd name="T15" fmla="*/ 115 h 1165"/>
              <a:gd name="T16" fmla="*/ 1165 w 1166"/>
              <a:gd name="T17" fmla="*/ 814 h 1165"/>
              <a:gd name="T18" fmla="*/ 1050 w 1166"/>
              <a:gd name="T19" fmla="*/ 931 h 1165"/>
              <a:gd name="T20" fmla="*/ 233 w 1166"/>
              <a:gd name="T21" fmla="*/ 931 h 1165"/>
              <a:gd name="T22" fmla="*/ 0 w 1166"/>
              <a:gd name="T23" fmla="*/ 1164 h 1165"/>
              <a:gd name="T24" fmla="*/ 0 w 1166"/>
              <a:gd name="T25" fmla="*/ 115 h 1165"/>
              <a:gd name="T26" fmla="*/ 115 w 1166"/>
              <a:gd name="T27" fmla="*/ 0 h 1165"/>
              <a:gd name="T28" fmla="*/ 1050 w 1166"/>
              <a:gd name="T29" fmla="*/ 0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166" h="1165">
                <a:moveTo>
                  <a:pt x="175" y="699"/>
                </a:moveTo>
                <a:lnTo>
                  <a:pt x="990" y="699"/>
                </a:lnTo>
                <a:lnTo>
                  <a:pt x="727" y="350"/>
                </a:lnTo>
                <a:lnTo>
                  <a:pt x="525" y="612"/>
                </a:lnTo>
                <a:lnTo>
                  <a:pt x="377" y="438"/>
                </a:lnTo>
                <a:lnTo>
                  <a:pt x="175" y="699"/>
                </a:lnTo>
                <a:close/>
                <a:moveTo>
                  <a:pt x="1050" y="0"/>
                </a:moveTo>
                <a:cubicBezTo>
                  <a:pt x="1113" y="0"/>
                  <a:pt x="1165" y="52"/>
                  <a:pt x="1165" y="115"/>
                </a:cubicBezTo>
                <a:lnTo>
                  <a:pt x="1165" y="814"/>
                </a:lnTo>
                <a:cubicBezTo>
                  <a:pt x="1165" y="877"/>
                  <a:pt x="1113" y="931"/>
                  <a:pt x="1050" y="931"/>
                </a:cubicBezTo>
                <a:lnTo>
                  <a:pt x="233" y="931"/>
                </a:lnTo>
                <a:lnTo>
                  <a:pt x="0" y="1164"/>
                </a:lnTo>
                <a:lnTo>
                  <a:pt x="0" y="115"/>
                </a:lnTo>
                <a:cubicBezTo>
                  <a:pt x="0" y="52"/>
                  <a:pt x="52" y="0"/>
                  <a:pt x="115" y="0"/>
                </a:cubicBezTo>
                <a:lnTo>
                  <a:pt x="1050" y="0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5" name="Freeform 34"/>
          <p:cNvSpPr>
            <a:spLocks noChangeArrowheads="1"/>
          </p:cNvSpPr>
          <p:nvPr/>
        </p:nvSpPr>
        <p:spPr bwMode="auto">
          <a:xfrm>
            <a:off x="3266281" y="3228978"/>
            <a:ext cx="293688" cy="398461"/>
          </a:xfrm>
          <a:custGeom>
            <a:avLst/>
            <a:gdLst>
              <a:gd name="T0" fmla="*/ 815 w 816"/>
              <a:gd name="T1" fmla="*/ 525 h 1107"/>
              <a:gd name="T2" fmla="*/ 465 w 816"/>
              <a:gd name="T3" fmla="*/ 915 h 1107"/>
              <a:gd name="T4" fmla="*/ 465 w 816"/>
              <a:gd name="T5" fmla="*/ 1106 h 1107"/>
              <a:gd name="T6" fmla="*/ 350 w 816"/>
              <a:gd name="T7" fmla="*/ 1106 h 1107"/>
              <a:gd name="T8" fmla="*/ 350 w 816"/>
              <a:gd name="T9" fmla="*/ 915 h 1107"/>
              <a:gd name="T10" fmla="*/ 0 w 816"/>
              <a:gd name="T11" fmla="*/ 525 h 1107"/>
              <a:gd name="T12" fmla="*/ 99 w 816"/>
              <a:gd name="T13" fmla="*/ 525 h 1107"/>
              <a:gd name="T14" fmla="*/ 407 w 816"/>
              <a:gd name="T15" fmla="*/ 819 h 1107"/>
              <a:gd name="T16" fmla="*/ 716 w 816"/>
              <a:gd name="T17" fmla="*/ 525 h 1107"/>
              <a:gd name="T18" fmla="*/ 815 w 816"/>
              <a:gd name="T19" fmla="*/ 525 h 1107"/>
              <a:gd name="T20" fmla="*/ 407 w 816"/>
              <a:gd name="T21" fmla="*/ 699 h 1107"/>
              <a:gd name="T22" fmla="*/ 233 w 816"/>
              <a:gd name="T23" fmla="*/ 525 h 1107"/>
              <a:gd name="T24" fmla="*/ 233 w 816"/>
              <a:gd name="T25" fmla="*/ 175 h 1107"/>
              <a:gd name="T26" fmla="*/ 407 w 816"/>
              <a:gd name="T27" fmla="*/ 0 h 1107"/>
              <a:gd name="T28" fmla="*/ 582 w 816"/>
              <a:gd name="T29" fmla="*/ 175 h 1107"/>
              <a:gd name="T30" fmla="*/ 582 w 816"/>
              <a:gd name="T31" fmla="*/ 525 h 1107"/>
              <a:gd name="T32" fmla="*/ 407 w 816"/>
              <a:gd name="T33" fmla="*/ 699 h 1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816" h="1107">
                <a:moveTo>
                  <a:pt x="815" y="525"/>
                </a:moveTo>
                <a:cubicBezTo>
                  <a:pt x="815" y="723"/>
                  <a:pt x="656" y="887"/>
                  <a:pt x="465" y="915"/>
                </a:cubicBezTo>
                <a:lnTo>
                  <a:pt x="465" y="1106"/>
                </a:lnTo>
                <a:lnTo>
                  <a:pt x="350" y="1106"/>
                </a:lnTo>
                <a:lnTo>
                  <a:pt x="350" y="915"/>
                </a:lnTo>
                <a:cubicBezTo>
                  <a:pt x="159" y="887"/>
                  <a:pt x="0" y="723"/>
                  <a:pt x="0" y="525"/>
                </a:cubicBezTo>
                <a:lnTo>
                  <a:pt x="99" y="525"/>
                </a:lnTo>
                <a:cubicBezTo>
                  <a:pt x="99" y="699"/>
                  <a:pt x="245" y="819"/>
                  <a:pt x="407" y="819"/>
                </a:cubicBezTo>
                <a:cubicBezTo>
                  <a:pt x="568" y="819"/>
                  <a:pt x="716" y="699"/>
                  <a:pt x="716" y="525"/>
                </a:cubicBezTo>
                <a:lnTo>
                  <a:pt x="815" y="525"/>
                </a:lnTo>
                <a:close/>
                <a:moveTo>
                  <a:pt x="407" y="699"/>
                </a:moveTo>
                <a:cubicBezTo>
                  <a:pt x="312" y="699"/>
                  <a:pt x="233" y="619"/>
                  <a:pt x="233" y="525"/>
                </a:cubicBezTo>
                <a:lnTo>
                  <a:pt x="233" y="175"/>
                </a:lnTo>
                <a:cubicBezTo>
                  <a:pt x="233" y="79"/>
                  <a:pt x="311" y="0"/>
                  <a:pt x="407" y="0"/>
                </a:cubicBezTo>
                <a:cubicBezTo>
                  <a:pt x="502" y="0"/>
                  <a:pt x="582" y="79"/>
                  <a:pt x="582" y="175"/>
                </a:cubicBezTo>
                <a:lnTo>
                  <a:pt x="582" y="525"/>
                </a:lnTo>
                <a:cubicBezTo>
                  <a:pt x="582" y="619"/>
                  <a:pt x="503" y="699"/>
                  <a:pt x="407" y="699"/>
                </a:cubicBez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6" name="Freeform 35"/>
          <p:cNvSpPr>
            <a:spLocks noChangeArrowheads="1"/>
          </p:cNvSpPr>
          <p:nvPr/>
        </p:nvSpPr>
        <p:spPr bwMode="auto">
          <a:xfrm>
            <a:off x="4296571" y="3228978"/>
            <a:ext cx="377825" cy="398461"/>
          </a:xfrm>
          <a:custGeom>
            <a:avLst/>
            <a:gdLst>
              <a:gd name="T0" fmla="*/ 74 w 1050"/>
              <a:gd name="T1" fmla="*/ 58 h 1107"/>
              <a:gd name="T2" fmla="*/ 1049 w 1050"/>
              <a:gd name="T3" fmla="*/ 1032 h 1107"/>
              <a:gd name="T4" fmla="*/ 975 w 1050"/>
              <a:gd name="T5" fmla="*/ 1106 h 1107"/>
              <a:gd name="T6" fmla="*/ 732 w 1050"/>
              <a:gd name="T7" fmla="*/ 863 h 1107"/>
              <a:gd name="T8" fmla="*/ 582 w 1050"/>
              <a:gd name="T9" fmla="*/ 915 h 1107"/>
              <a:gd name="T10" fmla="*/ 582 w 1050"/>
              <a:gd name="T11" fmla="*/ 1106 h 1107"/>
              <a:gd name="T12" fmla="*/ 467 w 1050"/>
              <a:gd name="T13" fmla="*/ 1106 h 1107"/>
              <a:gd name="T14" fmla="*/ 467 w 1050"/>
              <a:gd name="T15" fmla="*/ 915 h 1107"/>
              <a:gd name="T16" fmla="*/ 117 w 1050"/>
              <a:gd name="T17" fmla="*/ 525 h 1107"/>
              <a:gd name="T18" fmla="*/ 216 w 1050"/>
              <a:gd name="T19" fmla="*/ 525 h 1107"/>
              <a:gd name="T20" fmla="*/ 524 w 1050"/>
              <a:gd name="T21" fmla="*/ 819 h 1107"/>
              <a:gd name="T22" fmla="*/ 658 w 1050"/>
              <a:gd name="T23" fmla="*/ 789 h 1107"/>
              <a:gd name="T24" fmla="*/ 563 w 1050"/>
              <a:gd name="T25" fmla="*/ 693 h 1107"/>
              <a:gd name="T26" fmla="*/ 524 w 1050"/>
              <a:gd name="T27" fmla="*/ 699 h 1107"/>
              <a:gd name="T28" fmla="*/ 350 w 1050"/>
              <a:gd name="T29" fmla="*/ 525 h 1107"/>
              <a:gd name="T30" fmla="*/ 350 w 1050"/>
              <a:gd name="T31" fmla="*/ 481 h 1107"/>
              <a:gd name="T32" fmla="*/ 0 w 1050"/>
              <a:gd name="T33" fmla="*/ 131 h 1107"/>
              <a:gd name="T34" fmla="*/ 74 w 1050"/>
              <a:gd name="T35" fmla="*/ 58 h 1107"/>
              <a:gd name="T36" fmla="*/ 699 w 1050"/>
              <a:gd name="T37" fmla="*/ 533 h 1107"/>
              <a:gd name="T38" fmla="*/ 350 w 1050"/>
              <a:gd name="T39" fmla="*/ 186 h 1107"/>
              <a:gd name="T40" fmla="*/ 350 w 1050"/>
              <a:gd name="T41" fmla="*/ 175 h 1107"/>
              <a:gd name="T42" fmla="*/ 524 w 1050"/>
              <a:gd name="T43" fmla="*/ 0 h 1107"/>
              <a:gd name="T44" fmla="*/ 699 w 1050"/>
              <a:gd name="T45" fmla="*/ 175 h 1107"/>
              <a:gd name="T46" fmla="*/ 699 w 1050"/>
              <a:gd name="T47" fmla="*/ 533 h 1107"/>
              <a:gd name="T48" fmla="*/ 932 w 1050"/>
              <a:gd name="T49" fmla="*/ 525 h 1107"/>
              <a:gd name="T50" fmla="*/ 880 w 1050"/>
              <a:gd name="T51" fmla="*/ 715 h 1107"/>
              <a:gd name="T52" fmla="*/ 809 w 1050"/>
              <a:gd name="T53" fmla="*/ 641 h 1107"/>
              <a:gd name="T54" fmla="*/ 833 w 1050"/>
              <a:gd name="T55" fmla="*/ 525 h 1107"/>
              <a:gd name="T56" fmla="*/ 932 w 1050"/>
              <a:gd name="T57" fmla="*/ 525 h 1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050" h="1107">
                <a:moveTo>
                  <a:pt x="74" y="58"/>
                </a:moveTo>
                <a:lnTo>
                  <a:pt x="1049" y="1032"/>
                </a:lnTo>
                <a:lnTo>
                  <a:pt x="975" y="1106"/>
                </a:lnTo>
                <a:lnTo>
                  <a:pt x="732" y="863"/>
                </a:lnTo>
                <a:cubicBezTo>
                  <a:pt x="688" y="890"/>
                  <a:pt x="634" y="906"/>
                  <a:pt x="582" y="915"/>
                </a:cubicBezTo>
                <a:lnTo>
                  <a:pt x="582" y="1106"/>
                </a:lnTo>
                <a:lnTo>
                  <a:pt x="467" y="1106"/>
                </a:lnTo>
                <a:lnTo>
                  <a:pt x="467" y="915"/>
                </a:lnTo>
                <a:cubicBezTo>
                  <a:pt x="276" y="887"/>
                  <a:pt x="117" y="723"/>
                  <a:pt x="117" y="525"/>
                </a:cubicBezTo>
                <a:lnTo>
                  <a:pt x="216" y="525"/>
                </a:lnTo>
                <a:cubicBezTo>
                  <a:pt x="216" y="699"/>
                  <a:pt x="363" y="819"/>
                  <a:pt x="524" y="819"/>
                </a:cubicBezTo>
                <a:cubicBezTo>
                  <a:pt x="571" y="819"/>
                  <a:pt x="617" y="808"/>
                  <a:pt x="658" y="789"/>
                </a:cubicBezTo>
                <a:lnTo>
                  <a:pt x="563" y="693"/>
                </a:lnTo>
                <a:cubicBezTo>
                  <a:pt x="552" y="696"/>
                  <a:pt x="538" y="699"/>
                  <a:pt x="524" y="699"/>
                </a:cubicBezTo>
                <a:cubicBezTo>
                  <a:pt x="429" y="699"/>
                  <a:pt x="350" y="619"/>
                  <a:pt x="350" y="525"/>
                </a:cubicBezTo>
                <a:lnTo>
                  <a:pt x="350" y="481"/>
                </a:lnTo>
                <a:lnTo>
                  <a:pt x="0" y="131"/>
                </a:lnTo>
                <a:lnTo>
                  <a:pt x="74" y="58"/>
                </a:lnTo>
                <a:close/>
                <a:moveTo>
                  <a:pt x="699" y="533"/>
                </a:moveTo>
                <a:lnTo>
                  <a:pt x="350" y="186"/>
                </a:lnTo>
                <a:lnTo>
                  <a:pt x="350" y="175"/>
                </a:lnTo>
                <a:cubicBezTo>
                  <a:pt x="350" y="79"/>
                  <a:pt x="428" y="0"/>
                  <a:pt x="524" y="0"/>
                </a:cubicBezTo>
                <a:cubicBezTo>
                  <a:pt x="619" y="0"/>
                  <a:pt x="699" y="79"/>
                  <a:pt x="699" y="175"/>
                </a:cubicBezTo>
                <a:lnTo>
                  <a:pt x="699" y="533"/>
                </a:lnTo>
                <a:close/>
                <a:moveTo>
                  <a:pt x="932" y="525"/>
                </a:moveTo>
                <a:cubicBezTo>
                  <a:pt x="932" y="592"/>
                  <a:pt x="913" y="658"/>
                  <a:pt x="880" y="715"/>
                </a:cubicBezTo>
                <a:lnTo>
                  <a:pt x="809" y="641"/>
                </a:lnTo>
                <a:cubicBezTo>
                  <a:pt x="825" y="606"/>
                  <a:pt x="833" y="568"/>
                  <a:pt x="833" y="525"/>
                </a:cubicBezTo>
                <a:lnTo>
                  <a:pt x="932" y="525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7" name="Freeform 36"/>
          <p:cNvSpPr>
            <a:spLocks noChangeArrowheads="1"/>
          </p:cNvSpPr>
          <p:nvPr/>
        </p:nvSpPr>
        <p:spPr bwMode="auto">
          <a:xfrm>
            <a:off x="5410996" y="3228978"/>
            <a:ext cx="293687" cy="398461"/>
          </a:xfrm>
          <a:custGeom>
            <a:avLst/>
            <a:gdLst>
              <a:gd name="T0" fmla="*/ 815 w 816"/>
              <a:gd name="T1" fmla="*/ 525 h 1107"/>
              <a:gd name="T2" fmla="*/ 465 w 816"/>
              <a:gd name="T3" fmla="*/ 915 h 1107"/>
              <a:gd name="T4" fmla="*/ 465 w 816"/>
              <a:gd name="T5" fmla="*/ 1106 h 1107"/>
              <a:gd name="T6" fmla="*/ 350 w 816"/>
              <a:gd name="T7" fmla="*/ 1106 h 1107"/>
              <a:gd name="T8" fmla="*/ 350 w 816"/>
              <a:gd name="T9" fmla="*/ 915 h 1107"/>
              <a:gd name="T10" fmla="*/ 0 w 816"/>
              <a:gd name="T11" fmla="*/ 525 h 1107"/>
              <a:gd name="T12" fmla="*/ 99 w 816"/>
              <a:gd name="T13" fmla="*/ 525 h 1107"/>
              <a:gd name="T14" fmla="*/ 407 w 816"/>
              <a:gd name="T15" fmla="*/ 819 h 1107"/>
              <a:gd name="T16" fmla="*/ 716 w 816"/>
              <a:gd name="T17" fmla="*/ 525 h 1107"/>
              <a:gd name="T18" fmla="*/ 815 w 816"/>
              <a:gd name="T19" fmla="*/ 525 h 1107"/>
              <a:gd name="T20" fmla="*/ 336 w 816"/>
              <a:gd name="T21" fmla="*/ 170 h 1107"/>
              <a:gd name="T22" fmla="*/ 336 w 816"/>
              <a:gd name="T23" fmla="*/ 530 h 1107"/>
              <a:gd name="T24" fmla="*/ 407 w 816"/>
              <a:gd name="T25" fmla="*/ 598 h 1107"/>
              <a:gd name="T26" fmla="*/ 476 w 816"/>
              <a:gd name="T27" fmla="*/ 530 h 1107"/>
              <a:gd name="T28" fmla="*/ 479 w 816"/>
              <a:gd name="T29" fmla="*/ 170 h 1107"/>
              <a:gd name="T30" fmla="*/ 408 w 816"/>
              <a:gd name="T31" fmla="*/ 98 h 1107"/>
              <a:gd name="T32" fmla="*/ 336 w 816"/>
              <a:gd name="T33" fmla="*/ 170 h 1107"/>
              <a:gd name="T34" fmla="*/ 407 w 816"/>
              <a:gd name="T35" fmla="*/ 699 h 1107"/>
              <a:gd name="T36" fmla="*/ 233 w 816"/>
              <a:gd name="T37" fmla="*/ 525 h 1107"/>
              <a:gd name="T38" fmla="*/ 233 w 816"/>
              <a:gd name="T39" fmla="*/ 175 h 1107"/>
              <a:gd name="T40" fmla="*/ 407 w 816"/>
              <a:gd name="T41" fmla="*/ 0 h 1107"/>
              <a:gd name="T42" fmla="*/ 582 w 816"/>
              <a:gd name="T43" fmla="*/ 175 h 1107"/>
              <a:gd name="T44" fmla="*/ 582 w 816"/>
              <a:gd name="T45" fmla="*/ 525 h 1107"/>
              <a:gd name="T46" fmla="*/ 407 w 816"/>
              <a:gd name="T47" fmla="*/ 699 h 1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816" h="1107">
                <a:moveTo>
                  <a:pt x="815" y="525"/>
                </a:moveTo>
                <a:cubicBezTo>
                  <a:pt x="815" y="723"/>
                  <a:pt x="656" y="887"/>
                  <a:pt x="465" y="915"/>
                </a:cubicBezTo>
                <a:lnTo>
                  <a:pt x="465" y="1106"/>
                </a:lnTo>
                <a:lnTo>
                  <a:pt x="350" y="1106"/>
                </a:lnTo>
                <a:lnTo>
                  <a:pt x="350" y="915"/>
                </a:lnTo>
                <a:cubicBezTo>
                  <a:pt x="159" y="887"/>
                  <a:pt x="0" y="723"/>
                  <a:pt x="0" y="525"/>
                </a:cubicBezTo>
                <a:lnTo>
                  <a:pt x="99" y="525"/>
                </a:lnTo>
                <a:cubicBezTo>
                  <a:pt x="99" y="699"/>
                  <a:pt x="245" y="819"/>
                  <a:pt x="407" y="819"/>
                </a:cubicBezTo>
                <a:cubicBezTo>
                  <a:pt x="568" y="819"/>
                  <a:pt x="716" y="699"/>
                  <a:pt x="716" y="525"/>
                </a:cubicBezTo>
                <a:lnTo>
                  <a:pt x="815" y="525"/>
                </a:lnTo>
                <a:close/>
                <a:moveTo>
                  <a:pt x="336" y="170"/>
                </a:moveTo>
                <a:lnTo>
                  <a:pt x="336" y="530"/>
                </a:lnTo>
                <a:cubicBezTo>
                  <a:pt x="336" y="568"/>
                  <a:pt x="368" y="598"/>
                  <a:pt x="407" y="598"/>
                </a:cubicBezTo>
                <a:cubicBezTo>
                  <a:pt x="445" y="598"/>
                  <a:pt x="476" y="568"/>
                  <a:pt x="476" y="530"/>
                </a:cubicBezTo>
                <a:lnTo>
                  <a:pt x="479" y="170"/>
                </a:lnTo>
                <a:cubicBezTo>
                  <a:pt x="479" y="131"/>
                  <a:pt x="446" y="98"/>
                  <a:pt x="408" y="98"/>
                </a:cubicBezTo>
                <a:cubicBezTo>
                  <a:pt x="369" y="98"/>
                  <a:pt x="336" y="131"/>
                  <a:pt x="336" y="170"/>
                </a:cubicBezTo>
                <a:close/>
                <a:moveTo>
                  <a:pt x="407" y="699"/>
                </a:moveTo>
                <a:cubicBezTo>
                  <a:pt x="312" y="699"/>
                  <a:pt x="233" y="619"/>
                  <a:pt x="233" y="525"/>
                </a:cubicBezTo>
                <a:lnTo>
                  <a:pt x="233" y="175"/>
                </a:lnTo>
                <a:cubicBezTo>
                  <a:pt x="233" y="79"/>
                  <a:pt x="311" y="0"/>
                  <a:pt x="407" y="0"/>
                </a:cubicBezTo>
                <a:cubicBezTo>
                  <a:pt x="502" y="0"/>
                  <a:pt x="582" y="79"/>
                  <a:pt x="582" y="175"/>
                </a:cubicBezTo>
                <a:lnTo>
                  <a:pt x="582" y="525"/>
                </a:lnTo>
                <a:cubicBezTo>
                  <a:pt x="582" y="619"/>
                  <a:pt x="503" y="699"/>
                  <a:pt x="407" y="699"/>
                </a:cubicBez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8" name="Freeform 37"/>
          <p:cNvSpPr>
            <a:spLocks noChangeArrowheads="1"/>
          </p:cNvSpPr>
          <p:nvPr/>
        </p:nvSpPr>
        <p:spPr bwMode="auto">
          <a:xfrm>
            <a:off x="6420644" y="3219451"/>
            <a:ext cx="419100" cy="419100"/>
          </a:xfrm>
          <a:custGeom>
            <a:avLst/>
            <a:gdLst>
              <a:gd name="T0" fmla="*/ 932 w 1166"/>
              <a:gd name="T1" fmla="*/ 350 h 1165"/>
              <a:gd name="T2" fmla="*/ 932 w 1166"/>
              <a:gd name="T3" fmla="*/ 233 h 1165"/>
              <a:gd name="T4" fmla="*/ 233 w 1166"/>
              <a:gd name="T5" fmla="*/ 233 h 1165"/>
              <a:gd name="T6" fmla="*/ 233 w 1166"/>
              <a:gd name="T7" fmla="*/ 350 h 1165"/>
              <a:gd name="T8" fmla="*/ 932 w 1166"/>
              <a:gd name="T9" fmla="*/ 350 h 1165"/>
              <a:gd name="T10" fmla="*/ 932 w 1166"/>
              <a:gd name="T11" fmla="*/ 525 h 1165"/>
              <a:gd name="T12" fmla="*/ 932 w 1166"/>
              <a:gd name="T13" fmla="*/ 408 h 1165"/>
              <a:gd name="T14" fmla="*/ 233 w 1166"/>
              <a:gd name="T15" fmla="*/ 408 h 1165"/>
              <a:gd name="T16" fmla="*/ 233 w 1166"/>
              <a:gd name="T17" fmla="*/ 525 h 1165"/>
              <a:gd name="T18" fmla="*/ 932 w 1166"/>
              <a:gd name="T19" fmla="*/ 525 h 1165"/>
              <a:gd name="T20" fmla="*/ 932 w 1166"/>
              <a:gd name="T21" fmla="*/ 699 h 1165"/>
              <a:gd name="T22" fmla="*/ 932 w 1166"/>
              <a:gd name="T23" fmla="*/ 582 h 1165"/>
              <a:gd name="T24" fmla="*/ 233 w 1166"/>
              <a:gd name="T25" fmla="*/ 582 h 1165"/>
              <a:gd name="T26" fmla="*/ 233 w 1166"/>
              <a:gd name="T27" fmla="*/ 699 h 1165"/>
              <a:gd name="T28" fmla="*/ 932 w 1166"/>
              <a:gd name="T29" fmla="*/ 699 h 1165"/>
              <a:gd name="T30" fmla="*/ 1050 w 1166"/>
              <a:gd name="T31" fmla="*/ 0 h 1165"/>
              <a:gd name="T32" fmla="*/ 1165 w 1166"/>
              <a:gd name="T33" fmla="*/ 115 h 1165"/>
              <a:gd name="T34" fmla="*/ 1165 w 1166"/>
              <a:gd name="T35" fmla="*/ 814 h 1165"/>
              <a:gd name="T36" fmla="*/ 1050 w 1166"/>
              <a:gd name="T37" fmla="*/ 931 h 1165"/>
              <a:gd name="T38" fmla="*/ 233 w 1166"/>
              <a:gd name="T39" fmla="*/ 931 h 1165"/>
              <a:gd name="T40" fmla="*/ 0 w 1166"/>
              <a:gd name="T41" fmla="*/ 1164 h 1165"/>
              <a:gd name="T42" fmla="*/ 0 w 1166"/>
              <a:gd name="T43" fmla="*/ 115 h 1165"/>
              <a:gd name="T44" fmla="*/ 115 w 1166"/>
              <a:gd name="T45" fmla="*/ 0 h 1165"/>
              <a:gd name="T46" fmla="*/ 1050 w 1166"/>
              <a:gd name="T47" fmla="*/ 0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166" h="1165">
                <a:moveTo>
                  <a:pt x="932" y="350"/>
                </a:moveTo>
                <a:lnTo>
                  <a:pt x="932" y="233"/>
                </a:lnTo>
                <a:lnTo>
                  <a:pt x="233" y="233"/>
                </a:lnTo>
                <a:lnTo>
                  <a:pt x="233" y="350"/>
                </a:lnTo>
                <a:lnTo>
                  <a:pt x="932" y="350"/>
                </a:lnTo>
                <a:close/>
                <a:moveTo>
                  <a:pt x="932" y="525"/>
                </a:moveTo>
                <a:lnTo>
                  <a:pt x="932" y="408"/>
                </a:lnTo>
                <a:lnTo>
                  <a:pt x="233" y="408"/>
                </a:lnTo>
                <a:lnTo>
                  <a:pt x="233" y="525"/>
                </a:lnTo>
                <a:lnTo>
                  <a:pt x="932" y="525"/>
                </a:lnTo>
                <a:close/>
                <a:moveTo>
                  <a:pt x="932" y="699"/>
                </a:moveTo>
                <a:lnTo>
                  <a:pt x="932" y="582"/>
                </a:lnTo>
                <a:lnTo>
                  <a:pt x="233" y="582"/>
                </a:lnTo>
                <a:lnTo>
                  <a:pt x="233" y="699"/>
                </a:lnTo>
                <a:lnTo>
                  <a:pt x="932" y="699"/>
                </a:lnTo>
                <a:close/>
                <a:moveTo>
                  <a:pt x="1050" y="0"/>
                </a:moveTo>
                <a:cubicBezTo>
                  <a:pt x="1113" y="0"/>
                  <a:pt x="1165" y="52"/>
                  <a:pt x="1165" y="115"/>
                </a:cubicBezTo>
                <a:lnTo>
                  <a:pt x="1165" y="814"/>
                </a:lnTo>
                <a:cubicBezTo>
                  <a:pt x="1165" y="877"/>
                  <a:pt x="1113" y="931"/>
                  <a:pt x="1050" y="931"/>
                </a:cubicBezTo>
                <a:lnTo>
                  <a:pt x="233" y="931"/>
                </a:lnTo>
                <a:lnTo>
                  <a:pt x="0" y="1164"/>
                </a:lnTo>
                <a:lnTo>
                  <a:pt x="0" y="115"/>
                </a:lnTo>
                <a:cubicBezTo>
                  <a:pt x="0" y="52"/>
                  <a:pt x="52" y="0"/>
                  <a:pt x="115" y="0"/>
                </a:cubicBezTo>
                <a:lnTo>
                  <a:pt x="1050" y="0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9" name="Freeform 38"/>
          <p:cNvSpPr>
            <a:spLocks noChangeArrowheads="1"/>
          </p:cNvSpPr>
          <p:nvPr/>
        </p:nvSpPr>
        <p:spPr bwMode="auto">
          <a:xfrm>
            <a:off x="7568408" y="3251201"/>
            <a:ext cx="269875" cy="354012"/>
          </a:xfrm>
          <a:custGeom>
            <a:avLst/>
            <a:gdLst>
              <a:gd name="T0" fmla="*/ 112 w 750"/>
              <a:gd name="T1" fmla="*/ 262 h 983"/>
              <a:gd name="T2" fmla="*/ 375 w 750"/>
              <a:gd name="T3" fmla="*/ 0 h 983"/>
              <a:gd name="T4" fmla="*/ 637 w 750"/>
              <a:gd name="T5" fmla="*/ 262 h 983"/>
              <a:gd name="T6" fmla="*/ 432 w 750"/>
              <a:gd name="T7" fmla="*/ 262 h 983"/>
              <a:gd name="T8" fmla="*/ 432 w 750"/>
              <a:gd name="T9" fmla="*/ 633 h 983"/>
              <a:gd name="T10" fmla="*/ 82 w 750"/>
              <a:gd name="T11" fmla="*/ 982 h 983"/>
              <a:gd name="T12" fmla="*/ 0 w 750"/>
              <a:gd name="T13" fmla="*/ 900 h 983"/>
              <a:gd name="T14" fmla="*/ 317 w 750"/>
              <a:gd name="T15" fmla="*/ 586 h 983"/>
              <a:gd name="T16" fmla="*/ 317 w 750"/>
              <a:gd name="T17" fmla="*/ 262 h 983"/>
              <a:gd name="T18" fmla="*/ 112 w 750"/>
              <a:gd name="T19" fmla="*/ 262 h 983"/>
              <a:gd name="T20" fmla="*/ 667 w 750"/>
              <a:gd name="T21" fmla="*/ 982 h 983"/>
              <a:gd name="T22" fmla="*/ 467 w 750"/>
              <a:gd name="T23" fmla="*/ 786 h 983"/>
              <a:gd name="T24" fmla="*/ 549 w 750"/>
              <a:gd name="T25" fmla="*/ 704 h 983"/>
              <a:gd name="T26" fmla="*/ 749 w 750"/>
              <a:gd name="T27" fmla="*/ 900 h 983"/>
              <a:gd name="T28" fmla="*/ 667 w 750"/>
              <a:gd name="T29" fmla="*/ 982 h 9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750" h="983">
                <a:moveTo>
                  <a:pt x="112" y="262"/>
                </a:moveTo>
                <a:lnTo>
                  <a:pt x="375" y="0"/>
                </a:lnTo>
                <a:lnTo>
                  <a:pt x="637" y="262"/>
                </a:lnTo>
                <a:lnTo>
                  <a:pt x="432" y="262"/>
                </a:lnTo>
                <a:lnTo>
                  <a:pt x="432" y="633"/>
                </a:lnTo>
                <a:lnTo>
                  <a:pt x="82" y="982"/>
                </a:lnTo>
                <a:lnTo>
                  <a:pt x="0" y="900"/>
                </a:lnTo>
                <a:lnTo>
                  <a:pt x="317" y="586"/>
                </a:lnTo>
                <a:lnTo>
                  <a:pt x="317" y="262"/>
                </a:lnTo>
                <a:lnTo>
                  <a:pt x="112" y="262"/>
                </a:lnTo>
                <a:close/>
                <a:moveTo>
                  <a:pt x="667" y="982"/>
                </a:moveTo>
                <a:lnTo>
                  <a:pt x="467" y="786"/>
                </a:lnTo>
                <a:lnTo>
                  <a:pt x="549" y="704"/>
                </a:lnTo>
                <a:lnTo>
                  <a:pt x="749" y="900"/>
                </a:lnTo>
                <a:lnTo>
                  <a:pt x="667" y="982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0" name="Freeform 39"/>
          <p:cNvSpPr>
            <a:spLocks noChangeArrowheads="1"/>
          </p:cNvSpPr>
          <p:nvPr/>
        </p:nvSpPr>
        <p:spPr bwMode="auto">
          <a:xfrm>
            <a:off x="8587583" y="3303588"/>
            <a:ext cx="377825" cy="252412"/>
          </a:xfrm>
          <a:custGeom>
            <a:avLst/>
            <a:gdLst>
              <a:gd name="T0" fmla="*/ 0 w 1050"/>
              <a:gd name="T1" fmla="*/ 0 h 699"/>
              <a:gd name="T2" fmla="*/ 1049 w 1050"/>
              <a:gd name="T3" fmla="*/ 0 h 699"/>
              <a:gd name="T4" fmla="*/ 1049 w 1050"/>
              <a:gd name="T5" fmla="*/ 117 h 699"/>
              <a:gd name="T6" fmla="*/ 0 w 1050"/>
              <a:gd name="T7" fmla="*/ 117 h 699"/>
              <a:gd name="T8" fmla="*/ 0 w 1050"/>
              <a:gd name="T9" fmla="*/ 0 h 699"/>
              <a:gd name="T10" fmla="*/ 0 w 1050"/>
              <a:gd name="T11" fmla="*/ 406 h 699"/>
              <a:gd name="T12" fmla="*/ 0 w 1050"/>
              <a:gd name="T13" fmla="*/ 292 h 699"/>
              <a:gd name="T14" fmla="*/ 1049 w 1050"/>
              <a:gd name="T15" fmla="*/ 292 h 699"/>
              <a:gd name="T16" fmla="*/ 1049 w 1050"/>
              <a:gd name="T17" fmla="*/ 406 h 699"/>
              <a:gd name="T18" fmla="*/ 0 w 1050"/>
              <a:gd name="T19" fmla="*/ 406 h 699"/>
              <a:gd name="T20" fmla="*/ 0 w 1050"/>
              <a:gd name="T21" fmla="*/ 698 h 699"/>
              <a:gd name="T22" fmla="*/ 0 w 1050"/>
              <a:gd name="T23" fmla="*/ 581 h 699"/>
              <a:gd name="T24" fmla="*/ 1049 w 1050"/>
              <a:gd name="T25" fmla="*/ 581 h 699"/>
              <a:gd name="T26" fmla="*/ 1049 w 1050"/>
              <a:gd name="T27" fmla="*/ 698 h 699"/>
              <a:gd name="T28" fmla="*/ 0 w 1050"/>
              <a:gd name="T29" fmla="*/ 698 h 6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050" h="699">
                <a:moveTo>
                  <a:pt x="0" y="0"/>
                </a:moveTo>
                <a:lnTo>
                  <a:pt x="1049" y="0"/>
                </a:lnTo>
                <a:lnTo>
                  <a:pt x="1049" y="117"/>
                </a:lnTo>
                <a:lnTo>
                  <a:pt x="0" y="117"/>
                </a:lnTo>
                <a:lnTo>
                  <a:pt x="0" y="0"/>
                </a:lnTo>
                <a:close/>
                <a:moveTo>
                  <a:pt x="0" y="406"/>
                </a:moveTo>
                <a:lnTo>
                  <a:pt x="0" y="292"/>
                </a:lnTo>
                <a:lnTo>
                  <a:pt x="1049" y="292"/>
                </a:lnTo>
                <a:lnTo>
                  <a:pt x="1049" y="406"/>
                </a:lnTo>
                <a:lnTo>
                  <a:pt x="0" y="406"/>
                </a:lnTo>
                <a:close/>
                <a:moveTo>
                  <a:pt x="0" y="698"/>
                </a:moveTo>
                <a:lnTo>
                  <a:pt x="0" y="581"/>
                </a:lnTo>
                <a:lnTo>
                  <a:pt x="1049" y="581"/>
                </a:lnTo>
                <a:lnTo>
                  <a:pt x="1049" y="698"/>
                </a:lnTo>
                <a:lnTo>
                  <a:pt x="0" y="698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1" name="Freeform 40"/>
          <p:cNvSpPr>
            <a:spLocks noChangeArrowheads="1"/>
          </p:cNvSpPr>
          <p:nvPr/>
        </p:nvSpPr>
        <p:spPr bwMode="auto">
          <a:xfrm>
            <a:off x="9660733" y="3240089"/>
            <a:ext cx="377825" cy="377825"/>
          </a:xfrm>
          <a:custGeom>
            <a:avLst/>
            <a:gdLst>
              <a:gd name="T0" fmla="*/ 817 w 1050"/>
              <a:gd name="T1" fmla="*/ 816 h 1049"/>
              <a:gd name="T2" fmla="*/ 817 w 1050"/>
              <a:gd name="T3" fmla="*/ 232 h 1049"/>
              <a:gd name="T4" fmla="*/ 232 w 1050"/>
              <a:gd name="T5" fmla="*/ 232 h 1049"/>
              <a:gd name="T6" fmla="*/ 232 w 1050"/>
              <a:gd name="T7" fmla="*/ 816 h 1049"/>
              <a:gd name="T8" fmla="*/ 817 w 1050"/>
              <a:gd name="T9" fmla="*/ 816 h 1049"/>
              <a:gd name="T10" fmla="*/ 1049 w 1050"/>
              <a:gd name="T11" fmla="*/ 467 h 1049"/>
              <a:gd name="T12" fmla="*/ 932 w 1050"/>
              <a:gd name="T13" fmla="*/ 467 h 1049"/>
              <a:gd name="T14" fmla="*/ 932 w 1050"/>
              <a:gd name="T15" fmla="*/ 581 h 1049"/>
              <a:gd name="T16" fmla="*/ 1049 w 1050"/>
              <a:gd name="T17" fmla="*/ 581 h 1049"/>
              <a:gd name="T18" fmla="*/ 1049 w 1050"/>
              <a:gd name="T19" fmla="*/ 698 h 1049"/>
              <a:gd name="T20" fmla="*/ 932 w 1050"/>
              <a:gd name="T21" fmla="*/ 698 h 1049"/>
              <a:gd name="T22" fmla="*/ 932 w 1050"/>
              <a:gd name="T23" fmla="*/ 816 h 1049"/>
              <a:gd name="T24" fmla="*/ 817 w 1050"/>
              <a:gd name="T25" fmla="*/ 931 h 1049"/>
              <a:gd name="T26" fmla="*/ 700 w 1050"/>
              <a:gd name="T27" fmla="*/ 931 h 1049"/>
              <a:gd name="T28" fmla="*/ 700 w 1050"/>
              <a:gd name="T29" fmla="*/ 1048 h 1049"/>
              <a:gd name="T30" fmla="*/ 582 w 1050"/>
              <a:gd name="T31" fmla="*/ 1048 h 1049"/>
              <a:gd name="T32" fmla="*/ 582 w 1050"/>
              <a:gd name="T33" fmla="*/ 931 h 1049"/>
              <a:gd name="T34" fmla="*/ 467 w 1050"/>
              <a:gd name="T35" fmla="*/ 931 h 1049"/>
              <a:gd name="T36" fmla="*/ 467 w 1050"/>
              <a:gd name="T37" fmla="*/ 1048 h 1049"/>
              <a:gd name="T38" fmla="*/ 350 w 1050"/>
              <a:gd name="T39" fmla="*/ 1048 h 1049"/>
              <a:gd name="T40" fmla="*/ 350 w 1050"/>
              <a:gd name="T41" fmla="*/ 931 h 1049"/>
              <a:gd name="T42" fmla="*/ 232 w 1050"/>
              <a:gd name="T43" fmla="*/ 931 h 1049"/>
              <a:gd name="T44" fmla="*/ 117 w 1050"/>
              <a:gd name="T45" fmla="*/ 816 h 1049"/>
              <a:gd name="T46" fmla="*/ 117 w 1050"/>
              <a:gd name="T47" fmla="*/ 698 h 1049"/>
              <a:gd name="T48" fmla="*/ 0 w 1050"/>
              <a:gd name="T49" fmla="*/ 698 h 1049"/>
              <a:gd name="T50" fmla="*/ 0 w 1050"/>
              <a:gd name="T51" fmla="*/ 581 h 1049"/>
              <a:gd name="T52" fmla="*/ 117 w 1050"/>
              <a:gd name="T53" fmla="*/ 581 h 1049"/>
              <a:gd name="T54" fmla="*/ 117 w 1050"/>
              <a:gd name="T55" fmla="*/ 467 h 1049"/>
              <a:gd name="T56" fmla="*/ 0 w 1050"/>
              <a:gd name="T57" fmla="*/ 467 h 1049"/>
              <a:gd name="T58" fmla="*/ 0 w 1050"/>
              <a:gd name="T59" fmla="*/ 350 h 1049"/>
              <a:gd name="T60" fmla="*/ 117 w 1050"/>
              <a:gd name="T61" fmla="*/ 350 h 1049"/>
              <a:gd name="T62" fmla="*/ 117 w 1050"/>
              <a:gd name="T63" fmla="*/ 232 h 1049"/>
              <a:gd name="T64" fmla="*/ 232 w 1050"/>
              <a:gd name="T65" fmla="*/ 117 h 1049"/>
              <a:gd name="T66" fmla="*/ 350 w 1050"/>
              <a:gd name="T67" fmla="*/ 117 h 1049"/>
              <a:gd name="T68" fmla="*/ 350 w 1050"/>
              <a:gd name="T69" fmla="*/ 0 h 1049"/>
              <a:gd name="T70" fmla="*/ 467 w 1050"/>
              <a:gd name="T71" fmla="*/ 0 h 1049"/>
              <a:gd name="T72" fmla="*/ 467 w 1050"/>
              <a:gd name="T73" fmla="*/ 117 h 1049"/>
              <a:gd name="T74" fmla="*/ 582 w 1050"/>
              <a:gd name="T75" fmla="*/ 117 h 1049"/>
              <a:gd name="T76" fmla="*/ 582 w 1050"/>
              <a:gd name="T77" fmla="*/ 0 h 1049"/>
              <a:gd name="T78" fmla="*/ 700 w 1050"/>
              <a:gd name="T79" fmla="*/ 0 h 1049"/>
              <a:gd name="T80" fmla="*/ 700 w 1050"/>
              <a:gd name="T81" fmla="*/ 117 h 1049"/>
              <a:gd name="T82" fmla="*/ 817 w 1050"/>
              <a:gd name="T83" fmla="*/ 117 h 1049"/>
              <a:gd name="T84" fmla="*/ 932 w 1050"/>
              <a:gd name="T85" fmla="*/ 232 h 1049"/>
              <a:gd name="T86" fmla="*/ 932 w 1050"/>
              <a:gd name="T87" fmla="*/ 350 h 1049"/>
              <a:gd name="T88" fmla="*/ 1049 w 1050"/>
              <a:gd name="T89" fmla="*/ 350 h 1049"/>
              <a:gd name="T90" fmla="*/ 1049 w 1050"/>
              <a:gd name="T91" fmla="*/ 467 h 1049"/>
              <a:gd name="T92" fmla="*/ 582 w 1050"/>
              <a:gd name="T93" fmla="*/ 581 h 1049"/>
              <a:gd name="T94" fmla="*/ 582 w 1050"/>
              <a:gd name="T95" fmla="*/ 467 h 1049"/>
              <a:gd name="T96" fmla="*/ 467 w 1050"/>
              <a:gd name="T97" fmla="*/ 467 h 1049"/>
              <a:gd name="T98" fmla="*/ 467 w 1050"/>
              <a:gd name="T99" fmla="*/ 581 h 1049"/>
              <a:gd name="T100" fmla="*/ 582 w 1050"/>
              <a:gd name="T101" fmla="*/ 581 h 1049"/>
              <a:gd name="T102" fmla="*/ 700 w 1050"/>
              <a:gd name="T103" fmla="*/ 350 h 1049"/>
              <a:gd name="T104" fmla="*/ 700 w 1050"/>
              <a:gd name="T105" fmla="*/ 698 h 1049"/>
              <a:gd name="T106" fmla="*/ 350 w 1050"/>
              <a:gd name="T107" fmla="*/ 698 h 1049"/>
              <a:gd name="T108" fmla="*/ 350 w 1050"/>
              <a:gd name="T109" fmla="*/ 350 h 1049"/>
              <a:gd name="T110" fmla="*/ 700 w 1050"/>
              <a:gd name="T111" fmla="*/ 350 h 10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050" h="1049">
                <a:moveTo>
                  <a:pt x="817" y="816"/>
                </a:moveTo>
                <a:lnTo>
                  <a:pt x="817" y="232"/>
                </a:lnTo>
                <a:lnTo>
                  <a:pt x="232" y="232"/>
                </a:lnTo>
                <a:lnTo>
                  <a:pt x="232" y="816"/>
                </a:lnTo>
                <a:lnTo>
                  <a:pt x="817" y="816"/>
                </a:lnTo>
                <a:close/>
                <a:moveTo>
                  <a:pt x="1049" y="467"/>
                </a:moveTo>
                <a:lnTo>
                  <a:pt x="932" y="467"/>
                </a:lnTo>
                <a:lnTo>
                  <a:pt x="932" y="581"/>
                </a:lnTo>
                <a:lnTo>
                  <a:pt x="1049" y="581"/>
                </a:lnTo>
                <a:lnTo>
                  <a:pt x="1049" y="698"/>
                </a:lnTo>
                <a:lnTo>
                  <a:pt x="932" y="698"/>
                </a:lnTo>
                <a:lnTo>
                  <a:pt x="932" y="816"/>
                </a:lnTo>
                <a:cubicBezTo>
                  <a:pt x="932" y="879"/>
                  <a:pt x="880" y="931"/>
                  <a:pt x="817" y="931"/>
                </a:cubicBezTo>
                <a:lnTo>
                  <a:pt x="700" y="931"/>
                </a:lnTo>
                <a:lnTo>
                  <a:pt x="700" y="1048"/>
                </a:lnTo>
                <a:lnTo>
                  <a:pt x="582" y="1048"/>
                </a:lnTo>
                <a:lnTo>
                  <a:pt x="582" y="931"/>
                </a:lnTo>
                <a:lnTo>
                  <a:pt x="467" y="931"/>
                </a:lnTo>
                <a:lnTo>
                  <a:pt x="467" y="1048"/>
                </a:lnTo>
                <a:lnTo>
                  <a:pt x="350" y="1048"/>
                </a:lnTo>
                <a:lnTo>
                  <a:pt x="350" y="931"/>
                </a:lnTo>
                <a:lnTo>
                  <a:pt x="232" y="931"/>
                </a:lnTo>
                <a:cubicBezTo>
                  <a:pt x="169" y="931"/>
                  <a:pt x="117" y="879"/>
                  <a:pt x="117" y="816"/>
                </a:cubicBezTo>
                <a:lnTo>
                  <a:pt x="117" y="698"/>
                </a:lnTo>
                <a:lnTo>
                  <a:pt x="0" y="698"/>
                </a:lnTo>
                <a:lnTo>
                  <a:pt x="0" y="581"/>
                </a:lnTo>
                <a:lnTo>
                  <a:pt x="117" y="581"/>
                </a:lnTo>
                <a:lnTo>
                  <a:pt x="117" y="467"/>
                </a:lnTo>
                <a:lnTo>
                  <a:pt x="0" y="467"/>
                </a:lnTo>
                <a:lnTo>
                  <a:pt x="0" y="350"/>
                </a:lnTo>
                <a:lnTo>
                  <a:pt x="117" y="350"/>
                </a:lnTo>
                <a:lnTo>
                  <a:pt x="117" y="232"/>
                </a:lnTo>
                <a:cubicBezTo>
                  <a:pt x="117" y="169"/>
                  <a:pt x="169" y="117"/>
                  <a:pt x="232" y="117"/>
                </a:cubicBezTo>
                <a:lnTo>
                  <a:pt x="350" y="117"/>
                </a:lnTo>
                <a:lnTo>
                  <a:pt x="350" y="0"/>
                </a:lnTo>
                <a:lnTo>
                  <a:pt x="467" y="0"/>
                </a:lnTo>
                <a:lnTo>
                  <a:pt x="467" y="117"/>
                </a:lnTo>
                <a:lnTo>
                  <a:pt x="582" y="117"/>
                </a:lnTo>
                <a:lnTo>
                  <a:pt x="582" y="0"/>
                </a:lnTo>
                <a:lnTo>
                  <a:pt x="700" y="0"/>
                </a:lnTo>
                <a:lnTo>
                  <a:pt x="700" y="117"/>
                </a:lnTo>
                <a:lnTo>
                  <a:pt x="817" y="117"/>
                </a:lnTo>
                <a:cubicBezTo>
                  <a:pt x="880" y="117"/>
                  <a:pt x="932" y="169"/>
                  <a:pt x="932" y="232"/>
                </a:cubicBezTo>
                <a:lnTo>
                  <a:pt x="932" y="350"/>
                </a:lnTo>
                <a:lnTo>
                  <a:pt x="1049" y="350"/>
                </a:lnTo>
                <a:lnTo>
                  <a:pt x="1049" y="467"/>
                </a:lnTo>
                <a:close/>
                <a:moveTo>
                  <a:pt x="582" y="581"/>
                </a:moveTo>
                <a:lnTo>
                  <a:pt x="582" y="467"/>
                </a:lnTo>
                <a:lnTo>
                  <a:pt x="467" y="467"/>
                </a:lnTo>
                <a:lnTo>
                  <a:pt x="467" y="581"/>
                </a:lnTo>
                <a:lnTo>
                  <a:pt x="582" y="581"/>
                </a:lnTo>
                <a:close/>
                <a:moveTo>
                  <a:pt x="700" y="350"/>
                </a:moveTo>
                <a:lnTo>
                  <a:pt x="700" y="698"/>
                </a:lnTo>
                <a:lnTo>
                  <a:pt x="350" y="698"/>
                </a:lnTo>
                <a:lnTo>
                  <a:pt x="350" y="350"/>
                </a:lnTo>
                <a:lnTo>
                  <a:pt x="700" y="350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2" name="Freeform 41"/>
          <p:cNvSpPr>
            <a:spLocks noChangeArrowheads="1"/>
          </p:cNvSpPr>
          <p:nvPr/>
        </p:nvSpPr>
        <p:spPr bwMode="auto">
          <a:xfrm>
            <a:off x="10713244" y="3260726"/>
            <a:ext cx="419100" cy="336550"/>
          </a:xfrm>
          <a:custGeom>
            <a:avLst/>
            <a:gdLst>
              <a:gd name="T0" fmla="*/ 1049 w 1165"/>
              <a:gd name="T1" fmla="*/ 235 h 935"/>
              <a:gd name="T2" fmla="*/ 1049 w 1165"/>
              <a:gd name="T3" fmla="*/ 118 h 935"/>
              <a:gd name="T4" fmla="*/ 582 w 1165"/>
              <a:gd name="T5" fmla="*/ 410 h 935"/>
              <a:gd name="T6" fmla="*/ 114 w 1165"/>
              <a:gd name="T7" fmla="*/ 118 h 935"/>
              <a:gd name="T8" fmla="*/ 114 w 1165"/>
              <a:gd name="T9" fmla="*/ 235 h 935"/>
              <a:gd name="T10" fmla="*/ 582 w 1165"/>
              <a:gd name="T11" fmla="*/ 524 h 935"/>
              <a:gd name="T12" fmla="*/ 1049 w 1165"/>
              <a:gd name="T13" fmla="*/ 235 h 935"/>
              <a:gd name="T14" fmla="*/ 1164 w 1165"/>
              <a:gd name="T15" fmla="*/ 118 h 935"/>
              <a:gd name="T16" fmla="*/ 1164 w 1165"/>
              <a:gd name="T17" fmla="*/ 816 h 935"/>
              <a:gd name="T18" fmla="*/ 1049 w 1165"/>
              <a:gd name="T19" fmla="*/ 934 h 935"/>
              <a:gd name="T20" fmla="*/ 114 w 1165"/>
              <a:gd name="T21" fmla="*/ 934 h 935"/>
              <a:gd name="T22" fmla="*/ 0 w 1165"/>
              <a:gd name="T23" fmla="*/ 816 h 935"/>
              <a:gd name="T24" fmla="*/ 0 w 1165"/>
              <a:gd name="T25" fmla="*/ 118 h 935"/>
              <a:gd name="T26" fmla="*/ 114 w 1165"/>
              <a:gd name="T27" fmla="*/ 0 h 935"/>
              <a:gd name="T28" fmla="*/ 1049 w 1165"/>
              <a:gd name="T29" fmla="*/ 0 h 935"/>
              <a:gd name="T30" fmla="*/ 1164 w 1165"/>
              <a:gd name="T31" fmla="*/ 118 h 9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165" h="935">
                <a:moveTo>
                  <a:pt x="1049" y="235"/>
                </a:moveTo>
                <a:lnTo>
                  <a:pt x="1049" y="118"/>
                </a:lnTo>
                <a:lnTo>
                  <a:pt x="582" y="410"/>
                </a:lnTo>
                <a:lnTo>
                  <a:pt x="114" y="118"/>
                </a:lnTo>
                <a:lnTo>
                  <a:pt x="114" y="235"/>
                </a:lnTo>
                <a:lnTo>
                  <a:pt x="582" y="524"/>
                </a:lnTo>
                <a:lnTo>
                  <a:pt x="1049" y="235"/>
                </a:lnTo>
                <a:close/>
                <a:moveTo>
                  <a:pt x="1164" y="118"/>
                </a:moveTo>
                <a:lnTo>
                  <a:pt x="1164" y="816"/>
                </a:lnTo>
                <a:cubicBezTo>
                  <a:pt x="1164" y="879"/>
                  <a:pt x="1112" y="934"/>
                  <a:pt x="1049" y="934"/>
                </a:cubicBezTo>
                <a:lnTo>
                  <a:pt x="114" y="934"/>
                </a:lnTo>
                <a:cubicBezTo>
                  <a:pt x="51" y="934"/>
                  <a:pt x="0" y="879"/>
                  <a:pt x="0" y="816"/>
                </a:cubicBezTo>
                <a:lnTo>
                  <a:pt x="0" y="118"/>
                </a:lnTo>
                <a:cubicBezTo>
                  <a:pt x="0" y="55"/>
                  <a:pt x="51" y="0"/>
                  <a:pt x="114" y="0"/>
                </a:cubicBezTo>
                <a:lnTo>
                  <a:pt x="1049" y="0"/>
                </a:lnTo>
                <a:cubicBezTo>
                  <a:pt x="1112" y="0"/>
                  <a:pt x="1164" y="55"/>
                  <a:pt x="1164" y="118"/>
                </a:cubicBez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3" name="Freeform 42"/>
          <p:cNvSpPr>
            <a:spLocks noChangeArrowheads="1"/>
          </p:cNvSpPr>
          <p:nvPr/>
        </p:nvSpPr>
        <p:spPr bwMode="auto">
          <a:xfrm>
            <a:off x="1058069" y="4089401"/>
            <a:ext cx="419100" cy="419100"/>
          </a:xfrm>
          <a:custGeom>
            <a:avLst/>
            <a:gdLst>
              <a:gd name="T0" fmla="*/ 1164 w 1165"/>
              <a:gd name="T1" fmla="*/ 115 h 1165"/>
              <a:gd name="T2" fmla="*/ 1164 w 1165"/>
              <a:gd name="T3" fmla="*/ 1164 h 1165"/>
              <a:gd name="T4" fmla="*/ 932 w 1165"/>
              <a:gd name="T5" fmla="*/ 932 h 1165"/>
              <a:gd name="T6" fmla="*/ 115 w 1165"/>
              <a:gd name="T7" fmla="*/ 932 h 1165"/>
              <a:gd name="T8" fmla="*/ 0 w 1165"/>
              <a:gd name="T9" fmla="*/ 814 h 1165"/>
              <a:gd name="T10" fmla="*/ 0 w 1165"/>
              <a:gd name="T11" fmla="*/ 115 h 1165"/>
              <a:gd name="T12" fmla="*/ 115 w 1165"/>
              <a:gd name="T13" fmla="*/ 0 h 1165"/>
              <a:gd name="T14" fmla="*/ 1050 w 1165"/>
              <a:gd name="T15" fmla="*/ 0 h 1165"/>
              <a:gd name="T16" fmla="*/ 1164 w 1165"/>
              <a:gd name="T17" fmla="*/ 115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165" h="1165">
                <a:moveTo>
                  <a:pt x="1164" y="115"/>
                </a:moveTo>
                <a:lnTo>
                  <a:pt x="1164" y="1164"/>
                </a:lnTo>
                <a:lnTo>
                  <a:pt x="932" y="932"/>
                </a:lnTo>
                <a:lnTo>
                  <a:pt x="115" y="932"/>
                </a:lnTo>
                <a:cubicBezTo>
                  <a:pt x="52" y="932"/>
                  <a:pt x="0" y="877"/>
                  <a:pt x="0" y="814"/>
                </a:cubicBezTo>
                <a:lnTo>
                  <a:pt x="0" y="115"/>
                </a:lnTo>
                <a:cubicBezTo>
                  <a:pt x="0" y="52"/>
                  <a:pt x="52" y="0"/>
                  <a:pt x="115" y="0"/>
                </a:cubicBezTo>
                <a:lnTo>
                  <a:pt x="1050" y="0"/>
                </a:lnTo>
                <a:cubicBezTo>
                  <a:pt x="1113" y="0"/>
                  <a:pt x="1164" y="52"/>
                  <a:pt x="1164" y="115"/>
                </a:cubicBezTo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4" name="Freeform 43"/>
          <p:cNvSpPr>
            <a:spLocks noChangeArrowheads="1"/>
          </p:cNvSpPr>
          <p:nvPr/>
        </p:nvSpPr>
        <p:spPr bwMode="auto">
          <a:xfrm>
            <a:off x="2089946" y="4152901"/>
            <a:ext cx="503237" cy="293688"/>
          </a:xfrm>
          <a:custGeom>
            <a:avLst/>
            <a:gdLst>
              <a:gd name="T0" fmla="*/ 1107 w 1400"/>
              <a:gd name="T1" fmla="*/ 699 h 815"/>
              <a:gd name="T2" fmla="*/ 1282 w 1400"/>
              <a:gd name="T3" fmla="*/ 524 h 815"/>
              <a:gd name="T4" fmla="*/ 1107 w 1400"/>
              <a:gd name="T5" fmla="*/ 349 h 815"/>
              <a:gd name="T6" fmla="*/ 932 w 1400"/>
              <a:gd name="T7" fmla="*/ 524 h 815"/>
              <a:gd name="T8" fmla="*/ 1107 w 1400"/>
              <a:gd name="T9" fmla="*/ 699 h 815"/>
              <a:gd name="T10" fmla="*/ 457 w 1400"/>
              <a:gd name="T11" fmla="*/ 582 h 815"/>
              <a:gd name="T12" fmla="*/ 293 w 1400"/>
              <a:gd name="T13" fmla="*/ 582 h 815"/>
              <a:gd name="T14" fmla="*/ 293 w 1400"/>
              <a:gd name="T15" fmla="*/ 464 h 815"/>
              <a:gd name="T16" fmla="*/ 457 w 1400"/>
              <a:gd name="T17" fmla="*/ 464 h 815"/>
              <a:gd name="T18" fmla="*/ 293 w 1400"/>
              <a:gd name="T19" fmla="*/ 349 h 815"/>
              <a:gd name="T20" fmla="*/ 118 w 1400"/>
              <a:gd name="T21" fmla="*/ 524 h 815"/>
              <a:gd name="T22" fmla="*/ 293 w 1400"/>
              <a:gd name="T23" fmla="*/ 699 h 815"/>
              <a:gd name="T24" fmla="*/ 457 w 1400"/>
              <a:gd name="T25" fmla="*/ 582 h 815"/>
              <a:gd name="T26" fmla="*/ 1134 w 1400"/>
              <a:gd name="T27" fmla="*/ 235 h 815"/>
              <a:gd name="T28" fmla="*/ 1399 w 1400"/>
              <a:gd name="T29" fmla="*/ 524 h 815"/>
              <a:gd name="T30" fmla="*/ 1107 w 1400"/>
              <a:gd name="T31" fmla="*/ 814 h 815"/>
              <a:gd name="T32" fmla="*/ 817 w 1400"/>
              <a:gd name="T33" fmla="*/ 524 h 815"/>
              <a:gd name="T34" fmla="*/ 834 w 1400"/>
              <a:gd name="T35" fmla="*/ 421 h 815"/>
              <a:gd name="T36" fmla="*/ 672 w 1400"/>
              <a:gd name="T37" fmla="*/ 582 h 815"/>
              <a:gd name="T38" fmla="*/ 577 w 1400"/>
              <a:gd name="T39" fmla="*/ 582 h 815"/>
              <a:gd name="T40" fmla="*/ 293 w 1400"/>
              <a:gd name="T41" fmla="*/ 814 h 815"/>
              <a:gd name="T42" fmla="*/ 0 w 1400"/>
              <a:gd name="T43" fmla="*/ 524 h 815"/>
              <a:gd name="T44" fmla="*/ 293 w 1400"/>
              <a:gd name="T45" fmla="*/ 232 h 815"/>
              <a:gd name="T46" fmla="*/ 968 w 1400"/>
              <a:gd name="T47" fmla="*/ 232 h 815"/>
              <a:gd name="T48" fmla="*/ 850 w 1400"/>
              <a:gd name="T49" fmla="*/ 114 h 815"/>
              <a:gd name="T50" fmla="*/ 642 w 1400"/>
              <a:gd name="T51" fmla="*/ 114 h 815"/>
              <a:gd name="T52" fmla="*/ 642 w 1400"/>
              <a:gd name="T53" fmla="*/ 0 h 815"/>
              <a:gd name="T54" fmla="*/ 899 w 1400"/>
              <a:gd name="T55" fmla="*/ 0 h 815"/>
              <a:gd name="T56" fmla="*/ 1134 w 1400"/>
              <a:gd name="T57" fmla="*/ 235 h 8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400" h="815">
                <a:moveTo>
                  <a:pt x="1107" y="699"/>
                </a:moveTo>
                <a:cubicBezTo>
                  <a:pt x="1203" y="699"/>
                  <a:pt x="1282" y="620"/>
                  <a:pt x="1282" y="524"/>
                </a:cubicBezTo>
                <a:cubicBezTo>
                  <a:pt x="1282" y="429"/>
                  <a:pt x="1203" y="349"/>
                  <a:pt x="1107" y="349"/>
                </a:cubicBezTo>
                <a:cubicBezTo>
                  <a:pt x="1011" y="349"/>
                  <a:pt x="932" y="429"/>
                  <a:pt x="932" y="524"/>
                </a:cubicBezTo>
                <a:cubicBezTo>
                  <a:pt x="932" y="620"/>
                  <a:pt x="1011" y="699"/>
                  <a:pt x="1107" y="699"/>
                </a:cubicBezTo>
                <a:close/>
                <a:moveTo>
                  <a:pt x="457" y="582"/>
                </a:moveTo>
                <a:lnTo>
                  <a:pt x="293" y="582"/>
                </a:lnTo>
                <a:lnTo>
                  <a:pt x="293" y="464"/>
                </a:lnTo>
                <a:lnTo>
                  <a:pt x="457" y="464"/>
                </a:lnTo>
                <a:cubicBezTo>
                  <a:pt x="432" y="396"/>
                  <a:pt x="366" y="349"/>
                  <a:pt x="293" y="349"/>
                </a:cubicBezTo>
                <a:cubicBezTo>
                  <a:pt x="197" y="349"/>
                  <a:pt x="118" y="429"/>
                  <a:pt x="118" y="524"/>
                </a:cubicBezTo>
                <a:cubicBezTo>
                  <a:pt x="118" y="620"/>
                  <a:pt x="197" y="699"/>
                  <a:pt x="293" y="699"/>
                </a:cubicBezTo>
                <a:cubicBezTo>
                  <a:pt x="366" y="699"/>
                  <a:pt x="432" y="650"/>
                  <a:pt x="457" y="582"/>
                </a:cubicBezTo>
                <a:close/>
                <a:moveTo>
                  <a:pt x="1134" y="235"/>
                </a:moveTo>
                <a:cubicBezTo>
                  <a:pt x="1285" y="246"/>
                  <a:pt x="1399" y="369"/>
                  <a:pt x="1399" y="524"/>
                </a:cubicBezTo>
                <a:cubicBezTo>
                  <a:pt x="1399" y="688"/>
                  <a:pt x="1271" y="814"/>
                  <a:pt x="1107" y="814"/>
                </a:cubicBezTo>
                <a:cubicBezTo>
                  <a:pt x="943" y="814"/>
                  <a:pt x="817" y="688"/>
                  <a:pt x="817" y="524"/>
                </a:cubicBezTo>
                <a:cubicBezTo>
                  <a:pt x="817" y="489"/>
                  <a:pt x="823" y="453"/>
                  <a:pt x="834" y="421"/>
                </a:cubicBezTo>
                <a:lnTo>
                  <a:pt x="672" y="582"/>
                </a:lnTo>
                <a:lnTo>
                  <a:pt x="577" y="582"/>
                </a:lnTo>
                <a:cubicBezTo>
                  <a:pt x="549" y="716"/>
                  <a:pt x="435" y="814"/>
                  <a:pt x="293" y="814"/>
                </a:cubicBezTo>
                <a:cubicBezTo>
                  <a:pt x="129" y="814"/>
                  <a:pt x="0" y="688"/>
                  <a:pt x="0" y="524"/>
                </a:cubicBezTo>
                <a:cubicBezTo>
                  <a:pt x="0" y="360"/>
                  <a:pt x="129" y="232"/>
                  <a:pt x="293" y="232"/>
                </a:cubicBezTo>
                <a:lnTo>
                  <a:pt x="968" y="232"/>
                </a:lnTo>
                <a:lnTo>
                  <a:pt x="850" y="114"/>
                </a:lnTo>
                <a:lnTo>
                  <a:pt x="642" y="114"/>
                </a:lnTo>
                <a:lnTo>
                  <a:pt x="642" y="0"/>
                </a:lnTo>
                <a:lnTo>
                  <a:pt x="899" y="0"/>
                </a:lnTo>
                <a:lnTo>
                  <a:pt x="1134" y="235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5" name="Freeform 44"/>
          <p:cNvSpPr>
            <a:spLocks noChangeArrowheads="1"/>
          </p:cNvSpPr>
          <p:nvPr/>
        </p:nvSpPr>
        <p:spPr bwMode="auto">
          <a:xfrm>
            <a:off x="3166271" y="4110039"/>
            <a:ext cx="503237" cy="377825"/>
          </a:xfrm>
          <a:custGeom>
            <a:avLst/>
            <a:gdLst>
              <a:gd name="T0" fmla="*/ 1106 w 1400"/>
              <a:gd name="T1" fmla="*/ 612 h 1051"/>
              <a:gd name="T2" fmla="*/ 1194 w 1400"/>
              <a:gd name="T3" fmla="*/ 525 h 1051"/>
              <a:gd name="T4" fmla="*/ 1106 w 1400"/>
              <a:gd name="T5" fmla="*/ 437 h 1051"/>
              <a:gd name="T6" fmla="*/ 1019 w 1400"/>
              <a:gd name="T7" fmla="*/ 525 h 1051"/>
              <a:gd name="T8" fmla="*/ 1106 w 1400"/>
              <a:gd name="T9" fmla="*/ 612 h 1051"/>
              <a:gd name="T10" fmla="*/ 817 w 1400"/>
              <a:gd name="T11" fmla="*/ 612 h 1051"/>
              <a:gd name="T12" fmla="*/ 904 w 1400"/>
              <a:gd name="T13" fmla="*/ 525 h 1051"/>
              <a:gd name="T14" fmla="*/ 817 w 1400"/>
              <a:gd name="T15" fmla="*/ 437 h 1051"/>
              <a:gd name="T16" fmla="*/ 729 w 1400"/>
              <a:gd name="T17" fmla="*/ 525 h 1051"/>
              <a:gd name="T18" fmla="*/ 817 w 1400"/>
              <a:gd name="T19" fmla="*/ 612 h 1051"/>
              <a:gd name="T20" fmla="*/ 524 w 1400"/>
              <a:gd name="T21" fmla="*/ 612 h 1051"/>
              <a:gd name="T22" fmla="*/ 612 w 1400"/>
              <a:gd name="T23" fmla="*/ 525 h 1051"/>
              <a:gd name="T24" fmla="*/ 524 w 1400"/>
              <a:gd name="T25" fmla="*/ 437 h 1051"/>
              <a:gd name="T26" fmla="*/ 437 w 1400"/>
              <a:gd name="T27" fmla="*/ 525 h 1051"/>
              <a:gd name="T28" fmla="*/ 524 w 1400"/>
              <a:gd name="T29" fmla="*/ 612 h 1051"/>
              <a:gd name="T30" fmla="*/ 1281 w 1400"/>
              <a:gd name="T31" fmla="*/ 0 h 1051"/>
              <a:gd name="T32" fmla="*/ 1399 w 1400"/>
              <a:gd name="T33" fmla="*/ 118 h 1051"/>
              <a:gd name="T34" fmla="*/ 1399 w 1400"/>
              <a:gd name="T35" fmla="*/ 932 h 1051"/>
              <a:gd name="T36" fmla="*/ 1281 w 1400"/>
              <a:gd name="T37" fmla="*/ 1050 h 1051"/>
              <a:gd name="T38" fmla="*/ 412 w 1400"/>
              <a:gd name="T39" fmla="*/ 1050 h 1051"/>
              <a:gd name="T40" fmla="*/ 314 w 1400"/>
              <a:gd name="T41" fmla="*/ 998 h 1051"/>
              <a:gd name="T42" fmla="*/ 0 w 1400"/>
              <a:gd name="T43" fmla="*/ 525 h 1051"/>
              <a:gd name="T44" fmla="*/ 314 w 1400"/>
              <a:gd name="T45" fmla="*/ 52 h 1051"/>
              <a:gd name="T46" fmla="*/ 407 w 1400"/>
              <a:gd name="T47" fmla="*/ 0 h 1051"/>
              <a:gd name="T48" fmla="*/ 1281 w 1400"/>
              <a:gd name="T49" fmla="*/ 0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400" h="1051">
                <a:moveTo>
                  <a:pt x="1106" y="612"/>
                </a:moveTo>
                <a:cubicBezTo>
                  <a:pt x="1156" y="612"/>
                  <a:pt x="1194" y="574"/>
                  <a:pt x="1194" y="525"/>
                </a:cubicBezTo>
                <a:cubicBezTo>
                  <a:pt x="1194" y="476"/>
                  <a:pt x="1155" y="437"/>
                  <a:pt x="1106" y="437"/>
                </a:cubicBezTo>
                <a:cubicBezTo>
                  <a:pt x="1056" y="437"/>
                  <a:pt x="1019" y="476"/>
                  <a:pt x="1019" y="525"/>
                </a:cubicBezTo>
                <a:cubicBezTo>
                  <a:pt x="1019" y="574"/>
                  <a:pt x="1057" y="612"/>
                  <a:pt x="1106" y="612"/>
                </a:cubicBezTo>
                <a:close/>
                <a:moveTo>
                  <a:pt x="817" y="612"/>
                </a:moveTo>
                <a:cubicBezTo>
                  <a:pt x="866" y="612"/>
                  <a:pt x="904" y="574"/>
                  <a:pt x="904" y="525"/>
                </a:cubicBezTo>
                <a:cubicBezTo>
                  <a:pt x="904" y="476"/>
                  <a:pt x="866" y="437"/>
                  <a:pt x="817" y="437"/>
                </a:cubicBezTo>
                <a:cubicBezTo>
                  <a:pt x="768" y="437"/>
                  <a:pt x="729" y="476"/>
                  <a:pt x="729" y="525"/>
                </a:cubicBezTo>
                <a:cubicBezTo>
                  <a:pt x="729" y="574"/>
                  <a:pt x="768" y="612"/>
                  <a:pt x="817" y="612"/>
                </a:cubicBezTo>
                <a:close/>
                <a:moveTo>
                  <a:pt x="524" y="612"/>
                </a:moveTo>
                <a:cubicBezTo>
                  <a:pt x="573" y="612"/>
                  <a:pt x="612" y="574"/>
                  <a:pt x="612" y="525"/>
                </a:cubicBezTo>
                <a:cubicBezTo>
                  <a:pt x="612" y="476"/>
                  <a:pt x="573" y="437"/>
                  <a:pt x="524" y="437"/>
                </a:cubicBezTo>
                <a:cubicBezTo>
                  <a:pt x="475" y="437"/>
                  <a:pt x="437" y="476"/>
                  <a:pt x="437" y="525"/>
                </a:cubicBezTo>
                <a:cubicBezTo>
                  <a:pt x="437" y="574"/>
                  <a:pt x="475" y="612"/>
                  <a:pt x="524" y="612"/>
                </a:cubicBezTo>
                <a:close/>
                <a:moveTo>
                  <a:pt x="1281" y="0"/>
                </a:moveTo>
                <a:cubicBezTo>
                  <a:pt x="1344" y="0"/>
                  <a:pt x="1399" y="55"/>
                  <a:pt x="1399" y="118"/>
                </a:cubicBezTo>
                <a:lnTo>
                  <a:pt x="1399" y="932"/>
                </a:lnTo>
                <a:cubicBezTo>
                  <a:pt x="1399" y="995"/>
                  <a:pt x="1344" y="1050"/>
                  <a:pt x="1281" y="1050"/>
                </a:cubicBezTo>
                <a:lnTo>
                  <a:pt x="412" y="1050"/>
                </a:lnTo>
                <a:cubicBezTo>
                  <a:pt x="371" y="1050"/>
                  <a:pt x="336" y="1028"/>
                  <a:pt x="314" y="998"/>
                </a:cubicBezTo>
                <a:lnTo>
                  <a:pt x="0" y="525"/>
                </a:lnTo>
                <a:lnTo>
                  <a:pt x="314" y="52"/>
                </a:lnTo>
                <a:cubicBezTo>
                  <a:pt x="336" y="22"/>
                  <a:pt x="366" y="0"/>
                  <a:pt x="407" y="0"/>
                </a:cubicBezTo>
                <a:lnTo>
                  <a:pt x="1281" y="0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6" name="Freeform 45"/>
          <p:cNvSpPr>
            <a:spLocks noChangeArrowheads="1"/>
          </p:cNvSpPr>
          <p:nvPr/>
        </p:nvSpPr>
        <p:spPr bwMode="auto">
          <a:xfrm>
            <a:off x="4450558" y="4130676"/>
            <a:ext cx="85725" cy="336550"/>
          </a:xfrm>
          <a:custGeom>
            <a:avLst/>
            <a:gdLst>
              <a:gd name="T0" fmla="*/ 118 w 236"/>
              <a:gd name="T1" fmla="*/ 699 h 935"/>
              <a:gd name="T2" fmla="*/ 235 w 236"/>
              <a:gd name="T3" fmla="*/ 817 h 935"/>
              <a:gd name="T4" fmla="*/ 118 w 236"/>
              <a:gd name="T5" fmla="*/ 934 h 935"/>
              <a:gd name="T6" fmla="*/ 0 w 236"/>
              <a:gd name="T7" fmla="*/ 817 h 935"/>
              <a:gd name="T8" fmla="*/ 118 w 236"/>
              <a:gd name="T9" fmla="*/ 699 h 935"/>
              <a:gd name="T10" fmla="*/ 118 w 236"/>
              <a:gd name="T11" fmla="*/ 349 h 935"/>
              <a:gd name="T12" fmla="*/ 235 w 236"/>
              <a:gd name="T13" fmla="*/ 467 h 935"/>
              <a:gd name="T14" fmla="*/ 118 w 236"/>
              <a:gd name="T15" fmla="*/ 584 h 935"/>
              <a:gd name="T16" fmla="*/ 0 w 236"/>
              <a:gd name="T17" fmla="*/ 467 h 935"/>
              <a:gd name="T18" fmla="*/ 118 w 236"/>
              <a:gd name="T19" fmla="*/ 349 h 935"/>
              <a:gd name="T20" fmla="*/ 118 w 236"/>
              <a:gd name="T21" fmla="*/ 235 h 935"/>
              <a:gd name="T22" fmla="*/ 0 w 236"/>
              <a:gd name="T23" fmla="*/ 117 h 935"/>
              <a:gd name="T24" fmla="*/ 118 w 236"/>
              <a:gd name="T25" fmla="*/ 0 h 935"/>
              <a:gd name="T26" fmla="*/ 235 w 236"/>
              <a:gd name="T27" fmla="*/ 117 h 935"/>
              <a:gd name="T28" fmla="*/ 118 w 236"/>
              <a:gd name="T29" fmla="*/ 235 h 9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236" h="935">
                <a:moveTo>
                  <a:pt x="118" y="699"/>
                </a:moveTo>
                <a:cubicBezTo>
                  <a:pt x="180" y="699"/>
                  <a:pt x="235" y="755"/>
                  <a:pt x="235" y="817"/>
                </a:cubicBezTo>
                <a:cubicBezTo>
                  <a:pt x="235" y="880"/>
                  <a:pt x="180" y="934"/>
                  <a:pt x="118" y="934"/>
                </a:cubicBezTo>
                <a:cubicBezTo>
                  <a:pt x="55" y="934"/>
                  <a:pt x="0" y="880"/>
                  <a:pt x="0" y="817"/>
                </a:cubicBezTo>
                <a:cubicBezTo>
                  <a:pt x="0" y="755"/>
                  <a:pt x="55" y="699"/>
                  <a:pt x="118" y="699"/>
                </a:cubicBezTo>
                <a:close/>
                <a:moveTo>
                  <a:pt x="118" y="349"/>
                </a:moveTo>
                <a:cubicBezTo>
                  <a:pt x="180" y="349"/>
                  <a:pt x="235" y="404"/>
                  <a:pt x="235" y="467"/>
                </a:cubicBezTo>
                <a:cubicBezTo>
                  <a:pt x="235" y="530"/>
                  <a:pt x="180" y="584"/>
                  <a:pt x="118" y="584"/>
                </a:cubicBezTo>
                <a:cubicBezTo>
                  <a:pt x="55" y="584"/>
                  <a:pt x="0" y="530"/>
                  <a:pt x="0" y="467"/>
                </a:cubicBezTo>
                <a:cubicBezTo>
                  <a:pt x="0" y="404"/>
                  <a:pt x="55" y="349"/>
                  <a:pt x="118" y="349"/>
                </a:cubicBezTo>
                <a:close/>
                <a:moveTo>
                  <a:pt x="118" y="235"/>
                </a:moveTo>
                <a:cubicBezTo>
                  <a:pt x="55" y="235"/>
                  <a:pt x="0" y="180"/>
                  <a:pt x="0" y="117"/>
                </a:cubicBezTo>
                <a:cubicBezTo>
                  <a:pt x="0" y="54"/>
                  <a:pt x="55" y="0"/>
                  <a:pt x="118" y="0"/>
                </a:cubicBezTo>
                <a:cubicBezTo>
                  <a:pt x="180" y="0"/>
                  <a:pt x="235" y="54"/>
                  <a:pt x="235" y="117"/>
                </a:cubicBezTo>
                <a:cubicBezTo>
                  <a:pt x="235" y="180"/>
                  <a:pt x="180" y="235"/>
                  <a:pt x="118" y="235"/>
                </a:cubicBez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7" name="Freeform 46"/>
          <p:cNvSpPr>
            <a:spLocks noChangeArrowheads="1"/>
          </p:cNvSpPr>
          <p:nvPr/>
        </p:nvSpPr>
        <p:spPr bwMode="auto">
          <a:xfrm>
            <a:off x="5399881" y="4256089"/>
            <a:ext cx="336550" cy="85725"/>
          </a:xfrm>
          <a:custGeom>
            <a:avLst/>
            <a:gdLst>
              <a:gd name="T0" fmla="*/ 467 w 935"/>
              <a:gd name="T1" fmla="*/ 0 h 236"/>
              <a:gd name="T2" fmla="*/ 585 w 935"/>
              <a:gd name="T3" fmla="*/ 118 h 236"/>
              <a:gd name="T4" fmla="*/ 467 w 935"/>
              <a:gd name="T5" fmla="*/ 235 h 236"/>
              <a:gd name="T6" fmla="*/ 349 w 935"/>
              <a:gd name="T7" fmla="*/ 118 h 236"/>
              <a:gd name="T8" fmla="*/ 467 w 935"/>
              <a:gd name="T9" fmla="*/ 0 h 236"/>
              <a:gd name="T10" fmla="*/ 817 w 935"/>
              <a:gd name="T11" fmla="*/ 0 h 236"/>
              <a:gd name="T12" fmla="*/ 934 w 935"/>
              <a:gd name="T13" fmla="*/ 118 h 236"/>
              <a:gd name="T14" fmla="*/ 817 w 935"/>
              <a:gd name="T15" fmla="*/ 235 h 236"/>
              <a:gd name="T16" fmla="*/ 699 w 935"/>
              <a:gd name="T17" fmla="*/ 118 h 236"/>
              <a:gd name="T18" fmla="*/ 817 w 935"/>
              <a:gd name="T19" fmla="*/ 0 h 236"/>
              <a:gd name="T20" fmla="*/ 117 w 935"/>
              <a:gd name="T21" fmla="*/ 0 h 236"/>
              <a:gd name="T22" fmla="*/ 235 w 935"/>
              <a:gd name="T23" fmla="*/ 118 h 236"/>
              <a:gd name="T24" fmla="*/ 117 w 935"/>
              <a:gd name="T25" fmla="*/ 235 h 236"/>
              <a:gd name="T26" fmla="*/ 0 w 935"/>
              <a:gd name="T27" fmla="*/ 118 h 236"/>
              <a:gd name="T28" fmla="*/ 117 w 935"/>
              <a:gd name="T29" fmla="*/ 0 h 2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935" h="236">
                <a:moveTo>
                  <a:pt x="467" y="0"/>
                </a:moveTo>
                <a:cubicBezTo>
                  <a:pt x="530" y="0"/>
                  <a:pt x="585" y="55"/>
                  <a:pt x="585" y="118"/>
                </a:cubicBezTo>
                <a:cubicBezTo>
                  <a:pt x="585" y="181"/>
                  <a:pt x="530" y="235"/>
                  <a:pt x="467" y="235"/>
                </a:cubicBezTo>
                <a:cubicBezTo>
                  <a:pt x="404" y="235"/>
                  <a:pt x="349" y="181"/>
                  <a:pt x="349" y="118"/>
                </a:cubicBezTo>
                <a:cubicBezTo>
                  <a:pt x="349" y="55"/>
                  <a:pt x="404" y="0"/>
                  <a:pt x="467" y="0"/>
                </a:cubicBezTo>
                <a:close/>
                <a:moveTo>
                  <a:pt x="817" y="0"/>
                </a:moveTo>
                <a:cubicBezTo>
                  <a:pt x="880" y="0"/>
                  <a:pt x="934" y="55"/>
                  <a:pt x="934" y="118"/>
                </a:cubicBezTo>
                <a:cubicBezTo>
                  <a:pt x="934" y="181"/>
                  <a:pt x="880" y="235"/>
                  <a:pt x="817" y="235"/>
                </a:cubicBezTo>
                <a:cubicBezTo>
                  <a:pt x="754" y="235"/>
                  <a:pt x="699" y="181"/>
                  <a:pt x="699" y="118"/>
                </a:cubicBezTo>
                <a:cubicBezTo>
                  <a:pt x="699" y="55"/>
                  <a:pt x="754" y="0"/>
                  <a:pt x="817" y="0"/>
                </a:cubicBezTo>
                <a:close/>
                <a:moveTo>
                  <a:pt x="117" y="0"/>
                </a:moveTo>
                <a:cubicBezTo>
                  <a:pt x="180" y="0"/>
                  <a:pt x="235" y="55"/>
                  <a:pt x="235" y="118"/>
                </a:cubicBezTo>
                <a:cubicBezTo>
                  <a:pt x="235" y="181"/>
                  <a:pt x="180" y="235"/>
                  <a:pt x="117" y="235"/>
                </a:cubicBezTo>
                <a:cubicBezTo>
                  <a:pt x="54" y="235"/>
                  <a:pt x="0" y="181"/>
                  <a:pt x="0" y="118"/>
                </a:cubicBezTo>
                <a:cubicBezTo>
                  <a:pt x="0" y="55"/>
                  <a:pt x="54" y="0"/>
                  <a:pt x="117" y="0"/>
                </a:cubicBez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8" name="Freeform 47"/>
          <p:cNvSpPr>
            <a:spLocks noChangeArrowheads="1"/>
          </p:cNvSpPr>
          <p:nvPr/>
        </p:nvSpPr>
        <p:spPr bwMode="auto">
          <a:xfrm>
            <a:off x="6433344" y="4089401"/>
            <a:ext cx="419100" cy="419100"/>
          </a:xfrm>
          <a:custGeom>
            <a:avLst/>
            <a:gdLst>
              <a:gd name="T0" fmla="*/ 582 w 1166"/>
              <a:gd name="T1" fmla="*/ 699 h 1165"/>
              <a:gd name="T2" fmla="*/ 880 w 1166"/>
              <a:gd name="T3" fmla="*/ 902 h 1165"/>
              <a:gd name="T4" fmla="*/ 285 w 1166"/>
              <a:gd name="T5" fmla="*/ 902 h 1165"/>
              <a:gd name="T6" fmla="*/ 582 w 1166"/>
              <a:gd name="T7" fmla="*/ 699 h 1165"/>
              <a:gd name="T8" fmla="*/ 377 w 1166"/>
              <a:gd name="T9" fmla="*/ 524 h 1165"/>
              <a:gd name="T10" fmla="*/ 290 w 1166"/>
              <a:gd name="T11" fmla="*/ 437 h 1165"/>
              <a:gd name="T12" fmla="*/ 377 w 1166"/>
              <a:gd name="T13" fmla="*/ 350 h 1165"/>
              <a:gd name="T14" fmla="*/ 465 w 1166"/>
              <a:gd name="T15" fmla="*/ 437 h 1165"/>
              <a:gd name="T16" fmla="*/ 377 w 1166"/>
              <a:gd name="T17" fmla="*/ 524 h 1165"/>
              <a:gd name="T18" fmla="*/ 787 w 1166"/>
              <a:gd name="T19" fmla="*/ 524 h 1165"/>
              <a:gd name="T20" fmla="*/ 700 w 1166"/>
              <a:gd name="T21" fmla="*/ 437 h 1165"/>
              <a:gd name="T22" fmla="*/ 787 w 1166"/>
              <a:gd name="T23" fmla="*/ 350 h 1165"/>
              <a:gd name="T24" fmla="*/ 875 w 1166"/>
              <a:gd name="T25" fmla="*/ 437 h 1165"/>
              <a:gd name="T26" fmla="*/ 787 w 1166"/>
              <a:gd name="T27" fmla="*/ 524 h 1165"/>
              <a:gd name="T28" fmla="*/ 582 w 1166"/>
              <a:gd name="T29" fmla="*/ 1049 h 1165"/>
              <a:gd name="T30" fmla="*/ 1050 w 1166"/>
              <a:gd name="T31" fmla="*/ 582 h 1165"/>
              <a:gd name="T32" fmla="*/ 582 w 1166"/>
              <a:gd name="T33" fmla="*/ 115 h 1165"/>
              <a:gd name="T34" fmla="*/ 115 w 1166"/>
              <a:gd name="T35" fmla="*/ 582 h 1165"/>
              <a:gd name="T36" fmla="*/ 582 w 1166"/>
              <a:gd name="T37" fmla="*/ 1049 h 1165"/>
              <a:gd name="T38" fmla="*/ 582 w 1166"/>
              <a:gd name="T39" fmla="*/ 0 h 1165"/>
              <a:gd name="T40" fmla="*/ 1165 w 1166"/>
              <a:gd name="T41" fmla="*/ 582 h 1165"/>
              <a:gd name="T42" fmla="*/ 582 w 1166"/>
              <a:gd name="T43" fmla="*/ 1164 h 1165"/>
              <a:gd name="T44" fmla="*/ 0 w 1166"/>
              <a:gd name="T45" fmla="*/ 582 h 1165"/>
              <a:gd name="T46" fmla="*/ 582 w 1166"/>
              <a:gd name="T47" fmla="*/ 0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166" h="1165">
                <a:moveTo>
                  <a:pt x="582" y="699"/>
                </a:moveTo>
                <a:cubicBezTo>
                  <a:pt x="719" y="699"/>
                  <a:pt x="834" y="781"/>
                  <a:pt x="880" y="902"/>
                </a:cubicBezTo>
                <a:lnTo>
                  <a:pt x="285" y="902"/>
                </a:lnTo>
                <a:cubicBezTo>
                  <a:pt x="331" y="781"/>
                  <a:pt x="446" y="699"/>
                  <a:pt x="582" y="699"/>
                </a:cubicBezTo>
                <a:close/>
                <a:moveTo>
                  <a:pt x="377" y="524"/>
                </a:moveTo>
                <a:cubicBezTo>
                  <a:pt x="328" y="524"/>
                  <a:pt x="290" y="486"/>
                  <a:pt x="290" y="437"/>
                </a:cubicBezTo>
                <a:cubicBezTo>
                  <a:pt x="290" y="388"/>
                  <a:pt x="328" y="350"/>
                  <a:pt x="377" y="350"/>
                </a:cubicBezTo>
                <a:cubicBezTo>
                  <a:pt x="427" y="350"/>
                  <a:pt x="465" y="388"/>
                  <a:pt x="465" y="437"/>
                </a:cubicBezTo>
                <a:cubicBezTo>
                  <a:pt x="465" y="486"/>
                  <a:pt x="427" y="524"/>
                  <a:pt x="377" y="524"/>
                </a:cubicBezTo>
                <a:close/>
                <a:moveTo>
                  <a:pt x="787" y="524"/>
                </a:moveTo>
                <a:cubicBezTo>
                  <a:pt x="738" y="524"/>
                  <a:pt x="700" y="486"/>
                  <a:pt x="700" y="437"/>
                </a:cubicBezTo>
                <a:cubicBezTo>
                  <a:pt x="700" y="388"/>
                  <a:pt x="738" y="350"/>
                  <a:pt x="787" y="350"/>
                </a:cubicBezTo>
                <a:cubicBezTo>
                  <a:pt x="837" y="350"/>
                  <a:pt x="875" y="388"/>
                  <a:pt x="875" y="437"/>
                </a:cubicBezTo>
                <a:cubicBezTo>
                  <a:pt x="875" y="486"/>
                  <a:pt x="837" y="524"/>
                  <a:pt x="787" y="524"/>
                </a:cubicBezTo>
                <a:close/>
                <a:moveTo>
                  <a:pt x="582" y="1049"/>
                </a:moveTo>
                <a:cubicBezTo>
                  <a:pt x="839" y="1049"/>
                  <a:pt x="1050" y="839"/>
                  <a:pt x="1050" y="582"/>
                </a:cubicBezTo>
                <a:cubicBezTo>
                  <a:pt x="1050" y="325"/>
                  <a:pt x="839" y="115"/>
                  <a:pt x="582" y="115"/>
                </a:cubicBezTo>
                <a:cubicBezTo>
                  <a:pt x="326" y="115"/>
                  <a:pt x="115" y="325"/>
                  <a:pt x="115" y="582"/>
                </a:cubicBezTo>
                <a:cubicBezTo>
                  <a:pt x="115" y="839"/>
                  <a:pt x="326" y="1049"/>
                  <a:pt x="582" y="1049"/>
                </a:cubicBezTo>
                <a:close/>
                <a:moveTo>
                  <a:pt x="582" y="0"/>
                </a:moveTo>
                <a:cubicBezTo>
                  <a:pt x="905" y="0"/>
                  <a:pt x="1165" y="260"/>
                  <a:pt x="1165" y="582"/>
                </a:cubicBezTo>
                <a:cubicBezTo>
                  <a:pt x="1165" y="905"/>
                  <a:pt x="905" y="1164"/>
                  <a:pt x="582" y="1164"/>
                </a:cubicBezTo>
                <a:cubicBezTo>
                  <a:pt x="260" y="1164"/>
                  <a:pt x="0" y="905"/>
                  <a:pt x="0" y="582"/>
                </a:cubicBezTo>
                <a:cubicBezTo>
                  <a:pt x="0" y="260"/>
                  <a:pt x="260" y="0"/>
                  <a:pt x="582" y="0"/>
                </a:cubicBez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9" name="Freeform 48"/>
          <p:cNvSpPr>
            <a:spLocks noChangeArrowheads="1"/>
          </p:cNvSpPr>
          <p:nvPr/>
        </p:nvSpPr>
        <p:spPr bwMode="auto">
          <a:xfrm>
            <a:off x="7508081" y="4110039"/>
            <a:ext cx="419100" cy="377825"/>
          </a:xfrm>
          <a:custGeom>
            <a:avLst/>
            <a:gdLst>
              <a:gd name="T0" fmla="*/ 1049 w 1165"/>
              <a:gd name="T1" fmla="*/ 232 h 1051"/>
              <a:gd name="T2" fmla="*/ 582 w 1165"/>
              <a:gd name="T3" fmla="*/ 232 h 1051"/>
              <a:gd name="T4" fmla="*/ 582 w 1165"/>
              <a:gd name="T5" fmla="*/ 293 h 1051"/>
              <a:gd name="T6" fmla="*/ 289 w 1165"/>
              <a:gd name="T7" fmla="*/ 582 h 1051"/>
              <a:gd name="T8" fmla="*/ 582 w 1165"/>
              <a:gd name="T9" fmla="*/ 875 h 1051"/>
              <a:gd name="T10" fmla="*/ 582 w 1165"/>
              <a:gd name="T11" fmla="*/ 771 h 1051"/>
              <a:gd name="T12" fmla="*/ 396 w 1165"/>
              <a:gd name="T13" fmla="*/ 582 h 1051"/>
              <a:gd name="T14" fmla="*/ 582 w 1165"/>
              <a:gd name="T15" fmla="*/ 396 h 1051"/>
              <a:gd name="T16" fmla="*/ 582 w 1165"/>
              <a:gd name="T17" fmla="*/ 771 h 1051"/>
              <a:gd name="T18" fmla="*/ 768 w 1165"/>
              <a:gd name="T19" fmla="*/ 582 h 1051"/>
              <a:gd name="T20" fmla="*/ 582 w 1165"/>
              <a:gd name="T21" fmla="*/ 396 h 1051"/>
              <a:gd name="T22" fmla="*/ 582 w 1165"/>
              <a:gd name="T23" fmla="*/ 293 h 1051"/>
              <a:gd name="T24" fmla="*/ 874 w 1165"/>
              <a:gd name="T25" fmla="*/ 582 h 1051"/>
              <a:gd name="T26" fmla="*/ 582 w 1165"/>
              <a:gd name="T27" fmla="*/ 875 h 1051"/>
              <a:gd name="T28" fmla="*/ 582 w 1165"/>
              <a:gd name="T29" fmla="*/ 932 h 1051"/>
              <a:gd name="T30" fmla="*/ 1049 w 1165"/>
              <a:gd name="T31" fmla="*/ 932 h 1051"/>
              <a:gd name="T32" fmla="*/ 1049 w 1165"/>
              <a:gd name="T33" fmla="*/ 232 h 1051"/>
              <a:gd name="T34" fmla="*/ 1164 w 1165"/>
              <a:gd name="T35" fmla="*/ 232 h 1051"/>
              <a:gd name="T36" fmla="*/ 1164 w 1165"/>
              <a:gd name="T37" fmla="*/ 932 h 1051"/>
              <a:gd name="T38" fmla="*/ 1049 w 1165"/>
              <a:gd name="T39" fmla="*/ 1050 h 1051"/>
              <a:gd name="T40" fmla="*/ 114 w 1165"/>
              <a:gd name="T41" fmla="*/ 1050 h 1051"/>
              <a:gd name="T42" fmla="*/ 0 w 1165"/>
              <a:gd name="T43" fmla="*/ 932 h 1051"/>
              <a:gd name="T44" fmla="*/ 0 w 1165"/>
              <a:gd name="T45" fmla="*/ 232 h 1051"/>
              <a:gd name="T46" fmla="*/ 114 w 1165"/>
              <a:gd name="T47" fmla="*/ 118 h 1051"/>
              <a:gd name="T48" fmla="*/ 303 w 1165"/>
              <a:gd name="T49" fmla="*/ 118 h 1051"/>
              <a:gd name="T50" fmla="*/ 407 w 1165"/>
              <a:gd name="T51" fmla="*/ 0 h 1051"/>
              <a:gd name="T52" fmla="*/ 757 w 1165"/>
              <a:gd name="T53" fmla="*/ 0 h 1051"/>
              <a:gd name="T54" fmla="*/ 861 w 1165"/>
              <a:gd name="T55" fmla="*/ 118 h 1051"/>
              <a:gd name="T56" fmla="*/ 1049 w 1165"/>
              <a:gd name="T57" fmla="*/ 118 h 1051"/>
              <a:gd name="T58" fmla="*/ 1164 w 1165"/>
              <a:gd name="T59" fmla="*/ 232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165" h="1051">
                <a:moveTo>
                  <a:pt x="1049" y="232"/>
                </a:moveTo>
                <a:lnTo>
                  <a:pt x="582" y="232"/>
                </a:lnTo>
                <a:lnTo>
                  <a:pt x="582" y="293"/>
                </a:lnTo>
                <a:cubicBezTo>
                  <a:pt x="418" y="293"/>
                  <a:pt x="289" y="418"/>
                  <a:pt x="289" y="582"/>
                </a:cubicBezTo>
                <a:cubicBezTo>
                  <a:pt x="289" y="746"/>
                  <a:pt x="418" y="875"/>
                  <a:pt x="582" y="875"/>
                </a:cubicBezTo>
                <a:lnTo>
                  <a:pt x="582" y="771"/>
                </a:lnTo>
                <a:cubicBezTo>
                  <a:pt x="478" y="771"/>
                  <a:pt x="396" y="686"/>
                  <a:pt x="396" y="582"/>
                </a:cubicBezTo>
                <a:cubicBezTo>
                  <a:pt x="396" y="478"/>
                  <a:pt x="478" y="396"/>
                  <a:pt x="582" y="396"/>
                </a:cubicBezTo>
                <a:lnTo>
                  <a:pt x="582" y="771"/>
                </a:lnTo>
                <a:cubicBezTo>
                  <a:pt x="686" y="771"/>
                  <a:pt x="768" y="686"/>
                  <a:pt x="768" y="582"/>
                </a:cubicBezTo>
                <a:cubicBezTo>
                  <a:pt x="768" y="478"/>
                  <a:pt x="686" y="396"/>
                  <a:pt x="582" y="396"/>
                </a:cubicBezTo>
                <a:lnTo>
                  <a:pt x="582" y="293"/>
                </a:lnTo>
                <a:cubicBezTo>
                  <a:pt x="746" y="293"/>
                  <a:pt x="874" y="418"/>
                  <a:pt x="874" y="582"/>
                </a:cubicBezTo>
                <a:cubicBezTo>
                  <a:pt x="874" y="746"/>
                  <a:pt x="746" y="875"/>
                  <a:pt x="582" y="875"/>
                </a:cubicBezTo>
                <a:lnTo>
                  <a:pt x="582" y="932"/>
                </a:lnTo>
                <a:lnTo>
                  <a:pt x="1049" y="932"/>
                </a:lnTo>
                <a:lnTo>
                  <a:pt x="1049" y="232"/>
                </a:lnTo>
                <a:close/>
                <a:moveTo>
                  <a:pt x="1164" y="232"/>
                </a:moveTo>
                <a:lnTo>
                  <a:pt x="1164" y="932"/>
                </a:lnTo>
                <a:cubicBezTo>
                  <a:pt x="1164" y="995"/>
                  <a:pt x="1112" y="1050"/>
                  <a:pt x="1049" y="1050"/>
                </a:cubicBezTo>
                <a:lnTo>
                  <a:pt x="114" y="1050"/>
                </a:lnTo>
                <a:cubicBezTo>
                  <a:pt x="52" y="1050"/>
                  <a:pt x="0" y="995"/>
                  <a:pt x="0" y="932"/>
                </a:cubicBezTo>
                <a:lnTo>
                  <a:pt x="0" y="232"/>
                </a:lnTo>
                <a:cubicBezTo>
                  <a:pt x="0" y="170"/>
                  <a:pt x="52" y="118"/>
                  <a:pt x="114" y="118"/>
                </a:cubicBezTo>
                <a:lnTo>
                  <a:pt x="303" y="118"/>
                </a:lnTo>
                <a:lnTo>
                  <a:pt x="407" y="0"/>
                </a:lnTo>
                <a:lnTo>
                  <a:pt x="757" y="0"/>
                </a:lnTo>
                <a:lnTo>
                  <a:pt x="861" y="118"/>
                </a:lnTo>
                <a:lnTo>
                  <a:pt x="1049" y="118"/>
                </a:lnTo>
                <a:cubicBezTo>
                  <a:pt x="1112" y="118"/>
                  <a:pt x="1164" y="170"/>
                  <a:pt x="1164" y="232"/>
                </a:cubicBez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0" name="Freeform 49"/>
          <p:cNvSpPr>
            <a:spLocks noChangeArrowheads="1"/>
          </p:cNvSpPr>
          <p:nvPr/>
        </p:nvSpPr>
        <p:spPr bwMode="auto">
          <a:xfrm>
            <a:off x="8625683" y="4110039"/>
            <a:ext cx="333375" cy="377825"/>
          </a:xfrm>
          <a:custGeom>
            <a:avLst/>
            <a:gdLst>
              <a:gd name="T0" fmla="*/ 74 w 925"/>
              <a:gd name="T1" fmla="*/ 63 h 1051"/>
              <a:gd name="T2" fmla="*/ 924 w 925"/>
              <a:gd name="T3" fmla="*/ 916 h 1051"/>
              <a:gd name="T4" fmla="*/ 850 w 925"/>
              <a:gd name="T5" fmla="*/ 989 h 1051"/>
              <a:gd name="T6" fmla="*/ 722 w 925"/>
              <a:gd name="T7" fmla="*/ 858 h 1051"/>
              <a:gd name="T8" fmla="*/ 580 w 925"/>
              <a:gd name="T9" fmla="*/ 924 h 1051"/>
              <a:gd name="T10" fmla="*/ 580 w 925"/>
              <a:gd name="T11" fmla="*/ 1050 h 1051"/>
              <a:gd name="T12" fmla="*/ 405 w 925"/>
              <a:gd name="T13" fmla="*/ 1050 h 1051"/>
              <a:gd name="T14" fmla="*/ 405 w 925"/>
              <a:gd name="T15" fmla="*/ 924 h 1051"/>
              <a:gd name="T16" fmla="*/ 189 w 925"/>
              <a:gd name="T17" fmla="*/ 700 h 1051"/>
              <a:gd name="T18" fmla="*/ 317 w 925"/>
              <a:gd name="T19" fmla="*/ 700 h 1051"/>
              <a:gd name="T20" fmla="*/ 492 w 925"/>
              <a:gd name="T21" fmla="*/ 823 h 1051"/>
              <a:gd name="T22" fmla="*/ 632 w 925"/>
              <a:gd name="T23" fmla="*/ 768 h 1051"/>
              <a:gd name="T24" fmla="*/ 427 w 925"/>
              <a:gd name="T25" fmla="*/ 566 h 1051"/>
              <a:gd name="T26" fmla="*/ 200 w 925"/>
              <a:gd name="T27" fmla="*/ 336 h 1051"/>
              <a:gd name="T28" fmla="*/ 0 w 925"/>
              <a:gd name="T29" fmla="*/ 137 h 1051"/>
              <a:gd name="T30" fmla="*/ 74 w 925"/>
              <a:gd name="T31" fmla="*/ 63 h 1051"/>
              <a:gd name="T32" fmla="*/ 402 w 925"/>
              <a:gd name="T33" fmla="*/ 243 h 1051"/>
              <a:gd name="T34" fmla="*/ 317 w 925"/>
              <a:gd name="T35" fmla="*/ 159 h 1051"/>
              <a:gd name="T36" fmla="*/ 405 w 925"/>
              <a:gd name="T37" fmla="*/ 126 h 1051"/>
              <a:gd name="T38" fmla="*/ 405 w 925"/>
              <a:gd name="T39" fmla="*/ 0 h 1051"/>
              <a:gd name="T40" fmla="*/ 580 w 925"/>
              <a:gd name="T41" fmla="*/ 0 h 1051"/>
              <a:gd name="T42" fmla="*/ 580 w 925"/>
              <a:gd name="T43" fmla="*/ 129 h 1051"/>
              <a:gd name="T44" fmla="*/ 766 w 925"/>
              <a:gd name="T45" fmla="*/ 350 h 1051"/>
              <a:gd name="T46" fmla="*/ 637 w 925"/>
              <a:gd name="T47" fmla="*/ 350 h 1051"/>
              <a:gd name="T48" fmla="*/ 492 w 925"/>
              <a:gd name="T49" fmla="*/ 227 h 1051"/>
              <a:gd name="T50" fmla="*/ 402 w 925"/>
              <a:gd name="T51" fmla="*/ 243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925" h="1051">
                <a:moveTo>
                  <a:pt x="74" y="63"/>
                </a:moveTo>
                <a:lnTo>
                  <a:pt x="924" y="916"/>
                </a:lnTo>
                <a:lnTo>
                  <a:pt x="850" y="989"/>
                </a:lnTo>
                <a:lnTo>
                  <a:pt x="722" y="858"/>
                </a:lnTo>
                <a:cubicBezTo>
                  <a:pt x="686" y="891"/>
                  <a:pt x="634" y="913"/>
                  <a:pt x="580" y="924"/>
                </a:cubicBezTo>
                <a:lnTo>
                  <a:pt x="580" y="1050"/>
                </a:lnTo>
                <a:lnTo>
                  <a:pt x="405" y="1050"/>
                </a:lnTo>
                <a:lnTo>
                  <a:pt x="405" y="924"/>
                </a:lnTo>
                <a:cubicBezTo>
                  <a:pt x="293" y="899"/>
                  <a:pt x="197" y="828"/>
                  <a:pt x="189" y="700"/>
                </a:cubicBezTo>
                <a:lnTo>
                  <a:pt x="317" y="700"/>
                </a:lnTo>
                <a:cubicBezTo>
                  <a:pt x="323" y="768"/>
                  <a:pt x="372" y="823"/>
                  <a:pt x="492" y="823"/>
                </a:cubicBezTo>
                <a:cubicBezTo>
                  <a:pt x="572" y="823"/>
                  <a:pt x="613" y="795"/>
                  <a:pt x="632" y="768"/>
                </a:cubicBezTo>
                <a:lnTo>
                  <a:pt x="427" y="566"/>
                </a:lnTo>
                <a:cubicBezTo>
                  <a:pt x="290" y="525"/>
                  <a:pt x="200" y="457"/>
                  <a:pt x="200" y="336"/>
                </a:cubicBezTo>
                <a:lnTo>
                  <a:pt x="0" y="137"/>
                </a:lnTo>
                <a:lnTo>
                  <a:pt x="74" y="63"/>
                </a:lnTo>
                <a:close/>
                <a:moveTo>
                  <a:pt x="402" y="243"/>
                </a:moveTo>
                <a:lnTo>
                  <a:pt x="317" y="159"/>
                </a:lnTo>
                <a:cubicBezTo>
                  <a:pt x="345" y="145"/>
                  <a:pt x="375" y="134"/>
                  <a:pt x="405" y="126"/>
                </a:cubicBezTo>
                <a:lnTo>
                  <a:pt x="405" y="0"/>
                </a:lnTo>
                <a:lnTo>
                  <a:pt x="580" y="0"/>
                </a:lnTo>
                <a:lnTo>
                  <a:pt x="580" y="129"/>
                </a:lnTo>
                <a:cubicBezTo>
                  <a:pt x="703" y="159"/>
                  <a:pt x="763" y="249"/>
                  <a:pt x="766" y="350"/>
                </a:cubicBezTo>
                <a:lnTo>
                  <a:pt x="637" y="350"/>
                </a:lnTo>
                <a:cubicBezTo>
                  <a:pt x="634" y="276"/>
                  <a:pt x="596" y="227"/>
                  <a:pt x="492" y="227"/>
                </a:cubicBezTo>
                <a:cubicBezTo>
                  <a:pt x="457" y="227"/>
                  <a:pt x="427" y="232"/>
                  <a:pt x="402" y="243"/>
                </a:cubicBez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1" name="Freeform 50"/>
          <p:cNvSpPr>
            <a:spLocks noChangeArrowheads="1"/>
          </p:cNvSpPr>
          <p:nvPr/>
        </p:nvSpPr>
        <p:spPr bwMode="auto">
          <a:xfrm>
            <a:off x="9657556" y="4089401"/>
            <a:ext cx="419100" cy="419100"/>
          </a:xfrm>
          <a:custGeom>
            <a:avLst/>
            <a:gdLst>
              <a:gd name="T0" fmla="*/ 848 w 1166"/>
              <a:gd name="T1" fmla="*/ 754 h 1165"/>
              <a:gd name="T2" fmla="*/ 602 w 1166"/>
              <a:gd name="T3" fmla="*/ 524 h 1165"/>
              <a:gd name="T4" fmla="*/ 449 w 1166"/>
              <a:gd name="T5" fmla="*/ 412 h 1165"/>
              <a:gd name="T6" fmla="*/ 588 w 1166"/>
              <a:gd name="T7" fmla="*/ 317 h 1165"/>
              <a:gd name="T8" fmla="*/ 717 w 1166"/>
              <a:gd name="T9" fmla="*/ 426 h 1165"/>
              <a:gd name="T10" fmla="*/ 831 w 1166"/>
              <a:gd name="T11" fmla="*/ 426 h 1165"/>
              <a:gd name="T12" fmla="*/ 665 w 1166"/>
              <a:gd name="T13" fmla="*/ 229 h 1165"/>
              <a:gd name="T14" fmla="*/ 665 w 1166"/>
              <a:gd name="T15" fmla="*/ 115 h 1165"/>
              <a:gd name="T16" fmla="*/ 509 w 1166"/>
              <a:gd name="T17" fmla="*/ 115 h 1165"/>
              <a:gd name="T18" fmla="*/ 509 w 1166"/>
              <a:gd name="T19" fmla="*/ 229 h 1165"/>
              <a:gd name="T20" fmla="*/ 328 w 1166"/>
              <a:gd name="T21" fmla="*/ 415 h 1165"/>
              <a:gd name="T22" fmla="*/ 572 w 1166"/>
              <a:gd name="T23" fmla="*/ 628 h 1165"/>
              <a:gd name="T24" fmla="*/ 727 w 1166"/>
              <a:gd name="T25" fmla="*/ 754 h 1165"/>
              <a:gd name="T26" fmla="*/ 588 w 1166"/>
              <a:gd name="T27" fmla="*/ 847 h 1165"/>
              <a:gd name="T28" fmla="*/ 432 w 1166"/>
              <a:gd name="T29" fmla="*/ 738 h 1165"/>
              <a:gd name="T30" fmla="*/ 318 w 1166"/>
              <a:gd name="T31" fmla="*/ 738 h 1165"/>
              <a:gd name="T32" fmla="*/ 509 w 1166"/>
              <a:gd name="T33" fmla="*/ 934 h 1165"/>
              <a:gd name="T34" fmla="*/ 509 w 1166"/>
              <a:gd name="T35" fmla="*/ 1049 h 1165"/>
              <a:gd name="T36" fmla="*/ 665 w 1166"/>
              <a:gd name="T37" fmla="*/ 1049 h 1165"/>
              <a:gd name="T38" fmla="*/ 665 w 1166"/>
              <a:gd name="T39" fmla="*/ 937 h 1165"/>
              <a:gd name="T40" fmla="*/ 848 w 1166"/>
              <a:gd name="T41" fmla="*/ 754 h 1165"/>
              <a:gd name="T42" fmla="*/ 583 w 1166"/>
              <a:gd name="T43" fmla="*/ 0 h 1165"/>
              <a:gd name="T44" fmla="*/ 1165 w 1166"/>
              <a:gd name="T45" fmla="*/ 582 h 1165"/>
              <a:gd name="T46" fmla="*/ 583 w 1166"/>
              <a:gd name="T47" fmla="*/ 1164 h 1165"/>
              <a:gd name="T48" fmla="*/ 0 w 1166"/>
              <a:gd name="T49" fmla="*/ 582 h 1165"/>
              <a:gd name="T50" fmla="*/ 583 w 1166"/>
              <a:gd name="T51" fmla="*/ 0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166" h="1165">
                <a:moveTo>
                  <a:pt x="848" y="754"/>
                </a:moveTo>
                <a:cubicBezTo>
                  <a:pt x="848" y="606"/>
                  <a:pt x="719" y="555"/>
                  <a:pt x="602" y="524"/>
                </a:cubicBezTo>
                <a:cubicBezTo>
                  <a:pt x="484" y="494"/>
                  <a:pt x="449" y="462"/>
                  <a:pt x="449" y="412"/>
                </a:cubicBezTo>
                <a:cubicBezTo>
                  <a:pt x="449" y="358"/>
                  <a:pt x="501" y="317"/>
                  <a:pt x="588" y="317"/>
                </a:cubicBezTo>
                <a:cubicBezTo>
                  <a:pt x="681" y="317"/>
                  <a:pt x="714" y="360"/>
                  <a:pt x="717" y="426"/>
                </a:cubicBezTo>
                <a:lnTo>
                  <a:pt x="831" y="426"/>
                </a:lnTo>
                <a:cubicBezTo>
                  <a:pt x="829" y="336"/>
                  <a:pt x="774" y="257"/>
                  <a:pt x="665" y="229"/>
                </a:cubicBezTo>
                <a:lnTo>
                  <a:pt x="665" y="115"/>
                </a:lnTo>
                <a:lnTo>
                  <a:pt x="509" y="115"/>
                </a:lnTo>
                <a:lnTo>
                  <a:pt x="509" y="229"/>
                </a:lnTo>
                <a:cubicBezTo>
                  <a:pt x="408" y="251"/>
                  <a:pt x="328" y="314"/>
                  <a:pt x="328" y="415"/>
                </a:cubicBezTo>
                <a:cubicBezTo>
                  <a:pt x="328" y="535"/>
                  <a:pt x="427" y="593"/>
                  <a:pt x="572" y="628"/>
                </a:cubicBezTo>
                <a:cubicBezTo>
                  <a:pt x="703" y="658"/>
                  <a:pt x="727" y="705"/>
                  <a:pt x="727" y="754"/>
                </a:cubicBezTo>
                <a:cubicBezTo>
                  <a:pt x="727" y="790"/>
                  <a:pt x="703" y="847"/>
                  <a:pt x="588" y="847"/>
                </a:cubicBezTo>
                <a:cubicBezTo>
                  <a:pt x="481" y="847"/>
                  <a:pt x="438" y="798"/>
                  <a:pt x="432" y="738"/>
                </a:cubicBezTo>
                <a:lnTo>
                  <a:pt x="318" y="738"/>
                </a:lnTo>
                <a:cubicBezTo>
                  <a:pt x="323" y="850"/>
                  <a:pt x="410" y="912"/>
                  <a:pt x="509" y="934"/>
                </a:cubicBezTo>
                <a:lnTo>
                  <a:pt x="509" y="1049"/>
                </a:lnTo>
                <a:lnTo>
                  <a:pt x="665" y="1049"/>
                </a:lnTo>
                <a:lnTo>
                  <a:pt x="665" y="937"/>
                </a:lnTo>
                <a:cubicBezTo>
                  <a:pt x="766" y="918"/>
                  <a:pt x="848" y="861"/>
                  <a:pt x="848" y="754"/>
                </a:cubicBezTo>
                <a:close/>
                <a:moveTo>
                  <a:pt x="583" y="0"/>
                </a:moveTo>
                <a:cubicBezTo>
                  <a:pt x="906" y="0"/>
                  <a:pt x="1165" y="260"/>
                  <a:pt x="1165" y="582"/>
                </a:cubicBezTo>
                <a:cubicBezTo>
                  <a:pt x="1165" y="905"/>
                  <a:pt x="906" y="1164"/>
                  <a:pt x="583" y="1164"/>
                </a:cubicBezTo>
                <a:cubicBezTo>
                  <a:pt x="261" y="1164"/>
                  <a:pt x="0" y="905"/>
                  <a:pt x="0" y="582"/>
                </a:cubicBezTo>
                <a:cubicBezTo>
                  <a:pt x="0" y="260"/>
                  <a:pt x="261" y="0"/>
                  <a:pt x="583" y="0"/>
                </a:cubicBez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2" name="Freeform 51"/>
          <p:cNvSpPr>
            <a:spLocks noChangeArrowheads="1"/>
          </p:cNvSpPr>
          <p:nvPr/>
        </p:nvSpPr>
        <p:spPr bwMode="auto">
          <a:xfrm>
            <a:off x="10754519" y="4108451"/>
            <a:ext cx="379412" cy="379412"/>
          </a:xfrm>
          <a:custGeom>
            <a:avLst/>
            <a:gdLst>
              <a:gd name="T0" fmla="*/ 1033 w 1056"/>
              <a:gd name="T1" fmla="*/ 240 h 1056"/>
              <a:gd name="T2" fmla="*/ 927 w 1056"/>
              <a:gd name="T3" fmla="*/ 347 h 1056"/>
              <a:gd name="T4" fmla="*/ 708 w 1056"/>
              <a:gd name="T5" fmla="*/ 128 h 1056"/>
              <a:gd name="T6" fmla="*/ 815 w 1056"/>
              <a:gd name="T7" fmla="*/ 22 h 1056"/>
              <a:gd name="T8" fmla="*/ 897 w 1056"/>
              <a:gd name="T9" fmla="*/ 22 h 1056"/>
              <a:gd name="T10" fmla="*/ 1033 w 1056"/>
              <a:gd name="T11" fmla="*/ 158 h 1056"/>
              <a:gd name="T12" fmla="*/ 1033 w 1056"/>
              <a:gd name="T13" fmla="*/ 240 h 1056"/>
              <a:gd name="T14" fmla="*/ 0 w 1056"/>
              <a:gd name="T15" fmla="*/ 836 h 1056"/>
              <a:gd name="T16" fmla="*/ 645 w 1056"/>
              <a:gd name="T17" fmla="*/ 191 h 1056"/>
              <a:gd name="T18" fmla="*/ 864 w 1056"/>
              <a:gd name="T19" fmla="*/ 410 h 1056"/>
              <a:gd name="T20" fmla="*/ 219 w 1056"/>
              <a:gd name="T21" fmla="*/ 1055 h 1056"/>
              <a:gd name="T22" fmla="*/ 0 w 1056"/>
              <a:gd name="T23" fmla="*/ 1055 h 1056"/>
              <a:gd name="T24" fmla="*/ 0 w 1056"/>
              <a:gd name="T25" fmla="*/ 836 h 10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56" h="1056">
                <a:moveTo>
                  <a:pt x="1033" y="240"/>
                </a:moveTo>
                <a:lnTo>
                  <a:pt x="927" y="347"/>
                </a:lnTo>
                <a:lnTo>
                  <a:pt x="708" y="128"/>
                </a:lnTo>
                <a:lnTo>
                  <a:pt x="815" y="22"/>
                </a:lnTo>
                <a:cubicBezTo>
                  <a:pt x="837" y="0"/>
                  <a:pt x="875" y="0"/>
                  <a:pt x="897" y="22"/>
                </a:cubicBezTo>
                <a:lnTo>
                  <a:pt x="1033" y="158"/>
                </a:lnTo>
                <a:cubicBezTo>
                  <a:pt x="1055" y="180"/>
                  <a:pt x="1055" y="218"/>
                  <a:pt x="1033" y="240"/>
                </a:cubicBezTo>
                <a:close/>
                <a:moveTo>
                  <a:pt x="0" y="836"/>
                </a:moveTo>
                <a:lnTo>
                  <a:pt x="645" y="191"/>
                </a:lnTo>
                <a:lnTo>
                  <a:pt x="864" y="410"/>
                </a:lnTo>
                <a:lnTo>
                  <a:pt x="219" y="1055"/>
                </a:lnTo>
                <a:lnTo>
                  <a:pt x="0" y="1055"/>
                </a:lnTo>
                <a:lnTo>
                  <a:pt x="0" y="836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3" name="Freeform 52"/>
          <p:cNvSpPr>
            <a:spLocks noChangeArrowheads="1"/>
          </p:cNvSpPr>
          <p:nvPr/>
        </p:nvSpPr>
        <p:spPr bwMode="auto">
          <a:xfrm>
            <a:off x="1058069" y="4940302"/>
            <a:ext cx="336550" cy="460375"/>
          </a:xfrm>
          <a:custGeom>
            <a:avLst/>
            <a:gdLst>
              <a:gd name="T0" fmla="*/ 410 w 936"/>
              <a:gd name="T1" fmla="*/ 0 h 1280"/>
              <a:gd name="T2" fmla="*/ 410 w 936"/>
              <a:gd name="T3" fmla="*/ 462 h 1280"/>
              <a:gd name="T4" fmla="*/ 0 w 936"/>
              <a:gd name="T5" fmla="*/ 462 h 1280"/>
              <a:gd name="T6" fmla="*/ 410 w 936"/>
              <a:gd name="T7" fmla="*/ 0 h 1280"/>
              <a:gd name="T8" fmla="*/ 0 w 936"/>
              <a:gd name="T9" fmla="*/ 811 h 1280"/>
              <a:gd name="T10" fmla="*/ 0 w 936"/>
              <a:gd name="T11" fmla="*/ 579 h 1280"/>
              <a:gd name="T12" fmla="*/ 935 w 936"/>
              <a:gd name="T13" fmla="*/ 579 h 1280"/>
              <a:gd name="T14" fmla="*/ 935 w 936"/>
              <a:gd name="T15" fmla="*/ 811 h 1280"/>
              <a:gd name="T16" fmla="*/ 468 w 936"/>
              <a:gd name="T17" fmla="*/ 1279 h 1280"/>
              <a:gd name="T18" fmla="*/ 0 w 936"/>
              <a:gd name="T19" fmla="*/ 811 h 1280"/>
              <a:gd name="T20" fmla="*/ 525 w 936"/>
              <a:gd name="T21" fmla="*/ 0 h 1280"/>
              <a:gd name="T22" fmla="*/ 935 w 936"/>
              <a:gd name="T23" fmla="*/ 462 h 1280"/>
              <a:gd name="T24" fmla="*/ 525 w 936"/>
              <a:gd name="T25" fmla="*/ 462 h 1280"/>
              <a:gd name="T26" fmla="*/ 525 w 936"/>
              <a:gd name="T27" fmla="*/ 0 h 12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936" h="1280">
                <a:moveTo>
                  <a:pt x="410" y="0"/>
                </a:moveTo>
                <a:lnTo>
                  <a:pt x="410" y="462"/>
                </a:lnTo>
                <a:lnTo>
                  <a:pt x="0" y="462"/>
                </a:lnTo>
                <a:cubicBezTo>
                  <a:pt x="0" y="224"/>
                  <a:pt x="181" y="27"/>
                  <a:pt x="410" y="0"/>
                </a:cubicBezTo>
                <a:close/>
                <a:moveTo>
                  <a:pt x="0" y="811"/>
                </a:moveTo>
                <a:lnTo>
                  <a:pt x="0" y="579"/>
                </a:lnTo>
                <a:lnTo>
                  <a:pt x="935" y="579"/>
                </a:lnTo>
                <a:lnTo>
                  <a:pt x="935" y="811"/>
                </a:lnTo>
                <a:cubicBezTo>
                  <a:pt x="935" y="1068"/>
                  <a:pt x="725" y="1279"/>
                  <a:pt x="468" y="1279"/>
                </a:cubicBezTo>
                <a:cubicBezTo>
                  <a:pt x="211" y="1279"/>
                  <a:pt x="0" y="1068"/>
                  <a:pt x="0" y="811"/>
                </a:cubicBezTo>
                <a:close/>
                <a:moveTo>
                  <a:pt x="525" y="0"/>
                </a:moveTo>
                <a:cubicBezTo>
                  <a:pt x="755" y="27"/>
                  <a:pt x="935" y="224"/>
                  <a:pt x="935" y="462"/>
                </a:cubicBezTo>
                <a:lnTo>
                  <a:pt x="525" y="462"/>
                </a:lnTo>
                <a:lnTo>
                  <a:pt x="525" y="0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4" name="Freeform 53"/>
          <p:cNvSpPr>
            <a:spLocks noChangeArrowheads="1"/>
          </p:cNvSpPr>
          <p:nvPr/>
        </p:nvSpPr>
        <p:spPr bwMode="auto">
          <a:xfrm>
            <a:off x="2156619" y="4962527"/>
            <a:ext cx="296862" cy="415925"/>
          </a:xfrm>
          <a:custGeom>
            <a:avLst/>
            <a:gdLst>
              <a:gd name="T0" fmla="*/ 465 w 826"/>
              <a:gd name="T1" fmla="*/ 815 h 1157"/>
              <a:gd name="T2" fmla="*/ 465 w 826"/>
              <a:gd name="T3" fmla="*/ 1041 h 1157"/>
              <a:gd name="T4" fmla="*/ 814 w 826"/>
              <a:gd name="T5" fmla="*/ 1041 h 1157"/>
              <a:gd name="T6" fmla="*/ 814 w 826"/>
              <a:gd name="T7" fmla="*/ 1156 h 1157"/>
              <a:gd name="T8" fmla="*/ 0 w 826"/>
              <a:gd name="T9" fmla="*/ 1156 h 1157"/>
              <a:gd name="T10" fmla="*/ 0 w 826"/>
              <a:gd name="T11" fmla="*/ 1041 h 1157"/>
              <a:gd name="T12" fmla="*/ 350 w 826"/>
              <a:gd name="T13" fmla="*/ 1041 h 1157"/>
              <a:gd name="T14" fmla="*/ 350 w 826"/>
              <a:gd name="T15" fmla="*/ 812 h 1157"/>
              <a:gd name="T16" fmla="*/ 8 w 826"/>
              <a:gd name="T17" fmla="*/ 410 h 1157"/>
              <a:gd name="T18" fmla="*/ 418 w 826"/>
              <a:gd name="T19" fmla="*/ 0 h 1157"/>
              <a:gd name="T20" fmla="*/ 825 w 826"/>
              <a:gd name="T21" fmla="*/ 410 h 1157"/>
              <a:gd name="T22" fmla="*/ 465 w 826"/>
              <a:gd name="T23" fmla="*/ 815 h 11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826" h="1157">
                <a:moveTo>
                  <a:pt x="465" y="815"/>
                </a:moveTo>
                <a:lnTo>
                  <a:pt x="465" y="1041"/>
                </a:lnTo>
                <a:lnTo>
                  <a:pt x="814" y="1041"/>
                </a:lnTo>
                <a:lnTo>
                  <a:pt x="814" y="1156"/>
                </a:lnTo>
                <a:lnTo>
                  <a:pt x="0" y="1156"/>
                </a:lnTo>
                <a:lnTo>
                  <a:pt x="0" y="1041"/>
                </a:lnTo>
                <a:lnTo>
                  <a:pt x="350" y="1041"/>
                </a:lnTo>
                <a:lnTo>
                  <a:pt x="350" y="812"/>
                </a:lnTo>
                <a:cubicBezTo>
                  <a:pt x="156" y="779"/>
                  <a:pt x="8" y="612"/>
                  <a:pt x="8" y="410"/>
                </a:cubicBezTo>
                <a:cubicBezTo>
                  <a:pt x="8" y="183"/>
                  <a:pt x="191" y="0"/>
                  <a:pt x="418" y="0"/>
                </a:cubicBezTo>
                <a:cubicBezTo>
                  <a:pt x="645" y="0"/>
                  <a:pt x="825" y="183"/>
                  <a:pt x="825" y="410"/>
                </a:cubicBezTo>
                <a:cubicBezTo>
                  <a:pt x="825" y="621"/>
                  <a:pt x="667" y="790"/>
                  <a:pt x="465" y="815"/>
                </a:cubicBezTo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5" name="Freeform 54"/>
          <p:cNvSpPr>
            <a:spLocks noChangeArrowheads="1"/>
          </p:cNvSpPr>
          <p:nvPr/>
        </p:nvSpPr>
        <p:spPr bwMode="auto">
          <a:xfrm>
            <a:off x="3174208" y="4962527"/>
            <a:ext cx="423863" cy="415925"/>
          </a:xfrm>
          <a:custGeom>
            <a:avLst/>
            <a:gdLst>
              <a:gd name="T0" fmla="*/ 145 w 1176"/>
              <a:gd name="T1" fmla="*/ 517 h 1157"/>
              <a:gd name="T2" fmla="*/ 58 w 1176"/>
              <a:gd name="T3" fmla="*/ 429 h 1157"/>
              <a:gd name="T4" fmla="*/ 145 w 1176"/>
              <a:gd name="T5" fmla="*/ 342 h 1157"/>
              <a:gd name="T6" fmla="*/ 233 w 1176"/>
              <a:gd name="T7" fmla="*/ 429 h 1157"/>
              <a:gd name="T8" fmla="*/ 145 w 1176"/>
              <a:gd name="T9" fmla="*/ 517 h 1157"/>
              <a:gd name="T10" fmla="*/ 1175 w 1176"/>
              <a:gd name="T11" fmla="*/ 410 h 1157"/>
              <a:gd name="T12" fmla="*/ 815 w 1176"/>
              <a:gd name="T13" fmla="*/ 815 h 1157"/>
              <a:gd name="T14" fmla="*/ 815 w 1176"/>
              <a:gd name="T15" fmla="*/ 1041 h 1157"/>
              <a:gd name="T16" fmla="*/ 990 w 1176"/>
              <a:gd name="T17" fmla="*/ 1041 h 1157"/>
              <a:gd name="T18" fmla="*/ 990 w 1176"/>
              <a:gd name="T19" fmla="*/ 1156 h 1157"/>
              <a:gd name="T20" fmla="*/ 58 w 1176"/>
              <a:gd name="T21" fmla="*/ 1156 h 1157"/>
              <a:gd name="T22" fmla="*/ 58 w 1176"/>
              <a:gd name="T23" fmla="*/ 867 h 1157"/>
              <a:gd name="T24" fmla="*/ 0 w 1176"/>
              <a:gd name="T25" fmla="*/ 867 h 1157"/>
              <a:gd name="T26" fmla="*/ 0 w 1176"/>
              <a:gd name="T27" fmla="*/ 632 h 1157"/>
              <a:gd name="T28" fmla="*/ 58 w 1176"/>
              <a:gd name="T29" fmla="*/ 574 h 1157"/>
              <a:gd name="T30" fmla="*/ 233 w 1176"/>
              <a:gd name="T31" fmla="*/ 574 h 1157"/>
              <a:gd name="T32" fmla="*/ 290 w 1176"/>
              <a:gd name="T33" fmla="*/ 632 h 1157"/>
              <a:gd name="T34" fmla="*/ 290 w 1176"/>
              <a:gd name="T35" fmla="*/ 867 h 1157"/>
              <a:gd name="T36" fmla="*/ 233 w 1176"/>
              <a:gd name="T37" fmla="*/ 867 h 1157"/>
              <a:gd name="T38" fmla="*/ 233 w 1176"/>
              <a:gd name="T39" fmla="*/ 1041 h 1157"/>
              <a:gd name="T40" fmla="*/ 700 w 1176"/>
              <a:gd name="T41" fmla="*/ 1041 h 1157"/>
              <a:gd name="T42" fmla="*/ 700 w 1176"/>
              <a:gd name="T43" fmla="*/ 812 h 1157"/>
              <a:gd name="T44" fmla="*/ 358 w 1176"/>
              <a:gd name="T45" fmla="*/ 410 h 1157"/>
              <a:gd name="T46" fmla="*/ 768 w 1176"/>
              <a:gd name="T47" fmla="*/ 0 h 1157"/>
              <a:gd name="T48" fmla="*/ 1175 w 1176"/>
              <a:gd name="T49" fmla="*/ 410 h 11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176" h="1157">
                <a:moveTo>
                  <a:pt x="145" y="517"/>
                </a:moveTo>
                <a:cubicBezTo>
                  <a:pt x="96" y="517"/>
                  <a:pt x="58" y="478"/>
                  <a:pt x="58" y="429"/>
                </a:cubicBezTo>
                <a:cubicBezTo>
                  <a:pt x="58" y="380"/>
                  <a:pt x="96" y="342"/>
                  <a:pt x="145" y="342"/>
                </a:cubicBezTo>
                <a:cubicBezTo>
                  <a:pt x="194" y="342"/>
                  <a:pt x="233" y="380"/>
                  <a:pt x="233" y="429"/>
                </a:cubicBezTo>
                <a:cubicBezTo>
                  <a:pt x="233" y="478"/>
                  <a:pt x="194" y="517"/>
                  <a:pt x="145" y="517"/>
                </a:cubicBezTo>
                <a:close/>
                <a:moveTo>
                  <a:pt x="1175" y="410"/>
                </a:moveTo>
                <a:cubicBezTo>
                  <a:pt x="1175" y="621"/>
                  <a:pt x="1017" y="790"/>
                  <a:pt x="815" y="815"/>
                </a:cubicBezTo>
                <a:lnTo>
                  <a:pt x="815" y="1041"/>
                </a:lnTo>
                <a:lnTo>
                  <a:pt x="990" y="1041"/>
                </a:lnTo>
                <a:lnTo>
                  <a:pt x="990" y="1156"/>
                </a:lnTo>
                <a:lnTo>
                  <a:pt x="58" y="1156"/>
                </a:lnTo>
                <a:lnTo>
                  <a:pt x="58" y="867"/>
                </a:lnTo>
                <a:lnTo>
                  <a:pt x="0" y="867"/>
                </a:lnTo>
                <a:lnTo>
                  <a:pt x="0" y="632"/>
                </a:lnTo>
                <a:cubicBezTo>
                  <a:pt x="0" y="599"/>
                  <a:pt x="25" y="574"/>
                  <a:pt x="58" y="574"/>
                </a:cubicBezTo>
                <a:lnTo>
                  <a:pt x="233" y="574"/>
                </a:lnTo>
                <a:cubicBezTo>
                  <a:pt x="265" y="574"/>
                  <a:pt x="290" y="599"/>
                  <a:pt x="290" y="632"/>
                </a:cubicBezTo>
                <a:lnTo>
                  <a:pt x="290" y="867"/>
                </a:lnTo>
                <a:lnTo>
                  <a:pt x="233" y="867"/>
                </a:lnTo>
                <a:lnTo>
                  <a:pt x="233" y="1041"/>
                </a:lnTo>
                <a:lnTo>
                  <a:pt x="700" y="1041"/>
                </a:lnTo>
                <a:lnTo>
                  <a:pt x="700" y="812"/>
                </a:lnTo>
                <a:cubicBezTo>
                  <a:pt x="506" y="779"/>
                  <a:pt x="358" y="612"/>
                  <a:pt x="358" y="410"/>
                </a:cubicBezTo>
                <a:cubicBezTo>
                  <a:pt x="358" y="183"/>
                  <a:pt x="541" y="0"/>
                  <a:pt x="768" y="0"/>
                </a:cubicBezTo>
                <a:cubicBezTo>
                  <a:pt x="995" y="0"/>
                  <a:pt x="1175" y="183"/>
                  <a:pt x="1175" y="410"/>
                </a:cubicBez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6" name="Freeform 55"/>
          <p:cNvSpPr>
            <a:spLocks noChangeArrowheads="1"/>
          </p:cNvSpPr>
          <p:nvPr/>
        </p:nvSpPr>
        <p:spPr bwMode="auto">
          <a:xfrm>
            <a:off x="4234658" y="4938714"/>
            <a:ext cx="461963" cy="461963"/>
          </a:xfrm>
          <a:custGeom>
            <a:avLst/>
            <a:gdLst>
              <a:gd name="T0" fmla="*/ 642 w 1285"/>
              <a:gd name="T1" fmla="*/ 1049 h 1285"/>
              <a:gd name="T2" fmla="*/ 1049 w 1285"/>
              <a:gd name="T3" fmla="*/ 642 h 1285"/>
              <a:gd name="T4" fmla="*/ 642 w 1285"/>
              <a:gd name="T5" fmla="*/ 235 h 1285"/>
              <a:gd name="T6" fmla="*/ 235 w 1285"/>
              <a:gd name="T7" fmla="*/ 642 h 1285"/>
              <a:gd name="T8" fmla="*/ 642 w 1285"/>
              <a:gd name="T9" fmla="*/ 1049 h 1285"/>
              <a:gd name="T10" fmla="*/ 1164 w 1285"/>
              <a:gd name="T11" fmla="*/ 585 h 1285"/>
              <a:gd name="T12" fmla="*/ 1284 w 1285"/>
              <a:gd name="T13" fmla="*/ 585 h 1285"/>
              <a:gd name="T14" fmla="*/ 1284 w 1285"/>
              <a:gd name="T15" fmla="*/ 700 h 1285"/>
              <a:gd name="T16" fmla="*/ 1164 w 1285"/>
              <a:gd name="T17" fmla="*/ 700 h 1285"/>
              <a:gd name="T18" fmla="*/ 699 w 1285"/>
              <a:gd name="T19" fmla="*/ 1164 h 1285"/>
              <a:gd name="T20" fmla="*/ 699 w 1285"/>
              <a:gd name="T21" fmla="*/ 1284 h 1285"/>
              <a:gd name="T22" fmla="*/ 585 w 1285"/>
              <a:gd name="T23" fmla="*/ 1284 h 1285"/>
              <a:gd name="T24" fmla="*/ 585 w 1285"/>
              <a:gd name="T25" fmla="*/ 1164 h 1285"/>
              <a:gd name="T26" fmla="*/ 120 w 1285"/>
              <a:gd name="T27" fmla="*/ 700 h 1285"/>
              <a:gd name="T28" fmla="*/ 0 w 1285"/>
              <a:gd name="T29" fmla="*/ 700 h 1285"/>
              <a:gd name="T30" fmla="*/ 0 w 1285"/>
              <a:gd name="T31" fmla="*/ 585 h 1285"/>
              <a:gd name="T32" fmla="*/ 120 w 1285"/>
              <a:gd name="T33" fmla="*/ 585 h 1285"/>
              <a:gd name="T34" fmla="*/ 585 w 1285"/>
              <a:gd name="T35" fmla="*/ 120 h 1285"/>
              <a:gd name="T36" fmla="*/ 585 w 1285"/>
              <a:gd name="T37" fmla="*/ 0 h 1285"/>
              <a:gd name="T38" fmla="*/ 699 w 1285"/>
              <a:gd name="T39" fmla="*/ 0 h 1285"/>
              <a:gd name="T40" fmla="*/ 699 w 1285"/>
              <a:gd name="T41" fmla="*/ 120 h 1285"/>
              <a:gd name="T42" fmla="*/ 1164 w 1285"/>
              <a:gd name="T43" fmla="*/ 585 h 1285"/>
              <a:gd name="T44" fmla="*/ 642 w 1285"/>
              <a:gd name="T45" fmla="*/ 410 h 1285"/>
              <a:gd name="T46" fmla="*/ 874 w 1285"/>
              <a:gd name="T47" fmla="*/ 642 h 1285"/>
              <a:gd name="T48" fmla="*/ 642 w 1285"/>
              <a:gd name="T49" fmla="*/ 875 h 1285"/>
              <a:gd name="T50" fmla="*/ 410 w 1285"/>
              <a:gd name="T51" fmla="*/ 642 h 1285"/>
              <a:gd name="T52" fmla="*/ 642 w 1285"/>
              <a:gd name="T53" fmla="*/ 410 h 12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285" h="1285">
                <a:moveTo>
                  <a:pt x="642" y="1049"/>
                </a:moveTo>
                <a:cubicBezTo>
                  <a:pt x="869" y="1049"/>
                  <a:pt x="1049" y="869"/>
                  <a:pt x="1049" y="642"/>
                </a:cubicBezTo>
                <a:cubicBezTo>
                  <a:pt x="1049" y="415"/>
                  <a:pt x="869" y="235"/>
                  <a:pt x="642" y="235"/>
                </a:cubicBezTo>
                <a:cubicBezTo>
                  <a:pt x="415" y="235"/>
                  <a:pt x="235" y="415"/>
                  <a:pt x="235" y="642"/>
                </a:cubicBezTo>
                <a:cubicBezTo>
                  <a:pt x="235" y="869"/>
                  <a:pt x="415" y="1049"/>
                  <a:pt x="642" y="1049"/>
                </a:cubicBezTo>
                <a:close/>
                <a:moveTo>
                  <a:pt x="1164" y="585"/>
                </a:moveTo>
                <a:lnTo>
                  <a:pt x="1284" y="585"/>
                </a:lnTo>
                <a:lnTo>
                  <a:pt x="1284" y="700"/>
                </a:lnTo>
                <a:lnTo>
                  <a:pt x="1164" y="700"/>
                </a:lnTo>
                <a:cubicBezTo>
                  <a:pt x="1137" y="943"/>
                  <a:pt x="943" y="1137"/>
                  <a:pt x="699" y="1164"/>
                </a:cubicBezTo>
                <a:lnTo>
                  <a:pt x="699" y="1284"/>
                </a:lnTo>
                <a:lnTo>
                  <a:pt x="585" y="1284"/>
                </a:lnTo>
                <a:lnTo>
                  <a:pt x="585" y="1164"/>
                </a:lnTo>
                <a:cubicBezTo>
                  <a:pt x="341" y="1137"/>
                  <a:pt x="147" y="943"/>
                  <a:pt x="120" y="700"/>
                </a:cubicBezTo>
                <a:lnTo>
                  <a:pt x="0" y="700"/>
                </a:lnTo>
                <a:lnTo>
                  <a:pt x="0" y="585"/>
                </a:lnTo>
                <a:lnTo>
                  <a:pt x="120" y="585"/>
                </a:lnTo>
                <a:cubicBezTo>
                  <a:pt x="147" y="342"/>
                  <a:pt x="341" y="148"/>
                  <a:pt x="585" y="120"/>
                </a:cubicBezTo>
                <a:lnTo>
                  <a:pt x="585" y="0"/>
                </a:lnTo>
                <a:lnTo>
                  <a:pt x="699" y="0"/>
                </a:lnTo>
                <a:lnTo>
                  <a:pt x="699" y="120"/>
                </a:lnTo>
                <a:cubicBezTo>
                  <a:pt x="943" y="148"/>
                  <a:pt x="1137" y="342"/>
                  <a:pt x="1164" y="585"/>
                </a:cubicBezTo>
                <a:close/>
                <a:moveTo>
                  <a:pt x="642" y="410"/>
                </a:moveTo>
                <a:cubicBezTo>
                  <a:pt x="771" y="410"/>
                  <a:pt x="874" y="514"/>
                  <a:pt x="874" y="642"/>
                </a:cubicBezTo>
                <a:cubicBezTo>
                  <a:pt x="874" y="771"/>
                  <a:pt x="770" y="875"/>
                  <a:pt x="642" y="875"/>
                </a:cubicBezTo>
                <a:cubicBezTo>
                  <a:pt x="513" y="875"/>
                  <a:pt x="410" y="771"/>
                  <a:pt x="410" y="642"/>
                </a:cubicBezTo>
                <a:cubicBezTo>
                  <a:pt x="410" y="514"/>
                  <a:pt x="514" y="410"/>
                  <a:pt x="642" y="410"/>
                </a:cubicBez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7" name="Freeform 56"/>
          <p:cNvSpPr>
            <a:spLocks noChangeArrowheads="1"/>
          </p:cNvSpPr>
          <p:nvPr/>
        </p:nvSpPr>
        <p:spPr bwMode="auto">
          <a:xfrm>
            <a:off x="5314158" y="4981577"/>
            <a:ext cx="461963" cy="377825"/>
          </a:xfrm>
          <a:custGeom>
            <a:avLst/>
            <a:gdLst>
              <a:gd name="T0" fmla="*/ 410 w 1285"/>
              <a:gd name="T1" fmla="*/ 699 h 1050"/>
              <a:gd name="T2" fmla="*/ 585 w 1285"/>
              <a:gd name="T3" fmla="*/ 524 h 1050"/>
              <a:gd name="T4" fmla="*/ 642 w 1285"/>
              <a:gd name="T5" fmla="*/ 535 h 1050"/>
              <a:gd name="T6" fmla="*/ 642 w 1285"/>
              <a:gd name="T7" fmla="*/ 174 h 1050"/>
              <a:gd name="T8" fmla="*/ 935 w 1285"/>
              <a:gd name="T9" fmla="*/ 174 h 1050"/>
              <a:gd name="T10" fmla="*/ 935 w 1285"/>
              <a:gd name="T11" fmla="*/ 292 h 1050"/>
              <a:gd name="T12" fmla="*/ 760 w 1285"/>
              <a:gd name="T13" fmla="*/ 292 h 1050"/>
              <a:gd name="T14" fmla="*/ 760 w 1285"/>
              <a:gd name="T15" fmla="*/ 702 h 1050"/>
              <a:gd name="T16" fmla="*/ 585 w 1285"/>
              <a:gd name="T17" fmla="*/ 874 h 1050"/>
              <a:gd name="T18" fmla="*/ 410 w 1285"/>
              <a:gd name="T19" fmla="*/ 699 h 1050"/>
              <a:gd name="T20" fmla="*/ 1167 w 1285"/>
              <a:gd name="T21" fmla="*/ 931 h 1050"/>
              <a:gd name="T22" fmla="*/ 1167 w 1285"/>
              <a:gd name="T23" fmla="*/ 117 h 1050"/>
              <a:gd name="T24" fmla="*/ 118 w 1285"/>
              <a:gd name="T25" fmla="*/ 117 h 1050"/>
              <a:gd name="T26" fmla="*/ 118 w 1285"/>
              <a:gd name="T27" fmla="*/ 931 h 1050"/>
              <a:gd name="T28" fmla="*/ 1167 w 1285"/>
              <a:gd name="T29" fmla="*/ 931 h 1050"/>
              <a:gd name="T30" fmla="*/ 1167 w 1285"/>
              <a:gd name="T31" fmla="*/ 0 h 1050"/>
              <a:gd name="T32" fmla="*/ 1284 w 1285"/>
              <a:gd name="T33" fmla="*/ 117 h 1050"/>
              <a:gd name="T34" fmla="*/ 1284 w 1285"/>
              <a:gd name="T35" fmla="*/ 931 h 1050"/>
              <a:gd name="T36" fmla="*/ 1167 w 1285"/>
              <a:gd name="T37" fmla="*/ 1049 h 1050"/>
              <a:gd name="T38" fmla="*/ 118 w 1285"/>
              <a:gd name="T39" fmla="*/ 1049 h 1050"/>
              <a:gd name="T40" fmla="*/ 0 w 1285"/>
              <a:gd name="T41" fmla="*/ 931 h 1050"/>
              <a:gd name="T42" fmla="*/ 0 w 1285"/>
              <a:gd name="T43" fmla="*/ 117 h 1050"/>
              <a:gd name="T44" fmla="*/ 118 w 1285"/>
              <a:gd name="T45" fmla="*/ 0 h 1050"/>
              <a:gd name="T46" fmla="*/ 1167 w 1285"/>
              <a:gd name="T47" fmla="*/ 0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285" h="1050">
                <a:moveTo>
                  <a:pt x="410" y="699"/>
                </a:moveTo>
                <a:cubicBezTo>
                  <a:pt x="410" y="603"/>
                  <a:pt x="489" y="524"/>
                  <a:pt x="585" y="524"/>
                </a:cubicBezTo>
                <a:cubicBezTo>
                  <a:pt x="604" y="524"/>
                  <a:pt x="623" y="530"/>
                  <a:pt x="642" y="535"/>
                </a:cubicBezTo>
                <a:lnTo>
                  <a:pt x="642" y="174"/>
                </a:lnTo>
                <a:lnTo>
                  <a:pt x="935" y="174"/>
                </a:lnTo>
                <a:lnTo>
                  <a:pt x="935" y="292"/>
                </a:lnTo>
                <a:lnTo>
                  <a:pt x="760" y="292"/>
                </a:lnTo>
                <a:lnTo>
                  <a:pt x="760" y="702"/>
                </a:lnTo>
                <a:cubicBezTo>
                  <a:pt x="760" y="797"/>
                  <a:pt x="681" y="874"/>
                  <a:pt x="585" y="874"/>
                </a:cubicBezTo>
                <a:cubicBezTo>
                  <a:pt x="489" y="874"/>
                  <a:pt x="410" y="795"/>
                  <a:pt x="410" y="699"/>
                </a:cubicBezTo>
                <a:close/>
                <a:moveTo>
                  <a:pt x="1167" y="931"/>
                </a:moveTo>
                <a:lnTo>
                  <a:pt x="1167" y="117"/>
                </a:lnTo>
                <a:lnTo>
                  <a:pt x="118" y="117"/>
                </a:lnTo>
                <a:lnTo>
                  <a:pt x="118" y="931"/>
                </a:lnTo>
                <a:lnTo>
                  <a:pt x="1167" y="931"/>
                </a:lnTo>
                <a:close/>
                <a:moveTo>
                  <a:pt x="1167" y="0"/>
                </a:moveTo>
                <a:cubicBezTo>
                  <a:pt x="1230" y="0"/>
                  <a:pt x="1284" y="54"/>
                  <a:pt x="1284" y="117"/>
                </a:cubicBezTo>
                <a:lnTo>
                  <a:pt x="1284" y="931"/>
                </a:lnTo>
                <a:cubicBezTo>
                  <a:pt x="1284" y="994"/>
                  <a:pt x="1230" y="1049"/>
                  <a:pt x="1167" y="1049"/>
                </a:cubicBezTo>
                <a:lnTo>
                  <a:pt x="118" y="1049"/>
                </a:lnTo>
                <a:cubicBezTo>
                  <a:pt x="55" y="1049"/>
                  <a:pt x="0" y="994"/>
                  <a:pt x="0" y="931"/>
                </a:cubicBezTo>
                <a:lnTo>
                  <a:pt x="0" y="117"/>
                </a:lnTo>
                <a:cubicBezTo>
                  <a:pt x="0" y="54"/>
                  <a:pt x="55" y="0"/>
                  <a:pt x="118" y="0"/>
                </a:cubicBezTo>
                <a:lnTo>
                  <a:pt x="1167" y="0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8" name="Freeform 57"/>
          <p:cNvSpPr>
            <a:spLocks noChangeArrowheads="1"/>
          </p:cNvSpPr>
          <p:nvPr/>
        </p:nvSpPr>
        <p:spPr bwMode="auto">
          <a:xfrm>
            <a:off x="6498433" y="4981577"/>
            <a:ext cx="252413" cy="377825"/>
          </a:xfrm>
          <a:custGeom>
            <a:avLst/>
            <a:gdLst>
              <a:gd name="T0" fmla="*/ 349 w 700"/>
              <a:gd name="T1" fmla="*/ 0 h 1050"/>
              <a:gd name="T2" fmla="*/ 699 w 700"/>
              <a:gd name="T3" fmla="*/ 0 h 1050"/>
              <a:gd name="T4" fmla="*/ 699 w 700"/>
              <a:gd name="T5" fmla="*/ 232 h 1050"/>
              <a:gd name="T6" fmla="*/ 467 w 700"/>
              <a:gd name="T7" fmla="*/ 232 h 1050"/>
              <a:gd name="T8" fmla="*/ 467 w 700"/>
              <a:gd name="T9" fmla="*/ 817 h 1050"/>
              <a:gd name="T10" fmla="*/ 232 w 700"/>
              <a:gd name="T11" fmla="*/ 1049 h 1050"/>
              <a:gd name="T12" fmla="*/ 0 w 700"/>
              <a:gd name="T13" fmla="*/ 817 h 1050"/>
              <a:gd name="T14" fmla="*/ 232 w 700"/>
              <a:gd name="T15" fmla="*/ 582 h 1050"/>
              <a:gd name="T16" fmla="*/ 349 w 700"/>
              <a:gd name="T17" fmla="*/ 614 h 1050"/>
              <a:gd name="T18" fmla="*/ 349 w 700"/>
              <a:gd name="T19" fmla="*/ 0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700" h="1050">
                <a:moveTo>
                  <a:pt x="349" y="0"/>
                </a:moveTo>
                <a:lnTo>
                  <a:pt x="699" y="0"/>
                </a:lnTo>
                <a:lnTo>
                  <a:pt x="699" y="232"/>
                </a:lnTo>
                <a:lnTo>
                  <a:pt x="467" y="232"/>
                </a:lnTo>
                <a:lnTo>
                  <a:pt x="467" y="817"/>
                </a:lnTo>
                <a:cubicBezTo>
                  <a:pt x="467" y="945"/>
                  <a:pt x="360" y="1049"/>
                  <a:pt x="232" y="1049"/>
                </a:cubicBezTo>
                <a:cubicBezTo>
                  <a:pt x="103" y="1049"/>
                  <a:pt x="0" y="946"/>
                  <a:pt x="0" y="817"/>
                </a:cubicBezTo>
                <a:cubicBezTo>
                  <a:pt x="0" y="689"/>
                  <a:pt x="103" y="582"/>
                  <a:pt x="232" y="582"/>
                </a:cubicBezTo>
                <a:cubicBezTo>
                  <a:pt x="276" y="582"/>
                  <a:pt x="314" y="595"/>
                  <a:pt x="349" y="614"/>
                </a:cubicBezTo>
                <a:lnTo>
                  <a:pt x="349" y="0"/>
                </a:lnTo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9" name="Freeform 58"/>
          <p:cNvSpPr>
            <a:spLocks noChangeArrowheads="1"/>
          </p:cNvSpPr>
          <p:nvPr/>
        </p:nvSpPr>
        <p:spPr bwMode="auto">
          <a:xfrm>
            <a:off x="7493794" y="5029203"/>
            <a:ext cx="419100" cy="282575"/>
          </a:xfrm>
          <a:custGeom>
            <a:avLst/>
            <a:gdLst>
              <a:gd name="T0" fmla="*/ 1165 w 1166"/>
              <a:gd name="T1" fmla="*/ 112 h 785"/>
              <a:gd name="T2" fmla="*/ 987 w 1166"/>
              <a:gd name="T3" fmla="*/ 312 h 785"/>
              <a:gd name="T4" fmla="*/ 1107 w 1166"/>
              <a:gd name="T5" fmla="*/ 670 h 785"/>
              <a:gd name="T6" fmla="*/ 990 w 1166"/>
              <a:gd name="T7" fmla="*/ 670 h 785"/>
              <a:gd name="T8" fmla="*/ 905 w 1166"/>
              <a:gd name="T9" fmla="*/ 404 h 785"/>
              <a:gd name="T10" fmla="*/ 670 w 1166"/>
              <a:gd name="T11" fmla="*/ 670 h 785"/>
              <a:gd name="T12" fmla="*/ 438 w 1166"/>
              <a:gd name="T13" fmla="*/ 435 h 785"/>
              <a:gd name="T14" fmla="*/ 88 w 1166"/>
              <a:gd name="T15" fmla="*/ 784 h 785"/>
              <a:gd name="T16" fmla="*/ 0 w 1166"/>
              <a:gd name="T17" fmla="*/ 697 h 785"/>
              <a:gd name="T18" fmla="*/ 438 w 1166"/>
              <a:gd name="T19" fmla="*/ 260 h 785"/>
              <a:gd name="T20" fmla="*/ 670 w 1166"/>
              <a:gd name="T21" fmla="*/ 495 h 785"/>
              <a:gd name="T22" fmla="*/ 837 w 1166"/>
              <a:gd name="T23" fmla="*/ 303 h 785"/>
              <a:gd name="T24" fmla="*/ 443 w 1166"/>
              <a:gd name="T25" fmla="*/ 115 h 785"/>
              <a:gd name="T26" fmla="*/ 82 w 1166"/>
              <a:gd name="T27" fmla="*/ 257 h 785"/>
              <a:gd name="T28" fmla="*/ 0 w 1166"/>
              <a:gd name="T29" fmla="*/ 175 h 785"/>
              <a:gd name="T30" fmla="*/ 443 w 1166"/>
              <a:gd name="T31" fmla="*/ 0 h 785"/>
              <a:gd name="T32" fmla="*/ 916 w 1166"/>
              <a:gd name="T33" fmla="*/ 216 h 785"/>
              <a:gd name="T34" fmla="*/ 1083 w 1166"/>
              <a:gd name="T35" fmla="*/ 30 h 785"/>
              <a:gd name="T36" fmla="*/ 1165 w 1166"/>
              <a:gd name="T37" fmla="*/ 112 h 7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166" h="785">
                <a:moveTo>
                  <a:pt x="1165" y="112"/>
                </a:moveTo>
                <a:lnTo>
                  <a:pt x="987" y="312"/>
                </a:lnTo>
                <a:cubicBezTo>
                  <a:pt x="1050" y="413"/>
                  <a:pt x="1094" y="536"/>
                  <a:pt x="1107" y="670"/>
                </a:cubicBezTo>
                <a:lnTo>
                  <a:pt x="990" y="670"/>
                </a:lnTo>
                <a:cubicBezTo>
                  <a:pt x="979" y="574"/>
                  <a:pt x="949" y="484"/>
                  <a:pt x="905" y="404"/>
                </a:cubicBezTo>
                <a:lnTo>
                  <a:pt x="670" y="670"/>
                </a:lnTo>
                <a:lnTo>
                  <a:pt x="438" y="435"/>
                </a:lnTo>
                <a:lnTo>
                  <a:pt x="88" y="784"/>
                </a:lnTo>
                <a:lnTo>
                  <a:pt x="0" y="697"/>
                </a:lnTo>
                <a:lnTo>
                  <a:pt x="438" y="260"/>
                </a:lnTo>
                <a:lnTo>
                  <a:pt x="670" y="495"/>
                </a:lnTo>
                <a:lnTo>
                  <a:pt x="837" y="303"/>
                </a:lnTo>
                <a:cubicBezTo>
                  <a:pt x="738" y="189"/>
                  <a:pt x="602" y="115"/>
                  <a:pt x="443" y="115"/>
                </a:cubicBezTo>
                <a:cubicBezTo>
                  <a:pt x="307" y="115"/>
                  <a:pt x="181" y="169"/>
                  <a:pt x="82" y="257"/>
                </a:cubicBezTo>
                <a:lnTo>
                  <a:pt x="0" y="175"/>
                </a:lnTo>
                <a:cubicBezTo>
                  <a:pt x="121" y="68"/>
                  <a:pt x="274" y="0"/>
                  <a:pt x="443" y="0"/>
                </a:cubicBezTo>
                <a:cubicBezTo>
                  <a:pt x="632" y="0"/>
                  <a:pt x="796" y="82"/>
                  <a:pt x="916" y="216"/>
                </a:cubicBezTo>
                <a:lnTo>
                  <a:pt x="1083" y="30"/>
                </a:lnTo>
                <a:lnTo>
                  <a:pt x="1165" y="112"/>
                </a:lnTo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0" name="Freeform 59"/>
          <p:cNvSpPr>
            <a:spLocks noChangeArrowheads="1"/>
          </p:cNvSpPr>
          <p:nvPr/>
        </p:nvSpPr>
        <p:spPr bwMode="auto">
          <a:xfrm>
            <a:off x="8573294" y="5002213"/>
            <a:ext cx="419100" cy="336550"/>
          </a:xfrm>
          <a:custGeom>
            <a:avLst/>
            <a:gdLst>
              <a:gd name="T0" fmla="*/ 869 w 1165"/>
              <a:gd name="T1" fmla="*/ 464 h 936"/>
              <a:gd name="T2" fmla="*/ 989 w 1165"/>
              <a:gd name="T3" fmla="*/ 410 h 936"/>
              <a:gd name="T4" fmla="*/ 869 w 1165"/>
              <a:gd name="T5" fmla="*/ 355 h 936"/>
              <a:gd name="T6" fmla="*/ 814 w 1165"/>
              <a:gd name="T7" fmla="*/ 235 h 936"/>
              <a:gd name="T8" fmla="*/ 759 w 1165"/>
              <a:gd name="T9" fmla="*/ 355 h 936"/>
              <a:gd name="T10" fmla="*/ 639 w 1165"/>
              <a:gd name="T11" fmla="*/ 410 h 936"/>
              <a:gd name="T12" fmla="*/ 759 w 1165"/>
              <a:gd name="T13" fmla="*/ 464 h 936"/>
              <a:gd name="T14" fmla="*/ 814 w 1165"/>
              <a:gd name="T15" fmla="*/ 585 h 936"/>
              <a:gd name="T16" fmla="*/ 869 w 1165"/>
              <a:gd name="T17" fmla="*/ 464 h 936"/>
              <a:gd name="T18" fmla="*/ 538 w 1165"/>
              <a:gd name="T19" fmla="*/ 656 h 936"/>
              <a:gd name="T20" fmla="*/ 699 w 1165"/>
              <a:gd name="T21" fmla="*/ 585 h 936"/>
              <a:gd name="T22" fmla="*/ 538 w 1165"/>
              <a:gd name="T23" fmla="*/ 511 h 936"/>
              <a:gd name="T24" fmla="*/ 464 w 1165"/>
              <a:gd name="T25" fmla="*/ 350 h 936"/>
              <a:gd name="T26" fmla="*/ 393 w 1165"/>
              <a:gd name="T27" fmla="*/ 511 h 936"/>
              <a:gd name="T28" fmla="*/ 232 w 1165"/>
              <a:gd name="T29" fmla="*/ 585 h 936"/>
              <a:gd name="T30" fmla="*/ 393 w 1165"/>
              <a:gd name="T31" fmla="*/ 656 h 936"/>
              <a:gd name="T32" fmla="*/ 464 w 1165"/>
              <a:gd name="T33" fmla="*/ 817 h 936"/>
              <a:gd name="T34" fmla="*/ 538 w 1165"/>
              <a:gd name="T35" fmla="*/ 656 h 936"/>
              <a:gd name="T36" fmla="*/ 931 w 1165"/>
              <a:gd name="T37" fmla="*/ 0 h 936"/>
              <a:gd name="T38" fmla="*/ 1164 w 1165"/>
              <a:gd name="T39" fmla="*/ 0 h 936"/>
              <a:gd name="T40" fmla="*/ 1164 w 1165"/>
              <a:gd name="T41" fmla="*/ 817 h 936"/>
              <a:gd name="T42" fmla="*/ 1049 w 1165"/>
              <a:gd name="T43" fmla="*/ 935 h 936"/>
              <a:gd name="T44" fmla="*/ 114 w 1165"/>
              <a:gd name="T45" fmla="*/ 935 h 936"/>
              <a:gd name="T46" fmla="*/ 0 w 1165"/>
              <a:gd name="T47" fmla="*/ 817 h 936"/>
              <a:gd name="T48" fmla="*/ 0 w 1165"/>
              <a:gd name="T49" fmla="*/ 117 h 936"/>
              <a:gd name="T50" fmla="*/ 114 w 1165"/>
              <a:gd name="T51" fmla="*/ 0 h 936"/>
              <a:gd name="T52" fmla="*/ 175 w 1165"/>
              <a:gd name="T53" fmla="*/ 0 h 936"/>
              <a:gd name="T54" fmla="*/ 289 w 1165"/>
              <a:gd name="T55" fmla="*/ 175 h 936"/>
              <a:gd name="T56" fmla="*/ 464 w 1165"/>
              <a:gd name="T57" fmla="*/ 175 h 936"/>
              <a:gd name="T58" fmla="*/ 349 w 1165"/>
              <a:gd name="T59" fmla="*/ 0 h 936"/>
              <a:gd name="T60" fmla="*/ 464 w 1165"/>
              <a:gd name="T61" fmla="*/ 0 h 936"/>
              <a:gd name="T62" fmla="*/ 582 w 1165"/>
              <a:gd name="T63" fmla="*/ 175 h 936"/>
              <a:gd name="T64" fmla="*/ 757 w 1165"/>
              <a:gd name="T65" fmla="*/ 175 h 936"/>
              <a:gd name="T66" fmla="*/ 639 w 1165"/>
              <a:gd name="T67" fmla="*/ 0 h 936"/>
              <a:gd name="T68" fmla="*/ 757 w 1165"/>
              <a:gd name="T69" fmla="*/ 0 h 936"/>
              <a:gd name="T70" fmla="*/ 874 w 1165"/>
              <a:gd name="T71" fmla="*/ 175 h 936"/>
              <a:gd name="T72" fmla="*/ 1049 w 1165"/>
              <a:gd name="T73" fmla="*/ 175 h 936"/>
              <a:gd name="T74" fmla="*/ 931 w 1165"/>
              <a:gd name="T75" fmla="*/ 0 h 9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165" h="936">
                <a:moveTo>
                  <a:pt x="869" y="464"/>
                </a:moveTo>
                <a:lnTo>
                  <a:pt x="989" y="410"/>
                </a:lnTo>
                <a:lnTo>
                  <a:pt x="869" y="355"/>
                </a:lnTo>
                <a:lnTo>
                  <a:pt x="814" y="235"/>
                </a:lnTo>
                <a:lnTo>
                  <a:pt x="759" y="355"/>
                </a:lnTo>
                <a:lnTo>
                  <a:pt x="639" y="410"/>
                </a:lnTo>
                <a:lnTo>
                  <a:pt x="759" y="464"/>
                </a:lnTo>
                <a:lnTo>
                  <a:pt x="814" y="585"/>
                </a:lnTo>
                <a:lnTo>
                  <a:pt x="869" y="464"/>
                </a:lnTo>
                <a:close/>
                <a:moveTo>
                  <a:pt x="538" y="656"/>
                </a:moveTo>
                <a:lnTo>
                  <a:pt x="699" y="585"/>
                </a:lnTo>
                <a:lnTo>
                  <a:pt x="538" y="511"/>
                </a:lnTo>
                <a:lnTo>
                  <a:pt x="464" y="350"/>
                </a:lnTo>
                <a:lnTo>
                  <a:pt x="393" y="511"/>
                </a:lnTo>
                <a:lnTo>
                  <a:pt x="232" y="585"/>
                </a:lnTo>
                <a:lnTo>
                  <a:pt x="393" y="656"/>
                </a:lnTo>
                <a:lnTo>
                  <a:pt x="464" y="817"/>
                </a:lnTo>
                <a:lnTo>
                  <a:pt x="538" y="656"/>
                </a:lnTo>
                <a:close/>
                <a:moveTo>
                  <a:pt x="931" y="0"/>
                </a:moveTo>
                <a:lnTo>
                  <a:pt x="1164" y="0"/>
                </a:lnTo>
                <a:lnTo>
                  <a:pt x="1164" y="817"/>
                </a:lnTo>
                <a:cubicBezTo>
                  <a:pt x="1164" y="880"/>
                  <a:pt x="1112" y="935"/>
                  <a:pt x="1049" y="935"/>
                </a:cubicBezTo>
                <a:lnTo>
                  <a:pt x="114" y="935"/>
                </a:lnTo>
                <a:cubicBezTo>
                  <a:pt x="52" y="935"/>
                  <a:pt x="0" y="880"/>
                  <a:pt x="0" y="817"/>
                </a:cubicBezTo>
                <a:lnTo>
                  <a:pt x="0" y="117"/>
                </a:lnTo>
                <a:cubicBezTo>
                  <a:pt x="0" y="55"/>
                  <a:pt x="52" y="0"/>
                  <a:pt x="114" y="0"/>
                </a:cubicBezTo>
                <a:lnTo>
                  <a:pt x="175" y="0"/>
                </a:lnTo>
                <a:lnTo>
                  <a:pt x="289" y="175"/>
                </a:lnTo>
                <a:lnTo>
                  <a:pt x="464" y="175"/>
                </a:lnTo>
                <a:lnTo>
                  <a:pt x="349" y="0"/>
                </a:lnTo>
                <a:lnTo>
                  <a:pt x="464" y="0"/>
                </a:lnTo>
                <a:lnTo>
                  <a:pt x="582" y="175"/>
                </a:lnTo>
                <a:lnTo>
                  <a:pt x="757" y="175"/>
                </a:lnTo>
                <a:lnTo>
                  <a:pt x="639" y="0"/>
                </a:lnTo>
                <a:lnTo>
                  <a:pt x="757" y="0"/>
                </a:lnTo>
                <a:lnTo>
                  <a:pt x="874" y="175"/>
                </a:lnTo>
                <a:lnTo>
                  <a:pt x="1049" y="175"/>
                </a:lnTo>
                <a:lnTo>
                  <a:pt x="931" y="0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1" name="Freeform 60"/>
          <p:cNvSpPr>
            <a:spLocks noChangeArrowheads="1"/>
          </p:cNvSpPr>
          <p:nvPr/>
        </p:nvSpPr>
        <p:spPr bwMode="auto">
          <a:xfrm>
            <a:off x="9654381" y="5002213"/>
            <a:ext cx="419100" cy="336550"/>
          </a:xfrm>
          <a:custGeom>
            <a:avLst/>
            <a:gdLst>
              <a:gd name="T0" fmla="*/ 932 w 1165"/>
              <a:gd name="T1" fmla="*/ 0 h 936"/>
              <a:gd name="T2" fmla="*/ 1164 w 1165"/>
              <a:gd name="T3" fmla="*/ 0 h 936"/>
              <a:gd name="T4" fmla="*/ 1164 w 1165"/>
              <a:gd name="T5" fmla="*/ 817 h 936"/>
              <a:gd name="T6" fmla="*/ 1049 w 1165"/>
              <a:gd name="T7" fmla="*/ 935 h 936"/>
              <a:gd name="T8" fmla="*/ 115 w 1165"/>
              <a:gd name="T9" fmla="*/ 935 h 936"/>
              <a:gd name="T10" fmla="*/ 0 w 1165"/>
              <a:gd name="T11" fmla="*/ 817 h 936"/>
              <a:gd name="T12" fmla="*/ 0 w 1165"/>
              <a:gd name="T13" fmla="*/ 117 h 936"/>
              <a:gd name="T14" fmla="*/ 115 w 1165"/>
              <a:gd name="T15" fmla="*/ 0 h 936"/>
              <a:gd name="T16" fmla="*/ 175 w 1165"/>
              <a:gd name="T17" fmla="*/ 0 h 936"/>
              <a:gd name="T18" fmla="*/ 289 w 1165"/>
              <a:gd name="T19" fmla="*/ 235 h 936"/>
              <a:gd name="T20" fmla="*/ 464 w 1165"/>
              <a:gd name="T21" fmla="*/ 235 h 936"/>
              <a:gd name="T22" fmla="*/ 350 w 1165"/>
              <a:gd name="T23" fmla="*/ 0 h 936"/>
              <a:gd name="T24" fmla="*/ 464 w 1165"/>
              <a:gd name="T25" fmla="*/ 0 h 936"/>
              <a:gd name="T26" fmla="*/ 582 w 1165"/>
              <a:gd name="T27" fmla="*/ 235 h 936"/>
              <a:gd name="T28" fmla="*/ 757 w 1165"/>
              <a:gd name="T29" fmla="*/ 235 h 936"/>
              <a:gd name="T30" fmla="*/ 639 w 1165"/>
              <a:gd name="T31" fmla="*/ 0 h 936"/>
              <a:gd name="T32" fmla="*/ 757 w 1165"/>
              <a:gd name="T33" fmla="*/ 0 h 936"/>
              <a:gd name="T34" fmla="*/ 874 w 1165"/>
              <a:gd name="T35" fmla="*/ 235 h 936"/>
              <a:gd name="T36" fmla="*/ 1049 w 1165"/>
              <a:gd name="T37" fmla="*/ 235 h 936"/>
              <a:gd name="T38" fmla="*/ 932 w 1165"/>
              <a:gd name="T39" fmla="*/ 0 h 9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165" h="936">
                <a:moveTo>
                  <a:pt x="932" y="0"/>
                </a:moveTo>
                <a:lnTo>
                  <a:pt x="1164" y="0"/>
                </a:lnTo>
                <a:lnTo>
                  <a:pt x="1164" y="817"/>
                </a:lnTo>
                <a:cubicBezTo>
                  <a:pt x="1164" y="880"/>
                  <a:pt x="1112" y="935"/>
                  <a:pt x="1049" y="935"/>
                </a:cubicBezTo>
                <a:lnTo>
                  <a:pt x="115" y="935"/>
                </a:lnTo>
                <a:cubicBezTo>
                  <a:pt x="52" y="935"/>
                  <a:pt x="0" y="880"/>
                  <a:pt x="0" y="817"/>
                </a:cubicBezTo>
                <a:lnTo>
                  <a:pt x="0" y="117"/>
                </a:lnTo>
                <a:cubicBezTo>
                  <a:pt x="0" y="55"/>
                  <a:pt x="52" y="0"/>
                  <a:pt x="115" y="0"/>
                </a:cubicBezTo>
                <a:lnTo>
                  <a:pt x="175" y="0"/>
                </a:lnTo>
                <a:lnTo>
                  <a:pt x="289" y="235"/>
                </a:lnTo>
                <a:lnTo>
                  <a:pt x="464" y="235"/>
                </a:lnTo>
                <a:lnTo>
                  <a:pt x="350" y="0"/>
                </a:lnTo>
                <a:lnTo>
                  <a:pt x="464" y="0"/>
                </a:lnTo>
                <a:lnTo>
                  <a:pt x="582" y="235"/>
                </a:lnTo>
                <a:lnTo>
                  <a:pt x="757" y="235"/>
                </a:lnTo>
                <a:lnTo>
                  <a:pt x="639" y="0"/>
                </a:lnTo>
                <a:lnTo>
                  <a:pt x="757" y="0"/>
                </a:lnTo>
                <a:lnTo>
                  <a:pt x="874" y="235"/>
                </a:lnTo>
                <a:lnTo>
                  <a:pt x="1049" y="235"/>
                </a:lnTo>
                <a:lnTo>
                  <a:pt x="932" y="0"/>
                </a:lnTo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2" name="Freeform 61"/>
          <p:cNvSpPr>
            <a:spLocks noChangeArrowheads="1"/>
          </p:cNvSpPr>
          <p:nvPr/>
        </p:nvSpPr>
        <p:spPr bwMode="auto">
          <a:xfrm>
            <a:off x="10754521" y="4981577"/>
            <a:ext cx="377825" cy="377825"/>
          </a:xfrm>
          <a:custGeom>
            <a:avLst/>
            <a:gdLst>
              <a:gd name="T0" fmla="*/ 757 w 1051"/>
              <a:gd name="T1" fmla="*/ 407 h 1050"/>
              <a:gd name="T2" fmla="*/ 525 w 1051"/>
              <a:gd name="T3" fmla="*/ 642 h 1050"/>
              <a:gd name="T4" fmla="*/ 293 w 1051"/>
              <a:gd name="T5" fmla="*/ 407 h 1050"/>
              <a:gd name="T6" fmla="*/ 407 w 1051"/>
              <a:gd name="T7" fmla="*/ 407 h 1050"/>
              <a:gd name="T8" fmla="*/ 407 w 1051"/>
              <a:gd name="T9" fmla="*/ 232 h 1050"/>
              <a:gd name="T10" fmla="*/ 642 w 1051"/>
              <a:gd name="T11" fmla="*/ 232 h 1050"/>
              <a:gd name="T12" fmla="*/ 642 w 1051"/>
              <a:gd name="T13" fmla="*/ 407 h 1050"/>
              <a:gd name="T14" fmla="*/ 757 w 1051"/>
              <a:gd name="T15" fmla="*/ 407 h 1050"/>
              <a:gd name="T16" fmla="*/ 932 w 1051"/>
              <a:gd name="T17" fmla="*/ 699 h 1050"/>
              <a:gd name="T18" fmla="*/ 932 w 1051"/>
              <a:gd name="T19" fmla="*/ 117 h 1050"/>
              <a:gd name="T20" fmla="*/ 115 w 1051"/>
              <a:gd name="T21" fmla="*/ 117 h 1050"/>
              <a:gd name="T22" fmla="*/ 115 w 1051"/>
              <a:gd name="T23" fmla="*/ 699 h 1050"/>
              <a:gd name="T24" fmla="*/ 350 w 1051"/>
              <a:gd name="T25" fmla="*/ 699 h 1050"/>
              <a:gd name="T26" fmla="*/ 525 w 1051"/>
              <a:gd name="T27" fmla="*/ 874 h 1050"/>
              <a:gd name="T28" fmla="*/ 700 w 1051"/>
              <a:gd name="T29" fmla="*/ 699 h 1050"/>
              <a:gd name="T30" fmla="*/ 932 w 1051"/>
              <a:gd name="T31" fmla="*/ 699 h 1050"/>
              <a:gd name="T32" fmla="*/ 932 w 1051"/>
              <a:gd name="T33" fmla="*/ 0 h 1050"/>
              <a:gd name="T34" fmla="*/ 1050 w 1051"/>
              <a:gd name="T35" fmla="*/ 117 h 1050"/>
              <a:gd name="T36" fmla="*/ 1050 w 1051"/>
              <a:gd name="T37" fmla="*/ 931 h 1050"/>
              <a:gd name="T38" fmla="*/ 932 w 1051"/>
              <a:gd name="T39" fmla="*/ 1049 h 1050"/>
              <a:gd name="T40" fmla="*/ 115 w 1051"/>
              <a:gd name="T41" fmla="*/ 1049 h 1050"/>
              <a:gd name="T42" fmla="*/ 0 w 1051"/>
              <a:gd name="T43" fmla="*/ 931 h 1050"/>
              <a:gd name="T44" fmla="*/ 0 w 1051"/>
              <a:gd name="T45" fmla="*/ 117 h 1050"/>
              <a:gd name="T46" fmla="*/ 115 w 1051"/>
              <a:gd name="T47" fmla="*/ 0 h 1050"/>
              <a:gd name="T48" fmla="*/ 932 w 1051"/>
              <a:gd name="T49" fmla="*/ 0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051" h="1050">
                <a:moveTo>
                  <a:pt x="757" y="407"/>
                </a:moveTo>
                <a:lnTo>
                  <a:pt x="525" y="642"/>
                </a:lnTo>
                <a:lnTo>
                  <a:pt x="293" y="407"/>
                </a:lnTo>
                <a:lnTo>
                  <a:pt x="407" y="407"/>
                </a:lnTo>
                <a:lnTo>
                  <a:pt x="407" y="232"/>
                </a:lnTo>
                <a:lnTo>
                  <a:pt x="642" y="232"/>
                </a:lnTo>
                <a:lnTo>
                  <a:pt x="642" y="407"/>
                </a:lnTo>
                <a:lnTo>
                  <a:pt x="757" y="407"/>
                </a:lnTo>
                <a:close/>
                <a:moveTo>
                  <a:pt x="932" y="699"/>
                </a:moveTo>
                <a:lnTo>
                  <a:pt x="932" y="117"/>
                </a:lnTo>
                <a:lnTo>
                  <a:pt x="115" y="117"/>
                </a:lnTo>
                <a:lnTo>
                  <a:pt x="115" y="699"/>
                </a:lnTo>
                <a:lnTo>
                  <a:pt x="350" y="699"/>
                </a:lnTo>
                <a:cubicBezTo>
                  <a:pt x="350" y="795"/>
                  <a:pt x="429" y="874"/>
                  <a:pt x="525" y="874"/>
                </a:cubicBezTo>
                <a:cubicBezTo>
                  <a:pt x="621" y="874"/>
                  <a:pt x="700" y="795"/>
                  <a:pt x="700" y="699"/>
                </a:cubicBezTo>
                <a:lnTo>
                  <a:pt x="932" y="699"/>
                </a:lnTo>
                <a:close/>
                <a:moveTo>
                  <a:pt x="932" y="0"/>
                </a:moveTo>
                <a:cubicBezTo>
                  <a:pt x="995" y="0"/>
                  <a:pt x="1050" y="54"/>
                  <a:pt x="1050" y="117"/>
                </a:cubicBezTo>
                <a:lnTo>
                  <a:pt x="1050" y="931"/>
                </a:lnTo>
                <a:cubicBezTo>
                  <a:pt x="1050" y="994"/>
                  <a:pt x="995" y="1049"/>
                  <a:pt x="932" y="1049"/>
                </a:cubicBezTo>
                <a:lnTo>
                  <a:pt x="115" y="1049"/>
                </a:lnTo>
                <a:cubicBezTo>
                  <a:pt x="49" y="1049"/>
                  <a:pt x="0" y="994"/>
                  <a:pt x="0" y="931"/>
                </a:cubicBezTo>
                <a:lnTo>
                  <a:pt x="0" y="117"/>
                </a:lnTo>
                <a:cubicBezTo>
                  <a:pt x="0" y="54"/>
                  <a:pt x="49" y="0"/>
                  <a:pt x="115" y="0"/>
                </a:cubicBezTo>
                <a:lnTo>
                  <a:pt x="932" y="0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3" name="Freeform 62"/>
          <p:cNvSpPr>
            <a:spLocks noChangeArrowheads="1"/>
          </p:cNvSpPr>
          <p:nvPr/>
        </p:nvSpPr>
        <p:spPr bwMode="auto">
          <a:xfrm>
            <a:off x="1058071" y="5915026"/>
            <a:ext cx="155575" cy="252412"/>
          </a:xfrm>
          <a:custGeom>
            <a:avLst/>
            <a:gdLst>
              <a:gd name="T0" fmla="*/ 432 w 433"/>
              <a:gd name="T1" fmla="*/ 82 h 700"/>
              <a:gd name="T2" fmla="*/ 164 w 433"/>
              <a:gd name="T3" fmla="*/ 350 h 700"/>
              <a:gd name="T4" fmla="*/ 432 w 433"/>
              <a:gd name="T5" fmla="*/ 617 h 700"/>
              <a:gd name="T6" fmla="*/ 350 w 433"/>
              <a:gd name="T7" fmla="*/ 699 h 700"/>
              <a:gd name="T8" fmla="*/ 0 w 433"/>
              <a:gd name="T9" fmla="*/ 350 h 700"/>
              <a:gd name="T10" fmla="*/ 350 w 433"/>
              <a:gd name="T11" fmla="*/ 0 h 700"/>
              <a:gd name="T12" fmla="*/ 432 w 433"/>
              <a:gd name="T13" fmla="*/ 82 h 7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33" h="700">
                <a:moveTo>
                  <a:pt x="432" y="82"/>
                </a:moveTo>
                <a:lnTo>
                  <a:pt x="164" y="350"/>
                </a:lnTo>
                <a:lnTo>
                  <a:pt x="432" y="617"/>
                </a:lnTo>
                <a:lnTo>
                  <a:pt x="350" y="699"/>
                </a:lnTo>
                <a:lnTo>
                  <a:pt x="0" y="350"/>
                </a:lnTo>
                <a:lnTo>
                  <a:pt x="350" y="0"/>
                </a:lnTo>
                <a:lnTo>
                  <a:pt x="432" y="82"/>
                </a:lnTo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4" name="Freeform 63"/>
          <p:cNvSpPr>
            <a:spLocks noChangeArrowheads="1"/>
          </p:cNvSpPr>
          <p:nvPr/>
        </p:nvSpPr>
        <p:spPr bwMode="auto">
          <a:xfrm>
            <a:off x="2028031" y="5842003"/>
            <a:ext cx="419100" cy="398461"/>
          </a:xfrm>
          <a:custGeom>
            <a:avLst/>
            <a:gdLst>
              <a:gd name="T0" fmla="*/ 525 w 1166"/>
              <a:gd name="T1" fmla="*/ 905 h 1108"/>
              <a:gd name="T2" fmla="*/ 758 w 1166"/>
              <a:gd name="T3" fmla="*/ 670 h 1108"/>
              <a:gd name="T4" fmla="*/ 525 w 1166"/>
              <a:gd name="T5" fmla="*/ 437 h 1108"/>
              <a:gd name="T6" fmla="*/ 465 w 1166"/>
              <a:gd name="T7" fmla="*/ 495 h 1108"/>
              <a:gd name="T8" fmla="*/ 640 w 1166"/>
              <a:gd name="T9" fmla="*/ 670 h 1108"/>
              <a:gd name="T10" fmla="*/ 465 w 1166"/>
              <a:gd name="T11" fmla="*/ 845 h 1108"/>
              <a:gd name="T12" fmla="*/ 525 w 1166"/>
              <a:gd name="T13" fmla="*/ 905 h 1108"/>
              <a:gd name="T14" fmla="*/ 465 w 1166"/>
              <a:gd name="T15" fmla="*/ 118 h 1108"/>
              <a:gd name="T16" fmla="*/ 465 w 1166"/>
              <a:gd name="T17" fmla="*/ 232 h 1108"/>
              <a:gd name="T18" fmla="*/ 700 w 1166"/>
              <a:gd name="T19" fmla="*/ 232 h 1108"/>
              <a:gd name="T20" fmla="*/ 700 w 1166"/>
              <a:gd name="T21" fmla="*/ 118 h 1108"/>
              <a:gd name="T22" fmla="*/ 465 w 1166"/>
              <a:gd name="T23" fmla="*/ 118 h 1108"/>
              <a:gd name="T24" fmla="*/ 700 w 1166"/>
              <a:gd name="T25" fmla="*/ 0 h 1108"/>
              <a:gd name="T26" fmla="*/ 815 w 1166"/>
              <a:gd name="T27" fmla="*/ 118 h 1108"/>
              <a:gd name="T28" fmla="*/ 815 w 1166"/>
              <a:gd name="T29" fmla="*/ 232 h 1108"/>
              <a:gd name="T30" fmla="*/ 1050 w 1166"/>
              <a:gd name="T31" fmla="*/ 232 h 1108"/>
              <a:gd name="T32" fmla="*/ 1165 w 1166"/>
              <a:gd name="T33" fmla="*/ 350 h 1108"/>
              <a:gd name="T34" fmla="*/ 1165 w 1166"/>
              <a:gd name="T35" fmla="*/ 992 h 1108"/>
              <a:gd name="T36" fmla="*/ 1050 w 1166"/>
              <a:gd name="T37" fmla="*/ 1107 h 1108"/>
              <a:gd name="T38" fmla="*/ 115 w 1166"/>
              <a:gd name="T39" fmla="*/ 1107 h 1108"/>
              <a:gd name="T40" fmla="*/ 0 w 1166"/>
              <a:gd name="T41" fmla="*/ 992 h 1108"/>
              <a:gd name="T42" fmla="*/ 0 w 1166"/>
              <a:gd name="T43" fmla="*/ 350 h 1108"/>
              <a:gd name="T44" fmla="*/ 115 w 1166"/>
              <a:gd name="T45" fmla="*/ 232 h 1108"/>
              <a:gd name="T46" fmla="*/ 350 w 1166"/>
              <a:gd name="T47" fmla="*/ 232 h 1108"/>
              <a:gd name="T48" fmla="*/ 350 w 1166"/>
              <a:gd name="T49" fmla="*/ 118 h 1108"/>
              <a:gd name="T50" fmla="*/ 465 w 1166"/>
              <a:gd name="T51" fmla="*/ 0 h 1108"/>
              <a:gd name="T52" fmla="*/ 700 w 1166"/>
              <a:gd name="T53" fmla="*/ 0 h 1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166" h="1108">
                <a:moveTo>
                  <a:pt x="525" y="905"/>
                </a:moveTo>
                <a:lnTo>
                  <a:pt x="758" y="670"/>
                </a:lnTo>
                <a:lnTo>
                  <a:pt x="525" y="437"/>
                </a:lnTo>
                <a:lnTo>
                  <a:pt x="465" y="495"/>
                </a:lnTo>
                <a:lnTo>
                  <a:pt x="640" y="670"/>
                </a:lnTo>
                <a:lnTo>
                  <a:pt x="465" y="845"/>
                </a:lnTo>
                <a:lnTo>
                  <a:pt x="525" y="905"/>
                </a:lnTo>
                <a:close/>
                <a:moveTo>
                  <a:pt x="465" y="118"/>
                </a:moveTo>
                <a:lnTo>
                  <a:pt x="465" y="232"/>
                </a:lnTo>
                <a:lnTo>
                  <a:pt x="700" y="232"/>
                </a:lnTo>
                <a:lnTo>
                  <a:pt x="700" y="118"/>
                </a:lnTo>
                <a:lnTo>
                  <a:pt x="465" y="118"/>
                </a:lnTo>
                <a:close/>
                <a:moveTo>
                  <a:pt x="700" y="0"/>
                </a:moveTo>
                <a:cubicBezTo>
                  <a:pt x="764" y="0"/>
                  <a:pt x="815" y="53"/>
                  <a:pt x="815" y="118"/>
                </a:cubicBezTo>
                <a:lnTo>
                  <a:pt x="815" y="232"/>
                </a:lnTo>
                <a:lnTo>
                  <a:pt x="1050" y="232"/>
                </a:lnTo>
                <a:cubicBezTo>
                  <a:pt x="1113" y="232"/>
                  <a:pt x="1165" y="287"/>
                  <a:pt x="1165" y="350"/>
                </a:cubicBezTo>
                <a:lnTo>
                  <a:pt x="1165" y="992"/>
                </a:lnTo>
                <a:cubicBezTo>
                  <a:pt x="1165" y="1055"/>
                  <a:pt x="1113" y="1107"/>
                  <a:pt x="1050" y="1107"/>
                </a:cubicBezTo>
                <a:lnTo>
                  <a:pt x="115" y="1107"/>
                </a:lnTo>
                <a:cubicBezTo>
                  <a:pt x="52" y="1107"/>
                  <a:pt x="0" y="1055"/>
                  <a:pt x="0" y="992"/>
                </a:cubicBezTo>
                <a:lnTo>
                  <a:pt x="0" y="350"/>
                </a:lnTo>
                <a:cubicBezTo>
                  <a:pt x="0" y="287"/>
                  <a:pt x="52" y="232"/>
                  <a:pt x="115" y="232"/>
                </a:cubicBezTo>
                <a:lnTo>
                  <a:pt x="350" y="232"/>
                </a:lnTo>
                <a:lnTo>
                  <a:pt x="350" y="118"/>
                </a:lnTo>
                <a:cubicBezTo>
                  <a:pt x="350" y="55"/>
                  <a:pt x="402" y="0"/>
                  <a:pt x="465" y="0"/>
                </a:cubicBezTo>
                <a:lnTo>
                  <a:pt x="700" y="0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5" name="Freeform 64"/>
          <p:cNvSpPr>
            <a:spLocks noChangeArrowheads="1"/>
          </p:cNvSpPr>
          <p:nvPr/>
        </p:nvSpPr>
        <p:spPr bwMode="auto">
          <a:xfrm>
            <a:off x="3109119" y="5821363"/>
            <a:ext cx="461962" cy="439738"/>
          </a:xfrm>
          <a:custGeom>
            <a:avLst/>
            <a:gdLst>
              <a:gd name="T0" fmla="*/ 699 w 1285"/>
              <a:gd name="T1" fmla="*/ 667 h 1220"/>
              <a:gd name="T2" fmla="*/ 699 w 1285"/>
              <a:gd name="T3" fmla="*/ 317 h 1220"/>
              <a:gd name="T4" fmla="*/ 585 w 1285"/>
              <a:gd name="T5" fmla="*/ 317 h 1220"/>
              <a:gd name="T6" fmla="*/ 585 w 1285"/>
              <a:gd name="T7" fmla="*/ 667 h 1220"/>
              <a:gd name="T8" fmla="*/ 699 w 1285"/>
              <a:gd name="T9" fmla="*/ 667 h 1220"/>
              <a:gd name="T10" fmla="*/ 699 w 1285"/>
              <a:gd name="T11" fmla="*/ 902 h 1220"/>
              <a:gd name="T12" fmla="*/ 699 w 1285"/>
              <a:gd name="T13" fmla="*/ 784 h 1220"/>
              <a:gd name="T14" fmla="*/ 585 w 1285"/>
              <a:gd name="T15" fmla="*/ 784 h 1220"/>
              <a:gd name="T16" fmla="*/ 585 w 1285"/>
              <a:gd name="T17" fmla="*/ 902 h 1220"/>
              <a:gd name="T18" fmla="*/ 699 w 1285"/>
              <a:gd name="T19" fmla="*/ 902 h 1220"/>
              <a:gd name="T20" fmla="*/ 1284 w 1285"/>
              <a:gd name="T21" fmla="*/ 610 h 1220"/>
              <a:gd name="T22" fmla="*/ 1142 w 1285"/>
              <a:gd name="T23" fmla="*/ 771 h 1220"/>
              <a:gd name="T24" fmla="*/ 1161 w 1285"/>
              <a:gd name="T25" fmla="*/ 987 h 1220"/>
              <a:gd name="T26" fmla="*/ 951 w 1285"/>
              <a:gd name="T27" fmla="*/ 1033 h 1220"/>
              <a:gd name="T28" fmla="*/ 841 w 1285"/>
              <a:gd name="T29" fmla="*/ 1219 h 1220"/>
              <a:gd name="T30" fmla="*/ 642 w 1285"/>
              <a:gd name="T31" fmla="*/ 1134 h 1220"/>
              <a:gd name="T32" fmla="*/ 442 w 1285"/>
              <a:gd name="T33" fmla="*/ 1219 h 1220"/>
              <a:gd name="T34" fmla="*/ 333 w 1285"/>
              <a:gd name="T35" fmla="*/ 1036 h 1220"/>
              <a:gd name="T36" fmla="*/ 123 w 1285"/>
              <a:gd name="T37" fmla="*/ 987 h 1220"/>
              <a:gd name="T38" fmla="*/ 142 w 1285"/>
              <a:gd name="T39" fmla="*/ 771 h 1220"/>
              <a:gd name="T40" fmla="*/ 0 w 1285"/>
              <a:gd name="T41" fmla="*/ 610 h 1220"/>
              <a:gd name="T42" fmla="*/ 142 w 1285"/>
              <a:gd name="T43" fmla="*/ 446 h 1220"/>
              <a:gd name="T44" fmla="*/ 123 w 1285"/>
              <a:gd name="T45" fmla="*/ 232 h 1220"/>
              <a:gd name="T46" fmla="*/ 333 w 1285"/>
              <a:gd name="T47" fmla="*/ 186 h 1220"/>
              <a:gd name="T48" fmla="*/ 442 w 1285"/>
              <a:gd name="T49" fmla="*/ 0 h 1220"/>
              <a:gd name="T50" fmla="*/ 642 w 1285"/>
              <a:gd name="T51" fmla="*/ 85 h 1220"/>
              <a:gd name="T52" fmla="*/ 841 w 1285"/>
              <a:gd name="T53" fmla="*/ 0 h 1220"/>
              <a:gd name="T54" fmla="*/ 951 w 1285"/>
              <a:gd name="T55" fmla="*/ 186 h 1220"/>
              <a:gd name="T56" fmla="*/ 1161 w 1285"/>
              <a:gd name="T57" fmla="*/ 232 h 1220"/>
              <a:gd name="T58" fmla="*/ 1142 w 1285"/>
              <a:gd name="T59" fmla="*/ 448 h 1220"/>
              <a:gd name="T60" fmla="*/ 1284 w 1285"/>
              <a:gd name="T61" fmla="*/ 610 h 12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1285" h="1220">
                <a:moveTo>
                  <a:pt x="699" y="667"/>
                </a:moveTo>
                <a:lnTo>
                  <a:pt x="699" y="317"/>
                </a:lnTo>
                <a:lnTo>
                  <a:pt x="585" y="317"/>
                </a:lnTo>
                <a:lnTo>
                  <a:pt x="585" y="667"/>
                </a:lnTo>
                <a:lnTo>
                  <a:pt x="699" y="667"/>
                </a:lnTo>
                <a:close/>
                <a:moveTo>
                  <a:pt x="699" y="902"/>
                </a:moveTo>
                <a:lnTo>
                  <a:pt x="699" y="784"/>
                </a:lnTo>
                <a:lnTo>
                  <a:pt x="585" y="784"/>
                </a:lnTo>
                <a:lnTo>
                  <a:pt x="585" y="902"/>
                </a:lnTo>
                <a:lnTo>
                  <a:pt x="699" y="902"/>
                </a:lnTo>
                <a:close/>
                <a:moveTo>
                  <a:pt x="1284" y="610"/>
                </a:moveTo>
                <a:lnTo>
                  <a:pt x="1142" y="771"/>
                </a:lnTo>
                <a:lnTo>
                  <a:pt x="1161" y="987"/>
                </a:lnTo>
                <a:lnTo>
                  <a:pt x="951" y="1033"/>
                </a:lnTo>
                <a:lnTo>
                  <a:pt x="841" y="1219"/>
                </a:lnTo>
                <a:lnTo>
                  <a:pt x="642" y="1134"/>
                </a:lnTo>
                <a:lnTo>
                  <a:pt x="442" y="1219"/>
                </a:lnTo>
                <a:lnTo>
                  <a:pt x="333" y="1036"/>
                </a:lnTo>
                <a:lnTo>
                  <a:pt x="123" y="987"/>
                </a:lnTo>
                <a:lnTo>
                  <a:pt x="142" y="771"/>
                </a:lnTo>
                <a:lnTo>
                  <a:pt x="0" y="610"/>
                </a:lnTo>
                <a:lnTo>
                  <a:pt x="142" y="446"/>
                </a:lnTo>
                <a:lnTo>
                  <a:pt x="123" y="232"/>
                </a:lnTo>
                <a:lnTo>
                  <a:pt x="333" y="186"/>
                </a:lnTo>
                <a:lnTo>
                  <a:pt x="442" y="0"/>
                </a:lnTo>
                <a:lnTo>
                  <a:pt x="642" y="85"/>
                </a:lnTo>
                <a:lnTo>
                  <a:pt x="841" y="0"/>
                </a:lnTo>
                <a:lnTo>
                  <a:pt x="951" y="186"/>
                </a:lnTo>
                <a:lnTo>
                  <a:pt x="1161" y="232"/>
                </a:lnTo>
                <a:lnTo>
                  <a:pt x="1142" y="448"/>
                </a:lnTo>
                <a:lnTo>
                  <a:pt x="1284" y="610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6" name="Freeform 65"/>
          <p:cNvSpPr>
            <a:spLocks noChangeArrowheads="1"/>
          </p:cNvSpPr>
          <p:nvPr/>
        </p:nvSpPr>
        <p:spPr bwMode="auto">
          <a:xfrm>
            <a:off x="4198144" y="5846764"/>
            <a:ext cx="488950" cy="387350"/>
          </a:xfrm>
          <a:custGeom>
            <a:avLst/>
            <a:gdLst>
              <a:gd name="T0" fmla="*/ 1170 w 1356"/>
              <a:gd name="T1" fmla="*/ 463 h 1078"/>
              <a:gd name="T2" fmla="*/ 1172 w 1356"/>
              <a:gd name="T3" fmla="*/ 465 h 1078"/>
              <a:gd name="T4" fmla="*/ 677 w 1356"/>
              <a:gd name="T5" fmla="*/ 1077 h 1078"/>
              <a:gd name="T6" fmla="*/ 183 w 1356"/>
              <a:gd name="T7" fmla="*/ 465 h 1078"/>
              <a:gd name="T8" fmla="*/ 185 w 1356"/>
              <a:gd name="T9" fmla="*/ 463 h 1078"/>
              <a:gd name="T10" fmla="*/ 0 w 1356"/>
              <a:gd name="T11" fmla="*/ 233 h 1078"/>
              <a:gd name="T12" fmla="*/ 677 w 1356"/>
              <a:gd name="T13" fmla="*/ 0 h 1078"/>
              <a:gd name="T14" fmla="*/ 1355 w 1356"/>
              <a:gd name="T15" fmla="*/ 233 h 1078"/>
              <a:gd name="T16" fmla="*/ 1170 w 1356"/>
              <a:gd name="T17" fmla="*/ 463 h 10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356" h="1078">
                <a:moveTo>
                  <a:pt x="1170" y="463"/>
                </a:moveTo>
                <a:cubicBezTo>
                  <a:pt x="1171" y="464"/>
                  <a:pt x="1171" y="464"/>
                  <a:pt x="1172" y="465"/>
                </a:cubicBezTo>
                <a:lnTo>
                  <a:pt x="677" y="1077"/>
                </a:lnTo>
                <a:lnTo>
                  <a:pt x="183" y="465"/>
                </a:lnTo>
                <a:cubicBezTo>
                  <a:pt x="183" y="464"/>
                  <a:pt x="184" y="464"/>
                  <a:pt x="185" y="463"/>
                </a:cubicBezTo>
                <a:lnTo>
                  <a:pt x="0" y="233"/>
                </a:lnTo>
                <a:cubicBezTo>
                  <a:pt x="27" y="213"/>
                  <a:pt x="286" y="0"/>
                  <a:pt x="677" y="0"/>
                </a:cubicBezTo>
                <a:cubicBezTo>
                  <a:pt x="1067" y="0"/>
                  <a:pt x="1328" y="213"/>
                  <a:pt x="1355" y="233"/>
                </a:cubicBezTo>
                <a:lnTo>
                  <a:pt x="1170" y="463"/>
                </a:lnTo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7" name="Freeform 66"/>
          <p:cNvSpPr>
            <a:spLocks noChangeArrowheads="1"/>
          </p:cNvSpPr>
          <p:nvPr/>
        </p:nvSpPr>
        <p:spPr bwMode="auto">
          <a:xfrm>
            <a:off x="5312569" y="5821364"/>
            <a:ext cx="461962" cy="441325"/>
          </a:xfrm>
          <a:custGeom>
            <a:avLst/>
            <a:gdLst>
              <a:gd name="T0" fmla="*/ 1167 w 1285"/>
              <a:gd name="T1" fmla="*/ 875 h 1226"/>
              <a:gd name="T2" fmla="*/ 1167 w 1285"/>
              <a:gd name="T3" fmla="*/ 787 h 1226"/>
              <a:gd name="T4" fmla="*/ 1079 w 1285"/>
              <a:gd name="T5" fmla="*/ 700 h 1226"/>
              <a:gd name="T6" fmla="*/ 992 w 1285"/>
              <a:gd name="T7" fmla="*/ 787 h 1226"/>
              <a:gd name="T8" fmla="*/ 992 w 1285"/>
              <a:gd name="T9" fmla="*/ 875 h 1226"/>
              <a:gd name="T10" fmla="*/ 1167 w 1285"/>
              <a:gd name="T11" fmla="*/ 875 h 1226"/>
              <a:gd name="T12" fmla="*/ 1224 w 1285"/>
              <a:gd name="T13" fmla="*/ 875 h 1226"/>
              <a:gd name="T14" fmla="*/ 1284 w 1285"/>
              <a:gd name="T15" fmla="*/ 935 h 1226"/>
              <a:gd name="T16" fmla="*/ 1284 w 1285"/>
              <a:gd name="T17" fmla="*/ 1167 h 1226"/>
              <a:gd name="T18" fmla="*/ 1224 w 1285"/>
              <a:gd name="T19" fmla="*/ 1225 h 1226"/>
              <a:gd name="T20" fmla="*/ 934 w 1285"/>
              <a:gd name="T21" fmla="*/ 1225 h 1226"/>
              <a:gd name="T22" fmla="*/ 874 w 1285"/>
              <a:gd name="T23" fmla="*/ 1167 h 1226"/>
              <a:gd name="T24" fmla="*/ 874 w 1285"/>
              <a:gd name="T25" fmla="*/ 935 h 1226"/>
              <a:gd name="T26" fmla="*/ 934 w 1285"/>
              <a:gd name="T27" fmla="*/ 875 h 1226"/>
              <a:gd name="T28" fmla="*/ 934 w 1285"/>
              <a:gd name="T29" fmla="*/ 787 h 1226"/>
              <a:gd name="T30" fmla="*/ 1079 w 1285"/>
              <a:gd name="T31" fmla="*/ 643 h 1226"/>
              <a:gd name="T32" fmla="*/ 1224 w 1285"/>
              <a:gd name="T33" fmla="*/ 787 h 1226"/>
              <a:gd name="T34" fmla="*/ 1224 w 1285"/>
              <a:gd name="T35" fmla="*/ 875 h 1226"/>
              <a:gd name="T36" fmla="*/ 1079 w 1285"/>
              <a:gd name="T37" fmla="*/ 525 h 1226"/>
              <a:gd name="T38" fmla="*/ 817 w 1285"/>
              <a:gd name="T39" fmla="*/ 787 h 1226"/>
              <a:gd name="T40" fmla="*/ 817 w 1285"/>
              <a:gd name="T41" fmla="*/ 804 h 1226"/>
              <a:gd name="T42" fmla="*/ 759 w 1285"/>
              <a:gd name="T43" fmla="*/ 935 h 1226"/>
              <a:gd name="T44" fmla="*/ 759 w 1285"/>
              <a:gd name="T45" fmla="*/ 1110 h 1226"/>
              <a:gd name="T46" fmla="*/ 0 w 1285"/>
              <a:gd name="T47" fmla="*/ 1110 h 1226"/>
              <a:gd name="T48" fmla="*/ 1109 w 1285"/>
              <a:gd name="T49" fmla="*/ 0 h 1226"/>
              <a:gd name="T50" fmla="*/ 1109 w 1285"/>
              <a:gd name="T51" fmla="*/ 528 h 1226"/>
              <a:gd name="T52" fmla="*/ 1079 w 1285"/>
              <a:gd name="T53" fmla="*/ 525 h 12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285" h="1226">
                <a:moveTo>
                  <a:pt x="1167" y="875"/>
                </a:moveTo>
                <a:lnTo>
                  <a:pt x="1167" y="787"/>
                </a:lnTo>
                <a:cubicBezTo>
                  <a:pt x="1167" y="738"/>
                  <a:pt x="1128" y="700"/>
                  <a:pt x="1079" y="700"/>
                </a:cubicBezTo>
                <a:cubicBezTo>
                  <a:pt x="1030" y="700"/>
                  <a:pt x="992" y="738"/>
                  <a:pt x="992" y="787"/>
                </a:cubicBezTo>
                <a:lnTo>
                  <a:pt x="992" y="875"/>
                </a:lnTo>
                <a:lnTo>
                  <a:pt x="1167" y="875"/>
                </a:lnTo>
                <a:close/>
                <a:moveTo>
                  <a:pt x="1224" y="875"/>
                </a:moveTo>
                <a:cubicBezTo>
                  <a:pt x="1257" y="875"/>
                  <a:pt x="1284" y="902"/>
                  <a:pt x="1284" y="935"/>
                </a:cubicBezTo>
                <a:lnTo>
                  <a:pt x="1284" y="1167"/>
                </a:lnTo>
                <a:cubicBezTo>
                  <a:pt x="1284" y="1200"/>
                  <a:pt x="1257" y="1225"/>
                  <a:pt x="1224" y="1225"/>
                </a:cubicBezTo>
                <a:lnTo>
                  <a:pt x="934" y="1225"/>
                </a:lnTo>
                <a:cubicBezTo>
                  <a:pt x="901" y="1225"/>
                  <a:pt x="874" y="1200"/>
                  <a:pt x="874" y="1167"/>
                </a:cubicBezTo>
                <a:lnTo>
                  <a:pt x="874" y="935"/>
                </a:lnTo>
                <a:cubicBezTo>
                  <a:pt x="874" y="902"/>
                  <a:pt x="901" y="875"/>
                  <a:pt x="934" y="875"/>
                </a:cubicBezTo>
                <a:lnTo>
                  <a:pt x="934" y="787"/>
                </a:lnTo>
                <a:cubicBezTo>
                  <a:pt x="934" y="708"/>
                  <a:pt x="1000" y="643"/>
                  <a:pt x="1079" y="643"/>
                </a:cubicBezTo>
                <a:cubicBezTo>
                  <a:pt x="1158" y="643"/>
                  <a:pt x="1224" y="708"/>
                  <a:pt x="1224" y="787"/>
                </a:cubicBezTo>
                <a:lnTo>
                  <a:pt x="1224" y="875"/>
                </a:lnTo>
                <a:close/>
                <a:moveTo>
                  <a:pt x="1079" y="525"/>
                </a:moveTo>
                <a:cubicBezTo>
                  <a:pt x="934" y="525"/>
                  <a:pt x="817" y="643"/>
                  <a:pt x="817" y="787"/>
                </a:cubicBezTo>
                <a:lnTo>
                  <a:pt x="817" y="804"/>
                </a:lnTo>
                <a:cubicBezTo>
                  <a:pt x="781" y="837"/>
                  <a:pt x="759" y="883"/>
                  <a:pt x="759" y="935"/>
                </a:cubicBezTo>
                <a:lnTo>
                  <a:pt x="759" y="1110"/>
                </a:lnTo>
                <a:lnTo>
                  <a:pt x="0" y="1110"/>
                </a:lnTo>
                <a:lnTo>
                  <a:pt x="1109" y="0"/>
                </a:lnTo>
                <a:lnTo>
                  <a:pt x="1109" y="528"/>
                </a:lnTo>
                <a:cubicBezTo>
                  <a:pt x="1098" y="528"/>
                  <a:pt x="1090" y="525"/>
                  <a:pt x="1079" y="525"/>
                </a:cubicBez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8" name="Freeform 67"/>
          <p:cNvSpPr>
            <a:spLocks noChangeArrowheads="1"/>
          </p:cNvSpPr>
          <p:nvPr/>
        </p:nvSpPr>
        <p:spPr bwMode="auto">
          <a:xfrm>
            <a:off x="6414294" y="5864228"/>
            <a:ext cx="461962" cy="339725"/>
          </a:xfrm>
          <a:custGeom>
            <a:avLst/>
            <a:gdLst>
              <a:gd name="T0" fmla="*/ 235 w 1285"/>
              <a:gd name="T1" fmla="*/ 533 h 944"/>
              <a:gd name="T2" fmla="*/ 661 w 1285"/>
              <a:gd name="T3" fmla="*/ 367 h 944"/>
              <a:gd name="T4" fmla="*/ 585 w 1285"/>
              <a:gd name="T5" fmla="*/ 533 h 944"/>
              <a:gd name="T6" fmla="*/ 350 w 1285"/>
              <a:gd name="T7" fmla="*/ 651 h 944"/>
              <a:gd name="T8" fmla="*/ 235 w 1285"/>
              <a:gd name="T9" fmla="*/ 533 h 944"/>
              <a:gd name="T10" fmla="*/ 935 w 1285"/>
              <a:gd name="T11" fmla="*/ 651 h 944"/>
              <a:gd name="T12" fmla="*/ 864 w 1285"/>
              <a:gd name="T13" fmla="*/ 593 h 944"/>
              <a:gd name="T14" fmla="*/ 896 w 1285"/>
              <a:gd name="T15" fmla="*/ 424 h 944"/>
              <a:gd name="T16" fmla="*/ 1049 w 1285"/>
              <a:gd name="T17" fmla="*/ 533 h 944"/>
              <a:gd name="T18" fmla="*/ 935 w 1285"/>
              <a:gd name="T19" fmla="*/ 651 h 944"/>
              <a:gd name="T20" fmla="*/ 1167 w 1285"/>
              <a:gd name="T21" fmla="*/ 419 h 944"/>
              <a:gd name="T22" fmla="*/ 926 w 1285"/>
              <a:gd name="T23" fmla="*/ 257 h 944"/>
              <a:gd name="T24" fmla="*/ 956 w 1285"/>
              <a:gd name="T25" fmla="*/ 93 h 944"/>
              <a:gd name="T26" fmla="*/ 1284 w 1285"/>
              <a:gd name="T27" fmla="*/ 301 h 944"/>
              <a:gd name="T28" fmla="*/ 1167 w 1285"/>
              <a:gd name="T29" fmla="*/ 419 h 944"/>
              <a:gd name="T30" fmla="*/ 0 w 1285"/>
              <a:gd name="T31" fmla="*/ 301 h 944"/>
              <a:gd name="T32" fmla="*/ 801 w 1285"/>
              <a:gd name="T33" fmla="*/ 50 h 944"/>
              <a:gd name="T34" fmla="*/ 732 w 1285"/>
              <a:gd name="T35" fmla="*/ 205 h 944"/>
              <a:gd name="T36" fmla="*/ 117 w 1285"/>
              <a:gd name="T37" fmla="*/ 419 h 944"/>
              <a:gd name="T38" fmla="*/ 0 w 1285"/>
              <a:gd name="T39" fmla="*/ 301 h 944"/>
              <a:gd name="T40" fmla="*/ 899 w 1285"/>
              <a:gd name="T41" fmla="*/ 96 h 944"/>
              <a:gd name="T42" fmla="*/ 757 w 1285"/>
              <a:gd name="T43" fmla="*/ 848 h 944"/>
              <a:gd name="T44" fmla="*/ 757 w 1285"/>
              <a:gd name="T45" fmla="*/ 850 h 944"/>
              <a:gd name="T46" fmla="*/ 642 w 1285"/>
              <a:gd name="T47" fmla="*/ 943 h 944"/>
              <a:gd name="T48" fmla="*/ 525 w 1285"/>
              <a:gd name="T49" fmla="*/ 826 h 944"/>
              <a:gd name="T50" fmla="*/ 538 w 1285"/>
              <a:gd name="T51" fmla="*/ 768 h 944"/>
              <a:gd name="T52" fmla="*/ 842 w 1285"/>
              <a:gd name="T53" fmla="*/ 91 h 944"/>
              <a:gd name="T54" fmla="*/ 869 w 1285"/>
              <a:gd name="T55" fmla="*/ 69 h 944"/>
              <a:gd name="T56" fmla="*/ 899 w 1285"/>
              <a:gd name="T57" fmla="*/ 96 h 9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285" h="944">
                <a:moveTo>
                  <a:pt x="235" y="533"/>
                </a:moveTo>
                <a:cubicBezTo>
                  <a:pt x="353" y="416"/>
                  <a:pt x="508" y="361"/>
                  <a:pt x="661" y="367"/>
                </a:cubicBezTo>
                <a:lnTo>
                  <a:pt x="585" y="533"/>
                </a:lnTo>
                <a:cubicBezTo>
                  <a:pt x="500" y="544"/>
                  <a:pt x="415" y="585"/>
                  <a:pt x="350" y="651"/>
                </a:cubicBezTo>
                <a:lnTo>
                  <a:pt x="235" y="533"/>
                </a:lnTo>
                <a:close/>
                <a:moveTo>
                  <a:pt x="935" y="651"/>
                </a:moveTo>
                <a:cubicBezTo>
                  <a:pt x="913" y="629"/>
                  <a:pt x="888" y="610"/>
                  <a:pt x="864" y="593"/>
                </a:cubicBezTo>
                <a:lnTo>
                  <a:pt x="896" y="424"/>
                </a:lnTo>
                <a:cubicBezTo>
                  <a:pt x="951" y="451"/>
                  <a:pt x="1003" y="487"/>
                  <a:pt x="1049" y="533"/>
                </a:cubicBezTo>
                <a:lnTo>
                  <a:pt x="935" y="651"/>
                </a:lnTo>
                <a:close/>
                <a:moveTo>
                  <a:pt x="1167" y="419"/>
                </a:moveTo>
                <a:cubicBezTo>
                  <a:pt x="1096" y="348"/>
                  <a:pt x="1014" y="293"/>
                  <a:pt x="926" y="257"/>
                </a:cubicBezTo>
                <a:lnTo>
                  <a:pt x="956" y="93"/>
                </a:lnTo>
                <a:cubicBezTo>
                  <a:pt x="1077" y="137"/>
                  <a:pt x="1189" y="205"/>
                  <a:pt x="1284" y="301"/>
                </a:cubicBezTo>
                <a:lnTo>
                  <a:pt x="1167" y="419"/>
                </a:lnTo>
                <a:close/>
                <a:moveTo>
                  <a:pt x="0" y="301"/>
                </a:moveTo>
                <a:cubicBezTo>
                  <a:pt x="219" y="82"/>
                  <a:pt x="519" y="0"/>
                  <a:pt x="801" y="50"/>
                </a:cubicBezTo>
                <a:lnTo>
                  <a:pt x="732" y="205"/>
                </a:lnTo>
                <a:cubicBezTo>
                  <a:pt x="514" y="178"/>
                  <a:pt x="284" y="252"/>
                  <a:pt x="117" y="419"/>
                </a:cubicBezTo>
                <a:lnTo>
                  <a:pt x="0" y="301"/>
                </a:lnTo>
                <a:close/>
                <a:moveTo>
                  <a:pt x="899" y="96"/>
                </a:moveTo>
                <a:lnTo>
                  <a:pt x="757" y="848"/>
                </a:lnTo>
                <a:lnTo>
                  <a:pt x="757" y="850"/>
                </a:lnTo>
                <a:cubicBezTo>
                  <a:pt x="746" y="902"/>
                  <a:pt x="697" y="943"/>
                  <a:pt x="642" y="943"/>
                </a:cubicBezTo>
                <a:cubicBezTo>
                  <a:pt x="577" y="943"/>
                  <a:pt x="525" y="891"/>
                  <a:pt x="525" y="826"/>
                </a:cubicBezTo>
                <a:cubicBezTo>
                  <a:pt x="525" y="807"/>
                  <a:pt x="530" y="785"/>
                  <a:pt x="538" y="768"/>
                </a:cubicBezTo>
                <a:lnTo>
                  <a:pt x="842" y="91"/>
                </a:lnTo>
                <a:cubicBezTo>
                  <a:pt x="846" y="78"/>
                  <a:pt x="854" y="69"/>
                  <a:pt x="869" y="69"/>
                </a:cubicBezTo>
                <a:cubicBezTo>
                  <a:pt x="885" y="69"/>
                  <a:pt x="899" y="80"/>
                  <a:pt x="899" y="96"/>
                </a:cubicBez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9" name="Freeform 68"/>
          <p:cNvSpPr>
            <a:spLocks noChangeArrowheads="1"/>
          </p:cNvSpPr>
          <p:nvPr/>
        </p:nvSpPr>
        <p:spPr bwMode="auto">
          <a:xfrm>
            <a:off x="7538244" y="5832476"/>
            <a:ext cx="419100" cy="419100"/>
          </a:xfrm>
          <a:custGeom>
            <a:avLst/>
            <a:gdLst>
              <a:gd name="T0" fmla="*/ 1164 w 1165"/>
              <a:gd name="T1" fmla="*/ 1164 h 1165"/>
              <a:gd name="T2" fmla="*/ 0 w 1165"/>
              <a:gd name="T3" fmla="*/ 1164 h 1165"/>
              <a:gd name="T4" fmla="*/ 1164 w 1165"/>
              <a:gd name="T5" fmla="*/ 0 h 1165"/>
              <a:gd name="T6" fmla="*/ 1164 w 1165"/>
              <a:gd name="T7" fmla="*/ 1164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165" h="1165">
                <a:moveTo>
                  <a:pt x="1164" y="1164"/>
                </a:moveTo>
                <a:lnTo>
                  <a:pt x="0" y="1164"/>
                </a:lnTo>
                <a:lnTo>
                  <a:pt x="1164" y="0"/>
                </a:lnTo>
                <a:lnTo>
                  <a:pt x="1164" y="1164"/>
                </a:lnTo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70" name="Freeform 69"/>
          <p:cNvSpPr>
            <a:spLocks noChangeArrowheads="1"/>
          </p:cNvSpPr>
          <p:nvPr/>
        </p:nvSpPr>
        <p:spPr bwMode="auto">
          <a:xfrm>
            <a:off x="8660608" y="5853114"/>
            <a:ext cx="377825" cy="377825"/>
          </a:xfrm>
          <a:custGeom>
            <a:avLst/>
            <a:gdLst>
              <a:gd name="T0" fmla="*/ 1050 w 1051"/>
              <a:gd name="T1" fmla="*/ 0 h 1050"/>
              <a:gd name="T2" fmla="*/ 610 w 1051"/>
              <a:gd name="T3" fmla="*/ 1049 h 1050"/>
              <a:gd name="T4" fmla="*/ 552 w 1051"/>
              <a:gd name="T5" fmla="*/ 1049 h 1050"/>
              <a:gd name="T6" fmla="*/ 399 w 1051"/>
              <a:gd name="T7" fmla="*/ 650 h 1050"/>
              <a:gd name="T8" fmla="*/ 0 w 1051"/>
              <a:gd name="T9" fmla="*/ 497 h 1050"/>
              <a:gd name="T10" fmla="*/ 0 w 1051"/>
              <a:gd name="T11" fmla="*/ 440 h 1050"/>
              <a:gd name="T12" fmla="*/ 1050 w 1051"/>
              <a:gd name="T13" fmla="*/ 0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051" h="1050">
                <a:moveTo>
                  <a:pt x="1050" y="0"/>
                </a:moveTo>
                <a:lnTo>
                  <a:pt x="610" y="1049"/>
                </a:lnTo>
                <a:lnTo>
                  <a:pt x="552" y="1049"/>
                </a:lnTo>
                <a:lnTo>
                  <a:pt x="399" y="650"/>
                </a:lnTo>
                <a:lnTo>
                  <a:pt x="0" y="497"/>
                </a:lnTo>
                <a:lnTo>
                  <a:pt x="0" y="440"/>
                </a:lnTo>
                <a:lnTo>
                  <a:pt x="1050" y="0"/>
                </a:lnTo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71" name="Freeform 70"/>
          <p:cNvSpPr>
            <a:spLocks noChangeArrowheads="1"/>
          </p:cNvSpPr>
          <p:nvPr/>
        </p:nvSpPr>
        <p:spPr bwMode="auto">
          <a:xfrm>
            <a:off x="9794083" y="5842003"/>
            <a:ext cx="315913" cy="398461"/>
          </a:xfrm>
          <a:custGeom>
            <a:avLst/>
            <a:gdLst>
              <a:gd name="T0" fmla="*/ 437 w 876"/>
              <a:gd name="T1" fmla="*/ 0 h 1108"/>
              <a:gd name="T2" fmla="*/ 875 w 876"/>
              <a:gd name="T3" fmla="*/ 1066 h 1108"/>
              <a:gd name="T4" fmla="*/ 834 w 876"/>
              <a:gd name="T5" fmla="*/ 1107 h 1108"/>
              <a:gd name="T6" fmla="*/ 437 w 876"/>
              <a:gd name="T7" fmla="*/ 932 h 1108"/>
              <a:gd name="T8" fmla="*/ 41 w 876"/>
              <a:gd name="T9" fmla="*/ 1107 h 1108"/>
              <a:gd name="T10" fmla="*/ 0 w 876"/>
              <a:gd name="T11" fmla="*/ 1066 h 1108"/>
              <a:gd name="T12" fmla="*/ 437 w 876"/>
              <a:gd name="T13" fmla="*/ 0 h 1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76" h="1108">
                <a:moveTo>
                  <a:pt x="437" y="0"/>
                </a:moveTo>
                <a:lnTo>
                  <a:pt x="875" y="1066"/>
                </a:lnTo>
                <a:lnTo>
                  <a:pt x="834" y="1107"/>
                </a:lnTo>
                <a:lnTo>
                  <a:pt x="437" y="932"/>
                </a:lnTo>
                <a:lnTo>
                  <a:pt x="41" y="1107"/>
                </a:lnTo>
                <a:lnTo>
                  <a:pt x="0" y="1066"/>
                </a:lnTo>
                <a:lnTo>
                  <a:pt x="437" y="0"/>
                </a:lnTo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72" name="Freeform 71"/>
          <p:cNvSpPr>
            <a:spLocks noChangeArrowheads="1"/>
          </p:cNvSpPr>
          <p:nvPr/>
        </p:nvSpPr>
        <p:spPr bwMode="auto">
          <a:xfrm>
            <a:off x="10976771" y="5915026"/>
            <a:ext cx="155575" cy="252412"/>
          </a:xfrm>
          <a:custGeom>
            <a:avLst/>
            <a:gdLst>
              <a:gd name="T0" fmla="*/ 82 w 433"/>
              <a:gd name="T1" fmla="*/ 0 h 700"/>
              <a:gd name="T2" fmla="*/ 432 w 433"/>
              <a:gd name="T3" fmla="*/ 350 h 700"/>
              <a:gd name="T4" fmla="*/ 82 w 433"/>
              <a:gd name="T5" fmla="*/ 699 h 700"/>
              <a:gd name="T6" fmla="*/ 0 w 433"/>
              <a:gd name="T7" fmla="*/ 617 h 700"/>
              <a:gd name="T8" fmla="*/ 268 w 433"/>
              <a:gd name="T9" fmla="*/ 350 h 700"/>
              <a:gd name="T10" fmla="*/ 0 w 433"/>
              <a:gd name="T11" fmla="*/ 82 h 700"/>
              <a:gd name="T12" fmla="*/ 82 w 433"/>
              <a:gd name="T13" fmla="*/ 0 h 7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33" h="700">
                <a:moveTo>
                  <a:pt x="82" y="0"/>
                </a:moveTo>
                <a:lnTo>
                  <a:pt x="432" y="350"/>
                </a:lnTo>
                <a:lnTo>
                  <a:pt x="82" y="699"/>
                </a:lnTo>
                <a:lnTo>
                  <a:pt x="0" y="617"/>
                </a:lnTo>
                <a:lnTo>
                  <a:pt x="268" y="350"/>
                </a:lnTo>
                <a:lnTo>
                  <a:pt x="0" y="82"/>
                </a:lnTo>
                <a:lnTo>
                  <a:pt x="82" y="0"/>
                </a:lnTo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6792508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2"/>
          <p:cNvSpPr>
            <a:spLocks noChangeArrowheads="1"/>
          </p:cNvSpPr>
          <p:nvPr/>
        </p:nvSpPr>
        <p:spPr bwMode="auto">
          <a:xfrm>
            <a:off x="1058862" y="618332"/>
            <a:ext cx="419100" cy="419100"/>
          </a:xfrm>
          <a:custGeom>
            <a:avLst/>
            <a:gdLst>
              <a:gd name="T0" fmla="*/ 932 w 1165"/>
              <a:gd name="T1" fmla="*/ 932 h 1166"/>
              <a:gd name="T2" fmla="*/ 233 w 1165"/>
              <a:gd name="T3" fmla="*/ 932 h 1166"/>
              <a:gd name="T4" fmla="*/ 233 w 1165"/>
              <a:gd name="T5" fmla="*/ 233 h 1166"/>
              <a:gd name="T6" fmla="*/ 465 w 1165"/>
              <a:gd name="T7" fmla="*/ 233 h 1166"/>
              <a:gd name="T8" fmla="*/ 465 w 1165"/>
              <a:gd name="T9" fmla="*/ 350 h 1166"/>
              <a:gd name="T10" fmla="*/ 350 w 1165"/>
              <a:gd name="T11" fmla="*/ 350 h 1166"/>
              <a:gd name="T12" fmla="*/ 350 w 1165"/>
              <a:gd name="T13" fmla="*/ 815 h 1166"/>
              <a:gd name="T14" fmla="*/ 815 w 1165"/>
              <a:gd name="T15" fmla="*/ 815 h 1166"/>
              <a:gd name="T16" fmla="*/ 815 w 1165"/>
              <a:gd name="T17" fmla="*/ 350 h 1166"/>
              <a:gd name="T18" fmla="*/ 640 w 1165"/>
              <a:gd name="T19" fmla="*/ 350 h 1166"/>
              <a:gd name="T20" fmla="*/ 640 w 1165"/>
              <a:gd name="T21" fmla="*/ 481 h 1166"/>
              <a:gd name="T22" fmla="*/ 700 w 1165"/>
              <a:gd name="T23" fmla="*/ 582 h 1166"/>
              <a:gd name="T24" fmla="*/ 582 w 1165"/>
              <a:gd name="T25" fmla="*/ 700 h 1166"/>
              <a:gd name="T26" fmla="*/ 465 w 1165"/>
              <a:gd name="T27" fmla="*/ 582 h 1166"/>
              <a:gd name="T28" fmla="*/ 525 w 1165"/>
              <a:gd name="T29" fmla="*/ 481 h 1166"/>
              <a:gd name="T30" fmla="*/ 525 w 1165"/>
              <a:gd name="T31" fmla="*/ 350 h 1166"/>
              <a:gd name="T32" fmla="*/ 640 w 1165"/>
              <a:gd name="T33" fmla="*/ 233 h 1166"/>
              <a:gd name="T34" fmla="*/ 932 w 1165"/>
              <a:gd name="T35" fmla="*/ 233 h 1166"/>
              <a:gd name="T36" fmla="*/ 932 w 1165"/>
              <a:gd name="T37" fmla="*/ 932 h 1166"/>
              <a:gd name="T38" fmla="*/ 1050 w 1165"/>
              <a:gd name="T39" fmla="*/ 1050 h 1166"/>
              <a:gd name="T40" fmla="*/ 1050 w 1165"/>
              <a:gd name="T41" fmla="*/ 115 h 1166"/>
              <a:gd name="T42" fmla="*/ 115 w 1165"/>
              <a:gd name="T43" fmla="*/ 115 h 1166"/>
              <a:gd name="T44" fmla="*/ 115 w 1165"/>
              <a:gd name="T45" fmla="*/ 1050 h 1166"/>
              <a:gd name="T46" fmla="*/ 1050 w 1165"/>
              <a:gd name="T47" fmla="*/ 1050 h 1166"/>
              <a:gd name="T48" fmla="*/ 1050 w 1165"/>
              <a:gd name="T49" fmla="*/ 0 h 1166"/>
              <a:gd name="T50" fmla="*/ 1164 w 1165"/>
              <a:gd name="T51" fmla="*/ 115 h 1166"/>
              <a:gd name="T52" fmla="*/ 1164 w 1165"/>
              <a:gd name="T53" fmla="*/ 1050 h 1166"/>
              <a:gd name="T54" fmla="*/ 1050 w 1165"/>
              <a:gd name="T55" fmla="*/ 1165 h 1166"/>
              <a:gd name="T56" fmla="*/ 115 w 1165"/>
              <a:gd name="T57" fmla="*/ 1165 h 1166"/>
              <a:gd name="T58" fmla="*/ 0 w 1165"/>
              <a:gd name="T59" fmla="*/ 1050 h 1166"/>
              <a:gd name="T60" fmla="*/ 0 w 1165"/>
              <a:gd name="T61" fmla="*/ 115 h 1166"/>
              <a:gd name="T62" fmla="*/ 115 w 1165"/>
              <a:gd name="T63" fmla="*/ 0 h 1166"/>
              <a:gd name="T64" fmla="*/ 1050 w 1165"/>
              <a:gd name="T65" fmla="*/ 0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165" h="1166">
                <a:moveTo>
                  <a:pt x="932" y="932"/>
                </a:moveTo>
                <a:lnTo>
                  <a:pt x="233" y="932"/>
                </a:lnTo>
                <a:lnTo>
                  <a:pt x="233" y="233"/>
                </a:lnTo>
                <a:lnTo>
                  <a:pt x="465" y="233"/>
                </a:lnTo>
                <a:lnTo>
                  <a:pt x="465" y="350"/>
                </a:lnTo>
                <a:lnTo>
                  <a:pt x="350" y="350"/>
                </a:lnTo>
                <a:lnTo>
                  <a:pt x="350" y="815"/>
                </a:lnTo>
                <a:lnTo>
                  <a:pt x="815" y="815"/>
                </a:lnTo>
                <a:lnTo>
                  <a:pt x="815" y="350"/>
                </a:lnTo>
                <a:lnTo>
                  <a:pt x="640" y="350"/>
                </a:lnTo>
                <a:lnTo>
                  <a:pt x="640" y="481"/>
                </a:lnTo>
                <a:cubicBezTo>
                  <a:pt x="675" y="501"/>
                  <a:pt x="700" y="539"/>
                  <a:pt x="700" y="582"/>
                </a:cubicBezTo>
                <a:cubicBezTo>
                  <a:pt x="700" y="645"/>
                  <a:pt x="645" y="700"/>
                  <a:pt x="582" y="700"/>
                </a:cubicBezTo>
                <a:cubicBezTo>
                  <a:pt x="520" y="700"/>
                  <a:pt x="465" y="645"/>
                  <a:pt x="465" y="582"/>
                </a:cubicBezTo>
                <a:cubicBezTo>
                  <a:pt x="465" y="539"/>
                  <a:pt x="489" y="501"/>
                  <a:pt x="525" y="481"/>
                </a:cubicBezTo>
                <a:lnTo>
                  <a:pt x="525" y="350"/>
                </a:lnTo>
                <a:cubicBezTo>
                  <a:pt x="525" y="287"/>
                  <a:pt x="577" y="233"/>
                  <a:pt x="640" y="233"/>
                </a:cubicBezTo>
                <a:lnTo>
                  <a:pt x="932" y="233"/>
                </a:lnTo>
                <a:lnTo>
                  <a:pt x="932" y="932"/>
                </a:lnTo>
                <a:close/>
                <a:moveTo>
                  <a:pt x="1050" y="1050"/>
                </a:moveTo>
                <a:lnTo>
                  <a:pt x="1050" y="115"/>
                </a:lnTo>
                <a:lnTo>
                  <a:pt x="115" y="115"/>
                </a:lnTo>
                <a:lnTo>
                  <a:pt x="115" y="1050"/>
                </a:lnTo>
                <a:lnTo>
                  <a:pt x="1050" y="1050"/>
                </a:lnTo>
                <a:close/>
                <a:moveTo>
                  <a:pt x="1050" y="0"/>
                </a:moveTo>
                <a:cubicBezTo>
                  <a:pt x="1113" y="0"/>
                  <a:pt x="1164" y="52"/>
                  <a:pt x="1164" y="115"/>
                </a:cubicBezTo>
                <a:lnTo>
                  <a:pt x="1164" y="1050"/>
                </a:lnTo>
                <a:cubicBezTo>
                  <a:pt x="1164" y="1113"/>
                  <a:pt x="1113" y="1165"/>
                  <a:pt x="1050" y="1165"/>
                </a:cubicBezTo>
                <a:lnTo>
                  <a:pt x="115" y="1165"/>
                </a:lnTo>
                <a:cubicBezTo>
                  <a:pt x="52" y="1165"/>
                  <a:pt x="0" y="1113"/>
                  <a:pt x="0" y="1050"/>
                </a:cubicBezTo>
                <a:lnTo>
                  <a:pt x="0" y="115"/>
                </a:lnTo>
                <a:cubicBezTo>
                  <a:pt x="0" y="52"/>
                  <a:pt x="52" y="0"/>
                  <a:pt x="115" y="0"/>
                </a:cubicBezTo>
                <a:lnTo>
                  <a:pt x="1050" y="0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" name="Freeform 3"/>
          <p:cNvSpPr>
            <a:spLocks noChangeArrowheads="1"/>
          </p:cNvSpPr>
          <p:nvPr/>
        </p:nvSpPr>
        <p:spPr bwMode="auto">
          <a:xfrm>
            <a:off x="2174874" y="623096"/>
            <a:ext cx="336550" cy="409575"/>
          </a:xfrm>
          <a:custGeom>
            <a:avLst/>
            <a:gdLst>
              <a:gd name="T0" fmla="*/ 818 w 936"/>
              <a:gd name="T1" fmla="*/ 787 h 1138"/>
              <a:gd name="T2" fmla="*/ 935 w 936"/>
              <a:gd name="T3" fmla="*/ 905 h 1138"/>
              <a:gd name="T4" fmla="*/ 935 w 936"/>
              <a:gd name="T5" fmla="*/ 962 h 1138"/>
              <a:gd name="T6" fmla="*/ 0 w 936"/>
              <a:gd name="T7" fmla="*/ 962 h 1138"/>
              <a:gd name="T8" fmla="*/ 0 w 936"/>
              <a:gd name="T9" fmla="*/ 905 h 1138"/>
              <a:gd name="T10" fmla="*/ 118 w 936"/>
              <a:gd name="T11" fmla="*/ 787 h 1138"/>
              <a:gd name="T12" fmla="*/ 118 w 936"/>
              <a:gd name="T13" fmla="*/ 497 h 1138"/>
              <a:gd name="T14" fmla="*/ 380 w 936"/>
              <a:gd name="T15" fmla="*/ 129 h 1138"/>
              <a:gd name="T16" fmla="*/ 380 w 936"/>
              <a:gd name="T17" fmla="*/ 88 h 1138"/>
              <a:gd name="T18" fmla="*/ 468 w 936"/>
              <a:gd name="T19" fmla="*/ 0 h 1138"/>
              <a:gd name="T20" fmla="*/ 555 w 936"/>
              <a:gd name="T21" fmla="*/ 88 h 1138"/>
              <a:gd name="T22" fmla="*/ 555 w 936"/>
              <a:gd name="T23" fmla="*/ 129 h 1138"/>
              <a:gd name="T24" fmla="*/ 818 w 936"/>
              <a:gd name="T25" fmla="*/ 497 h 1138"/>
              <a:gd name="T26" fmla="*/ 818 w 936"/>
              <a:gd name="T27" fmla="*/ 787 h 1138"/>
              <a:gd name="T28" fmla="*/ 468 w 936"/>
              <a:gd name="T29" fmla="*/ 1137 h 1138"/>
              <a:gd name="T30" fmla="*/ 350 w 936"/>
              <a:gd name="T31" fmla="*/ 1022 h 1138"/>
              <a:gd name="T32" fmla="*/ 585 w 936"/>
              <a:gd name="T33" fmla="*/ 1022 h 1138"/>
              <a:gd name="T34" fmla="*/ 468 w 936"/>
              <a:gd name="T35" fmla="*/ 1137 h 11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936" h="1138">
                <a:moveTo>
                  <a:pt x="818" y="787"/>
                </a:moveTo>
                <a:lnTo>
                  <a:pt x="935" y="905"/>
                </a:lnTo>
                <a:lnTo>
                  <a:pt x="935" y="962"/>
                </a:lnTo>
                <a:lnTo>
                  <a:pt x="0" y="962"/>
                </a:lnTo>
                <a:lnTo>
                  <a:pt x="0" y="905"/>
                </a:lnTo>
                <a:lnTo>
                  <a:pt x="118" y="787"/>
                </a:lnTo>
                <a:lnTo>
                  <a:pt x="118" y="497"/>
                </a:lnTo>
                <a:cubicBezTo>
                  <a:pt x="118" y="317"/>
                  <a:pt x="214" y="170"/>
                  <a:pt x="380" y="129"/>
                </a:cubicBezTo>
                <a:lnTo>
                  <a:pt x="380" y="88"/>
                </a:lnTo>
                <a:cubicBezTo>
                  <a:pt x="380" y="38"/>
                  <a:pt x="419" y="0"/>
                  <a:pt x="468" y="0"/>
                </a:cubicBezTo>
                <a:cubicBezTo>
                  <a:pt x="517" y="0"/>
                  <a:pt x="555" y="38"/>
                  <a:pt x="555" y="88"/>
                </a:cubicBezTo>
                <a:lnTo>
                  <a:pt x="555" y="129"/>
                </a:lnTo>
                <a:cubicBezTo>
                  <a:pt x="722" y="170"/>
                  <a:pt x="818" y="320"/>
                  <a:pt x="818" y="497"/>
                </a:cubicBezTo>
                <a:lnTo>
                  <a:pt x="818" y="787"/>
                </a:lnTo>
                <a:close/>
                <a:moveTo>
                  <a:pt x="468" y="1137"/>
                </a:moveTo>
                <a:cubicBezTo>
                  <a:pt x="402" y="1137"/>
                  <a:pt x="350" y="1085"/>
                  <a:pt x="350" y="1022"/>
                </a:cubicBezTo>
                <a:lnTo>
                  <a:pt x="585" y="1022"/>
                </a:lnTo>
                <a:cubicBezTo>
                  <a:pt x="585" y="1085"/>
                  <a:pt x="531" y="1137"/>
                  <a:pt x="468" y="1137"/>
                </a:cubicBez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" name="Freeform 4"/>
          <p:cNvSpPr>
            <a:spLocks noChangeArrowheads="1"/>
          </p:cNvSpPr>
          <p:nvPr/>
        </p:nvSpPr>
        <p:spPr bwMode="auto">
          <a:xfrm>
            <a:off x="3251199" y="623096"/>
            <a:ext cx="336550" cy="409575"/>
          </a:xfrm>
          <a:custGeom>
            <a:avLst/>
            <a:gdLst>
              <a:gd name="T0" fmla="*/ 612 w 935"/>
              <a:gd name="T1" fmla="*/ 426 h 1138"/>
              <a:gd name="T2" fmla="*/ 612 w 935"/>
              <a:gd name="T3" fmla="*/ 323 h 1138"/>
              <a:gd name="T4" fmla="*/ 322 w 935"/>
              <a:gd name="T5" fmla="*/ 323 h 1138"/>
              <a:gd name="T6" fmla="*/ 322 w 935"/>
              <a:gd name="T7" fmla="*/ 426 h 1138"/>
              <a:gd name="T8" fmla="*/ 484 w 935"/>
              <a:gd name="T9" fmla="*/ 426 h 1138"/>
              <a:gd name="T10" fmla="*/ 322 w 935"/>
              <a:gd name="T11" fmla="*/ 626 h 1138"/>
              <a:gd name="T12" fmla="*/ 322 w 935"/>
              <a:gd name="T13" fmla="*/ 730 h 1138"/>
              <a:gd name="T14" fmla="*/ 612 w 935"/>
              <a:gd name="T15" fmla="*/ 730 h 1138"/>
              <a:gd name="T16" fmla="*/ 612 w 935"/>
              <a:gd name="T17" fmla="*/ 626 h 1138"/>
              <a:gd name="T18" fmla="*/ 451 w 935"/>
              <a:gd name="T19" fmla="*/ 626 h 1138"/>
              <a:gd name="T20" fmla="*/ 612 w 935"/>
              <a:gd name="T21" fmla="*/ 426 h 1138"/>
              <a:gd name="T22" fmla="*/ 817 w 935"/>
              <a:gd name="T23" fmla="*/ 787 h 1138"/>
              <a:gd name="T24" fmla="*/ 934 w 935"/>
              <a:gd name="T25" fmla="*/ 905 h 1138"/>
              <a:gd name="T26" fmla="*/ 934 w 935"/>
              <a:gd name="T27" fmla="*/ 962 h 1138"/>
              <a:gd name="T28" fmla="*/ 0 w 935"/>
              <a:gd name="T29" fmla="*/ 962 h 1138"/>
              <a:gd name="T30" fmla="*/ 0 w 935"/>
              <a:gd name="T31" fmla="*/ 905 h 1138"/>
              <a:gd name="T32" fmla="*/ 117 w 935"/>
              <a:gd name="T33" fmla="*/ 787 h 1138"/>
              <a:gd name="T34" fmla="*/ 117 w 935"/>
              <a:gd name="T35" fmla="*/ 497 h 1138"/>
              <a:gd name="T36" fmla="*/ 380 w 935"/>
              <a:gd name="T37" fmla="*/ 129 h 1138"/>
              <a:gd name="T38" fmla="*/ 380 w 935"/>
              <a:gd name="T39" fmla="*/ 88 h 1138"/>
              <a:gd name="T40" fmla="*/ 467 w 935"/>
              <a:gd name="T41" fmla="*/ 0 h 1138"/>
              <a:gd name="T42" fmla="*/ 555 w 935"/>
              <a:gd name="T43" fmla="*/ 88 h 1138"/>
              <a:gd name="T44" fmla="*/ 555 w 935"/>
              <a:gd name="T45" fmla="*/ 129 h 1138"/>
              <a:gd name="T46" fmla="*/ 817 w 935"/>
              <a:gd name="T47" fmla="*/ 497 h 1138"/>
              <a:gd name="T48" fmla="*/ 817 w 935"/>
              <a:gd name="T49" fmla="*/ 787 h 1138"/>
              <a:gd name="T50" fmla="*/ 467 w 935"/>
              <a:gd name="T51" fmla="*/ 1137 h 1138"/>
              <a:gd name="T52" fmla="*/ 350 w 935"/>
              <a:gd name="T53" fmla="*/ 1022 h 1138"/>
              <a:gd name="T54" fmla="*/ 585 w 935"/>
              <a:gd name="T55" fmla="*/ 1022 h 1138"/>
              <a:gd name="T56" fmla="*/ 467 w 935"/>
              <a:gd name="T57" fmla="*/ 1137 h 11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935" h="1138">
                <a:moveTo>
                  <a:pt x="612" y="426"/>
                </a:moveTo>
                <a:lnTo>
                  <a:pt x="612" y="323"/>
                </a:lnTo>
                <a:lnTo>
                  <a:pt x="322" y="323"/>
                </a:lnTo>
                <a:lnTo>
                  <a:pt x="322" y="426"/>
                </a:lnTo>
                <a:lnTo>
                  <a:pt x="484" y="426"/>
                </a:lnTo>
                <a:lnTo>
                  <a:pt x="322" y="626"/>
                </a:lnTo>
                <a:lnTo>
                  <a:pt x="322" y="730"/>
                </a:lnTo>
                <a:lnTo>
                  <a:pt x="612" y="730"/>
                </a:lnTo>
                <a:lnTo>
                  <a:pt x="612" y="626"/>
                </a:lnTo>
                <a:lnTo>
                  <a:pt x="451" y="626"/>
                </a:lnTo>
                <a:lnTo>
                  <a:pt x="612" y="426"/>
                </a:lnTo>
                <a:close/>
                <a:moveTo>
                  <a:pt x="817" y="787"/>
                </a:moveTo>
                <a:lnTo>
                  <a:pt x="934" y="905"/>
                </a:lnTo>
                <a:lnTo>
                  <a:pt x="934" y="962"/>
                </a:lnTo>
                <a:lnTo>
                  <a:pt x="0" y="962"/>
                </a:lnTo>
                <a:lnTo>
                  <a:pt x="0" y="905"/>
                </a:lnTo>
                <a:lnTo>
                  <a:pt x="117" y="787"/>
                </a:lnTo>
                <a:lnTo>
                  <a:pt x="117" y="497"/>
                </a:lnTo>
                <a:cubicBezTo>
                  <a:pt x="117" y="320"/>
                  <a:pt x="213" y="170"/>
                  <a:pt x="380" y="129"/>
                </a:cubicBezTo>
                <a:lnTo>
                  <a:pt x="380" y="88"/>
                </a:lnTo>
                <a:cubicBezTo>
                  <a:pt x="380" y="38"/>
                  <a:pt x="418" y="0"/>
                  <a:pt x="467" y="0"/>
                </a:cubicBezTo>
                <a:cubicBezTo>
                  <a:pt x="516" y="0"/>
                  <a:pt x="555" y="38"/>
                  <a:pt x="555" y="88"/>
                </a:cubicBezTo>
                <a:lnTo>
                  <a:pt x="555" y="129"/>
                </a:lnTo>
                <a:cubicBezTo>
                  <a:pt x="721" y="170"/>
                  <a:pt x="817" y="320"/>
                  <a:pt x="817" y="497"/>
                </a:cubicBezTo>
                <a:lnTo>
                  <a:pt x="817" y="787"/>
                </a:lnTo>
                <a:close/>
                <a:moveTo>
                  <a:pt x="467" y="1137"/>
                </a:moveTo>
                <a:cubicBezTo>
                  <a:pt x="402" y="1137"/>
                  <a:pt x="350" y="1085"/>
                  <a:pt x="350" y="1022"/>
                </a:cubicBezTo>
                <a:lnTo>
                  <a:pt x="585" y="1022"/>
                </a:lnTo>
                <a:cubicBezTo>
                  <a:pt x="585" y="1085"/>
                  <a:pt x="530" y="1137"/>
                  <a:pt x="467" y="1137"/>
                </a:cubicBez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" name="Freeform 5"/>
          <p:cNvSpPr>
            <a:spLocks noChangeArrowheads="1"/>
          </p:cNvSpPr>
          <p:nvPr/>
        </p:nvSpPr>
        <p:spPr bwMode="auto">
          <a:xfrm>
            <a:off x="4314824" y="623096"/>
            <a:ext cx="357188" cy="409575"/>
          </a:xfrm>
          <a:custGeom>
            <a:avLst/>
            <a:gdLst>
              <a:gd name="T0" fmla="*/ 817 w 993"/>
              <a:gd name="T1" fmla="*/ 711 h 1138"/>
              <a:gd name="T2" fmla="*/ 295 w 993"/>
              <a:gd name="T3" fmla="*/ 161 h 1138"/>
              <a:gd name="T4" fmla="*/ 336 w 993"/>
              <a:gd name="T5" fmla="*/ 142 h 1138"/>
              <a:gd name="T6" fmla="*/ 338 w 993"/>
              <a:gd name="T7" fmla="*/ 142 h 1138"/>
              <a:gd name="T8" fmla="*/ 355 w 993"/>
              <a:gd name="T9" fmla="*/ 134 h 1138"/>
              <a:gd name="T10" fmla="*/ 379 w 993"/>
              <a:gd name="T11" fmla="*/ 129 h 1138"/>
              <a:gd name="T12" fmla="*/ 379 w 993"/>
              <a:gd name="T13" fmla="*/ 88 h 1138"/>
              <a:gd name="T14" fmla="*/ 467 w 993"/>
              <a:gd name="T15" fmla="*/ 0 h 1138"/>
              <a:gd name="T16" fmla="*/ 554 w 993"/>
              <a:gd name="T17" fmla="*/ 88 h 1138"/>
              <a:gd name="T18" fmla="*/ 554 w 993"/>
              <a:gd name="T19" fmla="*/ 129 h 1138"/>
              <a:gd name="T20" fmla="*/ 817 w 993"/>
              <a:gd name="T21" fmla="*/ 497 h 1138"/>
              <a:gd name="T22" fmla="*/ 817 w 993"/>
              <a:gd name="T23" fmla="*/ 711 h 1138"/>
              <a:gd name="T24" fmla="*/ 467 w 993"/>
              <a:gd name="T25" fmla="*/ 1137 h 1138"/>
              <a:gd name="T26" fmla="*/ 349 w 993"/>
              <a:gd name="T27" fmla="*/ 1022 h 1138"/>
              <a:gd name="T28" fmla="*/ 584 w 993"/>
              <a:gd name="T29" fmla="*/ 1022 h 1138"/>
              <a:gd name="T30" fmla="*/ 467 w 993"/>
              <a:gd name="T31" fmla="*/ 1137 h 1138"/>
              <a:gd name="T32" fmla="*/ 224 w 993"/>
              <a:gd name="T33" fmla="*/ 213 h 1138"/>
              <a:gd name="T34" fmla="*/ 992 w 993"/>
              <a:gd name="T35" fmla="*/ 1006 h 1138"/>
              <a:gd name="T36" fmla="*/ 918 w 993"/>
              <a:gd name="T37" fmla="*/ 1080 h 1138"/>
              <a:gd name="T38" fmla="*/ 800 w 993"/>
              <a:gd name="T39" fmla="*/ 962 h 1138"/>
              <a:gd name="T40" fmla="*/ 0 w 993"/>
              <a:gd name="T41" fmla="*/ 962 h 1138"/>
              <a:gd name="T42" fmla="*/ 0 w 993"/>
              <a:gd name="T43" fmla="*/ 905 h 1138"/>
              <a:gd name="T44" fmla="*/ 117 w 993"/>
              <a:gd name="T45" fmla="*/ 787 h 1138"/>
              <a:gd name="T46" fmla="*/ 117 w 993"/>
              <a:gd name="T47" fmla="*/ 495 h 1138"/>
              <a:gd name="T48" fmla="*/ 164 w 993"/>
              <a:gd name="T49" fmla="*/ 295 h 1138"/>
              <a:gd name="T50" fmla="*/ 0 w 993"/>
              <a:gd name="T51" fmla="*/ 134 h 1138"/>
              <a:gd name="T52" fmla="*/ 73 w 993"/>
              <a:gd name="T53" fmla="*/ 57 h 1138"/>
              <a:gd name="T54" fmla="*/ 224 w 993"/>
              <a:gd name="T55" fmla="*/ 213 h 11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993" h="1138">
                <a:moveTo>
                  <a:pt x="817" y="711"/>
                </a:moveTo>
                <a:lnTo>
                  <a:pt x="295" y="161"/>
                </a:lnTo>
                <a:cubicBezTo>
                  <a:pt x="308" y="156"/>
                  <a:pt x="322" y="148"/>
                  <a:pt x="336" y="142"/>
                </a:cubicBezTo>
                <a:lnTo>
                  <a:pt x="338" y="142"/>
                </a:lnTo>
                <a:lnTo>
                  <a:pt x="355" y="134"/>
                </a:lnTo>
                <a:cubicBezTo>
                  <a:pt x="363" y="131"/>
                  <a:pt x="371" y="131"/>
                  <a:pt x="379" y="129"/>
                </a:cubicBezTo>
                <a:lnTo>
                  <a:pt x="379" y="88"/>
                </a:lnTo>
                <a:cubicBezTo>
                  <a:pt x="379" y="38"/>
                  <a:pt x="418" y="0"/>
                  <a:pt x="467" y="0"/>
                </a:cubicBezTo>
                <a:cubicBezTo>
                  <a:pt x="516" y="0"/>
                  <a:pt x="554" y="38"/>
                  <a:pt x="554" y="88"/>
                </a:cubicBezTo>
                <a:lnTo>
                  <a:pt x="554" y="129"/>
                </a:lnTo>
                <a:cubicBezTo>
                  <a:pt x="721" y="169"/>
                  <a:pt x="817" y="317"/>
                  <a:pt x="817" y="497"/>
                </a:cubicBezTo>
                <a:lnTo>
                  <a:pt x="817" y="711"/>
                </a:lnTo>
                <a:close/>
                <a:moveTo>
                  <a:pt x="467" y="1137"/>
                </a:moveTo>
                <a:cubicBezTo>
                  <a:pt x="401" y="1137"/>
                  <a:pt x="349" y="1088"/>
                  <a:pt x="349" y="1022"/>
                </a:cubicBezTo>
                <a:lnTo>
                  <a:pt x="584" y="1022"/>
                </a:lnTo>
                <a:cubicBezTo>
                  <a:pt x="584" y="1088"/>
                  <a:pt x="532" y="1137"/>
                  <a:pt x="467" y="1137"/>
                </a:cubicBezTo>
                <a:close/>
                <a:moveTo>
                  <a:pt x="224" y="213"/>
                </a:moveTo>
                <a:cubicBezTo>
                  <a:pt x="480" y="478"/>
                  <a:pt x="737" y="741"/>
                  <a:pt x="992" y="1006"/>
                </a:cubicBezTo>
                <a:lnTo>
                  <a:pt x="918" y="1080"/>
                </a:lnTo>
                <a:lnTo>
                  <a:pt x="800" y="962"/>
                </a:lnTo>
                <a:lnTo>
                  <a:pt x="0" y="962"/>
                </a:lnTo>
                <a:lnTo>
                  <a:pt x="0" y="905"/>
                </a:lnTo>
                <a:lnTo>
                  <a:pt x="117" y="787"/>
                </a:lnTo>
                <a:lnTo>
                  <a:pt x="117" y="495"/>
                </a:lnTo>
                <a:cubicBezTo>
                  <a:pt x="117" y="421"/>
                  <a:pt x="133" y="353"/>
                  <a:pt x="164" y="295"/>
                </a:cubicBezTo>
                <a:lnTo>
                  <a:pt x="0" y="134"/>
                </a:lnTo>
                <a:lnTo>
                  <a:pt x="73" y="57"/>
                </a:lnTo>
                <a:lnTo>
                  <a:pt x="224" y="213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7" name="Freeform 6"/>
          <p:cNvSpPr>
            <a:spLocks noChangeArrowheads="1"/>
          </p:cNvSpPr>
          <p:nvPr/>
        </p:nvSpPr>
        <p:spPr bwMode="auto">
          <a:xfrm>
            <a:off x="5400674" y="623096"/>
            <a:ext cx="336550" cy="409575"/>
          </a:xfrm>
          <a:custGeom>
            <a:avLst/>
            <a:gdLst>
              <a:gd name="T0" fmla="*/ 699 w 935"/>
              <a:gd name="T1" fmla="*/ 497 h 1138"/>
              <a:gd name="T2" fmla="*/ 467 w 935"/>
              <a:gd name="T3" fmla="*/ 235 h 1138"/>
              <a:gd name="T4" fmla="*/ 235 w 935"/>
              <a:gd name="T5" fmla="*/ 497 h 1138"/>
              <a:gd name="T6" fmla="*/ 235 w 935"/>
              <a:gd name="T7" fmla="*/ 847 h 1138"/>
              <a:gd name="T8" fmla="*/ 699 w 935"/>
              <a:gd name="T9" fmla="*/ 847 h 1138"/>
              <a:gd name="T10" fmla="*/ 699 w 935"/>
              <a:gd name="T11" fmla="*/ 497 h 1138"/>
              <a:gd name="T12" fmla="*/ 817 w 935"/>
              <a:gd name="T13" fmla="*/ 787 h 1138"/>
              <a:gd name="T14" fmla="*/ 934 w 935"/>
              <a:gd name="T15" fmla="*/ 905 h 1138"/>
              <a:gd name="T16" fmla="*/ 934 w 935"/>
              <a:gd name="T17" fmla="*/ 962 h 1138"/>
              <a:gd name="T18" fmla="*/ 0 w 935"/>
              <a:gd name="T19" fmla="*/ 962 h 1138"/>
              <a:gd name="T20" fmla="*/ 0 w 935"/>
              <a:gd name="T21" fmla="*/ 905 h 1138"/>
              <a:gd name="T22" fmla="*/ 117 w 935"/>
              <a:gd name="T23" fmla="*/ 787 h 1138"/>
              <a:gd name="T24" fmla="*/ 117 w 935"/>
              <a:gd name="T25" fmla="*/ 497 h 1138"/>
              <a:gd name="T26" fmla="*/ 380 w 935"/>
              <a:gd name="T27" fmla="*/ 129 h 1138"/>
              <a:gd name="T28" fmla="*/ 380 w 935"/>
              <a:gd name="T29" fmla="*/ 88 h 1138"/>
              <a:gd name="T30" fmla="*/ 467 w 935"/>
              <a:gd name="T31" fmla="*/ 0 h 1138"/>
              <a:gd name="T32" fmla="*/ 554 w 935"/>
              <a:gd name="T33" fmla="*/ 88 h 1138"/>
              <a:gd name="T34" fmla="*/ 554 w 935"/>
              <a:gd name="T35" fmla="*/ 129 h 1138"/>
              <a:gd name="T36" fmla="*/ 817 w 935"/>
              <a:gd name="T37" fmla="*/ 497 h 1138"/>
              <a:gd name="T38" fmla="*/ 817 w 935"/>
              <a:gd name="T39" fmla="*/ 787 h 1138"/>
              <a:gd name="T40" fmla="*/ 467 w 935"/>
              <a:gd name="T41" fmla="*/ 1137 h 1138"/>
              <a:gd name="T42" fmla="*/ 349 w 935"/>
              <a:gd name="T43" fmla="*/ 1022 h 1138"/>
              <a:gd name="T44" fmla="*/ 585 w 935"/>
              <a:gd name="T45" fmla="*/ 1022 h 1138"/>
              <a:gd name="T46" fmla="*/ 467 w 935"/>
              <a:gd name="T47" fmla="*/ 1137 h 11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935" h="1138">
                <a:moveTo>
                  <a:pt x="699" y="497"/>
                </a:moveTo>
                <a:cubicBezTo>
                  <a:pt x="699" y="353"/>
                  <a:pt x="612" y="235"/>
                  <a:pt x="467" y="235"/>
                </a:cubicBezTo>
                <a:cubicBezTo>
                  <a:pt x="322" y="235"/>
                  <a:pt x="235" y="353"/>
                  <a:pt x="235" y="497"/>
                </a:cubicBezTo>
                <a:lnTo>
                  <a:pt x="235" y="847"/>
                </a:lnTo>
                <a:lnTo>
                  <a:pt x="699" y="847"/>
                </a:lnTo>
                <a:lnTo>
                  <a:pt x="699" y="497"/>
                </a:lnTo>
                <a:close/>
                <a:moveTo>
                  <a:pt x="817" y="787"/>
                </a:moveTo>
                <a:lnTo>
                  <a:pt x="934" y="905"/>
                </a:lnTo>
                <a:lnTo>
                  <a:pt x="934" y="962"/>
                </a:lnTo>
                <a:lnTo>
                  <a:pt x="0" y="962"/>
                </a:lnTo>
                <a:lnTo>
                  <a:pt x="0" y="905"/>
                </a:lnTo>
                <a:lnTo>
                  <a:pt x="117" y="787"/>
                </a:lnTo>
                <a:lnTo>
                  <a:pt x="117" y="497"/>
                </a:lnTo>
                <a:cubicBezTo>
                  <a:pt x="117" y="317"/>
                  <a:pt x="213" y="170"/>
                  <a:pt x="380" y="129"/>
                </a:cubicBezTo>
                <a:lnTo>
                  <a:pt x="380" y="88"/>
                </a:lnTo>
                <a:cubicBezTo>
                  <a:pt x="380" y="38"/>
                  <a:pt x="418" y="0"/>
                  <a:pt x="467" y="0"/>
                </a:cubicBezTo>
                <a:cubicBezTo>
                  <a:pt x="516" y="0"/>
                  <a:pt x="554" y="38"/>
                  <a:pt x="554" y="88"/>
                </a:cubicBezTo>
                <a:lnTo>
                  <a:pt x="554" y="129"/>
                </a:lnTo>
                <a:cubicBezTo>
                  <a:pt x="721" y="170"/>
                  <a:pt x="817" y="320"/>
                  <a:pt x="817" y="497"/>
                </a:cubicBezTo>
                <a:lnTo>
                  <a:pt x="817" y="787"/>
                </a:lnTo>
                <a:close/>
                <a:moveTo>
                  <a:pt x="467" y="1137"/>
                </a:moveTo>
                <a:cubicBezTo>
                  <a:pt x="404" y="1137"/>
                  <a:pt x="349" y="1085"/>
                  <a:pt x="349" y="1022"/>
                </a:cubicBezTo>
                <a:lnTo>
                  <a:pt x="585" y="1022"/>
                </a:lnTo>
                <a:cubicBezTo>
                  <a:pt x="585" y="1085"/>
                  <a:pt x="530" y="1137"/>
                  <a:pt x="467" y="1137"/>
                </a:cubicBez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8" name="Freeform 7"/>
          <p:cNvSpPr>
            <a:spLocks noChangeArrowheads="1"/>
          </p:cNvSpPr>
          <p:nvPr/>
        </p:nvSpPr>
        <p:spPr bwMode="auto">
          <a:xfrm>
            <a:off x="6434137" y="623096"/>
            <a:ext cx="419100" cy="409575"/>
          </a:xfrm>
          <a:custGeom>
            <a:avLst/>
            <a:gdLst>
              <a:gd name="T0" fmla="*/ 582 w 1166"/>
              <a:gd name="T1" fmla="*/ 1137 h 1138"/>
              <a:gd name="T2" fmla="*/ 465 w 1166"/>
              <a:gd name="T3" fmla="*/ 1022 h 1138"/>
              <a:gd name="T4" fmla="*/ 697 w 1166"/>
              <a:gd name="T5" fmla="*/ 1022 h 1138"/>
              <a:gd name="T6" fmla="*/ 582 w 1166"/>
              <a:gd name="T7" fmla="*/ 1137 h 1138"/>
              <a:gd name="T8" fmla="*/ 932 w 1166"/>
              <a:gd name="T9" fmla="*/ 497 h 1138"/>
              <a:gd name="T10" fmla="*/ 932 w 1166"/>
              <a:gd name="T11" fmla="*/ 787 h 1138"/>
              <a:gd name="T12" fmla="*/ 1050 w 1166"/>
              <a:gd name="T13" fmla="*/ 905 h 1138"/>
              <a:gd name="T14" fmla="*/ 1050 w 1166"/>
              <a:gd name="T15" fmla="*/ 962 h 1138"/>
              <a:gd name="T16" fmla="*/ 115 w 1166"/>
              <a:gd name="T17" fmla="*/ 962 h 1138"/>
              <a:gd name="T18" fmla="*/ 115 w 1166"/>
              <a:gd name="T19" fmla="*/ 905 h 1138"/>
              <a:gd name="T20" fmla="*/ 233 w 1166"/>
              <a:gd name="T21" fmla="*/ 787 h 1138"/>
              <a:gd name="T22" fmla="*/ 233 w 1166"/>
              <a:gd name="T23" fmla="*/ 497 h 1138"/>
              <a:gd name="T24" fmla="*/ 495 w 1166"/>
              <a:gd name="T25" fmla="*/ 129 h 1138"/>
              <a:gd name="T26" fmla="*/ 495 w 1166"/>
              <a:gd name="T27" fmla="*/ 88 h 1138"/>
              <a:gd name="T28" fmla="*/ 582 w 1166"/>
              <a:gd name="T29" fmla="*/ 0 h 1138"/>
              <a:gd name="T30" fmla="*/ 670 w 1166"/>
              <a:gd name="T31" fmla="*/ 88 h 1138"/>
              <a:gd name="T32" fmla="*/ 670 w 1166"/>
              <a:gd name="T33" fmla="*/ 129 h 1138"/>
              <a:gd name="T34" fmla="*/ 932 w 1166"/>
              <a:gd name="T35" fmla="*/ 497 h 1138"/>
              <a:gd name="T36" fmla="*/ 1047 w 1166"/>
              <a:gd name="T37" fmla="*/ 467 h 1138"/>
              <a:gd name="T38" fmla="*/ 842 w 1166"/>
              <a:gd name="T39" fmla="*/ 93 h 1138"/>
              <a:gd name="T40" fmla="*/ 924 w 1166"/>
              <a:gd name="T41" fmla="*/ 11 h 1138"/>
              <a:gd name="T42" fmla="*/ 1165 w 1166"/>
              <a:gd name="T43" fmla="*/ 467 h 1138"/>
              <a:gd name="T44" fmla="*/ 1047 w 1166"/>
              <a:gd name="T45" fmla="*/ 467 h 1138"/>
              <a:gd name="T46" fmla="*/ 326 w 1166"/>
              <a:gd name="T47" fmla="*/ 93 h 1138"/>
              <a:gd name="T48" fmla="*/ 118 w 1166"/>
              <a:gd name="T49" fmla="*/ 467 h 1138"/>
              <a:gd name="T50" fmla="*/ 0 w 1166"/>
              <a:gd name="T51" fmla="*/ 467 h 1138"/>
              <a:gd name="T52" fmla="*/ 241 w 1166"/>
              <a:gd name="T53" fmla="*/ 11 h 1138"/>
              <a:gd name="T54" fmla="*/ 326 w 1166"/>
              <a:gd name="T55" fmla="*/ 93 h 11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166" h="1138">
                <a:moveTo>
                  <a:pt x="582" y="1137"/>
                </a:moveTo>
                <a:cubicBezTo>
                  <a:pt x="517" y="1137"/>
                  <a:pt x="465" y="1085"/>
                  <a:pt x="465" y="1022"/>
                </a:cubicBezTo>
                <a:lnTo>
                  <a:pt x="697" y="1022"/>
                </a:lnTo>
                <a:cubicBezTo>
                  <a:pt x="697" y="1090"/>
                  <a:pt x="646" y="1137"/>
                  <a:pt x="582" y="1137"/>
                </a:cubicBezTo>
                <a:close/>
                <a:moveTo>
                  <a:pt x="932" y="497"/>
                </a:moveTo>
                <a:lnTo>
                  <a:pt x="932" y="787"/>
                </a:lnTo>
                <a:lnTo>
                  <a:pt x="1050" y="905"/>
                </a:lnTo>
                <a:lnTo>
                  <a:pt x="1050" y="962"/>
                </a:lnTo>
                <a:lnTo>
                  <a:pt x="115" y="962"/>
                </a:lnTo>
                <a:lnTo>
                  <a:pt x="115" y="905"/>
                </a:lnTo>
                <a:lnTo>
                  <a:pt x="233" y="787"/>
                </a:lnTo>
                <a:lnTo>
                  <a:pt x="233" y="497"/>
                </a:lnTo>
                <a:cubicBezTo>
                  <a:pt x="233" y="317"/>
                  <a:pt x="328" y="170"/>
                  <a:pt x="495" y="129"/>
                </a:cubicBezTo>
                <a:lnTo>
                  <a:pt x="495" y="88"/>
                </a:lnTo>
                <a:cubicBezTo>
                  <a:pt x="495" y="38"/>
                  <a:pt x="533" y="0"/>
                  <a:pt x="582" y="0"/>
                </a:cubicBezTo>
                <a:cubicBezTo>
                  <a:pt x="632" y="0"/>
                  <a:pt x="670" y="38"/>
                  <a:pt x="670" y="88"/>
                </a:cubicBezTo>
                <a:lnTo>
                  <a:pt x="670" y="129"/>
                </a:lnTo>
                <a:cubicBezTo>
                  <a:pt x="837" y="170"/>
                  <a:pt x="932" y="320"/>
                  <a:pt x="932" y="497"/>
                </a:cubicBezTo>
                <a:close/>
                <a:moveTo>
                  <a:pt x="1047" y="467"/>
                </a:moveTo>
                <a:cubicBezTo>
                  <a:pt x="1039" y="312"/>
                  <a:pt x="960" y="178"/>
                  <a:pt x="842" y="93"/>
                </a:cubicBezTo>
                <a:lnTo>
                  <a:pt x="924" y="11"/>
                </a:lnTo>
                <a:cubicBezTo>
                  <a:pt x="1063" y="118"/>
                  <a:pt x="1156" y="282"/>
                  <a:pt x="1165" y="467"/>
                </a:cubicBezTo>
                <a:lnTo>
                  <a:pt x="1047" y="467"/>
                </a:lnTo>
                <a:close/>
                <a:moveTo>
                  <a:pt x="326" y="93"/>
                </a:moveTo>
                <a:cubicBezTo>
                  <a:pt x="205" y="178"/>
                  <a:pt x="126" y="312"/>
                  <a:pt x="118" y="467"/>
                </a:cubicBezTo>
                <a:lnTo>
                  <a:pt x="0" y="467"/>
                </a:lnTo>
                <a:cubicBezTo>
                  <a:pt x="9" y="282"/>
                  <a:pt x="101" y="118"/>
                  <a:pt x="241" y="11"/>
                </a:cubicBezTo>
                <a:lnTo>
                  <a:pt x="326" y="93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9" name="Freeform 8"/>
          <p:cNvSpPr>
            <a:spLocks noChangeArrowheads="1"/>
          </p:cNvSpPr>
          <p:nvPr/>
        </p:nvSpPr>
        <p:spPr bwMode="auto">
          <a:xfrm>
            <a:off x="7508874" y="659607"/>
            <a:ext cx="419100" cy="336550"/>
          </a:xfrm>
          <a:custGeom>
            <a:avLst/>
            <a:gdLst>
              <a:gd name="T0" fmla="*/ 757 w 1165"/>
              <a:gd name="T1" fmla="*/ 88 h 936"/>
              <a:gd name="T2" fmla="*/ 757 w 1165"/>
              <a:gd name="T3" fmla="*/ 410 h 936"/>
              <a:gd name="T4" fmla="*/ 1076 w 1165"/>
              <a:gd name="T5" fmla="*/ 410 h 936"/>
              <a:gd name="T6" fmla="*/ 757 w 1165"/>
              <a:gd name="T7" fmla="*/ 88 h 936"/>
              <a:gd name="T8" fmla="*/ 1164 w 1165"/>
              <a:gd name="T9" fmla="*/ 350 h 936"/>
              <a:gd name="T10" fmla="*/ 1164 w 1165"/>
              <a:gd name="T11" fmla="*/ 817 h 936"/>
              <a:gd name="T12" fmla="*/ 1049 w 1165"/>
              <a:gd name="T13" fmla="*/ 932 h 936"/>
              <a:gd name="T14" fmla="*/ 114 w 1165"/>
              <a:gd name="T15" fmla="*/ 935 h 936"/>
              <a:gd name="T16" fmla="*/ 0 w 1165"/>
              <a:gd name="T17" fmla="*/ 817 h 936"/>
              <a:gd name="T18" fmla="*/ 0 w 1165"/>
              <a:gd name="T19" fmla="*/ 118 h 936"/>
              <a:gd name="T20" fmla="*/ 114 w 1165"/>
              <a:gd name="T21" fmla="*/ 0 h 936"/>
              <a:gd name="T22" fmla="*/ 814 w 1165"/>
              <a:gd name="T23" fmla="*/ 0 h 936"/>
              <a:gd name="T24" fmla="*/ 1164 w 1165"/>
              <a:gd name="T25" fmla="*/ 350 h 9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165" h="936">
                <a:moveTo>
                  <a:pt x="757" y="88"/>
                </a:moveTo>
                <a:lnTo>
                  <a:pt x="757" y="410"/>
                </a:lnTo>
                <a:lnTo>
                  <a:pt x="1076" y="410"/>
                </a:lnTo>
                <a:lnTo>
                  <a:pt x="757" y="88"/>
                </a:lnTo>
                <a:close/>
                <a:moveTo>
                  <a:pt x="1164" y="350"/>
                </a:moveTo>
                <a:lnTo>
                  <a:pt x="1164" y="817"/>
                </a:lnTo>
                <a:cubicBezTo>
                  <a:pt x="1164" y="880"/>
                  <a:pt x="1112" y="932"/>
                  <a:pt x="1049" y="932"/>
                </a:cubicBezTo>
                <a:lnTo>
                  <a:pt x="114" y="935"/>
                </a:lnTo>
                <a:cubicBezTo>
                  <a:pt x="52" y="935"/>
                  <a:pt x="0" y="880"/>
                  <a:pt x="0" y="817"/>
                </a:cubicBezTo>
                <a:lnTo>
                  <a:pt x="0" y="118"/>
                </a:lnTo>
                <a:cubicBezTo>
                  <a:pt x="0" y="55"/>
                  <a:pt x="52" y="0"/>
                  <a:pt x="114" y="0"/>
                </a:cubicBezTo>
                <a:lnTo>
                  <a:pt x="814" y="0"/>
                </a:lnTo>
                <a:lnTo>
                  <a:pt x="1164" y="350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0" name="Freeform 9"/>
          <p:cNvSpPr>
            <a:spLocks noChangeArrowheads="1"/>
          </p:cNvSpPr>
          <p:nvPr/>
        </p:nvSpPr>
        <p:spPr bwMode="auto">
          <a:xfrm>
            <a:off x="8624887" y="618332"/>
            <a:ext cx="336550" cy="419100"/>
          </a:xfrm>
          <a:custGeom>
            <a:avLst/>
            <a:gdLst>
              <a:gd name="T0" fmla="*/ 525 w 936"/>
              <a:gd name="T1" fmla="*/ 408 h 1166"/>
              <a:gd name="T2" fmla="*/ 847 w 936"/>
              <a:gd name="T3" fmla="*/ 408 h 1166"/>
              <a:gd name="T4" fmla="*/ 525 w 936"/>
              <a:gd name="T5" fmla="*/ 88 h 1166"/>
              <a:gd name="T6" fmla="*/ 525 w 936"/>
              <a:gd name="T7" fmla="*/ 408 h 1166"/>
              <a:gd name="T8" fmla="*/ 699 w 936"/>
              <a:gd name="T9" fmla="*/ 815 h 1166"/>
              <a:gd name="T10" fmla="*/ 699 w 936"/>
              <a:gd name="T11" fmla="*/ 700 h 1166"/>
              <a:gd name="T12" fmla="*/ 525 w 936"/>
              <a:gd name="T13" fmla="*/ 700 h 1166"/>
              <a:gd name="T14" fmla="*/ 525 w 936"/>
              <a:gd name="T15" fmla="*/ 525 h 1166"/>
              <a:gd name="T16" fmla="*/ 410 w 936"/>
              <a:gd name="T17" fmla="*/ 525 h 1166"/>
              <a:gd name="T18" fmla="*/ 410 w 936"/>
              <a:gd name="T19" fmla="*/ 700 h 1166"/>
              <a:gd name="T20" fmla="*/ 235 w 936"/>
              <a:gd name="T21" fmla="*/ 700 h 1166"/>
              <a:gd name="T22" fmla="*/ 235 w 936"/>
              <a:gd name="T23" fmla="*/ 815 h 1166"/>
              <a:gd name="T24" fmla="*/ 410 w 936"/>
              <a:gd name="T25" fmla="*/ 815 h 1166"/>
              <a:gd name="T26" fmla="*/ 410 w 936"/>
              <a:gd name="T27" fmla="*/ 990 h 1166"/>
              <a:gd name="T28" fmla="*/ 525 w 936"/>
              <a:gd name="T29" fmla="*/ 990 h 1166"/>
              <a:gd name="T30" fmla="*/ 525 w 936"/>
              <a:gd name="T31" fmla="*/ 815 h 1166"/>
              <a:gd name="T32" fmla="*/ 699 w 936"/>
              <a:gd name="T33" fmla="*/ 815 h 1166"/>
              <a:gd name="T34" fmla="*/ 585 w 936"/>
              <a:gd name="T35" fmla="*/ 0 h 1166"/>
              <a:gd name="T36" fmla="*/ 935 w 936"/>
              <a:gd name="T37" fmla="*/ 350 h 1166"/>
              <a:gd name="T38" fmla="*/ 935 w 936"/>
              <a:gd name="T39" fmla="*/ 1050 h 1166"/>
              <a:gd name="T40" fmla="*/ 817 w 936"/>
              <a:gd name="T41" fmla="*/ 1165 h 1166"/>
              <a:gd name="T42" fmla="*/ 117 w 936"/>
              <a:gd name="T43" fmla="*/ 1165 h 1166"/>
              <a:gd name="T44" fmla="*/ 0 w 936"/>
              <a:gd name="T45" fmla="*/ 1050 h 1166"/>
              <a:gd name="T46" fmla="*/ 3 w 936"/>
              <a:gd name="T47" fmla="*/ 115 h 1166"/>
              <a:gd name="T48" fmla="*/ 117 w 936"/>
              <a:gd name="T49" fmla="*/ 0 h 1166"/>
              <a:gd name="T50" fmla="*/ 585 w 936"/>
              <a:gd name="T51" fmla="*/ 0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936" h="1166">
                <a:moveTo>
                  <a:pt x="525" y="408"/>
                </a:moveTo>
                <a:lnTo>
                  <a:pt x="847" y="408"/>
                </a:lnTo>
                <a:lnTo>
                  <a:pt x="525" y="88"/>
                </a:lnTo>
                <a:lnTo>
                  <a:pt x="525" y="408"/>
                </a:lnTo>
                <a:close/>
                <a:moveTo>
                  <a:pt x="699" y="815"/>
                </a:moveTo>
                <a:lnTo>
                  <a:pt x="699" y="700"/>
                </a:lnTo>
                <a:lnTo>
                  <a:pt x="525" y="700"/>
                </a:lnTo>
                <a:lnTo>
                  <a:pt x="525" y="525"/>
                </a:lnTo>
                <a:lnTo>
                  <a:pt x="410" y="525"/>
                </a:lnTo>
                <a:lnTo>
                  <a:pt x="410" y="700"/>
                </a:lnTo>
                <a:lnTo>
                  <a:pt x="235" y="700"/>
                </a:lnTo>
                <a:lnTo>
                  <a:pt x="235" y="815"/>
                </a:lnTo>
                <a:lnTo>
                  <a:pt x="410" y="815"/>
                </a:lnTo>
                <a:lnTo>
                  <a:pt x="410" y="990"/>
                </a:lnTo>
                <a:lnTo>
                  <a:pt x="525" y="990"/>
                </a:lnTo>
                <a:lnTo>
                  <a:pt x="525" y="815"/>
                </a:lnTo>
                <a:lnTo>
                  <a:pt x="699" y="815"/>
                </a:lnTo>
                <a:close/>
                <a:moveTo>
                  <a:pt x="585" y="0"/>
                </a:moveTo>
                <a:lnTo>
                  <a:pt x="935" y="350"/>
                </a:lnTo>
                <a:lnTo>
                  <a:pt x="935" y="1050"/>
                </a:lnTo>
                <a:cubicBezTo>
                  <a:pt x="935" y="1113"/>
                  <a:pt x="880" y="1165"/>
                  <a:pt x="817" y="1165"/>
                </a:cubicBezTo>
                <a:lnTo>
                  <a:pt x="117" y="1165"/>
                </a:lnTo>
                <a:cubicBezTo>
                  <a:pt x="55" y="1165"/>
                  <a:pt x="0" y="1113"/>
                  <a:pt x="0" y="1050"/>
                </a:cubicBezTo>
                <a:lnTo>
                  <a:pt x="3" y="115"/>
                </a:lnTo>
                <a:cubicBezTo>
                  <a:pt x="3" y="52"/>
                  <a:pt x="55" y="0"/>
                  <a:pt x="117" y="0"/>
                </a:cubicBezTo>
                <a:lnTo>
                  <a:pt x="585" y="0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1" name="Freeform 10"/>
          <p:cNvSpPr>
            <a:spLocks noChangeArrowheads="1"/>
          </p:cNvSpPr>
          <p:nvPr/>
        </p:nvSpPr>
        <p:spPr bwMode="auto">
          <a:xfrm>
            <a:off x="9658349" y="618332"/>
            <a:ext cx="419100" cy="419100"/>
          </a:xfrm>
          <a:custGeom>
            <a:avLst/>
            <a:gdLst>
              <a:gd name="T0" fmla="*/ 952 w 1166"/>
              <a:gd name="T1" fmla="*/ 869 h 1166"/>
              <a:gd name="T2" fmla="*/ 1050 w 1166"/>
              <a:gd name="T3" fmla="*/ 582 h 1166"/>
              <a:gd name="T4" fmla="*/ 583 w 1166"/>
              <a:gd name="T5" fmla="*/ 115 h 1166"/>
              <a:gd name="T6" fmla="*/ 296 w 1166"/>
              <a:gd name="T7" fmla="*/ 214 h 1166"/>
              <a:gd name="T8" fmla="*/ 952 w 1166"/>
              <a:gd name="T9" fmla="*/ 869 h 1166"/>
              <a:gd name="T10" fmla="*/ 583 w 1166"/>
              <a:gd name="T11" fmla="*/ 1050 h 1166"/>
              <a:gd name="T12" fmla="*/ 870 w 1166"/>
              <a:gd name="T13" fmla="*/ 951 h 1166"/>
              <a:gd name="T14" fmla="*/ 214 w 1166"/>
              <a:gd name="T15" fmla="*/ 296 h 1166"/>
              <a:gd name="T16" fmla="*/ 115 w 1166"/>
              <a:gd name="T17" fmla="*/ 582 h 1166"/>
              <a:gd name="T18" fmla="*/ 583 w 1166"/>
              <a:gd name="T19" fmla="*/ 1050 h 1166"/>
              <a:gd name="T20" fmla="*/ 583 w 1166"/>
              <a:gd name="T21" fmla="*/ 0 h 1166"/>
              <a:gd name="T22" fmla="*/ 1165 w 1166"/>
              <a:gd name="T23" fmla="*/ 582 h 1166"/>
              <a:gd name="T24" fmla="*/ 583 w 1166"/>
              <a:gd name="T25" fmla="*/ 1165 h 1166"/>
              <a:gd name="T26" fmla="*/ 0 w 1166"/>
              <a:gd name="T27" fmla="*/ 582 h 1166"/>
              <a:gd name="T28" fmla="*/ 583 w 1166"/>
              <a:gd name="T29" fmla="*/ 0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166" h="1166">
                <a:moveTo>
                  <a:pt x="952" y="869"/>
                </a:moveTo>
                <a:cubicBezTo>
                  <a:pt x="1014" y="790"/>
                  <a:pt x="1050" y="689"/>
                  <a:pt x="1050" y="582"/>
                </a:cubicBezTo>
                <a:cubicBezTo>
                  <a:pt x="1050" y="326"/>
                  <a:pt x="839" y="115"/>
                  <a:pt x="583" y="115"/>
                </a:cubicBezTo>
                <a:cubicBezTo>
                  <a:pt x="476" y="115"/>
                  <a:pt x="375" y="151"/>
                  <a:pt x="296" y="214"/>
                </a:cubicBezTo>
                <a:lnTo>
                  <a:pt x="952" y="869"/>
                </a:lnTo>
                <a:close/>
                <a:moveTo>
                  <a:pt x="583" y="1050"/>
                </a:moveTo>
                <a:cubicBezTo>
                  <a:pt x="689" y="1050"/>
                  <a:pt x="790" y="1014"/>
                  <a:pt x="870" y="951"/>
                </a:cubicBezTo>
                <a:lnTo>
                  <a:pt x="214" y="296"/>
                </a:lnTo>
                <a:cubicBezTo>
                  <a:pt x="151" y="375"/>
                  <a:pt x="115" y="476"/>
                  <a:pt x="115" y="582"/>
                </a:cubicBezTo>
                <a:cubicBezTo>
                  <a:pt x="115" y="839"/>
                  <a:pt x="326" y="1050"/>
                  <a:pt x="583" y="1050"/>
                </a:cubicBezTo>
                <a:close/>
                <a:moveTo>
                  <a:pt x="583" y="0"/>
                </a:moveTo>
                <a:cubicBezTo>
                  <a:pt x="905" y="0"/>
                  <a:pt x="1165" y="259"/>
                  <a:pt x="1165" y="582"/>
                </a:cubicBezTo>
                <a:cubicBezTo>
                  <a:pt x="1165" y="904"/>
                  <a:pt x="906" y="1165"/>
                  <a:pt x="583" y="1165"/>
                </a:cubicBezTo>
                <a:cubicBezTo>
                  <a:pt x="261" y="1165"/>
                  <a:pt x="0" y="904"/>
                  <a:pt x="0" y="582"/>
                </a:cubicBezTo>
                <a:cubicBezTo>
                  <a:pt x="0" y="259"/>
                  <a:pt x="260" y="0"/>
                  <a:pt x="583" y="0"/>
                </a:cubicBez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2" name="Freeform 11"/>
          <p:cNvSpPr>
            <a:spLocks noChangeArrowheads="1"/>
          </p:cNvSpPr>
          <p:nvPr/>
        </p:nvSpPr>
        <p:spPr bwMode="auto">
          <a:xfrm>
            <a:off x="10755314" y="596107"/>
            <a:ext cx="377825" cy="463550"/>
          </a:xfrm>
          <a:custGeom>
            <a:avLst/>
            <a:gdLst>
              <a:gd name="T0" fmla="*/ 345 w 1051"/>
              <a:gd name="T1" fmla="*/ 293 h 1286"/>
              <a:gd name="T2" fmla="*/ 345 w 1051"/>
              <a:gd name="T3" fmla="*/ 364 h 1286"/>
              <a:gd name="T4" fmla="*/ 238 w 1051"/>
              <a:gd name="T5" fmla="*/ 257 h 1286"/>
              <a:gd name="T6" fmla="*/ 525 w 1051"/>
              <a:gd name="T7" fmla="*/ 0 h 1286"/>
              <a:gd name="T8" fmla="*/ 817 w 1051"/>
              <a:gd name="T9" fmla="*/ 293 h 1286"/>
              <a:gd name="T10" fmla="*/ 817 w 1051"/>
              <a:gd name="T11" fmla="*/ 410 h 1286"/>
              <a:gd name="T12" fmla="*/ 875 w 1051"/>
              <a:gd name="T13" fmla="*/ 410 h 1286"/>
              <a:gd name="T14" fmla="*/ 992 w 1051"/>
              <a:gd name="T15" fmla="*/ 525 h 1286"/>
              <a:gd name="T16" fmla="*/ 992 w 1051"/>
              <a:gd name="T17" fmla="*/ 1011 h 1286"/>
              <a:gd name="T18" fmla="*/ 388 w 1051"/>
              <a:gd name="T19" fmla="*/ 410 h 1286"/>
              <a:gd name="T20" fmla="*/ 705 w 1051"/>
              <a:gd name="T21" fmla="*/ 410 h 1286"/>
              <a:gd name="T22" fmla="*/ 705 w 1051"/>
              <a:gd name="T23" fmla="*/ 293 h 1286"/>
              <a:gd name="T24" fmla="*/ 525 w 1051"/>
              <a:gd name="T25" fmla="*/ 112 h 1286"/>
              <a:gd name="T26" fmla="*/ 345 w 1051"/>
              <a:gd name="T27" fmla="*/ 293 h 1286"/>
              <a:gd name="T28" fmla="*/ 1050 w 1051"/>
              <a:gd name="T29" fmla="*/ 1214 h 1286"/>
              <a:gd name="T30" fmla="*/ 979 w 1051"/>
              <a:gd name="T31" fmla="*/ 1285 h 1286"/>
              <a:gd name="T32" fmla="*/ 913 w 1051"/>
              <a:gd name="T33" fmla="*/ 1219 h 1286"/>
              <a:gd name="T34" fmla="*/ 875 w 1051"/>
              <a:gd name="T35" fmla="*/ 1225 h 1286"/>
              <a:gd name="T36" fmla="*/ 175 w 1051"/>
              <a:gd name="T37" fmla="*/ 1225 h 1286"/>
              <a:gd name="T38" fmla="*/ 58 w 1051"/>
              <a:gd name="T39" fmla="*/ 1110 h 1286"/>
              <a:gd name="T40" fmla="*/ 58 w 1051"/>
              <a:gd name="T41" fmla="*/ 525 h 1286"/>
              <a:gd name="T42" fmla="*/ 121 w 1051"/>
              <a:gd name="T43" fmla="*/ 424 h 1286"/>
              <a:gd name="T44" fmla="*/ 0 w 1051"/>
              <a:gd name="T45" fmla="*/ 306 h 1286"/>
              <a:gd name="T46" fmla="*/ 71 w 1051"/>
              <a:gd name="T47" fmla="*/ 235 h 1286"/>
              <a:gd name="T48" fmla="*/ 1050 w 1051"/>
              <a:gd name="T49" fmla="*/ 1214 h 1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051" h="1286">
                <a:moveTo>
                  <a:pt x="345" y="293"/>
                </a:moveTo>
                <a:lnTo>
                  <a:pt x="345" y="364"/>
                </a:lnTo>
                <a:lnTo>
                  <a:pt x="238" y="257"/>
                </a:lnTo>
                <a:cubicBezTo>
                  <a:pt x="254" y="112"/>
                  <a:pt x="375" y="0"/>
                  <a:pt x="525" y="0"/>
                </a:cubicBezTo>
                <a:cubicBezTo>
                  <a:pt x="686" y="0"/>
                  <a:pt x="817" y="131"/>
                  <a:pt x="817" y="293"/>
                </a:cubicBezTo>
                <a:lnTo>
                  <a:pt x="817" y="410"/>
                </a:lnTo>
                <a:lnTo>
                  <a:pt x="875" y="410"/>
                </a:lnTo>
                <a:cubicBezTo>
                  <a:pt x="938" y="410"/>
                  <a:pt x="992" y="462"/>
                  <a:pt x="992" y="525"/>
                </a:cubicBezTo>
                <a:lnTo>
                  <a:pt x="992" y="1011"/>
                </a:lnTo>
                <a:lnTo>
                  <a:pt x="388" y="410"/>
                </a:lnTo>
                <a:lnTo>
                  <a:pt x="705" y="410"/>
                </a:lnTo>
                <a:lnTo>
                  <a:pt x="705" y="293"/>
                </a:lnTo>
                <a:cubicBezTo>
                  <a:pt x="705" y="194"/>
                  <a:pt x="623" y="112"/>
                  <a:pt x="525" y="112"/>
                </a:cubicBezTo>
                <a:cubicBezTo>
                  <a:pt x="427" y="112"/>
                  <a:pt x="345" y="194"/>
                  <a:pt x="345" y="293"/>
                </a:cubicBezTo>
                <a:close/>
                <a:moveTo>
                  <a:pt x="1050" y="1214"/>
                </a:moveTo>
                <a:lnTo>
                  <a:pt x="979" y="1285"/>
                </a:lnTo>
                <a:lnTo>
                  <a:pt x="913" y="1219"/>
                </a:lnTo>
                <a:cubicBezTo>
                  <a:pt x="902" y="1222"/>
                  <a:pt x="888" y="1225"/>
                  <a:pt x="875" y="1225"/>
                </a:cubicBezTo>
                <a:lnTo>
                  <a:pt x="175" y="1225"/>
                </a:lnTo>
                <a:cubicBezTo>
                  <a:pt x="112" y="1225"/>
                  <a:pt x="58" y="1173"/>
                  <a:pt x="58" y="1110"/>
                </a:cubicBezTo>
                <a:lnTo>
                  <a:pt x="58" y="525"/>
                </a:lnTo>
                <a:cubicBezTo>
                  <a:pt x="58" y="481"/>
                  <a:pt x="85" y="443"/>
                  <a:pt x="121" y="424"/>
                </a:cubicBezTo>
                <a:lnTo>
                  <a:pt x="0" y="306"/>
                </a:lnTo>
                <a:lnTo>
                  <a:pt x="71" y="235"/>
                </a:lnTo>
                <a:lnTo>
                  <a:pt x="1050" y="1214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3" name="Freeform 12"/>
          <p:cNvSpPr>
            <a:spLocks noChangeArrowheads="1"/>
          </p:cNvSpPr>
          <p:nvPr/>
        </p:nvSpPr>
        <p:spPr bwMode="auto">
          <a:xfrm>
            <a:off x="1058862" y="1488282"/>
            <a:ext cx="419100" cy="419100"/>
          </a:xfrm>
          <a:custGeom>
            <a:avLst/>
            <a:gdLst>
              <a:gd name="T0" fmla="*/ 484 w 1165"/>
              <a:gd name="T1" fmla="*/ 699 h 1165"/>
              <a:gd name="T2" fmla="*/ 875 w 1165"/>
              <a:gd name="T3" fmla="*/ 309 h 1165"/>
              <a:gd name="T4" fmla="*/ 793 w 1165"/>
              <a:gd name="T5" fmla="*/ 227 h 1165"/>
              <a:gd name="T6" fmla="*/ 484 w 1165"/>
              <a:gd name="T7" fmla="*/ 535 h 1165"/>
              <a:gd name="T8" fmla="*/ 372 w 1165"/>
              <a:gd name="T9" fmla="*/ 423 h 1165"/>
              <a:gd name="T10" fmla="*/ 290 w 1165"/>
              <a:gd name="T11" fmla="*/ 505 h 1165"/>
              <a:gd name="T12" fmla="*/ 484 w 1165"/>
              <a:gd name="T13" fmla="*/ 699 h 1165"/>
              <a:gd name="T14" fmla="*/ 875 w 1165"/>
              <a:gd name="T15" fmla="*/ 932 h 1165"/>
              <a:gd name="T16" fmla="*/ 875 w 1165"/>
              <a:gd name="T17" fmla="*/ 814 h 1165"/>
              <a:gd name="T18" fmla="*/ 290 w 1165"/>
              <a:gd name="T19" fmla="*/ 814 h 1165"/>
              <a:gd name="T20" fmla="*/ 290 w 1165"/>
              <a:gd name="T21" fmla="*/ 932 h 1165"/>
              <a:gd name="T22" fmla="*/ 875 w 1165"/>
              <a:gd name="T23" fmla="*/ 932 h 1165"/>
              <a:gd name="T24" fmla="*/ 582 w 1165"/>
              <a:gd name="T25" fmla="*/ 0 h 1165"/>
              <a:gd name="T26" fmla="*/ 1164 w 1165"/>
              <a:gd name="T27" fmla="*/ 582 h 1165"/>
              <a:gd name="T28" fmla="*/ 582 w 1165"/>
              <a:gd name="T29" fmla="*/ 1164 h 1165"/>
              <a:gd name="T30" fmla="*/ 0 w 1165"/>
              <a:gd name="T31" fmla="*/ 582 h 1165"/>
              <a:gd name="T32" fmla="*/ 582 w 1165"/>
              <a:gd name="T33" fmla="*/ 0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165" h="1165">
                <a:moveTo>
                  <a:pt x="484" y="699"/>
                </a:moveTo>
                <a:lnTo>
                  <a:pt x="875" y="309"/>
                </a:lnTo>
                <a:lnTo>
                  <a:pt x="793" y="227"/>
                </a:lnTo>
                <a:lnTo>
                  <a:pt x="484" y="535"/>
                </a:lnTo>
                <a:lnTo>
                  <a:pt x="372" y="423"/>
                </a:lnTo>
                <a:lnTo>
                  <a:pt x="290" y="505"/>
                </a:lnTo>
                <a:lnTo>
                  <a:pt x="484" y="699"/>
                </a:lnTo>
                <a:close/>
                <a:moveTo>
                  <a:pt x="875" y="932"/>
                </a:moveTo>
                <a:lnTo>
                  <a:pt x="875" y="814"/>
                </a:lnTo>
                <a:lnTo>
                  <a:pt x="290" y="814"/>
                </a:lnTo>
                <a:lnTo>
                  <a:pt x="290" y="932"/>
                </a:lnTo>
                <a:lnTo>
                  <a:pt x="875" y="932"/>
                </a:lnTo>
                <a:close/>
                <a:moveTo>
                  <a:pt x="582" y="0"/>
                </a:moveTo>
                <a:cubicBezTo>
                  <a:pt x="902" y="0"/>
                  <a:pt x="1164" y="262"/>
                  <a:pt x="1164" y="582"/>
                </a:cubicBezTo>
                <a:cubicBezTo>
                  <a:pt x="1164" y="902"/>
                  <a:pt x="902" y="1164"/>
                  <a:pt x="582" y="1164"/>
                </a:cubicBezTo>
                <a:cubicBezTo>
                  <a:pt x="263" y="1164"/>
                  <a:pt x="0" y="902"/>
                  <a:pt x="0" y="582"/>
                </a:cubicBezTo>
                <a:cubicBezTo>
                  <a:pt x="0" y="262"/>
                  <a:pt x="263" y="0"/>
                  <a:pt x="582" y="0"/>
                </a:cubicBez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4" name="Freeform 13"/>
          <p:cNvSpPr>
            <a:spLocks noChangeArrowheads="1"/>
          </p:cNvSpPr>
          <p:nvPr/>
        </p:nvSpPr>
        <p:spPr bwMode="auto">
          <a:xfrm>
            <a:off x="2108201" y="1447008"/>
            <a:ext cx="461963" cy="503236"/>
          </a:xfrm>
          <a:custGeom>
            <a:avLst/>
            <a:gdLst>
              <a:gd name="T0" fmla="*/ 1284 w 1285"/>
              <a:gd name="T1" fmla="*/ 320 h 1400"/>
              <a:gd name="T2" fmla="*/ 1284 w 1285"/>
              <a:gd name="T3" fmla="*/ 1167 h 1400"/>
              <a:gd name="T4" fmla="*/ 1049 w 1285"/>
              <a:gd name="T5" fmla="*/ 1399 h 1400"/>
              <a:gd name="T6" fmla="*/ 625 w 1285"/>
              <a:gd name="T7" fmla="*/ 1399 h 1400"/>
              <a:gd name="T8" fmla="*/ 459 w 1285"/>
              <a:gd name="T9" fmla="*/ 1331 h 1400"/>
              <a:gd name="T10" fmla="*/ 0 w 1285"/>
              <a:gd name="T11" fmla="*/ 864 h 1400"/>
              <a:gd name="T12" fmla="*/ 76 w 1285"/>
              <a:gd name="T13" fmla="*/ 793 h 1400"/>
              <a:gd name="T14" fmla="*/ 122 w 1285"/>
              <a:gd name="T15" fmla="*/ 776 h 1400"/>
              <a:gd name="T16" fmla="*/ 158 w 1285"/>
              <a:gd name="T17" fmla="*/ 785 h 1400"/>
              <a:gd name="T18" fmla="*/ 409 w 1285"/>
              <a:gd name="T19" fmla="*/ 927 h 1400"/>
              <a:gd name="T20" fmla="*/ 409 w 1285"/>
              <a:gd name="T21" fmla="*/ 233 h 1400"/>
              <a:gd name="T22" fmla="*/ 497 w 1285"/>
              <a:gd name="T23" fmla="*/ 145 h 1400"/>
              <a:gd name="T24" fmla="*/ 584 w 1285"/>
              <a:gd name="T25" fmla="*/ 233 h 1400"/>
              <a:gd name="T26" fmla="*/ 584 w 1285"/>
              <a:gd name="T27" fmla="*/ 642 h 1400"/>
              <a:gd name="T28" fmla="*/ 642 w 1285"/>
              <a:gd name="T29" fmla="*/ 642 h 1400"/>
              <a:gd name="T30" fmla="*/ 642 w 1285"/>
              <a:gd name="T31" fmla="*/ 88 h 1400"/>
              <a:gd name="T32" fmla="*/ 729 w 1285"/>
              <a:gd name="T33" fmla="*/ 0 h 1400"/>
              <a:gd name="T34" fmla="*/ 817 w 1285"/>
              <a:gd name="T35" fmla="*/ 88 h 1400"/>
              <a:gd name="T36" fmla="*/ 817 w 1285"/>
              <a:gd name="T37" fmla="*/ 642 h 1400"/>
              <a:gd name="T38" fmla="*/ 874 w 1285"/>
              <a:gd name="T39" fmla="*/ 642 h 1400"/>
              <a:gd name="T40" fmla="*/ 874 w 1285"/>
              <a:gd name="T41" fmla="*/ 145 h 1400"/>
              <a:gd name="T42" fmla="*/ 962 w 1285"/>
              <a:gd name="T43" fmla="*/ 58 h 1400"/>
              <a:gd name="T44" fmla="*/ 1049 w 1285"/>
              <a:gd name="T45" fmla="*/ 145 h 1400"/>
              <a:gd name="T46" fmla="*/ 1049 w 1285"/>
              <a:gd name="T47" fmla="*/ 642 h 1400"/>
              <a:gd name="T48" fmla="*/ 1109 w 1285"/>
              <a:gd name="T49" fmla="*/ 642 h 1400"/>
              <a:gd name="T50" fmla="*/ 1109 w 1285"/>
              <a:gd name="T51" fmla="*/ 320 h 1400"/>
              <a:gd name="T52" fmla="*/ 1197 w 1285"/>
              <a:gd name="T53" fmla="*/ 233 h 1400"/>
              <a:gd name="T54" fmla="*/ 1284 w 1285"/>
              <a:gd name="T55" fmla="*/ 320 h 14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285" h="1400">
                <a:moveTo>
                  <a:pt x="1284" y="320"/>
                </a:moveTo>
                <a:lnTo>
                  <a:pt x="1284" y="1167"/>
                </a:lnTo>
                <a:cubicBezTo>
                  <a:pt x="1284" y="1296"/>
                  <a:pt x="1177" y="1399"/>
                  <a:pt x="1049" y="1399"/>
                </a:cubicBezTo>
                <a:lnTo>
                  <a:pt x="625" y="1399"/>
                </a:lnTo>
                <a:cubicBezTo>
                  <a:pt x="562" y="1399"/>
                  <a:pt x="502" y="1375"/>
                  <a:pt x="459" y="1331"/>
                </a:cubicBezTo>
                <a:lnTo>
                  <a:pt x="0" y="864"/>
                </a:lnTo>
                <a:cubicBezTo>
                  <a:pt x="0" y="864"/>
                  <a:pt x="73" y="793"/>
                  <a:pt x="76" y="793"/>
                </a:cubicBezTo>
                <a:cubicBezTo>
                  <a:pt x="90" y="782"/>
                  <a:pt x="106" y="776"/>
                  <a:pt x="122" y="776"/>
                </a:cubicBezTo>
                <a:cubicBezTo>
                  <a:pt x="136" y="776"/>
                  <a:pt x="147" y="779"/>
                  <a:pt x="158" y="785"/>
                </a:cubicBezTo>
                <a:cubicBezTo>
                  <a:pt x="161" y="785"/>
                  <a:pt x="409" y="927"/>
                  <a:pt x="409" y="927"/>
                </a:cubicBezTo>
                <a:lnTo>
                  <a:pt x="409" y="233"/>
                </a:lnTo>
                <a:cubicBezTo>
                  <a:pt x="409" y="183"/>
                  <a:pt x="448" y="145"/>
                  <a:pt x="497" y="145"/>
                </a:cubicBezTo>
                <a:cubicBezTo>
                  <a:pt x="546" y="145"/>
                  <a:pt x="584" y="183"/>
                  <a:pt x="584" y="233"/>
                </a:cubicBezTo>
                <a:lnTo>
                  <a:pt x="584" y="642"/>
                </a:lnTo>
                <a:lnTo>
                  <a:pt x="642" y="642"/>
                </a:lnTo>
                <a:lnTo>
                  <a:pt x="642" y="88"/>
                </a:lnTo>
                <a:cubicBezTo>
                  <a:pt x="642" y="39"/>
                  <a:pt x="680" y="0"/>
                  <a:pt x="729" y="0"/>
                </a:cubicBezTo>
                <a:cubicBezTo>
                  <a:pt x="778" y="0"/>
                  <a:pt x="817" y="39"/>
                  <a:pt x="817" y="88"/>
                </a:cubicBezTo>
                <a:lnTo>
                  <a:pt x="817" y="642"/>
                </a:lnTo>
                <a:lnTo>
                  <a:pt x="874" y="642"/>
                </a:lnTo>
                <a:lnTo>
                  <a:pt x="874" y="145"/>
                </a:lnTo>
                <a:cubicBezTo>
                  <a:pt x="874" y="96"/>
                  <a:pt x="912" y="58"/>
                  <a:pt x="962" y="58"/>
                </a:cubicBezTo>
                <a:cubicBezTo>
                  <a:pt x="1011" y="58"/>
                  <a:pt x="1049" y="96"/>
                  <a:pt x="1049" y="145"/>
                </a:cubicBezTo>
                <a:lnTo>
                  <a:pt x="1049" y="642"/>
                </a:lnTo>
                <a:lnTo>
                  <a:pt x="1109" y="642"/>
                </a:lnTo>
                <a:lnTo>
                  <a:pt x="1109" y="320"/>
                </a:lnTo>
                <a:cubicBezTo>
                  <a:pt x="1109" y="271"/>
                  <a:pt x="1147" y="233"/>
                  <a:pt x="1197" y="233"/>
                </a:cubicBezTo>
                <a:cubicBezTo>
                  <a:pt x="1246" y="233"/>
                  <a:pt x="1284" y="271"/>
                  <a:pt x="1284" y="320"/>
                </a:cubicBezTo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5" name="Freeform 14"/>
          <p:cNvSpPr>
            <a:spLocks noChangeArrowheads="1"/>
          </p:cNvSpPr>
          <p:nvPr/>
        </p:nvSpPr>
        <p:spPr bwMode="auto">
          <a:xfrm>
            <a:off x="3219451" y="1508921"/>
            <a:ext cx="377825" cy="377825"/>
          </a:xfrm>
          <a:custGeom>
            <a:avLst/>
            <a:gdLst>
              <a:gd name="T0" fmla="*/ 845 w 1051"/>
              <a:gd name="T1" fmla="*/ 525 h 1051"/>
              <a:gd name="T2" fmla="*/ 932 w 1051"/>
              <a:gd name="T3" fmla="*/ 437 h 1051"/>
              <a:gd name="T4" fmla="*/ 845 w 1051"/>
              <a:gd name="T5" fmla="*/ 350 h 1051"/>
              <a:gd name="T6" fmla="*/ 757 w 1051"/>
              <a:gd name="T7" fmla="*/ 437 h 1051"/>
              <a:gd name="T8" fmla="*/ 845 w 1051"/>
              <a:gd name="T9" fmla="*/ 525 h 1051"/>
              <a:gd name="T10" fmla="*/ 670 w 1051"/>
              <a:gd name="T11" fmla="*/ 293 h 1051"/>
              <a:gd name="T12" fmla="*/ 757 w 1051"/>
              <a:gd name="T13" fmla="*/ 205 h 1051"/>
              <a:gd name="T14" fmla="*/ 670 w 1051"/>
              <a:gd name="T15" fmla="*/ 118 h 1051"/>
              <a:gd name="T16" fmla="*/ 582 w 1051"/>
              <a:gd name="T17" fmla="*/ 205 h 1051"/>
              <a:gd name="T18" fmla="*/ 670 w 1051"/>
              <a:gd name="T19" fmla="*/ 293 h 1051"/>
              <a:gd name="T20" fmla="*/ 380 w 1051"/>
              <a:gd name="T21" fmla="*/ 293 h 1051"/>
              <a:gd name="T22" fmla="*/ 468 w 1051"/>
              <a:gd name="T23" fmla="*/ 205 h 1051"/>
              <a:gd name="T24" fmla="*/ 380 w 1051"/>
              <a:gd name="T25" fmla="*/ 118 h 1051"/>
              <a:gd name="T26" fmla="*/ 293 w 1051"/>
              <a:gd name="T27" fmla="*/ 205 h 1051"/>
              <a:gd name="T28" fmla="*/ 380 w 1051"/>
              <a:gd name="T29" fmla="*/ 293 h 1051"/>
              <a:gd name="T30" fmla="*/ 205 w 1051"/>
              <a:gd name="T31" fmla="*/ 525 h 1051"/>
              <a:gd name="T32" fmla="*/ 293 w 1051"/>
              <a:gd name="T33" fmla="*/ 437 h 1051"/>
              <a:gd name="T34" fmla="*/ 205 w 1051"/>
              <a:gd name="T35" fmla="*/ 350 h 1051"/>
              <a:gd name="T36" fmla="*/ 118 w 1051"/>
              <a:gd name="T37" fmla="*/ 437 h 1051"/>
              <a:gd name="T38" fmla="*/ 205 w 1051"/>
              <a:gd name="T39" fmla="*/ 525 h 1051"/>
              <a:gd name="T40" fmla="*/ 525 w 1051"/>
              <a:gd name="T41" fmla="*/ 0 h 1051"/>
              <a:gd name="T42" fmla="*/ 1050 w 1051"/>
              <a:gd name="T43" fmla="*/ 467 h 1051"/>
              <a:gd name="T44" fmla="*/ 757 w 1051"/>
              <a:gd name="T45" fmla="*/ 757 h 1051"/>
              <a:gd name="T46" fmla="*/ 656 w 1051"/>
              <a:gd name="T47" fmla="*/ 757 h 1051"/>
              <a:gd name="T48" fmla="*/ 569 w 1051"/>
              <a:gd name="T49" fmla="*/ 845 h 1051"/>
              <a:gd name="T50" fmla="*/ 591 w 1051"/>
              <a:gd name="T51" fmla="*/ 902 h 1051"/>
              <a:gd name="T52" fmla="*/ 613 w 1051"/>
              <a:gd name="T53" fmla="*/ 962 h 1051"/>
              <a:gd name="T54" fmla="*/ 525 w 1051"/>
              <a:gd name="T55" fmla="*/ 1050 h 1051"/>
              <a:gd name="T56" fmla="*/ 0 w 1051"/>
              <a:gd name="T57" fmla="*/ 525 h 1051"/>
              <a:gd name="T58" fmla="*/ 525 w 1051"/>
              <a:gd name="T59" fmla="*/ 0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051" h="1051">
                <a:moveTo>
                  <a:pt x="845" y="525"/>
                </a:moveTo>
                <a:cubicBezTo>
                  <a:pt x="894" y="525"/>
                  <a:pt x="932" y="486"/>
                  <a:pt x="932" y="437"/>
                </a:cubicBezTo>
                <a:cubicBezTo>
                  <a:pt x="932" y="387"/>
                  <a:pt x="894" y="350"/>
                  <a:pt x="845" y="350"/>
                </a:cubicBezTo>
                <a:cubicBezTo>
                  <a:pt x="796" y="350"/>
                  <a:pt x="757" y="387"/>
                  <a:pt x="757" y="437"/>
                </a:cubicBezTo>
                <a:cubicBezTo>
                  <a:pt x="757" y="486"/>
                  <a:pt x="796" y="525"/>
                  <a:pt x="845" y="525"/>
                </a:cubicBezTo>
                <a:close/>
                <a:moveTo>
                  <a:pt x="670" y="293"/>
                </a:moveTo>
                <a:cubicBezTo>
                  <a:pt x="719" y="293"/>
                  <a:pt x="757" y="254"/>
                  <a:pt x="757" y="205"/>
                </a:cubicBezTo>
                <a:cubicBezTo>
                  <a:pt x="757" y="156"/>
                  <a:pt x="719" y="118"/>
                  <a:pt x="670" y="118"/>
                </a:cubicBezTo>
                <a:cubicBezTo>
                  <a:pt x="621" y="118"/>
                  <a:pt x="582" y="156"/>
                  <a:pt x="582" y="205"/>
                </a:cubicBezTo>
                <a:cubicBezTo>
                  <a:pt x="582" y="254"/>
                  <a:pt x="621" y="293"/>
                  <a:pt x="670" y="293"/>
                </a:cubicBezTo>
                <a:close/>
                <a:moveTo>
                  <a:pt x="380" y="293"/>
                </a:moveTo>
                <a:cubicBezTo>
                  <a:pt x="429" y="293"/>
                  <a:pt x="468" y="254"/>
                  <a:pt x="468" y="205"/>
                </a:cubicBezTo>
                <a:cubicBezTo>
                  <a:pt x="468" y="156"/>
                  <a:pt x="429" y="118"/>
                  <a:pt x="380" y="118"/>
                </a:cubicBezTo>
                <a:cubicBezTo>
                  <a:pt x="331" y="118"/>
                  <a:pt x="293" y="156"/>
                  <a:pt x="293" y="205"/>
                </a:cubicBezTo>
                <a:cubicBezTo>
                  <a:pt x="293" y="254"/>
                  <a:pt x="331" y="293"/>
                  <a:pt x="380" y="293"/>
                </a:cubicBezTo>
                <a:close/>
                <a:moveTo>
                  <a:pt x="205" y="525"/>
                </a:moveTo>
                <a:cubicBezTo>
                  <a:pt x="255" y="525"/>
                  <a:pt x="293" y="486"/>
                  <a:pt x="293" y="437"/>
                </a:cubicBezTo>
                <a:cubicBezTo>
                  <a:pt x="293" y="387"/>
                  <a:pt x="254" y="350"/>
                  <a:pt x="205" y="350"/>
                </a:cubicBezTo>
                <a:cubicBezTo>
                  <a:pt x="155" y="350"/>
                  <a:pt x="118" y="387"/>
                  <a:pt x="118" y="437"/>
                </a:cubicBezTo>
                <a:cubicBezTo>
                  <a:pt x="118" y="486"/>
                  <a:pt x="156" y="525"/>
                  <a:pt x="205" y="525"/>
                </a:cubicBezTo>
                <a:close/>
                <a:moveTo>
                  <a:pt x="525" y="0"/>
                </a:moveTo>
                <a:cubicBezTo>
                  <a:pt x="815" y="0"/>
                  <a:pt x="1050" y="211"/>
                  <a:pt x="1050" y="467"/>
                </a:cubicBezTo>
                <a:cubicBezTo>
                  <a:pt x="1050" y="629"/>
                  <a:pt x="919" y="757"/>
                  <a:pt x="757" y="757"/>
                </a:cubicBezTo>
                <a:lnTo>
                  <a:pt x="656" y="757"/>
                </a:lnTo>
                <a:cubicBezTo>
                  <a:pt x="607" y="757"/>
                  <a:pt x="569" y="795"/>
                  <a:pt x="569" y="845"/>
                </a:cubicBezTo>
                <a:cubicBezTo>
                  <a:pt x="569" y="866"/>
                  <a:pt x="577" y="886"/>
                  <a:pt x="591" y="902"/>
                </a:cubicBezTo>
                <a:cubicBezTo>
                  <a:pt x="604" y="918"/>
                  <a:pt x="613" y="940"/>
                  <a:pt x="613" y="962"/>
                </a:cubicBezTo>
                <a:cubicBezTo>
                  <a:pt x="613" y="1011"/>
                  <a:pt x="574" y="1050"/>
                  <a:pt x="525" y="1050"/>
                </a:cubicBezTo>
                <a:cubicBezTo>
                  <a:pt x="235" y="1050"/>
                  <a:pt x="0" y="814"/>
                  <a:pt x="0" y="525"/>
                </a:cubicBezTo>
                <a:cubicBezTo>
                  <a:pt x="0" y="235"/>
                  <a:pt x="235" y="0"/>
                  <a:pt x="525" y="0"/>
                </a:cubicBez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6" name="Freeform 15"/>
          <p:cNvSpPr>
            <a:spLocks noChangeArrowheads="1"/>
          </p:cNvSpPr>
          <p:nvPr/>
        </p:nvSpPr>
        <p:spPr bwMode="auto">
          <a:xfrm>
            <a:off x="4270374" y="1531144"/>
            <a:ext cx="419100" cy="336550"/>
          </a:xfrm>
          <a:custGeom>
            <a:avLst/>
            <a:gdLst>
              <a:gd name="T0" fmla="*/ 861 w 1166"/>
              <a:gd name="T1" fmla="*/ 828 h 935"/>
              <a:gd name="T2" fmla="*/ 943 w 1166"/>
              <a:gd name="T3" fmla="*/ 746 h 935"/>
              <a:gd name="T4" fmla="*/ 774 w 1166"/>
              <a:gd name="T5" fmla="*/ 576 h 935"/>
              <a:gd name="T6" fmla="*/ 815 w 1166"/>
              <a:gd name="T7" fmla="*/ 437 h 935"/>
              <a:gd name="T8" fmla="*/ 552 w 1166"/>
              <a:gd name="T9" fmla="*/ 174 h 935"/>
              <a:gd name="T10" fmla="*/ 290 w 1166"/>
              <a:gd name="T11" fmla="*/ 437 h 935"/>
              <a:gd name="T12" fmla="*/ 552 w 1166"/>
              <a:gd name="T13" fmla="*/ 699 h 935"/>
              <a:gd name="T14" fmla="*/ 692 w 1166"/>
              <a:gd name="T15" fmla="*/ 658 h 935"/>
              <a:gd name="T16" fmla="*/ 861 w 1166"/>
              <a:gd name="T17" fmla="*/ 828 h 935"/>
              <a:gd name="T18" fmla="*/ 1050 w 1166"/>
              <a:gd name="T19" fmla="*/ 0 h 935"/>
              <a:gd name="T20" fmla="*/ 1165 w 1166"/>
              <a:gd name="T21" fmla="*/ 117 h 935"/>
              <a:gd name="T22" fmla="*/ 1165 w 1166"/>
              <a:gd name="T23" fmla="*/ 817 h 935"/>
              <a:gd name="T24" fmla="*/ 1050 w 1166"/>
              <a:gd name="T25" fmla="*/ 934 h 935"/>
              <a:gd name="T26" fmla="*/ 115 w 1166"/>
              <a:gd name="T27" fmla="*/ 934 h 935"/>
              <a:gd name="T28" fmla="*/ 0 w 1166"/>
              <a:gd name="T29" fmla="*/ 817 h 935"/>
              <a:gd name="T30" fmla="*/ 0 w 1166"/>
              <a:gd name="T31" fmla="*/ 117 h 935"/>
              <a:gd name="T32" fmla="*/ 115 w 1166"/>
              <a:gd name="T33" fmla="*/ 0 h 935"/>
              <a:gd name="T34" fmla="*/ 1050 w 1166"/>
              <a:gd name="T35" fmla="*/ 0 h 935"/>
              <a:gd name="T36" fmla="*/ 552 w 1166"/>
              <a:gd name="T37" fmla="*/ 292 h 935"/>
              <a:gd name="T38" fmla="*/ 700 w 1166"/>
              <a:gd name="T39" fmla="*/ 437 h 935"/>
              <a:gd name="T40" fmla="*/ 552 w 1166"/>
              <a:gd name="T41" fmla="*/ 584 h 935"/>
              <a:gd name="T42" fmla="*/ 408 w 1166"/>
              <a:gd name="T43" fmla="*/ 437 h 935"/>
              <a:gd name="T44" fmla="*/ 552 w 1166"/>
              <a:gd name="T45" fmla="*/ 292 h 9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166" h="935">
                <a:moveTo>
                  <a:pt x="861" y="828"/>
                </a:moveTo>
                <a:lnTo>
                  <a:pt x="943" y="746"/>
                </a:lnTo>
                <a:lnTo>
                  <a:pt x="774" y="576"/>
                </a:lnTo>
                <a:cubicBezTo>
                  <a:pt x="798" y="535"/>
                  <a:pt x="815" y="489"/>
                  <a:pt x="815" y="437"/>
                </a:cubicBezTo>
                <a:cubicBezTo>
                  <a:pt x="815" y="292"/>
                  <a:pt x="697" y="174"/>
                  <a:pt x="552" y="174"/>
                </a:cubicBezTo>
                <a:cubicBezTo>
                  <a:pt x="407" y="174"/>
                  <a:pt x="290" y="292"/>
                  <a:pt x="290" y="437"/>
                </a:cubicBezTo>
                <a:cubicBezTo>
                  <a:pt x="290" y="582"/>
                  <a:pt x="408" y="699"/>
                  <a:pt x="552" y="699"/>
                </a:cubicBezTo>
                <a:cubicBezTo>
                  <a:pt x="604" y="699"/>
                  <a:pt x="651" y="683"/>
                  <a:pt x="692" y="658"/>
                </a:cubicBezTo>
                <a:lnTo>
                  <a:pt x="861" y="828"/>
                </a:lnTo>
                <a:close/>
                <a:moveTo>
                  <a:pt x="1050" y="0"/>
                </a:moveTo>
                <a:cubicBezTo>
                  <a:pt x="1113" y="0"/>
                  <a:pt x="1165" y="54"/>
                  <a:pt x="1165" y="117"/>
                </a:cubicBezTo>
                <a:lnTo>
                  <a:pt x="1165" y="817"/>
                </a:lnTo>
                <a:cubicBezTo>
                  <a:pt x="1165" y="879"/>
                  <a:pt x="1113" y="934"/>
                  <a:pt x="1050" y="934"/>
                </a:cubicBezTo>
                <a:lnTo>
                  <a:pt x="115" y="934"/>
                </a:lnTo>
                <a:cubicBezTo>
                  <a:pt x="52" y="934"/>
                  <a:pt x="0" y="879"/>
                  <a:pt x="0" y="817"/>
                </a:cubicBezTo>
                <a:lnTo>
                  <a:pt x="0" y="117"/>
                </a:lnTo>
                <a:cubicBezTo>
                  <a:pt x="0" y="54"/>
                  <a:pt x="52" y="0"/>
                  <a:pt x="115" y="0"/>
                </a:cubicBezTo>
                <a:lnTo>
                  <a:pt x="1050" y="0"/>
                </a:lnTo>
                <a:close/>
                <a:moveTo>
                  <a:pt x="552" y="292"/>
                </a:moveTo>
                <a:cubicBezTo>
                  <a:pt x="632" y="292"/>
                  <a:pt x="700" y="358"/>
                  <a:pt x="700" y="437"/>
                </a:cubicBezTo>
                <a:cubicBezTo>
                  <a:pt x="700" y="516"/>
                  <a:pt x="631" y="584"/>
                  <a:pt x="552" y="584"/>
                </a:cubicBezTo>
                <a:cubicBezTo>
                  <a:pt x="472" y="584"/>
                  <a:pt x="408" y="516"/>
                  <a:pt x="408" y="437"/>
                </a:cubicBezTo>
                <a:cubicBezTo>
                  <a:pt x="408" y="358"/>
                  <a:pt x="473" y="292"/>
                  <a:pt x="552" y="292"/>
                </a:cubicBez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7" name="Freeform 16"/>
          <p:cNvSpPr>
            <a:spLocks noChangeArrowheads="1"/>
          </p:cNvSpPr>
          <p:nvPr/>
        </p:nvSpPr>
        <p:spPr bwMode="auto">
          <a:xfrm>
            <a:off x="5360989" y="1508921"/>
            <a:ext cx="377825" cy="377825"/>
          </a:xfrm>
          <a:custGeom>
            <a:avLst/>
            <a:gdLst>
              <a:gd name="T0" fmla="*/ 932 w 1050"/>
              <a:gd name="T1" fmla="*/ 0 h 1051"/>
              <a:gd name="T2" fmla="*/ 1049 w 1050"/>
              <a:gd name="T3" fmla="*/ 118 h 1051"/>
              <a:gd name="T4" fmla="*/ 1049 w 1050"/>
              <a:gd name="T5" fmla="*/ 467 h 1051"/>
              <a:gd name="T6" fmla="*/ 757 w 1050"/>
              <a:gd name="T7" fmla="*/ 467 h 1051"/>
              <a:gd name="T8" fmla="*/ 817 w 1050"/>
              <a:gd name="T9" fmla="*/ 232 h 1051"/>
              <a:gd name="T10" fmla="*/ 582 w 1050"/>
              <a:gd name="T11" fmla="*/ 293 h 1051"/>
              <a:gd name="T12" fmla="*/ 582 w 1050"/>
              <a:gd name="T13" fmla="*/ 0 h 1051"/>
              <a:gd name="T14" fmla="*/ 932 w 1050"/>
              <a:gd name="T15" fmla="*/ 0 h 1051"/>
              <a:gd name="T16" fmla="*/ 817 w 1050"/>
              <a:gd name="T17" fmla="*/ 817 h 1051"/>
              <a:gd name="T18" fmla="*/ 757 w 1050"/>
              <a:gd name="T19" fmla="*/ 582 h 1051"/>
              <a:gd name="T20" fmla="*/ 1049 w 1050"/>
              <a:gd name="T21" fmla="*/ 582 h 1051"/>
              <a:gd name="T22" fmla="*/ 1049 w 1050"/>
              <a:gd name="T23" fmla="*/ 932 h 1051"/>
              <a:gd name="T24" fmla="*/ 932 w 1050"/>
              <a:gd name="T25" fmla="*/ 1050 h 1051"/>
              <a:gd name="T26" fmla="*/ 582 w 1050"/>
              <a:gd name="T27" fmla="*/ 1050 h 1051"/>
              <a:gd name="T28" fmla="*/ 582 w 1050"/>
              <a:gd name="T29" fmla="*/ 757 h 1051"/>
              <a:gd name="T30" fmla="*/ 817 w 1050"/>
              <a:gd name="T31" fmla="*/ 817 h 1051"/>
              <a:gd name="T32" fmla="*/ 292 w 1050"/>
              <a:gd name="T33" fmla="*/ 582 h 1051"/>
              <a:gd name="T34" fmla="*/ 232 w 1050"/>
              <a:gd name="T35" fmla="*/ 817 h 1051"/>
              <a:gd name="T36" fmla="*/ 467 w 1050"/>
              <a:gd name="T37" fmla="*/ 757 h 1051"/>
              <a:gd name="T38" fmla="*/ 467 w 1050"/>
              <a:gd name="T39" fmla="*/ 1050 h 1051"/>
              <a:gd name="T40" fmla="*/ 118 w 1050"/>
              <a:gd name="T41" fmla="*/ 1050 h 1051"/>
              <a:gd name="T42" fmla="*/ 0 w 1050"/>
              <a:gd name="T43" fmla="*/ 932 h 1051"/>
              <a:gd name="T44" fmla="*/ 0 w 1050"/>
              <a:gd name="T45" fmla="*/ 582 h 1051"/>
              <a:gd name="T46" fmla="*/ 292 w 1050"/>
              <a:gd name="T47" fmla="*/ 582 h 1051"/>
              <a:gd name="T48" fmla="*/ 0 w 1050"/>
              <a:gd name="T49" fmla="*/ 118 h 1051"/>
              <a:gd name="T50" fmla="*/ 118 w 1050"/>
              <a:gd name="T51" fmla="*/ 0 h 1051"/>
              <a:gd name="T52" fmla="*/ 467 w 1050"/>
              <a:gd name="T53" fmla="*/ 0 h 1051"/>
              <a:gd name="T54" fmla="*/ 467 w 1050"/>
              <a:gd name="T55" fmla="*/ 293 h 1051"/>
              <a:gd name="T56" fmla="*/ 232 w 1050"/>
              <a:gd name="T57" fmla="*/ 232 h 1051"/>
              <a:gd name="T58" fmla="*/ 292 w 1050"/>
              <a:gd name="T59" fmla="*/ 467 h 1051"/>
              <a:gd name="T60" fmla="*/ 0 w 1050"/>
              <a:gd name="T61" fmla="*/ 467 h 1051"/>
              <a:gd name="T62" fmla="*/ 0 w 1050"/>
              <a:gd name="T63" fmla="*/ 118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050" h="1051">
                <a:moveTo>
                  <a:pt x="932" y="0"/>
                </a:moveTo>
                <a:cubicBezTo>
                  <a:pt x="995" y="0"/>
                  <a:pt x="1049" y="55"/>
                  <a:pt x="1049" y="118"/>
                </a:cubicBezTo>
                <a:lnTo>
                  <a:pt x="1049" y="467"/>
                </a:lnTo>
                <a:lnTo>
                  <a:pt x="757" y="467"/>
                </a:lnTo>
                <a:lnTo>
                  <a:pt x="817" y="232"/>
                </a:lnTo>
                <a:lnTo>
                  <a:pt x="582" y="293"/>
                </a:lnTo>
                <a:lnTo>
                  <a:pt x="582" y="0"/>
                </a:lnTo>
                <a:lnTo>
                  <a:pt x="932" y="0"/>
                </a:lnTo>
                <a:close/>
                <a:moveTo>
                  <a:pt x="817" y="817"/>
                </a:moveTo>
                <a:lnTo>
                  <a:pt x="757" y="582"/>
                </a:lnTo>
                <a:lnTo>
                  <a:pt x="1049" y="582"/>
                </a:lnTo>
                <a:lnTo>
                  <a:pt x="1049" y="932"/>
                </a:lnTo>
                <a:cubicBezTo>
                  <a:pt x="1049" y="995"/>
                  <a:pt x="995" y="1050"/>
                  <a:pt x="932" y="1050"/>
                </a:cubicBezTo>
                <a:lnTo>
                  <a:pt x="582" y="1050"/>
                </a:lnTo>
                <a:lnTo>
                  <a:pt x="582" y="757"/>
                </a:lnTo>
                <a:lnTo>
                  <a:pt x="817" y="817"/>
                </a:lnTo>
                <a:close/>
                <a:moveTo>
                  <a:pt x="292" y="582"/>
                </a:moveTo>
                <a:lnTo>
                  <a:pt x="232" y="817"/>
                </a:lnTo>
                <a:lnTo>
                  <a:pt x="467" y="757"/>
                </a:lnTo>
                <a:lnTo>
                  <a:pt x="467" y="1050"/>
                </a:lnTo>
                <a:lnTo>
                  <a:pt x="118" y="1050"/>
                </a:lnTo>
                <a:cubicBezTo>
                  <a:pt x="55" y="1050"/>
                  <a:pt x="0" y="995"/>
                  <a:pt x="0" y="932"/>
                </a:cubicBezTo>
                <a:lnTo>
                  <a:pt x="0" y="582"/>
                </a:lnTo>
                <a:lnTo>
                  <a:pt x="292" y="582"/>
                </a:lnTo>
                <a:close/>
                <a:moveTo>
                  <a:pt x="0" y="118"/>
                </a:moveTo>
                <a:cubicBezTo>
                  <a:pt x="0" y="55"/>
                  <a:pt x="55" y="0"/>
                  <a:pt x="118" y="0"/>
                </a:cubicBezTo>
                <a:lnTo>
                  <a:pt x="467" y="0"/>
                </a:lnTo>
                <a:lnTo>
                  <a:pt x="467" y="293"/>
                </a:lnTo>
                <a:lnTo>
                  <a:pt x="232" y="232"/>
                </a:lnTo>
                <a:lnTo>
                  <a:pt x="292" y="467"/>
                </a:lnTo>
                <a:lnTo>
                  <a:pt x="0" y="467"/>
                </a:lnTo>
                <a:lnTo>
                  <a:pt x="0" y="118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8" name="Freeform 17"/>
          <p:cNvSpPr>
            <a:spLocks noChangeArrowheads="1"/>
          </p:cNvSpPr>
          <p:nvPr/>
        </p:nvSpPr>
        <p:spPr bwMode="auto">
          <a:xfrm>
            <a:off x="6389687" y="1467646"/>
            <a:ext cx="461962" cy="461963"/>
          </a:xfrm>
          <a:custGeom>
            <a:avLst/>
            <a:gdLst>
              <a:gd name="T0" fmla="*/ 760 w 1285"/>
              <a:gd name="T1" fmla="*/ 817 h 1285"/>
              <a:gd name="T2" fmla="*/ 760 w 1285"/>
              <a:gd name="T3" fmla="*/ 992 h 1285"/>
              <a:gd name="T4" fmla="*/ 935 w 1285"/>
              <a:gd name="T5" fmla="*/ 992 h 1285"/>
              <a:gd name="T6" fmla="*/ 642 w 1285"/>
              <a:gd name="T7" fmla="*/ 1284 h 1285"/>
              <a:gd name="T8" fmla="*/ 350 w 1285"/>
              <a:gd name="T9" fmla="*/ 992 h 1285"/>
              <a:gd name="T10" fmla="*/ 525 w 1285"/>
              <a:gd name="T11" fmla="*/ 992 h 1285"/>
              <a:gd name="T12" fmla="*/ 525 w 1285"/>
              <a:gd name="T13" fmla="*/ 817 h 1285"/>
              <a:gd name="T14" fmla="*/ 760 w 1285"/>
              <a:gd name="T15" fmla="*/ 817 h 1285"/>
              <a:gd name="T16" fmla="*/ 1284 w 1285"/>
              <a:gd name="T17" fmla="*/ 642 h 1285"/>
              <a:gd name="T18" fmla="*/ 992 w 1285"/>
              <a:gd name="T19" fmla="*/ 934 h 1285"/>
              <a:gd name="T20" fmla="*/ 992 w 1285"/>
              <a:gd name="T21" fmla="*/ 759 h 1285"/>
              <a:gd name="T22" fmla="*/ 817 w 1285"/>
              <a:gd name="T23" fmla="*/ 759 h 1285"/>
              <a:gd name="T24" fmla="*/ 817 w 1285"/>
              <a:gd name="T25" fmla="*/ 524 h 1285"/>
              <a:gd name="T26" fmla="*/ 992 w 1285"/>
              <a:gd name="T27" fmla="*/ 524 h 1285"/>
              <a:gd name="T28" fmla="*/ 992 w 1285"/>
              <a:gd name="T29" fmla="*/ 349 h 1285"/>
              <a:gd name="T30" fmla="*/ 1284 w 1285"/>
              <a:gd name="T31" fmla="*/ 642 h 1285"/>
              <a:gd name="T32" fmla="*/ 467 w 1285"/>
              <a:gd name="T33" fmla="*/ 524 h 1285"/>
              <a:gd name="T34" fmla="*/ 467 w 1285"/>
              <a:gd name="T35" fmla="*/ 759 h 1285"/>
              <a:gd name="T36" fmla="*/ 292 w 1285"/>
              <a:gd name="T37" fmla="*/ 759 h 1285"/>
              <a:gd name="T38" fmla="*/ 292 w 1285"/>
              <a:gd name="T39" fmla="*/ 934 h 1285"/>
              <a:gd name="T40" fmla="*/ 0 w 1285"/>
              <a:gd name="T41" fmla="*/ 642 h 1285"/>
              <a:gd name="T42" fmla="*/ 292 w 1285"/>
              <a:gd name="T43" fmla="*/ 349 h 1285"/>
              <a:gd name="T44" fmla="*/ 292 w 1285"/>
              <a:gd name="T45" fmla="*/ 524 h 1285"/>
              <a:gd name="T46" fmla="*/ 467 w 1285"/>
              <a:gd name="T47" fmla="*/ 524 h 1285"/>
              <a:gd name="T48" fmla="*/ 525 w 1285"/>
              <a:gd name="T49" fmla="*/ 467 h 1285"/>
              <a:gd name="T50" fmla="*/ 525 w 1285"/>
              <a:gd name="T51" fmla="*/ 292 h 1285"/>
              <a:gd name="T52" fmla="*/ 350 w 1285"/>
              <a:gd name="T53" fmla="*/ 292 h 1285"/>
              <a:gd name="T54" fmla="*/ 642 w 1285"/>
              <a:gd name="T55" fmla="*/ 0 h 1285"/>
              <a:gd name="T56" fmla="*/ 935 w 1285"/>
              <a:gd name="T57" fmla="*/ 292 h 1285"/>
              <a:gd name="T58" fmla="*/ 760 w 1285"/>
              <a:gd name="T59" fmla="*/ 292 h 1285"/>
              <a:gd name="T60" fmla="*/ 760 w 1285"/>
              <a:gd name="T61" fmla="*/ 467 h 1285"/>
              <a:gd name="T62" fmla="*/ 525 w 1285"/>
              <a:gd name="T63" fmla="*/ 467 h 12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285" h="1285">
                <a:moveTo>
                  <a:pt x="760" y="817"/>
                </a:moveTo>
                <a:lnTo>
                  <a:pt x="760" y="992"/>
                </a:lnTo>
                <a:lnTo>
                  <a:pt x="935" y="992"/>
                </a:lnTo>
                <a:lnTo>
                  <a:pt x="642" y="1284"/>
                </a:lnTo>
                <a:lnTo>
                  <a:pt x="350" y="992"/>
                </a:lnTo>
                <a:lnTo>
                  <a:pt x="525" y="992"/>
                </a:lnTo>
                <a:lnTo>
                  <a:pt x="525" y="817"/>
                </a:lnTo>
                <a:lnTo>
                  <a:pt x="760" y="817"/>
                </a:lnTo>
                <a:close/>
                <a:moveTo>
                  <a:pt x="1284" y="642"/>
                </a:moveTo>
                <a:lnTo>
                  <a:pt x="992" y="934"/>
                </a:lnTo>
                <a:lnTo>
                  <a:pt x="992" y="759"/>
                </a:lnTo>
                <a:lnTo>
                  <a:pt x="817" y="759"/>
                </a:lnTo>
                <a:lnTo>
                  <a:pt x="817" y="524"/>
                </a:lnTo>
                <a:lnTo>
                  <a:pt x="992" y="524"/>
                </a:lnTo>
                <a:lnTo>
                  <a:pt x="992" y="349"/>
                </a:lnTo>
                <a:lnTo>
                  <a:pt x="1284" y="642"/>
                </a:lnTo>
                <a:close/>
                <a:moveTo>
                  <a:pt x="467" y="524"/>
                </a:moveTo>
                <a:lnTo>
                  <a:pt x="467" y="759"/>
                </a:lnTo>
                <a:lnTo>
                  <a:pt x="292" y="759"/>
                </a:lnTo>
                <a:lnTo>
                  <a:pt x="292" y="934"/>
                </a:lnTo>
                <a:lnTo>
                  <a:pt x="0" y="642"/>
                </a:lnTo>
                <a:lnTo>
                  <a:pt x="292" y="349"/>
                </a:lnTo>
                <a:lnTo>
                  <a:pt x="292" y="524"/>
                </a:lnTo>
                <a:lnTo>
                  <a:pt x="467" y="524"/>
                </a:lnTo>
                <a:close/>
                <a:moveTo>
                  <a:pt x="525" y="467"/>
                </a:moveTo>
                <a:lnTo>
                  <a:pt x="525" y="292"/>
                </a:lnTo>
                <a:lnTo>
                  <a:pt x="350" y="292"/>
                </a:lnTo>
                <a:lnTo>
                  <a:pt x="642" y="0"/>
                </a:lnTo>
                <a:lnTo>
                  <a:pt x="935" y="292"/>
                </a:lnTo>
                <a:lnTo>
                  <a:pt x="760" y="292"/>
                </a:lnTo>
                <a:lnTo>
                  <a:pt x="760" y="467"/>
                </a:lnTo>
                <a:lnTo>
                  <a:pt x="525" y="467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9" name="Freeform 18"/>
          <p:cNvSpPr>
            <a:spLocks noChangeArrowheads="1"/>
          </p:cNvSpPr>
          <p:nvPr/>
        </p:nvSpPr>
        <p:spPr bwMode="auto">
          <a:xfrm>
            <a:off x="7500939" y="1508921"/>
            <a:ext cx="377825" cy="377825"/>
          </a:xfrm>
          <a:custGeom>
            <a:avLst/>
            <a:gdLst>
              <a:gd name="T0" fmla="*/ 642 w 1050"/>
              <a:gd name="T1" fmla="*/ 0 h 1051"/>
              <a:gd name="T2" fmla="*/ 1049 w 1050"/>
              <a:gd name="T3" fmla="*/ 0 h 1051"/>
              <a:gd name="T4" fmla="*/ 1049 w 1050"/>
              <a:gd name="T5" fmla="*/ 407 h 1051"/>
              <a:gd name="T6" fmla="*/ 932 w 1050"/>
              <a:gd name="T7" fmla="*/ 407 h 1051"/>
              <a:gd name="T8" fmla="*/ 932 w 1050"/>
              <a:gd name="T9" fmla="*/ 200 h 1051"/>
              <a:gd name="T10" fmla="*/ 360 w 1050"/>
              <a:gd name="T11" fmla="*/ 771 h 1051"/>
              <a:gd name="T12" fmla="*/ 278 w 1050"/>
              <a:gd name="T13" fmla="*/ 689 h 1051"/>
              <a:gd name="T14" fmla="*/ 850 w 1050"/>
              <a:gd name="T15" fmla="*/ 118 h 1051"/>
              <a:gd name="T16" fmla="*/ 642 w 1050"/>
              <a:gd name="T17" fmla="*/ 118 h 1051"/>
              <a:gd name="T18" fmla="*/ 642 w 1050"/>
              <a:gd name="T19" fmla="*/ 0 h 1051"/>
              <a:gd name="T20" fmla="*/ 932 w 1050"/>
              <a:gd name="T21" fmla="*/ 932 h 1051"/>
              <a:gd name="T22" fmla="*/ 932 w 1050"/>
              <a:gd name="T23" fmla="*/ 525 h 1051"/>
              <a:gd name="T24" fmla="*/ 1049 w 1050"/>
              <a:gd name="T25" fmla="*/ 525 h 1051"/>
              <a:gd name="T26" fmla="*/ 1049 w 1050"/>
              <a:gd name="T27" fmla="*/ 932 h 1051"/>
              <a:gd name="T28" fmla="*/ 932 w 1050"/>
              <a:gd name="T29" fmla="*/ 1050 h 1051"/>
              <a:gd name="T30" fmla="*/ 117 w 1050"/>
              <a:gd name="T31" fmla="*/ 1050 h 1051"/>
              <a:gd name="T32" fmla="*/ 0 w 1050"/>
              <a:gd name="T33" fmla="*/ 932 h 1051"/>
              <a:gd name="T34" fmla="*/ 0 w 1050"/>
              <a:gd name="T35" fmla="*/ 118 h 1051"/>
              <a:gd name="T36" fmla="*/ 117 w 1050"/>
              <a:gd name="T37" fmla="*/ 0 h 1051"/>
              <a:gd name="T38" fmla="*/ 524 w 1050"/>
              <a:gd name="T39" fmla="*/ 0 h 1051"/>
              <a:gd name="T40" fmla="*/ 524 w 1050"/>
              <a:gd name="T41" fmla="*/ 118 h 1051"/>
              <a:gd name="T42" fmla="*/ 117 w 1050"/>
              <a:gd name="T43" fmla="*/ 118 h 1051"/>
              <a:gd name="T44" fmla="*/ 117 w 1050"/>
              <a:gd name="T45" fmla="*/ 932 h 1051"/>
              <a:gd name="T46" fmla="*/ 932 w 1050"/>
              <a:gd name="T47" fmla="*/ 932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050" h="1051">
                <a:moveTo>
                  <a:pt x="642" y="0"/>
                </a:moveTo>
                <a:lnTo>
                  <a:pt x="1049" y="0"/>
                </a:lnTo>
                <a:lnTo>
                  <a:pt x="1049" y="407"/>
                </a:lnTo>
                <a:lnTo>
                  <a:pt x="932" y="407"/>
                </a:lnTo>
                <a:lnTo>
                  <a:pt x="932" y="200"/>
                </a:lnTo>
                <a:lnTo>
                  <a:pt x="360" y="771"/>
                </a:lnTo>
                <a:lnTo>
                  <a:pt x="278" y="689"/>
                </a:lnTo>
                <a:lnTo>
                  <a:pt x="850" y="118"/>
                </a:lnTo>
                <a:lnTo>
                  <a:pt x="642" y="118"/>
                </a:lnTo>
                <a:lnTo>
                  <a:pt x="642" y="0"/>
                </a:lnTo>
                <a:close/>
                <a:moveTo>
                  <a:pt x="932" y="932"/>
                </a:moveTo>
                <a:lnTo>
                  <a:pt x="932" y="525"/>
                </a:lnTo>
                <a:lnTo>
                  <a:pt x="1049" y="525"/>
                </a:lnTo>
                <a:lnTo>
                  <a:pt x="1049" y="932"/>
                </a:lnTo>
                <a:cubicBezTo>
                  <a:pt x="1049" y="995"/>
                  <a:pt x="994" y="1050"/>
                  <a:pt x="932" y="1050"/>
                </a:cubicBezTo>
                <a:lnTo>
                  <a:pt x="117" y="1050"/>
                </a:lnTo>
                <a:cubicBezTo>
                  <a:pt x="52" y="1050"/>
                  <a:pt x="0" y="995"/>
                  <a:pt x="0" y="932"/>
                </a:cubicBezTo>
                <a:lnTo>
                  <a:pt x="0" y="118"/>
                </a:lnTo>
                <a:cubicBezTo>
                  <a:pt x="0" y="55"/>
                  <a:pt x="52" y="0"/>
                  <a:pt x="117" y="0"/>
                </a:cubicBezTo>
                <a:lnTo>
                  <a:pt x="524" y="0"/>
                </a:lnTo>
                <a:lnTo>
                  <a:pt x="524" y="118"/>
                </a:lnTo>
                <a:lnTo>
                  <a:pt x="117" y="118"/>
                </a:lnTo>
                <a:lnTo>
                  <a:pt x="117" y="932"/>
                </a:lnTo>
                <a:lnTo>
                  <a:pt x="932" y="932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0" name="Freeform 19"/>
          <p:cNvSpPr>
            <a:spLocks noChangeArrowheads="1"/>
          </p:cNvSpPr>
          <p:nvPr/>
        </p:nvSpPr>
        <p:spPr bwMode="auto">
          <a:xfrm>
            <a:off x="8572501" y="1531144"/>
            <a:ext cx="377825" cy="336550"/>
          </a:xfrm>
          <a:custGeom>
            <a:avLst/>
            <a:gdLst>
              <a:gd name="T0" fmla="*/ 525 w 1051"/>
              <a:gd name="T1" fmla="*/ 349 h 935"/>
              <a:gd name="T2" fmla="*/ 757 w 1051"/>
              <a:gd name="T3" fmla="*/ 584 h 935"/>
              <a:gd name="T4" fmla="*/ 582 w 1051"/>
              <a:gd name="T5" fmla="*/ 584 h 935"/>
              <a:gd name="T6" fmla="*/ 582 w 1051"/>
              <a:gd name="T7" fmla="*/ 934 h 935"/>
              <a:gd name="T8" fmla="*/ 467 w 1051"/>
              <a:gd name="T9" fmla="*/ 934 h 935"/>
              <a:gd name="T10" fmla="*/ 467 w 1051"/>
              <a:gd name="T11" fmla="*/ 584 h 935"/>
              <a:gd name="T12" fmla="*/ 293 w 1051"/>
              <a:gd name="T13" fmla="*/ 584 h 935"/>
              <a:gd name="T14" fmla="*/ 525 w 1051"/>
              <a:gd name="T15" fmla="*/ 349 h 935"/>
              <a:gd name="T16" fmla="*/ 1050 w 1051"/>
              <a:gd name="T17" fmla="*/ 117 h 935"/>
              <a:gd name="T18" fmla="*/ 1050 w 1051"/>
              <a:gd name="T19" fmla="*/ 817 h 935"/>
              <a:gd name="T20" fmla="*/ 932 w 1051"/>
              <a:gd name="T21" fmla="*/ 934 h 935"/>
              <a:gd name="T22" fmla="*/ 700 w 1051"/>
              <a:gd name="T23" fmla="*/ 934 h 935"/>
              <a:gd name="T24" fmla="*/ 700 w 1051"/>
              <a:gd name="T25" fmla="*/ 817 h 935"/>
              <a:gd name="T26" fmla="*/ 932 w 1051"/>
              <a:gd name="T27" fmla="*/ 817 h 935"/>
              <a:gd name="T28" fmla="*/ 932 w 1051"/>
              <a:gd name="T29" fmla="*/ 235 h 935"/>
              <a:gd name="T30" fmla="*/ 118 w 1051"/>
              <a:gd name="T31" fmla="*/ 235 h 935"/>
              <a:gd name="T32" fmla="*/ 118 w 1051"/>
              <a:gd name="T33" fmla="*/ 817 h 935"/>
              <a:gd name="T34" fmla="*/ 350 w 1051"/>
              <a:gd name="T35" fmla="*/ 817 h 935"/>
              <a:gd name="T36" fmla="*/ 350 w 1051"/>
              <a:gd name="T37" fmla="*/ 934 h 935"/>
              <a:gd name="T38" fmla="*/ 118 w 1051"/>
              <a:gd name="T39" fmla="*/ 934 h 935"/>
              <a:gd name="T40" fmla="*/ 0 w 1051"/>
              <a:gd name="T41" fmla="*/ 817 h 935"/>
              <a:gd name="T42" fmla="*/ 0 w 1051"/>
              <a:gd name="T43" fmla="*/ 117 h 935"/>
              <a:gd name="T44" fmla="*/ 118 w 1051"/>
              <a:gd name="T45" fmla="*/ 0 h 935"/>
              <a:gd name="T46" fmla="*/ 932 w 1051"/>
              <a:gd name="T47" fmla="*/ 0 h 935"/>
              <a:gd name="T48" fmla="*/ 1050 w 1051"/>
              <a:gd name="T49" fmla="*/ 117 h 9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051" h="935">
                <a:moveTo>
                  <a:pt x="525" y="349"/>
                </a:moveTo>
                <a:lnTo>
                  <a:pt x="757" y="584"/>
                </a:lnTo>
                <a:lnTo>
                  <a:pt x="582" y="584"/>
                </a:lnTo>
                <a:lnTo>
                  <a:pt x="582" y="934"/>
                </a:lnTo>
                <a:lnTo>
                  <a:pt x="467" y="934"/>
                </a:lnTo>
                <a:lnTo>
                  <a:pt x="467" y="584"/>
                </a:lnTo>
                <a:lnTo>
                  <a:pt x="293" y="584"/>
                </a:lnTo>
                <a:lnTo>
                  <a:pt x="525" y="349"/>
                </a:lnTo>
                <a:close/>
                <a:moveTo>
                  <a:pt x="1050" y="117"/>
                </a:moveTo>
                <a:lnTo>
                  <a:pt x="1050" y="817"/>
                </a:lnTo>
                <a:cubicBezTo>
                  <a:pt x="1050" y="879"/>
                  <a:pt x="995" y="934"/>
                  <a:pt x="932" y="934"/>
                </a:cubicBezTo>
                <a:lnTo>
                  <a:pt x="700" y="934"/>
                </a:lnTo>
                <a:lnTo>
                  <a:pt x="700" y="817"/>
                </a:lnTo>
                <a:lnTo>
                  <a:pt x="932" y="817"/>
                </a:lnTo>
                <a:lnTo>
                  <a:pt x="932" y="235"/>
                </a:lnTo>
                <a:lnTo>
                  <a:pt x="118" y="235"/>
                </a:lnTo>
                <a:lnTo>
                  <a:pt x="118" y="817"/>
                </a:lnTo>
                <a:lnTo>
                  <a:pt x="350" y="817"/>
                </a:lnTo>
                <a:lnTo>
                  <a:pt x="350" y="934"/>
                </a:lnTo>
                <a:lnTo>
                  <a:pt x="118" y="934"/>
                </a:lnTo>
                <a:cubicBezTo>
                  <a:pt x="52" y="934"/>
                  <a:pt x="0" y="879"/>
                  <a:pt x="0" y="817"/>
                </a:cubicBezTo>
                <a:lnTo>
                  <a:pt x="0" y="117"/>
                </a:lnTo>
                <a:cubicBezTo>
                  <a:pt x="0" y="54"/>
                  <a:pt x="52" y="0"/>
                  <a:pt x="118" y="0"/>
                </a:cubicBezTo>
                <a:lnTo>
                  <a:pt x="932" y="0"/>
                </a:lnTo>
                <a:cubicBezTo>
                  <a:pt x="998" y="0"/>
                  <a:pt x="1050" y="54"/>
                  <a:pt x="1050" y="117"/>
                </a:cubicBez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1" name="Freeform 20"/>
          <p:cNvSpPr>
            <a:spLocks noChangeArrowheads="1"/>
          </p:cNvSpPr>
          <p:nvPr/>
        </p:nvSpPr>
        <p:spPr bwMode="auto">
          <a:xfrm>
            <a:off x="9663112" y="1496220"/>
            <a:ext cx="336550" cy="406400"/>
          </a:xfrm>
          <a:custGeom>
            <a:avLst/>
            <a:gdLst>
              <a:gd name="T0" fmla="*/ 117 w 935"/>
              <a:gd name="T1" fmla="*/ 680 h 1127"/>
              <a:gd name="T2" fmla="*/ 817 w 935"/>
              <a:gd name="T3" fmla="*/ 680 h 1127"/>
              <a:gd name="T4" fmla="*/ 713 w 935"/>
              <a:gd name="T5" fmla="*/ 426 h 1127"/>
              <a:gd name="T6" fmla="*/ 467 w 935"/>
              <a:gd name="T7" fmla="*/ 169 h 1127"/>
              <a:gd name="T8" fmla="*/ 221 w 935"/>
              <a:gd name="T9" fmla="*/ 423 h 1127"/>
              <a:gd name="T10" fmla="*/ 117 w 935"/>
              <a:gd name="T11" fmla="*/ 680 h 1127"/>
              <a:gd name="T12" fmla="*/ 798 w 935"/>
              <a:gd name="T13" fmla="*/ 331 h 1127"/>
              <a:gd name="T14" fmla="*/ 934 w 935"/>
              <a:gd name="T15" fmla="*/ 658 h 1127"/>
              <a:gd name="T16" fmla="*/ 798 w 935"/>
              <a:gd name="T17" fmla="*/ 989 h 1127"/>
              <a:gd name="T18" fmla="*/ 467 w 935"/>
              <a:gd name="T19" fmla="*/ 1126 h 1127"/>
              <a:gd name="T20" fmla="*/ 136 w 935"/>
              <a:gd name="T21" fmla="*/ 989 h 1127"/>
              <a:gd name="T22" fmla="*/ 0 w 935"/>
              <a:gd name="T23" fmla="*/ 658 h 1127"/>
              <a:gd name="T24" fmla="*/ 136 w 935"/>
              <a:gd name="T25" fmla="*/ 331 h 1127"/>
              <a:gd name="T26" fmla="*/ 467 w 935"/>
              <a:gd name="T27" fmla="*/ 0 h 1127"/>
              <a:gd name="T28" fmla="*/ 798 w 935"/>
              <a:gd name="T29" fmla="*/ 331 h 11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935" h="1127">
                <a:moveTo>
                  <a:pt x="117" y="680"/>
                </a:moveTo>
                <a:lnTo>
                  <a:pt x="817" y="680"/>
                </a:lnTo>
                <a:cubicBezTo>
                  <a:pt x="817" y="563"/>
                  <a:pt x="779" y="492"/>
                  <a:pt x="713" y="426"/>
                </a:cubicBezTo>
                <a:lnTo>
                  <a:pt x="467" y="169"/>
                </a:lnTo>
                <a:lnTo>
                  <a:pt x="221" y="423"/>
                </a:lnTo>
                <a:cubicBezTo>
                  <a:pt x="156" y="489"/>
                  <a:pt x="117" y="563"/>
                  <a:pt x="117" y="680"/>
                </a:cubicBezTo>
                <a:close/>
                <a:moveTo>
                  <a:pt x="798" y="331"/>
                </a:moveTo>
                <a:cubicBezTo>
                  <a:pt x="888" y="421"/>
                  <a:pt x="934" y="540"/>
                  <a:pt x="934" y="658"/>
                </a:cubicBezTo>
                <a:cubicBezTo>
                  <a:pt x="934" y="775"/>
                  <a:pt x="888" y="899"/>
                  <a:pt x="798" y="989"/>
                </a:cubicBezTo>
                <a:cubicBezTo>
                  <a:pt x="708" y="1079"/>
                  <a:pt x="587" y="1126"/>
                  <a:pt x="467" y="1126"/>
                </a:cubicBezTo>
                <a:cubicBezTo>
                  <a:pt x="347" y="1126"/>
                  <a:pt x="227" y="1079"/>
                  <a:pt x="136" y="989"/>
                </a:cubicBezTo>
                <a:cubicBezTo>
                  <a:pt x="46" y="899"/>
                  <a:pt x="0" y="775"/>
                  <a:pt x="0" y="658"/>
                </a:cubicBezTo>
                <a:cubicBezTo>
                  <a:pt x="0" y="540"/>
                  <a:pt x="46" y="421"/>
                  <a:pt x="136" y="331"/>
                </a:cubicBezTo>
                <a:lnTo>
                  <a:pt x="467" y="0"/>
                </a:lnTo>
                <a:lnTo>
                  <a:pt x="798" y="331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2" name="Freeform 21"/>
          <p:cNvSpPr>
            <a:spLocks noChangeArrowheads="1"/>
          </p:cNvSpPr>
          <p:nvPr/>
        </p:nvSpPr>
        <p:spPr bwMode="auto">
          <a:xfrm>
            <a:off x="10669587" y="1508921"/>
            <a:ext cx="463550" cy="377825"/>
          </a:xfrm>
          <a:custGeom>
            <a:avLst/>
            <a:gdLst>
              <a:gd name="T0" fmla="*/ 875 w 1286"/>
              <a:gd name="T1" fmla="*/ 467 h 1050"/>
              <a:gd name="T2" fmla="*/ 468 w 1286"/>
              <a:gd name="T3" fmla="*/ 700 h 1050"/>
              <a:gd name="T4" fmla="*/ 468 w 1286"/>
              <a:gd name="T5" fmla="*/ 232 h 1050"/>
              <a:gd name="T6" fmla="*/ 875 w 1286"/>
              <a:gd name="T7" fmla="*/ 467 h 1050"/>
              <a:gd name="T8" fmla="*/ 1167 w 1286"/>
              <a:gd name="T9" fmla="*/ 817 h 1050"/>
              <a:gd name="T10" fmla="*/ 1167 w 1286"/>
              <a:gd name="T11" fmla="*/ 118 h 1050"/>
              <a:gd name="T12" fmla="*/ 118 w 1286"/>
              <a:gd name="T13" fmla="*/ 118 h 1050"/>
              <a:gd name="T14" fmla="*/ 118 w 1286"/>
              <a:gd name="T15" fmla="*/ 817 h 1050"/>
              <a:gd name="T16" fmla="*/ 1167 w 1286"/>
              <a:gd name="T17" fmla="*/ 817 h 1050"/>
              <a:gd name="T18" fmla="*/ 1167 w 1286"/>
              <a:gd name="T19" fmla="*/ 0 h 1050"/>
              <a:gd name="T20" fmla="*/ 1285 w 1286"/>
              <a:gd name="T21" fmla="*/ 118 h 1050"/>
              <a:gd name="T22" fmla="*/ 1282 w 1286"/>
              <a:gd name="T23" fmla="*/ 817 h 1050"/>
              <a:gd name="T24" fmla="*/ 1167 w 1286"/>
              <a:gd name="T25" fmla="*/ 932 h 1050"/>
              <a:gd name="T26" fmla="*/ 875 w 1286"/>
              <a:gd name="T27" fmla="*/ 932 h 1050"/>
              <a:gd name="T28" fmla="*/ 875 w 1286"/>
              <a:gd name="T29" fmla="*/ 1049 h 1050"/>
              <a:gd name="T30" fmla="*/ 410 w 1286"/>
              <a:gd name="T31" fmla="*/ 1049 h 1050"/>
              <a:gd name="T32" fmla="*/ 410 w 1286"/>
              <a:gd name="T33" fmla="*/ 932 h 1050"/>
              <a:gd name="T34" fmla="*/ 118 w 1286"/>
              <a:gd name="T35" fmla="*/ 932 h 1050"/>
              <a:gd name="T36" fmla="*/ 0 w 1286"/>
              <a:gd name="T37" fmla="*/ 817 h 1050"/>
              <a:gd name="T38" fmla="*/ 0 w 1286"/>
              <a:gd name="T39" fmla="*/ 118 h 1050"/>
              <a:gd name="T40" fmla="*/ 118 w 1286"/>
              <a:gd name="T41" fmla="*/ 0 h 1050"/>
              <a:gd name="T42" fmla="*/ 1167 w 1286"/>
              <a:gd name="T43" fmla="*/ 0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286" h="1050">
                <a:moveTo>
                  <a:pt x="875" y="467"/>
                </a:moveTo>
                <a:lnTo>
                  <a:pt x="468" y="700"/>
                </a:lnTo>
                <a:lnTo>
                  <a:pt x="468" y="232"/>
                </a:lnTo>
                <a:lnTo>
                  <a:pt x="875" y="467"/>
                </a:lnTo>
                <a:close/>
                <a:moveTo>
                  <a:pt x="1167" y="817"/>
                </a:moveTo>
                <a:lnTo>
                  <a:pt x="1167" y="118"/>
                </a:lnTo>
                <a:lnTo>
                  <a:pt x="118" y="118"/>
                </a:lnTo>
                <a:lnTo>
                  <a:pt x="118" y="817"/>
                </a:lnTo>
                <a:lnTo>
                  <a:pt x="1167" y="817"/>
                </a:lnTo>
                <a:close/>
                <a:moveTo>
                  <a:pt x="1167" y="0"/>
                </a:moveTo>
                <a:cubicBezTo>
                  <a:pt x="1230" y="0"/>
                  <a:pt x="1285" y="52"/>
                  <a:pt x="1285" y="118"/>
                </a:cubicBezTo>
                <a:lnTo>
                  <a:pt x="1282" y="817"/>
                </a:lnTo>
                <a:cubicBezTo>
                  <a:pt x="1282" y="880"/>
                  <a:pt x="1230" y="932"/>
                  <a:pt x="1167" y="932"/>
                </a:cubicBezTo>
                <a:lnTo>
                  <a:pt x="875" y="932"/>
                </a:lnTo>
                <a:lnTo>
                  <a:pt x="875" y="1049"/>
                </a:lnTo>
                <a:lnTo>
                  <a:pt x="410" y="1049"/>
                </a:lnTo>
                <a:lnTo>
                  <a:pt x="410" y="932"/>
                </a:lnTo>
                <a:lnTo>
                  <a:pt x="118" y="932"/>
                </a:lnTo>
                <a:cubicBezTo>
                  <a:pt x="52" y="932"/>
                  <a:pt x="0" y="880"/>
                  <a:pt x="0" y="817"/>
                </a:cubicBezTo>
                <a:lnTo>
                  <a:pt x="0" y="118"/>
                </a:lnTo>
                <a:cubicBezTo>
                  <a:pt x="0" y="52"/>
                  <a:pt x="52" y="0"/>
                  <a:pt x="118" y="0"/>
                </a:cubicBezTo>
                <a:lnTo>
                  <a:pt x="1167" y="0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3" name="Freeform 22"/>
          <p:cNvSpPr>
            <a:spLocks noChangeArrowheads="1"/>
          </p:cNvSpPr>
          <p:nvPr/>
        </p:nvSpPr>
        <p:spPr bwMode="auto">
          <a:xfrm>
            <a:off x="1058862" y="2401094"/>
            <a:ext cx="419100" cy="336550"/>
          </a:xfrm>
          <a:custGeom>
            <a:avLst/>
            <a:gdLst>
              <a:gd name="T0" fmla="*/ 1132 w 1165"/>
              <a:gd name="T1" fmla="*/ 0 h 935"/>
              <a:gd name="T2" fmla="*/ 1164 w 1165"/>
              <a:gd name="T3" fmla="*/ 38 h 935"/>
              <a:gd name="T4" fmla="*/ 1164 w 1165"/>
              <a:gd name="T5" fmla="*/ 896 h 935"/>
              <a:gd name="T6" fmla="*/ 1132 w 1165"/>
              <a:gd name="T7" fmla="*/ 934 h 935"/>
              <a:gd name="T8" fmla="*/ 1115 w 1165"/>
              <a:gd name="T9" fmla="*/ 929 h 935"/>
              <a:gd name="T10" fmla="*/ 582 w 1165"/>
              <a:gd name="T11" fmla="*/ 833 h 935"/>
              <a:gd name="T12" fmla="*/ 49 w 1165"/>
              <a:gd name="T13" fmla="*/ 929 h 935"/>
              <a:gd name="T14" fmla="*/ 33 w 1165"/>
              <a:gd name="T15" fmla="*/ 934 h 935"/>
              <a:gd name="T16" fmla="*/ 0 w 1165"/>
              <a:gd name="T17" fmla="*/ 896 h 935"/>
              <a:gd name="T18" fmla="*/ 0 w 1165"/>
              <a:gd name="T19" fmla="*/ 38 h 935"/>
              <a:gd name="T20" fmla="*/ 33 w 1165"/>
              <a:gd name="T21" fmla="*/ 0 h 935"/>
              <a:gd name="T22" fmla="*/ 49 w 1165"/>
              <a:gd name="T23" fmla="*/ 5 h 935"/>
              <a:gd name="T24" fmla="*/ 582 w 1165"/>
              <a:gd name="T25" fmla="*/ 101 h 935"/>
              <a:gd name="T26" fmla="*/ 1115 w 1165"/>
              <a:gd name="T27" fmla="*/ 5 h 935"/>
              <a:gd name="T28" fmla="*/ 1132 w 1165"/>
              <a:gd name="T29" fmla="*/ 0 h 935"/>
              <a:gd name="T30" fmla="*/ 1050 w 1165"/>
              <a:gd name="T31" fmla="*/ 150 h 935"/>
              <a:gd name="T32" fmla="*/ 582 w 1165"/>
              <a:gd name="T33" fmla="*/ 216 h 935"/>
              <a:gd name="T34" fmla="*/ 115 w 1165"/>
              <a:gd name="T35" fmla="*/ 150 h 935"/>
              <a:gd name="T36" fmla="*/ 115 w 1165"/>
              <a:gd name="T37" fmla="*/ 784 h 935"/>
              <a:gd name="T38" fmla="*/ 582 w 1165"/>
              <a:gd name="T39" fmla="*/ 719 h 935"/>
              <a:gd name="T40" fmla="*/ 1050 w 1165"/>
              <a:gd name="T41" fmla="*/ 784 h 935"/>
              <a:gd name="T42" fmla="*/ 1050 w 1165"/>
              <a:gd name="T43" fmla="*/ 150 h 9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165" h="935">
                <a:moveTo>
                  <a:pt x="1132" y="0"/>
                </a:moveTo>
                <a:cubicBezTo>
                  <a:pt x="1151" y="0"/>
                  <a:pt x="1164" y="14"/>
                  <a:pt x="1164" y="38"/>
                </a:cubicBezTo>
                <a:lnTo>
                  <a:pt x="1164" y="896"/>
                </a:lnTo>
                <a:cubicBezTo>
                  <a:pt x="1164" y="921"/>
                  <a:pt x="1151" y="934"/>
                  <a:pt x="1132" y="934"/>
                </a:cubicBezTo>
                <a:cubicBezTo>
                  <a:pt x="1126" y="934"/>
                  <a:pt x="1121" y="932"/>
                  <a:pt x="1115" y="929"/>
                </a:cubicBezTo>
                <a:cubicBezTo>
                  <a:pt x="943" y="866"/>
                  <a:pt x="762" y="833"/>
                  <a:pt x="582" y="833"/>
                </a:cubicBezTo>
                <a:cubicBezTo>
                  <a:pt x="401" y="833"/>
                  <a:pt x="222" y="866"/>
                  <a:pt x="49" y="929"/>
                </a:cubicBezTo>
                <a:cubicBezTo>
                  <a:pt x="44" y="932"/>
                  <a:pt x="39" y="934"/>
                  <a:pt x="33" y="934"/>
                </a:cubicBezTo>
                <a:cubicBezTo>
                  <a:pt x="14" y="934"/>
                  <a:pt x="0" y="918"/>
                  <a:pt x="0" y="896"/>
                </a:cubicBezTo>
                <a:lnTo>
                  <a:pt x="0" y="38"/>
                </a:lnTo>
                <a:cubicBezTo>
                  <a:pt x="0" y="14"/>
                  <a:pt x="14" y="0"/>
                  <a:pt x="33" y="0"/>
                </a:cubicBezTo>
                <a:cubicBezTo>
                  <a:pt x="39" y="0"/>
                  <a:pt x="44" y="3"/>
                  <a:pt x="49" y="5"/>
                </a:cubicBezTo>
                <a:cubicBezTo>
                  <a:pt x="222" y="68"/>
                  <a:pt x="401" y="101"/>
                  <a:pt x="582" y="101"/>
                </a:cubicBezTo>
                <a:cubicBezTo>
                  <a:pt x="762" y="101"/>
                  <a:pt x="943" y="68"/>
                  <a:pt x="1115" y="5"/>
                </a:cubicBezTo>
                <a:cubicBezTo>
                  <a:pt x="1121" y="3"/>
                  <a:pt x="1126" y="0"/>
                  <a:pt x="1132" y="0"/>
                </a:cubicBezTo>
                <a:close/>
                <a:moveTo>
                  <a:pt x="1050" y="150"/>
                </a:moveTo>
                <a:cubicBezTo>
                  <a:pt x="899" y="197"/>
                  <a:pt x="740" y="216"/>
                  <a:pt x="582" y="216"/>
                </a:cubicBezTo>
                <a:cubicBezTo>
                  <a:pt x="423" y="216"/>
                  <a:pt x="265" y="194"/>
                  <a:pt x="115" y="150"/>
                </a:cubicBezTo>
                <a:lnTo>
                  <a:pt x="115" y="784"/>
                </a:lnTo>
                <a:cubicBezTo>
                  <a:pt x="265" y="740"/>
                  <a:pt x="423" y="719"/>
                  <a:pt x="582" y="719"/>
                </a:cubicBezTo>
                <a:cubicBezTo>
                  <a:pt x="740" y="719"/>
                  <a:pt x="899" y="740"/>
                  <a:pt x="1050" y="784"/>
                </a:cubicBezTo>
                <a:lnTo>
                  <a:pt x="1050" y="150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4" name="Freeform 23"/>
          <p:cNvSpPr>
            <a:spLocks noChangeArrowheads="1"/>
          </p:cNvSpPr>
          <p:nvPr/>
        </p:nvSpPr>
        <p:spPr bwMode="auto">
          <a:xfrm>
            <a:off x="2114551" y="2423320"/>
            <a:ext cx="461963" cy="293688"/>
          </a:xfrm>
          <a:custGeom>
            <a:avLst/>
            <a:gdLst>
              <a:gd name="T0" fmla="*/ 905 w 1285"/>
              <a:gd name="T1" fmla="*/ 87 h 815"/>
              <a:gd name="T2" fmla="*/ 787 w 1285"/>
              <a:gd name="T3" fmla="*/ 202 h 815"/>
              <a:gd name="T4" fmla="*/ 905 w 1285"/>
              <a:gd name="T5" fmla="*/ 320 h 815"/>
              <a:gd name="T6" fmla="*/ 1022 w 1285"/>
              <a:gd name="T7" fmla="*/ 202 h 815"/>
              <a:gd name="T8" fmla="*/ 905 w 1285"/>
              <a:gd name="T9" fmla="*/ 87 h 815"/>
              <a:gd name="T10" fmla="*/ 905 w 1285"/>
              <a:gd name="T11" fmla="*/ 407 h 815"/>
              <a:gd name="T12" fmla="*/ 700 w 1285"/>
              <a:gd name="T13" fmla="*/ 202 h 815"/>
              <a:gd name="T14" fmla="*/ 905 w 1285"/>
              <a:gd name="T15" fmla="*/ 0 h 815"/>
              <a:gd name="T16" fmla="*/ 1109 w 1285"/>
              <a:gd name="T17" fmla="*/ 202 h 815"/>
              <a:gd name="T18" fmla="*/ 905 w 1285"/>
              <a:gd name="T19" fmla="*/ 407 h 815"/>
              <a:gd name="T20" fmla="*/ 380 w 1285"/>
              <a:gd name="T21" fmla="*/ 87 h 815"/>
              <a:gd name="T22" fmla="*/ 262 w 1285"/>
              <a:gd name="T23" fmla="*/ 202 h 815"/>
              <a:gd name="T24" fmla="*/ 380 w 1285"/>
              <a:gd name="T25" fmla="*/ 320 h 815"/>
              <a:gd name="T26" fmla="*/ 497 w 1285"/>
              <a:gd name="T27" fmla="*/ 202 h 815"/>
              <a:gd name="T28" fmla="*/ 380 w 1285"/>
              <a:gd name="T29" fmla="*/ 87 h 815"/>
              <a:gd name="T30" fmla="*/ 380 w 1285"/>
              <a:gd name="T31" fmla="*/ 407 h 815"/>
              <a:gd name="T32" fmla="*/ 175 w 1285"/>
              <a:gd name="T33" fmla="*/ 202 h 815"/>
              <a:gd name="T34" fmla="*/ 380 w 1285"/>
              <a:gd name="T35" fmla="*/ 0 h 815"/>
              <a:gd name="T36" fmla="*/ 585 w 1285"/>
              <a:gd name="T37" fmla="*/ 202 h 815"/>
              <a:gd name="T38" fmla="*/ 380 w 1285"/>
              <a:gd name="T39" fmla="*/ 407 h 815"/>
              <a:gd name="T40" fmla="*/ 1197 w 1285"/>
              <a:gd name="T41" fmla="*/ 727 h 815"/>
              <a:gd name="T42" fmla="*/ 1197 w 1285"/>
              <a:gd name="T43" fmla="*/ 656 h 815"/>
              <a:gd name="T44" fmla="*/ 905 w 1285"/>
              <a:gd name="T45" fmla="*/ 552 h 815"/>
              <a:gd name="T46" fmla="*/ 730 w 1285"/>
              <a:gd name="T47" fmla="*/ 585 h 815"/>
              <a:gd name="T48" fmla="*/ 760 w 1285"/>
              <a:gd name="T49" fmla="*/ 656 h 815"/>
              <a:gd name="T50" fmla="*/ 760 w 1285"/>
              <a:gd name="T51" fmla="*/ 727 h 815"/>
              <a:gd name="T52" fmla="*/ 1197 w 1285"/>
              <a:gd name="T53" fmla="*/ 727 h 815"/>
              <a:gd name="T54" fmla="*/ 672 w 1285"/>
              <a:gd name="T55" fmla="*/ 727 h 815"/>
              <a:gd name="T56" fmla="*/ 672 w 1285"/>
              <a:gd name="T57" fmla="*/ 656 h 815"/>
              <a:gd name="T58" fmla="*/ 380 w 1285"/>
              <a:gd name="T59" fmla="*/ 552 h 815"/>
              <a:gd name="T60" fmla="*/ 87 w 1285"/>
              <a:gd name="T61" fmla="*/ 656 h 815"/>
              <a:gd name="T62" fmla="*/ 87 w 1285"/>
              <a:gd name="T63" fmla="*/ 727 h 815"/>
              <a:gd name="T64" fmla="*/ 672 w 1285"/>
              <a:gd name="T65" fmla="*/ 727 h 815"/>
              <a:gd name="T66" fmla="*/ 905 w 1285"/>
              <a:gd name="T67" fmla="*/ 465 h 815"/>
              <a:gd name="T68" fmla="*/ 1284 w 1285"/>
              <a:gd name="T69" fmla="*/ 656 h 815"/>
              <a:gd name="T70" fmla="*/ 1284 w 1285"/>
              <a:gd name="T71" fmla="*/ 814 h 815"/>
              <a:gd name="T72" fmla="*/ 0 w 1285"/>
              <a:gd name="T73" fmla="*/ 814 h 815"/>
              <a:gd name="T74" fmla="*/ 0 w 1285"/>
              <a:gd name="T75" fmla="*/ 656 h 815"/>
              <a:gd name="T76" fmla="*/ 380 w 1285"/>
              <a:gd name="T77" fmla="*/ 465 h 815"/>
              <a:gd name="T78" fmla="*/ 642 w 1285"/>
              <a:gd name="T79" fmla="*/ 525 h 815"/>
              <a:gd name="T80" fmla="*/ 905 w 1285"/>
              <a:gd name="T81" fmla="*/ 465 h 8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285" h="815">
                <a:moveTo>
                  <a:pt x="905" y="87"/>
                </a:moveTo>
                <a:cubicBezTo>
                  <a:pt x="842" y="87"/>
                  <a:pt x="787" y="139"/>
                  <a:pt x="787" y="202"/>
                </a:cubicBezTo>
                <a:cubicBezTo>
                  <a:pt x="787" y="265"/>
                  <a:pt x="842" y="320"/>
                  <a:pt x="905" y="320"/>
                </a:cubicBezTo>
                <a:cubicBezTo>
                  <a:pt x="967" y="320"/>
                  <a:pt x="1022" y="265"/>
                  <a:pt x="1022" y="202"/>
                </a:cubicBezTo>
                <a:cubicBezTo>
                  <a:pt x="1022" y="139"/>
                  <a:pt x="967" y="87"/>
                  <a:pt x="905" y="87"/>
                </a:cubicBezTo>
                <a:close/>
                <a:moveTo>
                  <a:pt x="905" y="407"/>
                </a:moveTo>
                <a:cubicBezTo>
                  <a:pt x="792" y="407"/>
                  <a:pt x="700" y="314"/>
                  <a:pt x="700" y="202"/>
                </a:cubicBezTo>
                <a:cubicBezTo>
                  <a:pt x="700" y="90"/>
                  <a:pt x="792" y="0"/>
                  <a:pt x="905" y="0"/>
                </a:cubicBezTo>
                <a:cubicBezTo>
                  <a:pt x="1017" y="0"/>
                  <a:pt x="1109" y="90"/>
                  <a:pt x="1109" y="202"/>
                </a:cubicBezTo>
                <a:cubicBezTo>
                  <a:pt x="1109" y="314"/>
                  <a:pt x="1017" y="407"/>
                  <a:pt x="905" y="407"/>
                </a:cubicBezTo>
                <a:close/>
                <a:moveTo>
                  <a:pt x="380" y="87"/>
                </a:moveTo>
                <a:cubicBezTo>
                  <a:pt x="317" y="87"/>
                  <a:pt x="262" y="139"/>
                  <a:pt x="262" y="202"/>
                </a:cubicBezTo>
                <a:cubicBezTo>
                  <a:pt x="262" y="265"/>
                  <a:pt x="317" y="320"/>
                  <a:pt x="380" y="320"/>
                </a:cubicBezTo>
                <a:cubicBezTo>
                  <a:pt x="443" y="320"/>
                  <a:pt x="497" y="265"/>
                  <a:pt x="497" y="202"/>
                </a:cubicBezTo>
                <a:cubicBezTo>
                  <a:pt x="497" y="139"/>
                  <a:pt x="443" y="87"/>
                  <a:pt x="380" y="87"/>
                </a:cubicBezTo>
                <a:close/>
                <a:moveTo>
                  <a:pt x="380" y="407"/>
                </a:moveTo>
                <a:cubicBezTo>
                  <a:pt x="268" y="407"/>
                  <a:pt x="175" y="314"/>
                  <a:pt x="175" y="202"/>
                </a:cubicBezTo>
                <a:cubicBezTo>
                  <a:pt x="175" y="90"/>
                  <a:pt x="268" y="0"/>
                  <a:pt x="380" y="0"/>
                </a:cubicBezTo>
                <a:cubicBezTo>
                  <a:pt x="492" y="0"/>
                  <a:pt x="585" y="90"/>
                  <a:pt x="585" y="202"/>
                </a:cubicBezTo>
                <a:cubicBezTo>
                  <a:pt x="585" y="314"/>
                  <a:pt x="492" y="407"/>
                  <a:pt x="380" y="407"/>
                </a:cubicBezTo>
                <a:close/>
                <a:moveTo>
                  <a:pt x="1197" y="727"/>
                </a:moveTo>
                <a:lnTo>
                  <a:pt x="1197" y="656"/>
                </a:lnTo>
                <a:cubicBezTo>
                  <a:pt x="1197" y="623"/>
                  <a:pt x="1047" y="552"/>
                  <a:pt x="905" y="552"/>
                </a:cubicBezTo>
                <a:cubicBezTo>
                  <a:pt x="842" y="552"/>
                  <a:pt x="782" y="568"/>
                  <a:pt x="730" y="585"/>
                </a:cubicBezTo>
                <a:cubicBezTo>
                  <a:pt x="749" y="607"/>
                  <a:pt x="760" y="629"/>
                  <a:pt x="760" y="656"/>
                </a:cubicBezTo>
                <a:lnTo>
                  <a:pt x="760" y="727"/>
                </a:lnTo>
                <a:lnTo>
                  <a:pt x="1197" y="727"/>
                </a:lnTo>
                <a:close/>
                <a:moveTo>
                  <a:pt x="672" y="727"/>
                </a:moveTo>
                <a:lnTo>
                  <a:pt x="672" y="656"/>
                </a:lnTo>
                <a:cubicBezTo>
                  <a:pt x="672" y="623"/>
                  <a:pt x="522" y="552"/>
                  <a:pt x="380" y="552"/>
                </a:cubicBezTo>
                <a:cubicBezTo>
                  <a:pt x="238" y="552"/>
                  <a:pt x="87" y="623"/>
                  <a:pt x="87" y="656"/>
                </a:cubicBezTo>
                <a:lnTo>
                  <a:pt x="87" y="727"/>
                </a:lnTo>
                <a:lnTo>
                  <a:pt x="672" y="727"/>
                </a:lnTo>
                <a:close/>
                <a:moveTo>
                  <a:pt x="905" y="465"/>
                </a:moveTo>
                <a:cubicBezTo>
                  <a:pt x="1030" y="465"/>
                  <a:pt x="1284" y="530"/>
                  <a:pt x="1284" y="656"/>
                </a:cubicBezTo>
                <a:lnTo>
                  <a:pt x="1284" y="814"/>
                </a:lnTo>
                <a:lnTo>
                  <a:pt x="0" y="814"/>
                </a:lnTo>
                <a:lnTo>
                  <a:pt x="0" y="656"/>
                </a:lnTo>
                <a:cubicBezTo>
                  <a:pt x="0" y="530"/>
                  <a:pt x="254" y="465"/>
                  <a:pt x="380" y="465"/>
                </a:cubicBezTo>
                <a:cubicBezTo>
                  <a:pt x="451" y="465"/>
                  <a:pt x="557" y="486"/>
                  <a:pt x="642" y="525"/>
                </a:cubicBezTo>
                <a:cubicBezTo>
                  <a:pt x="727" y="486"/>
                  <a:pt x="833" y="465"/>
                  <a:pt x="905" y="465"/>
                </a:cubicBez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5" name="Freeform 24"/>
          <p:cNvSpPr>
            <a:spLocks noChangeArrowheads="1"/>
          </p:cNvSpPr>
          <p:nvPr/>
        </p:nvSpPr>
        <p:spPr bwMode="auto">
          <a:xfrm>
            <a:off x="3213099" y="2401094"/>
            <a:ext cx="419100" cy="336550"/>
          </a:xfrm>
          <a:custGeom>
            <a:avLst/>
            <a:gdLst>
              <a:gd name="T0" fmla="*/ 1049 w 1165"/>
              <a:gd name="T1" fmla="*/ 235 h 935"/>
              <a:gd name="T2" fmla="*/ 1049 w 1165"/>
              <a:gd name="T3" fmla="*/ 117 h 935"/>
              <a:gd name="T4" fmla="*/ 115 w 1165"/>
              <a:gd name="T5" fmla="*/ 117 h 935"/>
              <a:gd name="T6" fmla="*/ 115 w 1165"/>
              <a:gd name="T7" fmla="*/ 235 h 935"/>
              <a:gd name="T8" fmla="*/ 1049 w 1165"/>
              <a:gd name="T9" fmla="*/ 235 h 935"/>
              <a:gd name="T10" fmla="*/ 1049 w 1165"/>
              <a:gd name="T11" fmla="*/ 817 h 935"/>
              <a:gd name="T12" fmla="*/ 1049 w 1165"/>
              <a:gd name="T13" fmla="*/ 467 h 935"/>
              <a:gd name="T14" fmla="*/ 115 w 1165"/>
              <a:gd name="T15" fmla="*/ 467 h 935"/>
              <a:gd name="T16" fmla="*/ 115 w 1165"/>
              <a:gd name="T17" fmla="*/ 817 h 935"/>
              <a:gd name="T18" fmla="*/ 1049 w 1165"/>
              <a:gd name="T19" fmla="*/ 817 h 935"/>
              <a:gd name="T20" fmla="*/ 1049 w 1165"/>
              <a:gd name="T21" fmla="*/ 0 h 935"/>
              <a:gd name="T22" fmla="*/ 1164 w 1165"/>
              <a:gd name="T23" fmla="*/ 117 h 935"/>
              <a:gd name="T24" fmla="*/ 1164 w 1165"/>
              <a:gd name="T25" fmla="*/ 817 h 935"/>
              <a:gd name="T26" fmla="*/ 1049 w 1165"/>
              <a:gd name="T27" fmla="*/ 934 h 935"/>
              <a:gd name="T28" fmla="*/ 115 w 1165"/>
              <a:gd name="T29" fmla="*/ 934 h 935"/>
              <a:gd name="T30" fmla="*/ 0 w 1165"/>
              <a:gd name="T31" fmla="*/ 817 h 935"/>
              <a:gd name="T32" fmla="*/ 0 w 1165"/>
              <a:gd name="T33" fmla="*/ 117 h 935"/>
              <a:gd name="T34" fmla="*/ 115 w 1165"/>
              <a:gd name="T35" fmla="*/ 0 h 935"/>
              <a:gd name="T36" fmla="*/ 1049 w 1165"/>
              <a:gd name="T37" fmla="*/ 0 h 9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165" h="935">
                <a:moveTo>
                  <a:pt x="1049" y="235"/>
                </a:moveTo>
                <a:lnTo>
                  <a:pt x="1049" y="117"/>
                </a:lnTo>
                <a:lnTo>
                  <a:pt x="115" y="117"/>
                </a:lnTo>
                <a:lnTo>
                  <a:pt x="115" y="235"/>
                </a:lnTo>
                <a:lnTo>
                  <a:pt x="1049" y="235"/>
                </a:lnTo>
                <a:close/>
                <a:moveTo>
                  <a:pt x="1049" y="817"/>
                </a:moveTo>
                <a:lnTo>
                  <a:pt x="1049" y="467"/>
                </a:lnTo>
                <a:lnTo>
                  <a:pt x="115" y="467"/>
                </a:lnTo>
                <a:lnTo>
                  <a:pt x="115" y="817"/>
                </a:lnTo>
                <a:lnTo>
                  <a:pt x="1049" y="817"/>
                </a:lnTo>
                <a:close/>
                <a:moveTo>
                  <a:pt x="1049" y="0"/>
                </a:moveTo>
                <a:cubicBezTo>
                  <a:pt x="1115" y="0"/>
                  <a:pt x="1164" y="52"/>
                  <a:pt x="1164" y="117"/>
                </a:cubicBezTo>
                <a:lnTo>
                  <a:pt x="1164" y="817"/>
                </a:lnTo>
                <a:cubicBezTo>
                  <a:pt x="1164" y="883"/>
                  <a:pt x="1115" y="934"/>
                  <a:pt x="1049" y="934"/>
                </a:cubicBezTo>
                <a:lnTo>
                  <a:pt x="115" y="934"/>
                </a:lnTo>
                <a:cubicBezTo>
                  <a:pt x="49" y="934"/>
                  <a:pt x="0" y="883"/>
                  <a:pt x="0" y="817"/>
                </a:cubicBezTo>
                <a:lnTo>
                  <a:pt x="0" y="117"/>
                </a:lnTo>
                <a:cubicBezTo>
                  <a:pt x="0" y="52"/>
                  <a:pt x="49" y="0"/>
                  <a:pt x="115" y="0"/>
                </a:cubicBezTo>
                <a:lnTo>
                  <a:pt x="1049" y="0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6" name="Freeform 25"/>
          <p:cNvSpPr>
            <a:spLocks noChangeArrowheads="1"/>
          </p:cNvSpPr>
          <p:nvPr/>
        </p:nvSpPr>
        <p:spPr bwMode="auto">
          <a:xfrm>
            <a:off x="4375151" y="2423320"/>
            <a:ext cx="252413" cy="293688"/>
          </a:xfrm>
          <a:custGeom>
            <a:avLst/>
            <a:gdLst>
              <a:gd name="T0" fmla="*/ 467 w 701"/>
              <a:gd name="T1" fmla="*/ 0 h 815"/>
              <a:gd name="T2" fmla="*/ 700 w 701"/>
              <a:gd name="T3" fmla="*/ 0 h 815"/>
              <a:gd name="T4" fmla="*/ 700 w 701"/>
              <a:gd name="T5" fmla="*/ 814 h 815"/>
              <a:gd name="T6" fmla="*/ 467 w 701"/>
              <a:gd name="T7" fmla="*/ 814 h 815"/>
              <a:gd name="T8" fmla="*/ 467 w 701"/>
              <a:gd name="T9" fmla="*/ 0 h 815"/>
              <a:gd name="T10" fmla="*/ 0 w 701"/>
              <a:gd name="T11" fmla="*/ 814 h 815"/>
              <a:gd name="T12" fmla="*/ 0 w 701"/>
              <a:gd name="T13" fmla="*/ 0 h 815"/>
              <a:gd name="T14" fmla="*/ 232 w 701"/>
              <a:gd name="T15" fmla="*/ 0 h 815"/>
              <a:gd name="T16" fmla="*/ 232 w 701"/>
              <a:gd name="T17" fmla="*/ 814 h 815"/>
              <a:gd name="T18" fmla="*/ 0 w 701"/>
              <a:gd name="T19" fmla="*/ 814 h 8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701" h="815">
                <a:moveTo>
                  <a:pt x="467" y="0"/>
                </a:moveTo>
                <a:lnTo>
                  <a:pt x="700" y="0"/>
                </a:lnTo>
                <a:lnTo>
                  <a:pt x="700" y="814"/>
                </a:lnTo>
                <a:lnTo>
                  <a:pt x="467" y="814"/>
                </a:lnTo>
                <a:lnTo>
                  <a:pt x="467" y="0"/>
                </a:lnTo>
                <a:close/>
                <a:moveTo>
                  <a:pt x="0" y="814"/>
                </a:moveTo>
                <a:lnTo>
                  <a:pt x="0" y="0"/>
                </a:lnTo>
                <a:lnTo>
                  <a:pt x="232" y="0"/>
                </a:lnTo>
                <a:lnTo>
                  <a:pt x="232" y="814"/>
                </a:lnTo>
                <a:lnTo>
                  <a:pt x="0" y="814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7" name="Freeform 26"/>
          <p:cNvSpPr>
            <a:spLocks noChangeArrowheads="1"/>
          </p:cNvSpPr>
          <p:nvPr/>
        </p:nvSpPr>
        <p:spPr bwMode="auto">
          <a:xfrm>
            <a:off x="5368924" y="2359819"/>
            <a:ext cx="419100" cy="419100"/>
          </a:xfrm>
          <a:custGeom>
            <a:avLst/>
            <a:gdLst>
              <a:gd name="T0" fmla="*/ 640 w 1166"/>
              <a:gd name="T1" fmla="*/ 814 h 1165"/>
              <a:gd name="T2" fmla="*/ 640 w 1166"/>
              <a:gd name="T3" fmla="*/ 350 h 1165"/>
              <a:gd name="T4" fmla="*/ 757 w 1166"/>
              <a:gd name="T5" fmla="*/ 350 h 1165"/>
              <a:gd name="T6" fmla="*/ 757 w 1166"/>
              <a:gd name="T7" fmla="*/ 814 h 1165"/>
              <a:gd name="T8" fmla="*/ 640 w 1166"/>
              <a:gd name="T9" fmla="*/ 814 h 1165"/>
              <a:gd name="T10" fmla="*/ 583 w 1166"/>
              <a:gd name="T11" fmla="*/ 1049 h 1165"/>
              <a:gd name="T12" fmla="*/ 1050 w 1166"/>
              <a:gd name="T13" fmla="*/ 582 h 1165"/>
              <a:gd name="T14" fmla="*/ 583 w 1166"/>
              <a:gd name="T15" fmla="*/ 115 h 1165"/>
              <a:gd name="T16" fmla="*/ 115 w 1166"/>
              <a:gd name="T17" fmla="*/ 582 h 1165"/>
              <a:gd name="T18" fmla="*/ 583 w 1166"/>
              <a:gd name="T19" fmla="*/ 1049 h 1165"/>
              <a:gd name="T20" fmla="*/ 583 w 1166"/>
              <a:gd name="T21" fmla="*/ 0 h 1165"/>
              <a:gd name="T22" fmla="*/ 1165 w 1166"/>
              <a:gd name="T23" fmla="*/ 582 h 1165"/>
              <a:gd name="T24" fmla="*/ 583 w 1166"/>
              <a:gd name="T25" fmla="*/ 1164 h 1165"/>
              <a:gd name="T26" fmla="*/ 0 w 1166"/>
              <a:gd name="T27" fmla="*/ 582 h 1165"/>
              <a:gd name="T28" fmla="*/ 583 w 1166"/>
              <a:gd name="T29" fmla="*/ 0 h 1165"/>
              <a:gd name="T30" fmla="*/ 408 w 1166"/>
              <a:gd name="T31" fmla="*/ 814 h 1165"/>
              <a:gd name="T32" fmla="*/ 408 w 1166"/>
              <a:gd name="T33" fmla="*/ 350 h 1165"/>
              <a:gd name="T34" fmla="*/ 525 w 1166"/>
              <a:gd name="T35" fmla="*/ 350 h 1165"/>
              <a:gd name="T36" fmla="*/ 525 w 1166"/>
              <a:gd name="T37" fmla="*/ 814 h 1165"/>
              <a:gd name="T38" fmla="*/ 408 w 1166"/>
              <a:gd name="T39" fmla="*/ 814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166" h="1165">
                <a:moveTo>
                  <a:pt x="640" y="814"/>
                </a:moveTo>
                <a:lnTo>
                  <a:pt x="640" y="350"/>
                </a:lnTo>
                <a:lnTo>
                  <a:pt x="757" y="350"/>
                </a:lnTo>
                <a:lnTo>
                  <a:pt x="757" y="814"/>
                </a:lnTo>
                <a:lnTo>
                  <a:pt x="640" y="814"/>
                </a:lnTo>
                <a:close/>
                <a:moveTo>
                  <a:pt x="583" y="1049"/>
                </a:moveTo>
                <a:cubicBezTo>
                  <a:pt x="839" y="1049"/>
                  <a:pt x="1050" y="839"/>
                  <a:pt x="1050" y="582"/>
                </a:cubicBezTo>
                <a:cubicBezTo>
                  <a:pt x="1050" y="325"/>
                  <a:pt x="839" y="115"/>
                  <a:pt x="583" y="115"/>
                </a:cubicBezTo>
                <a:cubicBezTo>
                  <a:pt x="326" y="115"/>
                  <a:pt x="115" y="325"/>
                  <a:pt x="115" y="582"/>
                </a:cubicBezTo>
                <a:cubicBezTo>
                  <a:pt x="115" y="839"/>
                  <a:pt x="326" y="1049"/>
                  <a:pt x="583" y="1049"/>
                </a:cubicBezTo>
                <a:close/>
                <a:moveTo>
                  <a:pt x="583" y="0"/>
                </a:moveTo>
                <a:cubicBezTo>
                  <a:pt x="905" y="0"/>
                  <a:pt x="1165" y="259"/>
                  <a:pt x="1165" y="582"/>
                </a:cubicBezTo>
                <a:cubicBezTo>
                  <a:pt x="1165" y="904"/>
                  <a:pt x="905" y="1164"/>
                  <a:pt x="583" y="1164"/>
                </a:cubicBezTo>
                <a:cubicBezTo>
                  <a:pt x="260" y="1164"/>
                  <a:pt x="0" y="904"/>
                  <a:pt x="0" y="582"/>
                </a:cubicBezTo>
                <a:cubicBezTo>
                  <a:pt x="0" y="259"/>
                  <a:pt x="260" y="0"/>
                  <a:pt x="583" y="0"/>
                </a:cubicBezTo>
                <a:close/>
                <a:moveTo>
                  <a:pt x="408" y="814"/>
                </a:moveTo>
                <a:lnTo>
                  <a:pt x="408" y="350"/>
                </a:lnTo>
                <a:lnTo>
                  <a:pt x="525" y="350"/>
                </a:lnTo>
                <a:lnTo>
                  <a:pt x="525" y="814"/>
                </a:lnTo>
                <a:lnTo>
                  <a:pt x="408" y="814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8" name="Freeform 27"/>
          <p:cNvSpPr>
            <a:spLocks noChangeArrowheads="1"/>
          </p:cNvSpPr>
          <p:nvPr/>
        </p:nvSpPr>
        <p:spPr bwMode="auto">
          <a:xfrm>
            <a:off x="6445249" y="2359819"/>
            <a:ext cx="419100" cy="419100"/>
          </a:xfrm>
          <a:custGeom>
            <a:avLst/>
            <a:gdLst>
              <a:gd name="T0" fmla="*/ 757 w 1165"/>
              <a:gd name="T1" fmla="*/ 814 h 1165"/>
              <a:gd name="T2" fmla="*/ 757 w 1165"/>
              <a:gd name="T3" fmla="*/ 350 h 1165"/>
              <a:gd name="T4" fmla="*/ 640 w 1165"/>
              <a:gd name="T5" fmla="*/ 350 h 1165"/>
              <a:gd name="T6" fmla="*/ 640 w 1165"/>
              <a:gd name="T7" fmla="*/ 814 h 1165"/>
              <a:gd name="T8" fmla="*/ 757 w 1165"/>
              <a:gd name="T9" fmla="*/ 814 h 1165"/>
              <a:gd name="T10" fmla="*/ 525 w 1165"/>
              <a:gd name="T11" fmla="*/ 814 h 1165"/>
              <a:gd name="T12" fmla="*/ 525 w 1165"/>
              <a:gd name="T13" fmla="*/ 350 h 1165"/>
              <a:gd name="T14" fmla="*/ 407 w 1165"/>
              <a:gd name="T15" fmla="*/ 350 h 1165"/>
              <a:gd name="T16" fmla="*/ 407 w 1165"/>
              <a:gd name="T17" fmla="*/ 814 h 1165"/>
              <a:gd name="T18" fmla="*/ 525 w 1165"/>
              <a:gd name="T19" fmla="*/ 814 h 1165"/>
              <a:gd name="T20" fmla="*/ 582 w 1165"/>
              <a:gd name="T21" fmla="*/ 0 h 1165"/>
              <a:gd name="T22" fmla="*/ 1164 w 1165"/>
              <a:gd name="T23" fmla="*/ 582 h 1165"/>
              <a:gd name="T24" fmla="*/ 582 w 1165"/>
              <a:gd name="T25" fmla="*/ 1164 h 1165"/>
              <a:gd name="T26" fmla="*/ 0 w 1165"/>
              <a:gd name="T27" fmla="*/ 582 h 1165"/>
              <a:gd name="T28" fmla="*/ 582 w 1165"/>
              <a:gd name="T29" fmla="*/ 0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165" h="1165">
                <a:moveTo>
                  <a:pt x="757" y="814"/>
                </a:moveTo>
                <a:lnTo>
                  <a:pt x="757" y="350"/>
                </a:lnTo>
                <a:lnTo>
                  <a:pt x="640" y="350"/>
                </a:lnTo>
                <a:lnTo>
                  <a:pt x="640" y="814"/>
                </a:lnTo>
                <a:lnTo>
                  <a:pt x="757" y="814"/>
                </a:lnTo>
                <a:close/>
                <a:moveTo>
                  <a:pt x="525" y="814"/>
                </a:moveTo>
                <a:lnTo>
                  <a:pt x="525" y="350"/>
                </a:lnTo>
                <a:lnTo>
                  <a:pt x="407" y="350"/>
                </a:lnTo>
                <a:lnTo>
                  <a:pt x="407" y="814"/>
                </a:lnTo>
                <a:lnTo>
                  <a:pt x="525" y="814"/>
                </a:lnTo>
                <a:close/>
                <a:moveTo>
                  <a:pt x="582" y="0"/>
                </a:moveTo>
                <a:cubicBezTo>
                  <a:pt x="905" y="0"/>
                  <a:pt x="1164" y="259"/>
                  <a:pt x="1164" y="582"/>
                </a:cubicBezTo>
                <a:cubicBezTo>
                  <a:pt x="1164" y="904"/>
                  <a:pt x="905" y="1164"/>
                  <a:pt x="582" y="1164"/>
                </a:cubicBezTo>
                <a:cubicBezTo>
                  <a:pt x="260" y="1164"/>
                  <a:pt x="0" y="904"/>
                  <a:pt x="0" y="582"/>
                </a:cubicBezTo>
                <a:cubicBezTo>
                  <a:pt x="0" y="259"/>
                  <a:pt x="260" y="0"/>
                  <a:pt x="582" y="0"/>
                </a:cubicBez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9" name="Freeform 28"/>
          <p:cNvSpPr>
            <a:spLocks noChangeArrowheads="1"/>
          </p:cNvSpPr>
          <p:nvPr/>
        </p:nvSpPr>
        <p:spPr bwMode="auto">
          <a:xfrm>
            <a:off x="7523162" y="2380458"/>
            <a:ext cx="419100" cy="377825"/>
          </a:xfrm>
          <a:custGeom>
            <a:avLst/>
            <a:gdLst>
              <a:gd name="T0" fmla="*/ 582 w 1165"/>
              <a:gd name="T1" fmla="*/ 874 h 1050"/>
              <a:gd name="T2" fmla="*/ 874 w 1165"/>
              <a:gd name="T3" fmla="*/ 582 h 1050"/>
              <a:gd name="T4" fmla="*/ 869 w 1165"/>
              <a:gd name="T5" fmla="*/ 524 h 1050"/>
              <a:gd name="T6" fmla="*/ 746 w 1165"/>
              <a:gd name="T7" fmla="*/ 524 h 1050"/>
              <a:gd name="T8" fmla="*/ 757 w 1165"/>
              <a:gd name="T9" fmla="*/ 582 h 1050"/>
              <a:gd name="T10" fmla="*/ 582 w 1165"/>
              <a:gd name="T11" fmla="*/ 756 h 1050"/>
              <a:gd name="T12" fmla="*/ 350 w 1165"/>
              <a:gd name="T13" fmla="*/ 756 h 1050"/>
              <a:gd name="T14" fmla="*/ 582 w 1165"/>
              <a:gd name="T15" fmla="*/ 874 h 1050"/>
              <a:gd name="T16" fmla="*/ 582 w 1165"/>
              <a:gd name="T17" fmla="*/ 289 h 1050"/>
              <a:gd name="T18" fmla="*/ 290 w 1165"/>
              <a:gd name="T19" fmla="*/ 582 h 1050"/>
              <a:gd name="T20" fmla="*/ 295 w 1165"/>
              <a:gd name="T21" fmla="*/ 639 h 1050"/>
              <a:gd name="T22" fmla="*/ 418 w 1165"/>
              <a:gd name="T23" fmla="*/ 639 h 1050"/>
              <a:gd name="T24" fmla="*/ 407 w 1165"/>
              <a:gd name="T25" fmla="*/ 582 h 1050"/>
              <a:gd name="T26" fmla="*/ 582 w 1165"/>
              <a:gd name="T27" fmla="*/ 407 h 1050"/>
              <a:gd name="T28" fmla="*/ 814 w 1165"/>
              <a:gd name="T29" fmla="*/ 407 h 1050"/>
              <a:gd name="T30" fmla="*/ 582 w 1165"/>
              <a:gd name="T31" fmla="*/ 289 h 1050"/>
              <a:gd name="T32" fmla="*/ 1164 w 1165"/>
              <a:gd name="T33" fmla="*/ 232 h 1050"/>
              <a:gd name="T34" fmla="*/ 1164 w 1165"/>
              <a:gd name="T35" fmla="*/ 931 h 1050"/>
              <a:gd name="T36" fmla="*/ 1049 w 1165"/>
              <a:gd name="T37" fmla="*/ 1049 h 1050"/>
              <a:gd name="T38" fmla="*/ 115 w 1165"/>
              <a:gd name="T39" fmla="*/ 1049 h 1050"/>
              <a:gd name="T40" fmla="*/ 0 w 1165"/>
              <a:gd name="T41" fmla="*/ 931 h 1050"/>
              <a:gd name="T42" fmla="*/ 0 w 1165"/>
              <a:gd name="T43" fmla="*/ 232 h 1050"/>
              <a:gd name="T44" fmla="*/ 115 w 1165"/>
              <a:gd name="T45" fmla="*/ 114 h 1050"/>
              <a:gd name="T46" fmla="*/ 301 w 1165"/>
              <a:gd name="T47" fmla="*/ 114 h 1050"/>
              <a:gd name="T48" fmla="*/ 407 w 1165"/>
              <a:gd name="T49" fmla="*/ 0 h 1050"/>
              <a:gd name="T50" fmla="*/ 757 w 1165"/>
              <a:gd name="T51" fmla="*/ 0 h 1050"/>
              <a:gd name="T52" fmla="*/ 864 w 1165"/>
              <a:gd name="T53" fmla="*/ 114 h 1050"/>
              <a:gd name="T54" fmla="*/ 1049 w 1165"/>
              <a:gd name="T55" fmla="*/ 114 h 1050"/>
              <a:gd name="T56" fmla="*/ 1164 w 1165"/>
              <a:gd name="T57" fmla="*/ 232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165" h="1050">
                <a:moveTo>
                  <a:pt x="582" y="874"/>
                </a:moveTo>
                <a:cubicBezTo>
                  <a:pt x="743" y="874"/>
                  <a:pt x="874" y="743"/>
                  <a:pt x="874" y="582"/>
                </a:cubicBezTo>
                <a:cubicBezTo>
                  <a:pt x="874" y="562"/>
                  <a:pt x="872" y="543"/>
                  <a:pt x="869" y="524"/>
                </a:cubicBezTo>
                <a:lnTo>
                  <a:pt x="746" y="524"/>
                </a:lnTo>
                <a:cubicBezTo>
                  <a:pt x="751" y="543"/>
                  <a:pt x="757" y="562"/>
                  <a:pt x="757" y="582"/>
                </a:cubicBezTo>
                <a:cubicBezTo>
                  <a:pt x="757" y="677"/>
                  <a:pt x="678" y="756"/>
                  <a:pt x="582" y="756"/>
                </a:cubicBezTo>
                <a:lnTo>
                  <a:pt x="350" y="756"/>
                </a:lnTo>
                <a:cubicBezTo>
                  <a:pt x="404" y="828"/>
                  <a:pt x="486" y="874"/>
                  <a:pt x="582" y="874"/>
                </a:cubicBezTo>
                <a:close/>
                <a:moveTo>
                  <a:pt x="582" y="289"/>
                </a:moveTo>
                <a:cubicBezTo>
                  <a:pt x="421" y="289"/>
                  <a:pt x="290" y="420"/>
                  <a:pt x="290" y="582"/>
                </a:cubicBezTo>
                <a:cubicBezTo>
                  <a:pt x="290" y="601"/>
                  <a:pt x="292" y="620"/>
                  <a:pt x="295" y="639"/>
                </a:cubicBezTo>
                <a:lnTo>
                  <a:pt x="418" y="639"/>
                </a:lnTo>
                <a:cubicBezTo>
                  <a:pt x="413" y="620"/>
                  <a:pt x="407" y="601"/>
                  <a:pt x="407" y="582"/>
                </a:cubicBezTo>
                <a:cubicBezTo>
                  <a:pt x="407" y="486"/>
                  <a:pt x="486" y="407"/>
                  <a:pt x="582" y="407"/>
                </a:cubicBezTo>
                <a:lnTo>
                  <a:pt x="814" y="407"/>
                </a:lnTo>
                <a:cubicBezTo>
                  <a:pt x="760" y="336"/>
                  <a:pt x="678" y="289"/>
                  <a:pt x="582" y="289"/>
                </a:cubicBezTo>
                <a:close/>
                <a:moveTo>
                  <a:pt x="1164" y="232"/>
                </a:moveTo>
                <a:lnTo>
                  <a:pt x="1164" y="931"/>
                </a:lnTo>
                <a:cubicBezTo>
                  <a:pt x="1164" y="994"/>
                  <a:pt x="1112" y="1049"/>
                  <a:pt x="1049" y="1049"/>
                </a:cubicBezTo>
                <a:lnTo>
                  <a:pt x="115" y="1049"/>
                </a:lnTo>
                <a:cubicBezTo>
                  <a:pt x="52" y="1049"/>
                  <a:pt x="0" y="994"/>
                  <a:pt x="0" y="931"/>
                </a:cubicBezTo>
                <a:lnTo>
                  <a:pt x="0" y="232"/>
                </a:lnTo>
                <a:cubicBezTo>
                  <a:pt x="0" y="169"/>
                  <a:pt x="52" y="114"/>
                  <a:pt x="115" y="114"/>
                </a:cubicBezTo>
                <a:lnTo>
                  <a:pt x="301" y="114"/>
                </a:lnTo>
                <a:lnTo>
                  <a:pt x="407" y="0"/>
                </a:lnTo>
                <a:lnTo>
                  <a:pt x="757" y="0"/>
                </a:lnTo>
                <a:lnTo>
                  <a:pt x="864" y="114"/>
                </a:lnTo>
                <a:lnTo>
                  <a:pt x="1049" y="114"/>
                </a:lnTo>
                <a:cubicBezTo>
                  <a:pt x="1112" y="114"/>
                  <a:pt x="1164" y="169"/>
                  <a:pt x="1164" y="232"/>
                </a:cubicBez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0" name="Freeform 29"/>
          <p:cNvSpPr>
            <a:spLocks noChangeArrowheads="1"/>
          </p:cNvSpPr>
          <p:nvPr/>
        </p:nvSpPr>
        <p:spPr bwMode="auto">
          <a:xfrm>
            <a:off x="8578851" y="2401094"/>
            <a:ext cx="461963" cy="336550"/>
          </a:xfrm>
          <a:custGeom>
            <a:avLst/>
            <a:gdLst>
              <a:gd name="T0" fmla="*/ 437 w 1285"/>
              <a:gd name="T1" fmla="*/ 497 h 935"/>
              <a:gd name="T2" fmla="*/ 235 w 1285"/>
              <a:gd name="T3" fmla="*/ 760 h 935"/>
              <a:gd name="T4" fmla="*/ 1049 w 1285"/>
              <a:gd name="T5" fmla="*/ 760 h 935"/>
              <a:gd name="T6" fmla="*/ 787 w 1285"/>
              <a:gd name="T7" fmla="*/ 410 h 935"/>
              <a:gd name="T8" fmla="*/ 584 w 1285"/>
              <a:gd name="T9" fmla="*/ 672 h 935"/>
              <a:gd name="T10" fmla="*/ 437 w 1285"/>
              <a:gd name="T11" fmla="*/ 497 h 935"/>
              <a:gd name="T12" fmla="*/ 1284 w 1285"/>
              <a:gd name="T13" fmla="*/ 817 h 935"/>
              <a:gd name="T14" fmla="*/ 1167 w 1285"/>
              <a:gd name="T15" fmla="*/ 934 h 935"/>
              <a:gd name="T16" fmla="*/ 117 w 1285"/>
              <a:gd name="T17" fmla="*/ 934 h 935"/>
              <a:gd name="T18" fmla="*/ 0 w 1285"/>
              <a:gd name="T19" fmla="*/ 817 h 935"/>
              <a:gd name="T20" fmla="*/ 0 w 1285"/>
              <a:gd name="T21" fmla="*/ 117 h 935"/>
              <a:gd name="T22" fmla="*/ 117 w 1285"/>
              <a:gd name="T23" fmla="*/ 0 h 935"/>
              <a:gd name="T24" fmla="*/ 1167 w 1285"/>
              <a:gd name="T25" fmla="*/ 0 h 935"/>
              <a:gd name="T26" fmla="*/ 1284 w 1285"/>
              <a:gd name="T27" fmla="*/ 117 h 935"/>
              <a:gd name="T28" fmla="*/ 1284 w 1285"/>
              <a:gd name="T29" fmla="*/ 817 h 9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285" h="935">
                <a:moveTo>
                  <a:pt x="437" y="497"/>
                </a:moveTo>
                <a:lnTo>
                  <a:pt x="235" y="760"/>
                </a:lnTo>
                <a:lnTo>
                  <a:pt x="1049" y="760"/>
                </a:lnTo>
                <a:lnTo>
                  <a:pt x="787" y="410"/>
                </a:lnTo>
                <a:lnTo>
                  <a:pt x="584" y="672"/>
                </a:lnTo>
                <a:lnTo>
                  <a:pt x="437" y="497"/>
                </a:lnTo>
                <a:close/>
                <a:moveTo>
                  <a:pt x="1284" y="817"/>
                </a:moveTo>
                <a:cubicBezTo>
                  <a:pt x="1284" y="880"/>
                  <a:pt x="1229" y="934"/>
                  <a:pt x="1167" y="934"/>
                </a:cubicBezTo>
                <a:lnTo>
                  <a:pt x="117" y="934"/>
                </a:lnTo>
                <a:cubicBezTo>
                  <a:pt x="54" y="934"/>
                  <a:pt x="0" y="880"/>
                  <a:pt x="0" y="817"/>
                </a:cubicBezTo>
                <a:lnTo>
                  <a:pt x="0" y="117"/>
                </a:lnTo>
                <a:cubicBezTo>
                  <a:pt x="0" y="55"/>
                  <a:pt x="54" y="0"/>
                  <a:pt x="117" y="0"/>
                </a:cubicBezTo>
                <a:lnTo>
                  <a:pt x="1167" y="0"/>
                </a:lnTo>
                <a:cubicBezTo>
                  <a:pt x="1229" y="0"/>
                  <a:pt x="1284" y="55"/>
                  <a:pt x="1284" y="117"/>
                </a:cubicBezTo>
                <a:lnTo>
                  <a:pt x="1284" y="817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1" name="Freeform 30"/>
          <p:cNvSpPr>
            <a:spLocks noChangeArrowheads="1"/>
          </p:cNvSpPr>
          <p:nvPr/>
        </p:nvSpPr>
        <p:spPr bwMode="auto">
          <a:xfrm>
            <a:off x="9677399" y="2401094"/>
            <a:ext cx="419100" cy="336550"/>
          </a:xfrm>
          <a:custGeom>
            <a:avLst/>
            <a:gdLst>
              <a:gd name="T0" fmla="*/ 582 w 1165"/>
              <a:gd name="T1" fmla="*/ 0 h 935"/>
              <a:gd name="T2" fmla="*/ 1046 w 1165"/>
              <a:gd name="T3" fmla="*/ 44 h 935"/>
              <a:gd name="T4" fmla="*/ 1098 w 1165"/>
              <a:gd name="T5" fmla="*/ 52 h 935"/>
              <a:gd name="T6" fmla="*/ 1115 w 1165"/>
              <a:gd name="T7" fmla="*/ 104 h 935"/>
              <a:gd name="T8" fmla="*/ 1164 w 1165"/>
              <a:gd name="T9" fmla="*/ 467 h 935"/>
              <a:gd name="T10" fmla="*/ 1115 w 1165"/>
              <a:gd name="T11" fmla="*/ 831 h 935"/>
              <a:gd name="T12" fmla="*/ 1098 w 1165"/>
              <a:gd name="T13" fmla="*/ 883 h 935"/>
              <a:gd name="T14" fmla="*/ 1046 w 1165"/>
              <a:gd name="T15" fmla="*/ 891 h 935"/>
              <a:gd name="T16" fmla="*/ 582 w 1165"/>
              <a:gd name="T17" fmla="*/ 934 h 935"/>
              <a:gd name="T18" fmla="*/ 117 w 1165"/>
              <a:gd name="T19" fmla="*/ 891 h 935"/>
              <a:gd name="T20" fmla="*/ 65 w 1165"/>
              <a:gd name="T21" fmla="*/ 883 h 935"/>
              <a:gd name="T22" fmla="*/ 49 w 1165"/>
              <a:gd name="T23" fmla="*/ 831 h 935"/>
              <a:gd name="T24" fmla="*/ 0 w 1165"/>
              <a:gd name="T25" fmla="*/ 467 h 935"/>
              <a:gd name="T26" fmla="*/ 49 w 1165"/>
              <a:gd name="T27" fmla="*/ 104 h 935"/>
              <a:gd name="T28" fmla="*/ 65 w 1165"/>
              <a:gd name="T29" fmla="*/ 52 h 935"/>
              <a:gd name="T30" fmla="*/ 117 w 1165"/>
              <a:gd name="T31" fmla="*/ 44 h 935"/>
              <a:gd name="T32" fmla="*/ 582 w 1165"/>
              <a:gd name="T33" fmla="*/ 0 h 935"/>
              <a:gd name="T34" fmla="*/ 582 w 1165"/>
              <a:gd name="T35" fmla="*/ 117 h 935"/>
              <a:gd name="T36" fmla="*/ 155 w 1165"/>
              <a:gd name="T37" fmla="*/ 156 h 935"/>
              <a:gd name="T38" fmla="*/ 114 w 1165"/>
              <a:gd name="T39" fmla="*/ 467 h 935"/>
              <a:gd name="T40" fmla="*/ 155 w 1165"/>
              <a:gd name="T41" fmla="*/ 779 h 935"/>
              <a:gd name="T42" fmla="*/ 582 w 1165"/>
              <a:gd name="T43" fmla="*/ 817 h 935"/>
              <a:gd name="T44" fmla="*/ 1008 w 1165"/>
              <a:gd name="T45" fmla="*/ 779 h 935"/>
              <a:gd name="T46" fmla="*/ 1049 w 1165"/>
              <a:gd name="T47" fmla="*/ 467 h 935"/>
              <a:gd name="T48" fmla="*/ 1008 w 1165"/>
              <a:gd name="T49" fmla="*/ 156 h 935"/>
              <a:gd name="T50" fmla="*/ 582 w 1165"/>
              <a:gd name="T51" fmla="*/ 117 h 9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165" h="935">
                <a:moveTo>
                  <a:pt x="582" y="0"/>
                </a:moveTo>
                <a:cubicBezTo>
                  <a:pt x="740" y="0"/>
                  <a:pt x="888" y="16"/>
                  <a:pt x="1046" y="44"/>
                </a:cubicBezTo>
                <a:lnTo>
                  <a:pt x="1098" y="52"/>
                </a:lnTo>
                <a:lnTo>
                  <a:pt x="1115" y="104"/>
                </a:lnTo>
                <a:cubicBezTo>
                  <a:pt x="1147" y="224"/>
                  <a:pt x="1164" y="347"/>
                  <a:pt x="1164" y="467"/>
                </a:cubicBezTo>
                <a:cubicBezTo>
                  <a:pt x="1164" y="587"/>
                  <a:pt x="1147" y="710"/>
                  <a:pt x="1115" y="831"/>
                </a:cubicBezTo>
                <a:lnTo>
                  <a:pt x="1098" y="883"/>
                </a:lnTo>
                <a:lnTo>
                  <a:pt x="1046" y="891"/>
                </a:lnTo>
                <a:cubicBezTo>
                  <a:pt x="888" y="918"/>
                  <a:pt x="741" y="934"/>
                  <a:pt x="582" y="934"/>
                </a:cubicBezTo>
                <a:cubicBezTo>
                  <a:pt x="424" y="934"/>
                  <a:pt x="276" y="918"/>
                  <a:pt x="117" y="891"/>
                </a:cubicBezTo>
                <a:lnTo>
                  <a:pt x="65" y="883"/>
                </a:lnTo>
                <a:lnTo>
                  <a:pt x="49" y="831"/>
                </a:lnTo>
                <a:cubicBezTo>
                  <a:pt x="16" y="710"/>
                  <a:pt x="0" y="587"/>
                  <a:pt x="0" y="467"/>
                </a:cubicBezTo>
                <a:cubicBezTo>
                  <a:pt x="0" y="347"/>
                  <a:pt x="16" y="224"/>
                  <a:pt x="49" y="104"/>
                </a:cubicBezTo>
                <a:lnTo>
                  <a:pt x="65" y="52"/>
                </a:lnTo>
                <a:lnTo>
                  <a:pt x="117" y="44"/>
                </a:lnTo>
                <a:cubicBezTo>
                  <a:pt x="276" y="16"/>
                  <a:pt x="423" y="0"/>
                  <a:pt x="582" y="0"/>
                </a:cubicBezTo>
                <a:close/>
                <a:moveTo>
                  <a:pt x="582" y="117"/>
                </a:moveTo>
                <a:cubicBezTo>
                  <a:pt x="440" y="117"/>
                  <a:pt x="306" y="131"/>
                  <a:pt x="155" y="156"/>
                </a:cubicBezTo>
                <a:cubicBezTo>
                  <a:pt x="128" y="259"/>
                  <a:pt x="114" y="363"/>
                  <a:pt x="114" y="467"/>
                </a:cubicBezTo>
                <a:cubicBezTo>
                  <a:pt x="114" y="571"/>
                  <a:pt x="128" y="675"/>
                  <a:pt x="155" y="779"/>
                </a:cubicBezTo>
                <a:cubicBezTo>
                  <a:pt x="306" y="803"/>
                  <a:pt x="440" y="817"/>
                  <a:pt x="582" y="817"/>
                </a:cubicBezTo>
                <a:cubicBezTo>
                  <a:pt x="724" y="817"/>
                  <a:pt x="858" y="803"/>
                  <a:pt x="1008" y="779"/>
                </a:cubicBezTo>
                <a:cubicBezTo>
                  <a:pt x="1035" y="675"/>
                  <a:pt x="1049" y="571"/>
                  <a:pt x="1049" y="467"/>
                </a:cubicBezTo>
                <a:cubicBezTo>
                  <a:pt x="1049" y="363"/>
                  <a:pt x="1035" y="259"/>
                  <a:pt x="1008" y="156"/>
                </a:cubicBezTo>
                <a:cubicBezTo>
                  <a:pt x="858" y="131"/>
                  <a:pt x="724" y="117"/>
                  <a:pt x="582" y="117"/>
                </a:cubicBez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2" name="Freeform 31"/>
          <p:cNvSpPr>
            <a:spLocks noChangeArrowheads="1"/>
          </p:cNvSpPr>
          <p:nvPr/>
        </p:nvSpPr>
        <p:spPr bwMode="auto">
          <a:xfrm>
            <a:off x="10796587" y="2359819"/>
            <a:ext cx="336550" cy="419100"/>
          </a:xfrm>
          <a:custGeom>
            <a:avLst/>
            <a:gdLst>
              <a:gd name="T0" fmla="*/ 150 w 936"/>
              <a:gd name="T1" fmla="*/ 1049 h 1165"/>
              <a:gd name="T2" fmla="*/ 784 w 936"/>
              <a:gd name="T3" fmla="*/ 1049 h 1165"/>
              <a:gd name="T4" fmla="*/ 719 w 936"/>
              <a:gd name="T5" fmla="*/ 582 h 1165"/>
              <a:gd name="T6" fmla="*/ 784 w 936"/>
              <a:gd name="T7" fmla="*/ 115 h 1165"/>
              <a:gd name="T8" fmla="*/ 150 w 936"/>
              <a:gd name="T9" fmla="*/ 115 h 1165"/>
              <a:gd name="T10" fmla="*/ 216 w 936"/>
              <a:gd name="T11" fmla="*/ 582 h 1165"/>
              <a:gd name="T12" fmla="*/ 150 w 936"/>
              <a:gd name="T13" fmla="*/ 1049 h 1165"/>
              <a:gd name="T14" fmla="*/ 929 w 936"/>
              <a:gd name="T15" fmla="*/ 1115 h 1165"/>
              <a:gd name="T16" fmla="*/ 935 w 936"/>
              <a:gd name="T17" fmla="*/ 1131 h 1165"/>
              <a:gd name="T18" fmla="*/ 896 w 936"/>
              <a:gd name="T19" fmla="*/ 1164 h 1165"/>
              <a:gd name="T20" fmla="*/ 38 w 936"/>
              <a:gd name="T21" fmla="*/ 1164 h 1165"/>
              <a:gd name="T22" fmla="*/ 0 w 936"/>
              <a:gd name="T23" fmla="*/ 1131 h 1165"/>
              <a:gd name="T24" fmla="*/ 6 w 936"/>
              <a:gd name="T25" fmla="*/ 1115 h 1165"/>
              <a:gd name="T26" fmla="*/ 101 w 936"/>
              <a:gd name="T27" fmla="*/ 582 h 1165"/>
              <a:gd name="T28" fmla="*/ 6 w 936"/>
              <a:gd name="T29" fmla="*/ 49 h 1165"/>
              <a:gd name="T30" fmla="*/ 0 w 936"/>
              <a:gd name="T31" fmla="*/ 33 h 1165"/>
              <a:gd name="T32" fmla="*/ 38 w 936"/>
              <a:gd name="T33" fmla="*/ 0 h 1165"/>
              <a:gd name="T34" fmla="*/ 896 w 936"/>
              <a:gd name="T35" fmla="*/ 0 h 1165"/>
              <a:gd name="T36" fmla="*/ 935 w 936"/>
              <a:gd name="T37" fmla="*/ 33 h 1165"/>
              <a:gd name="T38" fmla="*/ 929 w 936"/>
              <a:gd name="T39" fmla="*/ 49 h 1165"/>
              <a:gd name="T40" fmla="*/ 834 w 936"/>
              <a:gd name="T41" fmla="*/ 582 h 1165"/>
              <a:gd name="T42" fmla="*/ 929 w 936"/>
              <a:gd name="T43" fmla="*/ 1115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936" h="1165">
                <a:moveTo>
                  <a:pt x="150" y="1049"/>
                </a:moveTo>
                <a:lnTo>
                  <a:pt x="784" y="1049"/>
                </a:lnTo>
                <a:cubicBezTo>
                  <a:pt x="741" y="899"/>
                  <a:pt x="719" y="740"/>
                  <a:pt x="719" y="582"/>
                </a:cubicBezTo>
                <a:cubicBezTo>
                  <a:pt x="719" y="423"/>
                  <a:pt x="741" y="265"/>
                  <a:pt x="784" y="115"/>
                </a:cubicBezTo>
                <a:lnTo>
                  <a:pt x="150" y="115"/>
                </a:lnTo>
                <a:cubicBezTo>
                  <a:pt x="194" y="265"/>
                  <a:pt x="216" y="423"/>
                  <a:pt x="216" y="582"/>
                </a:cubicBezTo>
                <a:cubicBezTo>
                  <a:pt x="216" y="740"/>
                  <a:pt x="194" y="899"/>
                  <a:pt x="150" y="1049"/>
                </a:cubicBezTo>
                <a:close/>
                <a:moveTo>
                  <a:pt x="929" y="1115"/>
                </a:moveTo>
                <a:cubicBezTo>
                  <a:pt x="932" y="1121"/>
                  <a:pt x="935" y="1126"/>
                  <a:pt x="935" y="1131"/>
                </a:cubicBezTo>
                <a:cubicBezTo>
                  <a:pt x="935" y="1151"/>
                  <a:pt x="918" y="1164"/>
                  <a:pt x="896" y="1164"/>
                </a:cubicBezTo>
                <a:lnTo>
                  <a:pt x="38" y="1164"/>
                </a:lnTo>
                <a:cubicBezTo>
                  <a:pt x="14" y="1164"/>
                  <a:pt x="0" y="1151"/>
                  <a:pt x="0" y="1131"/>
                </a:cubicBezTo>
                <a:cubicBezTo>
                  <a:pt x="0" y="1126"/>
                  <a:pt x="3" y="1121"/>
                  <a:pt x="6" y="1115"/>
                </a:cubicBezTo>
                <a:cubicBezTo>
                  <a:pt x="68" y="943"/>
                  <a:pt x="101" y="762"/>
                  <a:pt x="101" y="582"/>
                </a:cubicBezTo>
                <a:cubicBezTo>
                  <a:pt x="101" y="401"/>
                  <a:pt x="68" y="221"/>
                  <a:pt x="6" y="49"/>
                </a:cubicBezTo>
                <a:cubicBezTo>
                  <a:pt x="3" y="44"/>
                  <a:pt x="0" y="38"/>
                  <a:pt x="0" y="33"/>
                </a:cubicBezTo>
                <a:cubicBezTo>
                  <a:pt x="0" y="14"/>
                  <a:pt x="14" y="0"/>
                  <a:pt x="38" y="0"/>
                </a:cubicBezTo>
                <a:lnTo>
                  <a:pt x="896" y="0"/>
                </a:lnTo>
                <a:cubicBezTo>
                  <a:pt x="921" y="0"/>
                  <a:pt x="935" y="14"/>
                  <a:pt x="935" y="33"/>
                </a:cubicBezTo>
                <a:cubicBezTo>
                  <a:pt x="935" y="38"/>
                  <a:pt x="932" y="44"/>
                  <a:pt x="929" y="49"/>
                </a:cubicBezTo>
                <a:cubicBezTo>
                  <a:pt x="866" y="221"/>
                  <a:pt x="834" y="401"/>
                  <a:pt x="834" y="582"/>
                </a:cubicBezTo>
                <a:cubicBezTo>
                  <a:pt x="834" y="762"/>
                  <a:pt x="866" y="943"/>
                  <a:pt x="929" y="1115"/>
                </a:cubicBez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3" name="Freeform 32"/>
          <p:cNvSpPr>
            <a:spLocks noChangeArrowheads="1"/>
          </p:cNvSpPr>
          <p:nvPr/>
        </p:nvSpPr>
        <p:spPr bwMode="auto">
          <a:xfrm>
            <a:off x="1058862" y="3293269"/>
            <a:ext cx="463550" cy="293688"/>
          </a:xfrm>
          <a:custGeom>
            <a:avLst/>
            <a:gdLst>
              <a:gd name="T0" fmla="*/ 875 w 1286"/>
              <a:gd name="T1" fmla="*/ 464 h 815"/>
              <a:gd name="T2" fmla="*/ 1285 w 1286"/>
              <a:gd name="T3" fmla="*/ 669 h 815"/>
              <a:gd name="T4" fmla="*/ 1285 w 1286"/>
              <a:gd name="T5" fmla="*/ 814 h 815"/>
              <a:gd name="T6" fmla="*/ 935 w 1286"/>
              <a:gd name="T7" fmla="*/ 814 h 815"/>
              <a:gd name="T8" fmla="*/ 935 w 1286"/>
              <a:gd name="T9" fmla="*/ 669 h 815"/>
              <a:gd name="T10" fmla="*/ 820 w 1286"/>
              <a:gd name="T11" fmla="*/ 467 h 815"/>
              <a:gd name="T12" fmla="*/ 875 w 1286"/>
              <a:gd name="T13" fmla="*/ 464 h 815"/>
              <a:gd name="T14" fmla="*/ 410 w 1286"/>
              <a:gd name="T15" fmla="*/ 464 h 815"/>
              <a:gd name="T16" fmla="*/ 817 w 1286"/>
              <a:gd name="T17" fmla="*/ 669 h 815"/>
              <a:gd name="T18" fmla="*/ 817 w 1286"/>
              <a:gd name="T19" fmla="*/ 814 h 815"/>
              <a:gd name="T20" fmla="*/ 0 w 1286"/>
              <a:gd name="T21" fmla="*/ 814 h 815"/>
              <a:gd name="T22" fmla="*/ 0 w 1286"/>
              <a:gd name="T23" fmla="*/ 669 h 815"/>
              <a:gd name="T24" fmla="*/ 410 w 1286"/>
              <a:gd name="T25" fmla="*/ 464 h 815"/>
              <a:gd name="T26" fmla="*/ 410 w 1286"/>
              <a:gd name="T27" fmla="*/ 350 h 815"/>
              <a:gd name="T28" fmla="*/ 235 w 1286"/>
              <a:gd name="T29" fmla="*/ 175 h 815"/>
              <a:gd name="T30" fmla="*/ 410 w 1286"/>
              <a:gd name="T31" fmla="*/ 0 h 815"/>
              <a:gd name="T32" fmla="*/ 582 w 1286"/>
              <a:gd name="T33" fmla="*/ 175 h 815"/>
              <a:gd name="T34" fmla="*/ 410 w 1286"/>
              <a:gd name="T35" fmla="*/ 350 h 815"/>
              <a:gd name="T36" fmla="*/ 875 w 1286"/>
              <a:gd name="T37" fmla="*/ 350 h 815"/>
              <a:gd name="T38" fmla="*/ 700 w 1286"/>
              <a:gd name="T39" fmla="*/ 175 h 815"/>
              <a:gd name="T40" fmla="*/ 875 w 1286"/>
              <a:gd name="T41" fmla="*/ 0 h 815"/>
              <a:gd name="T42" fmla="*/ 1050 w 1286"/>
              <a:gd name="T43" fmla="*/ 175 h 815"/>
              <a:gd name="T44" fmla="*/ 875 w 1286"/>
              <a:gd name="T45" fmla="*/ 350 h 8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286" h="815">
                <a:moveTo>
                  <a:pt x="875" y="464"/>
                </a:moveTo>
                <a:cubicBezTo>
                  <a:pt x="1011" y="464"/>
                  <a:pt x="1285" y="532"/>
                  <a:pt x="1285" y="669"/>
                </a:cubicBezTo>
                <a:lnTo>
                  <a:pt x="1285" y="814"/>
                </a:lnTo>
                <a:lnTo>
                  <a:pt x="935" y="814"/>
                </a:lnTo>
                <a:lnTo>
                  <a:pt x="935" y="669"/>
                </a:lnTo>
                <a:cubicBezTo>
                  <a:pt x="935" y="581"/>
                  <a:pt x="888" y="516"/>
                  <a:pt x="820" y="467"/>
                </a:cubicBezTo>
                <a:cubicBezTo>
                  <a:pt x="839" y="464"/>
                  <a:pt x="858" y="464"/>
                  <a:pt x="875" y="464"/>
                </a:cubicBezTo>
                <a:close/>
                <a:moveTo>
                  <a:pt x="410" y="464"/>
                </a:moveTo>
                <a:cubicBezTo>
                  <a:pt x="547" y="464"/>
                  <a:pt x="817" y="532"/>
                  <a:pt x="817" y="669"/>
                </a:cubicBezTo>
                <a:lnTo>
                  <a:pt x="817" y="814"/>
                </a:lnTo>
                <a:lnTo>
                  <a:pt x="0" y="814"/>
                </a:lnTo>
                <a:lnTo>
                  <a:pt x="0" y="669"/>
                </a:lnTo>
                <a:cubicBezTo>
                  <a:pt x="0" y="532"/>
                  <a:pt x="274" y="464"/>
                  <a:pt x="410" y="464"/>
                </a:cubicBezTo>
                <a:close/>
                <a:moveTo>
                  <a:pt x="410" y="350"/>
                </a:moveTo>
                <a:cubicBezTo>
                  <a:pt x="315" y="350"/>
                  <a:pt x="235" y="270"/>
                  <a:pt x="235" y="175"/>
                </a:cubicBezTo>
                <a:cubicBezTo>
                  <a:pt x="235" y="79"/>
                  <a:pt x="314" y="0"/>
                  <a:pt x="410" y="0"/>
                </a:cubicBezTo>
                <a:cubicBezTo>
                  <a:pt x="505" y="0"/>
                  <a:pt x="582" y="80"/>
                  <a:pt x="582" y="175"/>
                </a:cubicBezTo>
                <a:cubicBezTo>
                  <a:pt x="582" y="271"/>
                  <a:pt x="506" y="350"/>
                  <a:pt x="410" y="350"/>
                </a:cubicBezTo>
                <a:close/>
                <a:moveTo>
                  <a:pt x="875" y="350"/>
                </a:moveTo>
                <a:cubicBezTo>
                  <a:pt x="779" y="350"/>
                  <a:pt x="700" y="270"/>
                  <a:pt x="700" y="175"/>
                </a:cubicBezTo>
                <a:cubicBezTo>
                  <a:pt x="700" y="79"/>
                  <a:pt x="779" y="0"/>
                  <a:pt x="875" y="0"/>
                </a:cubicBezTo>
                <a:cubicBezTo>
                  <a:pt x="970" y="0"/>
                  <a:pt x="1050" y="80"/>
                  <a:pt x="1050" y="175"/>
                </a:cubicBezTo>
                <a:cubicBezTo>
                  <a:pt x="1050" y="271"/>
                  <a:pt x="970" y="350"/>
                  <a:pt x="875" y="350"/>
                </a:cubicBez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4" name="Freeform 33"/>
          <p:cNvSpPr>
            <a:spLocks noChangeArrowheads="1"/>
          </p:cNvSpPr>
          <p:nvPr/>
        </p:nvSpPr>
        <p:spPr bwMode="auto">
          <a:xfrm>
            <a:off x="2152649" y="3251996"/>
            <a:ext cx="419100" cy="377825"/>
          </a:xfrm>
          <a:custGeom>
            <a:avLst/>
            <a:gdLst>
              <a:gd name="T0" fmla="*/ 700 w 1165"/>
              <a:gd name="T1" fmla="*/ 581 h 1049"/>
              <a:gd name="T2" fmla="*/ 700 w 1165"/>
              <a:gd name="T3" fmla="*/ 350 h 1049"/>
              <a:gd name="T4" fmla="*/ 582 w 1165"/>
              <a:gd name="T5" fmla="*/ 232 h 1049"/>
              <a:gd name="T6" fmla="*/ 465 w 1165"/>
              <a:gd name="T7" fmla="*/ 350 h 1049"/>
              <a:gd name="T8" fmla="*/ 465 w 1165"/>
              <a:gd name="T9" fmla="*/ 581 h 1049"/>
              <a:gd name="T10" fmla="*/ 582 w 1165"/>
              <a:gd name="T11" fmla="*/ 698 h 1049"/>
              <a:gd name="T12" fmla="*/ 700 w 1165"/>
              <a:gd name="T13" fmla="*/ 581 h 1049"/>
              <a:gd name="T14" fmla="*/ 1050 w 1165"/>
              <a:gd name="T15" fmla="*/ 117 h 1049"/>
              <a:gd name="T16" fmla="*/ 1164 w 1165"/>
              <a:gd name="T17" fmla="*/ 232 h 1049"/>
              <a:gd name="T18" fmla="*/ 1164 w 1165"/>
              <a:gd name="T19" fmla="*/ 931 h 1049"/>
              <a:gd name="T20" fmla="*/ 1050 w 1165"/>
              <a:gd name="T21" fmla="*/ 1048 h 1049"/>
              <a:gd name="T22" fmla="*/ 640 w 1165"/>
              <a:gd name="T23" fmla="*/ 1048 h 1049"/>
              <a:gd name="T24" fmla="*/ 640 w 1165"/>
              <a:gd name="T25" fmla="*/ 925 h 1049"/>
              <a:gd name="T26" fmla="*/ 932 w 1165"/>
              <a:gd name="T27" fmla="*/ 581 h 1049"/>
              <a:gd name="T28" fmla="*/ 815 w 1165"/>
              <a:gd name="T29" fmla="*/ 581 h 1049"/>
              <a:gd name="T30" fmla="*/ 582 w 1165"/>
              <a:gd name="T31" fmla="*/ 816 h 1049"/>
              <a:gd name="T32" fmla="*/ 350 w 1165"/>
              <a:gd name="T33" fmla="*/ 581 h 1049"/>
              <a:gd name="T34" fmla="*/ 232 w 1165"/>
              <a:gd name="T35" fmla="*/ 581 h 1049"/>
              <a:gd name="T36" fmla="*/ 525 w 1165"/>
              <a:gd name="T37" fmla="*/ 925 h 1049"/>
              <a:gd name="T38" fmla="*/ 525 w 1165"/>
              <a:gd name="T39" fmla="*/ 1048 h 1049"/>
              <a:gd name="T40" fmla="*/ 115 w 1165"/>
              <a:gd name="T41" fmla="*/ 1048 h 1049"/>
              <a:gd name="T42" fmla="*/ 0 w 1165"/>
              <a:gd name="T43" fmla="*/ 931 h 1049"/>
              <a:gd name="T44" fmla="*/ 0 w 1165"/>
              <a:gd name="T45" fmla="*/ 232 h 1049"/>
              <a:gd name="T46" fmla="*/ 115 w 1165"/>
              <a:gd name="T47" fmla="*/ 117 h 1049"/>
              <a:gd name="T48" fmla="*/ 301 w 1165"/>
              <a:gd name="T49" fmla="*/ 117 h 1049"/>
              <a:gd name="T50" fmla="*/ 407 w 1165"/>
              <a:gd name="T51" fmla="*/ 0 h 1049"/>
              <a:gd name="T52" fmla="*/ 757 w 1165"/>
              <a:gd name="T53" fmla="*/ 0 h 1049"/>
              <a:gd name="T54" fmla="*/ 864 w 1165"/>
              <a:gd name="T55" fmla="*/ 117 h 1049"/>
              <a:gd name="T56" fmla="*/ 1050 w 1165"/>
              <a:gd name="T57" fmla="*/ 117 h 10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165" h="1049">
                <a:moveTo>
                  <a:pt x="700" y="581"/>
                </a:moveTo>
                <a:lnTo>
                  <a:pt x="700" y="350"/>
                </a:lnTo>
                <a:cubicBezTo>
                  <a:pt x="700" y="287"/>
                  <a:pt x="645" y="232"/>
                  <a:pt x="582" y="232"/>
                </a:cubicBezTo>
                <a:cubicBezTo>
                  <a:pt x="519" y="232"/>
                  <a:pt x="465" y="287"/>
                  <a:pt x="465" y="350"/>
                </a:cubicBezTo>
                <a:lnTo>
                  <a:pt x="465" y="581"/>
                </a:lnTo>
                <a:cubicBezTo>
                  <a:pt x="465" y="644"/>
                  <a:pt x="519" y="698"/>
                  <a:pt x="582" y="698"/>
                </a:cubicBezTo>
                <a:cubicBezTo>
                  <a:pt x="645" y="698"/>
                  <a:pt x="700" y="644"/>
                  <a:pt x="700" y="581"/>
                </a:cubicBezTo>
                <a:close/>
                <a:moveTo>
                  <a:pt x="1050" y="117"/>
                </a:moveTo>
                <a:cubicBezTo>
                  <a:pt x="1112" y="117"/>
                  <a:pt x="1164" y="169"/>
                  <a:pt x="1164" y="232"/>
                </a:cubicBezTo>
                <a:lnTo>
                  <a:pt x="1164" y="931"/>
                </a:lnTo>
                <a:cubicBezTo>
                  <a:pt x="1164" y="994"/>
                  <a:pt x="1112" y="1048"/>
                  <a:pt x="1050" y="1048"/>
                </a:cubicBezTo>
                <a:lnTo>
                  <a:pt x="640" y="1048"/>
                </a:lnTo>
                <a:lnTo>
                  <a:pt x="640" y="925"/>
                </a:lnTo>
                <a:cubicBezTo>
                  <a:pt x="804" y="898"/>
                  <a:pt x="932" y="753"/>
                  <a:pt x="932" y="581"/>
                </a:cubicBezTo>
                <a:lnTo>
                  <a:pt x="815" y="581"/>
                </a:lnTo>
                <a:cubicBezTo>
                  <a:pt x="815" y="709"/>
                  <a:pt x="710" y="816"/>
                  <a:pt x="582" y="816"/>
                </a:cubicBezTo>
                <a:cubicBezTo>
                  <a:pt x="453" y="816"/>
                  <a:pt x="350" y="709"/>
                  <a:pt x="350" y="581"/>
                </a:cubicBezTo>
                <a:lnTo>
                  <a:pt x="232" y="581"/>
                </a:lnTo>
                <a:cubicBezTo>
                  <a:pt x="232" y="753"/>
                  <a:pt x="361" y="898"/>
                  <a:pt x="525" y="925"/>
                </a:cubicBezTo>
                <a:lnTo>
                  <a:pt x="525" y="1048"/>
                </a:lnTo>
                <a:lnTo>
                  <a:pt x="115" y="1048"/>
                </a:lnTo>
                <a:cubicBezTo>
                  <a:pt x="52" y="1048"/>
                  <a:pt x="0" y="994"/>
                  <a:pt x="0" y="931"/>
                </a:cubicBezTo>
                <a:lnTo>
                  <a:pt x="0" y="232"/>
                </a:lnTo>
                <a:cubicBezTo>
                  <a:pt x="0" y="169"/>
                  <a:pt x="52" y="117"/>
                  <a:pt x="115" y="117"/>
                </a:cubicBezTo>
                <a:lnTo>
                  <a:pt x="301" y="117"/>
                </a:lnTo>
                <a:lnTo>
                  <a:pt x="407" y="0"/>
                </a:lnTo>
                <a:lnTo>
                  <a:pt x="757" y="0"/>
                </a:lnTo>
                <a:lnTo>
                  <a:pt x="864" y="117"/>
                </a:lnTo>
                <a:lnTo>
                  <a:pt x="1050" y="117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5" name="Freeform 34"/>
          <p:cNvSpPr>
            <a:spLocks noChangeArrowheads="1"/>
          </p:cNvSpPr>
          <p:nvPr/>
        </p:nvSpPr>
        <p:spPr bwMode="auto">
          <a:xfrm>
            <a:off x="3267074" y="3272632"/>
            <a:ext cx="336550" cy="336550"/>
          </a:xfrm>
          <a:custGeom>
            <a:avLst/>
            <a:gdLst>
              <a:gd name="T0" fmla="*/ 467 w 935"/>
              <a:gd name="T1" fmla="*/ 524 h 935"/>
              <a:gd name="T2" fmla="*/ 934 w 935"/>
              <a:gd name="T3" fmla="*/ 759 h 935"/>
              <a:gd name="T4" fmla="*/ 934 w 935"/>
              <a:gd name="T5" fmla="*/ 934 h 935"/>
              <a:gd name="T6" fmla="*/ 0 w 935"/>
              <a:gd name="T7" fmla="*/ 934 h 935"/>
              <a:gd name="T8" fmla="*/ 0 w 935"/>
              <a:gd name="T9" fmla="*/ 759 h 935"/>
              <a:gd name="T10" fmla="*/ 467 w 935"/>
              <a:gd name="T11" fmla="*/ 524 h 935"/>
              <a:gd name="T12" fmla="*/ 467 w 935"/>
              <a:gd name="T13" fmla="*/ 0 h 935"/>
              <a:gd name="T14" fmla="*/ 699 w 935"/>
              <a:gd name="T15" fmla="*/ 235 h 935"/>
              <a:gd name="T16" fmla="*/ 467 w 935"/>
              <a:gd name="T17" fmla="*/ 467 h 935"/>
              <a:gd name="T18" fmla="*/ 235 w 935"/>
              <a:gd name="T19" fmla="*/ 235 h 935"/>
              <a:gd name="T20" fmla="*/ 467 w 935"/>
              <a:gd name="T21" fmla="*/ 0 h 935"/>
              <a:gd name="T22" fmla="*/ 467 w 935"/>
              <a:gd name="T23" fmla="*/ 636 h 935"/>
              <a:gd name="T24" fmla="*/ 112 w 935"/>
              <a:gd name="T25" fmla="*/ 759 h 935"/>
              <a:gd name="T26" fmla="*/ 112 w 935"/>
              <a:gd name="T27" fmla="*/ 822 h 935"/>
              <a:gd name="T28" fmla="*/ 822 w 935"/>
              <a:gd name="T29" fmla="*/ 822 h 935"/>
              <a:gd name="T30" fmla="*/ 822 w 935"/>
              <a:gd name="T31" fmla="*/ 759 h 935"/>
              <a:gd name="T32" fmla="*/ 467 w 935"/>
              <a:gd name="T33" fmla="*/ 636 h 935"/>
              <a:gd name="T34" fmla="*/ 467 w 935"/>
              <a:gd name="T35" fmla="*/ 112 h 935"/>
              <a:gd name="T36" fmla="*/ 344 w 935"/>
              <a:gd name="T37" fmla="*/ 235 h 935"/>
              <a:gd name="T38" fmla="*/ 467 w 935"/>
              <a:gd name="T39" fmla="*/ 356 h 935"/>
              <a:gd name="T40" fmla="*/ 590 w 935"/>
              <a:gd name="T41" fmla="*/ 235 h 935"/>
              <a:gd name="T42" fmla="*/ 467 w 935"/>
              <a:gd name="T43" fmla="*/ 112 h 9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935" h="935">
                <a:moveTo>
                  <a:pt x="467" y="524"/>
                </a:moveTo>
                <a:cubicBezTo>
                  <a:pt x="623" y="524"/>
                  <a:pt x="934" y="603"/>
                  <a:pt x="934" y="759"/>
                </a:cubicBezTo>
                <a:lnTo>
                  <a:pt x="934" y="934"/>
                </a:lnTo>
                <a:lnTo>
                  <a:pt x="0" y="934"/>
                </a:lnTo>
                <a:lnTo>
                  <a:pt x="0" y="759"/>
                </a:lnTo>
                <a:cubicBezTo>
                  <a:pt x="0" y="603"/>
                  <a:pt x="311" y="524"/>
                  <a:pt x="467" y="524"/>
                </a:cubicBezTo>
                <a:close/>
                <a:moveTo>
                  <a:pt x="467" y="0"/>
                </a:moveTo>
                <a:cubicBezTo>
                  <a:pt x="595" y="0"/>
                  <a:pt x="699" y="106"/>
                  <a:pt x="699" y="235"/>
                </a:cubicBezTo>
                <a:cubicBezTo>
                  <a:pt x="699" y="363"/>
                  <a:pt x="595" y="467"/>
                  <a:pt x="467" y="467"/>
                </a:cubicBezTo>
                <a:cubicBezTo>
                  <a:pt x="338" y="467"/>
                  <a:pt x="235" y="363"/>
                  <a:pt x="235" y="235"/>
                </a:cubicBezTo>
                <a:cubicBezTo>
                  <a:pt x="235" y="106"/>
                  <a:pt x="338" y="0"/>
                  <a:pt x="467" y="0"/>
                </a:cubicBezTo>
                <a:close/>
                <a:moveTo>
                  <a:pt x="467" y="636"/>
                </a:moveTo>
                <a:cubicBezTo>
                  <a:pt x="295" y="636"/>
                  <a:pt x="112" y="721"/>
                  <a:pt x="112" y="759"/>
                </a:cubicBezTo>
                <a:lnTo>
                  <a:pt x="112" y="822"/>
                </a:lnTo>
                <a:lnTo>
                  <a:pt x="822" y="822"/>
                </a:lnTo>
                <a:lnTo>
                  <a:pt x="822" y="759"/>
                </a:lnTo>
                <a:cubicBezTo>
                  <a:pt x="822" y="721"/>
                  <a:pt x="639" y="636"/>
                  <a:pt x="467" y="636"/>
                </a:cubicBezTo>
                <a:close/>
                <a:moveTo>
                  <a:pt x="467" y="112"/>
                </a:moveTo>
                <a:cubicBezTo>
                  <a:pt x="399" y="112"/>
                  <a:pt x="344" y="166"/>
                  <a:pt x="344" y="235"/>
                </a:cubicBezTo>
                <a:cubicBezTo>
                  <a:pt x="344" y="303"/>
                  <a:pt x="399" y="356"/>
                  <a:pt x="467" y="356"/>
                </a:cubicBezTo>
                <a:cubicBezTo>
                  <a:pt x="535" y="356"/>
                  <a:pt x="590" y="303"/>
                  <a:pt x="590" y="235"/>
                </a:cubicBezTo>
                <a:cubicBezTo>
                  <a:pt x="590" y="166"/>
                  <a:pt x="535" y="112"/>
                  <a:pt x="467" y="112"/>
                </a:cubicBez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6" name="Freeform 35"/>
          <p:cNvSpPr>
            <a:spLocks noChangeArrowheads="1"/>
          </p:cNvSpPr>
          <p:nvPr/>
        </p:nvSpPr>
        <p:spPr bwMode="auto">
          <a:xfrm>
            <a:off x="4276724" y="3272632"/>
            <a:ext cx="463550" cy="336550"/>
          </a:xfrm>
          <a:custGeom>
            <a:avLst/>
            <a:gdLst>
              <a:gd name="T0" fmla="*/ 818 w 1286"/>
              <a:gd name="T1" fmla="*/ 584 h 935"/>
              <a:gd name="T2" fmla="*/ 1285 w 1286"/>
              <a:gd name="T3" fmla="*/ 816 h 935"/>
              <a:gd name="T4" fmla="*/ 1285 w 1286"/>
              <a:gd name="T5" fmla="*/ 934 h 935"/>
              <a:gd name="T6" fmla="*/ 350 w 1286"/>
              <a:gd name="T7" fmla="*/ 934 h 935"/>
              <a:gd name="T8" fmla="*/ 350 w 1286"/>
              <a:gd name="T9" fmla="*/ 816 h 935"/>
              <a:gd name="T10" fmla="*/ 818 w 1286"/>
              <a:gd name="T11" fmla="*/ 584 h 935"/>
              <a:gd name="T12" fmla="*/ 293 w 1286"/>
              <a:gd name="T13" fmla="*/ 350 h 935"/>
              <a:gd name="T14" fmla="*/ 468 w 1286"/>
              <a:gd name="T15" fmla="*/ 350 h 935"/>
              <a:gd name="T16" fmla="*/ 468 w 1286"/>
              <a:gd name="T17" fmla="*/ 467 h 935"/>
              <a:gd name="T18" fmla="*/ 293 w 1286"/>
              <a:gd name="T19" fmla="*/ 467 h 935"/>
              <a:gd name="T20" fmla="*/ 293 w 1286"/>
              <a:gd name="T21" fmla="*/ 641 h 935"/>
              <a:gd name="T22" fmla="*/ 175 w 1286"/>
              <a:gd name="T23" fmla="*/ 641 h 935"/>
              <a:gd name="T24" fmla="*/ 175 w 1286"/>
              <a:gd name="T25" fmla="*/ 467 h 935"/>
              <a:gd name="T26" fmla="*/ 0 w 1286"/>
              <a:gd name="T27" fmla="*/ 467 h 935"/>
              <a:gd name="T28" fmla="*/ 0 w 1286"/>
              <a:gd name="T29" fmla="*/ 350 h 935"/>
              <a:gd name="T30" fmla="*/ 175 w 1286"/>
              <a:gd name="T31" fmla="*/ 350 h 935"/>
              <a:gd name="T32" fmla="*/ 175 w 1286"/>
              <a:gd name="T33" fmla="*/ 175 h 935"/>
              <a:gd name="T34" fmla="*/ 293 w 1286"/>
              <a:gd name="T35" fmla="*/ 175 h 935"/>
              <a:gd name="T36" fmla="*/ 293 w 1286"/>
              <a:gd name="T37" fmla="*/ 350 h 935"/>
              <a:gd name="T38" fmla="*/ 818 w 1286"/>
              <a:gd name="T39" fmla="*/ 467 h 935"/>
              <a:gd name="T40" fmla="*/ 585 w 1286"/>
              <a:gd name="T41" fmla="*/ 235 h 935"/>
              <a:gd name="T42" fmla="*/ 818 w 1286"/>
              <a:gd name="T43" fmla="*/ 0 h 935"/>
              <a:gd name="T44" fmla="*/ 1050 w 1286"/>
              <a:gd name="T45" fmla="*/ 235 h 935"/>
              <a:gd name="T46" fmla="*/ 818 w 1286"/>
              <a:gd name="T47" fmla="*/ 467 h 9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286" h="935">
                <a:moveTo>
                  <a:pt x="818" y="584"/>
                </a:moveTo>
                <a:cubicBezTo>
                  <a:pt x="973" y="584"/>
                  <a:pt x="1285" y="661"/>
                  <a:pt x="1285" y="816"/>
                </a:cubicBezTo>
                <a:lnTo>
                  <a:pt x="1285" y="934"/>
                </a:lnTo>
                <a:lnTo>
                  <a:pt x="350" y="934"/>
                </a:lnTo>
                <a:lnTo>
                  <a:pt x="350" y="816"/>
                </a:lnTo>
                <a:cubicBezTo>
                  <a:pt x="350" y="661"/>
                  <a:pt x="662" y="584"/>
                  <a:pt x="818" y="584"/>
                </a:cubicBezTo>
                <a:close/>
                <a:moveTo>
                  <a:pt x="293" y="350"/>
                </a:moveTo>
                <a:lnTo>
                  <a:pt x="468" y="350"/>
                </a:lnTo>
                <a:lnTo>
                  <a:pt x="468" y="467"/>
                </a:lnTo>
                <a:lnTo>
                  <a:pt x="293" y="467"/>
                </a:lnTo>
                <a:lnTo>
                  <a:pt x="293" y="641"/>
                </a:lnTo>
                <a:lnTo>
                  <a:pt x="175" y="641"/>
                </a:lnTo>
                <a:lnTo>
                  <a:pt x="175" y="467"/>
                </a:lnTo>
                <a:lnTo>
                  <a:pt x="0" y="467"/>
                </a:lnTo>
                <a:lnTo>
                  <a:pt x="0" y="350"/>
                </a:lnTo>
                <a:lnTo>
                  <a:pt x="175" y="350"/>
                </a:lnTo>
                <a:lnTo>
                  <a:pt x="175" y="175"/>
                </a:lnTo>
                <a:lnTo>
                  <a:pt x="293" y="175"/>
                </a:lnTo>
                <a:lnTo>
                  <a:pt x="293" y="350"/>
                </a:lnTo>
                <a:close/>
                <a:moveTo>
                  <a:pt x="818" y="467"/>
                </a:moveTo>
                <a:cubicBezTo>
                  <a:pt x="689" y="467"/>
                  <a:pt x="585" y="363"/>
                  <a:pt x="585" y="235"/>
                </a:cubicBezTo>
                <a:cubicBezTo>
                  <a:pt x="585" y="106"/>
                  <a:pt x="689" y="0"/>
                  <a:pt x="818" y="0"/>
                </a:cubicBezTo>
                <a:cubicBezTo>
                  <a:pt x="946" y="0"/>
                  <a:pt x="1050" y="107"/>
                  <a:pt x="1050" y="235"/>
                </a:cubicBezTo>
                <a:cubicBezTo>
                  <a:pt x="1050" y="364"/>
                  <a:pt x="946" y="467"/>
                  <a:pt x="818" y="467"/>
                </a:cubicBez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7" name="Freeform 36"/>
          <p:cNvSpPr>
            <a:spLocks noChangeArrowheads="1"/>
          </p:cNvSpPr>
          <p:nvPr/>
        </p:nvSpPr>
        <p:spPr bwMode="auto">
          <a:xfrm>
            <a:off x="5329239" y="3240884"/>
            <a:ext cx="503237" cy="398461"/>
          </a:xfrm>
          <a:custGeom>
            <a:avLst/>
            <a:gdLst>
              <a:gd name="T0" fmla="*/ 642 w 1400"/>
              <a:gd name="T1" fmla="*/ 293 h 1107"/>
              <a:gd name="T2" fmla="*/ 757 w 1400"/>
              <a:gd name="T3" fmla="*/ 293 h 1107"/>
              <a:gd name="T4" fmla="*/ 757 w 1400"/>
              <a:gd name="T5" fmla="*/ 175 h 1107"/>
              <a:gd name="T6" fmla="*/ 642 w 1400"/>
              <a:gd name="T7" fmla="*/ 175 h 1107"/>
              <a:gd name="T8" fmla="*/ 642 w 1400"/>
              <a:gd name="T9" fmla="*/ 293 h 1107"/>
              <a:gd name="T10" fmla="*/ 757 w 1400"/>
              <a:gd name="T11" fmla="*/ 756 h 1107"/>
              <a:gd name="T12" fmla="*/ 757 w 1400"/>
              <a:gd name="T13" fmla="*/ 407 h 1107"/>
              <a:gd name="T14" fmla="*/ 642 w 1400"/>
              <a:gd name="T15" fmla="*/ 407 h 1107"/>
              <a:gd name="T16" fmla="*/ 642 w 1400"/>
              <a:gd name="T17" fmla="*/ 756 h 1107"/>
              <a:gd name="T18" fmla="*/ 757 w 1400"/>
              <a:gd name="T19" fmla="*/ 756 h 1107"/>
              <a:gd name="T20" fmla="*/ 699 w 1400"/>
              <a:gd name="T21" fmla="*/ 0 h 1107"/>
              <a:gd name="T22" fmla="*/ 1399 w 1400"/>
              <a:gd name="T23" fmla="*/ 249 h 1107"/>
              <a:gd name="T24" fmla="*/ 699 w 1400"/>
              <a:gd name="T25" fmla="*/ 1106 h 1107"/>
              <a:gd name="T26" fmla="*/ 0 w 1400"/>
              <a:gd name="T27" fmla="*/ 246 h 1107"/>
              <a:gd name="T28" fmla="*/ 699 w 1400"/>
              <a:gd name="T29" fmla="*/ 0 h 1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400" h="1107">
                <a:moveTo>
                  <a:pt x="642" y="293"/>
                </a:moveTo>
                <a:lnTo>
                  <a:pt x="757" y="293"/>
                </a:lnTo>
                <a:lnTo>
                  <a:pt x="757" y="175"/>
                </a:lnTo>
                <a:lnTo>
                  <a:pt x="642" y="175"/>
                </a:lnTo>
                <a:lnTo>
                  <a:pt x="642" y="293"/>
                </a:lnTo>
                <a:close/>
                <a:moveTo>
                  <a:pt x="757" y="756"/>
                </a:moveTo>
                <a:lnTo>
                  <a:pt x="757" y="407"/>
                </a:lnTo>
                <a:lnTo>
                  <a:pt x="642" y="407"/>
                </a:lnTo>
                <a:lnTo>
                  <a:pt x="642" y="756"/>
                </a:lnTo>
                <a:lnTo>
                  <a:pt x="757" y="756"/>
                </a:lnTo>
                <a:close/>
                <a:moveTo>
                  <a:pt x="699" y="0"/>
                </a:moveTo>
                <a:cubicBezTo>
                  <a:pt x="995" y="0"/>
                  <a:pt x="1216" y="109"/>
                  <a:pt x="1399" y="249"/>
                </a:cubicBezTo>
                <a:lnTo>
                  <a:pt x="699" y="1106"/>
                </a:lnTo>
                <a:lnTo>
                  <a:pt x="0" y="246"/>
                </a:lnTo>
                <a:cubicBezTo>
                  <a:pt x="183" y="107"/>
                  <a:pt x="404" y="0"/>
                  <a:pt x="699" y="0"/>
                </a:cubicBez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8" name="Freeform 37"/>
          <p:cNvSpPr>
            <a:spLocks noChangeArrowheads="1"/>
          </p:cNvSpPr>
          <p:nvPr/>
        </p:nvSpPr>
        <p:spPr bwMode="auto">
          <a:xfrm>
            <a:off x="6464301" y="3251996"/>
            <a:ext cx="377825" cy="377825"/>
          </a:xfrm>
          <a:custGeom>
            <a:avLst/>
            <a:gdLst>
              <a:gd name="T0" fmla="*/ 525 w 1051"/>
              <a:gd name="T1" fmla="*/ 0 h 1049"/>
              <a:gd name="T2" fmla="*/ 1050 w 1051"/>
              <a:gd name="T3" fmla="*/ 0 h 1049"/>
              <a:gd name="T4" fmla="*/ 1050 w 1051"/>
              <a:gd name="T5" fmla="*/ 407 h 1049"/>
              <a:gd name="T6" fmla="*/ 700 w 1051"/>
              <a:gd name="T7" fmla="*/ 407 h 1049"/>
              <a:gd name="T8" fmla="*/ 525 w 1051"/>
              <a:gd name="T9" fmla="*/ 581 h 1049"/>
              <a:gd name="T10" fmla="*/ 525 w 1051"/>
              <a:gd name="T11" fmla="*/ 0 h 1049"/>
              <a:gd name="T12" fmla="*/ 992 w 1051"/>
              <a:gd name="T13" fmla="*/ 728 h 1049"/>
              <a:gd name="T14" fmla="*/ 1050 w 1051"/>
              <a:gd name="T15" fmla="*/ 786 h 1049"/>
              <a:gd name="T16" fmla="*/ 1050 w 1051"/>
              <a:gd name="T17" fmla="*/ 991 h 1049"/>
              <a:gd name="T18" fmla="*/ 992 w 1051"/>
              <a:gd name="T19" fmla="*/ 1048 h 1049"/>
              <a:gd name="T20" fmla="*/ 0 w 1051"/>
              <a:gd name="T21" fmla="*/ 57 h 1049"/>
              <a:gd name="T22" fmla="*/ 58 w 1051"/>
              <a:gd name="T23" fmla="*/ 0 h 1049"/>
              <a:gd name="T24" fmla="*/ 263 w 1051"/>
              <a:gd name="T25" fmla="*/ 0 h 1049"/>
              <a:gd name="T26" fmla="*/ 320 w 1051"/>
              <a:gd name="T27" fmla="*/ 57 h 1049"/>
              <a:gd name="T28" fmla="*/ 353 w 1051"/>
              <a:gd name="T29" fmla="*/ 265 h 1049"/>
              <a:gd name="T30" fmla="*/ 339 w 1051"/>
              <a:gd name="T31" fmla="*/ 325 h 1049"/>
              <a:gd name="T32" fmla="*/ 211 w 1051"/>
              <a:gd name="T33" fmla="*/ 454 h 1049"/>
              <a:gd name="T34" fmla="*/ 596 w 1051"/>
              <a:gd name="T35" fmla="*/ 838 h 1049"/>
              <a:gd name="T36" fmla="*/ 725 w 1051"/>
              <a:gd name="T37" fmla="*/ 709 h 1049"/>
              <a:gd name="T38" fmla="*/ 785 w 1051"/>
              <a:gd name="T39" fmla="*/ 696 h 1049"/>
              <a:gd name="T40" fmla="*/ 992 w 1051"/>
              <a:gd name="T41" fmla="*/ 729 h 1049"/>
              <a:gd name="T42" fmla="*/ 992 w 1051"/>
              <a:gd name="T43" fmla="*/ 728 h 10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051" h="1049">
                <a:moveTo>
                  <a:pt x="525" y="0"/>
                </a:moveTo>
                <a:lnTo>
                  <a:pt x="1050" y="0"/>
                </a:lnTo>
                <a:lnTo>
                  <a:pt x="1050" y="407"/>
                </a:lnTo>
                <a:lnTo>
                  <a:pt x="700" y="407"/>
                </a:lnTo>
                <a:lnTo>
                  <a:pt x="525" y="581"/>
                </a:lnTo>
                <a:lnTo>
                  <a:pt x="525" y="0"/>
                </a:lnTo>
                <a:close/>
                <a:moveTo>
                  <a:pt x="992" y="728"/>
                </a:moveTo>
                <a:cubicBezTo>
                  <a:pt x="1025" y="728"/>
                  <a:pt x="1050" y="753"/>
                  <a:pt x="1050" y="786"/>
                </a:cubicBezTo>
                <a:lnTo>
                  <a:pt x="1050" y="991"/>
                </a:lnTo>
                <a:cubicBezTo>
                  <a:pt x="1050" y="1024"/>
                  <a:pt x="1025" y="1048"/>
                  <a:pt x="992" y="1048"/>
                </a:cubicBezTo>
                <a:cubicBezTo>
                  <a:pt x="446" y="1048"/>
                  <a:pt x="0" y="603"/>
                  <a:pt x="0" y="57"/>
                </a:cubicBezTo>
                <a:cubicBezTo>
                  <a:pt x="0" y="24"/>
                  <a:pt x="25" y="0"/>
                  <a:pt x="58" y="0"/>
                </a:cubicBezTo>
                <a:lnTo>
                  <a:pt x="263" y="0"/>
                </a:lnTo>
                <a:cubicBezTo>
                  <a:pt x="296" y="0"/>
                  <a:pt x="320" y="24"/>
                  <a:pt x="320" y="57"/>
                </a:cubicBezTo>
                <a:cubicBezTo>
                  <a:pt x="320" y="131"/>
                  <a:pt x="331" y="199"/>
                  <a:pt x="353" y="265"/>
                </a:cubicBezTo>
                <a:cubicBezTo>
                  <a:pt x="358" y="284"/>
                  <a:pt x="356" y="309"/>
                  <a:pt x="339" y="325"/>
                </a:cubicBezTo>
                <a:lnTo>
                  <a:pt x="211" y="454"/>
                </a:lnTo>
                <a:cubicBezTo>
                  <a:pt x="296" y="616"/>
                  <a:pt x="432" y="753"/>
                  <a:pt x="596" y="838"/>
                </a:cubicBezTo>
                <a:lnTo>
                  <a:pt x="725" y="709"/>
                </a:lnTo>
                <a:cubicBezTo>
                  <a:pt x="741" y="693"/>
                  <a:pt x="766" y="690"/>
                  <a:pt x="785" y="696"/>
                </a:cubicBezTo>
                <a:cubicBezTo>
                  <a:pt x="850" y="718"/>
                  <a:pt x="919" y="729"/>
                  <a:pt x="992" y="729"/>
                </a:cubicBezTo>
                <a:lnTo>
                  <a:pt x="992" y="728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9" name="Freeform 38"/>
          <p:cNvSpPr>
            <a:spLocks noChangeArrowheads="1"/>
          </p:cNvSpPr>
          <p:nvPr/>
        </p:nvSpPr>
        <p:spPr bwMode="auto">
          <a:xfrm>
            <a:off x="7473949" y="3231357"/>
            <a:ext cx="503238" cy="419100"/>
          </a:xfrm>
          <a:custGeom>
            <a:avLst/>
            <a:gdLst>
              <a:gd name="T0" fmla="*/ 407 w 1400"/>
              <a:gd name="T1" fmla="*/ 756 h 1165"/>
              <a:gd name="T2" fmla="*/ 1225 w 1400"/>
              <a:gd name="T3" fmla="*/ 756 h 1165"/>
              <a:gd name="T4" fmla="*/ 1020 w 1400"/>
              <a:gd name="T5" fmla="*/ 495 h 1165"/>
              <a:gd name="T6" fmla="*/ 875 w 1400"/>
              <a:gd name="T7" fmla="*/ 669 h 1165"/>
              <a:gd name="T8" fmla="*/ 670 w 1400"/>
              <a:gd name="T9" fmla="*/ 408 h 1165"/>
              <a:gd name="T10" fmla="*/ 407 w 1400"/>
              <a:gd name="T11" fmla="*/ 756 h 1165"/>
              <a:gd name="T12" fmla="*/ 1282 w 1400"/>
              <a:gd name="T13" fmla="*/ 115 h 1165"/>
              <a:gd name="T14" fmla="*/ 1399 w 1400"/>
              <a:gd name="T15" fmla="*/ 233 h 1165"/>
              <a:gd name="T16" fmla="*/ 1399 w 1400"/>
              <a:gd name="T17" fmla="*/ 814 h 1165"/>
              <a:gd name="T18" fmla="*/ 1282 w 1400"/>
              <a:gd name="T19" fmla="*/ 931 h 1165"/>
              <a:gd name="T20" fmla="*/ 350 w 1400"/>
              <a:gd name="T21" fmla="*/ 931 h 1165"/>
              <a:gd name="T22" fmla="*/ 233 w 1400"/>
              <a:gd name="T23" fmla="*/ 814 h 1165"/>
              <a:gd name="T24" fmla="*/ 235 w 1400"/>
              <a:gd name="T25" fmla="*/ 115 h 1165"/>
              <a:gd name="T26" fmla="*/ 350 w 1400"/>
              <a:gd name="T27" fmla="*/ 0 h 1165"/>
              <a:gd name="T28" fmla="*/ 700 w 1400"/>
              <a:gd name="T29" fmla="*/ 0 h 1165"/>
              <a:gd name="T30" fmla="*/ 817 w 1400"/>
              <a:gd name="T31" fmla="*/ 115 h 1165"/>
              <a:gd name="T32" fmla="*/ 1282 w 1400"/>
              <a:gd name="T33" fmla="*/ 115 h 1165"/>
              <a:gd name="T34" fmla="*/ 118 w 1400"/>
              <a:gd name="T35" fmla="*/ 233 h 1165"/>
              <a:gd name="T36" fmla="*/ 118 w 1400"/>
              <a:gd name="T37" fmla="*/ 1049 h 1165"/>
              <a:gd name="T38" fmla="*/ 1167 w 1400"/>
              <a:gd name="T39" fmla="*/ 1049 h 1165"/>
              <a:gd name="T40" fmla="*/ 1167 w 1400"/>
              <a:gd name="T41" fmla="*/ 1164 h 1165"/>
              <a:gd name="T42" fmla="*/ 118 w 1400"/>
              <a:gd name="T43" fmla="*/ 1164 h 1165"/>
              <a:gd name="T44" fmla="*/ 0 w 1400"/>
              <a:gd name="T45" fmla="*/ 1049 h 1165"/>
              <a:gd name="T46" fmla="*/ 0 w 1400"/>
              <a:gd name="T47" fmla="*/ 233 h 1165"/>
              <a:gd name="T48" fmla="*/ 118 w 1400"/>
              <a:gd name="T49" fmla="*/ 233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400" h="1165">
                <a:moveTo>
                  <a:pt x="407" y="756"/>
                </a:moveTo>
                <a:lnTo>
                  <a:pt x="1225" y="756"/>
                </a:lnTo>
                <a:lnTo>
                  <a:pt x="1020" y="495"/>
                </a:lnTo>
                <a:lnTo>
                  <a:pt x="875" y="669"/>
                </a:lnTo>
                <a:lnTo>
                  <a:pt x="670" y="408"/>
                </a:lnTo>
                <a:lnTo>
                  <a:pt x="407" y="756"/>
                </a:lnTo>
                <a:close/>
                <a:moveTo>
                  <a:pt x="1282" y="115"/>
                </a:moveTo>
                <a:cubicBezTo>
                  <a:pt x="1345" y="115"/>
                  <a:pt x="1399" y="170"/>
                  <a:pt x="1399" y="233"/>
                </a:cubicBezTo>
                <a:lnTo>
                  <a:pt x="1399" y="814"/>
                </a:lnTo>
                <a:cubicBezTo>
                  <a:pt x="1399" y="877"/>
                  <a:pt x="1345" y="931"/>
                  <a:pt x="1282" y="931"/>
                </a:cubicBezTo>
                <a:lnTo>
                  <a:pt x="350" y="931"/>
                </a:lnTo>
                <a:cubicBezTo>
                  <a:pt x="287" y="931"/>
                  <a:pt x="233" y="877"/>
                  <a:pt x="233" y="814"/>
                </a:cubicBezTo>
                <a:lnTo>
                  <a:pt x="235" y="115"/>
                </a:lnTo>
                <a:cubicBezTo>
                  <a:pt x="235" y="52"/>
                  <a:pt x="287" y="0"/>
                  <a:pt x="350" y="0"/>
                </a:cubicBezTo>
                <a:lnTo>
                  <a:pt x="700" y="0"/>
                </a:lnTo>
                <a:lnTo>
                  <a:pt x="817" y="115"/>
                </a:lnTo>
                <a:lnTo>
                  <a:pt x="1282" y="115"/>
                </a:lnTo>
                <a:close/>
                <a:moveTo>
                  <a:pt x="118" y="233"/>
                </a:moveTo>
                <a:lnTo>
                  <a:pt x="118" y="1049"/>
                </a:lnTo>
                <a:lnTo>
                  <a:pt x="1167" y="1049"/>
                </a:lnTo>
                <a:lnTo>
                  <a:pt x="1167" y="1164"/>
                </a:lnTo>
                <a:lnTo>
                  <a:pt x="118" y="1164"/>
                </a:lnTo>
                <a:cubicBezTo>
                  <a:pt x="55" y="1164"/>
                  <a:pt x="0" y="1112"/>
                  <a:pt x="0" y="1049"/>
                </a:cubicBezTo>
                <a:lnTo>
                  <a:pt x="0" y="233"/>
                </a:lnTo>
                <a:lnTo>
                  <a:pt x="118" y="233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0" name="Freeform 39"/>
          <p:cNvSpPr>
            <a:spLocks noChangeArrowheads="1"/>
          </p:cNvSpPr>
          <p:nvPr/>
        </p:nvSpPr>
        <p:spPr bwMode="auto">
          <a:xfrm>
            <a:off x="8651874" y="3209132"/>
            <a:ext cx="293688" cy="461963"/>
          </a:xfrm>
          <a:custGeom>
            <a:avLst/>
            <a:gdLst>
              <a:gd name="T0" fmla="*/ 700 w 816"/>
              <a:gd name="T1" fmla="*/ 1049 h 1285"/>
              <a:gd name="T2" fmla="*/ 700 w 816"/>
              <a:gd name="T3" fmla="*/ 235 h 1285"/>
              <a:gd name="T4" fmla="*/ 115 w 816"/>
              <a:gd name="T5" fmla="*/ 235 h 1285"/>
              <a:gd name="T6" fmla="*/ 115 w 816"/>
              <a:gd name="T7" fmla="*/ 1049 h 1285"/>
              <a:gd name="T8" fmla="*/ 700 w 816"/>
              <a:gd name="T9" fmla="*/ 1049 h 1285"/>
              <a:gd name="T10" fmla="*/ 700 w 816"/>
              <a:gd name="T11" fmla="*/ 3 h 1285"/>
              <a:gd name="T12" fmla="*/ 815 w 816"/>
              <a:gd name="T13" fmla="*/ 118 h 1285"/>
              <a:gd name="T14" fmla="*/ 815 w 816"/>
              <a:gd name="T15" fmla="*/ 1166 h 1285"/>
              <a:gd name="T16" fmla="*/ 700 w 816"/>
              <a:gd name="T17" fmla="*/ 1284 h 1285"/>
              <a:gd name="T18" fmla="*/ 115 w 816"/>
              <a:gd name="T19" fmla="*/ 1284 h 1285"/>
              <a:gd name="T20" fmla="*/ 0 w 816"/>
              <a:gd name="T21" fmla="*/ 1166 h 1285"/>
              <a:gd name="T22" fmla="*/ 0 w 816"/>
              <a:gd name="T23" fmla="*/ 118 h 1285"/>
              <a:gd name="T24" fmla="*/ 115 w 816"/>
              <a:gd name="T25" fmla="*/ 0 h 1285"/>
              <a:gd name="T26" fmla="*/ 700 w 816"/>
              <a:gd name="T27" fmla="*/ 3 h 1285"/>
              <a:gd name="T28" fmla="*/ 465 w 816"/>
              <a:gd name="T29" fmla="*/ 585 h 1285"/>
              <a:gd name="T30" fmla="*/ 465 w 816"/>
              <a:gd name="T31" fmla="*/ 934 h 1285"/>
              <a:gd name="T32" fmla="*/ 350 w 816"/>
              <a:gd name="T33" fmla="*/ 934 h 1285"/>
              <a:gd name="T34" fmla="*/ 350 w 816"/>
              <a:gd name="T35" fmla="*/ 585 h 1285"/>
              <a:gd name="T36" fmla="*/ 465 w 816"/>
              <a:gd name="T37" fmla="*/ 585 h 1285"/>
              <a:gd name="T38" fmla="*/ 465 w 816"/>
              <a:gd name="T39" fmla="*/ 350 h 1285"/>
              <a:gd name="T40" fmla="*/ 465 w 816"/>
              <a:gd name="T41" fmla="*/ 468 h 1285"/>
              <a:gd name="T42" fmla="*/ 350 w 816"/>
              <a:gd name="T43" fmla="*/ 468 h 1285"/>
              <a:gd name="T44" fmla="*/ 350 w 816"/>
              <a:gd name="T45" fmla="*/ 350 h 1285"/>
              <a:gd name="T46" fmla="*/ 465 w 816"/>
              <a:gd name="T47" fmla="*/ 350 h 12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816" h="1285">
                <a:moveTo>
                  <a:pt x="700" y="1049"/>
                </a:moveTo>
                <a:lnTo>
                  <a:pt x="700" y="235"/>
                </a:lnTo>
                <a:lnTo>
                  <a:pt x="115" y="235"/>
                </a:lnTo>
                <a:lnTo>
                  <a:pt x="115" y="1049"/>
                </a:lnTo>
                <a:lnTo>
                  <a:pt x="700" y="1049"/>
                </a:lnTo>
                <a:close/>
                <a:moveTo>
                  <a:pt x="700" y="3"/>
                </a:moveTo>
                <a:cubicBezTo>
                  <a:pt x="763" y="3"/>
                  <a:pt x="815" y="55"/>
                  <a:pt x="815" y="118"/>
                </a:cubicBezTo>
                <a:lnTo>
                  <a:pt x="815" y="1166"/>
                </a:lnTo>
                <a:cubicBezTo>
                  <a:pt x="815" y="1229"/>
                  <a:pt x="763" y="1284"/>
                  <a:pt x="700" y="1284"/>
                </a:cubicBezTo>
                <a:lnTo>
                  <a:pt x="115" y="1284"/>
                </a:lnTo>
                <a:cubicBezTo>
                  <a:pt x="52" y="1284"/>
                  <a:pt x="0" y="1229"/>
                  <a:pt x="0" y="1166"/>
                </a:cubicBezTo>
                <a:lnTo>
                  <a:pt x="0" y="118"/>
                </a:lnTo>
                <a:cubicBezTo>
                  <a:pt x="0" y="55"/>
                  <a:pt x="52" y="0"/>
                  <a:pt x="115" y="0"/>
                </a:cubicBezTo>
                <a:lnTo>
                  <a:pt x="700" y="3"/>
                </a:lnTo>
                <a:close/>
                <a:moveTo>
                  <a:pt x="465" y="585"/>
                </a:moveTo>
                <a:lnTo>
                  <a:pt x="465" y="934"/>
                </a:lnTo>
                <a:lnTo>
                  <a:pt x="350" y="934"/>
                </a:lnTo>
                <a:lnTo>
                  <a:pt x="350" y="585"/>
                </a:lnTo>
                <a:lnTo>
                  <a:pt x="465" y="585"/>
                </a:lnTo>
                <a:close/>
                <a:moveTo>
                  <a:pt x="465" y="350"/>
                </a:moveTo>
                <a:lnTo>
                  <a:pt x="465" y="468"/>
                </a:lnTo>
                <a:lnTo>
                  <a:pt x="350" y="468"/>
                </a:lnTo>
                <a:lnTo>
                  <a:pt x="350" y="350"/>
                </a:lnTo>
                <a:lnTo>
                  <a:pt x="465" y="350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1" name="Freeform 40"/>
          <p:cNvSpPr>
            <a:spLocks noChangeArrowheads="1"/>
          </p:cNvSpPr>
          <p:nvPr/>
        </p:nvSpPr>
        <p:spPr bwMode="auto">
          <a:xfrm>
            <a:off x="9620249" y="3188494"/>
            <a:ext cx="501650" cy="503238"/>
          </a:xfrm>
          <a:custGeom>
            <a:avLst/>
            <a:gdLst>
              <a:gd name="T0" fmla="*/ 1107 w 1392"/>
              <a:gd name="T1" fmla="*/ 1193 h 1399"/>
              <a:gd name="T2" fmla="*/ 1194 w 1392"/>
              <a:gd name="T3" fmla="*/ 1106 h 1399"/>
              <a:gd name="T4" fmla="*/ 1107 w 1392"/>
              <a:gd name="T5" fmla="*/ 1018 h 1399"/>
              <a:gd name="T6" fmla="*/ 1020 w 1392"/>
              <a:gd name="T7" fmla="*/ 1106 h 1399"/>
              <a:gd name="T8" fmla="*/ 1107 w 1392"/>
              <a:gd name="T9" fmla="*/ 1193 h 1399"/>
              <a:gd name="T10" fmla="*/ 1323 w 1392"/>
              <a:gd name="T11" fmla="*/ 1136 h 1399"/>
              <a:gd name="T12" fmla="*/ 1386 w 1392"/>
              <a:gd name="T13" fmla="*/ 1182 h 1399"/>
              <a:gd name="T14" fmla="*/ 1389 w 1392"/>
              <a:gd name="T15" fmla="*/ 1201 h 1399"/>
              <a:gd name="T16" fmla="*/ 1331 w 1392"/>
              <a:gd name="T17" fmla="*/ 1303 h 1399"/>
              <a:gd name="T18" fmla="*/ 1312 w 1392"/>
              <a:gd name="T19" fmla="*/ 1311 h 1399"/>
              <a:gd name="T20" fmla="*/ 1241 w 1392"/>
              <a:gd name="T21" fmla="*/ 1281 h 1399"/>
              <a:gd name="T22" fmla="*/ 1192 w 1392"/>
              <a:gd name="T23" fmla="*/ 1308 h 1399"/>
              <a:gd name="T24" fmla="*/ 1181 w 1392"/>
              <a:gd name="T25" fmla="*/ 1387 h 1399"/>
              <a:gd name="T26" fmla="*/ 1164 w 1392"/>
              <a:gd name="T27" fmla="*/ 1398 h 1399"/>
              <a:gd name="T28" fmla="*/ 1050 w 1392"/>
              <a:gd name="T29" fmla="*/ 1398 h 1399"/>
              <a:gd name="T30" fmla="*/ 1033 w 1392"/>
              <a:gd name="T31" fmla="*/ 1387 h 1399"/>
              <a:gd name="T32" fmla="*/ 1022 w 1392"/>
              <a:gd name="T33" fmla="*/ 1308 h 1399"/>
              <a:gd name="T34" fmla="*/ 973 w 1392"/>
              <a:gd name="T35" fmla="*/ 1281 h 1399"/>
              <a:gd name="T36" fmla="*/ 902 w 1392"/>
              <a:gd name="T37" fmla="*/ 1311 h 1399"/>
              <a:gd name="T38" fmla="*/ 883 w 1392"/>
              <a:gd name="T39" fmla="*/ 1303 h 1399"/>
              <a:gd name="T40" fmla="*/ 826 w 1392"/>
              <a:gd name="T41" fmla="*/ 1201 h 1399"/>
              <a:gd name="T42" fmla="*/ 828 w 1392"/>
              <a:gd name="T43" fmla="*/ 1182 h 1399"/>
              <a:gd name="T44" fmla="*/ 891 w 1392"/>
              <a:gd name="T45" fmla="*/ 1136 h 1399"/>
              <a:gd name="T46" fmla="*/ 888 w 1392"/>
              <a:gd name="T47" fmla="*/ 1106 h 1399"/>
              <a:gd name="T48" fmla="*/ 891 w 1392"/>
              <a:gd name="T49" fmla="*/ 1078 h 1399"/>
              <a:gd name="T50" fmla="*/ 828 w 1392"/>
              <a:gd name="T51" fmla="*/ 1029 h 1399"/>
              <a:gd name="T52" fmla="*/ 826 w 1392"/>
              <a:gd name="T53" fmla="*/ 1010 h 1399"/>
              <a:gd name="T54" fmla="*/ 883 w 1392"/>
              <a:gd name="T55" fmla="*/ 909 h 1399"/>
              <a:gd name="T56" fmla="*/ 902 w 1392"/>
              <a:gd name="T57" fmla="*/ 903 h 1399"/>
              <a:gd name="T58" fmla="*/ 973 w 1392"/>
              <a:gd name="T59" fmla="*/ 934 h 1399"/>
              <a:gd name="T60" fmla="*/ 1022 w 1392"/>
              <a:gd name="T61" fmla="*/ 903 h 1399"/>
              <a:gd name="T62" fmla="*/ 1033 w 1392"/>
              <a:gd name="T63" fmla="*/ 827 h 1399"/>
              <a:gd name="T64" fmla="*/ 1050 w 1392"/>
              <a:gd name="T65" fmla="*/ 816 h 1399"/>
              <a:gd name="T66" fmla="*/ 1164 w 1392"/>
              <a:gd name="T67" fmla="*/ 816 h 1399"/>
              <a:gd name="T68" fmla="*/ 1181 w 1392"/>
              <a:gd name="T69" fmla="*/ 827 h 1399"/>
              <a:gd name="T70" fmla="*/ 1192 w 1392"/>
              <a:gd name="T71" fmla="*/ 903 h 1399"/>
              <a:gd name="T72" fmla="*/ 1241 w 1392"/>
              <a:gd name="T73" fmla="*/ 934 h 1399"/>
              <a:gd name="T74" fmla="*/ 1312 w 1392"/>
              <a:gd name="T75" fmla="*/ 903 h 1399"/>
              <a:gd name="T76" fmla="*/ 1331 w 1392"/>
              <a:gd name="T77" fmla="*/ 909 h 1399"/>
              <a:gd name="T78" fmla="*/ 1389 w 1392"/>
              <a:gd name="T79" fmla="*/ 1010 h 1399"/>
              <a:gd name="T80" fmla="*/ 1386 w 1392"/>
              <a:gd name="T81" fmla="*/ 1029 h 1399"/>
              <a:gd name="T82" fmla="*/ 1323 w 1392"/>
              <a:gd name="T83" fmla="*/ 1078 h 1399"/>
              <a:gd name="T84" fmla="*/ 1326 w 1392"/>
              <a:gd name="T85" fmla="*/ 1106 h 1399"/>
              <a:gd name="T86" fmla="*/ 1323 w 1392"/>
              <a:gd name="T87" fmla="*/ 1136 h 1399"/>
              <a:gd name="T88" fmla="*/ 1107 w 1392"/>
              <a:gd name="T89" fmla="*/ 670 h 1399"/>
              <a:gd name="T90" fmla="*/ 670 w 1392"/>
              <a:gd name="T91" fmla="*/ 1106 h 1399"/>
              <a:gd name="T92" fmla="*/ 675 w 1392"/>
              <a:gd name="T93" fmla="*/ 1166 h 1399"/>
              <a:gd name="T94" fmla="*/ 0 w 1392"/>
              <a:gd name="T95" fmla="*/ 1166 h 1399"/>
              <a:gd name="T96" fmla="*/ 1167 w 1392"/>
              <a:gd name="T97" fmla="*/ 0 h 1399"/>
              <a:gd name="T98" fmla="*/ 1164 w 1392"/>
              <a:gd name="T99" fmla="*/ 674 h 1399"/>
              <a:gd name="T100" fmla="*/ 1107 w 1392"/>
              <a:gd name="T101" fmla="*/ 670 h 13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1392" h="1399">
                <a:moveTo>
                  <a:pt x="1107" y="1193"/>
                </a:moveTo>
                <a:cubicBezTo>
                  <a:pt x="1156" y="1193"/>
                  <a:pt x="1194" y="1155"/>
                  <a:pt x="1194" y="1106"/>
                </a:cubicBezTo>
                <a:cubicBezTo>
                  <a:pt x="1194" y="1057"/>
                  <a:pt x="1156" y="1018"/>
                  <a:pt x="1107" y="1018"/>
                </a:cubicBezTo>
                <a:cubicBezTo>
                  <a:pt x="1058" y="1018"/>
                  <a:pt x="1020" y="1057"/>
                  <a:pt x="1020" y="1106"/>
                </a:cubicBezTo>
                <a:cubicBezTo>
                  <a:pt x="1020" y="1155"/>
                  <a:pt x="1058" y="1193"/>
                  <a:pt x="1107" y="1193"/>
                </a:cubicBezTo>
                <a:close/>
                <a:moveTo>
                  <a:pt x="1323" y="1136"/>
                </a:moveTo>
                <a:lnTo>
                  <a:pt x="1386" y="1182"/>
                </a:lnTo>
                <a:cubicBezTo>
                  <a:pt x="1391" y="1188"/>
                  <a:pt x="1391" y="1196"/>
                  <a:pt x="1389" y="1201"/>
                </a:cubicBezTo>
                <a:lnTo>
                  <a:pt x="1331" y="1303"/>
                </a:lnTo>
                <a:cubicBezTo>
                  <a:pt x="1328" y="1308"/>
                  <a:pt x="1317" y="1313"/>
                  <a:pt x="1312" y="1311"/>
                </a:cubicBezTo>
                <a:lnTo>
                  <a:pt x="1241" y="1281"/>
                </a:lnTo>
                <a:cubicBezTo>
                  <a:pt x="1227" y="1292"/>
                  <a:pt x="1208" y="1300"/>
                  <a:pt x="1192" y="1308"/>
                </a:cubicBezTo>
                <a:lnTo>
                  <a:pt x="1181" y="1387"/>
                </a:lnTo>
                <a:cubicBezTo>
                  <a:pt x="1181" y="1395"/>
                  <a:pt x="1173" y="1398"/>
                  <a:pt x="1164" y="1398"/>
                </a:cubicBezTo>
                <a:lnTo>
                  <a:pt x="1050" y="1398"/>
                </a:lnTo>
                <a:cubicBezTo>
                  <a:pt x="1041" y="1398"/>
                  <a:pt x="1033" y="1395"/>
                  <a:pt x="1033" y="1387"/>
                </a:cubicBezTo>
                <a:lnTo>
                  <a:pt x="1022" y="1308"/>
                </a:lnTo>
                <a:cubicBezTo>
                  <a:pt x="1003" y="1300"/>
                  <a:pt x="990" y="1292"/>
                  <a:pt x="973" y="1281"/>
                </a:cubicBezTo>
                <a:lnTo>
                  <a:pt x="902" y="1311"/>
                </a:lnTo>
                <a:cubicBezTo>
                  <a:pt x="894" y="1313"/>
                  <a:pt x="886" y="1308"/>
                  <a:pt x="883" y="1303"/>
                </a:cubicBezTo>
                <a:lnTo>
                  <a:pt x="826" y="1201"/>
                </a:lnTo>
                <a:cubicBezTo>
                  <a:pt x="823" y="1196"/>
                  <a:pt x="823" y="1188"/>
                  <a:pt x="828" y="1182"/>
                </a:cubicBezTo>
                <a:lnTo>
                  <a:pt x="891" y="1136"/>
                </a:lnTo>
                <a:cubicBezTo>
                  <a:pt x="891" y="1128"/>
                  <a:pt x="888" y="1117"/>
                  <a:pt x="888" y="1106"/>
                </a:cubicBezTo>
                <a:cubicBezTo>
                  <a:pt x="888" y="1095"/>
                  <a:pt x="891" y="1087"/>
                  <a:pt x="891" y="1078"/>
                </a:cubicBezTo>
                <a:lnTo>
                  <a:pt x="828" y="1029"/>
                </a:lnTo>
                <a:cubicBezTo>
                  <a:pt x="823" y="1024"/>
                  <a:pt x="823" y="1016"/>
                  <a:pt x="826" y="1010"/>
                </a:cubicBezTo>
                <a:lnTo>
                  <a:pt x="883" y="909"/>
                </a:lnTo>
                <a:cubicBezTo>
                  <a:pt x="886" y="903"/>
                  <a:pt x="897" y="901"/>
                  <a:pt x="902" y="903"/>
                </a:cubicBezTo>
                <a:lnTo>
                  <a:pt x="973" y="934"/>
                </a:lnTo>
                <a:cubicBezTo>
                  <a:pt x="990" y="923"/>
                  <a:pt x="1006" y="912"/>
                  <a:pt x="1022" y="903"/>
                </a:cubicBezTo>
                <a:lnTo>
                  <a:pt x="1033" y="827"/>
                </a:lnTo>
                <a:cubicBezTo>
                  <a:pt x="1033" y="819"/>
                  <a:pt x="1041" y="816"/>
                  <a:pt x="1050" y="816"/>
                </a:cubicBezTo>
                <a:lnTo>
                  <a:pt x="1164" y="816"/>
                </a:lnTo>
                <a:cubicBezTo>
                  <a:pt x="1173" y="816"/>
                  <a:pt x="1181" y="819"/>
                  <a:pt x="1181" y="827"/>
                </a:cubicBezTo>
                <a:lnTo>
                  <a:pt x="1192" y="903"/>
                </a:lnTo>
                <a:cubicBezTo>
                  <a:pt x="1211" y="912"/>
                  <a:pt x="1225" y="923"/>
                  <a:pt x="1241" y="934"/>
                </a:cubicBezTo>
                <a:lnTo>
                  <a:pt x="1312" y="903"/>
                </a:lnTo>
                <a:cubicBezTo>
                  <a:pt x="1320" y="901"/>
                  <a:pt x="1328" y="903"/>
                  <a:pt x="1331" y="909"/>
                </a:cubicBezTo>
                <a:lnTo>
                  <a:pt x="1389" y="1010"/>
                </a:lnTo>
                <a:cubicBezTo>
                  <a:pt x="1391" y="1016"/>
                  <a:pt x="1391" y="1024"/>
                  <a:pt x="1386" y="1029"/>
                </a:cubicBezTo>
                <a:lnTo>
                  <a:pt x="1323" y="1078"/>
                </a:lnTo>
                <a:cubicBezTo>
                  <a:pt x="1326" y="1087"/>
                  <a:pt x="1326" y="1095"/>
                  <a:pt x="1326" y="1106"/>
                </a:cubicBezTo>
                <a:cubicBezTo>
                  <a:pt x="1326" y="1117"/>
                  <a:pt x="1323" y="1128"/>
                  <a:pt x="1323" y="1136"/>
                </a:cubicBezTo>
                <a:close/>
                <a:moveTo>
                  <a:pt x="1107" y="670"/>
                </a:moveTo>
                <a:cubicBezTo>
                  <a:pt x="867" y="670"/>
                  <a:pt x="670" y="865"/>
                  <a:pt x="670" y="1106"/>
                </a:cubicBezTo>
                <a:cubicBezTo>
                  <a:pt x="670" y="1125"/>
                  <a:pt x="673" y="1147"/>
                  <a:pt x="675" y="1166"/>
                </a:cubicBezTo>
                <a:lnTo>
                  <a:pt x="0" y="1166"/>
                </a:lnTo>
                <a:lnTo>
                  <a:pt x="1167" y="0"/>
                </a:lnTo>
                <a:lnTo>
                  <a:pt x="1164" y="674"/>
                </a:lnTo>
                <a:cubicBezTo>
                  <a:pt x="1145" y="671"/>
                  <a:pt x="1126" y="670"/>
                  <a:pt x="1107" y="670"/>
                </a:cubicBez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2" name="Freeform 41"/>
          <p:cNvSpPr>
            <a:spLocks noChangeArrowheads="1"/>
          </p:cNvSpPr>
          <p:nvPr/>
        </p:nvSpPr>
        <p:spPr bwMode="auto">
          <a:xfrm>
            <a:off x="10755314" y="3229770"/>
            <a:ext cx="377825" cy="420689"/>
          </a:xfrm>
          <a:custGeom>
            <a:avLst/>
            <a:gdLst>
              <a:gd name="T0" fmla="*/ 875 w 1051"/>
              <a:gd name="T1" fmla="*/ 991 h 1167"/>
              <a:gd name="T2" fmla="*/ 875 w 1051"/>
              <a:gd name="T3" fmla="*/ 934 h 1167"/>
              <a:gd name="T4" fmla="*/ 525 w 1051"/>
              <a:gd name="T5" fmla="*/ 753 h 1167"/>
              <a:gd name="T6" fmla="*/ 175 w 1051"/>
              <a:gd name="T7" fmla="*/ 934 h 1167"/>
              <a:gd name="T8" fmla="*/ 175 w 1051"/>
              <a:gd name="T9" fmla="*/ 991 h 1167"/>
              <a:gd name="T10" fmla="*/ 875 w 1051"/>
              <a:gd name="T11" fmla="*/ 991 h 1167"/>
              <a:gd name="T12" fmla="*/ 525 w 1051"/>
              <a:gd name="T13" fmla="*/ 293 h 1167"/>
              <a:gd name="T14" fmla="*/ 350 w 1051"/>
              <a:gd name="T15" fmla="*/ 467 h 1167"/>
              <a:gd name="T16" fmla="*/ 525 w 1051"/>
              <a:gd name="T17" fmla="*/ 641 h 1167"/>
              <a:gd name="T18" fmla="*/ 700 w 1051"/>
              <a:gd name="T19" fmla="*/ 467 h 1167"/>
              <a:gd name="T20" fmla="*/ 525 w 1051"/>
              <a:gd name="T21" fmla="*/ 293 h 1167"/>
              <a:gd name="T22" fmla="*/ 932 w 1051"/>
              <a:gd name="T23" fmla="*/ 118 h 1167"/>
              <a:gd name="T24" fmla="*/ 932 w 1051"/>
              <a:gd name="T25" fmla="*/ 118 h 1167"/>
              <a:gd name="T26" fmla="*/ 932 w 1051"/>
              <a:gd name="T27" fmla="*/ 118 h 1167"/>
              <a:gd name="T28" fmla="*/ 1050 w 1051"/>
              <a:gd name="T29" fmla="*/ 235 h 1167"/>
              <a:gd name="T30" fmla="*/ 1050 w 1051"/>
              <a:gd name="T31" fmla="*/ 1048 h 1167"/>
              <a:gd name="T32" fmla="*/ 932 w 1051"/>
              <a:gd name="T33" fmla="*/ 1166 h 1167"/>
              <a:gd name="T34" fmla="*/ 118 w 1051"/>
              <a:gd name="T35" fmla="*/ 1166 h 1167"/>
              <a:gd name="T36" fmla="*/ 0 w 1051"/>
              <a:gd name="T37" fmla="*/ 1048 h 1167"/>
              <a:gd name="T38" fmla="*/ 0 w 1051"/>
              <a:gd name="T39" fmla="*/ 235 h 1167"/>
              <a:gd name="T40" fmla="*/ 118 w 1051"/>
              <a:gd name="T41" fmla="*/ 118 h 1167"/>
              <a:gd name="T42" fmla="*/ 175 w 1051"/>
              <a:gd name="T43" fmla="*/ 118 h 1167"/>
              <a:gd name="T44" fmla="*/ 175 w 1051"/>
              <a:gd name="T45" fmla="*/ 0 h 1167"/>
              <a:gd name="T46" fmla="*/ 293 w 1051"/>
              <a:gd name="T47" fmla="*/ 0 h 1167"/>
              <a:gd name="T48" fmla="*/ 293 w 1051"/>
              <a:gd name="T49" fmla="*/ 118 h 1167"/>
              <a:gd name="T50" fmla="*/ 757 w 1051"/>
              <a:gd name="T51" fmla="*/ 118 h 1167"/>
              <a:gd name="T52" fmla="*/ 757 w 1051"/>
              <a:gd name="T53" fmla="*/ 0 h 1167"/>
              <a:gd name="T54" fmla="*/ 875 w 1051"/>
              <a:gd name="T55" fmla="*/ 0 h 1167"/>
              <a:gd name="T56" fmla="*/ 875 w 1051"/>
              <a:gd name="T57" fmla="*/ 118 h 1167"/>
              <a:gd name="T58" fmla="*/ 932 w 1051"/>
              <a:gd name="T59" fmla="*/ 118 h 11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051" h="1167">
                <a:moveTo>
                  <a:pt x="875" y="991"/>
                </a:moveTo>
                <a:lnTo>
                  <a:pt x="875" y="934"/>
                </a:lnTo>
                <a:cubicBezTo>
                  <a:pt x="875" y="816"/>
                  <a:pt x="643" y="753"/>
                  <a:pt x="525" y="753"/>
                </a:cubicBezTo>
                <a:cubicBezTo>
                  <a:pt x="408" y="753"/>
                  <a:pt x="175" y="816"/>
                  <a:pt x="175" y="934"/>
                </a:cubicBezTo>
                <a:lnTo>
                  <a:pt x="175" y="991"/>
                </a:lnTo>
                <a:lnTo>
                  <a:pt x="875" y="991"/>
                </a:lnTo>
                <a:close/>
                <a:moveTo>
                  <a:pt x="525" y="293"/>
                </a:moveTo>
                <a:cubicBezTo>
                  <a:pt x="429" y="293"/>
                  <a:pt x="350" y="371"/>
                  <a:pt x="350" y="467"/>
                </a:cubicBezTo>
                <a:cubicBezTo>
                  <a:pt x="350" y="562"/>
                  <a:pt x="429" y="641"/>
                  <a:pt x="525" y="641"/>
                </a:cubicBezTo>
                <a:cubicBezTo>
                  <a:pt x="621" y="641"/>
                  <a:pt x="700" y="562"/>
                  <a:pt x="700" y="467"/>
                </a:cubicBezTo>
                <a:cubicBezTo>
                  <a:pt x="700" y="371"/>
                  <a:pt x="621" y="293"/>
                  <a:pt x="525" y="293"/>
                </a:cubicBezTo>
                <a:close/>
                <a:moveTo>
                  <a:pt x="932" y="118"/>
                </a:moveTo>
                <a:lnTo>
                  <a:pt x="932" y="118"/>
                </a:lnTo>
                <a:lnTo>
                  <a:pt x="932" y="118"/>
                </a:lnTo>
                <a:cubicBezTo>
                  <a:pt x="995" y="118"/>
                  <a:pt x="1050" y="172"/>
                  <a:pt x="1050" y="235"/>
                </a:cubicBezTo>
                <a:lnTo>
                  <a:pt x="1050" y="1048"/>
                </a:lnTo>
                <a:cubicBezTo>
                  <a:pt x="1050" y="1111"/>
                  <a:pt x="995" y="1166"/>
                  <a:pt x="932" y="1166"/>
                </a:cubicBezTo>
                <a:lnTo>
                  <a:pt x="118" y="1166"/>
                </a:lnTo>
                <a:cubicBezTo>
                  <a:pt x="52" y="1166"/>
                  <a:pt x="0" y="1111"/>
                  <a:pt x="0" y="1048"/>
                </a:cubicBezTo>
                <a:lnTo>
                  <a:pt x="0" y="235"/>
                </a:lnTo>
                <a:cubicBezTo>
                  <a:pt x="0" y="172"/>
                  <a:pt x="52" y="118"/>
                  <a:pt x="118" y="118"/>
                </a:cubicBezTo>
                <a:lnTo>
                  <a:pt x="175" y="118"/>
                </a:lnTo>
                <a:lnTo>
                  <a:pt x="175" y="0"/>
                </a:lnTo>
                <a:lnTo>
                  <a:pt x="293" y="0"/>
                </a:lnTo>
                <a:lnTo>
                  <a:pt x="293" y="118"/>
                </a:lnTo>
                <a:lnTo>
                  <a:pt x="757" y="118"/>
                </a:lnTo>
                <a:lnTo>
                  <a:pt x="757" y="0"/>
                </a:lnTo>
                <a:lnTo>
                  <a:pt x="875" y="0"/>
                </a:lnTo>
                <a:lnTo>
                  <a:pt x="875" y="118"/>
                </a:lnTo>
                <a:lnTo>
                  <a:pt x="932" y="118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3" name="Freeform 42"/>
          <p:cNvSpPr>
            <a:spLocks noChangeArrowheads="1"/>
          </p:cNvSpPr>
          <p:nvPr/>
        </p:nvSpPr>
        <p:spPr bwMode="auto">
          <a:xfrm>
            <a:off x="1058864" y="4101308"/>
            <a:ext cx="293687" cy="419100"/>
          </a:xfrm>
          <a:custGeom>
            <a:avLst/>
            <a:gdLst>
              <a:gd name="T0" fmla="*/ 407 w 816"/>
              <a:gd name="T1" fmla="*/ 699 h 1165"/>
              <a:gd name="T2" fmla="*/ 640 w 816"/>
              <a:gd name="T3" fmla="*/ 574 h 1165"/>
              <a:gd name="T4" fmla="*/ 407 w 816"/>
              <a:gd name="T5" fmla="*/ 453 h 1165"/>
              <a:gd name="T6" fmla="*/ 175 w 816"/>
              <a:gd name="T7" fmla="*/ 574 h 1165"/>
              <a:gd name="T8" fmla="*/ 407 w 816"/>
              <a:gd name="T9" fmla="*/ 699 h 1165"/>
              <a:gd name="T10" fmla="*/ 407 w 816"/>
              <a:gd name="T11" fmla="*/ 115 h 1165"/>
              <a:gd name="T12" fmla="*/ 290 w 816"/>
              <a:gd name="T13" fmla="*/ 232 h 1165"/>
              <a:gd name="T14" fmla="*/ 407 w 816"/>
              <a:gd name="T15" fmla="*/ 350 h 1165"/>
              <a:gd name="T16" fmla="*/ 525 w 816"/>
              <a:gd name="T17" fmla="*/ 232 h 1165"/>
              <a:gd name="T18" fmla="*/ 407 w 816"/>
              <a:gd name="T19" fmla="*/ 115 h 1165"/>
              <a:gd name="T20" fmla="*/ 407 w 816"/>
              <a:gd name="T21" fmla="*/ 0 h 1165"/>
              <a:gd name="T22" fmla="*/ 815 w 816"/>
              <a:gd name="T23" fmla="*/ 407 h 1165"/>
              <a:gd name="T24" fmla="*/ 407 w 816"/>
              <a:gd name="T25" fmla="*/ 1164 h 1165"/>
              <a:gd name="T26" fmla="*/ 0 w 816"/>
              <a:gd name="T27" fmla="*/ 407 h 1165"/>
              <a:gd name="T28" fmla="*/ 407 w 816"/>
              <a:gd name="T29" fmla="*/ 0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816" h="1165">
                <a:moveTo>
                  <a:pt x="407" y="699"/>
                </a:moveTo>
                <a:cubicBezTo>
                  <a:pt x="506" y="699"/>
                  <a:pt x="591" y="650"/>
                  <a:pt x="640" y="574"/>
                </a:cubicBezTo>
                <a:cubicBezTo>
                  <a:pt x="640" y="497"/>
                  <a:pt x="483" y="453"/>
                  <a:pt x="407" y="453"/>
                </a:cubicBezTo>
                <a:cubicBezTo>
                  <a:pt x="330" y="453"/>
                  <a:pt x="175" y="497"/>
                  <a:pt x="175" y="574"/>
                </a:cubicBezTo>
                <a:cubicBezTo>
                  <a:pt x="224" y="650"/>
                  <a:pt x="309" y="699"/>
                  <a:pt x="407" y="699"/>
                </a:cubicBezTo>
                <a:close/>
                <a:moveTo>
                  <a:pt x="407" y="115"/>
                </a:moveTo>
                <a:cubicBezTo>
                  <a:pt x="345" y="115"/>
                  <a:pt x="290" y="169"/>
                  <a:pt x="290" y="232"/>
                </a:cubicBezTo>
                <a:cubicBezTo>
                  <a:pt x="290" y="298"/>
                  <a:pt x="345" y="350"/>
                  <a:pt x="407" y="350"/>
                </a:cubicBezTo>
                <a:cubicBezTo>
                  <a:pt x="470" y="350"/>
                  <a:pt x="525" y="298"/>
                  <a:pt x="525" y="232"/>
                </a:cubicBezTo>
                <a:cubicBezTo>
                  <a:pt x="525" y="169"/>
                  <a:pt x="470" y="115"/>
                  <a:pt x="407" y="115"/>
                </a:cubicBezTo>
                <a:close/>
                <a:moveTo>
                  <a:pt x="407" y="0"/>
                </a:moveTo>
                <a:cubicBezTo>
                  <a:pt x="632" y="0"/>
                  <a:pt x="815" y="183"/>
                  <a:pt x="815" y="407"/>
                </a:cubicBezTo>
                <a:cubicBezTo>
                  <a:pt x="815" y="713"/>
                  <a:pt x="407" y="1164"/>
                  <a:pt x="407" y="1164"/>
                </a:cubicBezTo>
                <a:cubicBezTo>
                  <a:pt x="407" y="1164"/>
                  <a:pt x="0" y="713"/>
                  <a:pt x="0" y="407"/>
                </a:cubicBezTo>
                <a:cubicBezTo>
                  <a:pt x="0" y="183"/>
                  <a:pt x="183" y="0"/>
                  <a:pt x="407" y="0"/>
                </a:cubicBez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4" name="Freeform 43"/>
          <p:cNvSpPr>
            <a:spLocks noChangeArrowheads="1"/>
          </p:cNvSpPr>
          <p:nvPr/>
        </p:nvSpPr>
        <p:spPr bwMode="auto">
          <a:xfrm>
            <a:off x="2151062" y="4080671"/>
            <a:ext cx="273050" cy="461963"/>
          </a:xfrm>
          <a:custGeom>
            <a:avLst/>
            <a:gdLst>
              <a:gd name="T0" fmla="*/ 639 w 758"/>
              <a:gd name="T1" fmla="*/ 992 h 1285"/>
              <a:gd name="T2" fmla="*/ 639 w 758"/>
              <a:gd name="T3" fmla="*/ 175 h 1285"/>
              <a:gd name="T4" fmla="*/ 115 w 758"/>
              <a:gd name="T5" fmla="*/ 175 h 1285"/>
              <a:gd name="T6" fmla="*/ 115 w 758"/>
              <a:gd name="T7" fmla="*/ 992 h 1285"/>
              <a:gd name="T8" fmla="*/ 639 w 758"/>
              <a:gd name="T9" fmla="*/ 992 h 1285"/>
              <a:gd name="T10" fmla="*/ 377 w 758"/>
              <a:gd name="T11" fmla="*/ 1224 h 1285"/>
              <a:gd name="T12" fmla="*/ 464 w 758"/>
              <a:gd name="T13" fmla="*/ 1137 h 1285"/>
              <a:gd name="T14" fmla="*/ 377 w 758"/>
              <a:gd name="T15" fmla="*/ 1049 h 1285"/>
              <a:gd name="T16" fmla="*/ 290 w 758"/>
              <a:gd name="T17" fmla="*/ 1137 h 1285"/>
              <a:gd name="T18" fmla="*/ 377 w 758"/>
              <a:gd name="T19" fmla="*/ 1224 h 1285"/>
              <a:gd name="T20" fmla="*/ 612 w 758"/>
              <a:gd name="T21" fmla="*/ 0 h 1285"/>
              <a:gd name="T22" fmla="*/ 757 w 758"/>
              <a:gd name="T23" fmla="*/ 147 h 1285"/>
              <a:gd name="T24" fmla="*/ 757 w 758"/>
              <a:gd name="T25" fmla="*/ 1137 h 1285"/>
              <a:gd name="T26" fmla="*/ 612 w 758"/>
              <a:gd name="T27" fmla="*/ 1284 h 1285"/>
              <a:gd name="T28" fmla="*/ 145 w 758"/>
              <a:gd name="T29" fmla="*/ 1284 h 1285"/>
              <a:gd name="T30" fmla="*/ 0 w 758"/>
              <a:gd name="T31" fmla="*/ 1137 h 1285"/>
              <a:gd name="T32" fmla="*/ 0 w 758"/>
              <a:gd name="T33" fmla="*/ 147 h 1285"/>
              <a:gd name="T34" fmla="*/ 145 w 758"/>
              <a:gd name="T35" fmla="*/ 0 h 1285"/>
              <a:gd name="T36" fmla="*/ 612 w 758"/>
              <a:gd name="T37" fmla="*/ 0 h 12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758" h="1285">
                <a:moveTo>
                  <a:pt x="639" y="992"/>
                </a:moveTo>
                <a:lnTo>
                  <a:pt x="639" y="175"/>
                </a:lnTo>
                <a:lnTo>
                  <a:pt x="115" y="175"/>
                </a:lnTo>
                <a:lnTo>
                  <a:pt x="115" y="992"/>
                </a:lnTo>
                <a:lnTo>
                  <a:pt x="639" y="992"/>
                </a:lnTo>
                <a:close/>
                <a:moveTo>
                  <a:pt x="377" y="1224"/>
                </a:moveTo>
                <a:cubicBezTo>
                  <a:pt x="426" y="1224"/>
                  <a:pt x="464" y="1187"/>
                  <a:pt x="464" y="1137"/>
                </a:cubicBezTo>
                <a:cubicBezTo>
                  <a:pt x="464" y="1088"/>
                  <a:pt x="426" y="1049"/>
                  <a:pt x="377" y="1049"/>
                </a:cubicBezTo>
                <a:cubicBezTo>
                  <a:pt x="328" y="1049"/>
                  <a:pt x="290" y="1088"/>
                  <a:pt x="290" y="1137"/>
                </a:cubicBezTo>
                <a:cubicBezTo>
                  <a:pt x="290" y="1187"/>
                  <a:pt x="328" y="1224"/>
                  <a:pt x="377" y="1224"/>
                </a:cubicBezTo>
                <a:close/>
                <a:moveTo>
                  <a:pt x="612" y="0"/>
                </a:moveTo>
                <a:cubicBezTo>
                  <a:pt x="691" y="0"/>
                  <a:pt x="757" y="68"/>
                  <a:pt x="757" y="147"/>
                </a:cubicBezTo>
                <a:lnTo>
                  <a:pt x="757" y="1137"/>
                </a:lnTo>
                <a:cubicBezTo>
                  <a:pt x="757" y="1216"/>
                  <a:pt x="691" y="1284"/>
                  <a:pt x="612" y="1284"/>
                </a:cubicBezTo>
                <a:lnTo>
                  <a:pt x="145" y="1284"/>
                </a:lnTo>
                <a:cubicBezTo>
                  <a:pt x="65" y="1284"/>
                  <a:pt x="0" y="1216"/>
                  <a:pt x="0" y="1137"/>
                </a:cubicBezTo>
                <a:lnTo>
                  <a:pt x="0" y="147"/>
                </a:lnTo>
                <a:cubicBezTo>
                  <a:pt x="0" y="68"/>
                  <a:pt x="65" y="0"/>
                  <a:pt x="145" y="0"/>
                </a:cubicBezTo>
                <a:lnTo>
                  <a:pt x="612" y="0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5" name="Freeform 44"/>
          <p:cNvSpPr>
            <a:spLocks noChangeArrowheads="1"/>
          </p:cNvSpPr>
          <p:nvPr/>
        </p:nvSpPr>
        <p:spPr bwMode="auto">
          <a:xfrm>
            <a:off x="3181351" y="4121946"/>
            <a:ext cx="377825" cy="377825"/>
          </a:xfrm>
          <a:custGeom>
            <a:avLst/>
            <a:gdLst>
              <a:gd name="T0" fmla="*/ 700 w 1051"/>
              <a:gd name="T1" fmla="*/ 525 h 1051"/>
              <a:gd name="T2" fmla="*/ 525 w 1051"/>
              <a:gd name="T3" fmla="*/ 350 h 1051"/>
              <a:gd name="T4" fmla="*/ 525 w 1051"/>
              <a:gd name="T5" fmla="*/ 233 h 1051"/>
              <a:gd name="T6" fmla="*/ 818 w 1051"/>
              <a:gd name="T7" fmla="*/ 525 h 1051"/>
              <a:gd name="T8" fmla="*/ 700 w 1051"/>
              <a:gd name="T9" fmla="*/ 525 h 1051"/>
              <a:gd name="T10" fmla="*/ 932 w 1051"/>
              <a:gd name="T11" fmla="*/ 525 h 1051"/>
              <a:gd name="T12" fmla="*/ 525 w 1051"/>
              <a:gd name="T13" fmla="*/ 118 h 1051"/>
              <a:gd name="T14" fmla="*/ 525 w 1051"/>
              <a:gd name="T15" fmla="*/ 0 h 1051"/>
              <a:gd name="T16" fmla="*/ 1050 w 1051"/>
              <a:gd name="T17" fmla="*/ 525 h 1051"/>
              <a:gd name="T18" fmla="*/ 932 w 1051"/>
              <a:gd name="T19" fmla="*/ 525 h 1051"/>
              <a:gd name="T20" fmla="*/ 992 w 1051"/>
              <a:gd name="T21" fmla="*/ 730 h 1051"/>
              <a:gd name="T22" fmla="*/ 1050 w 1051"/>
              <a:gd name="T23" fmla="*/ 787 h 1051"/>
              <a:gd name="T24" fmla="*/ 1050 w 1051"/>
              <a:gd name="T25" fmla="*/ 992 h 1051"/>
              <a:gd name="T26" fmla="*/ 992 w 1051"/>
              <a:gd name="T27" fmla="*/ 1050 h 1051"/>
              <a:gd name="T28" fmla="*/ 0 w 1051"/>
              <a:gd name="T29" fmla="*/ 58 h 1051"/>
              <a:gd name="T30" fmla="*/ 58 w 1051"/>
              <a:gd name="T31" fmla="*/ 0 h 1051"/>
              <a:gd name="T32" fmla="*/ 263 w 1051"/>
              <a:gd name="T33" fmla="*/ 0 h 1051"/>
              <a:gd name="T34" fmla="*/ 320 w 1051"/>
              <a:gd name="T35" fmla="*/ 58 h 1051"/>
              <a:gd name="T36" fmla="*/ 353 w 1051"/>
              <a:gd name="T37" fmla="*/ 265 h 1051"/>
              <a:gd name="T38" fmla="*/ 339 w 1051"/>
              <a:gd name="T39" fmla="*/ 325 h 1051"/>
              <a:gd name="T40" fmla="*/ 211 w 1051"/>
              <a:gd name="T41" fmla="*/ 454 h 1051"/>
              <a:gd name="T42" fmla="*/ 596 w 1051"/>
              <a:gd name="T43" fmla="*/ 839 h 1051"/>
              <a:gd name="T44" fmla="*/ 725 w 1051"/>
              <a:gd name="T45" fmla="*/ 711 h 1051"/>
              <a:gd name="T46" fmla="*/ 785 w 1051"/>
              <a:gd name="T47" fmla="*/ 697 h 1051"/>
              <a:gd name="T48" fmla="*/ 992 w 1051"/>
              <a:gd name="T49" fmla="*/ 730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051" h="1051">
                <a:moveTo>
                  <a:pt x="700" y="525"/>
                </a:moveTo>
                <a:cubicBezTo>
                  <a:pt x="700" y="429"/>
                  <a:pt x="621" y="350"/>
                  <a:pt x="525" y="350"/>
                </a:cubicBezTo>
                <a:lnTo>
                  <a:pt x="525" y="233"/>
                </a:lnTo>
                <a:cubicBezTo>
                  <a:pt x="686" y="233"/>
                  <a:pt x="818" y="364"/>
                  <a:pt x="818" y="525"/>
                </a:cubicBezTo>
                <a:lnTo>
                  <a:pt x="700" y="525"/>
                </a:lnTo>
                <a:close/>
                <a:moveTo>
                  <a:pt x="932" y="525"/>
                </a:moveTo>
                <a:cubicBezTo>
                  <a:pt x="932" y="298"/>
                  <a:pt x="752" y="118"/>
                  <a:pt x="525" y="118"/>
                </a:cubicBezTo>
                <a:lnTo>
                  <a:pt x="525" y="0"/>
                </a:lnTo>
                <a:cubicBezTo>
                  <a:pt x="815" y="0"/>
                  <a:pt x="1050" y="235"/>
                  <a:pt x="1050" y="525"/>
                </a:cubicBezTo>
                <a:lnTo>
                  <a:pt x="932" y="525"/>
                </a:lnTo>
                <a:close/>
                <a:moveTo>
                  <a:pt x="992" y="730"/>
                </a:moveTo>
                <a:cubicBezTo>
                  <a:pt x="1025" y="730"/>
                  <a:pt x="1050" y="754"/>
                  <a:pt x="1050" y="787"/>
                </a:cubicBezTo>
                <a:lnTo>
                  <a:pt x="1050" y="992"/>
                </a:lnTo>
                <a:cubicBezTo>
                  <a:pt x="1050" y="1025"/>
                  <a:pt x="1025" y="1050"/>
                  <a:pt x="992" y="1050"/>
                </a:cubicBezTo>
                <a:cubicBezTo>
                  <a:pt x="446" y="1050"/>
                  <a:pt x="0" y="604"/>
                  <a:pt x="0" y="58"/>
                </a:cubicBezTo>
                <a:cubicBezTo>
                  <a:pt x="0" y="25"/>
                  <a:pt x="25" y="0"/>
                  <a:pt x="58" y="0"/>
                </a:cubicBezTo>
                <a:lnTo>
                  <a:pt x="263" y="0"/>
                </a:lnTo>
                <a:cubicBezTo>
                  <a:pt x="296" y="0"/>
                  <a:pt x="320" y="25"/>
                  <a:pt x="320" y="58"/>
                </a:cubicBezTo>
                <a:cubicBezTo>
                  <a:pt x="320" y="131"/>
                  <a:pt x="331" y="200"/>
                  <a:pt x="353" y="265"/>
                </a:cubicBezTo>
                <a:cubicBezTo>
                  <a:pt x="358" y="284"/>
                  <a:pt x="356" y="309"/>
                  <a:pt x="339" y="325"/>
                </a:cubicBezTo>
                <a:lnTo>
                  <a:pt x="211" y="454"/>
                </a:lnTo>
                <a:cubicBezTo>
                  <a:pt x="296" y="621"/>
                  <a:pt x="432" y="755"/>
                  <a:pt x="596" y="839"/>
                </a:cubicBezTo>
                <a:lnTo>
                  <a:pt x="725" y="711"/>
                </a:lnTo>
                <a:cubicBezTo>
                  <a:pt x="741" y="694"/>
                  <a:pt x="766" y="692"/>
                  <a:pt x="785" y="697"/>
                </a:cubicBezTo>
                <a:cubicBezTo>
                  <a:pt x="850" y="719"/>
                  <a:pt x="919" y="730"/>
                  <a:pt x="992" y="730"/>
                </a:cubicBez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6" name="Freeform 45"/>
          <p:cNvSpPr>
            <a:spLocks noChangeArrowheads="1"/>
          </p:cNvSpPr>
          <p:nvPr/>
        </p:nvSpPr>
        <p:spPr bwMode="auto">
          <a:xfrm>
            <a:off x="4241799" y="4101309"/>
            <a:ext cx="420688" cy="420687"/>
          </a:xfrm>
          <a:custGeom>
            <a:avLst/>
            <a:gdLst>
              <a:gd name="T0" fmla="*/ 992 w 1167"/>
              <a:gd name="T1" fmla="*/ 848 h 1168"/>
              <a:gd name="T2" fmla="*/ 1049 w 1167"/>
              <a:gd name="T3" fmla="*/ 905 h 1168"/>
              <a:gd name="T4" fmla="*/ 1049 w 1167"/>
              <a:gd name="T5" fmla="*/ 1110 h 1168"/>
              <a:gd name="T6" fmla="*/ 992 w 1167"/>
              <a:gd name="T7" fmla="*/ 1167 h 1168"/>
              <a:gd name="T8" fmla="*/ 0 w 1167"/>
              <a:gd name="T9" fmla="*/ 175 h 1168"/>
              <a:gd name="T10" fmla="*/ 57 w 1167"/>
              <a:gd name="T11" fmla="*/ 118 h 1168"/>
              <a:gd name="T12" fmla="*/ 262 w 1167"/>
              <a:gd name="T13" fmla="*/ 118 h 1168"/>
              <a:gd name="T14" fmla="*/ 319 w 1167"/>
              <a:gd name="T15" fmla="*/ 175 h 1168"/>
              <a:gd name="T16" fmla="*/ 352 w 1167"/>
              <a:gd name="T17" fmla="*/ 383 h 1168"/>
              <a:gd name="T18" fmla="*/ 338 w 1167"/>
              <a:gd name="T19" fmla="*/ 443 h 1168"/>
              <a:gd name="T20" fmla="*/ 210 w 1167"/>
              <a:gd name="T21" fmla="*/ 572 h 1168"/>
              <a:gd name="T22" fmla="*/ 595 w 1167"/>
              <a:gd name="T23" fmla="*/ 957 h 1168"/>
              <a:gd name="T24" fmla="*/ 724 w 1167"/>
              <a:gd name="T25" fmla="*/ 829 h 1168"/>
              <a:gd name="T26" fmla="*/ 784 w 1167"/>
              <a:gd name="T27" fmla="*/ 815 h 1168"/>
              <a:gd name="T28" fmla="*/ 992 w 1167"/>
              <a:gd name="T29" fmla="*/ 848 h 1168"/>
              <a:gd name="T30" fmla="*/ 874 w 1167"/>
              <a:gd name="T31" fmla="*/ 585 h 1168"/>
              <a:gd name="T32" fmla="*/ 874 w 1167"/>
              <a:gd name="T33" fmla="*/ 410 h 1168"/>
              <a:gd name="T34" fmla="*/ 642 w 1167"/>
              <a:gd name="T35" fmla="*/ 410 h 1168"/>
              <a:gd name="T36" fmla="*/ 642 w 1167"/>
              <a:gd name="T37" fmla="*/ 175 h 1168"/>
              <a:gd name="T38" fmla="*/ 874 w 1167"/>
              <a:gd name="T39" fmla="*/ 175 h 1168"/>
              <a:gd name="T40" fmla="*/ 874 w 1167"/>
              <a:gd name="T41" fmla="*/ 0 h 1168"/>
              <a:gd name="T42" fmla="*/ 1166 w 1167"/>
              <a:gd name="T43" fmla="*/ 293 h 1168"/>
              <a:gd name="T44" fmla="*/ 874 w 1167"/>
              <a:gd name="T45" fmla="*/ 585 h 1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167" h="1168">
                <a:moveTo>
                  <a:pt x="992" y="848"/>
                </a:moveTo>
                <a:cubicBezTo>
                  <a:pt x="1024" y="848"/>
                  <a:pt x="1049" y="872"/>
                  <a:pt x="1049" y="905"/>
                </a:cubicBezTo>
                <a:lnTo>
                  <a:pt x="1049" y="1110"/>
                </a:lnTo>
                <a:cubicBezTo>
                  <a:pt x="1049" y="1143"/>
                  <a:pt x="1024" y="1167"/>
                  <a:pt x="992" y="1167"/>
                </a:cubicBezTo>
                <a:cubicBezTo>
                  <a:pt x="445" y="1167"/>
                  <a:pt x="0" y="722"/>
                  <a:pt x="0" y="175"/>
                </a:cubicBezTo>
                <a:cubicBezTo>
                  <a:pt x="0" y="143"/>
                  <a:pt x="24" y="118"/>
                  <a:pt x="57" y="118"/>
                </a:cubicBezTo>
                <a:lnTo>
                  <a:pt x="262" y="118"/>
                </a:lnTo>
                <a:cubicBezTo>
                  <a:pt x="295" y="118"/>
                  <a:pt x="319" y="143"/>
                  <a:pt x="319" y="175"/>
                </a:cubicBezTo>
                <a:cubicBezTo>
                  <a:pt x="319" y="249"/>
                  <a:pt x="330" y="317"/>
                  <a:pt x="352" y="383"/>
                </a:cubicBezTo>
                <a:cubicBezTo>
                  <a:pt x="358" y="402"/>
                  <a:pt x="355" y="427"/>
                  <a:pt x="338" y="443"/>
                </a:cubicBezTo>
                <a:lnTo>
                  <a:pt x="210" y="572"/>
                </a:lnTo>
                <a:cubicBezTo>
                  <a:pt x="295" y="738"/>
                  <a:pt x="431" y="872"/>
                  <a:pt x="595" y="957"/>
                </a:cubicBezTo>
                <a:lnTo>
                  <a:pt x="724" y="829"/>
                </a:lnTo>
                <a:cubicBezTo>
                  <a:pt x="740" y="812"/>
                  <a:pt x="765" y="809"/>
                  <a:pt x="784" y="815"/>
                </a:cubicBezTo>
                <a:cubicBezTo>
                  <a:pt x="849" y="837"/>
                  <a:pt x="918" y="848"/>
                  <a:pt x="992" y="848"/>
                </a:cubicBezTo>
                <a:close/>
                <a:moveTo>
                  <a:pt x="874" y="585"/>
                </a:moveTo>
                <a:lnTo>
                  <a:pt x="874" y="410"/>
                </a:lnTo>
                <a:lnTo>
                  <a:pt x="642" y="410"/>
                </a:lnTo>
                <a:lnTo>
                  <a:pt x="642" y="175"/>
                </a:lnTo>
                <a:lnTo>
                  <a:pt x="874" y="175"/>
                </a:lnTo>
                <a:lnTo>
                  <a:pt x="874" y="0"/>
                </a:lnTo>
                <a:lnTo>
                  <a:pt x="1166" y="293"/>
                </a:lnTo>
                <a:lnTo>
                  <a:pt x="874" y="585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7" name="Freeform 46"/>
          <p:cNvSpPr>
            <a:spLocks noChangeArrowheads="1"/>
          </p:cNvSpPr>
          <p:nvPr/>
        </p:nvSpPr>
        <p:spPr bwMode="auto">
          <a:xfrm>
            <a:off x="5345114" y="4101309"/>
            <a:ext cx="377825" cy="420687"/>
          </a:xfrm>
          <a:custGeom>
            <a:avLst/>
            <a:gdLst>
              <a:gd name="T0" fmla="*/ 992 w 1051"/>
              <a:gd name="T1" fmla="*/ 848 h 1168"/>
              <a:gd name="T2" fmla="*/ 1050 w 1051"/>
              <a:gd name="T3" fmla="*/ 905 h 1168"/>
              <a:gd name="T4" fmla="*/ 1050 w 1051"/>
              <a:gd name="T5" fmla="*/ 1110 h 1168"/>
              <a:gd name="T6" fmla="*/ 992 w 1051"/>
              <a:gd name="T7" fmla="*/ 1167 h 1168"/>
              <a:gd name="T8" fmla="*/ 0 w 1051"/>
              <a:gd name="T9" fmla="*/ 175 h 1168"/>
              <a:gd name="T10" fmla="*/ 58 w 1051"/>
              <a:gd name="T11" fmla="*/ 118 h 1168"/>
              <a:gd name="T12" fmla="*/ 262 w 1051"/>
              <a:gd name="T13" fmla="*/ 118 h 1168"/>
              <a:gd name="T14" fmla="*/ 320 w 1051"/>
              <a:gd name="T15" fmla="*/ 175 h 1168"/>
              <a:gd name="T16" fmla="*/ 353 w 1051"/>
              <a:gd name="T17" fmla="*/ 383 h 1168"/>
              <a:gd name="T18" fmla="*/ 339 w 1051"/>
              <a:gd name="T19" fmla="*/ 443 h 1168"/>
              <a:gd name="T20" fmla="*/ 211 w 1051"/>
              <a:gd name="T21" fmla="*/ 572 h 1168"/>
              <a:gd name="T22" fmla="*/ 596 w 1051"/>
              <a:gd name="T23" fmla="*/ 957 h 1168"/>
              <a:gd name="T24" fmla="*/ 724 w 1051"/>
              <a:gd name="T25" fmla="*/ 829 h 1168"/>
              <a:gd name="T26" fmla="*/ 784 w 1051"/>
              <a:gd name="T27" fmla="*/ 815 h 1168"/>
              <a:gd name="T28" fmla="*/ 992 w 1051"/>
              <a:gd name="T29" fmla="*/ 848 h 1168"/>
              <a:gd name="T30" fmla="*/ 875 w 1051"/>
              <a:gd name="T31" fmla="*/ 364 h 1168"/>
              <a:gd name="T32" fmla="*/ 875 w 1051"/>
              <a:gd name="T33" fmla="*/ 473 h 1168"/>
              <a:gd name="T34" fmla="*/ 929 w 1051"/>
              <a:gd name="T35" fmla="*/ 419 h 1168"/>
              <a:gd name="T36" fmla="*/ 875 w 1051"/>
              <a:gd name="T37" fmla="*/ 364 h 1168"/>
              <a:gd name="T38" fmla="*/ 875 w 1051"/>
              <a:gd name="T39" fmla="*/ 113 h 1168"/>
              <a:gd name="T40" fmla="*/ 875 w 1051"/>
              <a:gd name="T41" fmla="*/ 222 h 1168"/>
              <a:gd name="T42" fmla="*/ 929 w 1051"/>
              <a:gd name="T43" fmla="*/ 167 h 1168"/>
              <a:gd name="T44" fmla="*/ 875 w 1051"/>
              <a:gd name="T45" fmla="*/ 113 h 1168"/>
              <a:gd name="T46" fmla="*/ 683 w 1051"/>
              <a:gd name="T47" fmla="*/ 498 h 1168"/>
              <a:gd name="T48" fmla="*/ 642 w 1051"/>
              <a:gd name="T49" fmla="*/ 457 h 1168"/>
              <a:gd name="T50" fmla="*/ 804 w 1051"/>
              <a:gd name="T51" fmla="*/ 293 h 1168"/>
              <a:gd name="T52" fmla="*/ 642 w 1051"/>
              <a:gd name="T53" fmla="*/ 129 h 1168"/>
              <a:gd name="T54" fmla="*/ 683 w 1051"/>
              <a:gd name="T55" fmla="*/ 88 h 1168"/>
              <a:gd name="T56" fmla="*/ 817 w 1051"/>
              <a:gd name="T57" fmla="*/ 222 h 1168"/>
              <a:gd name="T58" fmla="*/ 817 w 1051"/>
              <a:gd name="T59" fmla="*/ 0 h 1168"/>
              <a:gd name="T60" fmla="*/ 845 w 1051"/>
              <a:gd name="T61" fmla="*/ 0 h 1168"/>
              <a:gd name="T62" fmla="*/ 1011 w 1051"/>
              <a:gd name="T63" fmla="*/ 167 h 1168"/>
              <a:gd name="T64" fmla="*/ 886 w 1051"/>
              <a:gd name="T65" fmla="*/ 293 h 1168"/>
              <a:gd name="T66" fmla="*/ 1011 w 1051"/>
              <a:gd name="T67" fmla="*/ 419 h 1168"/>
              <a:gd name="T68" fmla="*/ 845 w 1051"/>
              <a:gd name="T69" fmla="*/ 585 h 1168"/>
              <a:gd name="T70" fmla="*/ 817 w 1051"/>
              <a:gd name="T71" fmla="*/ 585 h 1168"/>
              <a:gd name="T72" fmla="*/ 817 w 1051"/>
              <a:gd name="T73" fmla="*/ 364 h 1168"/>
              <a:gd name="T74" fmla="*/ 683 w 1051"/>
              <a:gd name="T75" fmla="*/ 498 h 1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051" h="1168">
                <a:moveTo>
                  <a:pt x="992" y="848"/>
                </a:moveTo>
                <a:cubicBezTo>
                  <a:pt x="1025" y="848"/>
                  <a:pt x="1050" y="872"/>
                  <a:pt x="1050" y="905"/>
                </a:cubicBezTo>
                <a:lnTo>
                  <a:pt x="1050" y="1110"/>
                </a:lnTo>
                <a:cubicBezTo>
                  <a:pt x="1050" y="1143"/>
                  <a:pt x="1025" y="1167"/>
                  <a:pt x="992" y="1167"/>
                </a:cubicBezTo>
                <a:cubicBezTo>
                  <a:pt x="446" y="1167"/>
                  <a:pt x="0" y="722"/>
                  <a:pt x="0" y="175"/>
                </a:cubicBezTo>
                <a:cubicBezTo>
                  <a:pt x="0" y="143"/>
                  <a:pt x="25" y="118"/>
                  <a:pt x="58" y="118"/>
                </a:cubicBezTo>
                <a:lnTo>
                  <a:pt x="262" y="118"/>
                </a:lnTo>
                <a:cubicBezTo>
                  <a:pt x="295" y="118"/>
                  <a:pt x="320" y="143"/>
                  <a:pt x="320" y="175"/>
                </a:cubicBezTo>
                <a:cubicBezTo>
                  <a:pt x="320" y="249"/>
                  <a:pt x="331" y="317"/>
                  <a:pt x="353" y="383"/>
                </a:cubicBezTo>
                <a:cubicBezTo>
                  <a:pt x="358" y="402"/>
                  <a:pt x="355" y="427"/>
                  <a:pt x="339" y="443"/>
                </a:cubicBezTo>
                <a:lnTo>
                  <a:pt x="211" y="572"/>
                </a:lnTo>
                <a:cubicBezTo>
                  <a:pt x="295" y="738"/>
                  <a:pt x="432" y="872"/>
                  <a:pt x="596" y="957"/>
                </a:cubicBezTo>
                <a:lnTo>
                  <a:pt x="724" y="829"/>
                </a:lnTo>
                <a:cubicBezTo>
                  <a:pt x="741" y="812"/>
                  <a:pt x="765" y="809"/>
                  <a:pt x="784" y="815"/>
                </a:cubicBezTo>
                <a:cubicBezTo>
                  <a:pt x="850" y="837"/>
                  <a:pt x="918" y="848"/>
                  <a:pt x="992" y="848"/>
                </a:cubicBezTo>
                <a:close/>
                <a:moveTo>
                  <a:pt x="875" y="364"/>
                </a:moveTo>
                <a:lnTo>
                  <a:pt x="875" y="473"/>
                </a:lnTo>
                <a:lnTo>
                  <a:pt x="929" y="419"/>
                </a:lnTo>
                <a:lnTo>
                  <a:pt x="875" y="364"/>
                </a:lnTo>
                <a:close/>
                <a:moveTo>
                  <a:pt x="875" y="113"/>
                </a:moveTo>
                <a:lnTo>
                  <a:pt x="875" y="222"/>
                </a:lnTo>
                <a:lnTo>
                  <a:pt x="929" y="167"/>
                </a:lnTo>
                <a:lnTo>
                  <a:pt x="875" y="113"/>
                </a:lnTo>
                <a:close/>
                <a:moveTo>
                  <a:pt x="683" y="498"/>
                </a:moveTo>
                <a:lnTo>
                  <a:pt x="642" y="457"/>
                </a:lnTo>
                <a:lnTo>
                  <a:pt x="804" y="293"/>
                </a:lnTo>
                <a:lnTo>
                  <a:pt x="642" y="129"/>
                </a:lnTo>
                <a:lnTo>
                  <a:pt x="683" y="88"/>
                </a:lnTo>
                <a:lnTo>
                  <a:pt x="817" y="222"/>
                </a:lnTo>
                <a:lnTo>
                  <a:pt x="817" y="0"/>
                </a:lnTo>
                <a:lnTo>
                  <a:pt x="845" y="0"/>
                </a:lnTo>
                <a:lnTo>
                  <a:pt x="1011" y="167"/>
                </a:lnTo>
                <a:lnTo>
                  <a:pt x="886" y="293"/>
                </a:lnTo>
                <a:lnTo>
                  <a:pt x="1011" y="419"/>
                </a:lnTo>
                <a:lnTo>
                  <a:pt x="845" y="585"/>
                </a:lnTo>
                <a:lnTo>
                  <a:pt x="817" y="585"/>
                </a:lnTo>
                <a:lnTo>
                  <a:pt x="817" y="364"/>
                </a:lnTo>
                <a:lnTo>
                  <a:pt x="683" y="498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8" name="Freeform 47"/>
          <p:cNvSpPr>
            <a:spLocks noChangeArrowheads="1"/>
          </p:cNvSpPr>
          <p:nvPr/>
        </p:nvSpPr>
        <p:spPr bwMode="auto">
          <a:xfrm>
            <a:off x="6469064" y="4080671"/>
            <a:ext cx="293687" cy="461963"/>
          </a:xfrm>
          <a:custGeom>
            <a:avLst/>
            <a:gdLst>
              <a:gd name="T0" fmla="*/ 714 w 816"/>
              <a:gd name="T1" fmla="*/ 992 h 1285"/>
              <a:gd name="T2" fmla="*/ 714 w 816"/>
              <a:gd name="T3" fmla="*/ 175 h 1285"/>
              <a:gd name="T4" fmla="*/ 102 w 816"/>
              <a:gd name="T5" fmla="*/ 175 h 1285"/>
              <a:gd name="T6" fmla="*/ 102 w 816"/>
              <a:gd name="T7" fmla="*/ 992 h 1285"/>
              <a:gd name="T8" fmla="*/ 714 w 816"/>
              <a:gd name="T9" fmla="*/ 992 h 1285"/>
              <a:gd name="T10" fmla="*/ 525 w 816"/>
              <a:gd name="T11" fmla="*/ 1167 h 1285"/>
              <a:gd name="T12" fmla="*/ 525 w 816"/>
              <a:gd name="T13" fmla="*/ 1109 h 1285"/>
              <a:gd name="T14" fmla="*/ 290 w 816"/>
              <a:gd name="T15" fmla="*/ 1109 h 1285"/>
              <a:gd name="T16" fmla="*/ 290 w 816"/>
              <a:gd name="T17" fmla="*/ 1167 h 1285"/>
              <a:gd name="T18" fmla="*/ 525 w 816"/>
              <a:gd name="T19" fmla="*/ 1167 h 1285"/>
              <a:gd name="T20" fmla="*/ 640 w 816"/>
              <a:gd name="T21" fmla="*/ 0 h 1285"/>
              <a:gd name="T22" fmla="*/ 815 w 816"/>
              <a:gd name="T23" fmla="*/ 175 h 1285"/>
              <a:gd name="T24" fmla="*/ 815 w 816"/>
              <a:gd name="T25" fmla="*/ 1109 h 1285"/>
              <a:gd name="T26" fmla="*/ 640 w 816"/>
              <a:gd name="T27" fmla="*/ 1284 h 1285"/>
              <a:gd name="T28" fmla="*/ 175 w 816"/>
              <a:gd name="T29" fmla="*/ 1284 h 1285"/>
              <a:gd name="T30" fmla="*/ 0 w 816"/>
              <a:gd name="T31" fmla="*/ 1109 h 1285"/>
              <a:gd name="T32" fmla="*/ 0 w 816"/>
              <a:gd name="T33" fmla="*/ 175 h 1285"/>
              <a:gd name="T34" fmla="*/ 175 w 816"/>
              <a:gd name="T35" fmla="*/ 0 h 1285"/>
              <a:gd name="T36" fmla="*/ 640 w 816"/>
              <a:gd name="T37" fmla="*/ 0 h 12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816" h="1285">
                <a:moveTo>
                  <a:pt x="714" y="992"/>
                </a:moveTo>
                <a:lnTo>
                  <a:pt x="714" y="175"/>
                </a:lnTo>
                <a:lnTo>
                  <a:pt x="102" y="175"/>
                </a:lnTo>
                <a:lnTo>
                  <a:pt x="102" y="992"/>
                </a:lnTo>
                <a:lnTo>
                  <a:pt x="714" y="992"/>
                </a:lnTo>
                <a:close/>
                <a:moveTo>
                  <a:pt x="525" y="1167"/>
                </a:moveTo>
                <a:lnTo>
                  <a:pt x="525" y="1109"/>
                </a:lnTo>
                <a:lnTo>
                  <a:pt x="290" y="1109"/>
                </a:lnTo>
                <a:lnTo>
                  <a:pt x="290" y="1167"/>
                </a:lnTo>
                <a:lnTo>
                  <a:pt x="525" y="1167"/>
                </a:lnTo>
                <a:close/>
                <a:moveTo>
                  <a:pt x="640" y="0"/>
                </a:moveTo>
                <a:cubicBezTo>
                  <a:pt x="736" y="0"/>
                  <a:pt x="815" y="79"/>
                  <a:pt x="815" y="175"/>
                </a:cubicBezTo>
                <a:lnTo>
                  <a:pt x="815" y="1109"/>
                </a:lnTo>
                <a:cubicBezTo>
                  <a:pt x="815" y="1205"/>
                  <a:pt x="736" y="1284"/>
                  <a:pt x="640" y="1284"/>
                </a:cubicBezTo>
                <a:lnTo>
                  <a:pt x="175" y="1284"/>
                </a:lnTo>
                <a:cubicBezTo>
                  <a:pt x="80" y="1284"/>
                  <a:pt x="0" y="1205"/>
                  <a:pt x="0" y="1109"/>
                </a:cubicBezTo>
                <a:lnTo>
                  <a:pt x="0" y="175"/>
                </a:lnTo>
                <a:cubicBezTo>
                  <a:pt x="0" y="79"/>
                  <a:pt x="80" y="0"/>
                  <a:pt x="175" y="0"/>
                </a:cubicBezTo>
                <a:lnTo>
                  <a:pt x="640" y="0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9" name="Freeform 48"/>
          <p:cNvSpPr>
            <a:spLocks noChangeArrowheads="1"/>
          </p:cNvSpPr>
          <p:nvPr/>
        </p:nvSpPr>
        <p:spPr bwMode="auto">
          <a:xfrm>
            <a:off x="7488237" y="4110834"/>
            <a:ext cx="419100" cy="401637"/>
          </a:xfrm>
          <a:custGeom>
            <a:avLst/>
            <a:gdLst>
              <a:gd name="T0" fmla="*/ 894 w 1166"/>
              <a:gd name="T1" fmla="*/ 691 h 1116"/>
              <a:gd name="T2" fmla="*/ 1047 w 1166"/>
              <a:gd name="T3" fmla="*/ 970 h 1116"/>
              <a:gd name="T4" fmla="*/ 910 w 1166"/>
              <a:gd name="T5" fmla="*/ 1107 h 1116"/>
              <a:gd name="T6" fmla="*/ 588 w 1166"/>
              <a:gd name="T7" fmla="*/ 1082 h 1116"/>
              <a:gd name="T8" fmla="*/ 577 w 1166"/>
              <a:gd name="T9" fmla="*/ 1082 h 1116"/>
              <a:gd name="T10" fmla="*/ 255 w 1166"/>
              <a:gd name="T11" fmla="*/ 1107 h 1116"/>
              <a:gd name="T12" fmla="*/ 118 w 1166"/>
              <a:gd name="T13" fmla="*/ 970 h 1116"/>
              <a:gd name="T14" fmla="*/ 271 w 1166"/>
              <a:gd name="T15" fmla="*/ 691 h 1116"/>
              <a:gd name="T16" fmla="*/ 416 w 1166"/>
              <a:gd name="T17" fmla="*/ 522 h 1116"/>
              <a:gd name="T18" fmla="*/ 517 w 1166"/>
              <a:gd name="T19" fmla="*/ 445 h 1116"/>
              <a:gd name="T20" fmla="*/ 536 w 1166"/>
              <a:gd name="T21" fmla="*/ 440 h 1116"/>
              <a:gd name="T22" fmla="*/ 583 w 1166"/>
              <a:gd name="T23" fmla="*/ 437 h 1116"/>
              <a:gd name="T24" fmla="*/ 629 w 1166"/>
              <a:gd name="T25" fmla="*/ 440 h 1116"/>
              <a:gd name="T26" fmla="*/ 648 w 1166"/>
              <a:gd name="T27" fmla="*/ 445 h 1116"/>
              <a:gd name="T28" fmla="*/ 749 w 1166"/>
              <a:gd name="T29" fmla="*/ 522 h 1116"/>
              <a:gd name="T30" fmla="*/ 894 w 1166"/>
              <a:gd name="T31" fmla="*/ 691 h 1116"/>
              <a:gd name="T32" fmla="*/ 875 w 1166"/>
              <a:gd name="T33" fmla="*/ 380 h 1116"/>
              <a:gd name="T34" fmla="*/ 1020 w 1166"/>
              <a:gd name="T35" fmla="*/ 232 h 1116"/>
              <a:gd name="T36" fmla="*/ 1165 w 1166"/>
              <a:gd name="T37" fmla="*/ 380 h 1116"/>
              <a:gd name="T38" fmla="*/ 1020 w 1166"/>
              <a:gd name="T39" fmla="*/ 525 h 1116"/>
              <a:gd name="T40" fmla="*/ 875 w 1166"/>
              <a:gd name="T41" fmla="*/ 380 h 1116"/>
              <a:gd name="T42" fmla="*/ 613 w 1166"/>
              <a:gd name="T43" fmla="*/ 145 h 1116"/>
              <a:gd name="T44" fmla="*/ 757 w 1166"/>
              <a:gd name="T45" fmla="*/ 0 h 1116"/>
              <a:gd name="T46" fmla="*/ 902 w 1166"/>
              <a:gd name="T47" fmla="*/ 145 h 1116"/>
              <a:gd name="T48" fmla="*/ 757 w 1166"/>
              <a:gd name="T49" fmla="*/ 292 h 1116"/>
              <a:gd name="T50" fmla="*/ 613 w 1166"/>
              <a:gd name="T51" fmla="*/ 145 h 1116"/>
              <a:gd name="T52" fmla="*/ 263 w 1166"/>
              <a:gd name="T53" fmla="*/ 145 h 1116"/>
              <a:gd name="T54" fmla="*/ 408 w 1166"/>
              <a:gd name="T55" fmla="*/ 0 h 1116"/>
              <a:gd name="T56" fmla="*/ 552 w 1166"/>
              <a:gd name="T57" fmla="*/ 145 h 1116"/>
              <a:gd name="T58" fmla="*/ 408 w 1166"/>
              <a:gd name="T59" fmla="*/ 292 h 1116"/>
              <a:gd name="T60" fmla="*/ 263 w 1166"/>
              <a:gd name="T61" fmla="*/ 145 h 1116"/>
              <a:gd name="T62" fmla="*/ 0 w 1166"/>
              <a:gd name="T63" fmla="*/ 380 h 1116"/>
              <a:gd name="T64" fmla="*/ 145 w 1166"/>
              <a:gd name="T65" fmla="*/ 232 h 1116"/>
              <a:gd name="T66" fmla="*/ 290 w 1166"/>
              <a:gd name="T67" fmla="*/ 380 h 1116"/>
              <a:gd name="T68" fmla="*/ 145 w 1166"/>
              <a:gd name="T69" fmla="*/ 525 h 1116"/>
              <a:gd name="T70" fmla="*/ 0 w 1166"/>
              <a:gd name="T71" fmla="*/ 380 h 11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166" h="1116">
                <a:moveTo>
                  <a:pt x="894" y="691"/>
                </a:moveTo>
                <a:cubicBezTo>
                  <a:pt x="971" y="768"/>
                  <a:pt x="1066" y="850"/>
                  <a:pt x="1047" y="970"/>
                </a:cubicBezTo>
                <a:cubicBezTo>
                  <a:pt x="1031" y="1030"/>
                  <a:pt x="987" y="1090"/>
                  <a:pt x="910" y="1107"/>
                </a:cubicBezTo>
                <a:cubicBezTo>
                  <a:pt x="867" y="1115"/>
                  <a:pt x="733" y="1082"/>
                  <a:pt x="588" y="1082"/>
                </a:cubicBezTo>
                <a:lnTo>
                  <a:pt x="577" y="1082"/>
                </a:lnTo>
                <a:cubicBezTo>
                  <a:pt x="432" y="1082"/>
                  <a:pt x="298" y="1115"/>
                  <a:pt x="255" y="1107"/>
                </a:cubicBezTo>
                <a:cubicBezTo>
                  <a:pt x="178" y="1090"/>
                  <a:pt x="134" y="1030"/>
                  <a:pt x="118" y="970"/>
                </a:cubicBezTo>
                <a:cubicBezTo>
                  <a:pt x="101" y="853"/>
                  <a:pt x="194" y="768"/>
                  <a:pt x="271" y="691"/>
                </a:cubicBezTo>
                <a:cubicBezTo>
                  <a:pt x="323" y="631"/>
                  <a:pt x="364" y="582"/>
                  <a:pt x="416" y="522"/>
                </a:cubicBezTo>
                <a:cubicBezTo>
                  <a:pt x="443" y="489"/>
                  <a:pt x="476" y="459"/>
                  <a:pt x="517" y="445"/>
                </a:cubicBezTo>
                <a:cubicBezTo>
                  <a:pt x="522" y="443"/>
                  <a:pt x="531" y="440"/>
                  <a:pt x="536" y="440"/>
                </a:cubicBezTo>
                <a:cubicBezTo>
                  <a:pt x="552" y="437"/>
                  <a:pt x="567" y="437"/>
                  <a:pt x="583" y="437"/>
                </a:cubicBezTo>
                <a:cubicBezTo>
                  <a:pt x="600" y="437"/>
                  <a:pt x="615" y="437"/>
                  <a:pt x="629" y="440"/>
                </a:cubicBezTo>
                <a:cubicBezTo>
                  <a:pt x="634" y="440"/>
                  <a:pt x="643" y="443"/>
                  <a:pt x="648" y="445"/>
                </a:cubicBezTo>
                <a:cubicBezTo>
                  <a:pt x="689" y="459"/>
                  <a:pt x="722" y="489"/>
                  <a:pt x="749" y="522"/>
                </a:cubicBezTo>
                <a:cubicBezTo>
                  <a:pt x="801" y="582"/>
                  <a:pt x="842" y="631"/>
                  <a:pt x="894" y="691"/>
                </a:cubicBezTo>
                <a:close/>
                <a:moveTo>
                  <a:pt x="875" y="380"/>
                </a:moveTo>
                <a:cubicBezTo>
                  <a:pt x="875" y="300"/>
                  <a:pt x="940" y="232"/>
                  <a:pt x="1020" y="232"/>
                </a:cubicBezTo>
                <a:cubicBezTo>
                  <a:pt x="1099" y="232"/>
                  <a:pt x="1165" y="301"/>
                  <a:pt x="1165" y="380"/>
                </a:cubicBezTo>
                <a:cubicBezTo>
                  <a:pt x="1165" y="460"/>
                  <a:pt x="1099" y="525"/>
                  <a:pt x="1020" y="525"/>
                </a:cubicBezTo>
                <a:cubicBezTo>
                  <a:pt x="940" y="525"/>
                  <a:pt x="875" y="459"/>
                  <a:pt x="875" y="380"/>
                </a:cubicBezTo>
                <a:close/>
                <a:moveTo>
                  <a:pt x="613" y="145"/>
                </a:moveTo>
                <a:cubicBezTo>
                  <a:pt x="613" y="65"/>
                  <a:pt x="678" y="0"/>
                  <a:pt x="757" y="0"/>
                </a:cubicBezTo>
                <a:cubicBezTo>
                  <a:pt x="837" y="0"/>
                  <a:pt x="902" y="66"/>
                  <a:pt x="902" y="145"/>
                </a:cubicBezTo>
                <a:cubicBezTo>
                  <a:pt x="902" y="225"/>
                  <a:pt x="837" y="292"/>
                  <a:pt x="757" y="292"/>
                </a:cubicBezTo>
                <a:cubicBezTo>
                  <a:pt x="678" y="292"/>
                  <a:pt x="613" y="224"/>
                  <a:pt x="613" y="145"/>
                </a:cubicBezTo>
                <a:close/>
                <a:moveTo>
                  <a:pt x="263" y="145"/>
                </a:moveTo>
                <a:cubicBezTo>
                  <a:pt x="263" y="65"/>
                  <a:pt x="328" y="0"/>
                  <a:pt x="408" y="0"/>
                </a:cubicBezTo>
                <a:cubicBezTo>
                  <a:pt x="487" y="0"/>
                  <a:pt x="552" y="66"/>
                  <a:pt x="552" y="145"/>
                </a:cubicBezTo>
                <a:cubicBezTo>
                  <a:pt x="552" y="225"/>
                  <a:pt x="487" y="292"/>
                  <a:pt x="408" y="292"/>
                </a:cubicBezTo>
                <a:cubicBezTo>
                  <a:pt x="328" y="292"/>
                  <a:pt x="263" y="224"/>
                  <a:pt x="263" y="145"/>
                </a:cubicBezTo>
                <a:close/>
                <a:moveTo>
                  <a:pt x="0" y="380"/>
                </a:moveTo>
                <a:cubicBezTo>
                  <a:pt x="0" y="300"/>
                  <a:pt x="66" y="232"/>
                  <a:pt x="145" y="232"/>
                </a:cubicBezTo>
                <a:cubicBezTo>
                  <a:pt x="224" y="232"/>
                  <a:pt x="290" y="301"/>
                  <a:pt x="290" y="380"/>
                </a:cubicBezTo>
                <a:cubicBezTo>
                  <a:pt x="290" y="460"/>
                  <a:pt x="224" y="525"/>
                  <a:pt x="145" y="525"/>
                </a:cubicBezTo>
                <a:cubicBezTo>
                  <a:pt x="66" y="525"/>
                  <a:pt x="0" y="459"/>
                  <a:pt x="0" y="380"/>
                </a:cubicBez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0" name="Freeform 49"/>
          <p:cNvSpPr>
            <a:spLocks noChangeArrowheads="1"/>
          </p:cNvSpPr>
          <p:nvPr/>
        </p:nvSpPr>
        <p:spPr bwMode="auto">
          <a:xfrm>
            <a:off x="8548687" y="4121946"/>
            <a:ext cx="463550" cy="377825"/>
          </a:xfrm>
          <a:custGeom>
            <a:avLst/>
            <a:gdLst>
              <a:gd name="T0" fmla="*/ 1167 w 1286"/>
              <a:gd name="T1" fmla="*/ 817 h 1051"/>
              <a:gd name="T2" fmla="*/ 1167 w 1286"/>
              <a:gd name="T3" fmla="*/ 118 h 1051"/>
              <a:gd name="T4" fmla="*/ 118 w 1286"/>
              <a:gd name="T5" fmla="*/ 118 h 1051"/>
              <a:gd name="T6" fmla="*/ 118 w 1286"/>
              <a:gd name="T7" fmla="*/ 817 h 1051"/>
              <a:gd name="T8" fmla="*/ 1167 w 1286"/>
              <a:gd name="T9" fmla="*/ 817 h 1051"/>
              <a:gd name="T10" fmla="*/ 1167 w 1286"/>
              <a:gd name="T11" fmla="*/ 0 h 1051"/>
              <a:gd name="T12" fmla="*/ 1285 w 1286"/>
              <a:gd name="T13" fmla="*/ 118 h 1051"/>
              <a:gd name="T14" fmla="*/ 1282 w 1286"/>
              <a:gd name="T15" fmla="*/ 817 h 1051"/>
              <a:gd name="T16" fmla="*/ 1167 w 1286"/>
              <a:gd name="T17" fmla="*/ 932 h 1051"/>
              <a:gd name="T18" fmla="*/ 875 w 1286"/>
              <a:gd name="T19" fmla="*/ 932 h 1051"/>
              <a:gd name="T20" fmla="*/ 875 w 1286"/>
              <a:gd name="T21" fmla="*/ 1050 h 1051"/>
              <a:gd name="T22" fmla="*/ 410 w 1286"/>
              <a:gd name="T23" fmla="*/ 1050 h 1051"/>
              <a:gd name="T24" fmla="*/ 410 w 1286"/>
              <a:gd name="T25" fmla="*/ 932 h 1051"/>
              <a:gd name="T26" fmla="*/ 118 w 1286"/>
              <a:gd name="T27" fmla="*/ 932 h 1051"/>
              <a:gd name="T28" fmla="*/ 0 w 1286"/>
              <a:gd name="T29" fmla="*/ 817 h 1051"/>
              <a:gd name="T30" fmla="*/ 0 w 1286"/>
              <a:gd name="T31" fmla="*/ 118 h 1051"/>
              <a:gd name="T32" fmla="*/ 118 w 1286"/>
              <a:gd name="T33" fmla="*/ 0 h 1051"/>
              <a:gd name="T34" fmla="*/ 1167 w 1286"/>
              <a:gd name="T35" fmla="*/ 0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286" h="1051">
                <a:moveTo>
                  <a:pt x="1167" y="817"/>
                </a:moveTo>
                <a:lnTo>
                  <a:pt x="1167" y="118"/>
                </a:lnTo>
                <a:lnTo>
                  <a:pt x="118" y="118"/>
                </a:lnTo>
                <a:lnTo>
                  <a:pt x="118" y="817"/>
                </a:lnTo>
                <a:lnTo>
                  <a:pt x="1167" y="817"/>
                </a:lnTo>
                <a:close/>
                <a:moveTo>
                  <a:pt x="1167" y="0"/>
                </a:moveTo>
                <a:cubicBezTo>
                  <a:pt x="1230" y="0"/>
                  <a:pt x="1285" y="52"/>
                  <a:pt x="1285" y="118"/>
                </a:cubicBezTo>
                <a:lnTo>
                  <a:pt x="1282" y="817"/>
                </a:lnTo>
                <a:cubicBezTo>
                  <a:pt x="1282" y="880"/>
                  <a:pt x="1230" y="932"/>
                  <a:pt x="1167" y="932"/>
                </a:cubicBezTo>
                <a:lnTo>
                  <a:pt x="875" y="932"/>
                </a:lnTo>
                <a:lnTo>
                  <a:pt x="875" y="1050"/>
                </a:lnTo>
                <a:lnTo>
                  <a:pt x="410" y="1050"/>
                </a:lnTo>
                <a:lnTo>
                  <a:pt x="410" y="932"/>
                </a:lnTo>
                <a:lnTo>
                  <a:pt x="118" y="932"/>
                </a:lnTo>
                <a:cubicBezTo>
                  <a:pt x="52" y="932"/>
                  <a:pt x="0" y="880"/>
                  <a:pt x="0" y="817"/>
                </a:cubicBezTo>
                <a:lnTo>
                  <a:pt x="0" y="118"/>
                </a:lnTo>
                <a:cubicBezTo>
                  <a:pt x="0" y="52"/>
                  <a:pt x="52" y="0"/>
                  <a:pt x="118" y="0"/>
                </a:cubicBezTo>
                <a:lnTo>
                  <a:pt x="1167" y="0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1" name="Freeform 50"/>
          <p:cNvSpPr>
            <a:spLocks noChangeArrowheads="1"/>
          </p:cNvSpPr>
          <p:nvPr/>
        </p:nvSpPr>
        <p:spPr bwMode="auto">
          <a:xfrm>
            <a:off x="9693274" y="4142583"/>
            <a:ext cx="336550" cy="336550"/>
          </a:xfrm>
          <a:custGeom>
            <a:avLst/>
            <a:gdLst>
              <a:gd name="T0" fmla="*/ 934 w 935"/>
              <a:gd name="T1" fmla="*/ 817 h 935"/>
              <a:gd name="T2" fmla="*/ 934 w 935"/>
              <a:gd name="T3" fmla="*/ 934 h 935"/>
              <a:gd name="T4" fmla="*/ 0 w 935"/>
              <a:gd name="T5" fmla="*/ 934 h 935"/>
              <a:gd name="T6" fmla="*/ 0 w 935"/>
              <a:gd name="T7" fmla="*/ 817 h 935"/>
              <a:gd name="T8" fmla="*/ 467 w 935"/>
              <a:gd name="T9" fmla="*/ 584 h 935"/>
              <a:gd name="T10" fmla="*/ 934 w 935"/>
              <a:gd name="T11" fmla="*/ 817 h 935"/>
              <a:gd name="T12" fmla="*/ 467 w 935"/>
              <a:gd name="T13" fmla="*/ 467 h 935"/>
              <a:gd name="T14" fmla="*/ 235 w 935"/>
              <a:gd name="T15" fmla="*/ 235 h 935"/>
              <a:gd name="T16" fmla="*/ 467 w 935"/>
              <a:gd name="T17" fmla="*/ 0 h 935"/>
              <a:gd name="T18" fmla="*/ 699 w 935"/>
              <a:gd name="T19" fmla="*/ 235 h 935"/>
              <a:gd name="T20" fmla="*/ 467 w 935"/>
              <a:gd name="T21" fmla="*/ 467 h 9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935" h="935">
                <a:moveTo>
                  <a:pt x="934" y="817"/>
                </a:moveTo>
                <a:lnTo>
                  <a:pt x="934" y="934"/>
                </a:lnTo>
                <a:lnTo>
                  <a:pt x="0" y="934"/>
                </a:lnTo>
                <a:lnTo>
                  <a:pt x="0" y="817"/>
                </a:lnTo>
                <a:cubicBezTo>
                  <a:pt x="0" y="661"/>
                  <a:pt x="311" y="584"/>
                  <a:pt x="467" y="584"/>
                </a:cubicBezTo>
                <a:cubicBezTo>
                  <a:pt x="623" y="584"/>
                  <a:pt x="934" y="661"/>
                  <a:pt x="934" y="817"/>
                </a:cubicBezTo>
                <a:close/>
                <a:moveTo>
                  <a:pt x="467" y="467"/>
                </a:moveTo>
                <a:cubicBezTo>
                  <a:pt x="339" y="467"/>
                  <a:pt x="235" y="364"/>
                  <a:pt x="235" y="235"/>
                </a:cubicBezTo>
                <a:cubicBezTo>
                  <a:pt x="235" y="107"/>
                  <a:pt x="339" y="0"/>
                  <a:pt x="467" y="0"/>
                </a:cubicBezTo>
                <a:cubicBezTo>
                  <a:pt x="596" y="0"/>
                  <a:pt x="699" y="106"/>
                  <a:pt x="699" y="235"/>
                </a:cubicBezTo>
                <a:cubicBezTo>
                  <a:pt x="699" y="363"/>
                  <a:pt x="596" y="467"/>
                  <a:pt x="467" y="467"/>
                </a:cubicBez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2" name="Freeform 51"/>
          <p:cNvSpPr>
            <a:spLocks noChangeArrowheads="1"/>
          </p:cNvSpPr>
          <p:nvPr/>
        </p:nvSpPr>
        <p:spPr bwMode="auto">
          <a:xfrm>
            <a:off x="10755314" y="4090196"/>
            <a:ext cx="377825" cy="441325"/>
          </a:xfrm>
          <a:custGeom>
            <a:avLst/>
            <a:gdLst>
              <a:gd name="T0" fmla="*/ 875 w 1051"/>
              <a:gd name="T1" fmla="*/ 814 h 1225"/>
              <a:gd name="T2" fmla="*/ 875 w 1051"/>
              <a:gd name="T3" fmla="*/ 762 h 1225"/>
              <a:gd name="T4" fmla="*/ 525 w 1051"/>
              <a:gd name="T5" fmla="*/ 582 h 1225"/>
              <a:gd name="T6" fmla="*/ 175 w 1051"/>
              <a:gd name="T7" fmla="*/ 762 h 1225"/>
              <a:gd name="T8" fmla="*/ 175 w 1051"/>
              <a:gd name="T9" fmla="*/ 814 h 1225"/>
              <a:gd name="T10" fmla="*/ 875 w 1051"/>
              <a:gd name="T11" fmla="*/ 814 h 1225"/>
              <a:gd name="T12" fmla="*/ 525 w 1051"/>
              <a:gd name="T13" fmla="*/ 191 h 1225"/>
              <a:gd name="T14" fmla="*/ 366 w 1051"/>
              <a:gd name="T15" fmla="*/ 350 h 1225"/>
              <a:gd name="T16" fmla="*/ 525 w 1051"/>
              <a:gd name="T17" fmla="*/ 505 h 1225"/>
              <a:gd name="T18" fmla="*/ 683 w 1051"/>
              <a:gd name="T19" fmla="*/ 350 h 1225"/>
              <a:gd name="T20" fmla="*/ 525 w 1051"/>
              <a:gd name="T21" fmla="*/ 191 h 1225"/>
              <a:gd name="T22" fmla="*/ 932 w 1051"/>
              <a:gd name="T23" fmla="*/ 0 h 1225"/>
              <a:gd name="T24" fmla="*/ 1050 w 1051"/>
              <a:gd name="T25" fmla="*/ 115 h 1225"/>
              <a:gd name="T26" fmla="*/ 1050 w 1051"/>
              <a:gd name="T27" fmla="*/ 932 h 1225"/>
              <a:gd name="T28" fmla="*/ 932 w 1051"/>
              <a:gd name="T29" fmla="*/ 1049 h 1225"/>
              <a:gd name="T30" fmla="*/ 700 w 1051"/>
              <a:gd name="T31" fmla="*/ 1049 h 1225"/>
              <a:gd name="T32" fmla="*/ 525 w 1051"/>
              <a:gd name="T33" fmla="*/ 1224 h 1225"/>
              <a:gd name="T34" fmla="*/ 350 w 1051"/>
              <a:gd name="T35" fmla="*/ 1049 h 1225"/>
              <a:gd name="T36" fmla="*/ 118 w 1051"/>
              <a:gd name="T37" fmla="*/ 1049 h 1225"/>
              <a:gd name="T38" fmla="*/ 0 w 1051"/>
              <a:gd name="T39" fmla="*/ 932 h 1225"/>
              <a:gd name="T40" fmla="*/ 0 w 1051"/>
              <a:gd name="T41" fmla="*/ 115 h 1225"/>
              <a:gd name="T42" fmla="*/ 118 w 1051"/>
              <a:gd name="T43" fmla="*/ 0 h 1225"/>
              <a:gd name="T44" fmla="*/ 932 w 1051"/>
              <a:gd name="T45" fmla="*/ 0 h 12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051" h="1225">
                <a:moveTo>
                  <a:pt x="875" y="814"/>
                </a:moveTo>
                <a:lnTo>
                  <a:pt x="875" y="762"/>
                </a:lnTo>
                <a:cubicBezTo>
                  <a:pt x="875" y="645"/>
                  <a:pt x="643" y="582"/>
                  <a:pt x="525" y="582"/>
                </a:cubicBezTo>
                <a:cubicBezTo>
                  <a:pt x="408" y="582"/>
                  <a:pt x="175" y="645"/>
                  <a:pt x="175" y="762"/>
                </a:cubicBezTo>
                <a:lnTo>
                  <a:pt x="175" y="814"/>
                </a:lnTo>
                <a:lnTo>
                  <a:pt x="875" y="814"/>
                </a:lnTo>
                <a:close/>
                <a:moveTo>
                  <a:pt x="525" y="191"/>
                </a:moveTo>
                <a:cubicBezTo>
                  <a:pt x="438" y="191"/>
                  <a:pt x="366" y="263"/>
                  <a:pt x="366" y="350"/>
                </a:cubicBezTo>
                <a:cubicBezTo>
                  <a:pt x="366" y="438"/>
                  <a:pt x="438" y="505"/>
                  <a:pt x="525" y="505"/>
                </a:cubicBezTo>
                <a:cubicBezTo>
                  <a:pt x="612" y="505"/>
                  <a:pt x="683" y="438"/>
                  <a:pt x="683" y="350"/>
                </a:cubicBezTo>
                <a:cubicBezTo>
                  <a:pt x="683" y="263"/>
                  <a:pt x="612" y="191"/>
                  <a:pt x="525" y="191"/>
                </a:cubicBezTo>
                <a:close/>
                <a:moveTo>
                  <a:pt x="932" y="0"/>
                </a:moveTo>
                <a:cubicBezTo>
                  <a:pt x="995" y="0"/>
                  <a:pt x="1050" y="52"/>
                  <a:pt x="1050" y="115"/>
                </a:cubicBezTo>
                <a:lnTo>
                  <a:pt x="1050" y="932"/>
                </a:lnTo>
                <a:cubicBezTo>
                  <a:pt x="1050" y="995"/>
                  <a:pt x="995" y="1049"/>
                  <a:pt x="932" y="1049"/>
                </a:cubicBezTo>
                <a:lnTo>
                  <a:pt x="700" y="1049"/>
                </a:lnTo>
                <a:lnTo>
                  <a:pt x="525" y="1224"/>
                </a:lnTo>
                <a:lnTo>
                  <a:pt x="350" y="1049"/>
                </a:lnTo>
                <a:lnTo>
                  <a:pt x="118" y="1049"/>
                </a:lnTo>
                <a:cubicBezTo>
                  <a:pt x="52" y="1049"/>
                  <a:pt x="0" y="995"/>
                  <a:pt x="0" y="932"/>
                </a:cubicBezTo>
                <a:lnTo>
                  <a:pt x="0" y="115"/>
                </a:lnTo>
                <a:cubicBezTo>
                  <a:pt x="0" y="52"/>
                  <a:pt x="52" y="0"/>
                  <a:pt x="118" y="0"/>
                </a:cubicBezTo>
                <a:lnTo>
                  <a:pt x="932" y="0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3" name="Freeform 52"/>
          <p:cNvSpPr>
            <a:spLocks noChangeArrowheads="1"/>
          </p:cNvSpPr>
          <p:nvPr/>
        </p:nvSpPr>
        <p:spPr bwMode="auto">
          <a:xfrm>
            <a:off x="1058864" y="4971259"/>
            <a:ext cx="377825" cy="420687"/>
          </a:xfrm>
          <a:custGeom>
            <a:avLst/>
            <a:gdLst>
              <a:gd name="T0" fmla="*/ 946 w 1051"/>
              <a:gd name="T1" fmla="*/ 175 h 1168"/>
              <a:gd name="T2" fmla="*/ 946 w 1051"/>
              <a:gd name="T3" fmla="*/ 147 h 1168"/>
              <a:gd name="T4" fmla="*/ 845 w 1051"/>
              <a:gd name="T5" fmla="*/ 46 h 1168"/>
              <a:gd name="T6" fmla="*/ 746 w 1051"/>
              <a:gd name="T7" fmla="*/ 147 h 1168"/>
              <a:gd name="T8" fmla="*/ 746 w 1051"/>
              <a:gd name="T9" fmla="*/ 175 h 1168"/>
              <a:gd name="T10" fmla="*/ 946 w 1051"/>
              <a:gd name="T11" fmla="*/ 175 h 1168"/>
              <a:gd name="T12" fmla="*/ 992 w 1051"/>
              <a:gd name="T13" fmla="*/ 175 h 1168"/>
              <a:gd name="T14" fmla="*/ 1050 w 1051"/>
              <a:gd name="T15" fmla="*/ 235 h 1168"/>
              <a:gd name="T16" fmla="*/ 1050 w 1051"/>
              <a:gd name="T17" fmla="*/ 467 h 1168"/>
              <a:gd name="T18" fmla="*/ 992 w 1051"/>
              <a:gd name="T19" fmla="*/ 525 h 1168"/>
              <a:gd name="T20" fmla="*/ 700 w 1051"/>
              <a:gd name="T21" fmla="*/ 525 h 1168"/>
              <a:gd name="T22" fmla="*/ 643 w 1051"/>
              <a:gd name="T23" fmla="*/ 467 h 1168"/>
              <a:gd name="T24" fmla="*/ 643 w 1051"/>
              <a:gd name="T25" fmla="*/ 235 h 1168"/>
              <a:gd name="T26" fmla="*/ 700 w 1051"/>
              <a:gd name="T27" fmla="*/ 175 h 1168"/>
              <a:gd name="T28" fmla="*/ 700 w 1051"/>
              <a:gd name="T29" fmla="*/ 147 h 1168"/>
              <a:gd name="T30" fmla="*/ 845 w 1051"/>
              <a:gd name="T31" fmla="*/ 0 h 1168"/>
              <a:gd name="T32" fmla="*/ 992 w 1051"/>
              <a:gd name="T33" fmla="*/ 147 h 1168"/>
              <a:gd name="T34" fmla="*/ 992 w 1051"/>
              <a:gd name="T35" fmla="*/ 175 h 1168"/>
              <a:gd name="T36" fmla="*/ 992 w 1051"/>
              <a:gd name="T37" fmla="*/ 847 h 1168"/>
              <a:gd name="T38" fmla="*/ 1050 w 1051"/>
              <a:gd name="T39" fmla="*/ 904 h 1168"/>
              <a:gd name="T40" fmla="*/ 1050 w 1051"/>
              <a:gd name="T41" fmla="*/ 1109 h 1168"/>
              <a:gd name="T42" fmla="*/ 992 w 1051"/>
              <a:gd name="T43" fmla="*/ 1167 h 1168"/>
              <a:gd name="T44" fmla="*/ 0 w 1051"/>
              <a:gd name="T45" fmla="*/ 175 h 1168"/>
              <a:gd name="T46" fmla="*/ 58 w 1051"/>
              <a:gd name="T47" fmla="*/ 117 h 1168"/>
              <a:gd name="T48" fmla="*/ 263 w 1051"/>
              <a:gd name="T49" fmla="*/ 117 h 1168"/>
              <a:gd name="T50" fmla="*/ 320 w 1051"/>
              <a:gd name="T51" fmla="*/ 175 h 1168"/>
              <a:gd name="T52" fmla="*/ 353 w 1051"/>
              <a:gd name="T53" fmla="*/ 382 h 1168"/>
              <a:gd name="T54" fmla="*/ 339 w 1051"/>
              <a:gd name="T55" fmla="*/ 443 h 1168"/>
              <a:gd name="T56" fmla="*/ 211 w 1051"/>
              <a:gd name="T57" fmla="*/ 571 h 1168"/>
              <a:gd name="T58" fmla="*/ 596 w 1051"/>
              <a:gd name="T59" fmla="*/ 956 h 1168"/>
              <a:gd name="T60" fmla="*/ 725 w 1051"/>
              <a:gd name="T61" fmla="*/ 828 h 1168"/>
              <a:gd name="T62" fmla="*/ 785 w 1051"/>
              <a:gd name="T63" fmla="*/ 814 h 1168"/>
              <a:gd name="T64" fmla="*/ 992 w 1051"/>
              <a:gd name="T65" fmla="*/ 847 h 1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051" h="1168">
                <a:moveTo>
                  <a:pt x="946" y="175"/>
                </a:moveTo>
                <a:lnTo>
                  <a:pt x="946" y="147"/>
                </a:lnTo>
                <a:cubicBezTo>
                  <a:pt x="946" y="93"/>
                  <a:pt x="899" y="46"/>
                  <a:pt x="845" y="46"/>
                </a:cubicBezTo>
                <a:cubicBezTo>
                  <a:pt x="790" y="46"/>
                  <a:pt x="746" y="93"/>
                  <a:pt x="746" y="147"/>
                </a:cubicBezTo>
                <a:lnTo>
                  <a:pt x="746" y="175"/>
                </a:lnTo>
                <a:lnTo>
                  <a:pt x="946" y="175"/>
                </a:lnTo>
                <a:close/>
                <a:moveTo>
                  <a:pt x="992" y="175"/>
                </a:moveTo>
                <a:cubicBezTo>
                  <a:pt x="1025" y="175"/>
                  <a:pt x="1050" y="202"/>
                  <a:pt x="1050" y="235"/>
                </a:cubicBezTo>
                <a:lnTo>
                  <a:pt x="1050" y="467"/>
                </a:lnTo>
                <a:cubicBezTo>
                  <a:pt x="1050" y="500"/>
                  <a:pt x="1025" y="525"/>
                  <a:pt x="992" y="525"/>
                </a:cubicBezTo>
                <a:lnTo>
                  <a:pt x="700" y="525"/>
                </a:lnTo>
                <a:cubicBezTo>
                  <a:pt x="667" y="525"/>
                  <a:pt x="643" y="500"/>
                  <a:pt x="643" y="467"/>
                </a:cubicBezTo>
                <a:lnTo>
                  <a:pt x="643" y="235"/>
                </a:lnTo>
                <a:cubicBezTo>
                  <a:pt x="643" y="202"/>
                  <a:pt x="667" y="175"/>
                  <a:pt x="700" y="175"/>
                </a:cubicBezTo>
                <a:lnTo>
                  <a:pt x="700" y="147"/>
                </a:lnTo>
                <a:cubicBezTo>
                  <a:pt x="700" y="68"/>
                  <a:pt x="765" y="0"/>
                  <a:pt x="845" y="0"/>
                </a:cubicBezTo>
                <a:cubicBezTo>
                  <a:pt x="924" y="0"/>
                  <a:pt x="992" y="68"/>
                  <a:pt x="992" y="147"/>
                </a:cubicBezTo>
                <a:lnTo>
                  <a:pt x="992" y="175"/>
                </a:lnTo>
                <a:close/>
                <a:moveTo>
                  <a:pt x="992" y="847"/>
                </a:moveTo>
                <a:cubicBezTo>
                  <a:pt x="1025" y="847"/>
                  <a:pt x="1050" y="872"/>
                  <a:pt x="1050" y="904"/>
                </a:cubicBezTo>
                <a:lnTo>
                  <a:pt x="1050" y="1109"/>
                </a:lnTo>
                <a:cubicBezTo>
                  <a:pt x="1050" y="1142"/>
                  <a:pt x="1025" y="1167"/>
                  <a:pt x="992" y="1167"/>
                </a:cubicBezTo>
                <a:cubicBezTo>
                  <a:pt x="446" y="1167"/>
                  <a:pt x="0" y="721"/>
                  <a:pt x="0" y="175"/>
                </a:cubicBezTo>
                <a:cubicBezTo>
                  <a:pt x="0" y="142"/>
                  <a:pt x="25" y="117"/>
                  <a:pt x="58" y="117"/>
                </a:cubicBezTo>
                <a:lnTo>
                  <a:pt x="263" y="117"/>
                </a:lnTo>
                <a:cubicBezTo>
                  <a:pt x="295" y="117"/>
                  <a:pt x="320" y="142"/>
                  <a:pt x="320" y="175"/>
                </a:cubicBezTo>
                <a:cubicBezTo>
                  <a:pt x="320" y="249"/>
                  <a:pt x="331" y="317"/>
                  <a:pt x="353" y="382"/>
                </a:cubicBezTo>
                <a:cubicBezTo>
                  <a:pt x="358" y="402"/>
                  <a:pt x="356" y="426"/>
                  <a:pt x="339" y="443"/>
                </a:cubicBezTo>
                <a:lnTo>
                  <a:pt x="211" y="571"/>
                </a:lnTo>
                <a:cubicBezTo>
                  <a:pt x="295" y="738"/>
                  <a:pt x="432" y="872"/>
                  <a:pt x="596" y="956"/>
                </a:cubicBezTo>
                <a:lnTo>
                  <a:pt x="725" y="828"/>
                </a:lnTo>
                <a:cubicBezTo>
                  <a:pt x="741" y="811"/>
                  <a:pt x="766" y="809"/>
                  <a:pt x="785" y="814"/>
                </a:cubicBezTo>
                <a:cubicBezTo>
                  <a:pt x="850" y="836"/>
                  <a:pt x="919" y="847"/>
                  <a:pt x="992" y="847"/>
                </a:cubicBez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4" name="Freeform 53"/>
          <p:cNvSpPr>
            <a:spLocks noChangeArrowheads="1"/>
          </p:cNvSpPr>
          <p:nvPr/>
        </p:nvSpPr>
        <p:spPr bwMode="auto">
          <a:xfrm>
            <a:off x="2066924" y="5014119"/>
            <a:ext cx="503238" cy="336550"/>
          </a:xfrm>
          <a:custGeom>
            <a:avLst/>
            <a:gdLst>
              <a:gd name="T0" fmla="*/ 1281 w 1400"/>
              <a:gd name="T1" fmla="*/ 760 h 936"/>
              <a:gd name="T2" fmla="*/ 1281 w 1400"/>
              <a:gd name="T3" fmla="*/ 350 h 936"/>
              <a:gd name="T4" fmla="*/ 1049 w 1400"/>
              <a:gd name="T5" fmla="*/ 350 h 936"/>
              <a:gd name="T6" fmla="*/ 1049 w 1400"/>
              <a:gd name="T7" fmla="*/ 760 h 936"/>
              <a:gd name="T8" fmla="*/ 1281 w 1400"/>
              <a:gd name="T9" fmla="*/ 760 h 936"/>
              <a:gd name="T10" fmla="*/ 1342 w 1400"/>
              <a:gd name="T11" fmla="*/ 235 h 936"/>
              <a:gd name="T12" fmla="*/ 1399 w 1400"/>
              <a:gd name="T13" fmla="*/ 292 h 936"/>
              <a:gd name="T14" fmla="*/ 1399 w 1400"/>
              <a:gd name="T15" fmla="*/ 874 h 936"/>
              <a:gd name="T16" fmla="*/ 1342 w 1400"/>
              <a:gd name="T17" fmla="*/ 935 h 936"/>
              <a:gd name="T18" fmla="*/ 992 w 1400"/>
              <a:gd name="T19" fmla="*/ 935 h 936"/>
              <a:gd name="T20" fmla="*/ 932 w 1400"/>
              <a:gd name="T21" fmla="*/ 874 h 936"/>
              <a:gd name="T22" fmla="*/ 932 w 1400"/>
              <a:gd name="T23" fmla="*/ 292 h 936"/>
              <a:gd name="T24" fmla="*/ 992 w 1400"/>
              <a:gd name="T25" fmla="*/ 235 h 936"/>
              <a:gd name="T26" fmla="*/ 1342 w 1400"/>
              <a:gd name="T27" fmla="*/ 235 h 936"/>
              <a:gd name="T28" fmla="*/ 232 w 1400"/>
              <a:gd name="T29" fmla="*/ 117 h 936"/>
              <a:gd name="T30" fmla="*/ 232 w 1400"/>
              <a:gd name="T31" fmla="*/ 760 h 936"/>
              <a:gd name="T32" fmla="*/ 817 w 1400"/>
              <a:gd name="T33" fmla="*/ 760 h 936"/>
              <a:gd name="T34" fmla="*/ 817 w 1400"/>
              <a:gd name="T35" fmla="*/ 935 h 936"/>
              <a:gd name="T36" fmla="*/ 0 w 1400"/>
              <a:gd name="T37" fmla="*/ 935 h 936"/>
              <a:gd name="T38" fmla="*/ 0 w 1400"/>
              <a:gd name="T39" fmla="*/ 760 h 936"/>
              <a:gd name="T40" fmla="*/ 117 w 1400"/>
              <a:gd name="T41" fmla="*/ 760 h 936"/>
              <a:gd name="T42" fmla="*/ 117 w 1400"/>
              <a:gd name="T43" fmla="*/ 117 h 936"/>
              <a:gd name="T44" fmla="*/ 232 w 1400"/>
              <a:gd name="T45" fmla="*/ 0 h 936"/>
              <a:gd name="T46" fmla="*/ 1281 w 1400"/>
              <a:gd name="T47" fmla="*/ 0 h 936"/>
              <a:gd name="T48" fmla="*/ 1281 w 1400"/>
              <a:gd name="T49" fmla="*/ 117 h 936"/>
              <a:gd name="T50" fmla="*/ 232 w 1400"/>
              <a:gd name="T51" fmla="*/ 117 h 9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400" h="936">
                <a:moveTo>
                  <a:pt x="1281" y="760"/>
                </a:moveTo>
                <a:lnTo>
                  <a:pt x="1281" y="350"/>
                </a:lnTo>
                <a:lnTo>
                  <a:pt x="1049" y="350"/>
                </a:lnTo>
                <a:lnTo>
                  <a:pt x="1049" y="760"/>
                </a:lnTo>
                <a:lnTo>
                  <a:pt x="1281" y="760"/>
                </a:lnTo>
                <a:close/>
                <a:moveTo>
                  <a:pt x="1342" y="235"/>
                </a:moveTo>
                <a:cubicBezTo>
                  <a:pt x="1374" y="235"/>
                  <a:pt x="1399" y="260"/>
                  <a:pt x="1399" y="292"/>
                </a:cubicBezTo>
                <a:lnTo>
                  <a:pt x="1399" y="874"/>
                </a:lnTo>
                <a:cubicBezTo>
                  <a:pt x="1399" y="907"/>
                  <a:pt x="1374" y="935"/>
                  <a:pt x="1342" y="935"/>
                </a:cubicBezTo>
                <a:lnTo>
                  <a:pt x="992" y="935"/>
                </a:lnTo>
                <a:cubicBezTo>
                  <a:pt x="959" y="935"/>
                  <a:pt x="932" y="907"/>
                  <a:pt x="932" y="874"/>
                </a:cubicBezTo>
                <a:lnTo>
                  <a:pt x="932" y="292"/>
                </a:lnTo>
                <a:cubicBezTo>
                  <a:pt x="932" y="260"/>
                  <a:pt x="959" y="235"/>
                  <a:pt x="992" y="235"/>
                </a:cubicBezTo>
                <a:lnTo>
                  <a:pt x="1342" y="235"/>
                </a:lnTo>
                <a:close/>
                <a:moveTo>
                  <a:pt x="232" y="117"/>
                </a:moveTo>
                <a:lnTo>
                  <a:pt x="232" y="760"/>
                </a:lnTo>
                <a:lnTo>
                  <a:pt x="817" y="760"/>
                </a:lnTo>
                <a:lnTo>
                  <a:pt x="817" y="935"/>
                </a:lnTo>
                <a:lnTo>
                  <a:pt x="0" y="935"/>
                </a:lnTo>
                <a:lnTo>
                  <a:pt x="0" y="760"/>
                </a:lnTo>
                <a:lnTo>
                  <a:pt x="117" y="760"/>
                </a:lnTo>
                <a:lnTo>
                  <a:pt x="117" y="117"/>
                </a:lnTo>
                <a:cubicBezTo>
                  <a:pt x="117" y="55"/>
                  <a:pt x="169" y="0"/>
                  <a:pt x="232" y="0"/>
                </a:cubicBezTo>
                <a:lnTo>
                  <a:pt x="1281" y="0"/>
                </a:lnTo>
                <a:lnTo>
                  <a:pt x="1281" y="117"/>
                </a:lnTo>
                <a:lnTo>
                  <a:pt x="232" y="117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5" name="Freeform 54"/>
          <p:cNvSpPr>
            <a:spLocks noChangeArrowheads="1"/>
          </p:cNvSpPr>
          <p:nvPr/>
        </p:nvSpPr>
        <p:spPr bwMode="auto">
          <a:xfrm>
            <a:off x="3198812" y="4950621"/>
            <a:ext cx="379412" cy="461963"/>
          </a:xfrm>
          <a:custGeom>
            <a:avLst/>
            <a:gdLst>
              <a:gd name="T0" fmla="*/ 937 w 1056"/>
              <a:gd name="T1" fmla="*/ 0 h 1285"/>
              <a:gd name="T2" fmla="*/ 1055 w 1056"/>
              <a:gd name="T3" fmla="*/ 118 h 1285"/>
              <a:gd name="T4" fmla="*/ 1055 w 1056"/>
              <a:gd name="T5" fmla="*/ 1167 h 1285"/>
              <a:gd name="T6" fmla="*/ 937 w 1056"/>
              <a:gd name="T7" fmla="*/ 1284 h 1285"/>
              <a:gd name="T8" fmla="*/ 355 w 1056"/>
              <a:gd name="T9" fmla="*/ 1284 h 1285"/>
              <a:gd name="T10" fmla="*/ 237 w 1056"/>
              <a:gd name="T11" fmla="*/ 1167 h 1285"/>
              <a:gd name="T12" fmla="*/ 237 w 1056"/>
              <a:gd name="T13" fmla="*/ 992 h 1285"/>
              <a:gd name="T14" fmla="*/ 355 w 1056"/>
              <a:gd name="T15" fmla="*/ 992 h 1285"/>
              <a:gd name="T16" fmla="*/ 355 w 1056"/>
              <a:gd name="T17" fmla="*/ 1110 h 1285"/>
              <a:gd name="T18" fmla="*/ 937 w 1056"/>
              <a:gd name="T19" fmla="*/ 1110 h 1285"/>
              <a:gd name="T20" fmla="*/ 937 w 1056"/>
              <a:gd name="T21" fmla="*/ 175 h 1285"/>
              <a:gd name="T22" fmla="*/ 355 w 1056"/>
              <a:gd name="T23" fmla="*/ 175 h 1285"/>
              <a:gd name="T24" fmla="*/ 355 w 1056"/>
              <a:gd name="T25" fmla="*/ 292 h 1285"/>
              <a:gd name="T26" fmla="*/ 237 w 1056"/>
              <a:gd name="T27" fmla="*/ 292 h 1285"/>
              <a:gd name="T28" fmla="*/ 237 w 1056"/>
              <a:gd name="T29" fmla="*/ 118 h 1285"/>
              <a:gd name="T30" fmla="*/ 355 w 1056"/>
              <a:gd name="T31" fmla="*/ 0 h 1285"/>
              <a:gd name="T32" fmla="*/ 937 w 1056"/>
              <a:gd name="T33" fmla="*/ 0 h 1285"/>
              <a:gd name="T34" fmla="*/ 298 w 1056"/>
              <a:gd name="T35" fmla="*/ 760 h 1285"/>
              <a:gd name="T36" fmla="*/ 412 w 1056"/>
              <a:gd name="T37" fmla="*/ 642 h 1285"/>
              <a:gd name="T38" fmla="*/ 298 w 1056"/>
              <a:gd name="T39" fmla="*/ 525 h 1285"/>
              <a:gd name="T40" fmla="*/ 180 w 1056"/>
              <a:gd name="T41" fmla="*/ 642 h 1285"/>
              <a:gd name="T42" fmla="*/ 298 w 1056"/>
              <a:gd name="T43" fmla="*/ 760 h 1285"/>
              <a:gd name="T44" fmla="*/ 519 w 1056"/>
              <a:gd name="T45" fmla="*/ 672 h 1285"/>
              <a:gd name="T46" fmla="*/ 582 w 1056"/>
              <a:gd name="T47" fmla="*/ 724 h 1285"/>
              <a:gd name="T48" fmla="*/ 587 w 1056"/>
              <a:gd name="T49" fmla="*/ 741 h 1285"/>
              <a:gd name="T50" fmla="*/ 530 w 1056"/>
              <a:gd name="T51" fmla="*/ 842 h 1285"/>
              <a:gd name="T52" fmla="*/ 513 w 1056"/>
              <a:gd name="T53" fmla="*/ 847 h 1285"/>
              <a:gd name="T54" fmla="*/ 437 w 1056"/>
              <a:gd name="T55" fmla="*/ 817 h 1285"/>
              <a:gd name="T56" fmla="*/ 385 w 1056"/>
              <a:gd name="T57" fmla="*/ 847 h 1285"/>
              <a:gd name="T58" fmla="*/ 371 w 1056"/>
              <a:gd name="T59" fmla="*/ 921 h 1285"/>
              <a:gd name="T60" fmla="*/ 355 w 1056"/>
              <a:gd name="T61" fmla="*/ 935 h 1285"/>
              <a:gd name="T62" fmla="*/ 237 w 1056"/>
              <a:gd name="T63" fmla="*/ 935 h 1285"/>
              <a:gd name="T64" fmla="*/ 226 w 1056"/>
              <a:gd name="T65" fmla="*/ 921 h 1285"/>
              <a:gd name="T66" fmla="*/ 216 w 1056"/>
              <a:gd name="T67" fmla="*/ 847 h 1285"/>
              <a:gd name="T68" fmla="*/ 164 w 1056"/>
              <a:gd name="T69" fmla="*/ 817 h 1285"/>
              <a:gd name="T70" fmla="*/ 82 w 1056"/>
              <a:gd name="T71" fmla="*/ 842 h 1285"/>
              <a:gd name="T72" fmla="*/ 62 w 1056"/>
              <a:gd name="T73" fmla="*/ 834 h 1285"/>
              <a:gd name="T74" fmla="*/ 5 w 1056"/>
              <a:gd name="T75" fmla="*/ 735 h 1285"/>
              <a:gd name="T76" fmla="*/ 11 w 1056"/>
              <a:gd name="T77" fmla="*/ 713 h 1285"/>
              <a:gd name="T78" fmla="*/ 76 w 1056"/>
              <a:gd name="T79" fmla="*/ 667 h 1285"/>
              <a:gd name="T80" fmla="*/ 76 w 1056"/>
              <a:gd name="T81" fmla="*/ 607 h 1285"/>
              <a:gd name="T82" fmla="*/ 11 w 1056"/>
              <a:gd name="T83" fmla="*/ 560 h 1285"/>
              <a:gd name="T84" fmla="*/ 5 w 1056"/>
              <a:gd name="T85" fmla="*/ 544 h 1285"/>
              <a:gd name="T86" fmla="*/ 62 w 1056"/>
              <a:gd name="T87" fmla="*/ 443 h 1285"/>
              <a:gd name="T88" fmla="*/ 82 w 1056"/>
              <a:gd name="T89" fmla="*/ 437 h 1285"/>
              <a:gd name="T90" fmla="*/ 155 w 1056"/>
              <a:gd name="T91" fmla="*/ 467 h 1285"/>
              <a:gd name="T92" fmla="*/ 210 w 1056"/>
              <a:gd name="T93" fmla="*/ 437 h 1285"/>
              <a:gd name="T94" fmla="*/ 221 w 1056"/>
              <a:gd name="T95" fmla="*/ 364 h 1285"/>
              <a:gd name="T96" fmla="*/ 237 w 1056"/>
              <a:gd name="T97" fmla="*/ 350 h 1285"/>
              <a:gd name="T98" fmla="*/ 355 w 1056"/>
              <a:gd name="T99" fmla="*/ 350 h 1285"/>
              <a:gd name="T100" fmla="*/ 371 w 1056"/>
              <a:gd name="T101" fmla="*/ 364 h 1285"/>
              <a:gd name="T102" fmla="*/ 385 w 1056"/>
              <a:gd name="T103" fmla="*/ 437 h 1285"/>
              <a:gd name="T104" fmla="*/ 437 w 1056"/>
              <a:gd name="T105" fmla="*/ 467 h 1285"/>
              <a:gd name="T106" fmla="*/ 513 w 1056"/>
              <a:gd name="T107" fmla="*/ 443 h 1285"/>
              <a:gd name="T108" fmla="*/ 530 w 1056"/>
              <a:gd name="T109" fmla="*/ 451 h 1285"/>
              <a:gd name="T110" fmla="*/ 587 w 1056"/>
              <a:gd name="T111" fmla="*/ 549 h 1285"/>
              <a:gd name="T112" fmla="*/ 582 w 1056"/>
              <a:gd name="T113" fmla="*/ 566 h 1285"/>
              <a:gd name="T114" fmla="*/ 519 w 1056"/>
              <a:gd name="T115" fmla="*/ 612 h 1285"/>
              <a:gd name="T116" fmla="*/ 519 w 1056"/>
              <a:gd name="T117" fmla="*/ 672 h 12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056" h="1285">
                <a:moveTo>
                  <a:pt x="937" y="0"/>
                </a:moveTo>
                <a:cubicBezTo>
                  <a:pt x="1000" y="0"/>
                  <a:pt x="1055" y="55"/>
                  <a:pt x="1055" y="118"/>
                </a:cubicBezTo>
                <a:lnTo>
                  <a:pt x="1055" y="1167"/>
                </a:lnTo>
                <a:cubicBezTo>
                  <a:pt x="1055" y="1230"/>
                  <a:pt x="1000" y="1284"/>
                  <a:pt x="937" y="1284"/>
                </a:cubicBezTo>
                <a:lnTo>
                  <a:pt x="355" y="1284"/>
                </a:lnTo>
                <a:cubicBezTo>
                  <a:pt x="292" y="1284"/>
                  <a:pt x="237" y="1230"/>
                  <a:pt x="237" y="1167"/>
                </a:cubicBezTo>
                <a:lnTo>
                  <a:pt x="237" y="992"/>
                </a:lnTo>
                <a:lnTo>
                  <a:pt x="355" y="992"/>
                </a:lnTo>
                <a:lnTo>
                  <a:pt x="355" y="1110"/>
                </a:lnTo>
                <a:lnTo>
                  <a:pt x="937" y="1110"/>
                </a:lnTo>
                <a:lnTo>
                  <a:pt x="937" y="175"/>
                </a:lnTo>
                <a:lnTo>
                  <a:pt x="355" y="175"/>
                </a:lnTo>
                <a:lnTo>
                  <a:pt x="355" y="292"/>
                </a:lnTo>
                <a:lnTo>
                  <a:pt x="237" y="292"/>
                </a:lnTo>
                <a:lnTo>
                  <a:pt x="237" y="118"/>
                </a:lnTo>
                <a:cubicBezTo>
                  <a:pt x="237" y="55"/>
                  <a:pt x="292" y="0"/>
                  <a:pt x="355" y="0"/>
                </a:cubicBezTo>
                <a:lnTo>
                  <a:pt x="937" y="0"/>
                </a:lnTo>
                <a:close/>
                <a:moveTo>
                  <a:pt x="298" y="760"/>
                </a:moveTo>
                <a:cubicBezTo>
                  <a:pt x="360" y="760"/>
                  <a:pt x="412" y="705"/>
                  <a:pt x="412" y="642"/>
                </a:cubicBezTo>
                <a:cubicBezTo>
                  <a:pt x="412" y="579"/>
                  <a:pt x="360" y="525"/>
                  <a:pt x="298" y="525"/>
                </a:cubicBezTo>
                <a:cubicBezTo>
                  <a:pt x="235" y="525"/>
                  <a:pt x="180" y="579"/>
                  <a:pt x="180" y="642"/>
                </a:cubicBezTo>
                <a:cubicBezTo>
                  <a:pt x="180" y="705"/>
                  <a:pt x="235" y="760"/>
                  <a:pt x="298" y="760"/>
                </a:cubicBezTo>
                <a:close/>
                <a:moveTo>
                  <a:pt x="519" y="672"/>
                </a:moveTo>
                <a:lnTo>
                  <a:pt x="582" y="724"/>
                </a:lnTo>
                <a:cubicBezTo>
                  <a:pt x="587" y="730"/>
                  <a:pt x="593" y="735"/>
                  <a:pt x="587" y="741"/>
                </a:cubicBezTo>
                <a:lnTo>
                  <a:pt x="530" y="842"/>
                </a:lnTo>
                <a:cubicBezTo>
                  <a:pt x="524" y="847"/>
                  <a:pt x="519" y="847"/>
                  <a:pt x="513" y="847"/>
                </a:cubicBezTo>
                <a:lnTo>
                  <a:pt x="437" y="817"/>
                </a:lnTo>
                <a:cubicBezTo>
                  <a:pt x="421" y="828"/>
                  <a:pt x="401" y="842"/>
                  <a:pt x="385" y="847"/>
                </a:cubicBezTo>
                <a:lnTo>
                  <a:pt x="371" y="921"/>
                </a:lnTo>
                <a:cubicBezTo>
                  <a:pt x="366" y="926"/>
                  <a:pt x="360" y="935"/>
                  <a:pt x="355" y="935"/>
                </a:cubicBezTo>
                <a:lnTo>
                  <a:pt x="237" y="935"/>
                </a:lnTo>
                <a:cubicBezTo>
                  <a:pt x="232" y="935"/>
                  <a:pt x="221" y="926"/>
                  <a:pt x="226" y="921"/>
                </a:cubicBezTo>
                <a:lnTo>
                  <a:pt x="216" y="847"/>
                </a:lnTo>
                <a:cubicBezTo>
                  <a:pt x="199" y="842"/>
                  <a:pt x="180" y="828"/>
                  <a:pt x="164" y="817"/>
                </a:cubicBezTo>
                <a:lnTo>
                  <a:pt x="82" y="842"/>
                </a:lnTo>
                <a:cubicBezTo>
                  <a:pt x="76" y="847"/>
                  <a:pt x="68" y="839"/>
                  <a:pt x="62" y="834"/>
                </a:cubicBezTo>
                <a:lnTo>
                  <a:pt x="5" y="735"/>
                </a:lnTo>
                <a:cubicBezTo>
                  <a:pt x="5" y="730"/>
                  <a:pt x="5" y="724"/>
                  <a:pt x="11" y="713"/>
                </a:cubicBezTo>
                <a:lnTo>
                  <a:pt x="76" y="667"/>
                </a:lnTo>
                <a:lnTo>
                  <a:pt x="76" y="607"/>
                </a:lnTo>
                <a:lnTo>
                  <a:pt x="11" y="560"/>
                </a:lnTo>
                <a:cubicBezTo>
                  <a:pt x="5" y="555"/>
                  <a:pt x="0" y="549"/>
                  <a:pt x="5" y="544"/>
                </a:cubicBezTo>
                <a:lnTo>
                  <a:pt x="62" y="443"/>
                </a:lnTo>
                <a:cubicBezTo>
                  <a:pt x="68" y="437"/>
                  <a:pt x="76" y="437"/>
                  <a:pt x="82" y="437"/>
                </a:cubicBezTo>
                <a:lnTo>
                  <a:pt x="155" y="467"/>
                </a:lnTo>
                <a:cubicBezTo>
                  <a:pt x="172" y="456"/>
                  <a:pt x="194" y="443"/>
                  <a:pt x="210" y="437"/>
                </a:cubicBezTo>
                <a:lnTo>
                  <a:pt x="221" y="364"/>
                </a:lnTo>
                <a:cubicBezTo>
                  <a:pt x="226" y="358"/>
                  <a:pt x="232" y="350"/>
                  <a:pt x="237" y="350"/>
                </a:cubicBezTo>
                <a:lnTo>
                  <a:pt x="355" y="350"/>
                </a:lnTo>
                <a:cubicBezTo>
                  <a:pt x="366" y="350"/>
                  <a:pt x="371" y="358"/>
                  <a:pt x="371" y="364"/>
                </a:cubicBezTo>
                <a:lnTo>
                  <a:pt x="385" y="437"/>
                </a:lnTo>
                <a:cubicBezTo>
                  <a:pt x="401" y="443"/>
                  <a:pt x="421" y="456"/>
                  <a:pt x="437" y="467"/>
                </a:cubicBezTo>
                <a:lnTo>
                  <a:pt x="513" y="443"/>
                </a:lnTo>
                <a:cubicBezTo>
                  <a:pt x="519" y="437"/>
                  <a:pt x="524" y="445"/>
                  <a:pt x="530" y="451"/>
                </a:cubicBezTo>
                <a:lnTo>
                  <a:pt x="587" y="549"/>
                </a:lnTo>
                <a:cubicBezTo>
                  <a:pt x="587" y="555"/>
                  <a:pt x="587" y="560"/>
                  <a:pt x="582" y="566"/>
                </a:cubicBezTo>
                <a:lnTo>
                  <a:pt x="519" y="612"/>
                </a:lnTo>
                <a:lnTo>
                  <a:pt x="519" y="672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6" name="Freeform 55"/>
          <p:cNvSpPr>
            <a:spLocks noChangeArrowheads="1"/>
          </p:cNvSpPr>
          <p:nvPr/>
        </p:nvSpPr>
        <p:spPr bwMode="auto">
          <a:xfrm>
            <a:off x="4249737" y="4950621"/>
            <a:ext cx="431800" cy="461963"/>
          </a:xfrm>
          <a:custGeom>
            <a:avLst/>
            <a:gdLst>
              <a:gd name="T0" fmla="*/ 700 w 1201"/>
              <a:gd name="T1" fmla="*/ 1110 h 1285"/>
              <a:gd name="T2" fmla="*/ 700 w 1201"/>
              <a:gd name="T3" fmla="*/ 175 h 1285"/>
              <a:gd name="T4" fmla="*/ 115 w 1201"/>
              <a:gd name="T5" fmla="*/ 175 h 1285"/>
              <a:gd name="T6" fmla="*/ 115 w 1201"/>
              <a:gd name="T7" fmla="*/ 1110 h 1285"/>
              <a:gd name="T8" fmla="*/ 700 w 1201"/>
              <a:gd name="T9" fmla="*/ 1110 h 1285"/>
              <a:gd name="T10" fmla="*/ 700 w 1201"/>
              <a:gd name="T11" fmla="*/ 0 h 1285"/>
              <a:gd name="T12" fmla="*/ 815 w 1201"/>
              <a:gd name="T13" fmla="*/ 118 h 1285"/>
              <a:gd name="T14" fmla="*/ 815 w 1201"/>
              <a:gd name="T15" fmla="*/ 1167 h 1285"/>
              <a:gd name="T16" fmla="*/ 700 w 1201"/>
              <a:gd name="T17" fmla="*/ 1284 h 1285"/>
              <a:gd name="T18" fmla="*/ 115 w 1201"/>
              <a:gd name="T19" fmla="*/ 1284 h 1285"/>
              <a:gd name="T20" fmla="*/ 0 w 1201"/>
              <a:gd name="T21" fmla="*/ 1167 h 1285"/>
              <a:gd name="T22" fmla="*/ 0 w 1201"/>
              <a:gd name="T23" fmla="*/ 118 h 1285"/>
              <a:gd name="T24" fmla="*/ 115 w 1201"/>
              <a:gd name="T25" fmla="*/ 0 h 1285"/>
              <a:gd name="T26" fmla="*/ 700 w 1201"/>
              <a:gd name="T27" fmla="*/ 0 h 1285"/>
              <a:gd name="T28" fmla="*/ 932 w 1201"/>
              <a:gd name="T29" fmla="*/ 514 h 1285"/>
              <a:gd name="T30" fmla="*/ 932 w 1201"/>
              <a:gd name="T31" fmla="*/ 765 h 1285"/>
              <a:gd name="T32" fmla="*/ 875 w 1201"/>
              <a:gd name="T33" fmla="*/ 705 h 1285"/>
              <a:gd name="T34" fmla="*/ 875 w 1201"/>
              <a:gd name="T35" fmla="*/ 571 h 1285"/>
              <a:gd name="T36" fmla="*/ 932 w 1201"/>
              <a:gd name="T37" fmla="*/ 514 h 1285"/>
              <a:gd name="T38" fmla="*/ 1055 w 1201"/>
              <a:gd name="T39" fmla="*/ 391 h 1285"/>
              <a:gd name="T40" fmla="*/ 1055 w 1201"/>
              <a:gd name="T41" fmla="*/ 888 h 1285"/>
              <a:gd name="T42" fmla="*/ 995 w 1201"/>
              <a:gd name="T43" fmla="*/ 828 h 1285"/>
              <a:gd name="T44" fmla="*/ 995 w 1201"/>
              <a:gd name="T45" fmla="*/ 451 h 1285"/>
              <a:gd name="T46" fmla="*/ 1055 w 1201"/>
              <a:gd name="T47" fmla="*/ 391 h 12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201" h="1285">
                <a:moveTo>
                  <a:pt x="700" y="1110"/>
                </a:moveTo>
                <a:lnTo>
                  <a:pt x="700" y="175"/>
                </a:lnTo>
                <a:lnTo>
                  <a:pt x="115" y="175"/>
                </a:lnTo>
                <a:lnTo>
                  <a:pt x="115" y="1110"/>
                </a:lnTo>
                <a:lnTo>
                  <a:pt x="700" y="1110"/>
                </a:lnTo>
                <a:close/>
                <a:moveTo>
                  <a:pt x="700" y="0"/>
                </a:moveTo>
                <a:cubicBezTo>
                  <a:pt x="763" y="0"/>
                  <a:pt x="815" y="55"/>
                  <a:pt x="815" y="118"/>
                </a:cubicBezTo>
                <a:lnTo>
                  <a:pt x="815" y="1167"/>
                </a:lnTo>
                <a:cubicBezTo>
                  <a:pt x="815" y="1230"/>
                  <a:pt x="763" y="1284"/>
                  <a:pt x="700" y="1284"/>
                </a:cubicBezTo>
                <a:lnTo>
                  <a:pt x="115" y="1284"/>
                </a:lnTo>
                <a:cubicBezTo>
                  <a:pt x="52" y="1284"/>
                  <a:pt x="0" y="1230"/>
                  <a:pt x="0" y="1167"/>
                </a:cubicBezTo>
                <a:lnTo>
                  <a:pt x="0" y="118"/>
                </a:lnTo>
                <a:cubicBezTo>
                  <a:pt x="0" y="55"/>
                  <a:pt x="52" y="0"/>
                  <a:pt x="115" y="0"/>
                </a:cubicBezTo>
                <a:lnTo>
                  <a:pt x="700" y="0"/>
                </a:lnTo>
                <a:close/>
                <a:moveTo>
                  <a:pt x="932" y="514"/>
                </a:moveTo>
                <a:cubicBezTo>
                  <a:pt x="1003" y="590"/>
                  <a:pt x="1003" y="694"/>
                  <a:pt x="932" y="765"/>
                </a:cubicBezTo>
                <a:lnTo>
                  <a:pt x="875" y="705"/>
                </a:lnTo>
                <a:cubicBezTo>
                  <a:pt x="905" y="664"/>
                  <a:pt x="905" y="612"/>
                  <a:pt x="875" y="571"/>
                </a:cubicBezTo>
                <a:lnTo>
                  <a:pt x="932" y="514"/>
                </a:lnTo>
                <a:close/>
                <a:moveTo>
                  <a:pt x="1055" y="391"/>
                </a:moveTo>
                <a:cubicBezTo>
                  <a:pt x="1200" y="530"/>
                  <a:pt x="1200" y="754"/>
                  <a:pt x="1055" y="888"/>
                </a:cubicBezTo>
                <a:lnTo>
                  <a:pt x="995" y="828"/>
                </a:lnTo>
                <a:cubicBezTo>
                  <a:pt x="1099" y="716"/>
                  <a:pt x="1099" y="555"/>
                  <a:pt x="995" y="451"/>
                </a:cubicBezTo>
                <a:lnTo>
                  <a:pt x="1055" y="391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7" name="Freeform 56"/>
          <p:cNvSpPr>
            <a:spLocks noChangeArrowheads="1"/>
          </p:cNvSpPr>
          <p:nvPr/>
        </p:nvSpPr>
        <p:spPr bwMode="auto">
          <a:xfrm>
            <a:off x="5276849" y="4964910"/>
            <a:ext cx="503238" cy="434975"/>
          </a:xfrm>
          <a:custGeom>
            <a:avLst/>
            <a:gdLst>
              <a:gd name="T0" fmla="*/ 1342 w 1400"/>
              <a:gd name="T1" fmla="*/ 372 h 1209"/>
              <a:gd name="T2" fmla="*/ 1399 w 1400"/>
              <a:gd name="T3" fmla="*/ 429 h 1209"/>
              <a:gd name="T4" fmla="*/ 1399 w 1400"/>
              <a:gd name="T5" fmla="*/ 1011 h 1209"/>
              <a:gd name="T6" fmla="*/ 1342 w 1400"/>
              <a:gd name="T7" fmla="*/ 1072 h 1209"/>
              <a:gd name="T8" fmla="*/ 1331 w 1400"/>
              <a:gd name="T9" fmla="*/ 1072 h 1209"/>
              <a:gd name="T10" fmla="*/ 1156 w 1400"/>
              <a:gd name="T11" fmla="*/ 897 h 1209"/>
              <a:gd name="T12" fmla="*/ 1281 w 1400"/>
              <a:gd name="T13" fmla="*/ 897 h 1209"/>
              <a:gd name="T14" fmla="*/ 1281 w 1400"/>
              <a:gd name="T15" fmla="*/ 487 h 1209"/>
              <a:gd name="T16" fmla="*/ 1049 w 1400"/>
              <a:gd name="T17" fmla="*/ 487 h 1209"/>
              <a:gd name="T18" fmla="*/ 1049 w 1400"/>
              <a:gd name="T19" fmla="*/ 790 h 1209"/>
              <a:gd name="T20" fmla="*/ 932 w 1400"/>
              <a:gd name="T21" fmla="*/ 673 h 1209"/>
              <a:gd name="T22" fmla="*/ 932 w 1400"/>
              <a:gd name="T23" fmla="*/ 429 h 1209"/>
              <a:gd name="T24" fmla="*/ 992 w 1400"/>
              <a:gd name="T25" fmla="*/ 372 h 1209"/>
              <a:gd name="T26" fmla="*/ 1342 w 1400"/>
              <a:gd name="T27" fmla="*/ 372 h 1209"/>
              <a:gd name="T28" fmla="*/ 232 w 1400"/>
              <a:gd name="T29" fmla="*/ 271 h 1209"/>
              <a:gd name="T30" fmla="*/ 232 w 1400"/>
              <a:gd name="T31" fmla="*/ 897 h 1209"/>
              <a:gd name="T32" fmla="*/ 858 w 1400"/>
              <a:gd name="T33" fmla="*/ 897 h 1209"/>
              <a:gd name="T34" fmla="*/ 232 w 1400"/>
              <a:gd name="T35" fmla="*/ 271 h 1209"/>
              <a:gd name="T36" fmla="*/ 112 w 1400"/>
              <a:gd name="T37" fmla="*/ 0 h 1209"/>
              <a:gd name="T38" fmla="*/ 1243 w 1400"/>
              <a:gd name="T39" fmla="*/ 1134 h 1209"/>
              <a:gd name="T40" fmla="*/ 1169 w 1400"/>
              <a:gd name="T41" fmla="*/ 1208 h 1209"/>
              <a:gd name="T42" fmla="*/ 1033 w 1400"/>
              <a:gd name="T43" fmla="*/ 1072 h 1209"/>
              <a:gd name="T44" fmla="*/ 0 w 1400"/>
              <a:gd name="T45" fmla="*/ 1072 h 1209"/>
              <a:gd name="T46" fmla="*/ 0 w 1400"/>
              <a:gd name="T47" fmla="*/ 897 h 1209"/>
              <a:gd name="T48" fmla="*/ 117 w 1400"/>
              <a:gd name="T49" fmla="*/ 897 h 1209"/>
              <a:gd name="T50" fmla="*/ 117 w 1400"/>
              <a:gd name="T51" fmla="*/ 254 h 1209"/>
              <a:gd name="T52" fmla="*/ 145 w 1400"/>
              <a:gd name="T53" fmla="*/ 181 h 1209"/>
              <a:gd name="T54" fmla="*/ 38 w 1400"/>
              <a:gd name="T55" fmla="*/ 74 h 1209"/>
              <a:gd name="T56" fmla="*/ 112 w 1400"/>
              <a:gd name="T57" fmla="*/ 0 h 1209"/>
              <a:gd name="T58" fmla="*/ 514 w 1400"/>
              <a:gd name="T59" fmla="*/ 254 h 1209"/>
              <a:gd name="T60" fmla="*/ 396 w 1400"/>
              <a:gd name="T61" fmla="*/ 137 h 1209"/>
              <a:gd name="T62" fmla="*/ 1281 w 1400"/>
              <a:gd name="T63" fmla="*/ 137 h 1209"/>
              <a:gd name="T64" fmla="*/ 1281 w 1400"/>
              <a:gd name="T65" fmla="*/ 254 h 1209"/>
              <a:gd name="T66" fmla="*/ 514 w 1400"/>
              <a:gd name="T67" fmla="*/ 254 h 12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400" h="1209">
                <a:moveTo>
                  <a:pt x="1342" y="372"/>
                </a:moveTo>
                <a:cubicBezTo>
                  <a:pt x="1374" y="372"/>
                  <a:pt x="1399" y="397"/>
                  <a:pt x="1399" y="429"/>
                </a:cubicBezTo>
                <a:lnTo>
                  <a:pt x="1399" y="1011"/>
                </a:lnTo>
                <a:cubicBezTo>
                  <a:pt x="1399" y="1044"/>
                  <a:pt x="1374" y="1072"/>
                  <a:pt x="1342" y="1072"/>
                </a:cubicBezTo>
                <a:lnTo>
                  <a:pt x="1331" y="1072"/>
                </a:lnTo>
                <a:lnTo>
                  <a:pt x="1156" y="897"/>
                </a:lnTo>
                <a:lnTo>
                  <a:pt x="1281" y="897"/>
                </a:lnTo>
                <a:lnTo>
                  <a:pt x="1281" y="487"/>
                </a:lnTo>
                <a:lnTo>
                  <a:pt x="1049" y="487"/>
                </a:lnTo>
                <a:lnTo>
                  <a:pt x="1049" y="790"/>
                </a:lnTo>
                <a:lnTo>
                  <a:pt x="932" y="673"/>
                </a:lnTo>
                <a:lnTo>
                  <a:pt x="932" y="429"/>
                </a:lnTo>
                <a:cubicBezTo>
                  <a:pt x="932" y="397"/>
                  <a:pt x="959" y="372"/>
                  <a:pt x="992" y="372"/>
                </a:cubicBezTo>
                <a:lnTo>
                  <a:pt x="1342" y="372"/>
                </a:lnTo>
                <a:close/>
                <a:moveTo>
                  <a:pt x="232" y="271"/>
                </a:moveTo>
                <a:lnTo>
                  <a:pt x="232" y="897"/>
                </a:lnTo>
                <a:lnTo>
                  <a:pt x="858" y="897"/>
                </a:lnTo>
                <a:lnTo>
                  <a:pt x="232" y="271"/>
                </a:lnTo>
                <a:close/>
                <a:moveTo>
                  <a:pt x="112" y="0"/>
                </a:moveTo>
                <a:cubicBezTo>
                  <a:pt x="489" y="378"/>
                  <a:pt x="866" y="756"/>
                  <a:pt x="1243" y="1134"/>
                </a:cubicBezTo>
                <a:lnTo>
                  <a:pt x="1169" y="1208"/>
                </a:lnTo>
                <a:lnTo>
                  <a:pt x="1033" y="1072"/>
                </a:lnTo>
                <a:lnTo>
                  <a:pt x="0" y="1072"/>
                </a:lnTo>
                <a:lnTo>
                  <a:pt x="0" y="897"/>
                </a:lnTo>
                <a:lnTo>
                  <a:pt x="117" y="897"/>
                </a:lnTo>
                <a:lnTo>
                  <a:pt x="117" y="254"/>
                </a:lnTo>
                <a:cubicBezTo>
                  <a:pt x="117" y="227"/>
                  <a:pt x="128" y="200"/>
                  <a:pt x="145" y="181"/>
                </a:cubicBezTo>
                <a:lnTo>
                  <a:pt x="38" y="74"/>
                </a:lnTo>
                <a:lnTo>
                  <a:pt x="112" y="0"/>
                </a:lnTo>
                <a:close/>
                <a:moveTo>
                  <a:pt x="514" y="254"/>
                </a:moveTo>
                <a:lnTo>
                  <a:pt x="396" y="137"/>
                </a:lnTo>
                <a:lnTo>
                  <a:pt x="1281" y="137"/>
                </a:lnTo>
                <a:lnTo>
                  <a:pt x="1281" y="254"/>
                </a:lnTo>
                <a:lnTo>
                  <a:pt x="514" y="254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8" name="Freeform 57"/>
          <p:cNvSpPr>
            <a:spLocks noChangeArrowheads="1"/>
          </p:cNvSpPr>
          <p:nvPr/>
        </p:nvSpPr>
        <p:spPr bwMode="auto">
          <a:xfrm>
            <a:off x="6421439" y="4950621"/>
            <a:ext cx="357187" cy="461963"/>
          </a:xfrm>
          <a:custGeom>
            <a:avLst/>
            <a:gdLst>
              <a:gd name="T0" fmla="*/ 322 w 993"/>
              <a:gd name="T1" fmla="*/ 585 h 1285"/>
              <a:gd name="T2" fmla="*/ 322 w 993"/>
              <a:gd name="T3" fmla="*/ 497 h 1285"/>
              <a:gd name="T4" fmla="*/ 235 w 993"/>
              <a:gd name="T5" fmla="*/ 421 h 1285"/>
              <a:gd name="T6" fmla="*/ 147 w 993"/>
              <a:gd name="T7" fmla="*/ 497 h 1285"/>
              <a:gd name="T8" fmla="*/ 147 w 993"/>
              <a:gd name="T9" fmla="*/ 585 h 1285"/>
              <a:gd name="T10" fmla="*/ 322 w 993"/>
              <a:gd name="T11" fmla="*/ 585 h 1285"/>
              <a:gd name="T12" fmla="*/ 396 w 993"/>
              <a:gd name="T13" fmla="*/ 585 h 1285"/>
              <a:gd name="T14" fmla="*/ 467 w 993"/>
              <a:gd name="T15" fmla="*/ 659 h 1285"/>
              <a:gd name="T16" fmla="*/ 467 w 993"/>
              <a:gd name="T17" fmla="*/ 864 h 1285"/>
              <a:gd name="T18" fmla="*/ 390 w 993"/>
              <a:gd name="T19" fmla="*/ 935 h 1285"/>
              <a:gd name="T20" fmla="*/ 71 w 993"/>
              <a:gd name="T21" fmla="*/ 935 h 1285"/>
              <a:gd name="T22" fmla="*/ 0 w 993"/>
              <a:gd name="T23" fmla="*/ 858 h 1285"/>
              <a:gd name="T24" fmla="*/ 0 w 993"/>
              <a:gd name="T25" fmla="*/ 653 h 1285"/>
              <a:gd name="T26" fmla="*/ 71 w 993"/>
              <a:gd name="T27" fmla="*/ 585 h 1285"/>
              <a:gd name="T28" fmla="*/ 71 w 993"/>
              <a:gd name="T29" fmla="*/ 497 h 1285"/>
              <a:gd name="T30" fmla="*/ 235 w 993"/>
              <a:gd name="T31" fmla="*/ 350 h 1285"/>
              <a:gd name="T32" fmla="*/ 396 w 993"/>
              <a:gd name="T33" fmla="*/ 497 h 1285"/>
              <a:gd name="T34" fmla="*/ 396 w 993"/>
              <a:gd name="T35" fmla="*/ 585 h 1285"/>
              <a:gd name="T36" fmla="*/ 874 w 993"/>
              <a:gd name="T37" fmla="*/ 0 h 1285"/>
              <a:gd name="T38" fmla="*/ 992 w 993"/>
              <a:gd name="T39" fmla="*/ 118 h 1285"/>
              <a:gd name="T40" fmla="*/ 992 w 993"/>
              <a:gd name="T41" fmla="*/ 1167 h 1285"/>
              <a:gd name="T42" fmla="*/ 874 w 993"/>
              <a:gd name="T43" fmla="*/ 1284 h 1285"/>
              <a:gd name="T44" fmla="*/ 292 w 993"/>
              <a:gd name="T45" fmla="*/ 1284 h 1285"/>
              <a:gd name="T46" fmla="*/ 175 w 993"/>
              <a:gd name="T47" fmla="*/ 1167 h 1285"/>
              <a:gd name="T48" fmla="*/ 175 w 993"/>
              <a:gd name="T49" fmla="*/ 992 h 1285"/>
              <a:gd name="T50" fmla="*/ 292 w 993"/>
              <a:gd name="T51" fmla="*/ 992 h 1285"/>
              <a:gd name="T52" fmla="*/ 292 w 993"/>
              <a:gd name="T53" fmla="*/ 1110 h 1285"/>
              <a:gd name="T54" fmla="*/ 874 w 993"/>
              <a:gd name="T55" fmla="*/ 1110 h 1285"/>
              <a:gd name="T56" fmla="*/ 874 w 993"/>
              <a:gd name="T57" fmla="*/ 175 h 1285"/>
              <a:gd name="T58" fmla="*/ 292 w 993"/>
              <a:gd name="T59" fmla="*/ 175 h 1285"/>
              <a:gd name="T60" fmla="*/ 292 w 993"/>
              <a:gd name="T61" fmla="*/ 292 h 1285"/>
              <a:gd name="T62" fmla="*/ 175 w 993"/>
              <a:gd name="T63" fmla="*/ 292 h 1285"/>
              <a:gd name="T64" fmla="*/ 175 w 993"/>
              <a:gd name="T65" fmla="*/ 118 h 1285"/>
              <a:gd name="T66" fmla="*/ 292 w 993"/>
              <a:gd name="T67" fmla="*/ 0 h 1285"/>
              <a:gd name="T68" fmla="*/ 874 w 993"/>
              <a:gd name="T69" fmla="*/ 0 h 12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993" h="1285">
                <a:moveTo>
                  <a:pt x="322" y="585"/>
                </a:moveTo>
                <a:lnTo>
                  <a:pt x="322" y="497"/>
                </a:lnTo>
                <a:cubicBezTo>
                  <a:pt x="322" y="451"/>
                  <a:pt x="281" y="421"/>
                  <a:pt x="235" y="421"/>
                </a:cubicBezTo>
                <a:cubicBezTo>
                  <a:pt x="188" y="421"/>
                  <a:pt x="147" y="451"/>
                  <a:pt x="147" y="497"/>
                </a:cubicBezTo>
                <a:lnTo>
                  <a:pt x="147" y="585"/>
                </a:lnTo>
                <a:lnTo>
                  <a:pt x="322" y="585"/>
                </a:lnTo>
                <a:close/>
                <a:moveTo>
                  <a:pt x="396" y="585"/>
                </a:moveTo>
                <a:cubicBezTo>
                  <a:pt x="431" y="585"/>
                  <a:pt x="467" y="618"/>
                  <a:pt x="467" y="659"/>
                </a:cubicBezTo>
                <a:lnTo>
                  <a:pt x="467" y="864"/>
                </a:lnTo>
                <a:cubicBezTo>
                  <a:pt x="467" y="899"/>
                  <a:pt x="431" y="935"/>
                  <a:pt x="390" y="935"/>
                </a:cubicBezTo>
                <a:lnTo>
                  <a:pt x="71" y="935"/>
                </a:lnTo>
                <a:cubicBezTo>
                  <a:pt x="35" y="935"/>
                  <a:pt x="0" y="899"/>
                  <a:pt x="0" y="858"/>
                </a:cubicBezTo>
                <a:lnTo>
                  <a:pt x="0" y="653"/>
                </a:lnTo>
                <a:cubicBezTo>
                  <a:pt x="0" y="618"/>
                  <a:pt x="35" y="585"/>
                  <a:pt x="71" y="585"/>
                </a:cubicBezTo>
                <a:lnTo>
                  <a:pt x="71" y="497"/>
                </a:lnTo>
                <a:cubicBezTo>
                  <a:pt x="71" y="415"/>
                  <a:pt x="153" y="350"/>
                  <a:pt x="235" y="350"/>
                </a:cubicBezTo>
                <a:cubicBezTo>
                  <a:pt x="317" y="350"/>
                  <a:pt x="396" y="415"/>
                  <a:pt x="396" y="497"/>
                </a:cubicBezTo>
                <a:lnTo>
                  <a:pt x="396" y="585"/>
                </a:lnTo>
                <a:close/>
                <a:moveTo>
                  <a:pt x="874" y="0"/>
                </a:moveTo>
                <a:cubicBezTo>
                  <a:pt x="937" y="0"/>
                  <a:pt x="992" y="55"/>
                  <a:pt x="992" y="118"/>
                </a:cubicBezTo>
                <a:lnTo>
                  <a:pt x="992" y="1167"/>
                </a:lnTo>
                <a:cubicBezTo>
                  <a:pt x="992" y="1230"/>
                  <a:pt x="937" y="1284"/>
                  <a:pt x="874" y="1284"/>
                </a:cubicBezTo>
                <a:lnTo>
                  <a:pt x="292" y="1284"/>
                </a:lnTo>
                <a:cubicBezTo>
                  <a:pt x="229" y="1284"/>
                  <a:pt x="175" y="1230"/>
                  <a:pt x="175" y="1167"/>
                </a:cubicBezTo>
                <a:lnTo>
                  <a:pt x="175" y="992"/>
                </a:lnTo>
                <a:lnTo>
                  <a:pt x="292" y="992"/>
                </a:lnTo>
                <a:lnTo>
                  <a:pt x="292" y="1110"/>
                </a:lnTo>
                <a:lnTo>
                  <a:pt x="874" y="1110"/>
                </a:lnTo>
                <a:lnTo>
                  <a:pt x="874" y="175"/>
                </a:lnTo>
                <a:lnTo>
                  <a:pt x="292" y="175"/>
                </a:lnTo>
                <a:lnTo>
                  <a:pt x="292" y="292"/>
                </a:lnTo>
                <a:lnTo>
                  <a:pt x="175" y="292"/>
                </a:lnTo>
                <a:lnTo>
                  <a:pt x="175" y="118"/>
                </a:lnTo>
                <a:cubicBezTo>
                  <a:pt x="175" y="55"/>
                  <a:pt x="229" y="0"/>
                  <a:pt x="292" y="0"/>
                </a:cubicBezTo>
                <a:lnTo>
                  <a:pt x="874" y="0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9" name="Freeform 58"/>
          <p:cNvSpPr>
            <a:spLocks noChangeArrowheads="1"/>
          </p:cNvSpPr>
          <p:nvPr/>
        </p:nvSpPr>
        <p:spPr bwMode="auto">
          <a:xfrm>
            <a:off x="7480301" y="4950621"/>
            <a:ext cx="377825" cy="461963"/>
          </a:xfrm>
          <a:custGeom>
            <a:avLst/>
            <a:gdLst>
              <a:gd name="T0" fmla="*/ 932 w 1051"/>
              <a:gd name="T1" fmla="*/ 0 h 1285"/>
              <a:gd name="T2" fmla="*/ 1050 w 1051"/>
              <a:gd name="T3" fmla="*/ 118 h 1285"/>
              <a:gd name="T4" fmla="*/ 1050 w 1051"/>
              <a:gd name="T5" fmla="*/ 1167 h 1285"/>
              <a:gd name="T6" fmla="*/ 932 w 1051"/>
              <a:gd name="T7" fmla="*/ 1284 h 1285"/>
              <a:gd name="T8" fmla="*/ 350 w 1051"/>
              <a:gd name="T9" fmla="*/ 1284 h 1285"/>
              <a:gd name="T10" fmla="*/ 233 w 1051"/>
              <a:gd name="T11" fmla="*/ 1167 h 1285"/>
              <a:gd name="T12" fmla="*/ 233 w 1051"/>
              <a:gd name="T13" fmla="*/ 992 h 1285"/>
              <a:gd name="T14" fmla="*/ 350 w 1051"/>
              <a:gd name="T15" fmla="*/ 992 h 1285"/>
              <a:gd name="T16" fmla="*/ 350 w 1051"/>
              <a:gd name="T17" fmla="*/ 1110 h 1285"/>
              <a:gd name="T18" fmla="*/ 932 w 1051"/>
              <a:gd name="T19" fmla="*/ 1110 h 1285"/>
              <a:gd name="T20" fmla="*/ 932 w 1051"/>
              <a:gd name="T21" fmla="*/ 175 h 1285"/>
              <a:gd name="T22" fmla="*/ 350 w 1051"/>
              <a:gd name="T23" fmla="*/ 175 h 1285"/>
              <a:gd name="T24" fmla="*/ 350 w 1051"/>
              <a:gd name="T25" fmla="*/ 292 h 1285"/>
              <a:gd name="T26" fmla="*/ 233 w 1051"/>
              <a:gd name="T27" fmla="*/ 292 h 1285"/>
              <a:gd name="T28" fmla="*/ 233 w 1051"/>
              <a:gd name="T29" fmla="*/ 118 h 1285"/>
              <a:gd name="T30" fmla="*/ 350 w 1051"/>
              <a:gd name="T31" fmla="*/ 0 h 1285"/>
              <a:gd name="T32" fmla="*/ 932 w 1051"/>
              <a:gd name="T33" fmla="*/ 0 h 1285"/>
              <a:gd name="T34" fmla="*/ 582 w 1051"/>
              <a:gd name="T35" fmla="*/ 421 h 1285"/>
              <a:gd name="T36" fmla="*/ 350 w 1051"/>
              <a:gd name="T37" fmla="*/ 653 h 1285"/>
              <a:gd name="T38" fmla="*/ 582 w 1051"/>
              <a:gd name="T39" fmla="*/ 888 h 1285"/>
              <a:gd name="T40" fmla="*/ 525 w 1051"/>
              <a:gd name="T41" fmla="*/ 946 h 1285"/>
              <a:gd name="T42" fmla="*/ 293 w 1051"/>
              <a:gd name="T43" fmla="*/ 713 h 1285"/>
              <a:gd name="T44" fmla="*/ 58 w 1051"/>
              <a:gd name="T45" fmla="*/ 946 h 1285"/>
              <a:gd name="T46" fmla="*/ 0 w 1051"/>
              <a:gd name="T47" fmla="*/ 888 h 1285"/>
              <a:gd name="T48" fmla="*/ 233 w 1051"/>
              <a:gd name="T49" fmla="*/ 653 h 1285"/>
              <a:gd name="T50" fmla="*/ 0 w 1051"/>
              <a:gd name="T51" fmla="*/ 421 h 1285"/>
              <a:gd name="T52" fmla="*/ 58 w 1051"/>
              <a:gd name="T53" fmla="*/ 364 h 1285"/>
              <a:gd name="T54" fmla="*/ 293 w 1051"/>
              <a:gd name="T55" fmla="*/ 596 h 1285"/>
              <a:gd name="T56" fmla="*/ 525 w 1051"/>
              <a:gd name="T57" fmla="*/ 364 h 1285"/>
              <a:gd name="T58" fmla="*/ 582 w 1051"/>
              <a:gd name="T59" fmla="*/ 421 h 12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051" h="1285">
                <a:moveTo>
                  <a:pt x="932" y="0"/>
                </a:moveTo>
                <a:cubicBezTo>
                  <a:pt x="995" y="0"/>
                  <a:pt x="1050" y="55"/>
                  <a:pt x="1050" y="118"/>
                </a:cubicBezTo>
                <a:lnTo>
                  <a:pt x="1050" y="1167"/>
                </a:lnTo>
                <a:cubicBezTo>
                  <a:pt x="1050" y="1230"/>
                  <a:pt x="995" y="1284"/>
                  <a:pt x="932" y="1284"/>
                </a:cubicBezTo>
                <a:lnTo>
                  <a:pt x="350" y="1284"/>
                </a:lnTo>
                <a:cubicBezTo>
                  <a:pt x="287" y="1284"/>
                  <a:pt x="233" y="1230"/>
                  <a:pt x="233" y="1167"/>
                </a:cubicBezTo>
                <a:lnTo>
                  <a:pt x="233" y="992"/>
                </a:lnTo>
                <a:lnTo>
                  <a:pt x="350" y="992"/>
                </a:lnTo>
                <a:lnTo>
                  <a:pt x="350" y="1110"/>
                </a:lnTo>
                <a:lnTo>
                  <a:pt x="932" y="1110"/>
                </a:lnTo>
                <a:lnTo>
                  <a:pt x="932" y="175"/>
                </a:lnTo>
                <a:lnTo>
                  <a:pt x="350" y="175"/>
                </a:lnTo>
                <a:lnTo>
                  <a:pt x="350" y="292"/>
                </a:lnTo>
                <a:lnTo>
                  <a:pt x="233" y="292"/>
                </a:lnTo>
                <a:lnTo>
                  <a:pt x="233" y="118"/>
                </a:lnTo>
                <a:cubicBezTo>
                  <a:pt x="233" y="55"/>
                  <a:pt x="287" y="0"/>
                  <a:pt x="350" y="0"/>
                </a:cubicBezTo>
                <a:lnTo>
                  <a:pt x="932" y="0"/>
                </a:lnTo>
                <a:close/>
                <a:moveTo>
                  <a:pt x="582" y="421"/>
                </a:moveTo>
                <a:lnTo>
                  <a:pt x="350" y="653"/>
                </a:lnTo>
                <a:lnTo>
                  <a:pt x="582" y="888"/>
                </a:lnTo>
                <a:lnTo>
                  <a:pt x="525" y="946"/>
                </a:lnTo>
                <a:lnTo>
                  <a:pt x="293" y="713"/>
                </a:lnTo>
                <a:lnTo>
                  <a:pt x="58" y="946"/>
                </a:lnTo>
                <a:lnTo>
                  <a:pt x="0" y="888"/>
                </a:lnTo>
                <a:lnTo>
                  <a:pt x="233" y="653"/>
                </a:lnTo>
                <a:lnTo>
                  <a:pt x="0" y="421"/>
                </a:lnTo>
                <a:lnTo>
                  <a:pt x="58" y="364"/>
                </a:lnTo>
                <a:lnTo>
                  <a:pt x="293" y="596"/>
                </a:lnTo>
                <a:lnTo>
                  <a:pt x="525" y="364"/>
                </a:lnTo>
                <a:lnTo>
                  <a:pt x="582" y="421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0" name="Freeform 59"/>
          <p:cNvSpPr>
            <a:spLocks noChangeArrowheads="1"/>
          </p:cNvSpPr>
          <p:nvPr/>
        </p:nvSpPr>
        <p:spPr bwMode="auto">
          <a:xfrm>
            <a:off x="8551864" y="4993483"/>
            <a:ext cx="377825" cy="377825"/>
          </a:xfrm>
          <a:custGeom>
            <a:avLst/>
            <a:gdLst>
              <a:gd name="T0" fmla="*/ 210 w 1050"/>
              <a:gd name="T1" fmla="*/ 453 h 1050"/>
              <a:gd name="T2" fmla="*/ 595 w 1050"/>
              <a:gd name="T3" fmla="*/ 839 h 1050"/>
              <a:gd name="T4" fmla="*/ 724 w 1050"/>
              <a:gd name="T5" fmla="*/ 710 h 1050"/>
              <a:gd name="T6" fmla="*/ 784 w 1050"/>
              <a:gd name="T7" fmla="*/ 696 h 1050"/>
              <a:gd name="T8" fmla="*/ 992 w 1050"/>
              <a:gd name="T9" fmla="*/ 729 h 1050"/>
              <a:gd name="T10" fmla="*/ 1049 w 1050"/>
              <a:gd name="T11" fmla="*/ 787 h 1050"/>
              <a:gd name="T12" fmla="*/ 1049 w 1050"/>
              <a:gd name="T13" fmla="*/ 992 h 1050"/>
              <a:gd name="T14" fmla="*/ 992 w 1050"/>
              <a:gd name="T15" fmla="*/ 1049 h 1050"/>
              <a:gd name="T16" fmla="*/ 0 w 1050"/>
              <a:gd name="T17" fmla="*/ 57 h 1050"/>
              <a:gd name="T18" fmla="*/ 57 w 1050"/>
              <a:gd name="T19" fmla="*/ 0 h 1050"/>
              <a:gd name="T20" fmla="*/ 262 w 1050"/>
              <a:gd name="T21" fmla="*/ 0 h 1050"/>
              <a:gd name="T22" fmla="*/ 319 w 1050"/>
              <a:gd name="T23" fmla="*/ 57 h 1050"/>
              <a:gd name="T24" fmla="*/ 352 w 1050"/>
              <a:gd name="T25" fmla="*/ 265 h 1050"/>
              <a:gd name="T26" fmla="*/ 339 w 1050"/>
              <a:gd name="T27" fmla="*/ 325 h 1050"/>
              <a:gd name="T28" fmla="*/ 210 w 1050"/>
              <a:gd name="T29" fmla="*/ 453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050" h="1050">
                <a:moveTo>
                  <a:pt x="210" y="453"/>
                </a:moveTo>
                <a:cubicBezTo>
                  <a:pt x="295" y="617"/>
                  <a:pt x="431" y="754"/>
                  <a:pt x="595" y="839"/>
                </a:cubicBezTo>
                <a:lnTo>
                  <a:pt x="724" y="710"/>
                </a:lnTo>
                <a:cubicBezTo>
                  <a:pt x="740" y="694"/>
                  <a:pt x="765" y="688"/>
                  <a:pt x="784" y="696"/>
                </a:cubicBezTo>
                <a:cubicBezTo>
                  <a:pt x="850" y="718"/>
                  <a:pt x="921" y="729"/>
                  <a:pt x="992" y="729"/>
                </a:cubicBezTo>
                <a:cubicBezTo>
                  <a:pt x="1024" y="729"/>
                  <a:pt x="1049" y="754"/>
                  <a:pt x="1049" y="787"/>
                </a:cubicBezTo>
                <a:lnTo>
                  <a:pt x="1049" y="992"/>
                </a:lnTo>
                <a:cubicBezTo>
                  <a:pt x="1049" y="1024"/>
                  <a:pt x="1024" y="1049"/>
                  <a:pt x="992" y="1049"/>
                </a:cubicBezTo>
                <a:cubicBezTo>
                  <a:pt x="445" y="1049"/>
                  <a:pt x="0" y="604"/>
                  <a:pt x="0" y="57"/>
                </a:cubicBezTo>
                <a:cubicBezTo>
                  <a:pt x="0" y="24"/>
                  <a:pt x="24" y="0"/>
                  <a:pt x="57" y="0"/>
                </a:cubicBezTo>
                <a:lnTo>
                  <a:pt x="262" y="0"/>
                </a:lnTo>
                <a:cubicBezTo>
                  <a:pt x="295" y="0"/>
                  <a:pt x="319" y="24"/>
                  <a:pt x="319" y="57"/>
                </a:cubicBezTo>
                <a:cubicBezTo>
                  <a:pt x="319" y="131"/>
                  <a:pt x="330" y="199"/>
                  <a:pt x="352" y="265"/>
                </a:cubicBezTo>
                <a:cubicBezTo>
                  <a:pt x="358" y="284"/>
                  <a:pt x="355" y="308"/>
                  <a:pt x="339" y="325"/>
                </a:cubicBezTo>
                <a:lnTo>
                  <a:pt x="210" y="453"/>
                </a:lnTo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1" name="Freeform 60"/>
          <p:cNvSpPr>
            <a:spLocks noChangeArrowheads="1"/>
          </p:cNvSpPr>
          <p:nvPr/>
        </p:nvSpPr>
        <p:spPr bwMode="auto">
          <a:xfrm>
            <a:off x="9621839" y="4993483"/>
            <a:ext cx="377825" cy="377825"/>
          </a:xfrm>
          <a:custGeom>
            <a:avLst/>
            <a:gdLst>
              <a:gd name="T0" fmla="*/ 932 w 1050"/>
              <a:gd name="T1" fmla="*/ 0 h 1050"/>
              <a:gd name="T2" fmla="*/ 1049 w 1050"/>
              <a:gd name="T3" fmla="*/ 0 h 1050"/>
              <a:gd name="T4" fmla="*/ 1049 w 1050"/>
              <a:gd name="T5" fmla="*/ 407 h 1050"/>
              <a:gd name="T6" fmla="*/ 932 w 1050"/>
              <a:gd name="T7" fmla="*/ 407 h 1050"/>
              <a:gd name="T8" fmla="*/ 932 w 1050"/>
              <a:gd name="T9" fmla="*/ 0 h 1050"/>
              <a:gd name="T10" fmla="*/ 992 w 1050"/>
              <a:gd name="T11" fmla="*/ 729 h 1050"/>
              <a:gd name="T12" fmla="*/ 1049 w 1050"/>
              <a:gd name="T13" fmla="*/ 787 h 1050"/>
              <a:gd name="T14" fmla="*/ 1049 w 1050"/>
              <a:gd name="T15" fmla="*/ 992 h 1050"/>
              <a:gd name="T16" fmla="*/ 992 w 1050"/>
              <a:gd name="T17" fmla="*/ 1049 h 1050"/>
              <a:gd name="T18" fmla="*/ 0 w 1050"/>
              <a:gd name="T19" fmla="*/ 57 h 1050"/>
              <a:gd name="T20" fmla="*/ 57 w 1050"/>
              <a:gd name="T21" fmla="*/ 0 h 1050"/>
              <a:gd name="T22" fmla="*/ 262 w 1050"/>
              <a:gd name="T23" fmla="*/ 0 h 1050"/>
              <a:gd name="T24" fmla="*/ 320 w 1050"/>
              <a:gd name="T25" fmla="*/ 57 h 1050"/>
              <a:gd name="T26" fmla="*/ 353 w 1050"/>
              <a:gd name="T27" fmla="*/ 265 h 1050"/>
              <a:gd name="T28" fmla="*/ 339 w 1050"/>
              <a:gd name="T29" fmla="*/ 325 h 1050"/>
              <a:gd name="T30" fmla="*/ 210 w 1050"/>
              <a:gd name="T31" fmla="*/ 453 h 1050"/>
              <a:gd name="T32" fmla="*/ 596 w 1050"/>
              <a:gd name="T33" fmla="*/ 839 h 1050"/>
              <a:gd name="T34" fmla="*/ 724 w 1050"/>
              <a:gd name="T35" fmla="*/ 710 h 1050"/>
              <a:gd name="T36" fmla="*/ 784 w 1050"/>
              <a:gd name="T37" fmla="*/ 696 h 1050"/>
              <a:gd name="T38" fmla="*/ 992 w 1050"/>
              <a:gd name="T39" fmla="*/ 729 h 1050"/>
              <a:gd name="T40" fmla="*/ 817 w 1050"/>
              <a:gd name="T41" fmla="*/ 0 h 1050"/>
              <a:gd name="T42" fmla="*/ 817 w 1050"/>
              <a:gd name="T43" fmla="*/ 407 h 1050"/>
              <a:gd name="T44" fmla="*/ 700 w 1050"/>
              <a:gd name="T45" fmla="*/ 407 h 1050"/>
              <a:gd name="T46" fmla="*/ 700 w 1050"/>
              <a:gd name="T47" fmla="*/ 0 h 1050"/>
              <a:gd name="T48" fmla="*/ 817 w 1050"/>
              <a:gd name="T49" fmla="*/ 0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050" h="1050">
                <a:moveTo>
                  <a:pt x="932" y="0"/>
                </a:moveTo>
                <a:lnTo>
                  <a:pt x="1049" y="0"/>
                </a:lnTo>
                <a:lnTo>
                  <a:pt x="1049" y="407"/>
                </a:lnTo>
                <a:lnTo>
                  <a:pt x="932" y="407"/>
                </a:lnTo>
                <a:lnTo>
                  <a:pt x="932" y="0"/>
                </a:lnTo>
                <a:close/>
                <a:moveTo>
                  <a:pt x="992" y="729"/>
                </a:moveTo>
                <a:cubicBezTo>
                  <a:pt x="1025" y="729"/>
                  <a:pt x="1049" y="754"/>
                  <a:pt x="1049" y="787"/>
                </a:cubicBezTo>
                <a:lnTo>
                  <a:pt x="1049" y="992"/>
                </a:lnTo>
                <a:cubicBezTo>
                  <a:pt x="1049" y="1024"/>
                  <a:pt x="1025" y="1049"/>
                  <a:pt x="992" y="1049"/>
                </a:cubicBezTo>
                <a:cubicBezTo>
                  <a:pt x="445" y="1049"/>
                  <a:pt x="0" y="604"/>
                  <a:pt x="0" y="57"/>
                </a:cubicBezTo>
                <a:cubicBezTo>
                  <a:pt x="0" y="24"/>
                  <a:pt x="25" y="0"/>
                  <a:pt x="57" y="0"/>
                </a:cubicBezTo>
                <a:lnTo>
                  <a:pt x="262" y="0"/>
                </a:lnTo>
                <a:cubicBezTo>
                  <a:pt x="295" y="0"/>
                  <a:pt x="320" y="24"/>
                  <a:pt x="320" y="57"/>
                </a:cubicBezTo>
                <a:cubicBezTo>
                  <a:pt x="320" y="131"/>
                  <a:pt x="331" y="199"/>
                  <a:pt x="353" y="265"/>
                </a:cubicBezTo>
                <a:cubicBezTo>
                  <a:pt x="358" y="284"/>
                  <a:pt x="355" y="308"/>
                  <a:pt x="339" y="325"/>
                </a:cubicBezTo>
                <a:lnTo>
                  <a:pt x="210" y="453"/>
                </a:lnTo>
                <a:cubicBezTo>
                  <a:pt x="295" y="620"/>
                  <a:pt x="432" y="754"/>
                  <a:pt x="596" y="839"/>
                </a:cubicBezTo>
                <a:lnTo>
                  <a:pt x="724" y="710"/>
                </a:lnTo>
                <a:cubicBezTo>
                  <a:pt x="741" y="694"/>
                  <a:pt x="765" y="691"/>
                  <a:pt x="784" y="696"/>
                </a:cubicBezTo>
                <a:cubicBezTo>
                  <a:pt x="850" y="718"/>
                  <a:pt x="918" y="729"/>
                  <a:pt x="992" y="729"/>
                </a:cubicBezTo>
                <a:close/>
                <a:moveTo>
                  <a:pt x="817" y="0"/>
                </a:moveTo>
                <a:lnTo>
                  <a:pt x="817" y="407"/>
                </a:lnTo>
                <a:lnTo>
                  <a:pt x="700" y="407"/>
                </a:lnTo>
                <a:lnTo>
                  <a:pt x="700" y="0"/>
                </a:lnTo>
                <a:lnTo>
                  <a:pt x="817" y="0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2" name="Freeform 61"/>
          <p:cNvSpPr>
            <a:spLocks noChangeArrowheads="1"/>
          </p:cNvSpPr>
          <p:nvPr/>
        </p:nvSpPr>
        <p:spPr bwMode="auto">
          <a:xfrm>
            <a:off x="10628314" y="4995069"/>
            <a:ext cx="504825" cy="374650"/>
          </a:xfrm>
          <a:custGeom>
            <a:avLst/>
            <a:gdLst>
              <a:gd name="T0" fmla="*/ 1383 w 1401"/>
              <a:gd name="T1" fmla="*/ 798 h 1042"/>
              <a:gd name="T2" fmla="*/ 1400 w 1401"/>
              <a:gd name="T3" fmla="*/ 839 h 1042"/>
              <a:gd name="T4" fmla="*/ 1383 w 1401"/>
              <a:gd name="T5" fmla="*/ 880 h 1042"/>
              <a:gd name="T6" fmla="*/ 1238 w 1401"/>
              <a:gd name="T7" fmla="*/ 1024 h 1042"/>
              <a:gd name="T8" fmla="*/ 1197 w 1401"/>
              <a:gd name="T9" fmla="*/ 1041 h 1042"/>
              <a:gd name="T10" fmla="*/ 1156 w 1401"/>
              <a:gd name="T11" fmla="*/ 1024 h 1042"/>
              <a:gd name="T12" fmla="*/ 1001 w 1401"/>
              <a:gd name="T13" fmla="*/ 915 h 1042"/>
              <a:gd name="T14" fmla="*/ 968 w 1401"/>
              <a:gd name="T15" fmla="*/ 863 h 1042"/>
              <a:gd name="T16" fmla="*/ 968 w 1401"/>
              <a:gd name="T17" fmla="*/ 683 h 1042"/>
              <a:gd name="T18" fmla="*/ 700 w 1401"/>
              <a:gd name="T19" fmla="*/ 642 h 1042"/>
              <a:gd name="T20" fmla="*/ 432 w 1401"/>
              <a:gd name="T21" fmla="*/ 683 h 1042"/>
              <a:gd name="T22" fmla="*/ 432 w 1401"/>
              <a:gd name="T23" fmla="*/ 863 h 1042"/>
              <a:gd name="T24" fmla="*/ 399 w 1401"/>
              <a:gd name="T25" fmla="*/ 918 h 1042"/>
              <a:gd name="T26" fmla="*/ 244 w 1401"/>
              <a:gd name="T27" fmla="*/ 1024 h 1042"/>
              <a:gd name="T28" fmla="*/ 203 w 1401"/>
              <a:gd name="T29" fmla="*/ 1041 h 1042"/>
              <a:gd name="T30" fmla="*/ 162 w 1401"/>
              <a:gd name="T31" fmla="*/ 1024 h 1042"/>
              <a:gd name="T32" fmla="*/ 17 w 1401"/>
              <a:gd name="T33" fmla="*/ 880 h 1042"/>
              <a:gd name="T34" fmla="*/ 0 w 1401"/>
              <a:gd name="T35" fmla="*/ 839 h 1042"/>
              <a:gd name="T36" fmla="*/ 17 w 1401"/>
              <a:gd name="T37" fmla="*/ 798 h 1042"/>
              <a:gd name="T38" fmla="*/ 700 w 1401"/>
              <a:gd name="T39" fmla="*/ 524 h 1042"/>
              <a:gd name="T40" fmla="*/ 1383 w 1401"/>
              <a:gd name="T41" fmla="*/ 798 h 1042"/>
              <a:gd name="T42" fmla="*/ 380 w 1401"/>
              <a:gd name="T43" fmla="*/ 145 h 1042"/>
              <a:gd name="T44" fmla="*/ 380 w 1401"/>
              <a:gd name="T45" fmla="*/ 349 h 1042"/>
              <a:gd name="T46" fmla="*/ 293 w 1401"/>
              <a:gd name="T47" fmla="*/ 349 h 1042"/>
              <a:gd name="T48" fmla="*/ 293 w 1401"/>
              <a:gd name="T49" fmla="*/ 0 h 1042"/>
              <a:gd name="T50" fmla="*/ 643 w 1401"/>
              <a:gd name="T51" fmla="*/ 0 h 1042"/>
              <a:gd name="T52" fmla="*/ 643 w 1401"/>
              <a:gd name="T53" fmla="*/ 87 h 1042"/>
              <a:gd name="T54" fmla="*/ 438 w 1401"/>
              <a:gd name="T55" fmla="*/ 87 h 1042"/>
              <a:gd name="T56" fmla="*/ 700 w 1401"/>
              <a:gd name="T57" fmla="*/ 349 h 1042"/>
              <a:gd name="T58" fmla="*/ 1050 w 1401"/>
              <a:gd name="T59" fmla="*/ 0 h 1042"/>
              <a:gd name="T60" fmla="*/ 1107 w 1401"/>
              <a:gd name="T61" fmla="*/ 57 h 1042"/>
              <a:gd name="T62" fmla="*/ 700 w 1401"/>
              <a:gd name="T63" fmla="*/ 467 h 1042"/>
              <a:gd name="T64" fmla="*/ 380 w 1401"/>
              <a:gd name="T65" fmla="*/ 145 h 10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401" h="1042">
                <a:moveTo>
                  <a:pt x="1383" y="798"/>
                </a:moveTo>
                <a:cubicBezTo>
                  <a:pt x="1394" y="809"/>
                  <a:pt x="1400" y="823"/>
                  <a:pt x="1400" y="839"/>
                </a:cubicBezTo>
                <a:cubicBezTo>
                  <a:pt x="1400" y="856"/>
                  <a:pt x="1394" y="869"/>
                  <a:pt x="1383" y="880"/>
                </a:cubicBezTo>
                <a:lnTo>
                  <a:pt x="1238" y="1024"/>
                </a:lnTo>
                <a:cubicBezTo>
                  <a:pt x="1228" y="1035"/>
                  <a:pt x="1214" y="1041"/>
                  <a:pt x="1197" y="1041"/>
                </a:cubicBezTo>
                <a:cubicBezTo>
                  <a:pt x="1181" y="1041"/>
                  <a:pt x="1167" y="1035"/>
                  <a:pt x="1156" y="1024"/>
                </a:cubicBezTo>
                <a:cubicBezTo>
                  <a:pt x="1110" y="981"/>
                  <a:pt x="1058" y="942"/>
                  <a:pt x="1001" y="915"/>
                </a:cubicBezTo>
                <a:cubicBezTo>
                  <a:pt x="982" y="907"/>
                  <a:pt x="968" y="885"/>
                  <a:pt x="968" y="863"/>
                </a:cubicBezTo>
                <a:lnTo>
                  <a:pt x="968" y="683"/>
                </a:lnTo>
                <a:cubicBezTo>
                  <a:pt x="883" y="656"/>
                  <a:pt x="793" y="642"/>
                  <a:pt x="700" y="642"/>
                </a:cubicBezTo>
                <a:cubicBezTo>
                  <a:pt x="607" y="642"/>
                  <a:pt x="517" y="656"/>
                  <a:pt x="432" y="683"/>
                </a:cubicBezTo>
                <a:lnTo>
                  <a:pt x="432" y="863"/>
                </a:lnTo>
                <a:cubicBezTo>
                  <a:pt x="432" y="888"/>
                  <a:pt x="419" y="910"/>
                  <a:pt x="399" y="918"/>
                </a:cubicBezTo>
                <a:cubicBezTo>
                  <a:pt x="342" y="945"/>
                  <a:pt x="290" y="981"/>
                  <a:pt x="244" y="1024"/>
                </a:cubicBezTo>
                <a:cubicBezTo>
                  <a:pt x="233" y="1035"/>
                  <a:pt x="220" y="1041"/>
                  <a:pt x="203" y="1041"/>
                </a:cubicBezTo>
                <a:cubicBezTo>
                  <a:pt x="187" y="1041"/>
                  <a:pt x="173" y="1035"/>
                  <a:pt x="162" y="1024"/>
                </a:cubicBezTo>
                <a:lnTo>
                  <a:pt x="17" y="880"/>
                </a:lnTo>
                <a:cubicBezTo>
                  <a:pt x="6" y="869"/>
                  <a:pt x="0" y="856"/>
                  <a:pt x="0" y="839"/>
                </a:cubicBezTo>
                <a:cubicBezTo>
                  <a:pt x="0" y="823"/>
                  <a:pt x="6" y="809"/>
                  <a:pt x="17" y="798"/>
                </a:cubicBezTo>
                <a:cubicBezTo>
                  <a:pt x="194" y="628"/>
                  <a:pt x="435" y="524"/>
                  <a:pt x="700" y="524"/>
                </a:cubicBezTo>
                <a:cubicBezTo>
                  <a:pt x="965" y="524"/>
                  <a:pt x="1206" y="628"/>
                  <a:pt x="1383" y="798"/>
                </a:cubicBezTo>
                <a:close/>
                <a:moveTo>
                  <a:pt x="380" y="145"/>
                </a:moveTo>
                <a:lnTo>
                  <a:pt x="380" y="349"/>
                </a:lnTo>
                <a:lnTo>
                  <a:pt x="293" y="349"/>
                </a:lnTo>
                <a:lnTo>
                  <a:pt x="293" y="0"/>
                </a:lnTo>
                <a:lnTo>
                  <a:pt x="643" y="0"/>
                </a:lnTo>
                <a:lnTo>
                  <a:pt x="643" y="87"/>
                </a:lnTo>
                <a:lnTo>
                  <a:pt x="438" y="87"/>
                </a:lnTo>
                <a:lnTo>
                  <a:pt x="700" y="349"/>
                </a:lnTo>
                <a:lnTo>
                  <a:pt x="1050" y="0"/>
                </a:lnTo>
                <a:lnTo>
                  <a:pt x="1107" y="57"/>
                </a:lnTo>
                <a:lnTo>
                  <a:pt x="700" y="467"/>
                </a:lnTo>
                <a:lnTo>
                  <a:pt x="380" y="145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3" name="Freeform 62"/>
          <p:cNvSpPr>
            <a:spLocks noChangeArrowheads="1"/>
          </p:cNvSpPr>
          <p:nvPr/>
        </p:nvSpPr>
        <p:spPr bwMode="auto">
          <a:xfrm>
            <a:off x="1058862" y="5863434"/>
            <a:ext cx="419100" cy="377825"/>
          </a:xfrm>
          <a:custGeom>
            <a:avLst/>
            <a:gdLst>
              <a:gd name="T0" fmla="*/ 582 w 1165"/>
              <a:gd name="T1" fmla="*/ 874 h 1050"/>
              <a:gd name="T2" fmla="*/ 875 w 1165"/>
              <a:gd name="T3" fmla="*/ 582 h 1050"/>
              <a:gd name="T4" fmla="*/ 582 w 1165"/>
              <a:gd name="T5" fmla="*/ 290 h 1050"/>
              <a:gd name="T6" fmla="*/ 290 w 1165"/>
              <a:gd name="T7" fmla="*/ 582 h 1050"/>
              <a:gd name="T8" fmla="*/ 582 w 1165"/>
              <a:gd name="T9" fmla="*/ 874 h 1050"/>
              <a:gd name="T10" fmla="*/ 407 w 1165"/>
              <a:gd name="T11" fmla="*/ 0 h 1050"/>
              <a:gd name="T12" fmla="*/ 757 w 1165"/>
              <a:gd name="T13" fmla="*/ 0 h 1050"/>
              <a:gd name="T14" fmla="*/ 864 w 1165"/>
              <a:gd name="T15" fmla="*/ 115 h 1050"/>
              <a:gd name="T16" fmla="*/ 1050 w 1165"/>
              <a:gd name="T17" fmla="*/ 115 h 1050"/>
              <a:gd name="T18" fmla="*/ 1164 w 1165"/>
              <a:gd name="T19" fmla="*/ 232 h 1050"/>
              <a:gd name="T20" fmla="*/ 1164 w 1165"/>
              <a:gd name="T21" fmla="*/ 932 h 1050"/>
              <a:gd name="T22" fmla="*/ 1050 w 1165"/>
              <a:gd name="T23" fmla="*/ 1049 h 1050"/>
              <a:gd name="T24" fmla="*/ 115 w 1165"/>
              <a:gd name="T25" fmla="*/ 1049 h 1050"/>
              <a:gd name="T26" fmla="*/ 0 w 1165"/>
              <a:gd name="T27" fmla="*/ 932 h 1050"/>
              <a:gd name="T28" fmla="*/ 0 w 1165"/>
              <a:gd name="T29" fmla="*/ 232 h 1050"/>
              <a:gd name="T30" fmla="*/ 115 w 1165"/>
              <a:gd name="T31" fmla="*/ 115 h 1050"/>
              <a:gd name="T32" fmla="*/ 301 w 1165"/>
              <a:gd name="T33" fmla="*/ 115 h 1050"/>
              <a:gd name="T34" fmla="*/ 407 w 1165"/>
              <a:gd name="T35" fmla="*/ 0 h 1050"/>
              <a:gd name="T36" fmla="*/ 397 w 1165"/>
              <a:gd name="T37" fmla="*/ 582 h 1050"/>
              <a:gd name="T38" fmla="*/ 582 w 1165"/>
              <a:gd name="T39" fmla="*/ 396 h 1050"/>
              <a:gd name="T40" fmla="*/ 768 w 1165"/>
              <a:gd name="T41" fmla="*/ 582 h 1050"/>
              <a:gd name="T42" fmla="*/ 582 w 1165"/>
              <a:gd name="T43" fmla="*/ 768 h 1050"/>
              <a:gd name="T44" fmla="*/ 397 w 1165"/>
              <a:gd name="T45" fmla="*/ 582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165" h="1050">
                <a:moveTo>
                  <a:pt x="582" y="874"/>
                </a:moveTo>
                <a:cubicBezTo>
                  <a:pt x="744" y="874"/>
                  <a:pt x="875" y="743"/>
                  <a:pt x="875" y="582"/>
                </a:cubicBezTo>
                <a:cubicBezTo>
                  <a:pt x="875" y="421"/>
                  <a:pt x="744" y="290"/>
                  <a:pt x="582" y="290"/>
                </a:cubicBezTo>
                <a:cubicBezTo>
                  <a:pt x="421" y="290"/>
                  <a:pt x="290" y="421"/>
                  <a:pt x="290" y="582"/>
                </a:cubicBezTo>
                <a:cubicBezTo>
                  <a:pt x="290" y="743"/>
                  <a:pt x="421" y="874"/>
                  <a:pt x="582" y="874"/>
                </a:cubicBezTo>
                <a:close/>
                <a:moveTo>
                  <a:pt x="407" y="0"/>
                </a:moveTo>
                <a:lnTo>
                  <a:pt x="757" y="0"/>
                </a:lnTo>
                <a:lnTo>
                  <a:pt x="864" y="115"/>
                </a:lnTo>
                <a:lnTo>
                  <a:pt x="1050" y="115"/>
                </a:lnTo>
                <a:cubicBezTo>
                  <a:pt x="1113" y="115"/>
                  <a:pt x="1164" y="169"/>
                  <a:pt x="1164" y="232"/>
                </a:cubicBezTo>
                <a:lnTo>
                  <a:pt x="1164" y="932"/>
                </a:lnTo>
                <a:cubicBezTo>
                  <a:pt x="1164" y="995"/>
                  <a:pt x="1113" y="1049"/>
                  <a:pt x="1050" y="1049"/>
                </a:cubicBezTo>
                <a:lnTo>
                  <a:pt x="115" y="1049"/>
                </a:lnTo>
                <a:cubicBezTo>
                  <a:pt x="52" y="1049"/>
                  <a:pt x="0" y="995"/>
                  <a:pt x="0" y="932"/>
                </a:cubicBezTo>
                <a:lnTo>
                  <a:pt x="0" y="232"/>
                </a:lnTo>
                <a:cubicBezTo>
                  <a:pt x="0" y="169"/>
                  <a:pt x="52" y="115"/>
                  <a:pt x="115" y="115"/>
                </a:cubicBezTo>
                <a:lnTo>
                  <a:pt x="301" y="115"/>
                </a:lnTo>
                <a:lnTo>
                  <a:pt x="407" y="0"/>
                </a:lnTo>
                <a:close/>
                <a:moveTo>
                  <a:pt x="397" y="582"/>
                </a:moveTo>
                <a:cubicBezTo>
                  <a:pt x="397" y="478"/>
                  <a:pt x="478" y="396"/>
                  <a:pt x="582" y="396"/>
                </a:cubicBezTo>
                <a:cubicBezTo>
                  <a:pt x="685" y="396"/>
                  <a:pt x="768" y="478"/>
                  <a:pt x="768" y="582"/>
                </a:cubicBezTo>
                <a:cubicBezTo>
                  <a:pt x="768" y="686"/>
                  <a:pt x="685" y="768"/>
                  <a:pt x="582" y="768"/>
                </a:cubicBezTo>
                <a:cubicBezTo>
                  <a:pt x="478" y="768"/>
                  <a:pt x="397" y="686"/>
                  <a:pt x="397" y="582"/>
                </a:cubicBez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4" name="Freeform 63"/>
          <p:cNvSpPr>
            <a:spLocks noChangeArrowheads="1"/>
          </p:cNvSpPr>
          <p:nvPr/>
        </p:nvSpPr>
        <p:spPr bwMode="auto">
          <a:xfrm>
            <a:off x="2174874" y="5842794"/>
            <a:ext cx="336550" cy="419100"/>
          </a:xfrm>
          <a:custGeom>
            <a:avLst/>
            <a:gdLst>
              <a:gd name="T0" fmla="*/ 118 w 936"/>
              <a:gd name="T1" fmla="*/ 989 h 1165"/>
              <a:gd name="T2" fmla="*/ 818 w 936"/>
              <a:gd name="T3" fmla="*/ 989 h 1165"/>
              <a:gd name="T4" fmla="*/ 593 w 936"/>
              <a:gd name="T5" fmla="*/ 691 h 1165"/>
              <a:gd name="T6" fmla="*/ 419 w 936"/>
              <a:gd name="T7" fmla="*/ 915 h 1165"/>
              <a:gd name="T8" fmla="*/ 293 w 936"/>
              <a:gd name="T9" fmla="*/ 765 h 1165"/>
              <a:gd name="T10" fmla="*/ 118 w 936"/>
              <a:gd name="T11" fmla="*/ 989 h 1165"/>
              <a:gd name="T12" fmla="*/ 118 w 936"/>
              <a:gd name="T13" fmla="*/ 114 h 1165"/>
              <a:gd name="T14" fmla="*/ 118 w 936"/>
              <a:gd name="T15" fmla="*/ 582 h 1165"/>
              <a:gd name="T16" fmla="*/ 263 w 936"/>
              <a:gd name="T17" fmla="*/ 494 h 1165"/>
              <a:gd name="T18" fmla="*/ 410 w 936"/>
              <a:gd name="T19" fmla="*/ 582 h 1165"/>
              <a:gd name="T20" fmla="*/ 410 w 936"/>
              <a:gd name="T21" fmla="*/ 114 h 1165"/>
              <a:gd name="T22" fmla="*/ 118 w 936"/>
              <a:gd name="T23" fmla="*/ 114 h 1165"/>
              <a:gd name="T24" fmla="*/ 818 w 936"/>
              <a:gd name="T25" fmla="*/ 0 h 1165"/>
              <a:gd name="T26" fmla="*/ 935 w 936"/>
              <a:gd name="T27" fmla="*/ 114 h 1165"/>
              <a:gd name="T28" fmla="*/ 935 w 936"/>
              <a:gd name="T29" fmla="*/ 1049 h 1165"/>
              <a:gd name="T30" fmla="*/ 818 w 936"/>
              <a:gd name="T31" fmla="*/ 1164 h 1165"/>
              <a:gd name="T32" fmla="*/ 118 w 936"/>
              <a:gd name="T33" fmla="*/ 1164 h 1165"/>
              <a:gd name="T34" fmla="*/ 0 w 936"/>
              <a:gd name="T35" fmla="*/ 1049 h 1165"/>
              <a:gd name="T36" fmla="*/ 0 w 936"/>
              <a:gd name="T37" fmla="*/ 114 h 1165"/>
              <a:gd name="T38" fmla="*/ 118 w 936"/>
              <a:gd name="T39" fmla="*/ 0 h 1165"/>
              <a:gd name="T40" fmla="*/ 818 w 936"/>
              <a:gd name="T41" fmla="*/ 0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936" h="1165">
                <a:moveTo>
                  <a:pt x="118" y="989"/>
                </a:moveTo>
                <a:lnTo>
                  <a:pt x="818" y="989"/>
                </a:lnTo>
                <a:lnTo>
                  <a:pt x="593" y="691"/>
                </a:lnTo>
                <a:lnTo>
                  <a:pt x="419" y="915"/>
                </a:lnTo>
                <a:lnTo>
                  <a:pt x="293" y="765"/>
                </a:lnTo>
                <a:lnTo>
                  <a:pt x="118" y="989"/>
                </a:lnTo>
                <a:close/>
                <a:moveTo>
                  <a:pt x="118" y="114"/>
                </a:moveTo>
                <a:lnTo>
                  <a:pt x="118" y="582"/>
                </a:lnTo>
                <a:lnTo>
                  <a:pt x="263" y="494"/>
                </a:lnTo>
                <a:lnTo>
                  <a:pt x="410" y="582"/>
                </a:lnTo>
                <a:lnTo>
                  <a:pt x="410" y="114"/>
                </a:lnTo>
                <a:lnTo>
                  <a:pt x="118" y="114"/>
                </a:lnTo>
                <a:close/>
                <a:moveTo>
                  <a:pt x="818" y="0"/>
                </a:moveTo>
                <a:cubicBezTo>
                  <a:pt x="880" y="0"/>
                  <a:pt x="935" y="52"/>
                  <a:pt x="935" y="114"/>
                </a:cubicBezTo>
                <a:lnTo>
                  <a:pt x="935" y="1049"/>
                </a:lnTo>
                <a:cubicBezTo>
                  <a:pt x="935" y="1112"/>
                  <a:pt x="880" y="1164"/>
                  <a:pt x="818" y="1164"/>
                </a:cubicBezTo>
                <a:lnTo>
                  <a:pt x="118" y="1164"/>
                </a:lnTo>
                <a:cubicBezTo>
                  <a:pt x="55" y="1164"/>
                  <a:pt x="0" y="1112"/>
                  <a:pt x="0" y="1049"/>
                </a:cubicBezTo>
                <a:lnTo>
                  <a:pt x="0" y="114"/>
                </a:lnTo>
                <a:cubicBezTo>
                  <a:pt x="0" y="52"/>
                  <a:pt x="55" y="0"/>
                  <a:pt x="118" y="0"/>
                </a:cubicBezTo>
                <a:lnTo>
                  <a:pt x="818" y="0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5" name="Freeform 64"/>
          <p:cNvSpPr>
            <a:spLocks noChangeArrowheads="1"/>
          </p:cNvSpPr>
          <p:nvPr/>
        </p:nvSpPr>
        <p:spPr bwMode="auto">
          <a:xfrm>
            <a:off x="3187701" y="5863434"/>
            <a:ext cx="461963" cy="377825"/>
          </a:xfrm>
          <a:custGeom>
            <a:avLst/>
            <a:gdLst>
              <a:gd name="T0" fmla="*/ 1167 w 1285"/>
              <a:gd name="T1" fmla="*/ 935 h 1050"/>
              <a:gd name="T2" fmla="*/ 1167 w 1285"/>
              <a:gd name="T3" fmla="*/ 115 h 1050"/>
              <a:gd name="T4" fmla="*/ 117 w 1285"/>
              <a:gd name="T5" fmla="*/ 115 h 1050"/>
              <a:gd name="T6" fmla="*/ 117 w 1285"/>
              <a:gd name="T7" fmla="*/ 935 h 1050"/>
              <a:gd name="T8" fmla="*/ 1167 w 1285"/>
              <a:gd name="T9" fmla="*/ 935 h 1050"/>
              <a:gd name="T10" fmla="*/ 1284 w 1285"/>
              <a:gd name="T11" fmla="*/ 932 h 1050"/>
              <a:gd name="T12" fmla="*/ 1167 w 1285"/>
              <a:gd name="T13" fmla="*/ 1049 h 1050"/>
              <a:gd name="T14" fmla="*/ 117 w 1285"/>
              <a:gd name="T15" fmla="*/ 1049 h 1050"/>
              <a:gd name="T16" fmla="*/ 0 w 1285"/>
              <a:gd name="T17" fmla="*/ 932 h 1050"/>
              <a:gd name="T18" fmla="*/ 0 w 1285"/>
              <a:gd name="T19" fmla="*/ 115 h 1050"/>
              <a:gd name="T20" fmla="*/ 117 w 1285"/>
              <a:gd name="T21" fmla="*/ 0 h 1050"/>
              <a:gd name="T22" fmla="*/ 1167 w 1285"/>
              <a:gd name="T23" fmla="*/ 0 h 1050"/>
              <a:gd name="T24" fmla="*/ 1284 w 1285"/>
              <a:gd name="T25" fmla="*/ 115 h 1050"/>
              <a:gd name="T26" fmla="*/ 1284 w 1285"/>
              <a:gd name="T27" fmla="*/ 932 h 1050"/>
              <a:gd name="T28" fmla="*/ 1049 w 1285"/>
              <a:gd name="T29" fmla="*/ 467 h 1050"/>
              <a:gd name="T30" fmla="*/ 1049 w 1285"/>
              <a:gd name="T31" fmla="*/ 817 h 1050"/>
              <a:gd name="T32" fmla="*/ 585 w 1285"/>
              <a:gd name="T33" fmla="*/ 817 h 1050"/>
              <a:gd name="T34" fmla="*/ 585 w 1285"/>
              <a:gd name="T35" fmla="*/ 467 h 1050"/>
              <a:gd name="T36" fmla="*/ 1049 w 1285"/>
              <a:gd name="T37" fmla="*/ 467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285" h="1050">
                <a:moveTo>
                  <a:pt x="1167" y="935"/>
                </a:moveTo>
                <a:lnTo>
                  <a:pt x="1167" y="115"/>
                </a:lnTo>
                <a:lnTo>
                  <a:pt x="117" y="115"/>
                </a:lnTo>
                <a:lnTo>
                  <a:pt x="117" y="935"/>
                </a:lnTo>
                <a:lnTo>
                  <a:pt x="1167" y="935"/>
                </a:lnTo>
                <a:close/>
                <a:moveTo>
                  <a:pt x="1284" y="932"/>
                </a:moveTo>
                <a:cubicBezTo>
                  <a:pt x="1284" y="995"/>
                  <a:pt x="1230" y="1049"/>
                  <a:pt x="1167" y="1049"/>
                </a:cubicBezTo>
                <a:lnTo>
                  <a:pt x="117" y="1049"/>
                </a:lnTo>
                <a:cubicBezTo>
                  <a:pt x="55" y="1049"/>
                  <a:pt x="0" y="995"/>
                  <a:pt x="0" y="932"/>
                </a:cubicBezTo>
                <a:lnTo>
                  <a:pt x="0" y="115"/>
                </a:lnTo>
                <a:cubicBezTo>
                  <a:pt x="0" y="52"/>
                  <a:pt x="55" y="0"/>
                  <a:pt x="117" y="0"/>
                </a:cubicBezTo>
                <a:lnTo>
                  <a:pt x="1167" y="0"/>
                </a:lnTo>
                <a:cubicBezTo>
                  <a:pt x="1230" y="0"/>
                  <a:pt x="1284" y="52"/>
                  <a:pt x="1284" y="115"/>
                </a:cubicBezTo>
                <a:lnTo>
                  <a:pt x="1284" y="932"/>
                </a:lnTo>
                <a:close/>
                <a:moveTo>
                  <a:pt x="1049" y="467"/>
                </a:moveTo>
                <a:lnTo>
                  <a:pt x="1049" y="817"/>
                </a:lnTo>
                <a:lnTo>
                  <a:pt x="585" y="817"/>
                </a:lnTo>
                <a:lnTo>
                  <a:pt x="585" y="467"/>
                </a:lnTo>
                <a:lnTo>
                  <a:pt x="1049" y="467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6" name="Freeform 65"/>
          <p:cNvSpPr>
            <a:spLocks noChangeArrowheads="1"/>
          </p:cNvSpPr>
          <p:nvPr/>
        </p:nvSpPr>
        <p:spPr bwMode="auto">
          <a:xfrm>
            <a:off x="4284662" y="5842794"/>
            <a:ext cx="419100" cy="419100"/>
          </a:xfrm>
          <a:custGeom>
            <a:avLst/>
            <a:gdLst>
              <a:gd name="T0" fmla="*/ 700 w 1166"/>
              <a:gd name="T1" fmla="*/ 552 h 1165"/>
              <a:gd name="T2" fmla="*/ 700 w 1166"/>
              <a:gd name="T3" fmla="*/ 377 h 1165"/>
              <a:gd name="T4" fmla="*/ 757 w 1166"/>
              <a:gd name="T5" fmla="*/ 377 h 1165"/>
              <a:gd name="T6" fmla="*/ 757 w 1166"/>
              <a:gd name="T7" fmla="*/ 552 h 1165"/>
              <a:gd name="T8" fmla="*/ 700 w 1166"/>
              <a:gd name="T9" fmla="*/ 552 h 1165"/>
              <a:gd name="T10" fmla="*/ 115 w 1166"/>
              <a:gd name="T11" fmla="*/ 1049 h 1165"/>
              <a:gd name="T12" fmla="*/ 932 w 1166"/>
              <a:gd name="T13" fmla="*/ 1049 h 1165"/>
              <a:gd name="T14" fmla="*/ 932 w 1166"/>
              <a:gd name="T15" fmla="*/ 1164 h 1165"/>
              <a:gd name="T16" fmla="*/ 115 w 1166"/>
              <a:gd name="T17" fmla="*/ 1164 h 1165"/>
              <a:gd name="T18" fmla="*/ 0 w 1166"/>
              <a:gd name="T19" fmla="*/ 1049 h 1165"/>
              <a:gd name="T20" fmla="*/ 0 w 1166"/>
              <a:gd name="T21" fmla="*/ 232 h 1165"/>
              <a:gd name="T22" fmla="*/ 115 w 1166"/>
              <a:gd name="T23" fmla="*/ 232 h 1165"/>
              <a:gd name="T24" fmla="*/ 115 w 1166"/>
              <a:gd name="T25" fmla="*/ 1049 h 1165"/>
              <a:gd name="T26" fmla="*/ 408 w 1166"/>
              <a:gd name="T27" fmla="*/ 437 h 1165"/>
              <a:gd name="T28" fmla="*/ 408 w 1166"/>
              <a:gd name="T29" fmla="*/ 377 h 1165"/>
              <a:gd name="T30" fmla="*/ 465 w 1166"/>
              <a:gd name="T31" fmla="*/ 377 h 1165"/>
              <a:gd name="T32" fmla="*/ 465 w 1166"/>
              <a:gd name="T33" fmla="*/ 437 h 1165"/>
              <a:gd name="T34" fmla="*/ 408 w 1166"/>
              <a:gd name="T35" fmla="*/ 437 h 1165"/>
              <a:gd name="T36" fmla="*/ 1077 w 1166"/>
              <a:gd name="T37" fmla="*/ 377 h 1165"/>
              <a:gd name="T38" fmla="*/ 1077 w 1166"/>
              <a:gd name="T39" fmla="*/ 289 h 1165"/>
              <a:gd name="T40" fmla="*/ 902 w 1166"/>
              <a:gd name="T41" fmla="*/ 289 h 1165"/>
              <a:gd name="T42" fmla="*/ 902 w 1166"/>
              <a:gd name="T43" fmla="*/ 639 h 1165"/>
              <a:gd name="T44" fmla="*/ 990 w 1166"/>
              <a:gd name="T45" fmla="*/ 639 h 1165"/>
              <a:gd name="T46" fmla="*/ 990 w 1166"/>
              <a:gd name="T47" fmla="*/ 524 h 1165"/>
              <a:gd name="T48" fmla="*/ 1077 w 1166"/>
              <a:gd name="T49" fmla="*/ 524 h 1165"/>
              <a:gd name="T50" fmla="*/ 1077 w 1166"/>
              <a:gd name="T51" fmla="*/ 437 h 1165"/>
              <a:gd name="T52" fmla="*/ 990 w 1166"/>
              <a:gd name="T53" fmla="*/ 437 h 1165"/>
              <a:gd name="T54" fmla="*/ 990 w 1166"/>
              <a:gd name="T55" fmla="*/ 377 h 1165"/>
              <a:gd name="T56" fmla="*/ 1077 w 1166"/>
              <a:gd name="T57" fmla="*/ 377 h 1165"/>
              <a:gd name="T58" fmla="*/ 845 w 1166"/>
              <a:gd name="T59" fmla="*/ 552 h 1165"/>
              <a:gd name="T60" fmla="*/ 845 w 1166"/>
              <a:gd name="T61" fmla="*/ 377 h 1165"/>
              <a:gd name="T62" fmla="*/ 757 w 1166"/>
              <a:gd name="T63" fmla="*/ 289 h 1165"/>
              <a:gd name="T64" fmla="*/ 613 w 1166"/>
              <a:gd name="T65" fmla="*/ 289 h 1165"/>
              <a:gd name="T66" fmla="*/ 613 w 1166"/>
              <a:gd name="T67" fmla="*/ 639 h 1165"/>
              <a:gd name="T68" fmla="*/ 757 w 1166"/>
              <a:gd name="T69" fmla="*/ 639 h 1165"/>
              <a:gd name="T70" fmla="*/ 845 w 1166"/>
              <a:gd name="T71" fmla="*/ 552 h 1165"/>
              <a:gd name="T72" fmla="*/ 553 w 1166"/>
              <a:gd name="T73" fmla="*/ 437 h 1165"/>
              <a:gd name="T74" fmla="*/ 553 w 1166"/>
              <a:gd name="T75" fmla="*/ 377 h 1165"/>
              <a:gd name="T76" fmla="*/ 465 w 1166"/>
              <a:gd name="T77" fmla="*/ 289 h 1165"/>
              <a:gd name="T78" fmla="*/ 320 w 1166"/>
              <a:gd name="T79" fmla="*/ 289 h 1165"/>
              <a:gd name="T80" fmla="*/ 320 w 1166"/>
              <a:gd name="T81" fmla="*/ 639 h 1165"/>
              <a:gd name="T82" fmla="*/ 408 w 1166"/>
              <a:gd name="T83" fmla="*/ 639 h 1165"/>
              <a:gd name="T84" fmla="*/ 408 w 1166"/>
              <a:gd name="T85" fmla="*/ 524 h 1165"/>
              <a:gd name="T86" fmla="*/ 465 w 1166"/>
              <a:gd name="T87" fmla="*/ 524 h 1165"/>
              <a:gd name="T88" fmla="*/ 553 w 1166"/>
              <a:gd name="T89" fmla="*/ 437 h 1165"/>
              <a:gd name="T90" fmla="*/ 1050 w 1166"/>
              <a:gd name="T91" fmla="*/ 0 h 1165"/>
              <a:gd name="T92" fmla="*/ 1165 w 1166"/>
              <a:gd name="T93" fmla="*/ 114 h 1165"/>
              <a:gd name="T94" fmla="*/ 1165 w 1166"/>
              <a:gd name="T95" fmla="*/ 814 h 1165"/>
              <a:gd name="T96" fmla="*/ 1050 w 1166"/>
              <a:gd name="T97" fmla="*/ 931 h 1165"/>
              <a:gd name="T98" fmla="*/ 350 w 1166"/>
              <a:gd name="T99" fmla="*/ 931 h 1165"/>
              <a:gd name="T100" fmla="*/ 233 w 1166"/>
              <a:gd name="T101" fmla="*/ 814 h 1165"/>
              <a:gd name="T102" fmla="*/ 233 w 1166"/>
              <a:gd name="T103" fmla="*/ 114 h 1165"/>
              <a:gd name="T104" fmla="*/ 350 w 1166"/>
              <a:gd name="T105" fmla="*/ 0 h 1165"/>
              <a:gd name="T106" fmla="*/ 1050 w 1166"/>
              <a:gd name="T107" fmla="*/ 0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166" h="1165">
                <a:moveTo>
                  <a:pt x="700" y="552"/>
                </a:moveTo>
                <a:lnTo>
                  <a:pt x="700" y="377"/>
                </a:lnTo>
                <a:lnTo>
                  <a:pt x="757" y="377"/>
                </a:lnTo>
                <a:lnTo>
                  <a:pt x="757" y="552"/>
                </a:lnTo>
                <a:lnTo>
                  <a:pt x="700" y="552"/>
                </a:lnTo>
                <a:close/>
                <a:moveTo>
                  <a:pt x="115" y="1049"/>
                </a:moveTo>
                <a:lnTo>
                  <a:pt x="932" y="1049"/>
                </a:lnTo>
                <a:lnTo>
                  <a:pt x="932" y="1164"/>
                </a:lnTo>
                <a:lnTo>
                  <a:pt x="115" y="1164"/>
                </a:lnTo>
                <a:cubicBezTo>
                  <a:pt x="52" y="1164"/>
                  <a:pt x="0" y="1112"/>
                  <a:pt x="0" y="1049"/>
                </a:cubicBezTo>
                <a:lnTo>
                  <a:pt x="0" y="232"/>
                </a:lnTo>
                <a:lnTo>
                  <a:pt x="115" y="232"/>
                </a:lnTo>
                <a:lnTo>
                  <a:pt x="115" y="1049"/>
                </a:lnTo>
                <a:close/>
                <a:moveTo>
                  <a:pt x="408" y="437"/>
                </a:moveTo>
                <a:lnTo>
                  <a:pt x="408" y="377"/>
                </a:lnTo>
                <a:lnTo>
                  <a:pt x="465" y="377"/>
                </a:lnTo>
                <a:lnTo>
                  <a:pt x="465" y="437"/>
                </a:lnTo>
                <a:lnTo>
                  <a:pt x="408" y="437"/>
                </a:lnTo>
                <a:close/>
                <a:moveTo>
                  <a:pt x="1077" y="377"/>
                </a:moveTo>
                <a:lnTo>
                  <a:pt x="1077" y="289"/>
                </a:lnTo>
                <a:lnTo>
                  <a:pt x="902" y="289"/>
                </a:lnTo>
                <a:lnTo>
                  <a:pt x="902" y="639"/>
                </a:lnTo>
                <a:lnTo>
                  <a:pt x="990" y="639"/>
                </a:lnTo>
                <a:lnTo>
                  <a:pt x="990" y="524"/>
                </a:lnTo>
                <a:lnTo>
                  <a:pt x="1077" y="524"/>
                </a:lnTo>
                <a:lnTo>
                  <a:pt x="1077" y="437"/>
                </a:lnTo>
                <a:lnTo>
                  <a:pt x="990" y="437"/>
                </a:lnTo>
                <a:lnTo>
                  <a:pt x="990" y="377"/>
                </a:lnTo>
                <a:lnTo>
                  <a:pt x="1077" y="377"/>
                </a:lnTo>
                <a:close/>
                <a:moveTo>
                  <a:pt x="845" y="552"/>
                </a:moveTo>
                <a:lnTo>
                  <a:pt x="845" y="377"/>
                </a:lnTo>
                <a:cubicBezTo>
                  <a:pt x="845" y="328"/>
                  <a:pt x="807" y="289"/>
                  <a:pt x="757" y="289"/>
                </a:cubicBezTo>
                <a:lnTo>
                  <a:pt x="613" y="289"/>
                </a:lnTo>
                <a:lnTo>
                  <a:pt x="613" y="639"/>
                </a:lnTo>
                <a:lnTo>
                  <a:pt x="757" y="639"/>
                </a:lnTo>
                <a:cubicBezTo>
                  <a:pt x="807" y="639"/>
                  <a:pt x="845" y="601"/>
                  <a:pt x="845" y="552"/>
                </a:cubicBezTo>
                <a:close/>
                <a:moveTo>
                  <a:pt x="553" y="437"/>
                </a:moveTo>
                <a:lnTo>
                  <a:pt x="553" y="377"/>
                </a:lnTo>
                <a:cubicBezTo>
                  <a:pt x="553" y="328"/>
                  <a:pt x="514" y="289"/>
                  <a:pt x="465" y="289"/>
                </a:cubicBezTo>
                <a:lnTo>
                  <a:pt x="320" y="289"/>
                </a:lnTo>
                <a:lnTo>
                  <a:pt x="320" y="639"/>
                </a:lnTo>
                <a:lnTo>
                  <a:pt x="408" y="639"/>
                </a:lnTo>
                <a:lnTo>
                  <a:pt x="408" y="524"/>
                </a:lnTo>
                <a:lnTo>
                  <a:pt x="465" y="524"/>
                </a:lnTo>
                <a:cubicBezTo>
                  <a:pt x="514" y="524"/>
                  <a:pt x="553" y="486"/>
                  <a:pt x="553" y="437"/>
                </a:cubicBezTo>
                <a:close/>
                <a:moveTo>
                  <a:pt x="1050" y="0"/>
                </a:moveTo>
                <a:cubicBezTo>
                  <a:pt x="1113" y="0"/>
                  <a:pt x="1165" y="52"/>
                  <a:pt x="1165" y="114"/>
                </a:cubicBezTo>
                <a:lnTo>
                  <a:pt x="1165" y="814"/>
                </a:lnTo>
                <a:cubicBezTo>
                  <a:pt x="1165" y="877"/>
                  <a:pt x="1113" y="931"/>
                  <a:pt x="1050" y="931"/>
                </a:cubicBezTo>
                <a:lnTo>
                  <a:pt x="350" y="931"/>
                </a:lnTo>
                <a:cubicBezTo>
                  <a:pt x="287" y="931"/>
                  <a:pt x="233" y="877"/>
                  <a:pt x="233" y="814"/>
                </a:cubicBezTo>
                <a:lnTo>
                  <a:pt x="233" y="114"/>
                </a:lnTo>
                <a:cubicBezTo>
                  <a:pt x="233" y="52"/>
                  <a:pt x="287" y="0"/>
                  <a:pt x="350" y="0"/>
                </a:cubicBezTo>
                <a:lnTo>
                  <a:pt x="1050" y="0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7" name="Freeform 66"/>
          <p:cNvSpPr>
            <a:spLocks noChangeArrowheads="1"/>
          </p:cNvSpPr>
          <p:nvPr/>
        </p:nvSpPr>
        <p:spPr bwMode="auto">
          <a:xfrm>
            <a:off x="5380039" y="5863434"/>
            <a:ext cx="377825" cy="377825"/>
          </a:xfrm>
          <a:custGeom>
            <a:avLst/>
            <a:gdLst>
              <a:gd name="T0" fmla="*/ 320 w 1051"/>
              <a:gd name="T1" fmla="*/ 612 h 1050"/>
              <a:gd name="T2" fmla="*/ 118 w 1051"/>
              <a:gd name="T3" fmla="*/ 874 h 1050"/>
              <a:gd name="T4" fmla="*/ 932 w 1051"/>
              <a:gd name="T5" fmla="*/ 874 h 1050"/>
              <a:gd name="T6" fmla="*/ 670 w 1051"/>
              <a:gd name="T7" fmla="*/ 525 h 1050"/>
              <a:gd name="T8" fmla="*/ 468 w 1051"/>
              <a:gd name="T9" fmla="*/ 787 h 1050"/>
              <a:gd name="T10" fmla="*/ 320 w 1051"/>
              <a:gd name="T11" fmla="*/ 612 h 1050"/>
              <a:gd name="T12" fmla="*/ 1050 w 1051"/>
              <a:gd name="T13" fmla="*/ 932 h 1050"/>
              <a:gd name="T14" fmla="*/ 932 w 1051"/>
              <a:gd name="T15" fmla="*/ 1049 h 1050"/>
              <a:gd name="T16" fmla="*/ 118 w 1051"/>
              <a:gd name="T17" fmla="*/ 1049 h 1050"/>
              <a:gd name="T18" fmla="*/ 0 w 1051"/>
              <a:gd name="T19" fmla="*/ 932 h 1050"/>
              <a:gd name="T20" fmla="*/ 0 w 1051"/>
              <a:gd name="T21" fmla="*/ 117 h 1050"/>
              <a:gd name="T22" fmla="*/ 118 w 1051"/>
              <a:gd name="T23" fmla="*/ 0 h 1050"/>
              <a:gd name="T24" fmla="*/ 932 w 1051"/>
              <a:gd name="T25" fmla="*/ 0 h 1050"/>
              <a:gd name="T26" fmla="*/ 1050 w 1051"/>
              <a:gd name="T27" fmla="*/ 117 h 1050"/>
              <a:gd name="T28" fmla="*/ 1050 w 1051"/>
              <a:gd name="T29" fmla="*/ 932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051" h="1050">
                <a:moveTo>
                  <a:pt x="320" y="612"/>
                </a:moveTo>
                <a:lnTo>
                  <a:pt x="118" y="874"/>
                </a:lnTo>
                <a:lnTo>
                  <a:pt x="932" y="874"/>
                </a:lnTo>
                <a:lnTo>
                  <a:pt x="670" y="525"/>
                </a:lnTo>
                <a:lnTo>
                  <a:pt x="468" y="787"/>
                </a:lnTo>
                <a:lnTo>
                  <a:pt x="320" y="612"/>
                </a:lnTo>
                <a:close/>
                <a:moveTo>
                  <a:pt x="1050" y="932"/>
                </a:moveTo>
                <a:cubicBezTo>
                  <a:pt x="1050" y="995"/>
                  <a:pt x="995" y="1049"/>
                  <a:pt x="932" y="1049"/>
                </a:cubicBezTo>
                <a:lnTo>
                  <a:pt x="118" y="1049"/>
                </a:lnTo>
                <a:cubicBezTo>
                  <a:pt x="55" y="1049"/>
                  <a:pt x="0" y="995"/>
                  <a:pt x="0" y="932"/>
                </a:cubicBezTo>
                <a:lnTo>
                  <a:pt x="0" y="117"/>
                </a:lnTo>
                <a:cubicBezTo>
                  <a:pt x="0" y="55"/>
                  <a:pt x="55" y="0"/>
                  <a:pt x="118" y="0"/>
                </a:cubicBezTo>
                <a:lnTo>
                  <a:pt x="932" y="0"/>
                </a:lnTo>
                <a:cubicBezTo>
                  <a:pt x="995" y="0"/>
                  <a:pt x="1050" y="55"/>
                  <a:pt x="1050" y="117"/>
                </a:cubicBezTo>
                <a:lnTo>
                  <a:pt x="1050" y="932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8" name="Freeform 67"/>
          <p:cNvSpPr>
            <a:spLocks noChangeArrowheads="1"/>
          </p:cNvSpPr>
          <p:nvPr/>
        </p:nvSpPr>
        <p:spPr bwMode="auto">
          <a:xfrm>
            <a:off x="6411912" y="5863434"/>
            <a:ext cx="463550" cy="377825"/>
          </a:xfrm>
          <a:custGeom>
            <a:avLst/>
            <a:gdLst>
              <a:gd name="T0" fmla="*/ 350 w 1286"/>
              <a:gd name="T1" fmla="*/ 117 h 1050"/>
              <a:gd name="T2" fmla="*/ 235 w 1286"/>
              <a:gd name="T3" fmla="*/ 0 h 1050"/>
              <a:gd name="T4" fmla="*/ 585 w 1286"/>
              <a:gd name="T5" fmla="*/ 0 h 1050"/>
              <a:gd name="T6" fmla="*/ 467 w 1286"/>
              <a:gd name="T7" fmla="*/ 117 h 1050"/>
              <a:gd name="T8" fmla="*/ 585 w 1286"/>
              <a:gd name="T9" fmla="*/ 0 h 1050"/>
              <a:gd name="T10" fmla="*/ 118 w 1286"/>
              <a:gd name="T11" fmla="*/ 582 h 1050"/>
              <a:gd name="T12" fmla="*/ 0 w 1286"/>
              <a:gd name="T13" fmla="*/ 467 h 1050"/>
              <a:gd name="T14" fmla="*/ 118 w 1286"/>
              <a:gd name="T15" fmla="*/ 0 h 1050"/>
              <a:gd name="T16" fmla="*/ 0 w 1286"/>
              <a:gd name="T17" fmla="*/ 117 h 1050"/>
              <a:gd name="T18" fmla="*/ 1050 w 1286"/>
              <a:gd name="T19" fmla="*/ 932 h 1050"/>
              <a:gd name="T20" fmla="*/ 935 w 1286"/>
              <a:gd name="T21" fmla="*/ 1049 h 1050"/>
              <a:gd name="T22" fmla="*/ 1050 w 1286"/>
              <a:gd name="T23" fmla="*/ 932 h 1050"/>
              <a:gd name="T24" fmla="*/ 1050 w 1286"/>
              <a:gd name="T25" fmla="*/ 117 h 1050"/>
              <a:gd name="T26" fmla="*/ 935 w 1286"/>
              <a:gd name="T27" fmla="*/ 0 h 1050"/>
              <a:gd name="T28" fmla="*/ 817 w 1286"/>
              <a:gd name="T29" fmla="*/ 932 h 1050"/>
              <a:gd name="T30" fmla="*/ 700 w 1286"/>
              <a:gd name="T31" fmla="*/ 1049 h 1050"/>
              <a:gd name="T32" fmla="*/ 817 w 1286"/>
              <a:gd name="T33" fmla="*/ 932 h 1050"/>
              <a:gd name="T34" fmla="*/ 118 w 1286"/>
              <a:gd name="T35" fmla="*/ 350 h 1050"/>
              <a:gd name="T36" fmla="*/ 0 w 1286"/>
              <a:gd name="T37" fmla="*/ 232 h 1050"/>
              <a:gd name="T38" fmla="*/ 118 w 1286"/>
              <a:gd name="T39" fmla="*/ 1049 h 1050"/>
              <a:gd name="T40" fmla="*/ 0 w 1286"/>
              <a:gd name="T41" fmla="*/ 700 h 1050"/>
              <a:gd name="T42" fmla="*/ 585 w 1286"/>
              <a:gd name="T43" fmla="*/ 1049 h 1050"/>
              <a:gd name="T44" fmla="*/ 1167 w 1286"/>
              <a:gd name="T45" fmla="*/ 0 h 1050"/>
              <a:gd name="T46" fmla="*/ 1167 w 1286"/>
              <a:gd name="T47" fmla="*/ 117 h 1050"/>
              <a:gd name="T48" fmla="*/ 1285 w 1286"/>
              <a:gd name="T49" fmla="*/ 232 h 1050"/>
              <a:gd name="T50" fmla="*/ 1167 w 1286"/>
              <a:gd name="T51" fmla="*/ 350 h 1050"/>
              <a:gd name="T52" fmla="*/ 1285 w 1286"/>
              <a:gd name="T53" fmla="*/ 232 h 1050"/>
              <a:gd name="T54" fmla="*/ 817 w 1286"/>
              <a:gd name="T55" fmla="*/ 117 h 1050"/>
              <a:gd name="T56" fmla="*/ 700 w 1286"/>
              <a:gd name="T57" fmla="*/ 0 h 1050"/>
              <a:gd name="T58" fmla="*/ 1285 w 1286"/>
              <a:gd name="T59" fmla="*/ 932 h 1050"/>
              <a:gd name="T60" fmla="*/ 1167 w 1286"/>
              <a:gd name="T61" fmla="*/ 932 h 1050"/>
              <a:gd name="T62" fmla="*/ 1285 w 1286"/>
              <a:gd name="T63" fmla="*/ 467 h 1050"/>
              <a:gd name="T64" fmla="*/ 1167 w 1286"/>
              <a:gd name="T65" fmla="*/ 582 h 1050"/>
              <a:gd name="T66" fmla="*/ 1285 w 1286"/>
              <a:gd name="T67" fmla="*/ 467 h 1050"/>
              <a:gd name="T68" fmla="*/ 1285 w 1286"/>
              <a:gd name="T69" fmla="*/ 817 h 1050"/>
              <a:gd name="T70" fmla="*/ 1167 w 1286"/>
              <a:gd name="T71" fmla="*/ 700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286" h="1050">
                <a:moveTo>
                  <a:pt x="350" y="0"/>
                </a:moveTo>
                <a:lnTo>
                  <a:pt x="350" y="117"/>
                </a:lnTo>
                <a:lnTo>
                  <a:pt x="235" y="117"/>
                </a:lnTo>
                <a:lnTo>
                  <a:pt x="235" y="0"/>
                </a:lnTo>
                <a:lnTo>
                  <a:pt x="350" y="0"/>
                </a:lnTo>
                <a:close/>
                <a:moveTo>
                  <a:pt x="585" y="0"/>
                </a:moveTo>
                <a:lnTo>
                  <a:pt x="585" y="117"/>
                </a:lnTo>
                <a:lnTo>
                  <a:pt x="467" y="117"/>
                </a:lnTo>
                <a:lnTo>
                  <a:pt x="467" y="0"/>
                </a:lnTo>
                <a:lnTo>
                  <a:pt x="585" y="0"/>
                </a:lnTo>
                <a:close/>
                <a:moveTo>
                  <a:pt x="118" y="467"/>
                </a:moveTo>
                <a:lnTo>
                  <a:pt x="118" y="582"/>
                </a:lnTo>
                <a:lnTo>
                  <a:pt x="0" y="582"/>
                </a:lnTo>
                <a:lnTo>
                  <a:pt x="0" y="467"/>
                </a:lnTo>
                <a:lnTo>
                  <a:pt x="118" y="467"/>
                </a:lnTo>
                <a:close/>
                <a:moveTo>
                  <a:pt x="118" y="0"/>
                </a:moveTo>
                <a:lnTo>
                  <a:pt x="118" y="117"/>
                </a:lnTo>
                <a:lnTo>
                  <a:pt x="0" y="117"/>
                </a:lnTo>
                <a:cubicBezTo>
                  <a:pt x="0" y="60"/>
                  <a:pt x="60" y="0"/>
                  <a:pt x="118" y="0"/>
                </a:cubicBezTo>
                <a:close/>
                <a:moveTo>
                  <a:pt x="1050" y="932"/>
                </a:moveTo>
                <a:lnTo>
                  <a:pt x="1050" y="1049"/>
                </a:lnTo>
                <a:lnTo>
                  <a:pt x="935" y="1049"/>
                </a:lnTo>
                <a:lnTo>
                  <a:pt x="935" y="932"/>
                </a:lnTo>
                <a:lnTo>
                  <a:pt x="1050" y="932"/>
                </a:lnTo>
                <a:close/>
                <a:moveTo>
                  <a:pt x="1050" y="0"/>
                </a:moveTo>
                <a:lnTo>
                  <a:pt x="1050" y="117"/>
                </a:lnTo>
                <a:lnTo>
                  <a:pt x="935" y="117"/>
                </a:lnTo>
                <a:lnTo>
                  <a:pt x="935" y="0"/>
                </a:lnTo>
                <a:lnTo>
                  <a:pt x="1050" y="0"/>
                </a:lnTo>
                <a:close/>
                <a:moveTo>
                  <a:pt x="817" y="932"/>
                </a:moveTo>
                <a:lnTo>
                  <a:pt x="817" y="1049"/>
                </a:lnTo>
                <a:lnTo>
                  <a:pt x="700" y="1049"/>
                </a:lnTo>
                <a:lnTo>
                  <a:pt x="700" y="932"/>
                </a:lnTo>
                <a:lnTo>
                  <a:pt x="817" y="932"/>
                </a:lnTo>
                <a:close/>
                <a:moveTo>
                  <a:pt x="118" y="232"/>
                </a:moveTo>
                <a:lnTo>
                  <a:pt x="118" y="350"/>
                </a:lnTo>
                <a:lnTo>
                  <a:pt x="0" y="350"/>
                </a:lnTo>
                <a:lnTo>
                  <a:pt x="0" y="232"/>
                </a:lnTo>
                <a:lnTo>
                  <a:pt x="118" y="232"/>
                </a:lnTo>
                <a:close/>
                <a:moveTo>
                  <a:pt x="118" y="1049"/>
                </a:moveTo>
                <a:cubicBezTo>
                  <a:pt x="55" y="1049"/>
                  <a:pt x="0" y="995"/>
                  <a:pt x="0" y="932"/>
                </a:cubicBezTo>
                <a:lnTo>
                  <a:pt x="0" y="700"/>
                </a:lnTo>
                <a:lnTo>
                  <a:pt x="585" y="700"/>
                </a:lnTo>
                <a:lnTo>
                  <a:pt x="585" y="1049"/>
                </a:lnTo>
                <a:lnTo>
                  <a:pt x="118" y="1049"/>
                </a:lnTo>
                <a:close/>
                <a:moveTo>
                  <a:pt x="1167" y="0"/>
                </a:moveTo>
                <a:cubicBezTo>
                  <a:pt x="1224" y="0"/>
                  <a:pt x="1285" y="60"/>
                  <a:pt x="1285" y="117"/>
                </a:cubicBezTo>
                <a:lnTo>
                  <a:pt x="1167" y="117"/>
                </a:lnTo>
                <a:lnTo>
                  <a:pt x="1167" y="0"/>
                </a:lnTo>
                <a:close/>
                <a:moveTo>
                  <a:pt x="1285" y="232"/>
                </a:moveTo>
                <a:lnTo>
                  <a:pt x="1285" y="350"/>
                </a:lnTo>
                <a:lnTo>
                  <a:pt x="1167" y="350"/>
                </a:lnTo>
                <a:lnTo>
                  <a:pt x="1167" y="232"/>
                </a:lnTo>
                <a:lnTo>
                  <a:pt x="1285" y="232"/>
                </a:lnTo>
                <a:close/>
                <a:moveTo>
                  <a:pt x="817" y="0"/>
                </a:moveTo>
                <a:lnTo>
                  <a:pt x="817" y="117"/>
                </a:lnTo>
                <a:lnTo>
                  <a:pt x="700" y="117"/>
                </a:lnTo>
                <a:lnTo>
                  <a:pt x="700" y="0"/>
                </a:lnTo>
                <a:lnTo>
                  <a:pt x="817" y="0"/>
                </a:lnTo>
                <a:close/>
                <a:moveTo>
                  <a:pt x="1285" y="932"/>
                </a:moveTo>
                <a:cubicBezTo>
                  <a:pt x="1285" y="989"/>
                  <a:pt x="1224" y="1049"/>
                  <a:pt x="1167" y="1049"/>
                </a:cubicBezTo>
                <a:lnTo>
                  <a:pt x="1167" y="932"/>
                </a:lnTo>
                <a:lnTo>
                  <a:pt x="1285" y="932"/>
                </a:lnTo>
                <a:close/>
                <a:moveTo>
                  <a:pt x="1285" y="467"/>
                </a:moveTo>
                <a:lnTo>
                  <a:pt x="1285" y="582"/>
                </a:lnTo>
                <a:lnTo>
                  <a:pt x="1167" y="582"/>
                </a:lnTo>
                <a:lnTo>
                  <a:pt x="1167" y="467"/>
                </a:lnTo>
                <a:lnTo>
                  <a:pt x="1285" y="467"/>
                </a:lnTo>
                <a:close/>
                <a:moveTo>
                  <a:pt x="1285" y="700"/>
                </a:moveTo>
                <a:lnTo>
                  <a:pt x="1285" y="817"/>
                </a:lnTo>
                <a:lnTo>
                  <a:pt x="1167" y="817"/>
                </a:lnTo>
                <a:lnTo>
                  <a:pt x="1167" y="700"/>
                </a:lnTo>
                <a:lnTo>
                  <a:pt x="1285" y="700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9" name="Freeform 68"/>
          <p:cNvSpPr>
            <a:spLocks noChangeArrowheads="1"/>
          </p:cNvSpPr>
          <p:nvPr/>
        </p:nvSpPr>
        <p:spPr bwMode="auto">
          <a:xfrm>
            <a:off x="7488237" y="5863434"/>
            <a:ext cx="461962" cy="377825"/>
          </a:xfrm>
          <a:custGeom>
            <a:avLst/>
            <a:gdLst>
              <a:gd name="T0" fmla="*/ 699 w 1285"/>
              <a:gd name="T1" fmla="*/ 932 h 1050"/>
              <a:gd name="T2" fmla="*/ 369 w 1285"/>
              <a:gd name="T3" fmla="*/ 872 h 1050"/>
              <a:gd name="T4" fmla="*/ 117 w 1285"/>
              <a:gd name="T5" fmla="*/ 932 h 1050"/>
              <a:gd name="T6" fmla="*/ 817 w 1285"/>
              <a:gd name="T7" fmla="*/ 467 h 1050"/>
              <a:gd name="T8" fmla="*/ 117 w 1285"/>
              <a:gd name="T9" fmla="*/ 1049 h 1050"/>
              <a:gd name="T10" fmla="*/ 0 w 1285"/>
              <a:gd name="T11" fmla="*/ 467 h 1050"/>
              <a:gd name="T12" fmla="*/ 349 w 1285"/>
              <a:gd name="T13" fmla="*/ 0 h 1050"/>
              <a:gd name="T14" fmla="*/ 235 w 1285"/>
              <a:gd name="T15" fmla="*/ 117 h 1050"/>
              <a:gd name="T16" fmla="*/ 467 w 1285"/>
              <a:gd name="T17" fmla="*/ 0 h 1050"/>
              <a:gd name="T18" fmla="*/ 584 w 1285"/>
              <a:gd name="T19" fmla="*/ 117 h 1050"/>
              <a:gd name="T20" fmla="*/ 467 w 1285"/>
              <a:gd name="T21" fmla="*/ 0 h 1050"/>
              <a:gd name="T22" fmla="*/ 117 w 1285"/>
              <a:gd name="T23" fmla="*/ 117 h 1050"/>
              <a:gd name="T24" fmla="*/ 117 w 1285"/>
              <a:gd name="T25" fmla="*/ 0 h 1050"/>
              <a:gd name="T26" fmla="*/ 1049 w 1285"/>
              <a:gd name="T27" fmla="*/ 932 h 1050"/>
              <a:gd name="T28" fmla="*/ 934 w 1285"/>
              <a:gd name="T29" fmla="*/ 1049 h 1050"/>
              <a:gd name="T30" fmla="*/ 934 w 1285"/>
              <a:gd name="T31" fmla="*/ 0 h 1050"/>
              <a:gd name="T32" fmla="*/ 1049 w 1285"/>
              <a:gd name="T33" fmla="*/ 117 h 1050"/>
              <a:gd name="T34" fmla="*/ 934 w 1285"/>
              <a:gd name="T35" fmla="*/ 0 h 1050"/>
              <a:gd name="T36" fmla="*/ 117 w 1285"/>
              <a:gd name="T37" fmla="*/ 232 h 1050"/>
              <a:gd name="T38" fmla="*/ 0 w 1285"/>
              <a:gd name="T39" fmla="*/ 350 h 1050"/>
              <a:gd name="T40" fmla="*/ 1166 w 1285"/>
              <a:gd name="T41" fmla="*/ 0 h 1050"/>
              <a:gd name="T42" fmla="*/ 1166 w 1285"/>
              <a:gd name="T43" fmla="*/ 117 h 1050"/>
              <a:gd name="T44" fmla="*/ 1166 w 1285"/>
              <a:gd name="T45" fmla="*/ 232 h 1050"/>
              <a:gd name="T46" fmla="*/ 1284 w 1285"/>
              <a:gd name="T47" fmla="*/ 350 h 1050"/>
              <a:gd name="T48" fmla="*/ 1166 w 1285"/>
              <a:gd name="T49" fmla="*/ 232 h 1050"/>
              <a:gd name="T50" fmla="*/ 817 w 1285"/>
              <a:gd name="T51" fmla="*/ 0 h 1050"/>
              <a:gd name="T52" fmla="*/ 699 w 1285"/>
              <a:gd name="T53" fmla="*/ 117 h 1050"/>
              <a:gd name="T54" fmla="*/ 1284 w 1285"/>
              <a:gd name="T55" fmla="*/ 932 h 1050"/>
              <a:gd name="T56" fmla="*/ 1167 w 1285"/>
              <a:gd name="T57" fmla="*/ 932 h 1050"/>
              <a:gd name="T58" fmla="*/ 1166 w 1285"/>
              <a:gd name="T59" fmla="*/ 467 h 1050"/>
              <a:gd name="T60" fmla="*/ 1284 w 1285"/>
              <a:gd name="T61" fmla="*/ 582 h 1050"/>
              <a:gd name="T62" fmla="*/ 1166 w 1285"/>
              <a:gd name="T63" fmla="*/ 467 h 1050"/>
              <a:gd name="T64" fmla="*/ 1284 w 1285"/>
              <a:gd name="T65" fmla="*/ 700 h 1050"/>
              <a:gd name="T66" fmla="*/ 1166 w 1285"/>
              <a:gd name="T67" fmla="*/ 817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285" h="1050">
                <a:moveTo>
                  <a:pt x="117" y="932"/>
                </a:moveTo>
                <a:lnTo>
                  <a:pt x="699" y="932"/>
                </a:lnTo>
                <a:lnTo>
                  <a:pt x="513" y="683"/>
                </a:lnTo>
                <a:lnTo>
                  <a:pt x="369" y="872"/>
                </a:lnTo>
                <a:lnTo>
                  <a:pt x="262" y="746"/>
                </a:lnTo>
                <a:lnTo>
                  <a:pt x="117" y="932"/>
                </a:lnTo>
                <a:close/>
                <a:moveTo>
                  <a:pt x="0" y="467"/>
                </a:moveTo>
                <a:lnTo>
                  <a:pt x="817" y="467"/>
                </a:lnTo>
                <a:lnTo>
                  <a:pt x="817" y="1049"/>
                </a:lnTo>
                <a:lnTo>
                  <a:pt x="117" y="1049"/>
                </a:lnTo>
                <a:cubicBezTo>
                  <a:pt x="54" y="1049"/>
                  <a:pt x="0" y="995"/>
                  <a:pt x="0" y="932"/>
                </a:cubicBezTo>
                <a:lnTo>
                  <a:pt x="0" y="467"/>
                </a:lnTo>
                <a:close/>
                <a:moveTo>
                  <a:pt x="235" y="0"/>
                </a:moveTo>
                <a:lnTo>
                  <a:pt x="349" y="0"/>
                </a:lnTo>
                <a:lnTo>
                  <a:pt x="349" y="117"/>
                </a:lnTo>
                <a:lnTo>
                  <a:pt x="235" y="117"/>
                </a:lnTo>
                <a:lnTo>
                  <a:pt x="235" y="0"/>
                </a:lnTo>
                <a:close/>
                <a:moveTo>
                  <a:pt x="467" y="0"/>
                </a:moveTo>
                <a:lnTo>
                  <a:pt x="584" y="0"/>
                </a:lnTo>
                <a:lnTo>
                  <a:pt x="584" y="117"/>
                </a:lnTo>
                <a:lnTo>
                  <a:pt x="467" y="117"/>
                </a:lnTo>
                <a:lnTo>
                  <a:pt x="467" y="0"/>
                </a:lnTo>
                <a:close/>
                <a:moveTo>
                  <a:pt x="117" y="0"/>
                </a:moveTo>
                <a:lnTo>
                  <a:pt x="117" y="117"/>
                </a:lnTo>
                <a:lnTo>
                  <a:pt x="0" y="117"/>
                </a:lnTo>
                <a:cubicBezTo>
                  <a:pt x="0" y="60"/>
                  <a:pt x="60" y="0"/>
                  <a:pt x="117" y="0"/>
                </a:cubicBezTo>
                <a:close/>
                <a:moveTo>
                  <a:pt x="934" y="932"/>
                </a:moveTo>
                <a:lnTo>
                  <a:pt x="1049" y="932"/>
                </a:lnTo>
                <a:lnTo>
                  <a:pt x="1049" y="1049"/>
                </a:lnTo>
                <a:lnTo>
                  <a:pt x="934" y="1049"/>
                </a:lnTo>
                <a:lnTo>
                  <a:pt x="934" y="932"/>
                </a:lnTo>
                <a:close/>
                <a:moveTo>
                  <a:pt x="934" y="0"/>
                </a:moveTo>
                <a:lnTo>
                  <a:pt x="1049" y="0"/>
                </a:lnTo>
                <a:lnTo>
                  <a:pt x="1049" y="117"/>
                </a:lnTo>
                <a:lnTo>
                  <a:pt x="934" y="117"/>
                </a:lnTo>
                <a:lnTo>
                  <a:pt x="934" y="0"/>
                </a:lnTo>
                <a:close/>
                <a:moveTo>
                  <a:pt x="0" y="232"/>
                </a:moveTo>
                <a:lnTo>
                  <a:pt x="117" y="232"/>
                </a:lnTo>
                <a:lnTo>
                  <a:pt x="117" y="350"/>
                </a:lnTo>
                <a:lnTo>
                  <a:pt x="0" y="350"/>
                </a:lnTo>
                <a:lnTo>
                  <a:pt x="0" y="232"/>
                </a:lnTo>
                <a:close/>
                <a:moveTo>
                  <a:pt x="1166" y="0"/>
                </a:moveTo>
                <a:cubicBezTo>
                  <a:pt x="1224" y="0"/>
                  <a:pt x="1284" y="60"/>
                  <a:pt x="1284" y="117"/>
                </a:cubicBezTo>
                <a:lnTo>
                  <a:pt x="1166" y="117"/>
                </a:lnTo>
                <a:lnTo>
                  <a:pt x="1166" y="0"/>
                </a:lnTo>
                <a:close/>
                <a:moveTo>
                  <a:pt x="1166" y="232"/>
                </a:moveTo>
                <a:lnTo>
                  <a:pt x="1284" y="232"/>
                </a:lnTo>
                <a:lnTo>
                  <a:pt x="1284" y="350"/>
                </a:lnTo>
                <a:lnTo>
                  <a:pt x="1166" y="350"/>
                </a:lnTo>
                <a:lnTo>
                  <a:pt x="1166" y="232"/>
                </a:lnTo>
                <a:close/>
                <a:moveTo>
                  <a:pt x="699" y="0"/>
                </a:moveTo>
                <a:lnTo>
                  <a:pt x="817" y="0"/>
                </a:lnTo>
                <a:lnTo>
                  <a:pt x="817" y="117"/>
                </a:lnTo>
                <a:lnTo>
                  <a:pt x="699" y="117"/>
                </a:lnTo>
                <a:lnTo>
                  <a:pt x="699" y="0"/>
                </a:lnTo>
                <a:close/>
                <a:moveTo>
                  <a:pt x="1284" y="932"/>
                </a:moveTo>
                <a:cubicBezTo>
                  <a:pt x="1284" y="989"/>
                  <a:pt x="1224" y="1049"/>
                  <a:pt x="1167" y="1049"/>
                </a:cubicBezTo>
                <a:lnTo>
                  <a:pt x="1167" y="932"/>
                </a:lnTo>
                <a:lnTo>
                  <a:pt x="1284" y="932"/>
                </a:lnTo>
                <a:close/>
                <a:moveTo>
                  <a:pt x="1166" y="467"/>
                </a:moveTo>
                <a:lnTo>
                  <a:pt x="1284" y="467"/>
                </a:lnTo>
                <a:lnTo>
                  <a:pt x="1284" y="582"/>
                </a:lnTo>
                <a:lnTo>
                  <a:pt x="1166" y="582"/>
                </a:lnTo>
                <a:lnTo>
                  <a:pt x="1166" y="467"/>
                </a:lnTo>
                <a:close/>
                <a:moveTo>
                  <a:pt x="1166" y="700"/>
                </a:moveTo>
                <a:lnTo>
                  <a:pt x="1284" y="700"/>
                </a:lnTo>
                <a:lnTo>
                  <a:pt x="1284" y="817"/>
                </a:lnTo>
                <a:lnTo>
                  <a:pt x="1166" y="817"/>
                </a:lnTo>
                <a:lnTo>
                  <a:pt x="1166" y="700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70" name="Freeform 69"/>
          <p:cNvSpPr>
            <a:spLocks noChangeArrowheads="1"/>
          </p:cNvSpPr>
          <p:nvPr/>
        </p:nvSpPr>
        <p:spPr bwMode="auto">
          <a:xfrm>
            <a:off x="8562976" y="5863434"/>
            <a:ext cx="461963" cy="377825"/>
          </a:xfrm>
          <a:custGeom>
            <a:avLst/>
            <a:gdLst>
              <a:gd name="T0" fmla="*/ 235 w 1285"/>
              <a:gd name="T1" fmla="*/ 817 h 1050"/>
              <a:gd name="T2" fmla="*/ 1049 w 1285"/>
              <a:gd name="T3" fmla="*/ 817 h 1050"/>
              <a:gd name="T4" fmla="*/ 787 w 1285"/>
              <a:gd name="T5" fmla="*/ 467 h 1050"/>
              <a:gd name="T6" fmla="*/ 585 w 1285"/>
              <a:gd name="T7" fmla="*/ 730 h 1050"/>
              <a:gd name="T8" fmla="*/ 437 w 1285"/>
              <a:gd name="T9" fmla="*/ 555 h 1050"/>
              <a:gd name="T10" fmla="*/ 235 w 1285"/>
              <a:gd name="T11" fmla="*/ 817 h 1050"/>
              <a:gd name="T12" fmla="*/ 1167 w 1285"/>
              <a:gd name="T13" fmla="*/ 0 h 1050"/>
              <a:gd name="T14" fmla="*/ 1284 w 1285"/>
              <a:gd name="T15" fmla="*/ 117 h 1050"/>
              <a:gd name="T16" fmla="*/ 1284 w 1285"/>
              <a:gd name="T17" fmla="*/ 932 h 1050"/>
              <a:gd name="T18" fmla="*/ 1167 w 1285"/>
              <a:gd name="T19" fmla="*/ 1049 h 1050"/>
              <a:gd name="T20" fmla="*/ 117 w 1285"/>
              <a:gd name="T21" fmla="*/ 1049 h 1050"/>
              <a:gd name="T22" fmla="*/ 0 w 1285"/>
              <a:gd name="T23" fmla="*/ 932 h 1050"/>
              <a:gd name="T24" fmla="*/ 0 w 1285"/>
              <a:gd name="T25" fmla="*/ 117 h 1050"/>
              <a:gd name="T26" fmla="*/ 117 w 1285"/>
              <a:gd name="T27" fmla="*/ 0 h 1050"/>
              <a:gd name="T28" fmla="*/ 1167 w 1285"/>
              <a:gd name="T29" fmla="*/ 0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285" h="1050">
                <a:moveTo>
                  <a:pt x="235" y="817"/>
                </a:moveTo>
                <a:lnTo>
                  <a:pt x="1049" y="817"/>
                </a:lnTo>
                <a:lnTo>
                  <a:pt x="787" y="467"/>
                </a:lnTo>
                <a:lnTo>
                  <a:pt x="585" y="730"/>
                </a:lnTo>
                <a:lnTo>
                  <a:pt x="437" y="555"/>
                </a:lnTo>
                <a:lnTo>
                  <a:pt x="235" y="817"/>
                </a:lnTo>
                <a:close/>
                <a:moveTo>
                  <a:pt x="1167" y="0"/>
                </a:moveTo>
                <a:cubicBezTo>
                  <a:pt x="1224" y="0"/>
                  <a:pt x="1284" y="60"/>
                  <a:pt x="1284" y="117"/>
                </a:cubicBezTo>
                <a:lnTo>
                  <a:pt x="1284" y="932"/>
                </a:lnTo>
                <a:cubicBezTo>
                  <a:pt x="1284" y="989"/>
                  <a:pt x="1224" y="1049"/>
                  <a:pt x="1167" y="1049"/>
                </a:cubicBezTo>
                <a:lnTo>
                  <a:pt x="117" y="1049"/>
                </a:lnTo>
                <a:cubicBezTo>
                  <a:pt x="55" y="1049"/>
                  <a:pt x="0" y="995"/>
                  <a:pt x="0" y="932"/>
                </a:cubicBezTo>
                <a:lnTo>
                  <a:pt x="0" y="117"/>
                </a:lnTo>
                <a:cubicBezTo>
                  <a:pt x="0" y="60"/>
                  <a:pt x="60" y="0"/>
                  <a:pt x="117" y="0"/>
                </a:cubicBezTo>
                <a:lnTo>
                  <a:pt x="1167" y="0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71" name="Freeform 70"/>
          <p:cNvSpPr>
            <a:spLocks noChangeArrowheads="1"/>
          </p:cNvSpPr>
          <p:nvPr/>
        </p:nvSpPr>
        <p:spPr bwMode="auto">
          <a:xfrm>
            <a:off x="9658349" y="5842794"/>
            <a:ext cx="419100" cy="419100"/>
          </a:xfrm>
          <a:custGeom>
            <a:avLst/>
            <a:gdLst>
              <a:gd name="T0" fmla="*/ 0 w 1166"/>
              <a:gd name="T1" fmla="*/ 232 h 1165"/>
              <a:gd name="T2" fmla="*/ 115 w 1166"/>
              <a:gd name="T3" fmla="*/ 232 h 1165"/>
              <a:gd name="T4" fmla="*/ 115 w 1166"/>
              <a:gd name="T5" fmla="*/ 1049 h 1165"/>
              <a:gd name="T6" fmla="*/ 932 w 1166"/>
              <a:gd name="T7" fmla="*/ 1049 h 1165"/>
              <a:gd name="T8" fmla="*/ 932 w 1166"/>
              <a:gd name="T9" fmla="*/ 1164 h 1165"/>
              <a:gd name="T10" fmla="*/ 115 w 1166"/>
              <a:gd name="T11" fmla="*/ 1164 h 1165"/>
              <a:gd name="T12" fmla="*/ 0 w 1166"/>
              <a:gd name="T13" fmla="*/ 1049 h 1165"/>
              <a:gd name="T14" fmla="*/ 0 w 1166"/>
              <a:gd name="T15" fmla="*/ 232 h 1165"/>
              <a:gd name="T16" fmla="*/ 525 w 1166"/>
              <a:gd name="T17" fmla="*/ 582 h 1165"/>
              <a:gd name="T18" fmla="*/ 350 w 1166"/>
              <a:gd name="T19" fmla="*/ 814 h 1165"/>
              <a:gd name="T20" fmla="*/ 1050 w 1166"/>
              <a:gd name="T21" fmla="*/ 814 h 1165"/>
              <a:gd name="T22" fmla="*/ 815 w 1166"/>
              <a:gd name="T23" fmla="*/ 524 h 1165"/>
              <a:gd name="T24" fmla="*/ 643 w 1166"/>
              <a:gd name="T25" fmla="*/ 740 h 1165"/>
              <a:gd name="T26" fmla="*/ 525 w 1166"/>
              <a:gd name="T27" fmla="*/ 582 h 1165"/>
              <a:gd name="T28" fmla="*/ 1165 w 1166"/>
              <a:gd name="T29" fmla="*/ 814 h 1165"/>
              <a:gd name="T30" fmla="*/ 1050 w 1166"/>
              <a:gd name="T31" fmla="*/ 931 h 1165"/>
              <a:gd name="T32" fmla="*/ 350 w 1166"/>
              <a:gd name="T33" fmla="*/ 931 h 1165"/>
              <a:gd name="T34" fmla="*/ 233 w 1166"/>
              <a:gd name="T35" fmla="*/ 814 h 1165"/>
              <a:gd name="T36" fmla="*/ 233 w 1166"/>
              <a:gd name="T37" fmla="*/ 114 h 1165"/>
              <a:gd name="T38" fmla="*/ 350 w 1166"/>
              <a:gd name="T39" fmla="*/ 0 h 1165"/>
              <a:gd name="T40" fmla="*/ 1050 w 1166"/>
              <a:gd name="T41" fmla="*/ 0 h 1165"/>
              <a:gd name="T42" fmla="*/ 1165 w 1166"/>
              <a:gd name="T43" fmla="*/ 114 h 1165"/>
              <a:gd name="T44" fmla="*/ 1165 w 1166"/>
              <a:gd name="T45" fmla="*/ 814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166" h="1165">
                <a:moveTo>
                  <a:pt x="0" y="232"/>
                </a:moveTo>
                <a:lnTo>
                  <a:pt x="115" y="232"/>
                </a:lnTo>
                <a:lnTo>
                  <a:pt x="115" y="1049"/>
                </a:lnTo>
                <a:lnTo>
                  <a:pt x="932" y="1049"/>
                </a:lnTo>
                <a:lnTo>
                  <a:pt x="932" y="1164"/>
                </a:lnTo>
                <a:lnTo>
                  <a:pt x="115" y="1164"/>
                </a:lnTo>
                <a:cubicBezTo>
                  <a:pt x="52" y="1164"/>
                  <a:pt x="0" y="1112"/>
                  <a:pt x="0" y="1049"/>
                </a:cubicBezTo>
                <a:lnTo>
                  <a:pt x="0" y="232"/>
                </a:lnTo>
                <a:close/>
                <a:moveTo>
                  <a:pt x="525" y="582"/>
                </a:moveTo>
                <a:lnTo>
                  <a:pt x="350" y="814"/>
                </a:lnTo>
                <a:lnTo>
                  <a:pt x="1050" y="814"/>
                </a:lnTo>
                <a:lnTo>
                  <a:pt x="815" y="524"/>
                </a:lnTo>
                <a:lnTo>
                  <a:pt x="643" y="740"/>
                </a:lnTo>
                <a:lnTo>
                  <a:pt x="525" y="582"/>
                </a:lnTo>
                <a:close/>
                <a:moveTo>
                  <a:pt x="1165" y="814"/>
                </a:moveTo>
                <a:cubicBezTo>
                  <a:pt x="1165" y="877"/>
                  <a:pt x="1113" y="931"/>
                  <a:pt x="1050" y="931"/>
                </a:cubicBezTo>
                <a:lnTo>
                  <a:pt x="350" y="931"/>
                </a:lnTo>
                <a:cubicBezTo>
                  <a:pt x="287" y="931"/>
                  <a:pt x="233" y="877"/>
                  <a:pt x="233" y="814"/>
                </a:cubicBezTo>
                <a:lnTo>
                  <a:pt x="233" y="114"/>
                </a:lnTo>
                <a:cubicBezTo>
                  <a:pt x="233" y="52"/>
                  <a:pt x="287" y="0"/>
                  <a:pt x="350" y="0"/>
                </a:cubicBezTo>
                <a:lnTo>
                  <a:pt x="1050" y="0"/>
                </a:lnTo>
                <a:cubicBezTo>
                  <a:pt x="1113" y="0"/>
                  <a:pt x="1165" y="52"/>
                  <a:pt x="1165" y="114"/>
                </a:cubicBezTo>
                <a:lnTo>
                  <a:pt x="1165" y="814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72" name="Freeform 71"/>
          <p:cNvSpPr>
            <a:spLocks noChangeArrowheads="1"/>
          </p:cNvSpPr>
          <p:nvPr/>
        </p:nvSpPr>
        <p:spPr bwMode="auto">
          <a:xfrm>
            <a:off x="10755314" y="5863434"/>
            <a:ext cx="377825" cy="377825"/>
          </a:xfrm>
          <a:custGeom>
            <a:avLst/>
            <a:gdLst>
              <a:gd name="T0" fmla="*/ 599 w 1051"/>
              <a:gd name="T1" fmla="*/ 451 h 1050"/>
              <a:gd name="T2" fmla="*/ 757 w 1051"/>
              <a:gd name="T3" fmla="*/ 525 h 1050"/>
              <a:gd name="T4" fmla="*/ 599 w 1051"/>
              <a:gd name="T5" fmla="*/ 598 h 1050"/>
              <a:gd name="T6" fmla="*/ 525 w 1051"/>
              <a:gd name="T7" fmla="*/ 757 h 1050"/>
              <a:gd name="T8" fmla="*/ 451 w 1051"/>
              <a:gd name="T9" fmla="*/ 598 h 1050"/>
              <a:gd name="T10" fmla="*/ 293 w 1051"/>
              <a:gd name="T11" fmla="*/ 525 h 1050"/>
              <a:gd name="T12" fmla="*/ 451 w 1051"/>
              <a:gd name="T13" fmla="*/ 451 h 1050"/>
              <a:gd name="T14" fmla="*/ 525 w 1051"/>
              <a:gd name="T15" fmla="*/ 292 h 1050"/>
              <a:gd name="T16" fmla="*/ 599 w 1051"/>
              <a:gd name="T17" fmla="*/ 451 h 1050"/>
              <a:gd name="T18" fmla="*/ 817 w 1051"/>
              <a:gd name="T19" fmla="*/ 407 h 1050"/>
              <a:gd name="T20" fmla="*/ 763 w 1051"/>
              <a:gd name="T21" fmla="*/ 287 h 1050"/>
              <a:gd name="T22" fmla="*/ 643 w 1051"/>
              <a:gd name="T23" fmla="*/ 232 h 1050"/>
              <a:gd name="T24" fmla="*/ 763 w 1051"/>
              <a:gd name="T25" fmla="*/ 178 h 1050"/>
              <a:gd name="T26" fmla="*/ 817 w 1051"/>
              <a:gd name="T27" fmla="*/ 57 h 1050"/>
              <a:gd name="T28" fmla="*/ 872 w 1051"/>
              <a:gd name="T29" fmla="*/ 178 h 1050"/>
              <a:gd name="T30" fmla="*/ 992 w 1051"/>
              <a:gd name="T31" fmla="*/ 232 h 1050"/>
              <a:gd name="T32" fmla="*/ 872 w 1051"/>
              <a:gd name="T33" fmla="*/ 287 h 1050"/>
              <a:gd name="T34" fmla="*/ 817 w 1051"/>
              <a:gd name="T35" fmla="*/ 407 h 1050"/>
              <a:gd name="T36" fmla="*/ 935 w 1051"/>
              <a:gd name="T37" fmla="*/ 407 h 1050"/>
              <a:gd name="T38" fmla="*/ 1050 w 1051"/>
              <a:gd name="T39" fmla="*/ 407 h 1050"/>
              <a:gd name="T40" fmla="*/ 1050 w 1051"/>
              <a:gd name="T41" fmla="*/ 932 h 1050"/>
              <a:gd name="T42" fmla="*/ 935 w 1051"/>
              <a:gd name="T43" fmla="*/ 1049 h 1050"/>
              <a:gd name="T44" fmla="*/ 118 w 1051"/>
              <a:gd name="T45" fmla="*/ 1049 h 1050"/>
              <a:gd name="T46" fmla="*/ 0 w 1051"/>
              <a:gd name="T47" fmla="*/ 932 h 1050"/>
              <a:gd name="T48" fmla="*/ 0 w 1051"/>
              <a:gd name="T49" fmla="*/ 117 h 1050"/>
              <a:gd name="T50" fmla="*/ 118 w 1051"/>
              <a:gd name="T51" fmla="*/ 0 h 1050"/>
              <a:gd name="T52" fmla="*/ 643 w 1051"/>
              <a:gd name="T53" fmla="*/ 0 h 1050"/>
              <a:gd name="T54" fmla="*/ 643 w 1051"/>
              <a:gd name="T55" fmla="*/ 117 h 1050"/>
              <a:gd name="T56" fmla="*/ 118 w 1051"/>
              <a:gd name="T57" fmla="*/ 117 h 1050"/>
              <a:gd name="T58" fmla="*/ 118 w 1051"/>
              <a:gd name="T59" fmla="*/ 932 h 1050"/>
              <a:gd name="T60" fmla="*/ 935 w 1051"/>
              <a:gd name="T61" fmla="*/ 932 h 1050"/>
              <a:gd name="T62" fmla="*/ 935 w 1051"/>
              <a:gd name="T63" fmla="*/ 407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051" h="1050">
                <a:moveTo>
                  <a:pt x="599" y="451"/>
                </a:moveTo>
                <a:lnTo>
                  <a:pt x="757" y="525"/>
                </a:lnTo>
                <a:lnTo>
                  <a:pt x="599" y="598"/>
                </a:lnTo>
                <a:lnTo>
                  <a:pt x="525" y="757"/>
                </a:lnTo>
                <a:lnTo>
                  <a:pt x="451" y="598"/>
                </a:lnTo>
                <a:lnTo>
                  <a:pt x="293" y="525"/>
                </a:lnTo>
                <a:lnTo>
                  <a:pt x="451" y="451"/>
                </a:lnTo>
                <a:lnTo>
                  <a:pt x="525" y="292"/>
                </a:lnTo>
                <a:lnTo>
                  <a:pt x="599" y="451"/>
                </a:lnTo>
                <a:close/>
                <a:moveTo>
                  <a:pt x="817" y="407"/>
                </a:moveTo>
                <a:lnTo>
                  <a:pt x="763" y="287"/>
                </a:lnTo>
                <a:lnTo>
                  <a:pt x="643" y="232"/>
                </a:lnTo>
                <a:lnTo>
                  <a:pt x="763" y="178"/>
                </a:lnTo>
                <a:lnTo>
                  <a:pt x="817" y="57"/>
                </a:lnTo>
                <a:lnTo>
                  <a:pt x="872" y="178"/>
                </a:lnTo>
                <a:lnTo>
                  <a:pt x="992" y="232"/>
                </a:lnTo>
                <a:lnTo>
                  <a:pt x="872" y="287"/>
                </a:lnTo>
                <a:lnTo>
                  <a:pt x="817" y="407"/>
                </a:lnTo>
                <a:close/>
                <a:moveTo>
                  <a:pt x="935" y="407"/>
                </a:moveTo>
                <a:lnTo>
                  <a:pt x="1050" y="407"/>
                </a:lnTo>
                <a:lnTo>
                  <a:pt x="1050" y="932"/>
                </a:lnTo>
                <a:cubicBezTo>
                  <a:pt x="1050" y="995"/>
                  <a:pt x="998" y="1049"/>
                  <a:pt x="935" y="1049"/>
                </a:cubicBezTo>
                <a:lnTo>
                  <a:pt x="118" y="1049"/>
                </a:lnTo>
                <a:cubicBezTo>
                  <a:pt x="55" y="1049"/>
                  <a:pt x="0" y="995"/>
                  <a:pt x="0" y="932"/>
                </a:cubicBezTo>
                <a:lnTo>
                  <a:pt x="0" y="117"/>
                </a:lnTo>
                <a:cubicBezTo>
                  <a:pt x="0" y="55"/>
                  <a:pt x="55" y="0"/>
                  <a:pt x="118" y="0"/>
                </a:cubicBezTo>
                <a:lnTo>
                  <a:pt x="643" y="0"/>
                </a:lnTo>
                <a:lnTo>
                  <a:pt x="643" y="117"/>
                </a:lnTo>
                <a:lnTo>
                  <a:pt x="118" y="117"/>
                </a:lnTo>
                <a:lnTo>
                  <a:pt x="118" y="932"/>
                </a:lnTo>
                <a:lnTo>
                  <a:pt x="935" y="932"/>
                </a:lnTo>
                <a:lnTo>
                  <a:pt x="935" y="407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0134731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2"/>
          <p:cNvSpPr>
            <a:spLocks noChangeArrowheads="1"/>
          </p:cNvSpPr>
          <p:nvPr/>
        </p:nvSpPr>
        <p:spPr bwMode="auto">
          <a:xfrm>
            <a:off x="1055687" y="614364"/>
            <a:ext cx="463550" cy="377825"/>
          </a:xfrm>
          <a:custGeom>
            <a:avLst/>
            <a:gdLst>
              <a:gd name="T0" fmla="*/ 1168 w 1286"/>
              <a:gd name="T1" fmla="*/ 935 h 1051"/>
              <a:gd name="T2" fmla="*/ 1168 w 1286"/>
              <a:gd name="T3" fmla="*/ 115 h 1051"/>
              <a:gd name="T4" fmla="*/ 118 w 1286"/>
              <a:gd name="T5" fmla="*/ 115 h 1051"/>
              <a:gd name="T6" fmla="*/ 118 w 1286"/>
              <a:gd name="T7" fmla="*/ 935 h 1051"/>
              <a:gd name="T8" fmla="*/ 1168 w 1286"/>
              <a:gd name="T9" fmla="*/ 935 h 1051"/>
              <a:gd name="T10" fmla="*/ 1285 w 1286"/>
              <a:gd name="T11" fmla="*/ 118 h 1051"/>
              <a:gd name="T12" fmla="*/ 1285 w 1286"/>
              <a:gd name="T13" fmla="*/ 933 h 1051"/>
              <a:gd name="T14" fmla="*/ 1168 w 1286"/>
              <a:gd name="T15" fmla="*/ 1050 h 1051"/>
              <a:gd name="T16" fmla="*/ 118 w 1286"/>
              <a:gd name="T17" fmla="*/ 1050 h 1051"/>
              <a:gd name="T18" fmla="*/ 0 w 1286"/>
              <a:gd name="T19" fmla="*/ 933 h 1051"/>
              <a:gd name="T20" fmla="*/ 0 w 1286"/>
              <a:gd name="T21" fmla="*/ 118 h 1051"/>
              <a:gd name="T22" fmla="*/ 118 w 1286"/>
              <a:gd name="T23" fmla="*/ 0 h 1051"/>
              <a:gd name="T24" fmla="*/ 1168 w 1286"/>
              <a:gd name="T25" fmla="*/ 0 h 1051"/>
              <a:gd name="T26" fmla="*/ 1285 w 1286"/>
              <a:gd name="T27" fmla="*/ 118 h 1051"/>
              <a:gd name="T28" fmla="*/ 1050 w 1286"/>
              <a:gd name="T29" fmla="*/ 583 h 1051"/>
              <a:gd name="T30" fmla="*/ 585 w 1286"/>
              <a:gd name="T31" fmla="*/ 583 h 1051"/>
              <a:gd name="T32" fmla="*/ 585 w 1286"/>
              <a:gd name="T33" fmla="*/ 233 h 1051"/>
              <a:gd name="T34" fmla="*/ 1050 w 1286"/>
              <a:gd name="T35" fmla="*/ 233 h 1051"/>
              <a:gd name="T36" fmla="*/ 1050 w 1286"/>
              <a:gd name="T37" fmla="*/ 583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286" h="1051">
                <a:moveTo>
                  <a:pt x="1168" y="935"/>
                </a:moveTo>
                <a:lnTo>
                  <a:pt x="1168" y="115"/>
                </a:lnTo>
                <a:lnTo>
                  <a:pt x="118" y="115"/>
                </a:lnTo>
                <a:lnTo>
                  <a:pt x="118" y="935"/>
                </a:lnTo>
                <a:lnTo>
                  <a:pt x="1168" y="935"/>
                </a:lnTo>
                <a:close/>
                <a:moveTo>
                  <a:pt x="1285" y="118"/>
                </a:moveTo>
                <a:lnTo>
                  <a:pt x="1285" y="933"/>
                </a:lnTo>
                <a:cubicBezTo>
                  <a:pt x="1285" y="996"/>
                  <a:pt x="1230" y="1050"/>
                  <a:pt x="1168" y="1050"/>
                </a:cubicBezTo>
                <a:lnTo>
                  <a:pt x="118" y="1050"/>
                </a:lnTo>
                <a:cubicBezTo>
                  <a:pt x="55" y="1050"/>
                  <a:pt x="0" y="996"/>
                  <a:pt x="0" y="933"/>
                </a:cubicBezTo>
                <a:lnTo>
                  <a:pt x="0" y="118"/>
                </a:lnTo>
                <a:cubicBezTo>
                  <a:pt x="0" y="55"/>
                  <a:pt x="55" y="0"/>
                  <a:pt x="118" y="0"/>
                </a:cubicBezTo>
                <a:lnTo>
                  <a:pt x="1168" y="0"/>
                </a:lnTo>
                <a:cubicBezTo>
                  <a:pt x="1230" y="0"/>
                  <a:pt x="1285" y="55"/>
                  <a:pt x="1285" y="118"/>
                </a:cubicBezTo>
                <a:close/>
                <a:moveTo>
                  <a:pt x="1050" y="583"/>
                </a:moveTo>
                <a:lnTo>
                  <a:pt x="585" y="583"/>
                </a:lnTo>
                <a:lnTo>
                  <a:pt x="585" y="233"/>
                </a:lnTo>
                <a:lnTo>
                  <a:pt x="1050" y="233"/>
                </a:lnTo>
                <a:lnTo>
                  <a:pt x="1050" y="583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" name="Freeform 3"/>
          <p:cNvSpPr>
            <a:spLocks noChangeArrowheads="1"/>
          </p:cNvSpPr>
          <p:nvPr/>
        </p:nvSpPr>
        <p:spPr bwMode="auto">
          <a:xfrm>
            <a:off x="2149474" y="657225"/>
            <a:ext cx="419100" cy="293688"/>
          </a:xfrm>
          <a:custGeom>
            <a:avLst/>
            <a:gdLst>
              <a:gd name="T0" fmla="*/ 0 w 1166"/>
              <a:gd name="T1" fmla="*/ 582 h 818"/>
              <a:gd name="T2" fmla="*/ 0 w 1166"/>
              <a:gd name="T3" fmla="*/ 467 h 818"/>
              <a:gd name="T4" fmla="*/ 465 w 1166"/>
              <a:gd name="T5" fmla="*/ 467 h 818"/>
              <a:gd name="T6" fmla="*/ 465 w 1166"/>
              <a:gd name="T7" fmla="*/ 582 h 818"/>
              <a:gd name="T8" fmla="*/ 0 w 1166"/>
              <a:gd name="T9" fmla="*/ 582 h 818"/>
              <a:gd name="T10" fmla="*/ 932 w 1166"/>
              <a:gd name="T11" fmla="*/ 467 h 818"/>
              <a:gd name="T12" fmla="*/ 1165 w 1166"/>
              <a:gd name="T13" fmla="*/ 467 h 818"/>
              <a:gd name="T14" fmla="*/ 1165 w 1166"/>
              <a:gd name="T15" fmla="*/ 582 h 818"/>
              <a:gd name="T16" fmla="*/ 932 w 1166"/>
              <a:gd name="T17" fmla="*/ 582 h 818"/>
              <a:gd name="T18" fmla="*/ 932 w 1166"/>
              <a:gd name="T19" fmla="*/ 817 h 818"/>
              <a:gd name="T20" fmla="*/ 815 w 1166"/>
              <a:gd name="T21" fmla="*/ 817 h 818"/>
              <a:gd name="T22" fmla="*/ 815 w 1166"/>
              <a:gd name="T23" fmla="*/ 582 h 818"/>
              <a:gd name="T24" fmla="*/ 582 w 1166"/>
              <a:gd name="T25" fmla="*/ 582 h 818"/>
              <a:gd name="T26" fmla="*/ 582 w 1166"/>
              <a:gd name="T27" fmla="*/ 467 h 818"/>
              <a:gd name="T28" fmla="*/ 815 w 1166"/>
              <a:gd name="T29" fmla="*/ 467 h 818"/>
              <a:gd name="T30" fmla="*/ 815 w 1166"/>
              <a:gd name="T31" fmla="*/ 232 h 818"/>
              <a:gd name="T32" fmla="*/ 932 w 1166"/>
              <a:gd name="T33" fmla="*/ 232 h 818"/>
              <a:gd name="T34" fmla="*/ 932 w 1166"/>
              <a:gd name="T35" fmla="*/ 467 h 818"/>
              <a:gd name="T36" fmla="*/ 700 w 1166"/>
              <a:gd name="T37" fmla="*/ 117 h 818"/>
              <a:gd name="T38" fmla="*/ 0 w 1166"/>
              <a:gd name="T39" fmla="*/ 117 h 818"/>
              <a:gd name="T40" fmla="*/ 0 w 1166"/>
              <a:gd name="T41" fmla="*/ 0 h 818"/>
              <a:gd name="T42" fmla="*/ 700 w 1166"/>
              <a:gd name="T43" fmla="*/ 0 h 818"/>
              <a:gd name="T44" fmla="*/ 700 w 1166"/>
              <a:gd name="T45" fmla="*/ 117 h 818"/>
              <a:gd name="T46" fmla="*/ 700 w 1166"/>
              <a:gd name="T47" fmla="*/ 232 h 818"/>
              <a:gd name="T48" fmla="*/ 700 w 1166"/>
              <a:gd name="T49" fmla="*/ 350 h 818"/>
              <a:gd name="T50" fmla="*/ 0 w 1166"/>
              <a:gd name="T51" fmla="*/ 350 h 818"/>
              <a:gd name="T52" fmla="*/ 0 w 1166"/>
              <a:gd name="T53" fmla="*/ 232 h 818"/>
              <a:gd name="T54" fmla="*/ 700 w 1166"/>
              <a:gd name="T55" fmla="*/ 232 h 8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166" h="818">
                <a:moveTo>
                  <a:pt x="0" y="582"/>
                </a:moveTo>
                <a:lnTo>
                  <a:pt x="0" y="467"/>
                </a:lnTo>
                <a:lnTo>
                  <a:pt x="465" y="467"/>
                </a:lnTo>
                <a:lnTo>
                  <a:pt x="465" y="582"/>
                </a:lnTo>
                <a:lnTo>
                  <a:pt x="0" y="582"/>
                </a:lnTo>
                <a:close/>
                <a:moveTo>
                  <a:pt x="932" y="467"/>
                </a:moveTo>
                <a:lnTo>
                  <a:pt x="1165" y="467"/>
                </a:lnTo>
                <a:lnTo>
                  <a:pt x="1165" y="582"/>
                </a:lnTo>
                <a:lnTo>
                  <a:pt x="932" y="582"/>
                </a:lnTo>
                <a:lnTo>
                  <a:pt x="932" y="817"/>
                </a:lnTo>
                <a:lnTo>
                  <a:pt x="815" y="817"/>
                </a:lnTo>
                <a:lnTo>
                  <a:pt x="815" y="582"/>
                </a:lnTo>
                <a:lnTo>
                  <a:pt x="582" y="582"/>
                </a:lnTo>
                <a:lnTo>
                  <a:pt x="582" y="467"/>
                </a:lnTo>
                <a:lnTo>
                  <a:pt x="815" y="467"/>
                </a:lnTo>
                <a:lnTo>
                  <a:pt x="815" y="232"/>
                </a:lnTo>
                <a:lnTo>
                  <a:pt x="932" y="232"/>
                </a:lnTo>
                <a:lnTo>
                  <a:pt x="932" y="467"/>
                </a:lnTo>
                <a:close/>
                <a:moveTo>
                  <a:pt x="700" y="117"/>
                </a:moveTo>
                <a:lnTo>
                  <a:pt x="0" y="117"/>
                </a:lnTo>
                <a:lnTo>
                  <a:pt x="0" y="0"/>
                </a:lnTo>
                <a:lnTo>
                  <a:pt x="700" y="0"/>
                </a:lnTo>
                <a:lnTo>
                  <a:pt x="700" y="117"/>
                </a:lnTo>
                <a:close/>
                <a:moveTo>
                  <a:pt x="700" y="232"/>
                </a:moveTo>
                <a:lnTo>
                  <a:pt x="700" y="350"/>
                </a:lnTo>
                <a:lnTo>
                  <a:pt x="0" y="350"/>
                </a:lnTo>
                <a:lnTo>
                  <a:pt x="0" y="232"/>
                </a:lnTo>
                <a:lnTo>
                  <a:pt x="700" y="232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" name="Freeform 4"/>
          <p:cNvSpPr>
            <a:spLocks noChangeArrowheads="1"/>
          </p:cNvSpPr>
          <p:nvPr/>
        </p:nvSpPr>
        <p:spPr bwMode="auto">
          <a:xfrm>
            <a:off x="3208339" y="657225"/>
            <a:ext cx="441325" cy="293688"/>
          </a:xfrm>
          <a:custGeom>
            <a:avLst/>
            <a:gdLst>
              <a:gd name="T0" fmla="*/ 1137 w 1226"/>
              <a:gd name="T1" fmla="*/ 320 h 818"/>
              <a:gd name="T2" fmla="*/ 1225 w 1226"/>
              <a:gd name="T3" fmla="*/ 407 h 818"/>
              <a:gd name="T4" fmla="*/ 817 w 1226"/>
              <a:gd name="T5" fmla="*/ 817 h 818"/>
              <a:gd name="T6" fmla="*/ 552 w 1226"/>
              <a:gd name="T7" fmla="*/ 555 h 818"/>
              <a:gd name="T8" fmla="*/ 640 w 1226"/>
              <a:gd name="T9" fmla="*/ 467 h 818"/>
              <a:gd name="T10" fmla="*/ 817 w 1226"/>
              <a:gd name="T11" fmla="*/ 642 h 818"/>
              <a:gd name="T12" fmla="*/ 1137 w 1226"/>
              <a:gd name="T13" fmla="*/ 320 h 818"/>
              <a:gd name="T14" fmla="*/ 0 w 1226"/>
              <a:gd name="T15" fmla="*/ 582 h 818"/>
              <a:gd name="T16" fmla="*/ 0 w 1226"/>
              <a:gd name="T17" fmla="*/ 467 h 818"/>
              <a:gd name="T18" fmla="*/ 465 w 1226"/>
              <a:gd name="T19" fmla="*/ 467 h 818"/>
              <a:gd name="T20" fmla="*/ 465 w 1226"/>
              <a:gd name="T21" fmla="*/ 582 h 818"/>
              <a:gd name="T22" fmla="*/ 0 w 1226"/>
              <a:gd name="T23" fmla="*/ 582 h 818"/>
              <a:gd name="T24" fmla="*/ 700 w 1226"/>
              <a:gd name="T25" fmla="*/ 117 h 818"/>
              <a:gd name="T26" fmla="*/ 0 w 1226"/>
              <a:gd name="T27" fmla="*/ 117 h 818"/>
              <a:gd name="T28" fmla="*/ 0 w 1226"/>
              <a:gd name="T29" fmla="*/ 0 h 818"/>
              <a:gd name="T30" fmla="*/ 700 w 1226"/>
              <a:gd name="T31" fmla="*/ 0 h 818"/>
              <a:gd name="T32" fmla="*/ 700 w 1226"/>
              <a:gd name="T33" fmla="*/ 117 h 818"/>
              <a:gd name="T34" fmla="*/ 700 w 1226"/>
              <a:gd name="T35" fmla="*/ 232 h 818"/>
              <a:gd name="T36" fmla="*/ 700 w 1226"/>
              <a:gd name="T37" fmla="*/ 350 h 818"/>
              <a:gd name="T38" fmla="*/ 0 w 1226"/>
              <a:gd name="T39" fmla="*/ 350 h 818"/>
              <a:gd name="T40" fmla="*/ 0 w 1226"/>
              <a:gd name="T41" fmla="*/ 232 h 818"/>
              <a:gd name="T42" fmla="*/ 700 w 1226"/>
              <a:gd name="T43" fmla="*/ 232 h 8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226" h="818">
                <a:moveTo>
                  <a:pt x="1137" y="320"/>
                </a:moveTo>
                <a:lnTo>
                  <a:pt x="1225" y="407"/>
                </a:lnTo>
                <a:lnTo>
                  <a:pt x="817" y="817"/>
                </a:lnTo>
                <a:lnTo>
                  <a:pt x="552" y="555"/>
                </a:lnTo>
                <a:lnTo>
                  <a:pt x="640" y="467"/>
                </a:lnTo>
                <a:lnTo>
                  <a:pt x="817" y="642"/>
                </a:lnTo>
                <a:lnTo>
                  <a:pt x="1137" y="320"/>
                </a:lnTo>
                <a:close/>
                <a:moveTo>
                  <a:pt x="0" y="582"/>
                </a:moveTo>
                <a:lnTo>
                  <a:pt x="0" y="467"/>
                </a:lnTo>
                <a:lnTo>
                  <a:pt x="465" y="467"/>
                </a:lnTo>
                <a:lnTo>
                  <a:pt x="465" y="582"/>
                </a:lnTo>
                <a:lnTo>
                  <a:pt x="0" y="582"/>
                </a:lnTo>
                <a:close/>
                <a:moveTo>
                  <a:pt x="700" y="117"/>
                </a:moveTo>
                <a:lnTo>
                  <a:pt x="0" y="117"/>
                </a:lnTo>
                <a:lnTo>
                  <a:pt x="0" y="0"/>
                </a:lnTo>
                <a:lnTo>
                  <a:pt x="700" y="0"/>
                </a:lnTo>
                <a:lnTo>
                  <a:pt x="700" y="117"/>
                </a:lnTo>
                <a:close/>
                <a:moveTo>
                  <a:pt x="700" y="232"/>
                </a:moveTo>
                <a:lnTo>
                  <a:pt x="700" y="350"/>
                </a:lnTo>
                <a:lnTo>
                  <a:pt x="0" y="350"/>
                </a:lnTo>
                <a:lnTo>
                  <a:pt x="0" y="232"/>
                </a:lnTo>
                <a:lnTo>
                  <a:pt x="700" y="232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" name="Freeform 5"/>
          <p:cNvSpPr>
            <a:spLocks noChangeArrowheads="1"/>
          </p:cNvSpPr>
          <p:nvPr/>
        </p:nvSpPr>
        <p:spPr bwMode="auto">
          <a:xfrm>
            <a:off x="4373562" y="646113"/>
            <a:ext cx="252412" cy="315912"/>
          </a:xfrm>
          <a:custGeom>
            <a:avLst/>
            <a:gdLst>
              <a:gd name="T0" fmla="*/ 118 w 701"/>
              <a:gd name="T1" fmla="*/ 525 h 876"/>
              <a:gd name="T2" fmla="*/ 350 w 701"/>
              <a:gd name="T3" fmla="*/ 757 h 876"/>
              <a:gd name="T4" fmla="*/ 583 w 701"/>
              <a:gd name="T5" fmla="*/ 525 h 876"/>
              <a:gd name="T6" fmla="*/ 700 w 701"/>
              <a:gd name="T7" fmla="*/ 525 h 876"/>
              <a:gd name="T8" fmla="*/ 350 w 701"/>
              <a:gd name="T9" fmla="*/ 875 h 876"/>
              <a:gd name="T10" fmla="*/ 0 w 701"/>
              <a:gd name="T11" fmla="*/ 525 h 876"/>
              <a:gd name="T12" fmla="*/ 118 w 701"/>
              <a:gd name="T13" fmla="*/ 525 h 876"/>
              <a:gd name="T14" fmla="*/ 293 w 701"/>
              <a:gd name="T15" fmla="*/ 0 h 876"/>
              <a:gd name="T16" fmla="*/ 408 w 701"/>
              <a:gd name="T17" fmla="*/ 0 h 876"/>
              <a:gd name="T18" fmla="*/ 408 w 701"/>
              <a:gd name="T19" fmla="*/ 325 h 876"/>
              <a:gd name="T20" fmla="*/ 613 w 701"/>
              <a:gd name="T21" fmla="*/ 325 h 876"/>
              <a:gd name="T22" fmla="*/ 350 w 701"/>
              <a:gd name="T23" fmla="*/ 588 h 876"/>
              <a:gd name="T24" fmla="*/ 88 w 701"/>
              <a:gd name="T25" fmla="*/ 325 h 876"/>
              <a:gd name="T26" fmla="*/ 293 w 701"/>
              <a:gd name="T27" fmla="*/ 325 h 876"/>
              <a:gd name="T28" fmla="*/ 293 w 701"/>
              <a:gd name="T29" fmla="*/ 0 h 8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701" h="876">
                <a:moveTo>
                  <a:pt x="118" y="525"/>
                </a:moveTo>
                <a:cubicBezTo>
                  <a:pt x="118" y="653"/>
                  <a:pt x="221" y="757"/>
                  <a:pt x="350" y="757"/>
                </a:cubicBezTo>
                <a:cubicBezTo>
                  <a:pt x="478" y="757"/>
                  <a:pt x="583" y="653"/>
                  <a:pt x="583" y="525"/>
                </a:cubicBezTo>
                <a:lnTo>
                  <a:pt x="700" y="525"/>
                </a:lnTo>
                <a:cubicBezTo>
                  <a:pt x="700" y="719"/>
                  <a:pt x="544" y="875"/>
                  <a:pt x="350" y="875"/>
                </a:cubicBezTo>
                <a:cubicBezTo>
                  <a:pt x="156" y="875"/>
                  <a:pt x="0" y="719"/>
                  <a:pt x="0" y="525"/>
                </a:cubicBezTo>
                <a:lnTo>
                  <a:pt x="118" y="525"/>
                </a:lnTo>
                <a:close/>
                <a:moveTo>
                  <a:pt x="293" y="0"/>
                </a:moveTo>
                <a:lnTo>
                  <a:pt x="408" y="0"/>
                </a:lnTo>
                <a:lnTo>
                  <a:pt x="408" y="325"/>
                </a:lnTo>
                <a:lnTo>
                  <a:pt x="613" y="325"/>
                </a:lnTo>
                <a:lnTo>
                  <a:pt x="350" y="588"/>
                </a:lnTo>
                <a:lnTo>
                  <a:pt x="88" y="325"/>
                </a:lnTo>
                <a:lnTo>
                  <a:pt x="293" y="325"/>
                </a:lnTo>
                <a:lnTo>
                  <a:pt x="293" y="0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7" name="Freeform 6"/>
          <p:cNvSpPr>
            <a:spLocks noChangeArrowheads="1"/>
          </p:cNvSpPr>
          <p:nvPr/>
        </p:nvSpPr>
        <p:spPr bwMode="auto">
          <a:xfrm>
            <a:off x="5362574" y="593725"/>
            <a:ext cx="419100" cy="419100"/>
          </a:xfrm>
          <a:custGeom>
            <a:avLst/>
            <a:gdLst>
              <a:gd name="T0" fmla="*/ 582 w 1166"/>
              <a:gd name="T1" fmla="*/ 1050 h 1166"/>
              <a:gd name="T2" fmla="*/ 1050 w 1166"/>
              <a:gd name="T3" fmla="*/ 582 h 1166"/>
              <a:gd name="T4" fmla="*/ 582 w 1166"/>
              <a:gd name="T5" fmla="*/ 115 h 1166"/>
              <a:gd name="T6" fmla="*/ 115 w 1166"/>
              <a:gd name="T7" fmla="*/ 582 h 1166"/>
              <a:gd name="T8" fmla="*/ 582 w 1166"/>
              <a:gd name="T9" fmla="*/ 1050 h 1166"/>
              <a:gd name="T10" fmla="*/ 582 w 1166"/>
              <a:gd name="T11" fmla="*/ 0 h 1166"/>
              <a:gd name="T12" fmla="*/ 1165 w 1166"/>
              <a:gd name="T13" fmla="*/ 582 h 1166"/>
              <a:gd name="T14" fmla="*/ 582 w 1166"/>
              <a:gd name="T15" fmla="*/ 1165 h 1166"/>
              <a:gd name="T16" fmla="*/ 0 w 1166"/>
              <a:gd name="T17" fmla="*/ 582 h 1166"/>
              <a:gd name="T18" fmla="*/ 582 w 1166"/>
              <a:gd name="T19" fmla="*/ 0 h 1166"/>
              <a:gd name="T20" fmla="*/ 465 w 1166"/>
              <a:gd name="T21" fmla="*/ 845 h 1166"/>
              <a:gd name="T22" fmla="*/ 465 w 1166"/>
              <a:gd name="T23" fmla="*/ 320 h 1166"/>
              <a:gd name="T24" fmla="*/ 815 w 1166"/>
              <a:gd name="T25" fmla="*/ 582 h 1166"/>
              <a:gd name="T26" fmla="*/ 465 w 1166"/>
              <a:gd name="T27" fmla="*/ 845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166" h="1166">
                <a:moveTo>
                  <a:pt x="582" y="1050"/>
                </a:moveTo>
                <a:cubicBezTo>
                  <a:pt x="839" y="1050"/>
                  <a:pt x="1050" y="839"/>
                  <a:pt x="1050" y="582"/>
                </a:cubicBezTo>
                <a:cubicBezTo>
                  <a:pt x="1050" y="325"/>
                  <a:pt x="839" y="115"/>
                  <a:pt x="582" y="115"/>
                </a:cubicBezTo>
                <a:cubicBezTo>
                  <a:pt x="325" y="115"/>
                  <a:pt x="115" y="325"/>
                  <a:pt x="115" y="582"/>
                </a:cubicBezTo>
                <a:cubicBezTo>
                  <a:pt x="115" y="839"/>
                  <a:pt x="325" y="1050"/>
                  <a:pt x="582" y="1050"/>
                </a:cubicBezTo>
                <a:close/>
                <a:moveTo>
                  <a:pt x="582" y="0"/>
                </a:moveTo>
                <a:cubicBezTo>
                  <a:pt x="905" y="0"/>
                  <a:pt x="1165" y="259"/>
                  <a:pt x="1165" y="582"/>
                </a:cubicBezTo>
                <a:cubicBezTo>
                  <a:pt x="1165" y="904"/>
                  <a:pt x="905" y="1165"/>
                  <a:pt x="582" y="1165"/>
                </a:cubicBezTo>
                <a:cubicBezTo>
                  <a:pt x="259" y="1165"/>
                  <a:pt x="0" y="904"/>
                  <a:pt x="0" y="582"/>
                </a:cubicBezTo>
                <a:cubicBezTo>
                  <a:pt x="0" y="259"/>
                  <a:pt x="259" y="0"/>
                  <a:pt x="582" y="0"/>
                </a:cubicBezTo>
                <a:close/>
                <a:moveTo>
                  <a:pt x="465" y="845"/>
                </a:moveTo>
                <a:lnTo>
                  <a:pt x="465" y="320"/>
                </a:lnTo>
                <a:lnTo>
                  <a:pt x="815" y="582"/>
                </a:lnTo>
                <a:lnTo>
                  <a:pt x="465" y="845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8" name="Freeform 7"/>
          <p:cNvSpPr>
            <a:spLocks noChangeArrowheads="1"/>
          </p:cNvSpPr>
          <p:nvPr/>
        </p:nvSpPr>
        <p:spPr bwMode="auto">
          <a:xfrm>
            <a:off x="6432549" y="593725"/>
            <a:ext cx="419100" cy="419100"/>
          </a:xfrm>
          <a:custGeom>
            <a:avLst/>
            <a:gdLst>
              <a:gd name="T0" fmla="*/ 464 w 1165"/>
              <a:gd name="T1" fmla="*/ 845 h 1166"/>
              <a:gd name="T2" fmla="*/ 814 w 1165"/>
              <a:gd name="T3" fmla="*/ 582 h 1166"/>
              <a:gd name="T4" fmla="*/ 464 w 1165"/>
              <a:gd name="T5" fmla="*/ 320 h 1166"/>
              <a:gd name="T6" fmla="*/ 464 w 1165"/>
              <a:gd name="T7" fmla="*/ 845 h 1166"/>
              <a:gd name="T8" fmla="*/ 582 w 1165"/>
              <a:gd name="T9" fmla="*/ 0 h 1166"/>
              <a:gd name="T10" fmla="*/ 1164 w 1165"/>
              <a:gd name="T11" fmla="*/ 582 h 1166"/>
              <a:gd name="T12" fmla="*/ 582 w 1165"/>
              <a:gd name="T13" fmla="*/ 1165 h 1166"/>
              <a:gd name="T14" fmla="*/ 0 w 1165"/>
              <a:gd name="T15" fmla="*/ 582 h 1166"/>
              <a:gd name="T16" fmla="*/ 582 w 1165"/>
              <a:gd name="T17" fmla="*/ 0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165" h="1166">
                <a:moveTo>
                  <a:pt x="464" y="845"/>
                </a:moveTo>
                <a:lnTo>
                  <a:pt x="814" y="582"/>
                </a:lnTo>
                <a:lnTo>
                  <a:pt x="464" y="320"/>
                </a:lnTo>
                <a:lnTo>
                  <a:pt x="464" y="845"/>
                </a:lnTo>
                <a:close/>
                <a:moveTo>
                  <a:pt x="582" y="0"/>
                </a:moveTo>
                <a:cubicBezTo>
                  <a:pt x="905" y="0"/>
                  <a:pt x="1164" y="259"/>
                  <a:pt x="1164" y="582"/>
                </a:cubicBezTo>
                <a:cubicBezTo>
                  <a:pt x="1164" y="904"/>
                  <a:pt x="905" y="1165"/>
                  <a:pt x="582" y="1165"/>
                </a:cubicBezTo>
                <a:cubicBezTo>
                  <a:pt x="259" y="1165"/>
                  <a:pt x="0" y="904"/>
                  <a:pt x="0" y="582"/>
                </a:cubicBezTo>
                <a:cubicBezTo>
                  <a:pt x="0" y="259"/>
                  <a:pt x="259" y="0"/>
                  <a:pt x="582" y="0"/>
                </a:cubicBez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9" name="Freeform 8"/>
          <p:cNvSpPr>
            <a:spLocks noChangeArrowheads="1"/>
          </p:cNvSpPr>
          <p:nvPr/>
        </p:nvSpPr>
        <p:spPr bwMode="auto">
          <a:xfrm>
            <a:off x="7597774" y="657225"/>
            <a:ext cx="230188" cy="293688"/>
          </a:xfrm>
          <a:custGeom>
            <a:avLst/>
            <a:gdLst>
              <a:gd name="T0" fmla="*/ 0 w 641"/>
              <a:gd name="T1" fmla="*/ 0 h 816"/>
              <a:gd name="T2" fmla="*/ 640 w 641"/>
              <a:gd name="T3" fmla="*/ 407 h 816"/>
              <a:gd name="T4" fmla="*/ 0 w 641"/>
              <a:gd name="T5" fmla="*/ 815 h 816"/>
              <a:gd name="T6" fmla="*/ 0 w 641"/>
              <a:gd name="T7" fmla="*/ 0 h 8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41" h="816">
                <a:moveTo>
                  <a:pt x="0" y="0"/>
                </a:moveTo>
                <a:lnTo>
                  <a:pt x="640" y="407"/>
                </a:lnTo>
                <a:lnTo>
                  <a:pt x="0" y="815"/>
                </a:lnTo>
                <a:lnTo>
                  <a:pt x="0" y="0"/>
                </a:lnTo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0" name="Freeform 9"/>
          <p:cNvSpPr>
            <a:spLocks noChangeArrowheads="1"/>
          </p:cNvSpPr>
          <p:nvPr/>
        </p:nvSpPr>
        <p:spPr bwMode="auto">
          <a:xfrm>
            <a:off x="8637589" y="593725"/>
            <a:ext cx="293687" cy="419100"/>
          </a:xfrm>
          <a:custGeom>
            <a:avLst/>
            <a:gdLst>
              <a:gd name="T0" fmla="*/ 0 w 816"/>
              <a:gd name="T1" fmla="*/ 1050 h 1166"/>
              <a:gd name="T2" fmla="*/ 815 w 816"/>
              <a:gd name="T3" fmla="*/ 1050 h 1166"/>
              <a:gd name="T4" fmla="*/ 815 w 816"/>
              <a:gd name="T5" fmla="*/ 1165 h 1166"/>
              <a:gd name="T6" fmla="*/ 0 w 816"/>
              <a:gd name="T7" fmla="*/ 1165 h 1166"/>
              <a:gd name="T8" fmla="*/ 0 w 816"/>
              <a:gd name="T9" fmla="*/ 1050 h 1166"/>
              <a:gd name="T10" fmla="*/ 290 w 816"/>
              <a:gd name="T11" fmla="*/ 350 h 1166"/>
              <a:gd name="T12" fmla="*/ 408 w 816"/>
              <a:gd name="T13" fmla="*/ 465 h 1166"/>
              <a:gd name="T14" fmla="*/ 525 w 816"/>
              <a:gd name="T15" fmla="*/ 350 h 1166"/>
              <a:gd name="T16" fmla="*/ 408 w 816"/>
              <a:gd name="T17" fmla="*/ 232 h 1166"/>
              <a:gd name="T18" fmla="*/ 290 w 816"/>
              <a:gd name="T19" fmla="*/ 350 h 1166"/>
              <a:gd name="T20" fmla="*/ 758 w 816"/>
              <a:gd name="T21" fmla="*/ 350 h 1166"/>
              <a:gd name="T22" fmla="*/ 408 w 816"/>
              <a:gd name="T23" fmla="*/ 990 h 1166"/>
              <a:gd name="T24" fmla="*/ 58 w 816"/>
              <a:gd name="T25" fmla="*/ 350 h 1166"/>
              <a:gd name="T26" fmla="*/ 408 w 816"/>
              <a:gd name="T27" fmla="*/ 0 h 1166"/>
              <a:gd name="T28" fmla="*/ 758 w 816"/>
              <a:gd name="T29" fmla="*/ 350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816" h="1166">
                <a:moveTo>
                  <a:pt x="0" y="1050"/>
                </a:moveTo>
                <a:lnTo>
                  <a:pt x="815" y="1050"/>
                </a:lnTo>
                <a:lnTo>
                  <a:pt x="815" y="1165"/>
                </a:lnTo>
                <a:lnTo>
                  <a:pt x="0" y="1165"/>
                </a:lnTo>
                <a:lnTo>
                  <a:pt x="0" y="1050"/>
                </a:lnTo>
                <a:close/>
                <a:moveTo>
                  <a:pt x="290" y="350"/>
                </a:moveTo>
                <a:cubicBezTo>
                  <a:pt x="290" y="413"/>
                  <a:pt x="345" y="465"/>
                  <a:pt x="408" y="465"/>
                </a:cubicBezTo>
                <a:cubicBezTo>
                  <a:pt x="473" y="465"/>
                  <a:pt x="525" y="413"/>
                  <a:pt x="525" y="350"/>
                </a:cubicBezTo>
                <a:cubicBezTo>
                  <a:pt x="525" y="287"/>
                  <a:pt x="471" y="232"/>
                  <a:pt x="408" y="232"/>
                </a:cubicBezTo>
                <a:cubicBezTo>
                  <a:pt x="345" y="232"/>
                  <a:pt x="290" y="287"/>
                  <a:pt x="290" y="350"/>
                </a:cubicBezTo>
                <a:close/>
                <a:moveTo>
                  <a:pt x="758" y="350"/>
                </a:moveTo>
                <a:cubicBezTo>
                  <a:pt x="758" y="612"/>
                  <a:pt x="408" y="990"/>
                  <a:pt x="408" y="990"/>
                </a:cubicBezTo>
                <a:cubicBezTo>
                  <a:pt x="408" y="990"/>
                  <a:pt x="58" y="612"/>
                  <a:pt x="58" y="350"/>
                </a:cubicBezTo>
                <a:cubicBezTo>
                  <a:pt x="58" y="156"/>
                  <a:pt x="214" y="0"/>
                  <a:pt x="408" y="0"/>
                </a:cubicBezTo>
                <a:cubicBezTo>
                  <a:pt x="602" y="0"/>
                  <a:pt x="758" y="156"/>
                  <a:pt x="758" y="350"/>
                </a:cubicBez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1" name="Freeform 10"/>
          <p:cNvSpPr>
            <a:spLocks noChangeArrowheads="1"/>
          </p:cNvSpPr>
          <p:nvPr/>
        </p:nvSpPr>
        <p:spPr bwMode="auto">
          <a:xfrm>
            <a:off x="9645649" y="593725"/>
            <a:ext cx="419100" cy="419100"/>
          </a:xfrm>
          <a:custGeom>
            <a:avLst/>
            <a:gdLst>
              <a:gd name="T0" fmla="*/ 643 w 1166"/>
              <a:gd name="T1" fmla="*/ 643 h 1166"/>
              <a:gd name="T2" fmla="*/ 1165 w 1166"/>
              <a:gd name="T3" fmla="*/ 643 h 1166"/>
              <a:gd name="T4" fmla="*/ 643 w 1166"/>
              <a:gd name="T5" fmla="*/ 1165 h 1166"/>
              <a:gd name="T6" fmla="*/ 643 w 1166"/>
              <a:gd name="T7" fmla="*/ 643 h 1166"/>
              <a:gd name="T8" fmla="*/ 643 w 1166"/>
              <a:gd name="T9" fmla="*/ 0 h 1166"/>
              <a:gd name="T10" fmla="*/ 1165 w 1166"/>
              <a:gd name="T11" fmla="*/ 522 h 1166"/>
              <a:gd name="T12" fmla="*/ 643 w 1166"/>
              <a:gd name="T13" fmla="*/ 522 h 1166"/>
              <a:gd name="T14" fmla="*/ 643 w 1166"/>
              <a:gd name="T15" fmla="*/ 0 h 1166"/>
              <a:gd name="T16" fmla="*/ 525 w 1166"/>
              <a:gd name="T17" fmla="*/ 0 h 1166"/>
              <a:gd name="T18" fmla="*/ 525 w 1166"/>
              <a:gd name="T19" fmla="*/ 1165 h 1166"/>
              <a:gd name="T20" fmla="*/ 0 w 1166"/>
              <a:gd name="T21" fmla="*/ 582 h 1166"/>
              <a:gd name="T22" fmla="*/ 525 w 1166"/>
              <a:gd name="T23" fmla="*/ 0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166" h="1166">
                <a:moveTo>
                  <a:pt x="643" y="643"/>
                </a:moveTo>
                <a:lnTo>
                  <a:pt x="1165" y="643"/>
                </a:lnTo>
                <a:cubicBezTo>
                  <a:pt x="1138" y="919"/>
                  <a:pt x="919" y="1137"/>
                  <a:pt x="643" y="1165"/>
                </a:cubicBezTo>
                <a:lnTo>
                  <a:pt x="643" y="643"/>
                </a:lnTo>
                <a:close/>
                <a:moveTo>
                  <a:pt x="643" y="0"/>
                </a:moveTo>
                <a:cubicBezTo>
                  <a:pt x="919" y="27"/>
                  <a:pt x="1138" y="246"/>
                  <a:pt x="1165" y="522"/>
                </a:cubicBezTo>
                <a:lnTo>
                  <a:pt x="643" y="522"/>
                </a:lnTo>
                <a:lnTo>
                  <a:pt x="643" y="0"/>
                </a:lnTo>
                <a:close/>
                <a:moveTo>
                  <a:pt x="525" y="0"/>
                </a:moveTo>
                <a:lnTo>
                  <a:pt x="525" y="1165"/>
                </a:lnTo>
                <a:cubicBezTo>
                  <a:pt x="230" y="1135"/>
                  <a:pt x="0" y="885"/>
                  <a:pt x="0" y="582"/>
                </a:cubicBezTo>
                <a:cubicBezTo>
                  <a:pt x="0" y="278"/>
                  <a:pt x="230" y="30"/>
                  <a:pt x="525" y="0"/>
                </a:cubicBez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2" name="Freeform 11"/>
          <p:cNvSpPr>
            <a:spLocks noChangeArrowheads="1"/>
          </p:cNvSpPr>
          <p:nvPr/>
        </p:nvSpPr>
        <p:spPr bwMode="auto">
          <a:xfrm>
            <a:off x="10715624" y="593725"/>
            <a:ext cx="419100" cy="419100"/>
          </a:xfrm>
          <a:custGeom>
            <a:avLst/>
            <a:gdLst>
              <a:gd name="T0" fmla="*/ 640 w 1166"/>
              <a:gd name="T1" fmla="*/ 1044 h 1166"/>
              <a:gd name="T2" fmla="*/ 1045 w 1166"/>
              <a:gd name="T3" fmla="*/ 640 h 1166"/>
              <a:gd name="T4" fmla="*/ 640 w 1166"/>
              <a:gd name="T5" fmla="*/ 640 h 1166"/>
              <a:gd name="T6" fmla="*/ 640 w 1166"/>
              <a:gd name="T7" fmla="*/ 1044 h 1166"/>
              <a:gd name="T8" fmla="*/ 115 w 1166"/>
              <a:gd name="T9" fmla="*/ 582 h 1166"/>
              <a:gd name="T10" fmla="*/ 525 w 1166"/>
              <a:gd name="T11" fmla="*/ 1044 h 1166"/>
              <a:gd name="T12" fmla="*/ 525 w 1166"/>
              <a:gd name="T13" fmla="*/ 120 h 1166"/>
              <a:gd name="T14" fmla="*/ 115 w 1166"/>
              <a:gd name="T15" fmla="*/ 582 h 1166"/>
              <a:gd name="T16" fmla="*/ 640 w 1166"/>
              <a:gd name="T17" fmla="*/ 120 h 1166"/>
              <a:gd name="T18" fmla="*/ 640 w 1166"/>
              <a:gd name="T19" fmla="*/ 525 h 1166"/>
              <a:gd name="T20" fmla="*/ 1045 w 1166"/>
              <a:gd name="T21" fmla="*/ 525 h 1166"/>
              <a:gd name="T22" fmla="*/ 640 w 1166"/>
              <a:gd name="T23" fmla="*/ 120 h 1166"/>
              <a:gd name="T24" fmla="*/ 583 w 1166"/>
              <a:gd name="T25" fmla="*/ 0 h 1166"/>
              <a:gd name="T26" fmla="*/ 1165 w 1166"/>
              <a:gd name="T27" fmla="*/ 582 h 1166"/>
              <a:gd name="T28" fmla="*/ 583 w 1166"/>
              <a:gd name="T29" fmla="*/ 1165 h 1166"/>
              <a:gd name="T30" fmla="*/ 0 w 1166"/>
              <a:gd name="T31" fmla="*/ 582 h 1166"/>
              <a:gd name="T32" fmla="*/ 583 w 1166"/>
              <a:gd name="T33" fmla="*/ 0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166" h="1166">
                <a:moveTo>
                  <a:pt x="640" y="1044"/>
                </a:moveTo>
                <a:cubicBezTo>
                  <a:pt x="851" y="1017"/>
                  <a:pt x="1017" y="850"/>
                  <a:pt x="1045" y="640"/>
                </a:cubicBezTo>
                <a:lnTo>
                  <a:pt x="640" y="640"/>
                </a:lnTo>
                <a:lnTo>
                  <a:pt x="640" y="1044"/>
                </a:lnTo>
                <a:close/>
                <a:moveTo>
                  <a:pt x="115" y="582"/>
                </a:moveTo>
                <a:cubicBezTo>
                  <a:pt x="115" y="820"/>
                  <a:pt x="295" y="1014"/>
                  <a:pt x="525" y="1044"/>
                </a:cubicBezTo>
                <a:lnTo>
                  <a:pt x="525" y="120"/>
                </a:lnTo>
                <a:cubicBezTo>
                  <a:pt x="295" y="148"/>
                  <a:pt x="115" y="344"/>
                  <a:pt x="115" y="582"/>
                </a:cubicBezTo>
                <a:close/>
                <a:moveTo>
                  <a:pt x="640" y="120"/>
                </a:moveTo>
                <a:lnTo>
                  <a:pt x="640" y="525"/>
                </a:lnTo>
                <a:lnTo>
                  <a:pt x="1045" y="525"/>
                </a:lnTo>
                <a:cubicBezTo>
                  <a:pt x="1017" y="314"/>
                  <a:pt x="851" y="148"/>
                  <a:pt x="640" y="120"/>
                </a:cubicBezTo>
                <a:close/>
                <a:moveTo>
                  <a:pt x="583" y="0"/>
                </a:moveTo>
                <a:cubicBezTo>
                  <a:pt x="903" y="0"/>
                  <a:pt x="1165" y="262"/>
                  <a:pt x="1165" y="582"/>
                </a:cubicBezTo>
                <a:cubicBezTo>
                  <a:pt x="1165" y="902"/>
                  <a:pt x="903" y="1165"/>
                  <a:pt x="583" y="1165"/>
                </a:cubicBezTo>
                <a:cubicBezTo>
                  <a:pt x="263" y="1165"/>
                  <a:pt x="0" y="902"/>
                  <a:pt x="0" y="582"/>
                </a:cubicBezTo>
                <a:cubicBezTo>
                  <a:pt x="0" y="262"/>
                  <a:pt x="263" y="0"/>
                  <a:pt x="583" y="0"/>
                </a:cubicBez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3" name="Freeform 12"/>
          <p:cNvSpPr>
            <a:spLocks noChangeArrowheads="1"/>
          </p:cNvSpPr>
          <p:nvPr/>
        </p:nvSpPr>
        <p:spPr bwMode="auto">
          <a:xfrm>
            <a:off x="1055687" y="1401763"/>
            <a:ext cx="419100" cy="293688"/>
          </a:xfrm>
          <a:custGeom>
            <a:avLst/>
            <a:gdLst>
              <a:gd name="T0" fmla="*/ 875 w 1166"/>
              <a:gd name="T1" fmla="*/ 464 h 815"/>
              <a:gd name="T2" fmla="*/ 1165 w 1166"/>
              <a:gd name="T3" fmla="*/ 639 h 815"/>
              <a:gd name="T4" fmla="*/ 875 w 1166"/>
              <a:gd name="T5" fmla="*/ 814 h 815"/>
              <a:gd name="T6" fmla="*/ 875 w 1166"/>
              <a:gd name="T7" fmla="*/ 464 h 815"/>
              <a:gd name="T8" fmla="*/ 0 w 1166"/>
              <a:gd name="T9" fmla="*/ 582 h 815"/>
              <a:gd name="T10" fmla="*/ 0 w 1166"/>
              <a:gd name="T11" fmla="*/ 464 h 815"/>
              <a:gd name="T12" fmla="*/ 757 w 1166"/>
              <a:gd name="T13" fmla="*/ 464 h 815"/>
              <a:gd name="T14" fmla="*/ 757 w 1166"/>
              <a:gd name="T15" fmla="*/ 582 h 815"/>
              <a:gd name="T16" fmla="*/ 0 w 1166"/>
              <a:gd name="T17" fmla="*/ 582 h 815"/>
              <a:gd name="T18" fmla="*/ 990 w 1166"/>
              <a:gd name="T19" fmla="*/ 0 h 815"/>
              <a:gd name="T20" fmla="*/ 990 w 1166"/>
              <a:gd name="T21" fmla="*/ 114 h 815"/>
              <a:gd name="T22" fmla="*/ 0 w 1166"/>
              <a:gd name="T23" fmla="*/ 114 h 815"/>
              <a:gd name="T24" fmla="*/ 0 w 1166"/>
              <a:gd name="T25" fmla="*/ 0 h 815"/>
              <a:gd name="T26" fmla="*/ 990 w 1166"/>
              <a:gd name="T27" fmla="*/ 0 h 815"/>
              <a:gd name="T28" fmla="*/ 990 w 1166"/>
              <a:gd name="T29" fmla="*/ 232 h 815"/>
              <a:gd name="T30" fmla="*/ 990 w 1166"/>
              <a:gd name="T31" fmla="*/ 349 h 815"/>
              <a:gd name="T32" fmla="*/ 0 w 1166"/>
              <a:gd name="T33" fmla="*/ 349 h 815"/>
              <a:gd name="T34" fmla="*/ 0 w 1166"/>
              <a:gd name="T35" fmla="*/ 232 h 815"/>
              <a:gd name="T36" fmla="*/ 990 w 1166"/>
              <a:gd name="T37" fmla="*/ 232 h 8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166" h="815">
                <a:moveTo>
                  <a:pt x="875" y="464"/>
                </a:moveTo>
                <a:lnTo>
                  <a:pt x="1165" y="639"/>
                </a:lnTo>
                <a:lnTo>
                  <a:pt x="875" y="814"/>
                </a:lnTo>
                <a:lnTo>
                  <a:pt x="875" y="464"/>
                </a:lnTo>
                <a:close/>
                <a:moveTo>
                  <a:pt x="0" y="582"/>
                </a:moveTo>
                <a:lnTo>
                  <a:pt x="0" y="464"/>
                </a:lnTo>
                <a:lnTo>
                  <a:pt x="757" y="464"/>
                </a:lnTo>
                <a:lnTo>
                  <a:pt x="757" y="582"/>
                </a:lnTo>
                <a:lnTo>
                  <a:pt x="0" y="582"/>
                </a:lnTo>
                <a:close/>
                <a:moveTo>
                  <a:pt x="990" y="0"/>
                </a:moveTo>
                <a:lnTo>
                  <a:pt x="990" y="114"/>
                </a:lnTo>
                <a:lnTo>
                  <a:pt x="0" y="114"/>
                </a:lnTo>
                <a:lnTo>
                  <a:pt x="0" y="0"/>
                </a:lnTo>
                <a:lnTo>
                  <a:pt x="990" y="0"/>
                </a:lnTo>
                <a:close/>
                <a:moveTo>
                  <a:pt x="990" y="232"/>
                </a:moveTo>
                <a:lnTo>
                  <a:pt x="990" y="349"/>
                </a:lnTo>
                <a:lnTo>
                  <a:pt x="0" y="349"/>
                </a:lnTo>
                <a:lnTo>
                  <a:pt x="0" y="232"/>
                </a:lnTo>
                <a:lnTo>
                  <a:pt x="990" y="232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4" name="Freeform 13"/>
          <p:cNvSpPr>
            <a:spLocks noChangeArrowheads="1"/>
          </p:cNvSpPr>
          <p:nvPr/>
        </p:nvSpPr>
        <p:spPr bwMode="auto">
          <a:xfrm>
            <a:off x="2219326" y="1358901"/>
            <a:ext cx="252413" cy="377825"/>
          </a:xfrm>
          <a:custGeom>
            <a:avLst/>
            <a:gdLst>
              <a:gd name="T0" fmla="*/ 585 w 701"/>
              <a:gd name="T1" fmla="*/ 232 h 1051"/>
              <a:gd name="T2" fmla="*/ 700 w 701"/>
              <a:gd name="T3" fmla="*/ 350 h 1051"/>
              <a:gd name="T4" fmla="*/ 700 w 701"/>
              <a:gd name="T5" fmla="*/ 670 h 1051"/>
              <a:gd name="T6" fmla="*/ 495 w 701"/>
              <a:gd name="T7" fmla="*/ 875 h 1051"/>
              <a:gd name="T8" fmla="*/ 495 w 701"/>
              <a:gd name="T9" fmla="*/ 1050 h 1051"/>
              <a:gd name="T10" fmla="*/ 205 w 701"/>
              <a:gd name="T11" fmla="*/ 1050 h 1051"/>
              <a:gd name="T12" fmla="*/ 205 w 701"/>
              <a:gd name="T13" fmla="*/ 875 h 1051"/>
              <a:gd name="T14" fmla="*/ 0 w 701"/>
              <a:gd name="T15" fmla="*/ 670 h 1051"/>
              <a:gd name="T16" fmla="*/ 0 w 701"/>
              <a:gd name="T17" fmla="*/ 350 h 1051"/>
              <a:gd name="T18" fmla="*/ 115 w 701"/>
              <a:gd name="T19" fmla="*/ 232 h 1051"/>
              <a:gd name="T20" fmla="*/ 118 w 701"/>
              <a:gd name="T21" fmla="*/ 232 h 1051"/>
              <a:gd name="T22" fmla="*/ 118 w 701"/>
              <a:gd name="T23" fmla="*/ 0 h 1051"/>
              <a:gd name="T24" fmla="*/ 233 w 701"/>
              <a:gd name="T25" fmla="*/ 0 h 1051"/>
              <a:gd name="T26" fmla="*/ 233 w 701"/>
              <a:gd name="T27" fmla="*/ 232 h 1051"/>
              <a:gd name="T28" fmla="*/ 468 w 701"/>
              <a:gd name="T29" fmla="*/ 232 h 1051"/>
              <a:gd name="T30" fmla="*/ 468 w 701"/>
              <a:gd name="T31" fmla="*/ 0 h 1051"/>
              <a:gd name="T32" fmla="*/ 583 w 701"/>
              <a:gd name="T33" fmla="*/ 0 h 1051"/>
              <a:gd name="T34" fmla="*/ 585 w 701"/>
              <a:gd name="T35" fmla="*/ 232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701" h="1051">
                <a:moveTo>
                  <a:pt x="585" y="232"/>
                </a:moveTo>
                <a:cubicBezTo>
                  <a:pt x="643" y="232"/>
                  <a:pt x="700" y="293"/>
                  <a:pt x="700" y="350"/>
                </a:cubicBezTo>
                <a:lnTo>
                  <a:pt x="700" y="670"/>
                </a:lnTo>
                <a:lnTo>
                  <a:pt x="495" y="875"/>
                </a:lnTo>
                <a:lnTo>
                  <a:pt x="495" y="1050"/>
                </a:lnTo>
                <a:lnTo>
                  <a:pt x="205" y="1050"/>
                </a:lnTo>
                <a:lnTo>
                  <a:pt x="205" y="875"/>
                </a:lnTo>
                <a:lnTo>
                  <a:pt x="0" y="670"/>
                </a:lnTo>
                <a:lnTo>
                  <a:pt x="0" y="350"/>
                </a:lnTo>
                <a:cubicBezTo>
                  <a:pt x="0" y="293"/>
                  <a:pt x="58" y="232"/>
                  <a:pt x="115" y="232"/>
                </a:cubicBezTo>
                <a:lnTo>
                  <a:pt x="118" y="232"/>
                </a:lnTo>
                <a:lnTo>
                  <a:pt x="118" y="0"/>
                </a:lnTo>
                <a:lnTo>
                  <a:pt x="233" y="0"/>
                </a:lnTo>
                <a:lnTo>
                  <a:pt x="233" y="232"/>
                </a:lnTo>
                <a:lnTo>
                  <a:pt x="468" y="232"/>
                </a:lnTo>
                <a:lnTo>
                  <a:pt x="468" y="0"/>
                </a:lnTo>
                <a:lnTo>
                  <a:pt x="583" y="0"/>
                </a:lnTo>
                <a:lnTo>
                  <a:pt x="585" y="232"/>
                </a:lnTo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5" name="Freeform 14"/>
          <p:cNvSpPr>
            <a:spLocks noChangeArrowheads="1"/>
          </p:cNvSpPr>
          <p:nvPr/>
        </p:nvSpPr>
        <p:spPr bwMode="auto">
          <a:xfrm>
            <a:off x="3235326" y="1358901"/>
            <a:ext cx="377825" cy="377825"/>
          </a:xfrm>
          <a:custGeom>
            <a:avLst/>
            <a:gdLst>
              <a:gd name="T0" fmla="*/ 864 w 1051"/>
              <a:gd name="T1" fmla="*/ 126 h 1051"/>
              <a:gd name="T2" fmla="*/ 1050 w 1051"/>
              <a:gd name="T3" fmla="*/ 525 h 1051"/>
              <a:gd name="T4" fmla="*/ 525 w 1051"/>
              <a:gd name="T5" fmla="*/ 1050 h 1051"/>
              <a:gd name="T6" fmla="*/ 0 w 1051"/>
              <a:gd name="T7" fmla="*/ 525 h 1051"/>
              <a:gd name="T8" fmla="*/ 186 w 1051"/>
              <a:gd name="T9" fmla="*/ 126 h 1051"/>
              <a:gd name="T10" fmla="*/ 268 w 1051"/>
              <a:gd name="T11" fmla="*/ 208 h 1051"/>
              <a:gd name="T12" fmla="*/ 117 w 1051"/>
              <a:gd name="T13" fmla="*/ 525 h 1051"/>
              <a:gd name="T14" fmla="*/ 525 w 1051"/>
              <a:gd name="T15" fmla="*/ 932 h 1051"/>
              <a:gd name="T16" fmla="*/ 932 w 1051"/>
              <a:gd name="T17" fmla="*/ 525 h 1051"/>
              <a:gd name="T18" fmla="*/ 782 w 1051"/>
              <a:gd name="T19" fmla="*/ 210 h 1051"/>
              <a:gd name="T20" fmla="*/ 864 w 1051"/>
              <a:gd name="T21" fmla="*/ 126 h 1051"/>
              <a:gd name="T22" fmla="*/ 582 w 1051"/>
              <a:gd name="T23" fmla="*/ 582 h 1051"/>
              <a:gd name="T24" fmla="*/ 467 w 1051"/>
              <a:gd name="T25" fmla="*/ 582 h 1051"/>
              <a:gd name="T26" fmla="*/ 467 w 1051"/>
              <a:gd name="T27" fmla="*/ 0 h 1051"/>
              <a:gd name="T28" fmla="*/ 582 w 1051"/>
              <a:gd name="T29" fmla="*/ 0 h 1051"/>
              <a:gd name="T30" fmla="*/ 582 w 1051"/>
              <a:gd name="T31" fmla="*/ 582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051" h="1051">
                <a:moveTo>
                  <a:pt x="864" y="126"/>
                </a:moveTo>
                <a:cubicBezTo>
                  <a:pt x="976" y="221"/>
                  <a:pt x="1050" y="366"/>
                  <a:pt x="1050" y="525"/>
                </a:cubicBezTo>
                <a:cubicBezTo>
                  <a:pt x="1050" y="815"/>
                  <a:pt x="815" y="1050"/>
                  <a:pt x="525" y="1050"/>
                </a:cubicBezTo>
                <a:cubicBezTo>
                  <a:pt x="235" y="1050"/>
                  <a:pt x="0" y="815"/>
                  <a:pt x="0" y="525"/>
                </a:cubicBezTo>
                <a:cubicBezTo>
                  <a:pt x="0" y="366"/>
                  <a:pt x="74" y="221"/>
                  <a:pt x="186" y="126"/>
                </a:cubicBezTo>
                <a:lnTo>
                  <a:pt x="268" y="208"/>
                </a:lnTo>
                <a:cubicBezTo>
                  <a:pt x="177" y="282"/>
                  <a:pt x="117" y="396"/>
                  <a:pt x="117" y="525"/>
                </a:cubicBezTo>
                <a:cubicBezTo>
                  <a:pt x="117" y="752"/>
                  <a:pt x="298" y="932"/>
                  <a:pt x="525" y="932"/>
                </a:cubicBezTo>
                <a:cubicBezTo>
                  <a:pt x="752" y="932"/>
                  <a:pt x="932" y="752"/>
                  <a:pt x="932" y="525"/>
                </a:cubicBezTo>
                <a:cubicBezTo>
                  <a:pt x="932" y="396"/>
                  <a:pt x="875" y="284"/>
                  <a:pt x="782" y="210"/>
                </a:cubicBezTo>
                <a:lnTo>
                  <a:pt x="864" y="126"/>
                </a:lnTo>
                <a:close/>
                <a:moveTo>
                  <a:pt x="582" y="582"/>
                </a:moveTo>
                <a:lnTo>
                  <a:pt x="467" y="582"/>
                </a:lnTo>
                <a:lnTo>
                  <a:pt x="467" y="0"/>
                </a:lnTo>
                <a:lnTo>
                  <a:pt x="582" y="0"/>
                </a:lnTo>
                <a:lnTo>
                  <a:pt x="582" y="582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6" name="Freeform 15"/>
          <p:cNvSpPr>
            <a:spLocks noChangeArrowheads="1"/>
          </p:cNvSpPr>
          <p:nvPr/>
        </p:nvSpPr>
        <p:spPr bwMode="auto">
          <a:xfrm>
            <a:off x="4303712" y="1484312"/>
            <a:ext cx="398462" cy="127000"/>
          </a:xfrm>
          <a:custGeom>
            <a:avLst/>
            <a:gdLst>
              <a:gd name="T0" fmla="*/ 815 w 1108"/>
              <a:gd name="T1" fmla="*/ 350 h 351"/>
              <a:gd name="T2" fmla="*/ 815 w 1108"/>
              <a:gd name="T3" fmla="*/ 232 h 351"/>
              <a:gd name="T4" fmla="*/ 1107 w 1108"/>
              <a:gd name="T5" fmla="*/ 232 h 351"/>
              <a:gd name="T6" fmla="*/ 1107 w 1108"/>
              <a:gd name="T7" fmla="*/ 350 h 351"/>
              <a:gd name="T8" fmla="*/ 815 w 1108"/>
              <a:gd name="T9" fmla="*/ 350 h 351"/>
              <a:gd name="T10" fmla="*/ 407 w 1108"/>
              <a:gd name="T11" fmla="*/ 350 h 351"/>
              <a:gd name="T12" fmla="*/ 407 w 1108"/>
              <a:gd name="T13" fmla="*/ 232 h 351"/>
              <a:gd name="T14" fmla="*/ 700 w 1108"/>
              <a:gd name="T15" fmla="*/ 232 h 351"/>
              <a:gd name="T16" fmla="*/ 700 w 1108"/>
              <a:gd name="T17" fmla="*/ 350 h 351"/>
              <a:gd name="T18" fmla="*/ 407 w 1108"/>
              <a:gd name="T19" fmla="*/ 350 h 351"/>
              <a:gd name="T20" fmla="*/ 0 w 1108"/>
              <a:gd name="T21" fmla="*/ 350 h 351"/>
              <a:gd name="T22" fmla="*/ 0 w 1108"/>
              <a:gd name="T23" fmla="*/ 232 h 351"/>
              <a:gd name="T24" fmla="*/ 290 w 1108"/>
              <a:gd name="T25" fmla="*/ 232 h 351"/>
              <a:gd name="T26" fmla="*/ 290 w 1108"/>
              <a:gd name="T27" fmla="*/ 350 h 351"/>
              <a:gd name="T28" fmla="*/ 0 w 1108"/>
              <a:gd name="T29" fmla="*/ 350 h 351"/>
              <a:gd name="T30" fmla="*/ 0 w 1108"/>
              <a:gd name="T31" fmla="*/ 0 h 351"/>
              <a:gd name="T32" fmla="*/ 1107 w 1108"/>
              <a:gd name="T33" fmla="*/ 0 h 351"/>
              <a:gd name="T34" fmla="*/ 1107 w 1108"/>
              <a:gd name="T35" fmla="*/ 117 h 351"/>
              <a:gd name="T36" fmla="*/ 0 w 1108"/>
              <a:gd name="T37" fmla="*/ 117 h 351"/>
              <a:gd name="T38" fmla="*/ 0 w 1108"/>
              <a:gd name="T39" fmla="*/ 0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108" h="351">
                <a:moveTo>
                  <a:pt x="815" y="350"/>
                </a:moveTo>
                <a:lnTo>
                  <a:pt x="815" y="232"/>
                </a:lnTo>
                <a:lnTo>
                  <a:pt x="1107" y="232"/>
                </a:lnTo>
                <a:lnTo>
                  <a:pt x="1107" y="350"/>
                </a:lnTo>
                <a:lnTo>
                  <a:pt x="815" y="350"/>
                </a:lnTo>
                <a:close/>
                <a:moveTo>
                  <a:pt x="407" y="350"/>
                </a:moveTo>
                <a:lnTo>
                  <a:pt x="407" y="232"/>
                </a:lnTo>
                <a:lnTo>
                  <a:pt x="700" y="232"/>
                </a:lnTo>
                <a:lnTo>
                  <a:pt x="700" y="350"/>
                </a:lnTo>
                <a:lnTo>
                  <a:pt x="407" y="350"/>
                </a:lnTo>
                <a:close/>
                <a:moveTo>
                  <a:pt x="0" y="350"/>
                </a:moveTo>
                <a:lnTo>
                  <a:pt x="0" y="232"/>
                </a:lnTo>
                <a:lnTo>
                  <a:pt x="290" y="232"/>
                </a:lnTo>
                <a:lnTo>
                  <a:pt x="290" y="350"/>
                </a:lnTo>
                <a:lnTo>
                  <a:pt x="0" y="350"/>
                </a:lnTo>
                <a:close/>
                <a:moveTo>
                  <a:pt x="0" y="0"/>
                </a:moveTo>
                <a:lnTo>
                  <a:pt x="1107" y="0"/>
                </a:lnTo>
                <a:lnTo>
                  <a:pt x="1107" y="117"/>
                </a:lnTo>
                <a:lnTo>
                  <a:pt x="0" y="117"/>
                </a:lnTo>
                <a:lnTo>
                  <a:pt x="0" y="0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7" name="Freeform 16"/>
          <p:cNvSpPr>
            <a:spLocks noChangeArrowheads="1"/>
          </p:cNvSpPr>
          <p:nvPr/>
        </p:nvSpPr>
        <p:spPr bwMode="auto">
          <a:xfrm>
            <a:off x="5392739" y="1358901"/>
            <a:ext cx="377825" cy="377825"/>
          </a:xfrm>
          <a:custGeom>
            <a:avLst/>
            <a:gdLst>
              <a:gd name="T0" fmla="*/ 933 w 1051"/>
              <a:gd name="T1" fmla="*/ 932 h 1051"/>
              <a:gd name="T2" fmla="*/ 933 w 1051"/>
              <a:gd name="T3" fmla="*/ 118 h 1051"/>
              <a:gd name="T4" fmla="*/ 118 w 1051"/>
              <a:gd name="T5" fmla="*/ 118 h 1051"/>
              <a:gd name="T6" fmla="*/ 118 w 1051"/>
              <a:gd name="T7" fmla="*/ 932 h 1051"/>
              <a:gd name="T8" fmla="*/ 933 w 1051"/>
              <a:gd name="T9" fmla="*/ 932 h 1051"/>
              <a:gd name="T10" fmla="*/ 933 w 1051"/>
              <a:gd name="T11" fmla="*/ 0 h 1051"/>
              <a:gd name="T12" fmla="*/ 1050 w 1051"/>
              <a:gd name="T13" fmla="*/ 118 h 1051"/>
              <a:gd name="T14" fmla="*/ 1050 w 1051"/>
              <a:gd name="T15" fmla="*/ 932 h 1051"/>
              <a:gd name="T16" fmla="*/ 933 w 1051"/>
              <a:gd name="T17" fmla="*/ 1050 h 1051"/>
              <a:gd name="T18" fmla="*/ 118 w 1051"/>
              <a:gd name="T19" fmla="*/ 1050 h 1051"/>
              <a:gd name="T20" fmla="*/ 0 w 1051"/>
              <a:gd name="T21" fmla="*/ 932 h 1051"/>
              <a:gd name="T22" fmla="*/ 0 w 1051"/>
              <a:gd name="T23" fmla="*/ 118 h 1051"/>
              <a:gd name="T24" fmla="*/ 118 w 1051"/>
              <a:gd name="T25" fmla="*/ 0 h 1051"/>
              <a:gd name="T26" fmla="*/ 933 w 1051"/>
              <a:gd name="T27" fmla="*/ 0 h 1051"/>
              <a:gd name="T28" fmla="*/ 788 w 1051"/>
              <a:gd name="T29" fmla="*/ 774 h 1051"/>
              <a:gd name="T30" fmla="*/ 788 w 1051"/>
              <a:gd name="T31" fmla="*/ 817 h 1051"/>
              <a:gd name="T32" fmla="*/ 263 w 1051"/>
              <a:gd name="T33" fmla="*/ 817 h 1051"/>
              <a:gd name="T34" fmla="*/ 263 w 1051"/>
              <a:gd name="T35" fmla="*/ 774 h 1051"/>
              <a:gd name="T36" fmla="*/ 525 w 1051"/>
              <a:gd name="T37" fmla="*/ 642 h 1051"/>
              <a:gd name="T38" fmla="*/ 788 w 1051"/>
              <a:gd name="T39" fmla="*/ 774 h 1051"/>
              <a:gd name="T40" fmla="*/ 525 w 1051"/>
              <a:gd name="T41" fmla="*/ 539 h 1051"/>
              <a:gd name="T42" fmla="*/ 394 w 1051"/>
              <a:gd name="T43" fmla="*/ 407 h 1051"/>
              <a:gd name="T44" fmla="*/ 525 w 1051"/>
              <a:gd name="T45" fmla="*/ 276 h 1051"/>
              <a:gd name="T46" fmla="*/ 656 w 1051"/>
              <a:gd name="T47" fmla="*/ 407 h 1051"/>
              <a:gd name="T48" fmla="*/ 525 w 1051"/>
              <a:gd name="T49" fmla="*/ 539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051" h="1051">
                <a:moveTo>
                  <a:pt x="933" y="932"/>
                </a:moveTo>
                <a:lnTo>
                  <a:pt x="933" y="118"/>
                </a:lnTo>
                <a:lnTo>
                  <a:pt x="118" y="118"/>
                </a:lnTo>
                <a:lnTo>
                  <a:pt x="118" y="932"/>
                </a:lnTo>
                <a:lnTo>
                  <a:pt x="933" y="932"/>
                </a:lnTo>
                <a:close/>
                <a:moveTo>
                  <a:pt x="933" y="0"/>
                </a:moveTo>
                <a:cubicBezTo>
                  <a:pt x="995" y="0"/>
                  <a:pt x="1050" y="55"/>
                  <a:pt x="1050" y="118"/>
                </a:cubicBezTo>
                <a:lnTo>
                  <a:pt x="1050" y="932"/>
                </a:lnTo>
                <a:cubicBezTo>
                  <a:pt x="1050" y="995"/>
                  <a:pt x="995" y="1050"/>
                  <a:pt x="933" y="1050"/>
                </a:cubicBezTo>
                <a:lnTo>
                  <a:pt x="118" y="1050"/>
                </a:lnTo>
                <a:cubicBezTo>
                  <a:pt x="55" y="1050"/>
                  <a:pt x="0" y="995"/>
                  <a:pt x="0" y="932"/>
                </a:cubicBezTo>
                <a:lnTo>
                  <a:pt x="0" y="118"/>
                </a:lnTo>
                <a:cubicBezTo>
                  <a:pt x="0" y="55"/>
                  <a:pt x="55" y="0"/>
                  <a:pt x="118" y="0"/>
                </a:cubicBezTo>
                <a:lnTo>
                  <a:pt x="933" y="0"/>
                </a:lnTo>
                <a:close/>
                <a:moveTo>
                  <a:pt x="788" y="774"/>
                </a:moveTo>
                <a:lnTo>
                  <a:pt x="788" y="817"/>
                </a:lnTo>
                <a:lnTo>
                  <a:pt x="263" y="817"/>
                </a:lnTo>
                <a:lnTo>
                  <a:pt x="263" y="774"/>
                </a:lnTo>
                <a:cubicBezTo>
                  <a:pt x="263" y="686"/>
                  <a:pt x="437" y="642"/>
                  <a:pt x="525" y="642"/>
                </a:cubicBezTo>
                <a:cubicBezTo>
                  <a:pt x="612" y="642"/>
                  <a:pt x="788" y="686"/>
                  <a:pt x="788" y="774"/>
                </a:cubicBezTo>
                <a:close/>
                <a:moveTo>
                  <a:pt x="525" y="539"/>
                </a:moveTo>
                <a:cubicBezTo>
                  <a:pt x="454" y="539"/>
                  <a:pt x="394" y="478"/>
                  <a:pt x="394" y="407"/>
                </a:cubicBezTo>
                <a:cubicBezTo>
                  <a:pt x="394" y="336"/>
                  <a:pt x="454" y="276"/>
                  <a:pt x="525" y="276"/>
                </a:cubicBezTo>
                <a:cubicBezTo>
                  <a:pt x="596" y="276"/>
                  <a:pt x="656" y="336"/>
                  <a:pt x="656" y="407"/>
                </a:cubicBezTo>
                <a:cubicBezTo>
                  <a:pt x="656" y="478"/>
                  <a:pt x="596" y="539"/>
                  <a:pt x="525" y="539"/>
                </a:cubicBez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8" name="Freeform 17"/>
          <p:cNvSpPr>
            <a:spLocks noChangeArrowheads="1"/>
          </p:cNvSpPr>
          <p:nvPr/>
        </p:nvSpPr>
        <p:spPr bwMode="auto">
          <a:xfrm>
            <a:off x="6451599" y="1343027"/>
            <a:ext cx="419100" cy="409575"/>
          </a:xfrm>
          <a:custGeom>
            <a:avLst/>
            <a:gdLst>
              <a:gd name="T0" fmla="*/ 74 w 1166"/>
              <a:gd name="T1" fmla="*/ 28 h 1139"/>
              <a:gd name="T2" fmla="*/ 132 w 1166"/>
              <a:gd name="T3" fmla="*/ 88 h 1139"/>
              <a:gd name="T4" fmla="*/ 1108 w 1166"/>
              <a:gd name="T5" fmla="*/ 1064 h 1139"/>
              <a:gd name="T6" fmla="*/ 1034 w 1166"/>
              <a:gd name="T7" fmla="*/ 1138 h 1139"/>
              <a:gd name="T8" fmla="*/ 596 w 1166"/>
              <a:gd name="T9" fmla="*/ 697 h 1139"/>
              <a:gd name="T10" fmla="*/ 594 w 1166"/>
              <a:gd name="T11" fmla="*/ 697 h 1139"/>
              <a:gd name="T12" fmla="*/ 583 w 1166"/>
              <a:gd name="T13" fmla="*/ 700 h 1139"/>
              <a:gd name="T14" fmla="*/ 465 w 1166"/>
              <a:gd name="T15" fmla="*/ 583 h 1139"/>
              <a:gd name="T16" fmla="*/ 468 w 1166"/>
              <a:gd name="T17" fmla="*/ 572 h 1139"/>
              <a:gd name="T18" fmla="*/ 375 w 1166"/>
              <a:gd name="T19" fmla="*/ 479 h 1139"/>
              <a:gd name="T20" fmla="*/ 350 w 1166"/>
              <a:gd name="T21" fmla="*/ 583 h 1139"/>
              <a:gd name="T22" fmla="*/ 465 w 1166"/>
              <a:gd name="T23" fmla="*/ 785 h 1139"/>
              <a:gd name="T24" fmla="*/ 408 w 1166"/>
              <a:gd name="T25" fmla="*/ 886 h 1139"/>
              <a:gd name="T26" fmla="*/ 233 w 1166"/>
              <a:gd name="T27" fmla="*/ 583 h 1139"/>
              <a:gd name="T28" fmla="*/ 288 w 1166"/>
              <a:gd name="T29" fmla="*/ 394 h 1139"/>
              <a:gd name="T30" fmla="*/ 205 w 1166"/>
              <a:gd name="T31" fmla="*/ 309 h 1139"/>
              <a:gd name="T32" fmla="*/ 115 w 1166"/>
              <a:gd name="T33" fmla="*/ 583 h 1139"/>
              <a:gd name="T34" fmla="*/ 348 w 1166"/>
              <a:gd name="T35" fmla="*/ 987 h 1139"/>
              <a:gd name="T36" fmla="*/ 290 w 1166"/>
              <a:gd name="T37" fmla="*/ 1088 h 1139"/>
              <a:gd name="T38" fmla="*/ 0 w 1166"/>
              <a:gd name="T39" fmla="*/ 583 h 1139"/>
              <a:gd name="T40" fmla="*/ 121 w 1166"/>
              <a:gd name="T41" fmla="*/ 224 h 1139"/>
              <a:gd name="T42" fmla="*/ 0 w 1166"/>
              <a:gd name="T43" fmla="*/ 101 h 1139"/>
              <a:gd name="T44" fmla="*/ 74 w 1166"/>
              <a:gd name="T45" fmla="*/ 28 h 1139"/>
              <a:gd name="T46" fmla="*/ 583 w 1166"/>
              <a:gd name="T47" fmla="*/ 115 h 1139"/>
              <a:gd name="T48" fmla="*/ 364 w 1166"/>
              <a:gd name="T49" fmla="*/ 170 h 1139"/>
              <a:gd name="T50" fmla="*/ 279 w 1166"/>
              <a:gd name="T51" fmla="*/ 85 h 1139"/>
              <a:gd name="T52" fmla="*/ 583 w 1166"/>
              <a:gd name="T53" fmla="*/ 0 h 1139"/>
              <a:gd name="T54" fmla="*/ 1165 w 1166"/>
              <a:gd name="T55" fmla="*/ 583 h 1139"/>
              <a:gd name="T56" fmla="*/ 1080 w 1166"/>
              <a:gd name="T57" fmla="*/ 886 h 1139"/>
              <a:gd name="T58" fmla="*/ 993 w 1166"/>
              <a:gd name="T59" fmla="*/ 801 h 1139"/>
              <a:gd name="T60" fmla="*/ 1050 w 1166"/>
              <a:gd name="T61" fmla="*/ 583 h 1139"/>
              <a:gd name="T62" fmla="*/ 583 w 1166"/>
              <a:gd name="T63" fmla="*/ 115 h 1139"/>
              <a:gd name="T64" fmla="*/ 812 w 1166"/>
              <a:gd name="T65" fmla="*/ 618 h 1139"/>
              <a:gd name="T66" fmla="*/ 815 w 1166"/>
              <a:gd name="T67" fmla="*/ 583 h 1139"/>
              <a:gd name="T68" fmla="*/ 583 w 1166"/>
              <a:gd name="T69" fmla="*/ 350 h 1139"/>
              <a:gd name="T70" fmla="*/ 547 w 1166"/>
              <a:gd name="T71" fmla="*/ 353 h 1139"/>
              <a:gd name="T72" fmla="*/ 452 w 1166"/>
              <a:gd name="T73" fmla="*/ 257 h 1139"/>
              <a:gd name="T74" fmla="*/ 583 w 1166"/>
              <a:gd name="T75" fmla="*/ 233 h 1139"/>
              <a:gd name="T76" fmla="*/ 933 w 1166"/>
              <a:gd name="T77" fmla="*/ 583 h 1139"/>
              <a:gd name="T78" fmla="*/ 908 w 1166"/>
              <a:gd name="T79" fmla="*/ 714 h 1139"/>
              <a:gd name="T80" fmla="*/ 812 w 1166"/>
              <a:gd name="T81" fmla="*/ 618 h 11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166" h="1139">
                <a:moveTo>
                  <a:pt x="74" y="28"/>
                </a:moveTo>
                <a:lnTo>
                  <a:pt x="132" y="88"/>
                </a:lnTo>
                <a:lnTo>
                  <a:pt x="1108" y="1064"/>
                </a:lnTo>
                <a:lnTo>
                  <a:pt x="1034" y="1138"/>
                </a:lnTo>
                <a:lnTo>
                  <a:pt x="596" y="697"/>
                </a:lnTo>
                <a:lnTo>
                  <a:pt x="594" y="697"/>
                </a:lnTo>
                <a:lnTo>
                  <a:pt x="583" y="700"/>
                </a:lnTo>
                <a:cubicBezTo>
                  <a:pt x="520" y="700"/>
                  <a:pt x="465" y="645"/>
                  <a:pt x="465" y="583"/>
                </a:cubicBezTo>
                <a:lnTo>
                  <a:pt x="468" y="572"/>
                </a:lnTo>
                <a:lnTo>
                  <a:pt x="375" y="479"/>
                </a:lnTo>
                <a:cubicBezTo>
                  <a:pt x="359" y="511"/>
                  <a:pt x="350" y="544"/>
                  <a:pt x="350" y="583"/>
                </a:cubicBezTo>
                <a:cubicBezTo>
                  <a:pt x="350" y="670"/>
                  <a:pt x="397" y="744"/>
                  <a:pt x="465" y="785"/>
                </a:cubicBezTo>
                <a:lnTo>
                  <a:pt x="408" y="886"/>
                </a:lnTo>
                <a:cubicBezTo>
                  <a:pt x="304" y="826"/>
                  <a:pt x="233" y="711"/>
                  <a:pt x="233" y="583"/>
                </a:cubicBezTo>
                <a:cubicBezTo>
                  <a:pt x="233" y="511"/>
                  <a:pt x="252" y="449"/>
                  <a:pt x="288" y="394"/>
                </a:cubicBezTo>
                <a:lnTo>
                  <a:pt x="205" y="309"/>
                </a:lnTo>
                <a:cubicBezTo>
                  <a:pt x="151" y="386"/>
                  <a:pt x="115" y="479"/>
                  <a:pt x="115" y="583"/>
                </a:cubicBezTo>
                <a:cubicBezTo>
                  <a:pt x="115" y="755"/>
                  <a:pt x="208" y="905"/>
                  <a:pt x="348" y="987"/>
                </a:cubicBezTo>
                <a:lnTo>
                  <a:pt x="290" y="1088"/>
                </a:lnTo>
                <a:cubicBezTo>
                  <a:pt x="115" y="987"/>
                  <a:pt x="0" y="799"/>
                  <a:pt x="0" y="583"/>
                </a:cubicBezTo>
                <a:cubicBezTo>
                  <a:pt x="0" y="449"/>
                  <a:pt x="44" y="323"/>
                  <a:pt x="121" y="224"/>
                </a:cubicBezTo>
                <a:lnTo>
                  <a:pt x="0" y="101"/>
                </a:lnTo>
                <a:lnTo>
                  <a:pt x="74" y="28"/>
                </a:lnTo>
                <a:close/>
                <a:moveTo>
                  <a:pt x="583" y="115"/>
                </a:moveTo>
                <a:cubicBezTo>
                  <a:pt x="504" y="115"/>
                  <a:pt x="430" y="134"/>
                  <a:pt x="364" y="170"/>
                </a:cubicBezTo>
                <a:lnTo>
                  <a:pt x="279" y="85"/>
                </a:lnTo>
                <a:cubicBezTo>
                  <a:pt x="367" y="30"/>
                  <a:pt x="471" y="0"/>
                  <a:pt x="583" y="0"/>
                </a:cubicBezTo>
                <a:cubicBezTo>
                  <a:pt x="905" y="0"/>
                  <a:pt x="1165" y="260"/>
                  <a:pt x="1165" y="583"/>
                </a:cubicBezTo>
                <a:cubicBezTo>
                  <a:pt x="1165" y="695"/>
                  <a:pt x="1135" y="799"/>
                  <a:pt x="1080" y="886"/>
                </a:cubicBezTo>
                <a:lnTo>
                  <a:pt x="993" y="801"/>
                </a:lnTo>
                <a:cubicBezTo>
                  <a:pt x="1029" y="736"/>
                  <a:pt x="1050" y="662"/>
                  <a:pt x="1050" y="583"/>
                </a:cubicBezTo>
                <a:cubicBezTo>
                  <a:pt x="1050" y="326"/>
                  <a:pt x="840" y="115"/>
                  <a:pt x="583" y="115"/>
                </a:cubicBezTo>
                <a:close/>
                <a:moveTo>
                  <a:pt x="812" y="618"/>
                </a:moveTo>
                <a:cubicBezTo>
                  <a:pt x="815" y="607"/>
                  <a:pt x="815" y="593"/>
                  <a:pt x="815" y="583"/>
                </a:cubicBezTo>
                <a:cubicBezTo>
                  <a:pt x="815" y="454"/>
                  <a:pt x="711" y="350"/>
                  <a:pt x="583" y="350"/>
                </a:cubicBezTo>
                <a:cubicBezTo>
                  <a:pt x="572" y="350"/>
                  <a:pt x="558" y="350"/>
                  <a:pt x="547" y="353"/>
                </a:cubicBezTo>
                <a:lnTo>
                  <a:pt x="452" y="257"/>
                </a:lnTo>
                <a:cubicBezTo>
                  <a:pt x="493" y="241"/>
                  <a:pt x="536" y="233"/>
                  <a:pt x="583" y="233"/>
                </a:cubicBezTo>
                <a:cubicBezTo>
                  <a:pt x="777" y="233"/>
                  <a:pt x="933" y="388"/>
                  <a:pt x="933" y="583"/>
                </a:cubicBezTo>
                <a:cubicBezTo>
                  <a:pt x="933" y="629"/>
                  <a:pt x="925" y="673"/>
                  <a:pt x="908" y="714"/>
                </a:cubicBezTo>
                <a:lnTo>
                  <a:pt x="812" y="618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9" name="Freeform 18"/>
          <p:cNvSpPr>
            <a:spLocks noChangeArrowheads="1"/>
          </p:cNvSpPr>
          <p:nvPr/>
        </p:nvSpPr>
        <p:spPr bwMode="auto">
          <a:xfrm>
            <a:off x="7531099" y="1358901"/>
            <a:ext cx="419100" cy="377825"/>
          </a:xfrm>
          <a:custGeom>
            <a:avLst/>
            <a:gdLst>
              <a:gd name="T0" fmla="*/ 845 w 1166"/>
              <a:gd name="T1" fmla="*/ 0 h 1051"/>
              <a:gd name="T2" fmla="*/ 845 w 1166"/>
              <a:gd name="T3" fmla="*/ 293 h 1051"/>
              <a:gd name="T4" fmla="*/ 320 w 1166"/>
              <a:gd name="T5" fmla="*/ 503 h 1051"/>
              <a:gd name="T6" fmla="*/ 465 w 1166"/>
              <a:gd name="T7" fmla="*/ 293 h 1051"/>
              <a:gd name="T8" fmla="*/ 175 w 1166"/>
              <a:gd name="T9" fmla="*/ 145 h 1051"/>
              <a:gd name="T10" fmla="*/ 495 w 1166"/>
              <a:gd name="T11" fmla="*/ 118 h 1051"/>
              <a:gd name="T12" fmla="*/ 845 w 1166"/>
              <a:gd name="T13" fmla="*/ 503 h 1051"/>
              <a:gd name="T14" fmla="*/ 711 w 1166"/>
              <a:gd name="T15" fmla="*/ 503 h 1051"/>
              <a:gd name="T16" fmla="*/ 454 w 1166"/>
              <a:gd name="T17" fmla="*/ 503 h 1051"/>
              <a:gd name="T18" fmla="*/ 320 w 1166"/>
              <a:gd name="T19" fmla="*/ 503 h 1051"/>
              <a:gd name="T20" fmla="*/ 1039 w 1166"/>
              <a:gd name="T21" fmla="*/ 749 h 1051"/>
              <a:gd name="T22" fmla="*/ 905 w 1166"/>
              <a:gd name="T23" fmla="*/ 749 h 1051"/>
              <a:gd name="T24" fmla="*/ 651 w 1166"/>
              <a:gd name="T25" fmla="*/ 749 h 1051"/>
              <a:gd name="T26" fmla="*/ 517 w 1166"/>
              <a:gd name="T27" fmla="*/ 749 h 1051"/>
              <a:gd name="T28" fmla="*/ 263 w 1166"/>
              <a:gd name="T29" fmla="*/ 749 h 1051"/>
              <a:gd name="T30" fmla="*/ 129 w 1166"/>
              <a:gd name="T31" fmla="*/ 749 h 1051"/>
              <a:gd name="T32" fmla="*/ 0 w 1166"/>
              <a:gd name="T33" fmla="*/ 670 h 1051"/>
              <a:gd name="T34" fmla="*/ 194 w 1166"/>
              <a:gd name="T35" fmla="*/ 612 h 1051"/>
              <a:gd name="T36" fmla="*/ 388 w 1166"/>
              <a:gd name="T37" fmla="*/ 670 h 1051"/>
              <a:gd name="T38" fmla="*/ 582 w 1166"/>
              <a:gd name="T39" fmla="*/ 612 h 1051"/>
              <a:gd name="T40" fmla="*/ 777 w 1166"/>
              <a:gd name="T41" fmla="*/ 670 h 1051"/>
              <a:gd name="T42" fmla="*/ 971 w 1166"/>
              <a:gd name="T43" fmla="*/ 612 h 1051"/>
              <a:gd name="T44" fmla="*/ 1165 w 1166"/>
              <a:gd name="T45" fmla="*/ 670 h 1051"/>
              <a:gd name="T46" fmla="*/ 1165 w 1166"/>
              <a:gd name="T47" fmla="*/ 1050 h 1051"/>
              <a:gd name="T48" fmla="*/ 971 w 1166"/>
              <a:gd name="T49" fmla="*/ 992 h 1051"/>
              <a:gd name="T50" fmla="*/ 777 w 1166"/>
              <a:gd name="T51" fmla="*/ 1050 h 1051"/>
              <a:gd name="T52" fmla="*/ 582 w 1166"/>
              <a:gd name="T53" fmla="*/ 992 h 1051"/>
              <a:gd name="T54" fmla="*/ 388 w 1166"/>
              <a:gd name="T55" fmla="*/ 1050 h 1051"/>
              <a:gd name="T56" fmla="*/ 194 w 1166"/>
              <a:gd name="T57" fmla="*/ 992 h 1051"/>
              <a:gd name="T58" fmla="*/ 0 w 1166"/>
              <a:gd name="T59" fmla="*/ 1050 h 1051"/>
              <a:gd name="T60" fmla="*/ 66 w 1166"/>
              <a:gd name="T61" fmla="*/ 913 h 1051"/>
              <a:gd name="T62" fmla="*/ 320 w 1166"/>
              <a:gd name="T63" fmla="*/ 913 h 1051"/>
              <a:gd name="T64" fmla="*/ 454 w 1166"/>
              <a:gd name="T65" fmla="*/ 913 h 1051"/>
              <a:gd name="T66" fmla="*/ 711 w 1166"/>
              <a:gd name="T67" fmla="*/ 913 h 1051"/>
              <a:gd name="T68" fmla="*/ 845 w 1166"/>
              <a:gd name="T69" fmla="*/ 913 h 1051"/>
              <a:gd name="T70" fmla="*/ 1099 w 1166"/>
              <a:gd name="T71" fmla="*/ 913 h 1051"/>
              <a:gd name="T72" fmla="*/ 1165 w 1166"/>
              <a:gd name="T73" fmla="*/ 1050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166" h="1051">
                <a:moveTo>
                  <a:pt x="700" y="145"/>
                </a:moveTo>
                <a:cubicBezTo>
                  <a:pt x="700" y="66"/>
                  <a:pt x="766" y="0"/>
                  <a:pt x="845" y="0"/>
                </a:cubicBezTo>
                <a:cubicBezTo>
                  <a:pt x="924" y="0"/>
                  <a:pt x="990" y="66"/>
                  <a:pt x="990" y="145"/>
                </a:cubicBezTo>
                <a:cubicBezTo>
                  <a:pt x="990" y="224"/>
                  <a:pt x="924" y="293"/>
                  <a:pt x="845" y="293"/>
                </a:cubicBezTo>
                <a:cubicBezTo>
                  <a:pt x="766" y="293"/>
                  <a:pt x="700" y="224"/>
                  <a:pt x="700" y="145"/>
                </a:cubicBezTo>
                <a:close/>
                <a:moveTo>
                  <a:pt x="320" y="503"/>
                </a:moveTo>
                <a:cubicBezTo>
                  <a:pt x="309" y="495"/>
                  <a:pt x="295" y="489"/>
                  <a:pt x="276" y="481"/>
                </a:cubicBezTo>
                <a:lnTo>
                  <a:pt x="465" y="293"/>
                </a:lnTo>
                <a:lnTo>
                  <a:pt x="407" y="232"/>
                </a:lnTo>
                <a:cubicBezTo>
                  <a:pt x="342" y="167"/>
                  <a:pt x="282" y="145"/>
                  <a:pt x="175" y="145"/>
                </a:cubicBezTo>
                <a:lnTo>
                  <a:pt x="175" y="0"/>
                </a:lnTo>
                <a:cubicBezTo>
                  <a:pt x="320" y="0"/>
                  <a:pt x="405" y="27"/>
                  <a:pt x="495" y="118"/>
                </a:cubicBezTo>
                <a:lnTo>
                  <a:pt x="870" y="489"/>
                </a:lnTo>
                <a:cubicBezTo>
                  <a:pt x="861" y="495"/>
                  <a:pt x="853" y="500"/>
                  <a:pt x="845" y="503"/>
                </a:cubicBezTo>
                <a:cubicBezTo>
                  <a:pt x="823" y="517"/>
                  <a:pt x="810" y="525"/>
                  <a:pt x="777" y="525"/>
                </a:cubicBezTo>
                <a:cubicBezTo>
                  <a:pt x="745" y="525"/>
                  <a:pt x="733" y="517"/>
                  <a:pt x="711" y="503"/>
                </a:cubicBezTo>
                <a:cubicBezTo>
                  <a:pt x="684" y="487"/>
                  <a:pt x="648" y="467"/>
                  <a:pt x="582" y="467"/>
                </a:cubicBezTo>
                <a:cubicBezTo>
                  <a:pt x="517" y="467"/>
                  <a:pt x="481" y="487"/>
                  <a:pt x="454" y="503"/>
                </a:cubicBezTo>
                <a:cubicBezTo>
                  <a:pt x="432" y="517"/>
                  <a:pt x="421" y="525"/>
                  <a:pt x="388" y="525"/>
                </a:cubicBezTo>
                <a:cubicBezTo>
                  <a:pt x="356" y="525"/>
                  <a:pt x="342" y="517"/>
                  <a:pt x="320" y="503"/>
                </a:cubicBezTo>
                <a:close/>
                <a:moveTo>
                  <a:pt x="1165" y="787"/>
                </a:moveTo>
                <a:cubicBezTo>
                  <a:pt x="1099" y="787"/>
                  <a:pt x="1066" y="765"/>
                  <a:pt x="1039" y="749"/>
                </a:cubicBezTo>
                <a:cubicBezTo>
                  <a:pt x="1017" y="735"/>
                  <a:pt x="1004" y="730"/>
                  <a:pt x="971" y="730"/>
                </a:cubicBezTo>
                <a:cubicBezTo>
                  <a:pt x="938" y="730"/>
                  <a:pt x="927" y="735"/>
                  <a:pt x="905" y="749"/>
                </a:cubicBezTo>
                <a:cubicBezTo>
                  <a:pt x="878" y="765"/>
                  <a:pt x="843" y="787"/>
                  <a:pt x="777" y="787"/>
                </a:cubicBezTo>
                <a:cubicBezTo>
                  <a:pt x="712" y="787"/>
                  <a:pt x="678" y="765"/>
                  <a:pt x="651" y="749"/>
                </a:cubicBezTo>
                <a:cubicBezTo>
                  <a:pt x="629" y="735"/>
                  <a:pt x="615" y="730"/>
                  <a:pt x="582" y="730"/>
                </a:cubicBezTo>
                <a:cubicBezTo>
                  <a:pt x="550" y="730"/>
                  <a:pt x="539" y="735"/>
                  <a:pt x="517" y="749"/>
                </a:cubicBezTo>
                <a:cubicBezTo>
                  <a:pt x="490" y="765"/>
                  <a:pt x="454" y="787"/>
                  <a:pt x="388" y="787"/>
                </a:cubicBezTo>
                <a:cubicBezTo>
                  <a:pt x="323" y="787"/>
                  <a:pt x="290" y="765"/>
                  <a:pt x="263" y="749"/>
                </a:cubicBezTo>
                <a:cubicBezTo>
                  <a:pt x="241" y="735"/>
                  <a:pt x="227" y="730"/>
                  <a:pt x="194" y="730"/>
                </a:cubicBezTo>
                <a:cubicBezTo>
                  <a:pt x="161" y="730"/>
                  <a:pt x="150" y="735"/>
                  <a:pt x="129" y="749"/>
                </a:cubicBezTo>
                <a:cubicBezTo>
                  <a:pt x="101" y="765"/>
                  <a:pt x="66" y="787"/>
                  <a:pt x="0" y="787"/>
                </a:cubicBezTo>
                <a:lnTo>
                  <a:pt x="0" y="670"/>
                </a:lnTo>
                <a:cubicBezTo>
                  <a:pt x="33" y="670"/>
                  <a:pt x="44" y="664"/>
                  <a:pt x="66" y="651"/>
                </a:cubicBezTo>
                <a:cubicBezTo>
                  <a:pt x="93" y="634"/>
                  <a:pt x="129" y="612"/>
                  <a:pt x="194" y="612"/>
                </a:cubicBezTo>
                <a:cubicBezTo>
                  <a:pt x="260" y="612"/>
                  <a:pt x="293" y="634"/>
                  <a:pt x="320" y="651"/>
                </a:cubicBezTo>
                <a:cubicBezTo>
                  <a:pt x="342" y="664"/>
                  <a:pt x="356" y="670"/>
                  <a:pt x="388" y="670"/>
                </a:cubicBezTo>
                <a:cubicBezTo>
                  <a:pt x="421" y="670"/>
                  <a:pt x="432" y="664"/>
                  <a:pt x="454" y="651"/>
                </a:cubicBezTo>
                <a:cubicBezTo>
                  <a:pt x="481" y="634"/>
                  <a:pt x="517" y="612"/>
                  <a:pt x="582" y="612"/>
                </a:cubicBezTo>
                <a:cubicBezTo>
                  <a:pt x="648" y="612"/>
                  <a:pt x="681" y="634"/>
                  <a:pt x="708" y="651"/>
                </a:cubicBezTo>
                <a:cubicBezTo>
                  <a:pt x="730" y="664"/>
                  <a:pt x="745" y="670"/>
                  <a:pt x="777" y="670"/>
                </a:cubicBezTo>
                <a:cubicBezTo>
                  <a:pt x="810" y="670"/>
                  <a:pt x="820" y="664"/>
                  <a:pt x="842" y="651"/>
                </a:cubicBezTo>
                <a:cubicBezTo>
                  <a:pt x="870" y="634"/>
                  <a:pt x="906" y="612"/>
                  <a:pt x="971" y="612"/>
                </a:cubicBezTo>
                <a:cubicBezTo>
                  <a:pt x="1037" y="612"/>
                  <a:pt x="1069" y="634"/>
                  <a:pt x="1097" y="651"/>
                </a:cubicBezTo>
                <a:cubicBezTo>
                  <a:pt x="1118" y="664"/>
                  <a:pt x="1132" y="670"/>
                  <a:pt x="1165" y="670"/>
                </a:cubicBezTo>
                <a:lnTo>
                  <a:pt x="1165" y="787"/>
                </a:lnTo>
                <a:close/>
                <a:moveTo>
                  <a:pt x="1165" y="1050"/>
                </a:moveTo>
                <a:cubicBezTo>
                  <a:pt x="1099" y="1050"/>
                  <a:pt x="1066" y="1028"/>
                  <a:pt x="1039" y="1012"/>
                </a:cubicBezTo>
                <a:cubicBezTo>
                  <a:pt x="1017" y="998"/>
                  <a:pt x="1004" y="992"/>
                  <a:pt x="971" y="992"/>
                </a:cubicBezTo>
                <a:cubicBezTo>
                  <a:pt x="938" y="992"/>
                  <a:pt x="927" y="998"/>
                  <a:pt x="905" y="1012"/>
                </a:cubicBezTo>
                <a:cubicBezTo>
                  <a:pt x="878" y="1028"/>
                  <a:pt x="843" y="1050"/>
                  <a:pt x="777" y="1050"/>
                </a:cubicBezTo>
                <a:cubicBezTo>
                  <a:pt x="712" y="1050"/>
                  <a:pt x="678" y="1028"/>
                  <a:pt x="651" y="1012"/>
                </a:cubicBezTo>
                <a:cubicBezTo>
                  <a:pt x="629" y="998"/>
                  <a:pt x="615" y="992"/>
                  <a:pt x="582" y="992"/>
                </a:cubicBezTo>
                <a:cubicBezTo>
                  <a:pt x="550" y="992"/>
                  <a:pt x="539" y="998"/>
                  <a:pt x="517" y="1012"/>
                </a:cubicBezTo>
                <a:cubicBezTo>
                  <a:pt x="490" y="1028"/>
                  <a:pt x="454" y="1050"/>
                  <a:pt x="388" y="1050"/>
                </a:cubicBezTo>
                <a:cubicBezTo>
                  <a:pt x="323" y="1050"/>
                  <a:pt x="287" y="1028"/>
                  <a:pt x="260" y="1012"/>
                </a:cubicBezTo>
                <a:cubicBezTo>
                  <a:pt x="238" y="998"/>
                  <a:pt x="227" y="992"/>
                  <a:pt x="194" y="992"/>
                </a:cubicBezTo>
                <a:cubicBezTo>
                  <a:pt x="161" y="992"/>
                  <a:pt x="148" y="998"/>
                  <a:pt x="126" y="1012"/>
                </a:cubicBezTo>
                <a:cubicBezTo>
                  <a:pt x="99" y="1028"/>
                  <a:pt x="66" y="1050"/>
                  <a:pt x="0" y="1050"/>
                </a:cubicBezTo>
                <a:lnTo>
                  <a:pt x="0" y="932"/>
                </a:lnTo>
                <a:cubicBezTo>
                  <a:pt x="33" y="932"/>
                  <a:pt x="44" y="927"/>
                  <a:pt x="66" y="913"/>
                </a:cubicBezTo>
                <a:cubicBezTo>
                  <a:pt x="93" y="897"/>
                  <a:pt x="129" y="875"/>
                  <a:pt x="194" y="875"/>
                </a:cubicBezTo>
                <a:cubicBezTo>
                  <a:pt x="260" y="875"/>
                  <a:pt x="293" y="897"/>
                  <a:pt x="320" y="913"/>
                </a:cubicBezTo>
                <a:cubicBezTo>
                  <a:pt x="342" y="927"/>
                  <a:pt x="356" y="932"/>
                  <a:pt x="388" y="932"/>
                </a:cubicBezTo>
                <a:cubicBezTo>
                  <a:pt x="421" y="932"/>
                  <a:pt x="432" y="927"/>
                  <a:pt x="454" y="913"/>
                </a:cubicBezTo>
                <a:cubicBezTo>
                  <a:pt x="481" y="897"/>
                  <a:pt x="517" y="875"/>
                  <a:pt x="582" y="875"/>
                </a:cubicBezTo>
                <a:cubicBezTo>
                  <a:pt x="648" y="875"/>
                  <a:pt x="684" y="897"/>
                  <a:pt x="711" y="913"/>
                </a:cubicBezTo>
                <a:cubicBezTo>
                  <a:pt x="733" y="927"/>
                  <a:pt x="745" y="932"/>
                  <a:pt x="777" y="932"/>
                </a:cubicBezTo>
                <a:cubicBezTo>
                  <a:pt x="810" y="932"/>
                  <a:pt x="823" y="927"/>
                  <a:pt x="845" y="913"/>
                </a:cubicBezTo>
                <a:cubicBezTo>
                  <a:pt x="872" y="897"/>
                  <a:pt x="906" y="875"/>
                  <a:pt x="971" y="875"/>
                </a:cubicBezTo>
                <a:cubicBezTo>
                  <a:pt x="1037" y="875"/>
                  <a:pt x="1072" y="897"/>
                  <a:pt x="1099" y="913"/>
                </a:cubicBezTo>
                <a:cubicBezTo>
                  <a:pt x="1121" y="927"/>
                  <a:pt x="1132" y="932"/>
                  <a:pt x="1165" y="932"/>
                </a:cubicBezTo>
                <a:lnTo>
                  <a:pt x="1165" y="1050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0" name="Freeform 19"/>
          <p:cNvSpPr>
            <a:spLocks noChangeArrowheads="1"/>
          </p:cNvSpPr>
          <p:nvPr/>
        </p:nvSpPr>
        <p:spPr bwMode="auto">
          <a:xfrm>
            <a:off x="8578849" y="1379537"/>
            <a:ext cx="482600" cy="336550"/>
          </a:xfrm>
          <a:custGeom>
            <a:avLst/>
            <a:gdLst>
              <a:gd name="T0" fmla="*/ 1340 w 1341"/>
              <a:gd name="T1" fmla="*/ 468 h 936"/>
              <a:gd name="T2" fmla="*/ 1078 w 1341"/>
              <a:gd name="T3" fmla="*/ 935 h 936"/>
              <a:gd name="T4" fmla="*/ 845 w 1341"/>
              <a:gd name="T5" fmla="*/ 935 h 936"/>
              <a:gd name="T6" fmla="*/ 1108 w 1341"/>
              <a:gd name="T7" fmla="*/ 468 h 936"/>
              <a:gd name="T8" fmla="*/ 955 w 1341"/>
              <a:gd name="T9" fmla="*/ 197 h 936"/>
              <a:gd name="T10" fmla="*/ 495 w 1341"/>
              <a:gd name="T11" fmla="*/ 935 h 936"/>
              <a:gd name="T12" fmla="*/ 263 w 1341"/>
              <a:gd name="T13" fmla="*/ 935 h 936"/>
              <a:gd name="T14" fmla="*/ 0 w 1341"/>
              <a:gd name="T15" fmla="*/ 468 h 936"/>
              <a:gd name="T16" fmla="*/ 263 w 1341"/>
              <a:gd name="T17" fmla="*/ 0 h 936"/>
              <a:gd name="T18" fmla="*/ 495 w 1341"/>
              <a:gd name="T19" fmla="*/ 0 h 936"/>
              <a:gd name="T20" fmla="*/ 233 w 1341"/>
              <a:gd name="T21" fmla="*/ 468 h 936"/>
              <a:gd name="T22" fmla="*/ 386 w 1341"/>
              <a:gd name="T23" fmla="*/ 739 h 936"/>
              <a:gd name="T24" fmla="*/ 845 w 1341"/>
              <a:gd name="T25" fmla="*/ 0 h 936"/>
              <a:gd name="T26" fmla="*/ 1078 w 1341"/>
              <a:gd name="T27" fmla="*/ 0 h 936"/>
              <a:gd name="T28" fmla="*/ 1340 w 1341"/>
              <a:gd name="T29" fmla="*/ 468 h 9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341" h="936">
                <a:moveTo>
                  <a:pt x="1340" y="468"/>
                </a:moveTo>
                <a:lnTo>
                  <a:pt x="1078" y="935"/>
                </a:lnTo>
                <a:lnTo>
                  <a:pt x="845" y="935"/>
                </a:lnTo>
                <a:lnTo>
                  <a:pt x="1108" y="468"/>
                </a:lnTo>
                <a:lnTo>
                  <a:pt x="955" y="197"/>
                </a:lnTo>
                <a:lnTo>
                  <a:pt x="495" y="935"/>
                </a:lnTo>
                <a:lnTo>
                  <a:pt x="263" y="935"/>
                </a:lnTo>
                <a:lnTo>
                  <a:pt x="0" y="468"/>
                </a:lnTo>
                <a:lnTo>
                  <a:pt x="263" y="0"/>
                </a:lnTo>
                <a:lnTo>
                  <a:pt x="495" y="0"/>
                </a:lnTo>
                <a:lnTo>
                  <a:pt x="233" y="468"/>
                </a:lnTo>
                <a:lnTo>
                  <a:pt x="386" y="739"/>
                </a:lnTo>
                <a:lnTo>
                  <a:pt x="845" y="0"/>
                </a:lnTo>
                <a:lnTo>
                  <a:pt x="1078" y="0"/>
                </a:lnTo>
                <a:lnTo>
                  <a:pt x="1340" y="468"/>
                </a:lnTo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1" name="Freeform 20"/>
          <p:cNvSpPr>
            <a:spLocks noChangeArrowheads="1"/>
          </p:cNvSpPr>
          <p:nvPr/>
        </p:nvSpPr>
        <p:spPr bwMode="auto">
          <a:xfrm>
            <a:off x="9709151" y="1358901"/>
            <a:ext cx="377825" cy="377825"/>
          </a:xfrm>
          <a:custGeom>
            <a:avLst/>
            <a:gdLst>
              <a:gd name="T0" fmla="*/ 817 w 1051"/>
              <a:gd name="T1" fmla="*/ 817 h 1051"/>
              <a:gd name="T2" fmla="*/ 817 w 1051"/>
              <a:gd name="T3" fmla="*/ 582 h 1051"/>
              <a:gd name="T4" fmla="*/ 700 w 1051"/>
              <a:gd name="T5" fmla="*/ 582 h 1051"/>
              <a:gd name="T6" fmla="*/ 700 w 1051"/>
              <a:gd name="T7" fmla="*/ 817 h 1051"/>
              <a:gd name="T8" fmla="*/ 817 w 1051"/>
              <a:gd name="T9" fmla="*/ 817 h 1051"/>
              <a:gd name="T10" fmla="*/ 582 w 1051"/>
              <a:gd name="T11" fmla="*/ 817 h 1051"/>
              <a:gd name="T12" fmla="*/ 582 w 1051"/>
              <a:gd name="T13" fmla="*/ 232 h 1051"/>
              <a:gd name="T14" fmla="*/ 467 w 1051"/>
              <a:gd name="T15" fmla="*/ 232 h 1051"/>
              <a:gd name="T16" fmla="*/ 467 w 1051"/>
              <a:gd name="T17" fmla="*/ 817 h 1051"/>
              <a:gd name="T18" fmla="*/ 582 w 1051"/>
              <a:gd name="T19" fmla="*/ 817 h 1051"/>
              <a:gd name="T20" fmla="*/ 350 w 1051"/>
              <a:gd name="T21" fmla="*/ 817 h 1051"/>
              <a:gd name="T22" fmla="*/ 350 w 1051"/>
              <a:gd name="T23" fmla="*/ 407 h 1051"/>
              <a:gd name="T24" fmla="*/ 232 w 1051"/>
              <a:gd name="T25" fmla="*/ 407 h 1051"/>
              <a:gd name="T26" fmla="*/ 232 w 1051"/>
              <a:gd name="T27" fmla="*/ 817 h 1051"/>
              <a:gd name="T28" fmla="*/ 350 w 1051"/>
              <a:gd name="T29" fmla="*/ 817 h 1051"/>
              <a:gd name="T30" fmla="*/ 932 w 1051"/>
              <a:gd name="T31" fmla="*/ 0 h 1051"/>
              <a:gd name="T32" fmla="*/ 1050 w 1051"/>
              <a:gd name="T33" fmla="*/ 118 h 1051"/>
              <a:gd name="T34" fmla="*/ 1050 w 1051"/>
              <a:gd name="T35" fmla="*/ 932 h 1051"/>
              <a:gd name="T36" fmla="*/ 932 w 1051"/>
              <a:gd name="T37" fmla="*/ 1050 h 1051"/>
              <a:gd name="T38" fmla="*/ 117 w 1051"/>
              <a:gd name="T39" fmla="*/ 1050 h 1051"/>
              <a:gd name="T40" fmla="*/ 0 w 1051"/>
              <a:gd name="T41" fmla="*/ 932 h 1051"/>
              <a:gd name="T42" fmla="*/ 0 w 1051"/>
              <a:gd name="T43" fmla="*/ 118 h 1051"/>
              <a:gd name="T44" fmla="*/ 117 w 1051"/>
              <a:gd name="T45" fmla="*/ 0 h 1051"/>
              <a:gd name="T46" fmla="*/ 932 w 1051"/>
              <a:gd name="T47" fmla="*/ 0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051" h="1051">
                <a:moveTo>
                  <a:pt x="817" y="817"/>
                </a:moveTo>
                <a:lnTo>
                  <a:pt x="817" y="582"/>
                </a:lnTo>
                <a:lnTo>
                  <a:pt x="700" y="582"/>
                </a:lnTo>
                <a:lnTo>
                  <a:pt x="700" y="817"/>
                </a:lnTo>
                <a:lnTo>
                  <a:pt x="817" y="817"/>
                </a:lnTo>
                <a:close/>
                <a:moveTo>
                  <a:pt x="582" y="817"/>
                </a:moveTo>
                <a:lnTo>
                  <a:pt x="582" y="232"/>
                </a:lnTo>
                <a:lnTo>
                  <a:pt x="467" y="232"/>
                </a:lnTo>
                <a:lnTo>
                  <a:pt x="467" y="817"/>
                </a:lnTo>
                <a:lnTo>
                  <a:pt x="582" y="817"/>
                </a:lnTo>
                <a:close/>
                <a:moveTo>
                  <a:pt x="350" y="817"/>
                </a:moveTo>
                <a:lnTo>
                  <a:pt x="350" y="407"/>
                </a:lnTo>
                <a:lnTo>
                  <a:pt x="232" y="407"/>
                </a:lnTo>
                <a:lnTo>
                  <a:pt x="232" y="817"/>
                </a:lnTo>
                <a:lnTo>
                  <a:pt x="350" y="817"/>
                </a:lnTo>
                <a:close/>
                <a:moveTo>
                  <a:pt x="932" y="0"/>
                </a:moveTo>
                <a:cubicBezTo>
                  <a:pt x="995" y="0"/>
                  <a:pt x="1050" y="55"/>
                  <a:pt x="1050" y="118"/>
                </a:cubicBezTo>
                <a:lnTo>
                  <a:pt x="1050" y="932"/>
                </a:lnTo>
                <a:cubicBezTo>
                  <a:pt x="1050" y="995"/>
                  <a:pt x="995" y="1050"/>
                  <a:pt x="932" y="1050"/>
                </a:cubicBezTo>
                <a:lnTo>
                  <a:pt x="117" y="1050"/>
                </a:lnTo>
                <a:cubicBezTo>
                  <a:pt x="55" y="1050"/>
                  <a:pt x="0" y="995"/>
                  <a:pt x="0" y="932"/>
                </a:cubicBezTo>
                <a:lnTo>
                  <a:pt x="0" y="118"/>
                </a:lnTo>
                <a:cubicBezTo>
                  <a:pt x="0" y="55"/>
                  <a:pt x="55" y="0"/>
                  <a:pt x="117" y="0"/>
                </a:cubicBezTo>
                <a:lnTo>
                  <a:pt x="932" y="0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2" name="Freeform 21"/>
          <p:cNvSpPr>
            <a:spLocks noChangeArrowheads="1"/>
          </p:cNvSpPr>
          <p:nvPr/>
        </p:nvSpPr>
        <p:spPr bwMode="auto">
          <a:xfrm>
            <a:off x="10820401" y="1411287"/>
            <a:ext cx="315913" cy="273050"/>
          </a:xfrm>
          <a:custGeom>
            <a:avLst/>
            <a:gdLst>
              <a:gd name="T0" fmla="*/ 613 w 876"/>
              <a:gd name="T1" fmla="*/ 63 h 759"/>
              <a:gd name="T2" fmla="*/ 875 w 876"/>
              <a:gd name="T3" fmla="*/ 0 h 759"/>
              <a:gd name="T4" fmla="*/ 875 w 876"/>
              <a:gd name="T5" fmla="*/ 758 h 759"/>
              <a:gd name="T6" fmla="*/ 760 w 876"/>
              <a:gd name="T7" fmla="*/ 758 h 759"/>
              <a:gd name="T8" fmla="*/ 760 w 876"/>
              <a:gd name="T9" fmla="*/ 140 h 759"/>
              <a:gd name="T10" fmla="*/ 613 w 876"/>
              <a:gd name="T11" fmla="*/ 170 h 759"/>
              <a:gd name="T12" fmla="*/ 613 w 876"/>
              <a:gd name="T13" fmla="*/ 63 h 759"/>
              <a:gd name="T14" fmla="*/ 350 w 876"/>
              <a:gd name="T15" fmla="*/ 175 h 759"/>
              <a:gd name="T16" fmla="*/ 350 w 876"/>
              <a:gd name="T17" fmla="*/ 408 h 759"/>
              <a:gd name="T18" fmla="*/ 585 w 876"/>
              <a:gd name="T19" fmla="*/ 408 h 759"/>
              <a:gd name="T20" fmla="*/ 585 w 876"/>
              <a:gd name="T21" fmla="*/ 525 h 759"/>
              <a:gd name="T22" fmla="*/ 350 w 876"/>
              <a:gd name="T23" fmla="*/ 525 h 759"/>
              <a:gd name="T24" fmla="*/ 350 w 876"/>
              <a:gd name="T25" fmla="*/ 758 h 759"/>
              <a:gd name="T26" fmla="*/ 235 w 876"/>
              <a:gd name="T27" fmla="*/ 758 h 759"/>
              <a:gd name="T28" fmla="*/ 235 w 876"/>
              <a:gd name="T29" fmla="*/ 525 h 759"/>
              <a:gd name="T30" fmla="*/ 0 w 876"/>
              <a:gd name="T31" fmla="*/ 525 h 759"/>
              <a:gd name="T32" fmla="*/ 0 w 876"/>
              <a:gd name="T33" fmla="*/ 408 h 759"/>
              <a:gd name="T34" fmla="*/ 235 w 876"/>
              <a:gd name="T35" fmla="*/ 408 h 759"/>
              <a:gd name="T36" fmla="*/ 235 w 876"/>
              <a:gd name="T37" fmla="*/ 175 h 759"/>
              <a:gd name="T38" fmla="*/ 350 w 876"/>
              <a:gd name="T39" fmla="*/ 175 h 7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876" h="759">
                <a:moveTo>
                  <a:pt x="613" y="63"/>
                </a:moveTo>
                <a:lnTo>
                  <a:pt x="875" y="0"/>
                </a:lnTo>
                <a:lnTo>
                  <a:pt x="875" y="758"/>
                </a:lnTo>
                <a:lnTo>
                  <a:pt x="760" y="758"/>
                </a:lnTo>
                <a:lnTo>
                  <a:pt x="760" y="140"/>
                </a:lnTo>
                <a:lnTo>
                  <a:pt x="613" y="170"/>
                </a:lnTo>
                <a:lnTo>
                  <a:pt x="613" y="63"/>
                </a:lnTo>
                <a:close/>
                <a:moveTo>
                  <a:pt x="350" y="175"/>
                </a:moveTo>
                <a:lnTo>
                  <a:pt x="350" y="408"/>
                </a:lnTo>
                <a:lnTo>
                  <a:pt x="585" y="408"/>
                </a:lnTo>
                <a:lnTo>
                  <a:pt x="585" y="525"/>
                </a:lnTo>
                <a:lnTo>
                  <a:pt x="350" y="525"/>
                </a:lnTo>
                <a:lnTo>
                  <a:pt x="350" y="758"/>
                </a:lnTo>
                <a:lnTo>
                  <a:pt x="235" y="758"/>
                </a:lnTo>
                <a:lnTo>
                  <a:pt x="235" y="525"/>
                </a:lnTo>
                <a:lnTo>
                  <a:pt x="0" y="525"/>
                </a:lnTo>
                <a:lnTo>
                  <a:pt x="0" y="408"/>
                </a:lnTo>
                <a:lnTo>
                  <a:pt x="235" y="408"/>
                </a:lnTo>
                <a:lnTo>
                  <a:pt x="235" y="175"/>
                </a:lnTo>
                <a:lnTo>
                  <a:pt x="350" y="175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3" name="Freeform 22"/>
          <p:cNvSpPr>
            <a:spLocks noChangeArrowheads="1"/>
          </p:cNvSpPr>
          <p:nvPr/>
        </p:nvSpPr>
        <p:spPr bwMode="auto">
          <a:xfrm>
            <a:off x="1055689" y="2082800"/>
            <a:ext cx="168275" cy="419100"/>
          </a:xfrm>
          <a:custGeom>
            <a:avLst/>
            <a:gdLst>
              <a:gd name="T0" fmla="*/ 465 w 466"/>
              <a:gd name="T1" fmla="*/ 640 h 1166"/>
              <a:gd name="T2" fmla="*/ 465 w 466"/>
              <a:gd name="T3" fmla="*/ 875 h 1166"/>
              <a:gd name="T4" fmla="*/ 290 w 466"/>
              <a:gd name="T5" fmla="*/ 875 h 1166"/>
              <a:gd name="T6" fmla="*/ 290 w 466"/>
              <a:gd name="T7" fmla="*/ 1165 h 1166"/>
              <a:gd name="T8" fmla="*/ 115 w 466"/>
              <a:gd name="T9" fmla="*/ 1165 h 1166"/>
              <a:gd name="T10" fmla="*/ 115 w 466"/>
              <a:gd name="T11" fmla="*/ 875 h 1166"/>
              <a:gd name="T12" fmla="*/ 0 w 466"/>
              <a:gd name="T13" fmla="*/ 875 h 1166"/>
              <a:gd name="T14" fmla="*/ 0 w 466"/>
              <a:gd name="T15" fmla="*/ 465 h 1166"/>
              <a:gd name="T16" fmla="*/ 175 w 466"/>
              <a:gd name="T17" fmla="*/ 290 h 1166"/>
              <a:gd name="T18" fmla="*/ 350 w 466"/>
              <a:gd name="T19" fmla="*/ 465 h 1166"/>
              <a:gd name="T20" fmla="*/ 465 w 466"/>
              <a:gd name="T21" fmla="*/ 640 h 1166"/>
              <a:gd name="T22" fmla="*/ 57 w 466"/>
              <a:gd name="T23" fmla="*/ 115 h 1166"/>
              <a:gd name="T24" fmla="*/ 175 w 466"/>
              <a:gd name="T25" fmla="*/ 0 h 1166"/>
              <a:gd name="T26" fmla="*/ 290 w 466"/>
              <a:gd name="T27" fmla="*/ 115 h 1166"/>
              <a:gd name="T28" fmla="*/ 175 w 466"/>
              <a:gd name="T29" fmla="*/ 232 h 1166"/>
              <a:gd name="T30" fmla="*/ 57 w 466"/>
              <a:gd name="T31" fmla="*/ 115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466" h="1166">
                <a:moveTo>
                  <a:pt x="465" y="640"/>
                </a:moveTo>
                <a:lnTo>
                  <a:pt x="465" y="875"/>
                </a:lnTo>
                <a:lnTo>
                  <a:pt x="290" y="875"/>
                </a:lnTo>
                <a:lnTo>
                  <a:pt x="290" y="1165"/>
                </a:lnTo>
                <a:lnTo>
                  <a:pt x="115" y="1165"/>
                </a:lnTo>
                <a:lnTo>
                  <a:pt x="115" y="875"/>
                </a:lnTo>
                <a:lnTo>
                  <a:pt x="0" y="875"/>
                </a:lnTo>
                <a:lnTo>
                  <a:pt x="0" y="465"/>
                </a:lnTo>
                <a:cubicBezTo>
                  <a:pt x="0" y="369"/>
                  <a:pt x="79" y="290"/>
                  <a:pt x="175" y="290"/>
                </a:cubicBezTo>
                <a:cubicBezTo>
                  <a:pt x="271" y="290"/>
                  <a:pt x="350" y="369"/>
                  <a:pt x="350" y="465"/>
                </a:cubicBezTo>
                <a:cubicBezTo>
                  <a:pt x="418" y="492"/>
                  <a:pt x="465" y="561"/>
                  <a:pt x="465" y="640"/>
                </a:cubicBezTo>
                <a:close/>
                <a:moveTo>
                  <a:pt x="57" y="115"/>
                </a:moveTo>
                <a:cubicBezTo>
                  <a:pt x="57" y="49"/>
                  <a:pt x="109" y="0"/>
                  <a:pt x="175" y="0"/>
                </a:cubicBezTo>
                <a:cubicBezTo>
                  <a:pt x="241" y="0"/>
                  <a:pt x="290" y="49"/>
                  <a:pt x="290" y="115"/>
                </a:cubicBezTo>
                <a:cubicBezTo>
                  <a:pt x="290" y="181"/>
                  <a:pt x="241" y="232"/>
                  <a:pt x="175" y="232"/>
                </a:cubicBezTo>
                <a:cubicBezTo>
                  <a:pt x="109" y="232"/>
                  <a:pt x="57" y="181"/>
                  <a:pt x="57" y="115"/>
                </a:cubicBez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4" name="Freeform 23"/>
          <p:cNvSpPr>
            <a:spLocks noChangeArrowheads="1"/>
          </p:cNvSpPr>
          <p:nvPr/>
        </p:nvSpPr>
        <p:spPr bwMode="auto">
          <a:xfrm>
            <a:off x="2014537" y="2082800"/>
            <a:ext cx="419100" cy="419100"/>
          </a:xfrm>
          <a:custGeom>
            <a:avLst/>
            <a:gdLst>
              <a:gd name="T0" fmla="*/ 990 w 1166"/>
              <a:gd name="T1" fmla="*/ 525 h 1166"/>
              <a:gd name="T2" fmla="*/ 990 w 1166"/>
              <a:gd name="T3" fmla="*/ 407 h 1166"/>
              <a:gd name="T4" fmla="*/ 757 w 1166"/>
              <a:gd name="T5" fmla="*/ 407 h 1166"/>
              <a:gd name="T6" fmla="*/ 757 w 1166"/>
              <a:gd name="T7" fmla="*/ 175 h 1166"/>
              <a:gd name="T8" fmla="*/ 640 w 1166"/>
              <a:gd name="T9" fmla="*/ 175 h 1166"/>
              <a:gd name="T10" fmla="*/ 640 w 1166"/>
              <a:gd name="T11" fmla="*/ 407 h 1166"/>
              <a:gd name="T12" fmla="*/ 407 w 1166"/>
              <a:gd name="T13" fmla="*/ 407 h 1166"/>
              <a:gd name="T14" fmla="*/ 407 w 1166"/>
              <a:gd name="T15" fmla="*/ 525 h 1166"/>
              <a:gd name="T16" fmla="*/ 640 w 1166"/>
              <a:gd name="T17" fmla="*/ 525 h 1166"/>
              <a:gd name="T18" fmla="*/ 640 w 1166"/>
              <a:gd name="T19" fmla="*/ 757 h 1166"/>
              <a:gd name="T20" fmla="*/ 757 w 1166"/>
              <a:gd name="T21" fmla="*/ 757 h 1166"/>
              <a:gd name="T22" fmla="*/ 757 w 1166"/>
              <a:gd name="T23" fmla="*/ 525 h 1166"/>
              <a:gd name="T24" fmla="*/ 990 w 1166"/>
              <a:gd name="T25" fmla="*/ 525 h 1166"/>
              <a:gd name="T26" fmla="*/ 1050 w 1166"/>
              <a:gd name="T27" fmla="*/ 0 h 1166"/>
              <a:gd name="T28" fmla="*/ 1165 w 1166"/>
              <a:gd name="T29" fmla="*/ 115 h 1166"/>
              <a:gd name="T30" fmla="*/ 1165 w 1166"/>
              <a:gd name="T31" fmla="*/ 815 h 1166"/>
              <a:gd name="T32" fmla="*/ 1050 w 1166"/>
              <a:gd name="T33" fmla="*/ 932 h 1166"/>
              <a:gd name="T34" fmla="*/ 350 w 1166"/>
              <a:gd name="T35" fmla="*/ 932 h 1166"/>
              <a:gd name="T36" fmla="*/ 232 w 1166"/>
              <a:gd name="T37" fmla="*/ 815 h 1166"/>
              <a:gd name="T38" fmla="*/ 232 w 1166"/>
              <a:gd name="T39" fmla="*/ 115 h 1166"/>
              <a:gd name="T40" fmla="*/ 350 w 1166"/>
              <a:gd name="T41" fmla="*/ 0 h 1166"/>
              <a:gd name="T42" fmla="*/ 1050 w 1166"/>
              <a:gd name="T43" fmla="*/ 0 h 1166"/>
              <a:gd name="T44" fmla="*/ 115 w 1166"/>
              <a:gd name="T45" fmla="*/ 232 h 1166"/>
              <a:gd name="T46" fmla="*/ 115 w 1166"/>
              <a:gd name="T47" fmla="*/ 1050 h 1166"/>
              <a:gd name="T48" fmla="*/ 932 w 1166"/>
              <a:gd name="T49" fmla="*/ 1050 h 1166"/>
              <a:gd name="T50" fmla="*/ 932 w 1166"/>
              <a:gd name="T51" fmla="*/ 1165 h 1166"/>
              <a:gd name="T52" fmla="*/ 115 w 1166"/>
              <a:gd name="T53" fmla="*/ 1165 h 1166"/>
              <a:gd name="T54" fmla="*/ 0 w 1166"/>
              <a:gd name="T55" fmla="*/ 1050 h 1166"/>
              <a:gd name="T56" fmla="*/ 0 w 1166"/>
              <a:gd name="T57" fmla="*/ 232 h 1166"/>
              <a:gd name="T58" fmla="*/ 115 w 1166"/>
              <a:gd name="T59" fmla="*/ 232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166" h="1166">
                <a:moveTo>
                  <a:pt x="990" y="525"/>
                </a:moveTo>
                <a:lnTo>
                  <a:pt x="990" y="407"/>
                </a:lnTo>
                <a:lnTo>
                  <a:pt x="757" y="407"/>
                </a:lnTo>
                <a:lnTo>
                  <a:pt x="757" y="175"/>
                </a:lnTo>
                <a:lnTo>
                  <a:pt x="640" y="175"/>
                </a:lnTo>
                <a:lnTo>
                  <a:pt x="640" y="407"/>
                </a:lnTo>
                <a:lnTo>
                  <a:pt x="407" y="407"/>
                </a:lnTo>
                <a:lnTo>
                  <a:pt x="407" y="525"/>
                </a:lnTo>
                <a:lnTo>
                  <a:pt x="640" y="525"/>
                </a:lnTo>
                <a:lnTo>
                  <a:pt x="640" y="757"/>
                </a:lnTo>
                <a:lnTo>
                  <a:pt x="757" y="757"/>
                </a:lnTo>
                <a:lnTo>
                  <a:pt x="757" y="525"/>
                </a:lnTo>
                <a:lnTo>
                  <a:pt x="990" y="525"/>
                </a:lnTo>
                <a:close/>
                <a:moveTo>
                  <a:pt x="1050" y="0"/>
                </a:moveTo>
                <a:cubicBezTo>
                  <a:pt x="1113" y="0"/>
                  <a:pt x="1165" y="52"/>
                  <a:pt x="1165" y="115"/>
                </a:cubicBezTo>
                <a:lnTo>
                  <a:pt x="1165" y="815"/>
                </a:lnTo>
                <a:cubicBezTo>
                  <a:pt x="1165" y="878"/>
                  <a:pt x="1113" y="932"/>
                  <a:pt x="1050" y="932"/>
                </a:cubicBezTo>
                <a:lnTo>
                  <a:pt x="350" y="932"/>
                </a:lnTo>
                <a:cubicBezTo>
                  <a:pt x="287" y="932"/>
                  <a:pt x="232" y="878"/>
                  <a:pt x="232" y="815"/>
                </a:cubicBezTo>
                <a:lnTo>
                  <a:pt x="232" y="115"/>
                </a:lnTo>
                <a:cubicBezTo>
                  <a:pt x="232" y="52"/>
                  <a:pt x="287" y="0"/>
                  <a:pt x="350" y="0"/>
                </a:cubicBezTo>
                <a:lnTo>
                  <a:pt x="1050" y="0"/>
                </a:lnTo>
                <a:close/>
                <a:moveTo>
                  <a:pt x="115" y="232"/>
                </a:moveTo>
                <a:lnTo>
                  <a:pt x="115" y="1050"/>
                </a:lnTo>
                <a:lnTo>
                  <a:pt x="932" y="1050"/>
                </a:lnTo>
                <a:lnTo>
                  <a:pt x="932" y="1165"/>
                </a:lnTo>
                <a:lnTo>
                  <a:pt x="115" y="1165"/>
                </a:lnTo>
                <a:cubicBezTo>
                  <a:pt x="52" y="1165"/>
                  <a:pt x="0" y="1113"/>
                  <a:pt x="0" y="1050"/>
                </a:cubicBezTo>
                <a:lnTo>
                  <a:pt x="0" y="232"/>
                </a:lnTo>
                <a:lnTo>
                  <a:pt x="115" y="232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5" name="Freeform 24"/>
          <p:cNvSpPr>
            <a:spLocks noChangeArrowheads="1"/>
          </p:cNvSpPr>
          <p:nvPr/>
        </p:nvSpPr>
        <p:spPr bwMode="auto">
          <a:xfrm>
            <a:off x="3068639" y="2087565"/>
            <a:ext cx="484187" cy="409575"/>
          </a:xfrm>
          <a:custGeom>
            <a:avLst/>
            <a:gdLst>
              <a:gd name="T0" fmla="*/ 1342 w 1343"/>
              <a:gd name="T1" fmla="*/ 875 h 1138"/>
              <a:gd name="T2" fmla="*/ 1080 w 1343"/>
              <a:gd name="T3" fmla="*/ 1137 h 1138"/>
              <a:gd name="T4" fmla="*/ 992 w 1343"/>
              <a:gd name="T5" fmla="*/ 1050 h 1138"/>
              <a:gd name="T6" fmla="*/ 1167 w 1343"/>
              <a:gd name="T7" fmla="*/ 875 h 1138"/>
              <a:gd name="T8" fmla="*/ 992 w 1343"/>
              <a:gd name="T9" fmla="*/ 700 h 1138"/>
              <a:gd name="T10" fmla="*/ 1080 w 1343"/>
              <a:gd name="T11" fmla="*/ 612 h 1138"/>
              <a:gd name="T12" fmla="*/ 1342 w 1343"/>
              <a:gd name="T13" fmla="*/ 875 h 1138"/>
              <a:gd name="T14" fmla="*/ 700 w 1343"/>
              <a:gd name="T15" fmla="*/ 407 h 1138"/>
              <a:gd name="T16" fmla="*/ 875 w 1343"/>
              <a:gd name="T17" fmla="*/ 407 h 1138"/>
              <a:gd name="T18" fmla="*/ 875 w 1343"/>
              <a:gd name="T19" fmla="*/ 525 h 1138"/>
              <a:gd name="T20" fmla="*/ 700 w 1343"/>
              <a:gd name="T21" fmla="*/ 525 h 1138"/>
              <a:gd name="T22" fmla="*/ 700 w 1343"/>
              <a:gd name="T23" fmla="*/ 700 h 1138"/>
              <a:gd name="T24" fmla="*/ 585 w 1343"/>
              <a:gd name="T25" fmla="*/ 700 h 1138"/>
              <a:gd name="T26" fmla="*/ 585 w 1343"/>
              <a:gd name="T27" fmla="*/ 525 h 1138"/>
              <a:gd name="T28" fmla="*/ 410 w 1343"/>
              <a:gd name="T29" fmla="*/ 525 h 1138"/>
              <a:gd name="T30" fmla="*/ 410 w 1343"/>
              <a:gd name="T31" fmla="*/ 407 h 1138"/>
              <a:gd name="T32" fmla="*/ 585 w 1343"/>
              <a:gd name="T33" fmla="*/ 407 h 1138"/>
              <a:gd name="T34" fmla="*/ 585 w 1343"/>
              <a:gd name="T35" fmla="*/ 232 h 1138"/>
              <a:gd name="T36" fmla="*/ 700 w 1343"/>
              <a:gd name="T37" fmla="*/ 232 h 1138"/>
              <a:gd name="T38" fmla="*/ 700 w 1343"/>
              <a:gd name="T39" fmla="*/ 407 h 1138"/>
              <a:gd name="T40" fmla="*/ 1167 w 1343"/>
              <a:gd name="T41" fmla="*/ 0 h 1138"/>
              <a:gd name="T42" fmla="*/ 1285 w 1343"/>
              <a:gd name="T43" fmla="*/ 117 h 1138"/>
              <a:gd name="T44" fmla="*/ 1285 w 1343"/>
              <a:gd name="T45" fmla="*/ 582 h 1138"/>
              <a:gd name="T46" fmla="*/ 1167 w 1343"/>
              <a:gd name="T47" fmla="*/ 582 h 1138"/>
              <a:gd name="T48" fmla="*/ 1167 w 1343"/>
              <a:gd name="T49" fmla="*/ 117 h 1138"/>
              <a:gd name="T50" fmla="*/ 117 w 1343"/>
              <a:gd name="T51" fmla="*/ 117 h 1138"/>
              <a:gd name="T52" fmla="*/ 117 w 1343"/>
              <a:gd name="T53" fmla="*/ 817 h 1138"/>
              <a:gd name="T54" fmla="*/ 992 w 1343"/>
              <a:gd name="T55" fmla="*/ 817 h 1138"/>
              <a:gd name="T56" fmla="*/ 992 w 1343"/>
              <a:gd name="T57" fmla="*/ 932 h 1138"/>
              <a:gd name="T58" fmla="*/ 875 w 1343"/>
              <a:gd name="T59" fmla="*/ 932 h 1138"/>
              <a:gd name="T60" fmla="*/ 875 w 1343"/>
              <a:gd name="T61" fmla="*/ 1050 h 1138"/>
              <a:gd name="T62" fmla="*/ 410 w 1343"/>
              <a:gd name="T63" fmla="*/ 1050 h 1138"/>
              <a:gd name="T64" fmla="*/ 410 w 1343"/>
              <a:gd name="T65" fmla="*/ 932 h 1138"/>
              <a:gd name="T66" fmla="*/ 117 w 1343"/>
              <a:gd name="T67" fmla="*/ 932 h 1138"/>
              <a:gd name="T68" fmla="*/ 0 w 1343"/>
              <a:gd name="T69" fmla="*/ 817 h 1138"/>
              <a:gd name="T70" fmla="*/ 0 w 1343"/>
              <a:gd name="T71" fmla="*/ 117 h 1138"/>
              <a:gd name="T72" fmla="*/ 117 w 1343"/>
              <a:gd name="T73" fmla="*/ 0 h 1138"/>
              <a:gd name="T74" fmla="*/ 1167 w 1343"/>
              <a:gd name="T75" fmla="*/ 0 h 11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343" h="1138">
                <a:moveTo>
                  <a:pt x="1342" y="875"/>
                </a:moveTo>
                <a:lnTo>
                  <a:pt x="1080" y="1137"/>
                </a:lnTo>
                <a:lnTo>
                  <a:pt x="992" y="1050"/>
                </a:lnTo>
                <a:lnTo>
                  <a:pt x="1167" y="875"/>
                </a:lnTo>
                <a:lnTo>
                  <a:pt x="992" y="700"/>
                </a:lnTo>
                <a:lnTo>
                  <a:pt x="1080" y="612"/>
                </a:lnTo>
                <a:lnTo>
                  <a:pt x="1342" y="875"/>
                </a:lnTo>
                <a:close/>
                <a:moveTo>
                  <a:pt x="700" y="407"/>
                </a:moveTo>
                <a:lnTo>
                  <a:pt x="875" y="407"/>
                </a:lnTo>
                <a:lnTo>
                  <a:pt x="875" y="525"/>
                </a:lnTo>
                <a:lnTo>
                  <a:pt x="700" y="525"/>
                </a:lnTo>
                <a:lnTo>
                  <a:pt x="700" y="700"/>
                </a:lnTo>
                <a:lnTo>
                  <a:pt x="585" y="700"/>
                </a:lnTo>
                <a:lnTo>
                  <a:pt x="585" y="525"/>
                </a:lnTo>
                <a:lnTo>
                  <a:pt x="410" y="525"/>
                </a:lnTo>
                <a:lnTo>
                  <a:pt x="410" y="407"/>
                </a:lnTo>
                <a:lnTo>
                  <a:pt x="585" y="407"/>
                </a:lnTo>
                <a:lnTo>
                  <a:pt x="585" y="232"/>
                </a:lnTo>
                <a:lnTo>
                  <a:pt x="700" y="232"/>
                </a:lnTo>
                <a:lnTo>
                  <a:pt x="700" y="407"/>
                </a:lnTo>
                <a:close/>
                <a:moveTo>
                  <a:pt x="1167" y="0"/>
                </a:moveTo>
                <a:cubicBezTo>
                  <a:pt x="1230" y="0"/>
                  <a:pt x="1285" y="52"/>
                  <a:pt x="1285" y="117"/>
                </a:cubicBezTo>
                <a:lnTo>
                  <a:pt x="1285" y="582"/>
                </a:lnTo>
                <a:lnTo>
                  <a:pt x="1167" y="582"/>
                </a:lnTo>
                <a:lnTo>
                  <a:pt x="1167" y="117"/>
                </a:lnTo>
                <a:lnTo>
                  <a:pt x="117" y="117"/>
                </a:lnTo>
                <a:lnTo>
                  <a:pt x="117" y="817"/>
                </a:lnTo>
                <a:lnTo>
                  <a:pt x="992" y="817"/>
                </a:lnTo>
                <a:lnTo>
                  <a:pt x="992" y="932"/>
                </a:lnTo>
                <a:lnTo>
                  <a:pt x="875" y="932"/>
                </a:lnTo>
                <a:lnTo>
                  <a:pt x="875" y="1050"/>
                </a:lnTo>
                <a:lnTo>
                  <a:pt x="410" y="1050"/>
                </a:lnTo>
                <a:lnTo>
                  <a:pt x="410" y="932"/>
                </a:lnTo>
                <a:lnTo>
                  <a:pt x="117" y="932"/>
                </a:lnTo>
                <a:cubicBezTo>
                  <a:pt x="52" y="932"/>
                  <a:pt x="0" y="880"/>
                  <a:pt x="0" y="817"/>
                </a:cubicBezTo>
                <a:lnTo>
                  <a:pt x="0" y="117"/>
                </a:lnTo>
                <a:cubicBezTo>
                  <a:pt x="0" y="52"/>
                  <a:pt x="52" y="0"/>
                  <a:pt x="117" y="0"/>
                </a:cubicBezTo>
                <a:lnTo>
                  <a:pt x="1167" y="0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6" name="Freeform 25"/>
          <p:cNvSpPr>
            <a:spLocks noChangeArrowheads="1"/>
          </p:cNvSpPr>
          <p:nvPr/>
        </p:nvSpPr>
        <p:spPr bwMode="auto">
          <a:xfrm>
            <a:off x="4195762" y="2144714"/>
            <a:ext cx="398462" cy="293688"/>
          </a:xfrm>
          <a:custGeom>
            <a:avLst/>
            <a:gdLst>
              <a:gd name="T0" fmla="*/ 818 w 1108"/>
              <a:gd name="T1" fmla="*/ 0 h 818"/>
              <a:gd name="T2" fmla="*/ 1107 w 1108"/>
              <a:gd name="T3" fmla="*/ 0 h 818"/>
              <a:gd name="T4" fmla="*/ 1107 w 1108"/>
              <a:gd name="T5" fmla="*/ 117 h 818"/>
              <a:gd name="T6" fmla="*/ 932 w 1108"/>
              <a:gd name="T7" fmla="*/ 117 h 818"/>
              <a:gd name="T8" fmla="*/ 932 w 1108"/>
              <a:gd name="T9" fmla="*/ 642 h 818"/>
              <a:gd name="T10" fmla="*/ 757 w 1108"/>
              <a:gd name="T11" fmla="*/ 817 h 818"/>
              <a:gd name="T12" fmla="*/ 582 w 1108"/>
              <a:gd name="T13" fmla="*/ 642 h 818"/>
              <a:gd name="T14" fmla="*/ 757 w 1108"/>
              <a:gd name="T15" fmla="*/ 467 h 818"/>
              <a:gd name="T16" fmla="*/ 818 w 1108"/>
              <a:gd name="T17" fmla="*/ 478 h 818"/>
              <a:gd name="T18" fmla="*/ 818 w 1108"/>
              <a:gd name="T19" fmla="*/ 0 h 818"/>
              <a:gd name="T20" fmla="*/ 0 w 1108"/>
              <a:gd name="T21" fmla="*/ 582 h 818"/>
              <a:gd name="T22" fmla="*/ 0 w 1108"/>
              <a:gd name="T23" fmla="*/ 467 h 818"/>
              <a:gd name="T24" fmla="*/ 468 w 1108"/>
              <a:gd name="T25" fmla="*/ 467 h 818"/>
              <a:gd name="T26" fmla="*/ 468 w 1108"/>
              <a:gd name="T27" fmla="*/ 582 h 818"/>
              <a:gd name="T28" fmla="*/ 0 w 1108"/>
              <a:gd name="T29" fmla="*/ 582 h 818"/>
              <a:gd name="T30" fmla="*/ 700 w 1108"/>
              <a:gd name="T31" fmla="*/ 232 h 818"/>
              <a:gd name="T32" fmla="*/ 700 w 1108"/>
              <a:gd name="T33" fmla="*/ 350 h 818"/>
              <a:gd name="T34" fmla="*/ 0 w 1108"/>
              <a:gd name="T35" fmla="*/ 350 h 818"/>
              <a:gd name="T36" fmla="*/ 0 w 1108"/>
              <a:gd name="T37" fmla="*/ 232 h 818"/>
              <a:gd name="T38" fmla="*/ 700 w 1108"/>
              <a:gd name="T39" fmla="*/ 232 h 818"/>
              <a:gd name="T40" fmla="*/ 700 w 1108"/>
              <a:gd name="T41" fmla="*/ 0 h 818"/>
              <a:gd name="T42" fmla="*/ 700 w 1108"/>
              <a:gd name="T43" fmla="*/ 117 h 818"/>
              <a:gd name="T44" fmla="*/ 0 w 1108"/>
              <a:gd name="T45" fmla="*/ 117 h 818"/>
              <a:gd name="T46" fmla="*/ 0 w 1108"/>
              <a:gd name="T47" fmla="*/ 0 h 818"/>
              <a:gd name="T48" fmla="*/ 700 w 1108"/>
              <a:gd name="T49" fmla="*/ 0 h 8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108" h="818">
                <a:moveTo>
                  <a:pt x="818" y="0"/>
                </a:moveTo>
                <a:lnTo>
                  <a:pt x="1107" y="0"/>
                </a:lnTo>
                <a:lnTo>
                  <a:pt x="1107" y="117"/>
                </a:lnTo>
                <a:lnTo>
                  <a:pt x="932" y="117"/>
                </a:lnTo>
                <a:lnTo>
                  <a:pt x="932" y="642"/>
                </a:lnTo>
                <a:cubicBezTo>
                  <a:pt x="932" y="738"/>
                  <a:pt x="852" y="817"/>
                  <a:pt x="757" y="817"/>
                </a:cubicBezTo>
                <a:cubicBezTo>
                  <a:pt x="661" y="817"/>
                  <a:pt x="582" y="737"/>
                  <a:pt x="582" y="642"/>
                </a:cubicBezTo>
                <a:cubicBezTo>
                  <a:pt x="582" y="546"/>
                  <a:pt x="662" y="467"/>
                  <a:pt x="757" y="467"/>
                </a:cubicBezTo>
                <a:cubicBezTo>
                  <a:pt x="777" y="467"/>
                  <a:pt x="798" y="473"/>
                  <a:pt x="818" y="478"/>
                </a:cubicBezTo>
                <a:lnTo>
                  <a:pt x="818" y="0"/>
                </a:lnTo>
                <a:close/>
                <a:moveTo>
                  <a:pt x="0" y="582"/>
                </a:moveTo>
                <a:lnTo>
                  <a:pt x="0" y="467"/>
                </a:lnTo>
                <a:lnTo>
                  <a:pt x="468" y="467"/>
                </a:lnTo>
                <a:lnTo>
                  <a:pt x="468" y="582"/>
                </a:lnTo>
                <a:lnTo>
                  <a:pt x="0" y="582"/>
                </a:lnTo>
                <a:close/>
                <a:moveTo>
                  <a:pt x="700" y="232"/>
                </a:moveTo>
                <a:lnTo>
                  <a:pt x="700" y="350"/>
                </a:lnTo>
                <a:lnTo>
                  <a:pt x="0" y="350"/>
                </a:lnTo>
                <a:lnTo>
                  <a:pt x="0" y="232"/>
                </a:lnTo>
                <a:lnTo>
                  <a:pt x="700" y="232"/>
                </a:lnTo>
                <a:close/>
                <a:moveTo>
                  <a:pt x="700" y="0"/>
                </a:moveTo>
                <a:lnTo>
                  <a:pt x="700" y="117"/>
                </a:lnTo>
                <a:lnTo>
                  <a:pt x="0" y="117"/>
                </a:lnTo>
                <a:lnTo>
                  <a:pt x="0" y="0"/>
                </a:lnTo>
                <a:lnTo>
                  <a:pt x="700" y="0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7" name="Freeform 26"/>
          <p:cNvSpPr>
            <a:spLocks noChangeArrowheads="1"/>
          </p:cNvSpPr>
          <p:nvPr/>
        </p:nvSpPr>
        <p:spPr bwMode="auto">
          <a:xfrm>
            <a:off x="5270499" y="2082800"/>
            <a:ext cx="419100" cy="419100"/>
          </a:xfrm>
          <a:custGeom>
            <a:avLst/>
            <a:gdLst>
              <a:gd name="T0" fmla="*/ 875 w 1166"/>
              <a:gd name="T1" fmla="*/ 582 h 1166"/>
              <a:gd name="T2" fmla="*/ 815 w 1166"/>
              <a:gd name="T3" fmla="*/ 640 h 1166"/>
              <a:gd name="T4" fmla="*/ 233 w 1166"/>
              <a:gd name="T5" fmla="*/ 640 h 1166"/>
              <a:gd name="T6" fmla="*/ 0 w 1166"/>
              <a:gd name="T7" fmla="*/ 875 h 1166"/>
              <a:gd name="T8" fmla="*/ 0 w 1166"/>
              <a:gd name="T9" fmla="*/ 57 h 1166"/>
              <a:gd name="T10" fmla="*/ 58 w 1166"/>
              <a:gd name="T11" fmla="*/ 0 h 1166"/>
              <a:gd name="T12" fmla="*/ 815 w 1166"/>
              <a:gd name="T13" fmla="*/ 0 h 1166"/>
              <a:gd name="T14" fmla="*/ 875 w 1166"/>
              <a:gd name="T15" fmla="*/ 57 h 1166"/>
              <a:gd name="T16" fmla="*/ 875 w 1166"/>
              <a:gd name="T17" fmla="*/ 582 h 1166"/>
              <a:gd name="T18" fmla="*/ 1108 w 1166"/>
              <a:gd name="T19" fmla="*/ 232 h 1166"/>
              <a:gd name="T20" fmla="*/ 1165 w 1166"/>
              <a:gd name="T21" fmla="*/ 290 h 1166"/>
              <a:gd name="T22" fmla="*/ 1165 w 1166"/>
              <a:gd name="T23" fmla="*/ 1165 h 1166"/>
              <a:gd name="T24" fmla="*/ 933 w 1166"/>
              <a:gd name="T25" fmla="*/ 932 h 1166"/>
              <a:gd name="T26" fmla="*/ 290 w 1166"/>
              <a:gd name="T27" fmla="*/ 932 h 1166"/>
              <a:gd name="T28" fmla="*/ 233 w 1166"/>
              <a:gd name="T29" fmla="*/ 875 h 1166"/>
              <a:gd name="T30" fmla="*/ 233 w 1166"/>
              <a:gd name="T31" fmla="*/ 757 h 1166"/>
              <a:gd name="T32" fmla="*/ 990 w 1166"/>
              <a:gd name="T33" fmla="*/ 757 h 1166"/>
              <a:gd name="T34" fmla="*/ 990 w 1166"/>
              <a:gd name="T35" fmla="*/ 232 h 1166"/>
              <a:gd name="T36" fmla="*/ 1108 w 1166"/>
              <a:gd name="T37" fmla="*/ 232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166" h="1166">
                <a:moveTo>
                  <a:pt x="875" y="582"/>
                </a:moveTo>
                <a:cubicBezTo>
                  <a:pt x="875" y="615"/>
                  <a:pt x="848" y="640"/>
                  <a:pt x="815" y="640"/>
                </a:cubicBezTo>
                <a:lnTo>
                  <a:pt x="233" y="640"/>
                </a:lnTo>
                <a:lnTo>
                  <a:pt x="0" y="875"/>
                </a:lnTo>
                <a:lnTo>
                  <a:pt x="0" y="57"/>
                </a:lnTo>
                <a:cubicBezTo>
                  <a:pt x="0" y="25"/>
                  <a:pt x="25" y="0"/>
                  <a:pt x="58" y="0"/>
                </a:cubicBezTo>
                <a:lnTo>
                  <a:pt x="815" y="0"/>
                </a:lnTo>
                <a:cubicBezTo>
                  <a:pt x="848" y="0"/>
                  <a:pt x="875" y="25"/>
                  <a:pt x="875" y="57"/>
                </a:cubicBezTo>
                <a:lnTo>
                  <a:pt x="875" y="582"/>
                </a:lnTo>
                <a:close/>
                <a:moveTo>
                  <a:pt x="1108" y="232"/>
                </a:moveTo>
                <a:cubicBezTo>
                  <a:pt x="1140" y="232"/>
                  <a:pt x="1165" y="257"/>
                  <a:pt x="1165" y="290"/>
                </a:cubicBezTo>
                <a:lnTo>
                  <a:pt x="1165" y="1165"/>
                </a:lnTo>
                <a:lnTo>
                  <a:pt x="933" y="932"/>
                </a:lnTo>
                <a:lnTo>
                  <a:pt x="290" y="932"/>
                </a:lnTo>
                <a:cubicBezTo>
                  <a:pt x="257" y="932"/>
                  <a:pt x="233" y="908"/>
                  <a:pt x="233" y="875"/>
                </a:cubicBezTo>
                <a:lnTo>
                  <a:pt x="233" y="757"/>
                </a:lnTo>
                <a:lnTo>
                  <a:pt x="990" y="757"/>
                </a:lnTo>
                <a:lnTo>
                  <a:pt x="990" y="232"/>
                </a:lnTo>
                <a:lnTo>
                  <a:pt x="1108" y="232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8" name="Freeform 27"/>
          <p:cNvSpPr>
            <a:spLocks noChangeArrowheads="1"/>
          </p:cNvSpPr>
          <p:nvPr/>
        </p:nvSpPr>
        <p:spPr bwMode="auto">
          <a:xfrm>
            <a:off x="6418264" y="2124075"/>
            <a:ext cx="293687" cy="336550"/>
          </a:xfrm>
          <a:custGeom>
            <a:avLst/>
            <a:gdLst>
              <a:gd name="T0" fmla="*/ 0 w 816"/>
              <a:gd name="T1" fmla="*/ 585 h 936"/>
              <a:gd name="T2" fmla="*/ 407 w 816"/>
              <a:gd name="T3" fmla="*/ 175 h 936"/>
              <a:gd name="T4" fmla="*/ 815 w 816"/>
              <a:gd name="T5" fmla="*/ 585 h 936"/>
              <a:gd name="T6" fmla="*/ 582 w 816"/>
              <a:gd name="T7" fmla="*/ 585 h 936"/>
              <a:gd name="T8" fmla="*/ 582 w 816"/>
              <a:gd name="T9" fmla="*/ 935 h 936"/>
              <a:gd name="T10" fmla="*/ 232 w 816"/>
              <a:gd name="T11" fmla="*/ 935 h 936"/>
              <a:gd name="T12" fmla="*/ 232 w 816"/>
              <a:gd name="T13" fmla="*/ 585 h 936"/>
              <a:gd name="T14" fmla="*/ 0 w 816"/>
              <a:gd name="T15" fmla="*/ 585 h 936"/>
              <a:gd name="T16" fmla="*/ 815 w 816"/>
              <a:gd name="T17" fmla="*/ 0 h 936"/>
              <a:gd name="T18" fmla="*/ 815 w 816"/>
              <a:gd name="T19" fmla="*/ 117 h 936"/>
              <a:gd name="T20" fmla="*/ 0 w 816"/>
              <a:gd name="T21" fmla="*/ 117 h 936"/>
              <a:gd name="T22" fmla="*/ 0 w 816"/>
              <a:gd name="T23" fmla="*/ 0 h 936"/>
              <a:gd name="T24" fmla="*/ 815 w 816"/>
              <a:gd name="T25" fmla="*/ 0 h 9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816" h="936">
                <a:moveTo>
                  <a:pt x="0" y="585"/>
                </a:moveTo>
                <a:lnTo>
                  <a:pt x="407" y="175"/>
                </a:lnTo>
                <a:lnTo>
                  <a:pt x="815" y="585"/>
                </a:lnTo>
                <a:lnTo>
                  <a:pt x="582" y="585"/>
                </a:lnTo>
                <a:lnTo>
                  <a:pt x="582" y="935"/>
                </a:lnTo>
                <a:lnTo>
                  <a:pt x="232" y="935"/>
                </a:lnTo>
                <a:lnTo>
                  <a:pt x="232" y="585"/>
                </a:lnTo>
                <a:lnTo>
                  <a:pt x="0" y="585"/>
                </a:lnTo>
                <a:close/>
                <a:moveTo>
                  <a:pt x="815" y="0"/>
                </a:moveTo>
                <a:lnTo>
                  <a:pt x="815" y="117"/>
                </a:lnTo>
                <a:lnTo>
                  <a:pt x="0" y="117"/>
                </a:lnTo>
                <a:lnTo>
                  <a:pt x="0" y="0"/>
                </a:lnTo>
                <a:lnTo>
                  <a:pt x="815" y="0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9" name="Freeform 28"/>
          <p:cNvSpPr>
            <a:spLocks noChangeArrowheads="1"/>
          </p:cNvSpPr>
          <p:nvPr/>
        </p:nvSpPr>
        <p:spPr bwMode="auto">
          <a:xfrm>
            <a:off x="7439024" y="2082800"/>
            <a:ext cx="419100" cy="419100"/>
          </a:xfrm>
          <a:custGeom>
            <a:avLst/>
            <a:gdLst>
              <a:gd name="T0" fmla="*/ 1050 w 1166"/>
              <a:gd name="T1" fmla="*/ 582 h 1166"/>
              <a:gd name="T2" fmla="*/ 757 w 1166"/>
              <a:gd name="T3" fmla="*/ 150 h 1166"/>
              <a:gd name="T4" fmla="*/ 757 w 1166"/>
              <a:gd name="T5" fmla="*/ 175 h 1166"/>
              <a:gd name="T6" fmla="*/ 640 w 1166"/>
              <a:gd name="T7" fmla="*/ 290 h 1166"/>
              <a:gd name="T8" fmla="*/ 525 w 1166"/>
              <a:gd name="T9" fmla="*/ 290 h 1166"/>
              <a:gd name="T10" fmla="*/ 525 w 1166"/>
              <a:gd name="T11" fmla="*/ 407 h 1166"/>
              <a:gd name="T12" fmla="*/ 465 w 1166"/>
              <a:gd name="T13" fmla="*/ 465 h 1166"/>
              <a:gd name="T14" fmla="*/ 350 w 1166"/>
              <a:gd name="T15" fmla="*/ 465 h 1166"/>
              <a:gd name="T16" fmla="*/ 350 w 1166"/>
              <a:gd name="T17" fmla="*/ 582 h 1166"/>
              <a:gd name="T18" fmla="*/ 700 w 1166"/>
              <a:gd name="T19" fmla="*/ 582 h 1166"/>
              <a:gd name="T20" fmla="*/ 757 w 1166"/>
              <a:gd name="T21" fmla="*/ 640 h 1166"/>
              <a:gd name="T22" fmla="*/ 757 w 1166"/>
              <a:gd name="T23" fmla="*/ 815 h 1166"/>
              <a:gd name="T24" fmla="*/ 815 w 1166"/>
              <a:gd name="T25" fmla="*/ 815 h 1166"/>
              <a:gd name="T26" fmla="*/ 927 w 1166"/>
              <a:gd name="T27" fmla="*/ 897 h 1166"/>
              <a:gd name="T28" fmla="*/ 1050 w 1166"/>
              <a:gd name="T29" fmla="*/ 582 h 1166"/>
              <a:gd name="T30" fmla="*/ 525 w 1166"/>
              <a:gd name="T31" fmla="*/ 1044 h 1166"/>
              <a:gd name="T32" fmla="*/ 525 w 1166"/>
              <a:gd name="T33" fmla="*/ 932 h 1166"/>
              <a:gd name="T34" fmla="*/ 407 w 1166"/>
              <a:gd name="T35" fmla="*/ 815 h 1166"/>
              <a:gd name="T36" fmla="*/ 407 w 1166"/>
              <a:gd name="T37" fmla="*/ 757 h 1166"/>
              <a:gd name="T38" fmla="*/ 128 w 1166"/>
              <a:gd name="T39" fmla="*/ 479 h 1166"/>
              <a:gd name="T40" fmla="*/ 115 w 1166"/>
              <a:gd name="T41" fmla="*/ 582 h 1166"/>
              <a:gd name="T42" fmla="*/ 525 w 1166"/>
              <a:gd name="T43" fmla="*/ 1044 h 1166"/>
              <a:gd name="T44" fmla="*/ 582 w 1166"/>
              <a:gd name="T45" fmla="*/ 0 h 1166"/>
              <a:gd name="T46" fmla="*/ 1165 w 1166"/>
              <a:gd name="T47" fmla="*/ 582 h 1166"/>
              <a:gd name="T48" fmla="*/ 582 w 1166"/>
              <a:gd name="T49" fmla="*/ 1165 h 1166"/>
              <a:gd name="T50" fmla="*/ 0 w 1166"/>
              <a:gd name="T51" fmla="*/ 582 h 1166"/>
              <a:gd name="T52" fmla="*/ 582 w 1166"/>
              <a:gd name="T53" fmla="*/ 0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166" h="1166">
                <a:moveTo>
                  <a:pt x="1050" y="582"/>
                </a:moveTo>
                <a:cubicBezTo>
                  <a:pt x="1050" y="388"/>
                  <a:pt x="929" y="219"/>
                  <a:pt x="757" y="150"/>
                </a:cubicBezTo>
                <a:lnTo>
                  <a:pt x="757" y="175"/>
                </a:lnTo>
                <a:cubicBezTo>
                  <a:pt x="757" y="238"/>
                  <a:pt x="702" y="290"/>
                  <a:pt x="640" y="290"/>
                </a:cubicBezTo>
                <a:lnTo>
                  <a:pt x="525" y="290"/>
                </a:lnTo>
                <a:lnTo>
                  <a:pt x="525" y="407"/>
                </a:lnTo>
                <a:cubicBezTo>
                  <a:pt x="525" y="440"/>
                  <a:pt x="497" y="465"/>
                  <a:pt x="465" y="465"/>
                </a:cubicBezTo>
                <a:lnTo>
                  <a:pt x="350" y="465"/>
                </a:lnTo>
                <a:lnTo>
                  <a:pt x="350" y="582"/>
                </a:lnTo>
                <a:lnTo>
                  <a:pt x="700" y="582"/>
                </a:lnTo>
                <a:cubicBezTo>
                  <a:pt x="732" y="582"/>
                  <a:pt x="757" y="607"/>
                  <a:pt x="757" y="640"/>
                </a:cubicBezTo>
                <a:lnTo>
                  <a:pt x="757" y="815"/>
                </a:lnTo>
                <a:lnTo>
                  <a:pt x="815" y="815"/>
                </a:lnTo>
                <a:cubicBezTo>
                  <a:pt x="866" y="815"/>
                  <a:pt x="910" y="850"/>
                  <a:pt x="927" y="897"/>
                </a:cubicBezTo>
                <a:cubicBezTo>
                  <a:pt x="1003" y="815"/>
                  <a:pt x="1050" y="703"/>
                  <a:pt x="1050" y="582"/>
                </a:cubicBezTo>
                <a:close/>
                <a:moveTo>
                  <a:pt x="525" y="1044"/>
                </a:moveTo>
                <a:lnTo>
                  <a:pt x="525" y="932"/>
                </a:lnTo>
                <a:cubicBezTo>
                  <a:pt x="462" y="932"/>
                  <a:pt x="407" y="878"/>
                  <a:pt x="407" y="815"/>
                </a:cubicBezTo>
                <a:lnTo>
                  <a:pt x="407" y="757"/>
                </a:lnTo>
                <a:lnTo>
                  <a:pt x="128" y="479"/>
                </a:lnTo>
                <a:cubicBezTo>
                  <a:pt x="120" y="511"/>
                  <a:pt x="115" y="547"/>
                  <a:pt x="115" y="582"/>
                </a:cubicBezTo>
                <a:cubicBezTo>
                  <a:pt x="115" y="820"/>
                  <a:pt x="295" y="1017"/>
                  <a:pt x="525" y="1044"/>
                </a:cubicBezTo>
                <a:close/>
                <a:moveTo>
                  <a:pt x="582" y="0"/>
                </a:moveTo>
                <a:cubicBezTo>
                  <a:pt x="905" y="0"/>
                  <a:pt x="1165" y="259"/>
                  <a:pt x="1165" y="582"/>
                </a:cubicBezTo>
                <a:cubicBezTo>
                  <a:pt x="1165" y="904"/>
                  <a:pt x="905" y="1165"/>
                  <a:pt x="582" y="1165"/>
                </a:cubicBezTo>
                <a:cubicBezTo>
                  <a:pt x="259" y="1165"/>
                  <a:pt x="0" y="904"/>
                  <a:pt x="0" y="582"/>
                </a:cubicBezTo>
                <a:cubicBezTo>
                  <a:pt x="0" y="259"/>
                  <a:pt x="259" y="0"/>
                  <a:pt x="582" y="0"/>
                </a:cubicBez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0" name="Freeform 29"/>
          <p:cNvSpPr>
            <a:spLocks noChangeArrowheads="1"/>
          </p:cNvSpPr>
          <p:nvPr/>
        </p:nvSpPr>
        <p:spPr bwMode="auto">
          <a:xfrm>
            <a:off x="8691564" y="2103440"/>
            <a:ext cx="85725" cy="377825"/>
          </a:xfrm>
          <a:custGeom>
            <a:avLst/>
            <a:gdLst>
              <a:gd name="T0" fmla="*/ 0 w 236"/>
              <a:gd name="T1" fmla="*/ 0 h 1051"/>
              <a:gd name="T2" fmla="*/ 235 w 236"/>
              <a:gd name="T3" fmla="*/ 0 h 1051"/>
              <a:gd name="T4" fmla="*/ 235 w 236"/>
              <a:gd name="T5" fmla="*/ 700 h 1051"/>
              <a:gd name="T6" fmla="*/ 0 w 236"/>
              <a:gd name="T7" fmla="*/ 700 h 1051"/>
              <a:gd name="T8" fmla="*/ 0 w 236"/>
              <a:gd name="T9" fmla="*/ 0 h 1051"/>
              <a:gd name="T10" fmla="*/ 0 w 236"/>
              <a:gd name="T11" fmla="*/ 933 h 1051"/>
              <a:gd name="T12" fmla="*/ 118 w 236"/>
              <a:gd name="T13" fmla="*/ 818 h 1051"/>
              <a:gd name="T14" fmla="*/ 235 w 236"/>
              <a:gd name="T15" fmla="*/ 933 h 1051"/>
              <a:gd name="T16" fmla="*/ 118 w 236"/>
              <a:gd name="T17" fmla="*/ 1050 h 1051"/>
              <a:gd name="T18" fmla="*/ 0 w 236"/>
              <a:gd name="T19" fmla="*/ 933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36" h="1051">
                <a:moveTo>
                  <a:pt x="0" y="0"/>
                </a:moveTo>
                <a:lnTo>
                  <a:pt x="235" y="0"/>
                </a:lnTo>
                <a:lnTo>
                  <a:pt x="235" y="700"/>
                </a:lnTo>
                <a:lnTo>
                  <a:pt x="0" y="700"/>
                </a:lnTo>
                <a:lnTo>
                  <a:pt x="0" y="0"/>
                </a:lnTo>
                <a:close/>
                <a:moveTo>
                  <a:pt x="0" y="933"/>
                </a:moveTo>
                <a:cubicBezTo>
                  <a:pt x="0" y="867"/>
                  <a:pt x="53" y="818"/>
                  <a:pt x="118" y="818"/>
                </a:cubicBezTo>
                <a:cubicBezTo>
                  <a:pt x="184" y="818"/>
                  <a:pt x="235" y="867"/>
                  <a:pt x="235" y="933"/>
                </a:cubicBezTo>
                <a:cubicBezTo>
                  <a:pt x="235" y="998"/>
                  <a:pt x="184" y="1050"/>
                  <a:pt x="118" y="1050"/>
                </a:cubicBezTo>
                <a:cubicBezTo>
                  <a:pt x="53" y="1050"/>
                  <a:pt x="0" y="998"/>
                  <a:pt x="0" y="933"/>
                </a:cubicBez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1" name="Freeform 30"/>
          <p:cNvSpPr>
            <a:spLocks noChangeArrowheads="1"/>
          </p:cNvSpPr>
          <p:nvPr/>
        </p:nvSpPr>
        <p:spPr bwMode="auto">
          <a:xfrm>
            <a:off x="9609137" y="2103440"/>
            <a:ext cx="419100" cy="377825"/>
          </a:xfrm>
          <a:custGeom>
            <a:avLst/>
            <a:gdLst>
              <a:gd name="T0" fmla="*/ 933 w 1166"/>
              <a:gd name="T1" fmla="*/ 0 h 1051"/>
              <a:gd name="T2" fmla="*/ 933 w 1166"/>
              <a:gd name="T3" fmla="*/ 233 h 1051"/>
              <a:gd name="T4" fmla="*/ 233 w 1166"/>
              <a:gd name="T5" fmla="*/ 233 h 1051"/>
              <a:gd name="T6" fmla="*/ 233 w 1166"/>
              <a:gd name="T7" fmla="*/ 0 h 1051"/>
              <a:gd name="T8" fmla="*/ 933 w 1166"/>
              <a:gd name="T9" fmla="*/ 0 h 1051"/>
              <a:gd name="T10" fmla="*/ 990 w 1166"/>
              <a:gd name="T11" fmla="*/ 525 h 1051"/>
              <a:gd name="T12" fmla="*/ 1050 w 1166"/>
              <a:gd name="T13" fmla="*/ 468 h 1051"/>
              <a:gd name="T14" fmla="*/ 990 w 1166"/>
              <a:gd name="T15" fmla="*/ 408 h 1051"/>
              <a:gd name="T16" fmla="*/ 933 w 1166"/>
              <a:gd name="T17" fmla="*/ 468 h 1051"/>
              <a:gd name="T18" fmla="*/ 990 w 1166"/>
              <a:gd name="T19" fmla="*/ 525 h 1051"/>
              <a:gd name="T20" fmla="*/ 815 w 1166"/>
              <a:gd name="T21" fmla="*/ 933 h 1051"/>
              <a:gd name="T22" fmla="*/ 815 w 1166"/>
              <a:gd name="T23" fmla="*/ 643 h 1051"/>
              <a:gd name="T24" fmla="*/ 350 w 1166"/>
              <a:gd name="T25" fmla="*/ 643 h 1051"/>
              <a:gd name="T26" fmla="*/ 350 w 1166"/>
              <a:gd name="T27" fmla="*/ 933 h 1051"/>
              <a:gd name="T28" fmla="*/ 815 w 1166"/>
              <a:gd name="T29" fmla="*/ 933 h 1051"/>
              <a:gd name="T30" fmla="*/ 990 w 1166"/>
              <a:gd name="T31" fmla="*/ 293 h 1051"/>
              <a:gd name="T32" fmla="*/ 1165 w 1166"/>
              <a:gd name="T33" fmla="*/ 468 h 1051"/>
              <a:gd name="T34" fmla="*/ 1165 w 1166"/>
              <a:gd name="T35" fmla="*/ 818 h 1051"/>
              <a:gd name="T36" fmla="*/ 933 w 1166"/>
              <a:gd name="T37" fmla="*/ 818 h 1051"/>
              <a:gd name="T38" fmla="*/ 933 w 1166"/>
              <a:gd name="T39" fmla="*/ 1050 h 1051"/>
              <a:gd name="T40" fmla="*/ 233 w 1166"/>
              <a:gd name="T41" fmla="*/ 1050 h 1051"/>
              <a:gd name="T42" fmla="*/ 233 w 1166"/>
              <a:gd name="T43" fmla="*/ 818 h 1051"/>
              <a:gd name="T44" fmla="*/ 0 w 1166"/>
              <a:gd name="T45" fmla="*/ 818 h 1051"/>
              <a:gd name="T46" fmla="*/ 0 w 1166"/>
              <a:gd name="T47" fmla="*/ 468 h 1051"/>
              <a:gd name="T48" fmla="*/ 175 w 1166"/>
              <a:gd name="T49" fmla="*/ 293 h 1051"/>
              <a:gd name="T50" fmla="*/ 990 w 1166"/>
              <a:gd name="T51" fmla="*/ 293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166" h="1051">
                <a:moveTo>
                  <a:pt x="933" y="0"/>
                </a:moveTo>
                <a:lnTo>
                  <a:pt x="933" y="233"/>
                </a:lnTo>
                <a:lnTo>
                  <a:pt x="233" y="233"/>
                </a:lnTo>
                <a:lnTo>
                  <a:pt x="233" y="0"/>
                </a:lnTo>
                <a:lnTo>
                  <a:pt x="933" y="0"/>
                </a:lnTo>
                <a:close/>
                <a:moveTo>
                  <a:pt x="990" y="525"/>
                </a:moveTo>
                <a:cubicBezTo>
                  <a:pt x="1023" y="525"/>
                  <a:pt x="1050" y="501"/>
                  <a:pt x="1050" y="468"/>
                </a:cubicBezTo>
                <a:cubicBezTo>
                  <a:pt x="1050" y="435"/>
                  <a:pt x="1023" y="408"/>
                  <a:pt x="990" y="408"/>
                </a:cubicBezTo>
                <a:cubicBezTo>
                  <a:pt x="957" y="408"/>
                  <a:pt x="933" y="435"/>
                  <a:pt x="933" y="468"/>
                </a:cubicBezTo>
                <a:cubicBezTo>
                  <a:pt x="933" y="501"/>
                  <a:pt x="957" y="525"/>
                  <a:pt x="990" y="525"/>
                </a:cubicBezTo>
                <a:close/>
                <a:moveTo>
                  <a:pt x="815" y="933"/>
                </a:moveTo>
                <a:lnTo>
                  <a:pt x="815" y="643"/>
                </a:lnTo>
                <a:lnTo>
                  <a:pt x="350" y="643"/>
                </a:lnTo>
                <a:lnTo>
                  <a:pt x="350" y="933"/>
                </a:lnTo>
                <a:lnTo>
                  <a:pt x="815" y="933"/>
                </a:lnTo>
                <a:close/>
                <a:moveTo>
                  <a:pt x="990" y="293"/>
                </a:moveTo>
                <a:cubicBezTo>
                  <a:pt x="1086" y="293"/>
                  <a:pt x="1165" y="372"/>
                  <a:pt x="1165" y="468"/>
                </a:cubicBezTo>
                <a:lnTo>
                  <a:pt x="1165" y="818"/>
                </a:lnTo>
                <a:lnTo>
                  <a:pt x="933" y="818"/>
                </a:lnTo>
                <a:lnTo>
                  <a:pt x="933" y="1050"/>
                </a:lnTo>
                <a:lnTo>
                  <a:pt x="233" y="1050"/>
                </a:lnTo>
                <a:lnTo>
                  <a:pt x="233" y="818"/>
                </a:lnTo>
                <a:lnTo>
                  <a:pt x="0" y="818"/>
                </a:lnTo>
                <a:lnTo>
                  <a:pt x="0" y="468"/>
                </a:lnTo>
                <a:cubicBezTo>
                  <a:pt x="0" y="372"/>
                  <a:pt x="80" y="293"/>
                  <a:pt x="175" y="293"/>
                </a:cubicBezTo>
                <a:lnTo>
                  <a:pt x="990" y="293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2" name="Freeform 31"/>
          <p:cNvSpPr>
            <a:spLocks noChangeArrowheads="1"/>
          </p:cNvSpPr>
          <p:nvPr/>
        </p:nvSpPr>
        <p:spPr bwMode="auto">
          <a:xfrm>
            <a:off x="10672762" y="2103440"/>
            <a:ext cx="463550" cy="377825"/>
          </a:xfrm>
          <a:custGeom>
            <a:avLst/>
            <a:gdLst>
              <a:gd name="T0" fmla="*/ 525 w 1286"/>
              <a:gd name="T1" fmla="*/ 525 h 1051"/>
              <a:gd name="T2" fmla="*/ 410 w 1286"/>
              <a:gd name="T3" fmla="*/ 525 h 1051"/>
              <a:gd name="T4" fmla="*/ 642 w 1286"/>
              <a:gd name="T5" fmla="*/ 293 h 1051"/>
              <a:gd name="T6" fmla="*/ 875 w 1286"/>
              <a:gd name="T7" fmla="*/ 525 h 1051"/>
              <a:gd name="T8" fmla="*/ 760 w 1286"/>
              <a:gd name="T9" fmla="*/ 525 h 1051"/>
              <a:gd name="T10" fmla="*/ 760 w 1286"/>
              <a:gd name="T11" fmla="*/ 758 h 1051"/>
              <a:gd name="T12" fmla="*/ 525 w 1286"/>
              <a:gd name="T13" fmla="*/ 758 h 1051"/>
              <a:gd name="T14" fmla="*/ 525 w 1286"/>
              <a:gd name="T15" fmla="*/ 525 h 1051"/>
              <a:gd name="T16" fmla="*/ 1167 w 1286"/>
              <a:gd name="T17" fmla="*/ 936 h 1051"/>
              <a:gd name="T18" fmla="*/ 1167 w 1286"/>
              <a:gd name="T19" fmla="*/ 115 h 1051"/>
              <a:gd name="T20" fmla="*/ 117 w 1286"/>
              <a:gd name="T21" fmla="*/ 115 h 1051"/>
              <a:gd name="T22" fmla="*/ 117 w 1286"/>
              <a:gd name="T23" fmla="*/ 936 h 1051"/>
              <a:gd name="T24" fmla="*/ 1167 w 1286"/>
              <a:gd name="T25" fmla="*/ 936 h 1051"/>
              <a:gd name="T26" fmla="*/ 1167 w 1286"/>
              <a:gd name="T27" fmla="*/ 0 h 1051"/>
              <a:gd name="T28" fmla="*/ 1285 w 1286"/>
              <a:gd name="T29" fmla="*/ 118 h 1051"/>
              <a:gd name="T30" fmla="*/ 1285 w 1286"/>
              <a:gd name="T31" fmla="*/ 933 h 1051"/>
              <a:gd name="T32" fmla="*/ 1167 w 1286"/>
              <a:gd name="T33" fmla="*/ 1050 h 1051"/>
              <a:gd name="T34" fmla="*/ 117 w 1286"/>
              <a:gd name="T35" fmla="*/ 1050 h 1051"/>
              <a:gd name="T36" fmla="*/ 0 w 1286"/>
              <a:gd name="T37" fmla="*/ 933 h 1051"/>
              <a:gd name="T38" fmla="*/ 0 w 1286"/>
              <a:gd name="T39" fmla="*/ 118 h 1051"/>
              <a:gd name="T40" fmla="*/ 117 w 1286"/>
              <a:gd name="T41" fmla="*/ 0 h 1051"/>
              <a:gd name="T42" fmla="*/ 1167 w 1286"/>
              <a:gd name="T43" fmla="*/ 0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286" h="1051">
                <a:moveTo>
                  <a:pt x="525" y="525"/>
                </a:moveTo>
                <a:lnTo>
                  <a:pt x="410" y="525"/>
                </a:lnTo>
                <a:lnTo>
                  <a:pt x="642" y="293"/>
                </a:lnTo>
                <a:lnTo>
                  <a:pt x="875" y="525"/>
                </a:lnTo>
                <a:lnTo>
                  <a:pt x="760" y="525"/>
                </a:lnTo>
                <a:lnTo>
                  <a:pt x="760" y="758"/>
                </a:lnTo>
                <a:lnTo>
                  <a:pt x="525" y="758"/>
                </a:lnTo>
                <a:lnTo>
                  <a:pt x="525" y="525"/>
                </a:lnTo>
                <a:close/>
                <a:moveTo>
                  <a:pt x="1167" y="936"/>
                </a:moveTo>
                <a:lnTo>
                  <a:pt x="1167" y="115"/>
                </a:lnTo>
                <a:lnTo>
                  <a:pt x="117" y="115"/>
                </a:lnTo>
                <a:lnTo>
                  <a:pt x="117" y="936"/>
                </a:lnTo>
                <a:lnTo>
                  <a:pt x="1167" y="936"/>
                </a:lnTo>
                <a:close/>
                <a:moveTo>
                  <a:pt x="1167" y="0"/>
                </a:moveTo>
                <a:cubicBezTo>
                  <a:pt x="1233" y="0"/>
                  <a:pt x="1285" y="52"/>
                  <a:pt x="1285" y="118"/>
                </a:cubicBezTo>
                <a:lnTo>
                  <a:pt x="1285" y="933"/>
                </a:lnTo>
                <a:cubicBezTo>
                  <a:pt x="1285" y="998"/>
                  <a:pt x="1233" y="1050"/>
                  <a:pt x="1167" y="1050"/>
                </a:cubicBezTo>
                <a:lnTo>
                  <a:pt x="117" y="1050"/>
                </a:lnTo>
                <a:cubicBezTo>
                  <a:pt x="52" y="1050"/>
                  <a:pt x="0" y="998"/>
                  <a:pt x="0" y="933"/>
                </a:cubicBezTo>
                <a:lnTo>
                  <a:pt x="0" y="118"/>
                </a:lnTo>
                <a:cubicBezTo>
                  <a:pt x="0" y="52"/>
                  <a:pt x="52" y="0"/>
                  <a:pt x="117" y="0"/>
                </a:cubicBezTo>
                <a:lnTo>
                  <a:pt x="1167" y="0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3" name="Freeform 32"/>
          <p:cNvSpPr>
            <a:spLocks noChangeArrowheads="1"/>
          </p:cNvSpPr>
          <p:nvPr/>
        </p:nvSpPr>
        <p:spPr bwMode="auto">
          <a:xfrm>
            <a:off x="1055687" y="2825750"/>
            <a:ext cx="419100" cy="419100"/>
          </a:xfrm>
          <a:custGeom>
            <a:avLst/>
            <a:gdLst>
              <a:gd name="T0" fmla="*/ 582 w 1166"/>
              <a:gd name="T1" fmla="*/ 1049 h 1165"/>
              <a:gd name="T2" fmla="*/ 1050 w 1166"/>
              <a:gd name="T3" fmla="*/ 582 h 1165"/>
              <a:gd name="T4" fmla="*/ 582 w 1166"/>
              <a:gd name="T5" fmla="*/ 114 h 1165"/>
              <a:gd name="T6" fmla="*/ 115 w 1166"/>
              <a:gd name="T7" fmla="*/ 582 h 1165"/>
              <a:gd name="T8" fmla="*/ 582 w 1166"/>
              <a:gd name="T9" fmla="*/ 1049 h 1165"/>
              <a:gd name="T10" fmla="*/ 582 w 1166"/>
              <a:gd name="T11" fmla="*/ 0 h 1165"/>
              <a:gd name="T12" fmla="*/ 1165 w 1166"/>
              <a:gd name="T13" fmla="*/ 582 h 1165"/>
              <a:gd name="T14" fmla="*/ 582 w 1166"/>
              <a:gd name="T15" fmla="*/ 1164 h 1165"/>
              <a:gd name="T16" fmla="*/ 0 w 1166"/>
              <a:gd name="T17" fmla="*/ 582 h 1165"/>
              <a:gd name="T18" fmla="*/ 582 w 1166"/>
              <a:gd name="T19" fmla="*/ 0 h 1165"/>
              <a:gd name="T20" fmla="*/ 582 w 1166"/>
              <a:gd name="T21" fmla="*/ 289 h 1165"/>
              <a:gd name="T22" fmla="*/ 875 w 1166"/>
              <a:gd name="T23" fmla="*/ 582 h 1165"/>
              <a:gd name="T24" fmla="*/ 582 w 1166"/>
              <a:gd name="T25" fmla="*/ 874 h 1165"/>
              <a:gd name="T26" fmla="*/ 290 w 1166"/>
              <a:gd name="T27" fmla="*/ 582 h 1165"/>
              <a:gd name="T28" fmla="*/ 582 w 1166"/>
              <a:gd name="T29" fmla="*/ 289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166" h="1165">
                <a:moveTo>
                  <a:pt x="582" y="1049"/>
                </a:moveTo>
                <a:cubicBezTo>
                  <a:pt x="839" y="1049"/>
                  <a:pt x="1050" y="839"/>
                  <a:pt x="1050" y="582"/>
                </a:cubicBezTo>
                <a:cubicBezTo>
                  <a:pt x="1050" y="325"/>
                  <a:pt x="839" y="114"/>
                  <a:pt x="582" y="114"/>
                </a:cubicBezTo>
                <a:cubicBezTo>
                  <a:pt x="325" y="114"/>
                  <a:pt x="115" y="325"/>
                  <a:pt x="115" y="582"/>
                </a:cubicBezTo>
                <a:cubicBezTo>
                  <a:pt x="115" y="839"/>
                  <a:pt x="325" y="1049"/>
                  <a:pt x="582" y="1049"/>
                </a:cubicBezTo>
                <a:close/>
                <a:moveTo>
                  <a:pt x="582" y="0"/>
                </a:moveTo>
                <a:cubicBezTo>
                  <a:pt x="905" y="0"/>
                  <a:pt x="1165" y="259"/>
                  <a:pt x="1165" y="582"/>
                </a:cubicBezTo>
                <a:cubicBezTo>
                  <a:pt x="1165" y="905"/>
                  <a:pt x="904" y="1164"/>
                  <a:pt x="582" y="1164"/>
                </a:cubicBezTo>
                <a:cubicBezTo>
                  <a:pt x="259" y="1164"/>
                  <a:pt x="0" y="905"/>
                  <a:pt x="0" y="582"/>
                </a:cubicBezTo>
                <a:cubicBezTo>
                  <a:pt x="0" y="259"/>
                  <a:pt x="260" y="0"/>
                  <a:pt x="582" y="0"/>
                </a:cubicBezTo>
                <a:close/>
                <a:moveTo>
                  <a:pt x="582" y="289"/>
                </a:moveTo>
                <a:cubicBezTo>
                  <a:pt x="744" y="289"/>
                  <a:pt x="875" y="421"/>
                  <a:pt x="875" y="582"/>
                </a:cubicBezTo>
                <a:cubicBezTo>
                  <a:pt x="875" y="743"/>
                  <a:pt x="744" y="874"/>
                  <a:pt x="582" y="874"/>
                </a:cubicBezTo>
                <a:cubicBezTo>
                  <a:pt x="421" y="874"/>
                  <a:pt x="290" y="743"/>
                  <a:pt x="290" y="582"/>
                </a:cubicBezTo>
                <a:cubicBezTo>
                  <a:pt x="290" y="421"/>
                  <a:pt x="421" y="289"/>
                  <a:pt x="582" y="289"/>
                </a:cubicBez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4" name="Freeform 33"/>
          <p:cNvSpPr>
            <a:spLocks noChangeArrowheads="1"/>
          </p:cNvSpPr>
          <p:nvPr/>
        </p:nvSpPr>
        <p:spPr bwMode="auto">
          <a:xfrm>
            <a:off x="2171699" y="2867025"/>
            <a:ext cx="336550" cy="336550"/>
          </a:xfrm>
          <a:custGeom>
            <a:avLst/>
            <a:gdLst>
              <a:gd name="T0" fmla="*/ 795 w 933"/>
              <a:gd name="T1" fmla="*/ 137 h 936"/>
              <a:gd name="T2" fmla="*/ 932 w 933"/>
              <a:gd name="T3" fmla="*/ 0 h 936"/>
              <a:gd name="T4" fmla="*/ 932 w 933"/>
              <a:gd name="T5" fmla="*/ 411 h 936"/>
              <a:gd name="T6" fmla="*/ 522 w 933"/>
              <a:gd name="T7" fmla="*/ 411 h 936"/>
              <a:gd name="T8" fmla="*/ 711 w 933"/>
              <a:gd name="T9" fmla="*/ 222 h 936"/>
              <a:gd name="T10" fmla="*/ 465 w 933"/>
              <a:gd name="T11" fmla="*/ 118 h 936"/>
              <a:gd name="T12" fmla="*/ 115 w 933"/>
              <a:gd name="T13" fmla="*/ 468 h 936"/>
              <a:gd name="T14" fmla="*/ 465 w 933"/>
              <a:gd name="T15" fmla="*/ 818 h 936"/>
              <a:gd name="T16" fmla="*/ 795 w 933"/>
              <a:gd name="T17" fmla="*/ 586 h 936"/>
              <a:gd name="T18" fmla="*/ 916 w 933"/>
              <a:gd name="T19" fmla="*/ 586 h 936"/>
              <a:gd name="T20" fmla="*/ 465 w 933"/>
              <a:gd name="T21" fmla="*/ 935 h 936"/>
              <a:gd name="T22" fmla="*/ 0 w 933"/>
              <a:gd name="T23" fmla="*/ 468 h 936"/>
              <a:gd name="T24" fmla="*/ 465 w 933"/>
              <a:gd name="T25" fmla="*/ 0 h 936"/>
              <a:gd name="T26" fmla="*/ 795 w 933"/>
              <a:gd name="T27" fmla="*/ 137 h 9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933" h="936">
                <a:moveTo>
                  <a:pt x="795" y="137"/>
                </a:moveTo>
                <a:lnTo>
                  <a:pt x="932" y="0"/>
                </a:lnTo>
                <a:lnTo>
                  <a:pt x="932" y="411"/>
                </a:lnTo>
                <a:lnTo>
                  <a:pt x="522" y="411"/>
                </a:lnTo>
                <a:lnTo>
                  <a:pt x="711" y="222"/>
                </a:lnTo>
                <a:cubicBezTo>
                  <a:pt x="648" y="159"/>
                  <a:pt x="560" y="118"/>
                  <a:pt x="465" y="118"/>
                </a:cubicBezTo>
                <a:cubicBezTo>
                  <a:pt x="270" y="118"/>
                  <a:pt x="115" y="274"/>
                  <a:pt x="115" y="468"/>
                </a:cubicBezTo>
                <a:cubicBezTo>
                  <a:pt x="115" y="662"/>
                  <a:pt x="270" y="818"/>
                  <a:pt x="465" y="818"/>
                </a:cubicBezTo>
                <a:cubicBezTo>
                  <a:pt x="618" y="818"/>
                  <a:pt x="749" y="722"/>
                  <a:pt x="795" y="586"/>
                </a:cubicBezTo>
                <a:lnTo>
                  <a:pt x="916" y="586"/>
                </a:lnTo>
                <a:cubicBezTo>
                  <a:pt x="864" y="788"/>
                  <a:pt x="683" y="935"/>
                  <a:pt x="465" y="935"/>
                </a:cubicBezTo>
                <a:cubicBezTo>
                  <a:pt x="208" y="935"/>
                  <a:pt x="0" y="725"/>
                  <a:pt x="0" y="468"/>
                </a:cubicBezTo>
                <a:cubicBezTo>
                  <a:pt x="0" y="211"/>
                  <a:pt x="208" y="0"/>
                  <a:pt x="465" y="0"/>
                </a:cubicBezTo>
                <a:cubicBezTo>
                  <a:pt x="593" y="0"/>
                  <a:pt x="711" y="52"/>
                  <a:pt x="795" y="137"/>
                </a:cubicBezTo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5" name="Freeform 34"/>
          <p:cNvSpPr>
            <a:spLocks noChangeArrowheads="1"/>
          </p:cNvSpPr>
          <p:nvPr/>
        </p:nvSpPr>
        <p:spPr bwMode="auto">
          <a:xfrm>
            <a:off x="3197226" y="2941639"/>
            <a:ext cx="430213" cy="188913"/>
          </a:xfrm>
          <a:custGeom>
            <a:avLst/>
            <a:gdLst>
              <a:gd name="T0" fmla="*/ 985 w 1194"/>
              <a:gd name="T1" fmla="*/ 211 h 526"/>
              <a:gd name="T2" fmla="*/ 1193 w 1194"/>
              <a:gd name="T3" fmla="*/ 0 h 526"/>
              <a:gd name="T4" fmla="*/ 1193 w 1194"/>
              <a:gd name="T5" fmla="*/ 525 h 526"/>
              <a:gd name="T6" fmla="*/ 668 w 1194"/>
              <a:gd name="T7" fmla="*/ 525 h 526"/>
              <a:gd name="T8" fmla="*/ 881 w 1194"/>
              <a:gd name="T9" fmla="*/ 315 h 526"/>
              <a:gd name="T10" fmla="*/ 580 w 1194"/>
              <a:gd name="T11" fmla="*/ 206 h 526"/>
              <a:gd name="T12" fmla="*/ 137 w 1194"/>
              <a:gd name="T13" fmla="*/ 525 h 526"/>
              <a:gd name="T14" fmla="*/ 0 w 1194"/>
              <a:gd name="T15" fmla="*/ 482 h 526"/>
              <a:gd name="T16" fmla="*/ 580 w 1194"/>
              <a:gd name="T17" fmla="*/ 61 h 526"/>
              <a:gd name="T18" fmla="*/ 985 w 1194"/>
              <a:gd name="T19" fmla="*/ 211 h 5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194" h="526">
                <a:moveTo>
                  <a:pt x="985" y="211"/>
                </a:moveTo>
                <a:lnTo>
                  <a:pt x="1193" y="0"/>
                </a:lnTo>
                <a:lnTo>
                  <a:pt x="1193" y="525"/>
                </a:lnTo>
                <a:lnTo>
                  <a:pt x="668" y="525"/>
                </a:lnTo>
                <a:lnTo>
                  <a:pt x="881" y="315"/>
                </a:lnTo>
                <a:cubicBezTo>
                  <a:pt x="799" y="247"/>
                  <a:pt x="695" y="206"/>
                  <a:pt x="580" y="206"/>
                </a:cubicBezTo>
                <a:cubicBezTo>
                  <a:pt x="372" y="206"/>
                  <a:pt x="197" y="340"/>
                  <a:pt x="137" y="525"/>
                </a:cubicBezTo>
                <a:lnTo>
                  <a:pt x="0" y="482"/>
                </a:lnTo>
                <a:cubicBezTo>
                  <a:pt x="80" y="238"/>
                  <a:pt x="309" y="61"/>
                  <a:pt x="580" y="61"/>
                </a:cubicBezTo>
                <a:cubicBezTo>
                  <a:pt x="736" y="61"/>
                  <a:pt x="878" y="118"/>
                  <a:pt x="985" y="211"/>
                </a:cubicBezTo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6" name="Freeform 35"/>
          <p:cNvSpPr>
            <a:spLocks noChangeArrowheads="1"/>
          </p:cNvSpPr>
          <p:nvPr/>
        </p:nvSpPr>
        <p:spPr bwMode="auto">
          <a:xfrm>
            <a:off x="4276724" y="2836865"/>
            <a:ext cx="419100" cy="398461"/>
          </a:xfrm>
          <a:custGeom>
            <a:avLst/>
            <a:gdLst>
              <a:gd name="T0" fmla="*/ 1050 w 1166"/>
              <a:gd name="T1" fmla="*/ 700 h 1109"/>
              <a:gd name="T2" fmla="*/ 1050 w 1166"/>
              <a:gd name="T3" fmla="*/ 350 h 1109"/>
              <a:gd name="T4" fmla="*/ 752 w 1166"/>
              <a:gd name="T5" fmla="*/ 350 h 1109"/>
              <a:gd name="T6" fmla="*/ 875 w 1166"/>
              <a:gd name="T7" fmla="*/ 514 h 1109"/>
              <a:gd name="T8" fmla="*/ 779 w 1166"/>
              <a:gd name="T9" fmla="*/ 583 h 1109"/>
              <a:gd name="T10" fmla="*/ 582 w 1166"/>
              <a:gd name="T11" fmla="*/ 315 h 1109"/>
              <a:gd name="T12" fmla="*/ 385 w 1166"/>
              <a:gd name="T13" fmla="*/ 583 h 1109"/>
              <a:gd name="T14" fmla="*/ 290 w 1166"/>
              <a:gd name="T15" fmla="*/ 514 h 1109"/>
              <a:gd name="T16" fmla="*/ 413 w 1166"/>
              <a:gd name="T17" fmla="*/ 350 h 1109"/>
              <a:gd name="T18" fmla="*/ 115 w 1166"/>
              <a:gd name="T19" fmla="*/ 350 h 1109"/>
              <a:gd name="T20" fmla="*/ 115 w 1166"/>
              <a:gd name="T21" fmla="*/ 700 h 1109"/>
              <a:gd name="T22" fmla="*/ 1050 w 1166"/>
              <a:gd name="T23" fmla="*/ 700 h 1109"/>
              <a:gd name="T24" fmla="*/ 1050 w 1166"/>
              <a:gd name="T25" fmla="*/ 990 h 1109"/>
              <a:gd name="T26" fmla="*/ 1050 w 1166"/>
              <a:gd name="T27" fmla="*/ 875 h 1109"/>
              <a:gd name="T28" fmla="*/ 115 w 1166"/>
              <a:gd name="T29" fmla="*/ 875 h 1109"/>
              <a:gd name="T30" fmla="*/ 115 w 1166"/>
              <a:gd name="T31" fmla="*/ 990 h 1109"/>
              <a:gd name="T32" fmla="*/ 1050 w 1166"/>
              <a:gd name="T33" fmla="*/ 990 h 1109"/>
              <a:gd name="T34" fmla="*/ 407 w 1166"/>
              <a:gd name="T35" fmla="*/ 115 h 1109"/>
              <a:gd name="T36" fmla="*/ 350 w 1166"/>
              <a:gd name="T37" fmla="*/ 175 h 1109"/>
              <a:gd name="T38" fmla="*/ 407 w 1166"/>
              <a:gd name="T39" fmla="*/ 233 h 1109"/>
              <a:gd name="T40" fmla="*/ 465 w 1166"/>
              <a:gd name="T41" fmla="*/ 175 h 1109"/>
              <a:gd name="T42" fmla="*/ 407 w 1166"/>
              <a:gd name="T43" fmla="*/ 115 h 1109"/>
              <a:gd name="T44" fmla="*/ 757 w 1166"/>
              <a:gd name="T45" fmla="*/ 115 h 1109"/>
              <a:gd name="T46" fmla="*/ 700 w 1166"/>
              <a:gd name="T47" fmla="*/ 175 h 1109"/>
              <a:gd name="T48" fmla="*/ 757 w 1166"/>
              <a:gd name="T49" fmla="*/ 233 h 1109"/>
              <a:gd name="T50" fmla="*/ 815 w 1166"/>
              <a:gd name="T51" fmla="*/ 175 h 1109"/>
              <a:gd name="T52" fmla="*/ 757 w 1166"/>
              <a:gd name="T53" fmla="*/ 115 h 1109"/>
              <a:gd name="T54" fmla="*/ 1165 w 1166"/>
              <a:gd name="T55" fmla="*/ 350 h 1109"/>
              <a:gd name="T56" fmla="*/ 1165 w 1166"/>
              <a:gd name="T57" fmla="*/ 990 h 1109"/>
              <a:gd name="T58" fmla="*/ 1050 w 1166"/>
              <a:gd name="T59" fmla="*/ 1108 h 1109"/>
              <a:gd name="T60" fmla="*/ 115 w 1166"/>
              <a:gd name="T61" fmla="*/ 1108 h 1109"/>
              <a:gd name="T62" fmla="*/ 0 w 1166"/>
              <a:gd name="T63" fmla="*/ 990 h 1109"/>
              <a:gd name="T64" fmla="*/ 0 w 1166"/>
              <a:gd name="T65" fmla="*/ 350 h 1109"/>
              <a:gd name="T66" fmla="*/ 115 w 1166"/>
              <a:gd name="T67" fmla="*/ 233 h 1109"/>
              <a:gd name="T68" fmla="*/ 243 w 1166"/>
              <a:gd name="T69" fmla="*/ 233 h 1109"/>
              <a:gd name="T70" fmla="*/ 232 w 1166"/>
              <a:gd name="T71" fmla="*/ 175 h 1109"/>
              <a:gd name="T72" fmla="*/ 407 w 1166"/>
              <a:gd name="T73" fmla="*/ 0 h 1109"/>
              <a:gd name="T74" fmla="*/ 552 w 1166"/>
              <a:gd name="T75" fmla="*/ 77 h 1109"/>
              <a:gd name="T76" fmla="*/ 582 w 1166"/>
              <a:gd name="T77" fmla="*/ 118 h 1109"/>
              <a:gd name="T78" fmla="*/ 612 w 1166"/>
              <a:gd name="T79" fmla="*/ 77 h 1109"/>
              <a:gd name="T80" fmla="*/ 757 w 1166"/>
              <a:gd name="T81" fmla="*/ 0 h 1109"/>
              <a:gd name="T82" fmla="*/ 932 w 1166"/>
              <a:gd name="T83" fmla="*/ 175 h 1109"/>
              <a:gd name="T84" fmla="*/ 921 w 1166"/>
              <a:gd name="T85" fmla="*/ 233 h 1109"/>
              <a:gd name="T86" fmla="*/ 1050 w 1166"/>
              <a:gd name="T87" fmla="*/ 233 h 1109"/>
              <a:gd name="T88" fmla="*/ 1165 w 1166"/>
              <a:gd name="T89" fmla="*/ 350 h 11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166" h="1109">
                <a:moveTo>
                  <a:pt x="1050" y="700"/>
                </a:moveTo>
                <a:lnTo>
                  <a:pt x="1050" y="350"/>
                </a:lnTo>
                <a:lnTo>
                  <a:pt x="752" y="350"/>
                </a:lnTo>
                <a:lnTo>
                  <a:pt x="875" y="514"/>
                </a:lnTo>
                <a:lnTo>
                  <a:pt x="779" y="583"/>
                </a:lnTo>
                <a:cubicBezTo>
                  <a:pt x="713" y="493"/>
                  <a:pt x="647" y="405"/>
                  <a:pt x="582" y="315"/>
                </a:cubicBezTo>
                <a:cubicBezTo>
                  <a:pt x="517" y="405"/>
                  <a:pt x="451" y="493"/>
                  <a:pt x="385" y="583"/>
                </a:cubicBezTo>
                <a:lnTo>
                  <a:pt x="290" y="514"/>
                </a:lnTo>
                <a:lnTo>
                  <a:pt x="413" y="350"/>
                </a:lnTo>
                <a:lnTo>
                  <a:pt x="115" y="350"/>
                </a:lnTo>
                <a:lnTo>
                  <a:pt x="115" y="700"/>
                </a:lnTo>
                <a:lnTo>
                  <a:pt x="1050" y="700"/>
                </a:lnTo>
                <a:close/>
                <a:moveTo>
                  <a:pt x="1050" y="990"/>
                </a:moveTo>
                <a:lnTo>
                  <a:pt x="1050" y="875"/>
                </a:lnTo>
                <a:lnTo>
                  <a:pt x="115" y="875"/>
                </a:lnTo>
                <a:lnTo>
                  <a:pt x="115" y="990"/>
                </a:lnTo>
                <a:lnTo>
                  <a:pt x="1050" y="990"/>
                </a:lnTo>
                <a:close/>
                <a:moveTo>
                  <a:pt x="407" y="115"/>
                </a:moveTo>
                <a:cubicBezTo>
                  <a:pt x="374" y="115"/>
                  <a:pt x="350" y="142"/>
                  <a:pt x="350" y="175"/>
                </a:cubicBezTo>
                <a:cubicBezTo>
                  <a:pt x="350" y="208"/>
                  <a:pt x="374" y="233"/>
                  <a:pt x="407" y="233"/>
                </a:cubicBezTo>
                <a:cubicBezTo>
                  <a:pt x="440" y="233"/>
                  <a:pt x="465" y="208"/>
                  <a:pt x="465" y="175"/>
                </a:cubicBezTo>
                <a:cubicBezTo>
                  <a:pt x="465" y="142"/>
                  <a:pt x="440" y="115"/>
                  <a:pt x="407" y="115"/>
                </a:cubicBezTo>
                <a:close/>
                <a:moveTo>
                  <a:pt x="757" y="115"/>
                </a:moveTo>
                <a:cubicBezTo>
                  <a:pt x="724" y="115"/>
                  <a:pt x="700" y="142"/>
                  <a:pt x="700" y="175"/>
                </a:cubicBezTo>
                <a:cubicBezTo>
                  <a:pt x="700" y="208"/>
                  <a:pt x="724" y="233"/>
                  <a:pt x="757" y="233"/>
                </a:cubicBezTo>
                <a:cubicBezTo>
                  <a:pt x="790" y="233"/>
                  <a:pt x="815" y="208"/>
                  <a:pt x="815" y="175"/>
                </a:cubicBezTo>
                <a:cubicBezTo>
                  <a:pt x="815" y="142"/>
                  <a:pt x="790" y="115"/>
                  <a:pt x="757" y="115"/>
                </a:cubicBezTo>
                <a:close/>
                <a:moveTo>
                  <a:pt x="1165" y="350"/>
                </a:moveTo>
                <a:lnTo>
                  <a:pt x="1165" y="990"/>
                </a:lnTo>
                <a:cubicBezTo>
                  <a:pt x="1165" y="1056"/>
                  <a:pt x="1115" y="1108"/>
                  <a:pt x="1050" y="1108"/>
                </a:cubicBezTo>
                <a:lnTo>
                  <a:pt x="115" y="1108"/>
                </a:lnTo>
                <a:cubicBezTo>
                  <a:pt x="49" y="1108"/>
                  <a:pt x="0" y="1056"/>
                  <a:pt x="0" y="990"/>
                </a:cubicBezTo>
                <a:lnTo>
                  <a:pt x="0" y="350"/>
                </a:lnTo>
                <a:cubicBezTo>
                  <a:pt x="0" y="285"/>
                  <a:pt x="49" y="233"/>
                  <a:pt x="115" y="233"/>
                </a:cubicBezTo>
                <a:lnTo>
                  <a:pt x="243" y="233"/>
                </a:lnTo>
                <a:cubicBezTo>
                  <a:pt x="238" y="214"/>
                  <a:pt x="232" y="194"/>
                  <a:pt x="232" y="175"/>
                </a:cubicBezTo>
                <a:cubicBezTo>
                  <a:pt x="232" y="80"/>
                  <a:pt x="311" y="0"/>
                  <a:pt x="407" y="0"/>
                </a:cubicBezTo>
                <a:cubicBezTo>
                  <a:pt x="467" y="0"/>
                  <a:pt x="519" y="30"/>
                  <a:pt x="552" y="77"/>
                </a:cubicBezTo>
                <a:lnTo>
                  <a:pt x="582" y="118"/>
                </a:lnTo>
                <a:lnTo>
                  <a:pt x="612" y="77"/>
                </a:lnTo>
                <a:cubicBezTo>
                  <a:pt x="645" y="30"/>
                  <a:pt x="697" y="0"/>
                  <a:pt x="757" y="0"/>
                </a:cubicBezTo>
                <a:cubicBezTo>
                  <a:pt x="853" y="0"/>
                  <a:pt x="932" y="80"/>
                  <a:pt x="932" y="175"/>
                </a:cubicBezTo>
                <a:cubicBezTo>
                  <a:pt x="932" y="194"/>
                  <a:pt x="927" y="214"/>
                  <a:pt x="921" y="233"/>
                </a:cubicBezTo>
                <a:lnTo>
                  <a:pt x="1050" y="233"/>
                </a:lnTo>
                <a:cubicBezTo>
                  <a:pt x="1115" y="233"/>
                  <a:pt x="1165" y="285"/>
                  <a:pt x="1165" y="350"/>
                </a:cubicBez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7" name="Freeform 36"/>
          <p:cNvSpPr>
            <a:spLocks noChangeArrowheads="1"/>
          </p:cNvSpPr>
          <p:nvPr/>
        </p:nvSpPr>
        <p:spPr bwMode="auto">
          <a:xfrm>
            <a:off x="5327649" y="2836865"/>
            <a:ext cx="482600" cy="398461"/>
          </a:xfrm>
          <a:custGeom>
            <a:avLst/>
            <a:gdLst>
              <a:gd name="T0" fmla="*/ 1113 w 1341"/>
              <a:gd name="T1" fmla="*/ 0 h 1109"/>
              <a:gd name="T2" fmla="*/ 1113 w 1341"/>
              <a:gd name="T3" fmla="*/ 815 h 1109"/>
              <a:gd name="T4" fmla="*/ 1017 w 1341"/>
              <a:gd name="T5" fmla="*/ 722 h 1109"/>
              <a:gd name="T6" fmla="*/ 1017 w 1341"/>
              <a:gd name="T7" fmla="*/ 93 h 1109"/>
              <a:gd name="T8" fmla="*/ 1113 w 1341"/>
              <a:gd name="T9" fmla="*/ 0 h 1109"/>
              <a:gd name="T10" fmla="*/ 922 w 1341"/>
              <a:gd name="T11" fmla="*/ 194 h 1109"/>
              <a:gd name="T12" fmla="*/ 922 w 1341"/>
              <a:gd name="T13" fmla="*/ 618 h 1109"/>
              <a:gd name="T14" fmla="*/ 823 w 1341"/>
              <a:gd name="T15" fmla="*/ 520 h 1109"/>
              <a:gd name="T16" fmla="*/ 823 w 1341"/>
              <a:gd name="T17" fmla="*/ 293 h 1109"/>
              <a:gd name="T18" fmla="*/ 922 w 1341"/>
              <a:gd name="T19" fmla="*/ 194 h 1109"/>
              <a:gd name="T20" fmla="*/ 468 w 1341"/>
              <a:gd name="T21" fmla="*/ 758 h 1109"/>
              <a:gd name="T22" fmla="*/ 935 w 1341"/>
              <a:gd name="T23" fmla="*/ 990 h 1109"/>
              <a:gd name="T24" fmla="*/ 935 w 1341"/>
              <a:gd name="T25" fmla="*/ 1108 h 1109"/>
              <a:gd name="T26" fmla="*/ 0 w 1341"/>
              <a:gd name="T27" fmla="*/ 1108 h 1109"/>
              <a:gd name="T28" fmla="*/ 0 w 1341"/>
              <a:gd name="T29" fmla="*/ 990 h 1109"/>
              <a:gd name="T30" fmla="*/ 468 w 1341"/>
              <a:gd name="T31" fmla="*/ 758 h 1109"/>
              <a:gd name="T32" fmla="*/ 235 w 1341"/>
              <a:gd name="T33" fmla="*/ 408 h 1109"/>
              <a:gd name="T34" fmla="*/ 468 w 1341"/>
              <a:gd name="T35" fmla="*/ 175 h 1109"/>
              <a:gd name="T36" fmla="*/ 700 w 1341"/>
              <a:gd name="T37" fmla="*/ 408 h 1109"/>
              <a:gd name="T38" fmla="*/ 468 w 1341"/>
              <a:gd name="T39" fmla="*/ 640 h 1109"/>
              <a:gd name="T40" fmla="*/ 235 w 1341"/>
              <a:gd name="T41" fmla="*/ 408 h 11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341" h="1109">
                <a:moveTo>
                  <a:pt x="1113" y="0"/>
                </a:moveTo>
                <a:cubicBezTo>
                  <a:pt x="1340" y="235"/>
                  <a:pt x="1340" y="588"/>
                  <a:pt x="1113" y="815"/>
                </a:cubicBezTo>
                <a:lnTo>
                  <a:pt x="1017" y="722"/>
                </a:lnTo>
                <a:cubicBezTo>
                  <a:pt x="1179" y="536"/>
                  <a:pt x="1179" y="268"/>
                  <a:pt x="1017" y="93"/>
                </a:cubicBezTo>
                <a:lnTo>
                  <a:pt x="1113" y="0"/>
                </a:lnTo>
                <a:close/>
                <a:moveTo>
                  <a:pt x="922" y="194"/>
                </a:moveTo>
                <a:cubicBezTo>
                  <a:pt x="1039" y="323"/>
                  <a:pt x="1039" y="501"/>
                  <a:pt x="922" y="618"/>
                </a:cubicBezTo>
                <a:lnTo>
                  <a:pt x="823" y="520"/>
                </a:lnTo>
                <a:cubicBezTo>
                  <a:pt x="872" y="451"/>
                  <a:pt x="872" y="361"/>
                  <a:pt x="823" y="293"/>
                </a:cubicBezTo>
                <a:lnTo>
                  <a:pt x="922" y="194"/>
                </a:lnTo>
                <a:close/>
                <a:moveTo>
                  <a:pt x="468" y="758"/>
                </a:moveTo>
                <a:cubicBezTo>
                  <a:pt x="624" y="758"/>
                  <a:pt x="935" y="834"/>
                  <a:pt x="935" y="990"/>
                </a:cubicBezTo>
                <a:lnTo>
                  <a:pt x="935" y="1108"/>
                </a:lnTo>
                <a:lnTo>
                  <a:pt x="0" y="1108"/>
                </a:lnTo>
                <a:lnTo>
                  <a:pt x="0" y="990"/>
                </a:lnTo>
                <a:cubicBezTo>
                  <a:pt x="0" y="834"/>
                  <a:pt x="312" y="758"/>
                  <a:pt x="468" y="758"/>
                </a:cubicBezTo>
                <a:close/>
                <a:moveTo>
                  <a:pt x="235" y="408"/>
                </a:moveTo>
                <a:cubicBezTo>
                  <a:pt x="235" y="279"/>
                  <a:pt x="339" y="175"/>
                  <a:pt x="468" y="175"/>
                </a:cubicBezTo>
                <a:cubicBezTo>
                  <a:pt x="596" y="175"/>
                  <a:pt x="700" y="279"/>
                  <a:pt x="700" y="408"/>
                </a:cubicBezTo>
                <a:cubicBezTo>
                  <a:pt x="700" y="536"/>
                  <a:pt x="596" y="640"/>
                  <a:pt x="468" y="640"/>
                </a:cubicBezTo>
                <a:cubicBezTo>
                  <a:pt x="339" y="640"/>
                  <a:pt x="235" y="536"/>
                  <a:pt x="235" y="408"/>
                </a:cubicBez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8" name="Freeform 37"/>
          <p:cNvSpPr>
            <a:spLocks noChangeArrowheads="1"/>
          </p:cNvSpPr>
          <p:nvPr/>
        </p:nvSpPr>
        <p:spPr bwMode="auto">
          <a:xfrm>
            <a:off x="6400799" y="2889250"/>
            <a:ext cx="463550" cy="293688"/>
          </a:xfrm>
          <a:custGeom>
            <a:avLst/>
            <a:gdLst>
              <a:gd name="T0" fmla="*/ 672 w 1286"/>
              <a:gd name="T1" fmla="*/ 699 h 815"/>
              <a:gd name="T2" fmla="*/ 672 w 1286"/>
              <a:gd name="T3" fmla="*/ 656 h 815"/>
              <a:gd name="T4" fmla="*/ 410 w 1286"/>
              <a:gd name="T5" fmla="*/ 525 h 815"/>
              <a:gd name="T6" fmla="*/ 147 w 1286"/>
              <a:gd name="T7" fmla="*/ 656 h 815"/>
              <a:gd name="T8" fmla="*/ 147 w 1286"/>
              <a:gd name="T9" fmla="*/ 699 h 815"/>
              <a:gd name="T10" fmla="*/ 672 w 1286"/>
              <a:gd name="T11" fmla="*/ 699 h 815"/>
              <a:gd name="T12" fmla="*/ 410 w 1286"/>
              <a:gd name="T13" fmla="*/ 158 h 815"/>
              <a:gd name="T14" fmla="*/ 279 w 1286"/>
              <a:gd name="T15" fmla="*/ 289 h 815"/>
              <a:gd name="T16" fmla="*/ 410 w 1286"/>
              <a:gd name="T17" fmla="*/ 421 h 815"/>
              <a:gd name="T18" fmla="*/ 541 w 1286"/>
              <a:gd name="T19" fmla="*/ 289 h 815"/>
              <a:gd name="T20" fmla="*/ 410 w 1286"/>
              <a:gd name="T21" fmla="*/ 158 h 815"/>
              <a:gd name="T22" fmla="*/ 760 w 1286"/>
              <a:gd name="T23" fmla="*/ 0 h 815"/>
              <a:gd name="T24" fmla="*/ 817 w 1286"/>
              <a:gd name="T25" fmla="*/ 57 h 815"/>
              <a:gd name="T26" fmla="*/ 817 w 1286"/>
              <a:gd name="T27" fmla="*/ 757 h 815"/>
              <a:gd name="T28" fmla="*/ 760 w 1286"/>
              <a:gd name="T29" fmla="*/ 814 h 815"/>
              <a:gd name="T30" fmla="*/ 60 w 1286"/>
              <a:gd name="T31" fmla="*/ 814 h 815"/>
              <a:gd name="T32" fmla="*/ 0 w 1286"/>
              <a:gd name="T33" fmla="*/ 757 h 815"/>
              <a:gd name="T34" fmla="*/ 0 w 1286"/>
              <a:gd name="T35" fmla="*/ 57 h 815"/>
              <a:gd name="T36" fmla="*/ 60 w 1286"/>
              <a:gd name="T37" fmla="*/ 0 h 815"/>
              <a:gd name="T38" fmla="*/ 760 w 1286"/>
              <a:gd name="T39" fmla="*/ 0 h 815"/>
              <a:gd name="T40" fmla="*/ 935 w 1286"/>
              <a:gd name="T41" fmla="*/ 814 h 815"/>
              <a:gd name="T42" fmla="*/ 935 w 1286"/>
              <a:gd name="T43" fmla="*/ 0 h 815"/>
              <a:gd name="T44" fmla="*/ 1050 w 1286"/>
              <a:gd name="T45" fmla="*/ 0 h 815"/>
              <a:gd name="T46" fmla="*/ 1050 w 1286"/>
              <a:gd name="T47" fmla="*/ 814 h 815"/>
              <a:gd name="T48" fmla="*/ 935 w 1286"/>
              <a:gd name="T49" fmla="*/ 814 h 815"/>
              <a:gd name="T50" fmla="*/ 1167 w 1286"/>
              <a:gd name="T51" fmla="*/ 0 h 815"/>
              <a:gd name="T52" fmla="*/ 1285 w 1286"/>
              <a:gd name="T53" fmla="*/ 0 h 815"/>
              <a:gd name="T54" fmla="*/ 1285 w 1286"/>
              <a:gd name="T55" fmla="*/ 814 h 815"/>
              <a:gd name="T56" fmla="*/ 1167 w 1286"/>
              <a:gd name="T57" fmla="*/ 814 h 815"/>
              <a:gd name="T58" fmla="*/ 1167 w 1286"/>
              <a:gd name="T59" fmla="*/ 0 h 8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286" h="815">
                <a:moveTo>
                  <a:pt x="672" y="699"/>
                </a:moveTo>
                <a:lnTo>
                  <a:pt x="672" y="656"/>
                </a:lnTo>
                <a:cubicBezTo>
                  <a:pt x="672" y="568"/>
                  <a:pt x="498" y="525"/>
                  <a:pt x="410" y="525"/>
                </a:cubicBezTo>
                <a:cubicBezTo>
                  <a:pt x="323" y="525"/>
                  <a:pt x="147" y="568"/>
                  <a:pt x="147" y="656"/>
                </a:cubicBezTo>
                <a:lnTo>
                  <a:pt x="147" y="699"/>
                </a:lnTo>
                <a:lnTo>
                  <a:pt x="672" y="699"/>
                </a:lnTo>
                <a:close/>
                <a:moveTo>
                  <a:pt x="410" y="158"/>
                </a:moveTo>
                <a:cubicBezTo>
                  <a:pt x="339" y="158"/>
                  <a:pt x="279" y="218"/>
                  <a:pt x="279" y="289"/>
                </a:cubicBezTo>
                <a:cubicBezTo>
                  <a:pt x="279" y="360"/>
                  <a:pt x="339" y="421"/>
                  <a:pt x="410" y="421"/>
                </a:cubicBezTo>
                <a:cubicBezTo>
                  <a:pt x="481" y="421"/>
                  <a:pt x="541" y="360"/>
                  <a:pt x="541" y="289"/>
                </a:cubicBezTo>
                <a:cubicBezTo>
                  <a:pt x="541" y="218"/>
                  <a:pt x="481" y="158"/>
                  <a:pt x="410" y="158"/>
                </a:cubicBezTo>
                <a:close/>
                <a:moveTo>
                  <a:pt x="760" y="0"/>
                </a:moveTo>
                <a:cubicBezTo>
                  <a:pt x="793" y="0"/>
                  <a:pt x="817" y="24"/>
                  <a:pt x="817" y="57"/>
                </a:cubicBezTo>
                <a:lnTo>
                  <a:pt x="817" y="757"/>
                </a:lnTo>
                <a:cubicBezTo>
                  <a:pt x="817" y="790"/>
                  <a:pt x="793" y="814"/>
                  <a:pt x="760" y="814"/>
                </a:cubicBezTo>
                <a:lnTo>
                  <a:pt x="60" y="814"/>
                </a:lnTo>
                <a:cubicBezTo>
                  <a:pt x="27" y="814"/>
                  <a:pt x="0" y="790"/>
                  <a:pt x="0" y="757"/>
                </a:cubicBezTo>
                <a:lnTo>
                  <a:pt x="0" y="57"/>
                </a:lnTo>
                <a:cubicBezTo>
                  <a:pt x="0" y="24"/>
                  <a:pt x="27" y="0"/>
                  <a:pt x="60" y="0"/>
                </a:cubicBezTo>
                <a:lnTo>
                  <a:pt x="760" y="0"/>
                </a:lnTo>
                <a:close/>
                <a:moveTo>
                  <a:pt x="935" y="814"/>
                </a:moveTo>
                <a:lnTo>
                  <a:pt x="935" y="0"/>
                </a:lnTo>
                <a:lnTo>
                  <a:pt x="1050" y="0"/>
                </a:lnTo>
                <a:lnTo>
                  <a:pt x="1050" y="814"/>
                </a:lnTo>
                <a:lnTo>
                  <a:pt x="935" y="814"/>
                </a:lnTo>
                <a:close/>
                <a:moveTo>
                  <a:pt x="1167" y="0"/>
                </a:moveTo>
                <a:lnTo>
                  <a:pt x="1285" y="0"/>
                </a:lnTo>
                <a:lnTo>
                  <a:pt x="1285" y="814"/>
                </a:lnTo>
                <a:lnTo>
                  <a:pt x="1167" y="814"/>
                </a:lnTo>
                <a:lnTo>
                  <a:pt x="1167" y="0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9" name="Freeform 38"/>
          <p:cNvSpPr>
            <a:spLocks noChangeArrowheads="1"/>
          </p:cNvSpPr>
          <p:nvPr/>
        </p:nvSpPr>
        <p:spPr bwMode="auto">
          <a:xfrm>
            <a:off x="7516814" y="2825750"/>
            <a:ext cx="377825" cy="419100"/>
          </a:xfrm>
          <a:custGeom>
            <a:avLst/>
            <a:gdLst>
              <a:gd name="T0" fmla="*/ 0 w 1051"/>
              <a:gd name="T1" fmla="*/ 1164 h 1165"/>
              <a:gd name="T2" fmla="*/ 0 w 1051"/>
              <a:gd name="T3" fmla="*/ 0 h 1165"/>
              <a:gd name="T4" fmla="*/ 87 w 1051"/>
              <a:gd name="T5" fmla="*/ 87 h 1165"/>
              <a:gd name="T6" fmla="*/ 175 w 1051"/>
              <a:gd name="T7" fmla="*/ 0 h 1165"/>
              <a:gd name="T8" fmla="*/ 262 w 1051"/>
              <a:gd name="T9" fmla="*/ 87 h 1165"/>
              <a:gd name="T10" fmla="*/ 350 w 1051"/>
              <a:gd name="T11" fmla="*/ 0 h 1165"/>
              <a:gd name="T12" fmla="*/ 437 w 1051"/>
              <a:gd name="T13" fmla="*/ 87 h 1165"/>
              <a:gd name="T14" fmla="*/ 525 w 1051"/>
              <a:gd name="T15" fmla="*/ 0 h 1165"/>
              <a:gd name="T16" fmla="*/ 612 w 1051"/>
              <a:gd name="T17" fmla="*/ 87 h 1165"/>
              <a:gd name="T18" fmla="*/ 700 w 1051"/>
              <a:gd name="T19" fmla="*/ 0 h 1165"/>
              <a:gd name="T20" fmla="*/ 787 w 1051"/>
              <a:gd name="T21" fmla="*/ 87 h 1165"/>
              <a:gd name="T22" fmla="*/ 875 w 1051"/>
              <a:gd name="T23" fmla="*/ 0 h 1165"/>
              <a:gd name="T24" fmla="*/ 962 w 1051"/>
              <a:gd name="T25" fmla="*/ 87 h 1165"/>
              <a:gd name="T26" fmla="*/ 1050 w 1051"/>
              <a:gd name="T27" fmla="*/ 0 h 1165"/>
              <a:gd name="T28" fmla="*/ 1050 w 1051"/>
              <a:gd name="T29" fmla="*/ 1164 h 1165"/>
              <a:gd name="T30" fmla="*/ 962 w 1051"/>
              <a:gd name="T31" fmla="*/ 1077 h 1165"/>
              <a:gd name="T32" fmla="*/ 875 w 1051"/>
              <a:gd name="T33" fmla="*/ 1164 h 1165"/>
              <a:gd name="T34" fmla="*/ 787 w 1051"/>
              <a:gd name="T35" fmla="*/ 1077 h 1165"/>
              <a:gd name="T36" fmla="*/ 700 w 1051"/>
              <a:gd name="T37" fmla="*/ 1164 h 1165"/>
              <a:gd name="T38" fmla="*/ 612 w 1051"/>
              <a:gd name="T39" fmla="*/ 1077 h 1165"/>
              <a:gd name="T40" fmla="*/ 525 w 1051"/>
              <a:gd name="T41" fmla="*/ 1164 h 1165"/>
              <a:gd name="T42" fmla="*/ 437 w 1051"/>
              <a:gd name="T43" fmla="*/ 1077 h 1165"/>
              <a:gd name="T44" fmla="*/ 350 w 1051"/>
              <a:gd name="T45" fmla="*/ 1164 h 1165"/>
              <a:gd name="T46" fmla="*/ 262 w 1051"/>
              <a:gd name="T47" fmla="*/ 1077 h 1165"/>
              <a:gd name="T48" fmla="*/ 175 w 1051"/>
              <a:gd name="T49" fmla="*/ 1164 h 1165"/>
              <a:gd name="T50" fmla="*/ 87 w 1051"/>
              <a:gd name="T51" fmla="*/ 1077 h 1165"/>
              <a:gd name="T52" fmla="*/ 0 w 1051"/>
              <a:gd name="T53" fmla="*/ 1164 h 1165"/>
              <a:gd name="T54" fmla="*/ 875 w 1051"/>
              <a:gd name="T55" fmla="*/ 407 h 1165"/>
              <a:gd name="T56" fmla="*/ 875 w 1051"/>
              <a:gd name="T57" fmla="*/ 289 h 1165"/>
              <a:gd name="T58" fmla="*/ 175 w 1051"/>
              <a:gd name="T59" fmla="*/ 289 h 1165"/>
              <a:gd name="T60" fmla="*/ 175 w 1051"/>
              <a:gd name="T61" fmla="*/ 407 h 1165"/>
              <a:gd name="T62" fmla="*/ 875 w 1051"/>
              <a:gd name="T63" fmla="*/ 407 h 1165"/>
              <a:gd name="T64" fmla="*/ 875 w 1051"/>
              <a:gd name="T65" fmla="*/ 639 h 1165"/>
              <a:gd name="T66" fmla="*/ 875 w 1051"/>
              <a:gd name="T67" fmla="*/ 525 h 1165"/>
              <a:gd name="T68" fmla="*/ 175 w 1051"/>
              <a:gd name="T69" fmla="*/ 525 h 1165"/>
              <a:gd name="T70" fmla="*/ 175 w 1051"/>
              <a:gd name="T71" fmla="*/ 639 h 1165"/>
              <a:gd name="T72" fmla="*/ 875 w 1051"/>
              <a:gd name="T73" fmla="*/ 639 h 1165"/>
              <a:gd name="T74" fmla="*/ 875 w 1051"/>
              <a:gd name="T75" fmla="*/ 874 h 1165"/>
              <a:gd name="T76" fmla="*/ 875 w 1051"/>
              <a:gd name="T77" fmla="*/ 757 h 1165"/>
              <a:gd name="T78" fmla="*/ 175 w 1051"/>
              <a:gd name="T79" fmla="*/ 757 h 1165"/>
              <a:gd name="T80" fmla="*/ 175 w 1051"/>
              <a:gd name="T81" fmla="*/ 874 h 1165"/>
              <a:gd name="T82" fmla="*/ 875 w 1051"/>
              <a:gd name="T83" fmla="*/ 874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051" h="1165">
                <a:moveTo>
                  <a:pt x="0" y="1164"/>
                </a:moveTo>
                <a:lnTo>
                  <a:pt x="0" y="0"/>
                </a:lnTo>
                <a:lnTo>
                  <a:pt x="87" y="87"/>
                </a:lnTo>
                <a:lnTo>
                  <a:pt x="175" y="0"/>
                </a:lnTo>
                <a:lnTo>
                  <a:pt x="262" y="87"/>
                </a:lnTo>
                <a:lnTo>
                  <a:pt x="350" y="0"/>
                </a:lnTo>
                <a:lnTo>
                  <a:pt x="437" y="87"/>
                </a:lnTo>
                <a:lnTo>
                  <a:pt x="525" y="0"/>
                </a:lnTo>
                <a:lnTo>
                  <a:pt x="612" y="87"/>
                </a:lnTo>
                <a:lnTo>
                  <a:pt x="700" y="0"/>
                </a:lnTo>
                <a:lnTo>
                  <a:pt x="787" y="87"/>
                </a:lnTo>
                <a:lnTo>
                  <a:pt x="875" y="0"/>
                </a:lnTo>
                <a:lnTo>
                  <a:pt x="962" y="87"/>
                </a:lnTo>
                <a:lnTo>
                  <a:pt x="1050" y="0"/>
                </a:lnTo>
                <a:lnTo>
                  <a:pt x="1050" y="1164"/>
                </a:lnTo>
                <a:lnTo>
                  <a:pt x="962" y="1077"/>
                </a:lnTo>
                <a:lnTo>
                  <a:pt x="875" y="1164"/>
                </a:lnTo>
                <a:lnTo>
                  <a:pt x="787" y="1077"/>
                </a:lnTo>
                <a:lnTo>
                  <a:pt x="700" y="1164"/>
                </a:lnTo>
                <a:lnTo>
                  <a:pt x="612" y="1077"/>
                </a:lnTo>
                <a:lnTo>
                  <a:pt x="525" y="1164"/>
                </a:lnTo>
                <a:lnTo>
                  <a:pt x="437" y="1077"/>
                </a:lnTo>
                <a:lnTo>
                  <a:pt x="350" y="1164"/>
                </a:lnTo>
                <a:lnTo>
                  <a:pt x="262" y="1077"/>
                </a:lnTo>
                <a:lnTo>
                  <a:pt x="175" y="1164"/>
                </a:lnTo>
                <a:lnTo>
                  <a:pt x="87" y="1077"/>
                </a:lnTo>
                <a:lnTo>
                  <a:pt x="0" y="1164"/>
                </a:lnTo>
                <a:close/>
                <a:moveTo>
                  <a:pt x="875" y="407"/>
                </a:moveTo>
                <a:lnTo>
                  <a:pt x="875" y="289"/>
                </a:lnTo>
                <a:lnTo>
                  <a:pt x="175" y="289"/>
                </a:lnTo>
                <a:lnTo>
                  <a:pt x="175" y="407"/>
                </a:lnTo>
                <a:lnTo>
                  <a:pt x="875" y="407"/>
                </a:lnTo>
                <a:close/>
                <a:moveTo>
                  <a:pt x="875" y="639"/>
                </a:moveTo>
                <a:lnTo>
                  <a:pt x="875" y="525"/>
                </a:lnTo>
                <a:lnTo>
                  <a:pt x="175" y="525"/>
                </a:lnTo>
                <a:lnTo>
                  <a:pt x="175" y="639"/>
                </a:lnTo>
                <a:lnTo>
                  <a:pt x="875" y="639"/>
                </a:lnTo>
                <a:close/>
                <a:moveTo>
                  <a:pt x="875" y="874"/>
                </a:moveTo>
                <a:lnTo>
                  <a:pt x="875" y="757"/>
                </a:lnTo>
                <a:lnTo>
                  <a:pt x="175" y="757"/>
                </a:lnTo>
                <a:lnTo>
                  <a:pt x="175" y="874"/>
                </a:lnTo>
                <a:lnTo>
                  <a:pt x="875" y="874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0" name="Freeform 39"/>
          <p:cNvSpPr>
            <a:spLocks noChangeArrowheads="1"/>
          </p:cNvSpPr>
          <p:nvPr/>
        </p:nvSpPr>
        <p:spPr bwMode="auto">
          <a:xfrm>
            <a:off x="8569324" y="2825750"/>
            <a:ext cx="419100" cy="419100"/>
          </a:xfrm>
          <a:custGeom>
            <a:avLst/>
            <a:gdLst>
              <a:gd name="T0" fmla="*/ 932 w 1166"/>
              <a:gd name="T1" fmla="*/ 700 h 1165"/>
              <a:gd name="T2" fmla="*/ 932 w 1166"/>
              <a:gd name="T3" fmla="*/ 582 h 1165"/>
              <a:gd name="T4" fmla="*/ 613 w 1166"/>
              <a:gd name="T5" fmla="*/ 582 h 1165"/>
              <a:gd name="T6" fmla="*/ 495 w 1166"/>
              <a:gd name="T7" fmla="*/ 700 h 1165"/>
              <a:gd name="T8" fmla="*/ 932 w 1166"/>
              <a:gd name="T9" fmla="*/ 700 h 1165"/>
              <a:gd name="T10" fmla="*/ 377 w 1166"/>
              <a:gd name="T11" fmla="*/ 700 h 1165"/>
              <a:gd name="T12" fmla="*/ 779 w 1166"/>
              <a:gd name="T13" fmla="*/ 298 h 1165"/>
              <a:gd name="T14" fmla="*/ 779 w 1166"/>
              <a:gd name="T15" fmla="*/ 257 h 1165"/>
              <a:gd name="T16" fmla="*/ 675 w 1166"/>
              <a:gd name="T17" fmla="*/ 153 h 1165"/>
              <a:gd name="T18" fmla="*/ 634 w 1166"/>
              <a:gd name="T19" fmla="*/ 153 h 1165"/>
              <a:gd name="T20" fmla="*/ 232 w 1166"/>
              <a:gd name="T21" fmla="*/ 555 h 1165"/>
              <a:gd name="T22" fmla="*/ 232 w 1166"/>
              <a:gd name="T23" fmla="*/ 700 h 1165"/>
              <a:gd name="T24" fmla="*/ 377 w 1166"/>
              <a:gd name="T25" fmla="*/ 700 h 1165"/>
              <a:gd name="T26" fmla="*/ 1050 w 1166"/>
              <a:gd name="T27" fmla="*/ 0 h 1165"/>
              <a:gd name="T28" fmla="*/ 1165 w 1166"/>
              <a:gd name="T29" fmla="*/ 114 h 1165"/>
              <a:gd name="T30" fmla="*/ 1165 w 1166"/>
              <a:gd name="T31" fmla="*/ 814 h 1165"/>
              <a:gd name="T32" fmla="*/ 1050 w 1166"/>
              <a:gd name="T33" fmla="*/ 932 h 1165"/>
              <a:gd name="T34" fmla="*/ 232 w 1166"/>
              <a:gd name="T35" fmla="*/ 932 h 1165"/>
              <a:gd name="T36" fmla="*/ 0 w 1166"/>
              <a:gd name="T37" fmla="*/ 1164 h 1165"/>
              <a:gd name="T38" fmla="*/ 0 w 1166"/>
              <a:gd name="T39" fmla="*/ 114 h 1165"/>
              <a:gd name="T40" fmla="*/ 115 w 1166"/>
              <a:gd name="T41" fmla="*/ 0 h 1165"/>
              <a:gd name="T42" fmla="*/ 1050 w 1166"/>
              <a:gd name="T43" fmla="*/ 0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166" h="1165">
                <a:moveTo>
                  <a:pt x="932" y="700"/>
                </a:moveTo>
                <a:lnTo>
                  <a:pt x="932" y="582"/>
                </a:lnTo>
                <a:lnTo>
                  <a:pt x="613" y="582"/>
                </a:lnTo>
                <a:lnTo>
                  <a:pt x="495" y="700"/>
                </a:lnTo>
                <a:lnTo>
                  <a:pt x="932" y="700"/>
                </a:lnTo>
                <a:close/>
                <a:moveTo>
                  <a:pt x="377" y="700"/>
                </a:moveTo>
                <a:lnTo>
                  <a:pt x="779" y="298"/>
                </a:lnTo>
                <a:cubicBezTo>
                  <a:pt x="790" y="287"/>
                  <a:pt x="790" y="268"/>
                  <a:pt x="779" y="257"/>
                </a:cubicBezTo>
                <a:lnTo>
                  <a:pt x="675" y="153"/>
                </a:lnTo>
                <a:cubicBezTo>
                  <a:pt x="664" y="142"/>
                  <a:pt x="645" y="142"/>
                  <a:pt x="634" y="153"/>
                </a:cubicBezTo>
                <a:lnTo>
                  <a:pt x="232" y="555"/>
                </a:lnTo>
                <a:lnTo>
                  <a:pt x="232" y="700"/>
                </a:lnTo>
                <a:lnTo>
                  <a:pt x="377" y="700"/>
                </a:lnTo>
                <a:close/>
                <a:moveTo>
                  <a:pt x="1050" y="0"/>
                </a:moveTo>
                <a:cubicBezTo>
                  <a:pt x="1113" y="0"/>
                  <a:pt x="1165" y="52"/>
                  <a:pt x="1165" y="114"/>
                </a:cubicBezTo>
                <a:lnTo>
                  <a:pt x="1165" y="814"/>
                </a:lnTo>
                <a:cubicBezTo>
                  <a:pt x="1165" y="877"/>
                  <a:pt x="1113" y="932"/>
                  <a:pt x="1050" y="932"/>
                </a:cubicBezTo>
                <a:lnTo>
                  <a:pt x="232" y="932"/>
                </a:lnTo>
                <a:lnTo>
                  <a:pt x="0" y="1164"/>
                </a:lnTo>
                <a:lnTo>
                  <a:pt x="0" y="114"/>
                </a:lnTo>
                <a:cubicBezTo>
                  <a:pt x="0" y="52"/>
                  <a:pt x="52" y="0"/>
                  <a:pt x="115" y="0"/>
                </a:cubicBezTo>
                <a:lnTo>
                  <a:pt x="1050" y="0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1" name="Freeform 40"/>
          <p:cNvSpPr>
            <a:spLocks noChangeArrowheads="1"/>
          </p:cNvSpPr>
          <p:nvPr/>
        </p:nvSpPr>
        <p:spPr bwMode="auto">
          <a:xfrm>
            <a:off x="9642474" y="2816226"/>
            <a:ext cx="419100" cy="441325"/>
          </a:xfrm>
          <a:custGeom>
            <a:avLst/>
            <a:gdLst>
              <a:gd name="T0" fmla="*/ 1050 w 1165"/>
              <a:gd name="T1" fmla="*/ 410 h 1225"/>
              <a:gd name="T2" fmla="*/ 114 w 1165"/>
              <a:gd name="T3" fmla="*/ 410 h 1225"/>
              <a:gd name="T4" fmla="*/ 114 w 1165"/>
              <a:gd name="T5" fmla="*/ 642 h 1225"/>
              <a:gd name="T6" fmla="*/ 814 w 1165"/>
              <a:gd name="T7" fmla="*/ 642 h 1225"/>
              <a:gd name="T8" fmla="*/ 814 w 1165"/>
              <a:gd name="T9" fmla="*/ 524 h 1225"/>
              <a:gd name="T10" fmla="*/ 932 w 1165"/>
              <a:gd name="T11" fmla="*/ 524 h 1225"/>
              <a:gd name="T12" fmla="*/ 932 w 1165"/>
              <a:gd name="T13" fmla="*/ 642 h 1225"/>
              <a:gd name="T14" fmla="*/ 1050 w 1165"/>
              <a:gd name="T15" fmla="*/ 642 h 1225"/>
              <a:gd name="T16" fmla="*/ 1050 w 1165"/>
              <a:gd name="T17" fmla="*/ 410 h 1225"/>
              <a:gd name="T18" fmla="*/ 289 w 1165"/>
              <a:gd name="T19" fmla="*/ 1110 h 1225"/>
              <a:gd name="T20" fmla="*/ 464 w 1165"/>
              <a:gd name="T21" fmla="*/ 935 h 1225"/>
              <a:gd name="T22" fmla="*/ 289 w 1165"/>
              <a:gd name="T23" fmla="*/ 760 h 1225"/>
              <a:gd name="T24" fmla="*/ 114 w 1165"/>
              <a:gd name="T25" fmla="*/ 935 h 1225"/>
              <a:gd name="T26" fmla="*/ 289 w 1165"/>
              <a:gd name="T27" fmla="*/ 1110 h 1225"/>
              <a:gd name="T28" fmla="*/ 71 w 1165"/>
              <a:gd name="T29" fmla="*/ 300 h 1225"/>
              <a:gd name="T30" fmla="*/ 809 w 1165"/>
              <a:gd name="T31" fmla="*/ 0 h 1225"/>
              <a:gd name="T32" fmla="*/ 847 w 1165"/>
              <a:gd name="T33" fmla="*/ 98 h 1225"/>
              <a:gd name="T34" fmla="*/ 366 w 1165"/>
              <a:gd name="T35" fmla="*/ 292 h 1225"/>
              <a:gd name="T36" fmla="*/ 1050 w 1165"/>
              <a:gd name="T37" fmla="*/ 292 h 1225"/>
              <a:gd name="T38" fmla="*/ 1164 w 1165"/>
              <a:gd name="T39" fmla="*/ 410 h 1225"/>
              <a:gd name="T40" fmla="*/ 1164 w 1165"/>
              <a:gd name="T41" fmla="*/ 1110 h 1225"/>
              <a:gd name="T42" fmla="*/ 1050 w 1165"/>
              <a:gd name="T43" fmla="*/ 1224 h 1225"/>
              <a:gd name="T44" fmla="*/ 114 w 1165"/>
              <a:gd name="T45" fmla="*/ 1224 h 1225"/>
              <a:gd name="T46" fmla="*/ 0 w 1165"/>
              <a:gd name="T47" fmla="*/ 1110 h 1225"/>
              <a:gd name="T48" fmla="*/ 0 w 1165"/>
              <a:gd name="T49" fmla="*/ 410 h 1225"/>
              <a:gd name="T50" fmla="*/ 71 w 1165"/>
              <a:gd name="T51" fmla="*/ 300 h 12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165" h="1225">
                <a:moveTo>
                  <a:pt x="1050" y="410"/>
                </a:moveTo>
                <a:lnTo>
                  <a:pt x="114" y="410"/>
                </a:lnTo>
                <a:lnTo>
                  <a:pt x="114" y="642"/>
                </a:lnTo>
                <a:lnTo>
                  <a:pt x="814" y="642"/>
                </a:lnTo>
                <a:lnTo>
                  <a:pt x="814" y="524"/>
                </a:lnTo>
                <a:lnTo>
                  <a:pt x="932" y="524"/>
                </a:lnTo>
                <a:lnTo>
                  <a:pt x="932" y="642"/>
                </a:lnTo>
                <a:lnTo>
                  <a:pt x="1050" y="642"/>
                </a:lnTo>
                <a:lnTo>
                  <a:pt x="1050" y="410"/>
                </a:lnTo>
                <a:close/>
                <a:moveTo>
                  <a:pt x="289" y="1110"/>
                </a:moveTo>
                <a:cubicBezTo>
                  <a:pt x="385" y="1110"/>
                  <a:pt x="464" y="1030"/>
                  <a:pt x="464" y="935"/>
                </a:cubicBezTo>
                <a:cubicBezTo>
                  <a:pt x="464" y="839"/>
                  <a:pt x="385" y="760"/>
                  <a:pt x="289" y="760"/>
                </a:cubicBezTo>
                <a:cubicBezTo>
                  <a:pt x="194" y="760"/>
                  <a:pt x="114" y="839"/>
                  <a:pt x="114" y="935"/>
                </a:cubicBezTo>
                <a:cubicBezTo>
                  <a:pt x="114" y="1030"/>
                  <a:pt x="194" y="1110"/>
                  <a:pt x="289" y="1110"/>
                </a:cubicBezTo>
                <a:close/>
                <a:moveTo>
                  <a:pt x="71" y="300"/>
                </a:moveTo>
                <a:lnTo>
                  <a:pt x="809" y="0"/>
                </a:lnTo>
                <a:lnTo>
                  <a:pt x="847" y="98"/>
                </a:lnTo>
                <a:lnTo>
                  <a:pt x="366" y="292"/>
                </a:lnTo>
                <a:lnTo>
                  <a:pt x="1050" y="292"/>
                </a:lnTo>
                <a:cubicBezTo>
                  <a:pt x="1115" y="292"/>
                  <a:pt x="1164" y="344"/>
                  <a:pt x="1164" y="410"/>
                </a:cubicBezTo>
                <a:lnTo>
                  <a:pt x="1164" y="1110"/>
                </a:lnTo>
                <a:cubicBezTo>
                  <a:pt x="1164" y="1172"/>
                  <a:pt x="1115" y="1224"/>
                  <a:pt x="1050" y="1224"/>
                </a:cubicBezTo>
                <a:lnTo>
                  <a:pt x="114" y="1224"/>
                </a:lnTo>
                <a:cubicBezTo>
                  <a:pt x="49" y="1224"/>
                  <a:pt x="0" y="1172"/>
                  <a:pt x="0" y="1110"/>
                </a:cubicBezTo>
                <a:lnTo>
                  <a:pt x="0" y="410"/>
                </a:lnTo>
                <a:cubicBezTo>
                  <a:pt x="0" y="360"/>
                  <a:pt x="27" y="317"/>
                  <a:pt x="71" y="300"/>
                </a:cubicBez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2" name="Freeform 41"/>
          <p:cNvSpPr>
            <a:spLocks noChangeArrowheads="1"/>
          </p:cNvSpPr>
          <p:nvPr/>
        </p:nvSpPr>
        <p:spPr bwMode="auto">
          <a:xfrm>
            <a:off x="10715624" y="2825750"/>
            <a:ext cx="419100" cy="419100"/>
          </a:xfrm>
          <a:custGeom>
            <a:avLst/>
            <a:gdLst>
              <a:gd name="T0" fmla="*/ 583 w 1166"/>
              <a:gd name="T1" fmla="*/ 1049 h 1165"/>
              <a:gd name="T2" fmla="*/ 1050 w 1166"/>
              <a:gd name="T3" fmla="*/ 582 h 1165"/>
              <a:gd name="T4" fmla="*/ 583 w 1166"/>
              <a:gd name="T5" fmla="*/ 114 h 1165"/>
              <a:gd name="T6" fmla="*/ 115 w 1166"/>
              <a:gd name="T7" fmla="*/ 582 h 1165"/>
              <a:gd name="T8" fmla="*/ 583 w 1166"/>
              <a:gd name="T9" fmla="*/ 1049 h 1165"/>
              <a:gd name="T10" fmla="*/ 583 w 1166"/>
              <a:gd name="T11" fmla="*/ 0 h 1165"/>
              <a:gd name="T12" fmla="*/ 1165 w 1166"/>
              <a:gd name="T13" fmla="*/ 582 h 1165"/>
              <a:gd name="T14" fmla="*/ 583 w 1166"/>
              <a:gd name="T15" fmla="*/ 1164 h 1165"/>
              <a:gd name="T16" fmla="*/ 0 w 1166"/>
              <a:gd name="T17" fmla="*/ 582 h 1165"/>
              <a:gd name="T18" fmla="*/ 583 w 1166"/>
              <a:gd name="T19" fmla="*/ 0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166" h="1165">
                <a:moveTo>
                  <a:pt x="583" y="1049"/>
                </a:moveTo>
                <a:cubicBezTo>
                  <a:pt x="840" y="1049"/>
                  <a:pt x="1050" y="839"/>
                  <a:pt x="1050" y="582"/>
                </a:cubicBezTo>
                <a:cubicBezTo>
                  <a:pt x="1050" y="325"/>
                  <a:pt x="840" y="114"/>
                  <a:pt x="583" y="114"/>
                </a:cubicBezTo>
                <a:cubicBezTo>
                  <a:pt x="326" y="114"/>
                  <a:pt x="115" y="325"/>
                  <a:pt x="115" y="582"/>
                </a:cubicBezTo>
                <a:cubicBezTo>
                  <a:pt x="115" y="839"/>
                  <a:pt x="326" y="1049"/>
                  <a:pt x="583" y="1049"/>
                </a:cubicBezTo>
                <a:close/>
                <a:moveTo>
                  <a:pt x="583" y="0"/>
                </a:moveTo>
                <a:cubicBezTo>
                  <a:pt x="905" y="0"/>
                  <a:pt x="1165" y="259"/>
                  <a:pt x="1165" y="582"/>
                </a:cubicBezTo>
                <a:cubicBezTo>
                  <a:pt x="1165" y="905"/>
                  <a:pt x="906" y="1164"/>
                  <a:pt x="583" y="1164"/>
                </a:cubicBezTo>
                <a:cubicBezTo>
                  <a:pt x="261" y="1164"/>
                  <a:pt x="0" y="905"/>
                  <a:pt x="0" y="582"/>
                </a:cubicBezTo>
                <a:cubicBezTo>
                  <a:pt x="0" y="259"/>
                  <a:pt x="260" y="0"/>
                  <a:pt x="583" y="0"/>
                </a:cubicBez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3" name="Freeform 42"/>
          <p:cNvSpPr>
            <a:spLocks noChangeArrowheads="1"/>
          </p:cNvSpPr>
          <p:nvPr/>
        </p:nvSpPr>
        <p:spPr bwMode="auto">
          <a:xfrm>
            <a:off x="1055687" y="3570288"/>
            <a:ext cx="419100" cy="419100"/>
          </a:xfrm>
          <a:custGeom>
            <a:avLst/>
            <a:gdLst>
              <a:gd name="T0" fmla="*/ 582 w 1166"/>
              <a:gd name="T1" fmla="*/ 1050 h 1166"/>
              <a:gd name="T2" fmla="*/ 1050 w 1166"/>
              <a:gd name="T3" fmla="*/ 582 h 1166"/>
              <a:gd name="T4" fmla="*/ 582 w 1166"/>
              <a:gd name="T5" fmla="*/ 115 h 1166"/>
              <a:gd name="T6" fmla="*/ 115 w 1166"/>
              <a:gd name="T7" fmla="*/ 582 h 1166"/>
              <a:gd name="T8" fmla="*/ 582 w 1166"/>
              <a:gd name="T9" fmla="*/ 1050 h 1166"/>
              <a:gd name="T10" fmla="*/ 582 w 1166"/>
              <a:gd name="T11" fmla="*/ 0 h 1166"/>
              <a:gd name="T12" fmla="*/ 1165 w 1166"/>
              <a:gd name="T13" fmla="*/ 582 h 1166"/>
              <a:gd name="T14" fmla="*/ 582 w 1166"/>
              <a:gd name="T15" fmla="*/ 1165 h 1166"/>
              <a:gd name="T16" fmla="*/ 0 w 1166"/>
              <a:gd name="T17" fmla="*/ 582 h 1166"/>
              <a:gd name="T18" fmla="*/ 582 w 1166"/>
              <a:gd name="T19" fmla="*/ 0 h 1166"/>
              <a:gd name="T20" fmla="*/ 290 w 1166"/>
              <a:gd name="T21" fmla="*/ 525 h 1166"/>
              <a:gd name="T22" fmla="*/ 875 w 1166"/>
              <a:gd name="T23" fmla="*/ 525 h 1166"/>
              <a:gd name="T24" fmla="*/ 875 w 1166"/>
              <a:gd name="T25" fmla="*/ 640 h 1166"/>
              <a:gd name="T26" fmla="*/ 290 w 1166"/>
              <a:gd name="T27" fmla="*/ 640 h 1166"/>
              <a:gd name="T28" fmla="*/ 290 w 1166"/>
              <a:gd name="T29" fmla="*/ 525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166" h="1166">
                <a:moveTo>
                  <a:pt x="582" y="1050"/>
                </a:moveTo>
                <a:cubicBezTo>
                  <a:pt x="839" y="1050"/>
                  <a:pt x="1050" y="839"/>
                  <a:pt x="1050" y="582"/>
                </a:cubicBezTo>
                <a:cubicBezTo>
                  <a:pt x="1050" y="325"/>
                  <a:pt x="839" y="115"/>
                  <a:pt x="582" y="115"/>
                </a:cubicBezTo>
                <a:cubicBezTo>
                  <a:pt x="325" y="115"/>
                  <a:pt x="115" y="325"/>
                  <a:pt x="115" y="582"/>
                </a:cubicBezTo>
                <a:cubicBezTo>
                  <a:pt x="115" y="839"/>
                  <a:pt x="325" y="1050"/>
                  <a:pt x="582" y="1050"/>
                </a:cubicBezTo>
                <a:close/>
                <a:moveTo>
                  <a:pt x="582" y="0"/>
                </a:moveTo>
                <a:cubicBezTo>
                  <a:pt x="905" y="0"/>
                  <a:pt x="1165" y="260"/>
                  <a:pt x="1165" y="582"/>
                </a:cubicBezTo>
                <a:cubicBezTo>
                  <a:pt x="1165" y="905"/>
                  <a:pt x="904" y="1165"/>
                  <a:pt x="582" y="1165"/>
                </a:cubicBezTo>
                <a:cubicBezTo>
                  <a:pt x="259" y="1165"/>
                  <a:pt x="0" y="905"/>
                  <a:pt x="0" y="582"/>
                </a:cubicBezTo>
                <a:cubicBezTo>
                  <a:pt x="0" y="260"/>
                  <a:pt x="260" y="0"/>
                  <a:pt x="582" y="0"/>
                </a:cubicBezTo>
                <a:close/>
                <a:moveTo>
                  <a:pt x="290" y="525"/>
                </a:moveTo>
                <a:lnTo>
                  <a:pt x="875" y="525"/>
                </a:lnTo>
                <a:lnTo>
                  <a:pt x="875" y="640"/>
                </a:lnTo>
                <a:lnTo>
                  <a:pt x="290" y="640"/>
                </a:lnTo>
                <a:lnTo>
                  <a:pt x="290" y="525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4" name="Freeform 43"/>
          <p:cNvSpPr>
            <a:spLocks noChangeArrowheads="1"/>
          </p:cNvSpPr>
          <p:nvPr/>
        </p:nvSpPr>
        <p:spPr bwMode="auto">
          <a:xfrm>
            <a:off x="2170112" y="3568701"/>
            <a:ext cx="336550" cy="420689"/>
          </a:xfrm>
          <a:custGeom>
            <a:avLst/>
            <a:gdLst>
              <a:gd name="T0" fmla="*/ 539 w 937"/>
              <a:gd name="T1" fmla="*/ 828 h 1168"/>
              <a:gd name="T2" fmla="*/ 566 w 937"/>
              <a:gd name="T3" fmla="*/ 847 h 1168"/>
              <a:gd name="T4" fmla="*/ 586 w 937"/>
              <a:gd name="T5" fmla="*/ 842 h 1168"/>
              <a:gd name="T6" fmla="*/ 596 w 937"/>
              <a:gd name="T7" fmla="*/ 828 h 1168"/>
              <a:gd name="T8" fmla="*/ 602 w 937"/>
              <a:gd name="T9" fmla="*/ 812 h 1168"/>
              <a:gd name="T10" fmla="*/ 602 w 937"/>
              <a:gd name="T11" fmla="*/ 694 h 1168"/>
              <a:gd name="T12" fmla="*/ 596 w 937"/>
              <a:gd name="T13" fmla="*/ 678 h 1168"/>
              <a:gd name="T14" fmla="*/ 566 w 937"/>
              <a:gd name="T15" fmla="*/ 659 h 1168"/>
              <a:gd name="T16" fmla="*/ 550 w 937"/>
              <a:gd name="T17" fmla="*/ 667 h 1168"/>
              <a:gd name="T18" fmla="*/ 539 w 937"/>
              <a:gd name="T19" fmla="*/ 678 h 1168"/>
              <a:gd name="T20" fmla="*/ 531 w 937"/>
              <a:gd name="T21" fmla="*/ 694 h 1168"/>
              <a:gd name="T22" fmla="*/ 531 w 937"/>
              <a:gd name="T23" fmla="*/ 812 h 1168"/>
              <a:gd name="T24" fmla="*/ 539 w 937"/>
              <a:gd name="T25" fmla="*/ 828 h 1168"/>
              <a:gd name="T26" fmla="*/ 654 w 937"/>
              <a:gd name="T27" fmla="*/ 771 h 1168"/>
              <a:gd name="T28" fmla="*/ 648 w 937"/>
              <a:gd name="T29" fmla="*/ 817 h 1168"/>
              <a:gd name="T30" fmla="*/ 632 w 937"/>
              <a:gd name="T31" fmla="*/ 853 h 1168"/>
              <a:gd name="T32" fmla="*/ 602 w 937"/>
              <a:gd name="T33" fmla="*/ 869 h 1168"/>
              <a:gd name="T34" fmla="*/ 566 w 937"/>
              <a:gd name="T35" fmla="*/ 875 h 1168"/>
              <a:gd name="T36" fmla="*/ 531 w 937"/>
              <a:gd name="T37" fmla="*/ 869 h 1168"/>
              <a:gd name="T38" fmla="*/ 504 w 937"/>
              <a:gd name="T39" fmla="*/ 853 h 1168"/>
              <a:gd name="T40" fmla="*/ 479 w 937"/>
              <a:gd name="T41" fmla="*/ 771 h 1168"/>
              <a:gd name="T42" fmla="*/ 479 w 937"/>
              <a:gd name="T43" fmla="*/ 730 h 1168"/>
              <a:gd name="T44" fmla="*/ 484 w 937"/>
              <a:gd name="T45" fmla="*/ 683 h 1168"/>
              <a:gd name="T46" fmla="*/ 504 w 937"/>
              <a:gd name="T47" fmla="*/ 648 h 1168"/>
              <a:gd name="T48" fmla="*/ 531 w 937"/>
              <a:gd name="T49" fmla="*/ 631 h 1168"/>
              <a:gd name="T50" fmla="*/ 566 w 937"/>
              <a:gd name="T51" fmla="*/ 626 h 1168"/>
              <a:gd name="T52" fmla="*/ 602 w 937"/>
              <a:gd name="T53" fmla="*/ 631 h 1168"/>
              <a:gd name="T54" fmla="*/ 632 w 937"/>
              <a:gd name="T55" fmla="*/ 648 h 1168"/>
              <a:gd name="T56" fmla="*/ 648 w 937"/>
              <a:gd name="T57" fmla="*/ 683 h 1168"/>
              <a:gd name="T58" fmla="*/ 654 w 937"/>
              <a:gd name="T59" fmla="*/ 730 h 1168"/>
              <a:gd name="T60" fmla="*/ 654 w 937"/>
              <a:gd name="T61" fmla="*/ 771 h 1168"/>
              <a:gd name="T62" fmla="*/ 405 w 937"/>
              <a:gd name="T63" fmla="*/ 875 h 1168"/>
              <a:gd name="T64" fmla="*/ 350 w 937"/>
              <a:gd name="T65" fmla="*/ 875 h 1168"/>
              <a:gd name="T66" fmla="*/ 350 w 937"/>
              <a:gd name="T67" fmla="*/ 683 h 1168"/>
              <a:gd name="T68" fmla="*/ 293 w 937"/>
              <a:gd name="T69" fmla="*/ 700 h 1168"/>
              <a:gd name="T70" fmla="*/ 293 w 937"/>
              <a:gd name="T71" fmla="*/ 659 h 1168"/>
              <a:gd name="T72" fmla="*/ 397 w 937"/>
              <a:gd name="T73" fmla="*/ 626 h 1168"/>
              <a:gd name="T74" fmla="*/ 405 w 937"/>
              <a:gd name="T75" fmla="*/ 626 h 1168"/>
              <a:gd name="T76" fmla="*/ 405 w 937"/>
              <a:gd name="T77" fmla="*/ 875 h 1168"/>
              <a:gd name="T78" fmla="*/ 936 w 937"/>
              <a:gd name="T79" fmla="*/ 700 h 1168"/>
              <a:gd name="T80" fmla="*/ 468 w 937"/>
              <a:gd name="T81" fmla="*/ 1167 h 1168"/>
              <a:gd name="T82" fmla="*/ 0 w 937"/>
              <a:gd name="T83" fmla="*/ 700 h 1168"/>
              <a:gd name="T84" fmla="*/ 118 w 937"/>
              <a:gd name="T85" fmla="*/ 700 h 1168"/>
              <a:gd name="T86" fmla="*/ 468 w 937"/>
              <a:gd name="T87" fmla="*/ 1050 h 1168"/>
              <a:gd name="T88" fmla="*/ 818 w 937"/>
              <a:gd name="T89" fmla="*/ 700 h 1168"/>
              <a:gd name="T90" fmla="*/ 468 w 937"/>
              <a:gd name="T91" fmla="*/ 350 h 1168"/>
              <a:gd name="T92" fmla="*/ 468 w 937"/>
              <a:gd name="T93" fmla="*/ 585 h 1168"/>
              <a:gd name="T94" fmla="*/ 175 w 937"/>
              <a:gd name="T95" fmla="*/ 292 h 1168"/>
              <a:gd name="T96" fmla="*/ 468 w 937"/>
              <a:gd name="T97" fmla="*/ 0 h 1168"/>
              <a:gd name="T98" fmla="*/ 468 w 937"/>
              <a:gd name="T99" fmla="*/ 235 h 1168"/>
              <a:gd name="T100" fmla="*/ 936 w 937"/>
              <a:gd name="T101" fmla="*/ 700 h 1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937" h="1168">
                <a:moveTo>
                  <a:pt x="539" y="828"/>
                </a:moveTo>
                <a:cubicBezTo>
                  <a:pt x="539" y="837"/>
                  <a:pt x="556" y="847"/>
                  <a:pt x="566" y="847"/>
                </a:cubicBezTo>
                <a:cubicBezTo>
                  <a:pt x="572" y="847"/>
                  <a:pt x="580" y="847"/>
                  <a:pt x="586" y="842"/>
                </a:cubicBezTo>
                <a:lnTo>
                  <a:pt x="596" y="828"/>
                </a:lnTo>
                <a:cubicBezTo>
                  <a:pt x="596" y="828"/>
                  <a:pt x="602" y="817"/>
                  <a:pt x="602" y="812"/>
                </a:cubicBezTo>
                <a:lnTo>
                  <a:pt x="602" y="694"/>
                </a:lnTo>
                <a:cubicBezTo>
                  <a:pt x="602" y="694"/>
                  <a:pt x="596" y="683"/>
                  <a:pt x="596" y="678"/>
                </a:cubicBezTo>
                <a:cubicBezTo>
                  <a:pt x="596" y="670"/>
                  <a:pt x="574" y="659"/>
                  <a:pt x="566" y="659"/>
                </a:cubicBezTo>
                <a:cubicBezTo>
                  <a:pt x="561" y="659"/>
                  <a:pt x="555" y="661"/>
                  <a:pt x="550" y="667"/>
                </a:cubicBezTo>
                <a:lnTo>
                  <a:pt x="539" y="678"/>
                </a:lnTo>
                <a:cubicBezTo>
                  <a:pt x="539" y="678"/>
                  <a:pt x="531" y="689"/>
                  <a:pt x="531" y="694"/>
                </a:cubicBezTo>
                <a:lnTo>
                  <a:pt x="531" y="812"/>
                </a:lnTo>
                <a:cubicBezTo>
                  <a:pt x="531" y="812"/>
                  <a:pt x="539" y="823"/>
                  <a:pt x="539" y="828"/>
                </a:cubicBezTo>
                <a:close/>
                <a:moveTo>
                  <a:pt x="654" y="771"/>
                </a:moveTo>
                <a:cubicBezTo>
                  <a:pt x="654" y="787"/>
                  <a:pt x="654" y="806"/>
                  <a:pt x="648" y="817"/>
                </a:cubicBezTo>
                <a:lnTo>
                  <a:pt x="632" y="853"/>
                </a:lnTo>
                <a:cubicBezTo>
                  <a:pt x="632" y="853"/>
                  <a:pt x="613" y="869"/>
                  <a:pt x="602" y="869"/>
                </a:cubicBezTo>
                <a:cubicBezTo>
                  <a:pt x="591" y="869"/>
                  <a:pt x="577" y="875"/>
                  <a:pt x="566" y="875"/>
                </a:cubicBezTo>
                <a:cubicBezTo>
                  <a:pt x="555" y="875"/>
                  <a:pt x="542" y="875"/>
                  <a:pt x="531" y="869"/>
                </a:cubicBezTo>
                <a:cubicBezTo>
                  <a:pt x="520" y="864"/>
                  <a:pt x="514" y="858"/>
                  <a:pt x="504" y="853"/>
                </a:cubicBezTo>
                <a:cubicBezTo>
                  <a:pt x="485" y="844"/>
                  <a:pt x="479" y="799"/>
                  <a:pt x="479" y="771"/>
                </a:cubicBezTo>
                <a:lnTo>
                  <a:pt x="479" y="730"/>
                </a:lnTo>
                <a:cubicBezTo>
                  <a:pt x="479" y="713"/>
                  <a:pt x="479" y="694"/>
                  <a:pt x="484" y="683"/>
                </a:cubicBezTo>
                <a:lnTo>
                  <a:pt x="504" y="648"/>
                </a:lnTo>
                <a:cubicBezTo>
                  <a:pt x="504" y="648"/>
                  <a:pt x="520" y="631"/>
                  <a:pt x="531" y="631"/>
                </a:cubicBezTo>
                <a:cubicBezTo>
                  <a:pt x="542" y="631"/>
                  <a:pt x="555" y="626"/>
                  <a:pt x="566" y="626"/>
                </a:cubicBezTo>
                <a:cubicBezTo>
                  <a:pt x="577" y="626"/>
                  <a:pt x="591" y="626"/>
                  <a:pt x="602" y="631"/>
                </a:cubicBezTo>
                <a:cubicBezTo>
                  <a:pt x="613" y="637"/>
                  <a:pt x="621" y="643"/>
                  <a:pt x="632" y="648"/>
                </a:cubicBezTo>
                <a:cubicBezTo>
                  <a:pt x="643" y="654"/>
                  <a:pt x="642" y="667"/>
                  <a:pt x="648" y="683"/>
                </a:cubicBezTo>
                <a:cubicBezTo>
                  <a:pt x="653" y="700"/>
                  <a:pt x="654" y="713"/>
                  <a:pt x="654" y="730"/>
                </a:cubicBezTo>
                <a:lnTo>
                  <a:pt x="654" y="771"/>
                </a:lnTo>
                <a:close/>
                <a:moveTo>
                  <a:pt x="405" y="875"/>
                </a:moveTo>
                <a:lnTo>
                  <a:pt x="350" y="875"/>
                </a:lnTo>
                <a:lnTo>
                  <a:pt x="350" y="683"/>
                </a:lnTo>
                <a:lnTo>
                  <a:pt x="293" y="700"/>
                </a:lnTo>
                <a:lnTo>
                  <a:pt x="293" y="659"/>
                </a:lnTo>
                <a:lnTo>
                  <a:pt x="397" y="626"/>
                </a:lnTo>
                <a:lnTo>
                  <a:pt x="405" y="626"/>
                </a:lnTo>
                <a:lnTo>
                  <a:pt x="405" y="875"/>
                </a:lnTo>
                <a:close/>
                <a:moveTo>
                  <a:pt x="936" y="700"/>
                </a:moveTo>
                <a:cubicBezTo>
                  <a:pt x="936" y="957"/>
                  <a:pt x="725" y="1167"/>
                  <a:pt x="468" y="1167"/>
                </a:cubicBezTo>
                <a:cubicBezTo>
                  <a:pt x="211" y="1167"/>
                  <a:pt x="0" y="957"/>
                  <a:pt x="0" y="700"/>
                </a:cubicBezTo>
                <a:lnTo>
                  <a:pt x="118" y="700"/>
                </a:lnTo>
                <a:cubicBezTo>
                  <a:pt x="118" y="891"/>
                  <a:pt x="277" y="1050"/>
                  <a:pt x="468" y="1050"/>
                </a:cubicBezTo>
                <a:cubicBezTo>
                  <a:pt x="659" y="1050"/>
                  <a:pt x="818" y="892"/>
                  <a:pt x="818" y="700"/>
                </a:cubicBezTo>
                <a:cubicBezTo>
                  <a:pt x="818" y="509"/>
                  <a:pt x="659" y="350"/>
                  <a:pt x="468" y="350"/>
                </a:cubicBezTo>
                <a:lnTo>
                  <a:pt x="468" y="585"/>
                </a:lnTo>
                <a:lnTo>
                  <a:pt x="175" y="292"/>
                </a:lnTo>
                <a:lnTo>
                  <a:pt x="468" y="0"/>
                </a:lnTo>
                <a:lnTo>
                  <a:pt x="468" y="235"/>
                </a:lnTo>
                <a:cubicBezTo>
                  <a:pt x="725" y="235"/>
                  <a:pt x="936" y="443"/>
                  <a:pt x="936" y="700"/>
                </a:cubicBez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5" name="Freeform 44"/>
          <p:cNvSpPr>
            <a:spLocks noChangeArrowheads="1"/>
          </p:cNvSpPr>
          <p:nvPr/>
        </p:nvSpPr>
        <p:spPr bwMode="auto">
          <a:xfrm>
            <a:off x="3244849" y="3568701"/>
            <a:ext cx="336550" cy="420689"/>
          </a:xfrm>
          <a:custGeom>
            <a:avLst/>
            <a:gdLst>
              <a:gd name="T0" fmla="*/ 457 w 936"/>
              <a:gd name="T1" fmla="*/ 735 h 1168"/>
              <a:gd name="T2" fmla="*/ 437 w 936"/>
              <a:gd name="T3" fmla="*/ 746 h 1168"/>
              <a:gd name="T4" fmla="*/ 432 w 936"/>
              <a:gd name="T5" fmla="*/ 754 h 1168"/>
              <a:gd name="T6" fmla="*/ 391 w 936"/>
              <a:gd name="T7" fmla="*/ 754 h 1168"/>
              <a:gd name="T8" fmla="*/ 405 w 936"/>
              <a:gd name="T9" fmla="*/ 626 h 1168"/>
              <a:gd name="T10" fmla="*/ 544 w 936"/>
              <a:gd name="T11" fmla="*/ 626 h 1168"/>
              <a:gd name="T12" fmla="*/ 544 w 936"/>
              <a:gd name="T13" fmla="*/ 667 h 1168"/>
              <a:gd name="T14" fmla="*/ 443 w 936"/>
              <a:gd name="T15" fmla="*/ 667 h 1168"/>
              <a:gd name="T16" fmla="*/ 437 w 936"/>
              <a:gd name="T17" fmla="*/ 719 h 1168"/>
              <a:gd name="T18" fmla="*/ 443 w 936"/>
              <a:gd name="T19" fmla="*/ 713 h 1168"/>
              <a:gd name="T20" fmla="*/ 451 w 936"/>
              <a:gd name="T21" fmla="*/ 705 h 1168"/>
              <a:gd name="T22" fmla="*/ 462 w 936"/>
              <a:gd name="T23" fmla="*/ 705 h 1168"/>
              <a:gd name="T24" fmla="*/ 473 w 936"/>
              <a:gd name="T25" fmla="*/ 705 h 1168"/>
              <a:gd name="T26" fmla="*/ 503 w 936"/>
              <a:gd name="T27" fmla="*/ 713 h 1168"/>
              <a:gd name="T28" fmla="*/ 525 w 936"/>
              <a:gd name="T29" fmla="*/ 730 h 1168"/>
              <a:gd name="T30" fmla="*/ 550 w 936"/>
              <a:gd name="T31" fmla="*/ 793 h 1168"/>
              <a:gd name="T32" fmla="*/ 544 w 936"/>
              <a:gd name="T33" fmla="*/ 823 h 1168"/>
              <a:gd name="T34" fmla="*/ 525 w 936"/>
              <a:gd name="T35" fmla="*/ 853 h 1168"/>
              <a:gd name="T36" fmla="*/ 503 w 936"/>
              <a:gd name="T37" fmla="*/ 869 h 1168"/>
              <a:gd name="T38" fmla="*/ 468 w 936"/>
              <a:gd name="T39" fmla="*/ 875 h 1168"/>
              <a:gd name="T40" fmla="*/ 437 w 936"/>
              <a:gd name="T41" fmla="*/ 869 h 1168"/>
              <a:gd name="T42" fmla="*/ 410 w 936"/>
              <a:gd name="T43" fmla="*/ 858 h 1168"/>
              <a:gd name="T44" fmla="*/ 385 w 936"/>
              <a:gd name="T45" fmla="*/ 806 h 1168"/>
              <a:gd name="T46" fmla="*/ 432 w 936"/>
              <a:gd name="T47" fmla="*/ 806 h 1168"/>
              <a:gd name="T48" fmla="*/ 468 w 936"/>
              <a:gd name="T49" fmla="*/ 834 h 1168"/>
              <a:gd name="T50" fmla="*/ 484 w 936"/>
              <a:gd name="T51" fmla="*/ 828 h 1168"/>
              <a:gd name="T52" fmla="*/ 498 w 936"/>
              <a:gd name="T53" fmla="*/ 817 h 1168"/>
              <a:gd name="T54" fmla="*/ 503 w 936"/>
              <a:gd name="T55" fmla="*/ 801 h 1168"/>
              <a:gd name="T56" fmla="*/ 503 w 936"/>
              <a:gd name="T57" fmla="*/ 765 h 1168"/>
              <a:gd name="T58" fmla="*/ 498 w 936"/>
              <a:gd name="T59" fmla="*/ 754 h 1168"/>
              <a:gd name="T60" fmla="*/ 484 w 936"/>
              <a:gd name="T61" fmla="*/ 741 h 1168"/>
              <a:gd name="T62" fmla="*/ 468 w 936"/>
              <a:gd name="T63" fmla="*/ 735 h 1168"/>
              <a:gd name="T64" fmla="*/ 457 w 936"/>
              <a:gd name="T65" fmla="*/ 735 h 1168"/>
              <a:gd name="T66" fmla="*/ 468 w 936"/>
              <a:gd name="T67" fmla="*/ 235 h 1168"/>
              <a:gd name="T68" fmla="*/ 935 w 936"/>
              <a:gd name="T69" fmla="*/ 700 h 1168"/>
              <a:gd name="T70" fmla="*/ 468 w 936"/>
              <a:gd name="T71" fmla="*/ 1167 h 1168"/>
              <a:gd name="T72" fmla="*/ 0 w 936"/>
              <a:gd name="T73" fmla="*/ 700 h 1168"/>
              <a:gd name="T74" fmla="*/ 118 w 936"/>
              <a:gd name="T75" fmla="*/ 700 h 1168"/>
              <a:gd name="T76" fmla="*/ 468 w 936"/>
              <a:gd name="T77" fmla="*/ 1050 h 1168"/>
              <a:gd name="T78" fmla="*/ 818 w 936"/>
              <a:gd name="T79" fmla="*/ 700 h 1168"/>
              <a:gd name="T80" fmla="*/ 468 w 936"/>
              <a:gd name="T81" fmla="*/ 350 h 1168"/>
              <a:gd name="T82" fmla="*/ 468 w 936"/>
              <a:gd name="T83" fmla="*/ 585 h 1168"/>
              <a:gd name="T84" fmla="*/ 175 w 936"/>
              <a:gd name="T85" fmla="*/ 292 h 1168"/>
              <a:gd name="T86" fmla="*/ 468 w 936"/>
              <a:gd name="T87" fmla="*/ 0 h 1168"/>
              <a:gd name="T88" fmla="*/ 468 w 936"/>
              <a:gd name="T89" fmla="*/ 235 h 1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936" h="1168">
                <a:moveTo>
                  <a:pt x="457" y="735"/>
                </a:moveTo>
                <a:cubicBezTo>
                  <a:pt x="452" y="737"/>
                  <a:pt x="437" y="742"/>
                  <a:pt x="437" y="746"/>
                </a:cubicBezTo>
                <a:cubicBezTo>
                  <a:pt x="437" y="752"/>
                  <a:pt x="432" y="754"/>
                  <a:pt x="432" y="754"/>
                </a:cubicBezTo>
                <a:lnTo>
                  <a:pt x="391" y="754"/>
                </a:lnTo>
                <a:lnTo>
                  <a:pt x="405" y="626"/>
                </a:lnTo>
                <a:lnTo>
                  <a:pt x="544" y="626"/>
                </a:lnTo>
                <a:lnTo>
                  <a:pt x="544" y="667"/>
                </a:lnTo>
                <a:lnTo>
                  <a:pt x="443" y="667"/>
                </a:lnTo>
                <a:lnTo>
                  <a:pt x="437" y="719"/>
                </a:lnTo>
                <a:cubicBezTo>
                  <a:pt x="437" y="719"/>
                  <a:pt x="443" y="719"/>
                  <a:pt x="443" y="713"/>
                </a:cubicBezTo>
                <a:cubicBezTo>
                  <a:pt x="443" y="708"/>
                  <a:pt x="451" y="711"/>
                  <a:pt x="451" y="705"/>
                </a:cubicBezTo>
                <a:cubicBezTo>
                  <a:pt x="451" y="700"/>
                  <a:pt x="457" y="705"/>
                  <a:pt x="462" y="705"/>
                </a:cubicBezTo>
                <a:lnTo>
                  <a:pt x="473" y="705"/>
                </a:lnTo>
                <a:cubicBezTo>
                  <a:pt x="484" y="705"/>
                  <a:pt x="497" y="708"/>
                  <a:pt x="503" y="713"/>
                </a:cubicBezTo>
                <a:cubicBezTo>
                  <a:pt x="508" y="719"/>
                  <a:pt x="519" y="724"/>
                  <a:pt x="525" y="730"/>
                </a:cubicBezTo>
                <a:cubicBezTo>
                  <a:pt x="537" y="742"/>
                  <a:pt x="550" y="767"/>
                  <a:pt x="550" y="793"/>
                </a:cubicBezTo>
                <a:cubicBezTo>
                  <a:pt x="550" y="804"/>
                  <a:pt x="549" y="818"/>
                  <a:pt x="544" y="823"/>
                </a:cubicBezTo>
                <a:cubicBezTo>
                  <a:pt x="538" y="829"/>
                  <a:pt x="536" y="842"/>
                  <a:pt x="525" y="853"/>
                </a:cubicBezTo>
                <a:cubicBezTo>
                  <a:pt x="514" y="864"/>
                  <a:pt x="508" y="864"/>
                  <a:pt x="503" y="869"/>
                </a:cubicBezTo>
                <a:cubicBezTo>
                  <a:pt x="497" y="875"/>
                  <a:pt x="478" y="875"/>
                  <a:pt x="468" y="875"/>
                </a:cubicBezTo>
                <a:cubicBezTo>
                  <a:pt x="457" y="875"/>
                  <a:pt x="442" y="875"/>
                  <a:pt x="437" y="869"/>
                </a:cubicBezTo>
                <a:cubicBezTo>
                  <a:pt x="431" y="864"/>
                  <a:pt x="421" y="864"/>
                  <a:pt x="410" y="858"/>
                </a:cubicBezTo>
                <a:cubicBezTo>
                  <a:pt x="395" y="851"/>
                  <a:pt x="385" y="827"/>
                  <a:pt x="385" y="806"/>
                </a:cubicBezTo>
                <a:lnTo>
                  <a:pt x="432" y="806"/>
                </a:lnTo>
                <a:cubicBezTo>
                  <a:pt x="432" y="827"/>
                  <a:pt x="446" y="834"/>
                  <a:pt x="468" y="834"/>
                </a:cubicBezTo>
                <a:cubicBezTo>
                  <a:pt x="473" y="834"/>
                  <a:pt x="478" y="834"/>
                  <a:pt x="484" y="828"/>
                </a:cubicBezTo>
                <a:lnTo>
                  <a:pt x="498" y="817"/>
                </a:lnTo>
                <a:cubicBezTo>
                  <a:pt x="498" y="817"/>
                  <a:pt x="503" y="806"/>
                  <a:pt x="503" y="801"/>
                </a:cubicBezTo>
                <a:lnTo>
                  <a:pt x="503" y="765"/>
                </a:lnTo>
                <a:lnTo>
                  <a:pt x="498" y="754"/>
                </a:lnTo>
                <a:lnTo>
                  <a:pt x="484" y="741"/>
                </a:lnTo>
                <a:cubicBezTo>
                  <a:pt x="484" y="741"/>
                  <a:pt x="473" y="735"/>
                  <a:pt x="468" y="735"/>
                </a:cubicBezTo>
                <a:lnTo>
                  <a:pt x="457" y="735"/>
                </a:lnTo>
                <a:close/>
                <a:moveTo>
                  <a:pt x="468" y="235"/>
                </a:moveTo>
                <a:cubicBezTo>
                  <a:pt x="725" y="235"/>
                  <a:pt x="935" y="443"/>
                  <a:pt x="935" y="700"/>
                </a:cubicBezTo>
                <a:cubicBezTo>
                  <a:pt x="935" y="957"/>
                  <a:pt x="725" y="1167"/>
                  <a:pt x="468" y="1167"/>
                </a:cubicBezTo>
                <a:cubicBezTo>
                  <a:pt x="211" y="1167"/>
                  <a:pt x="0" y="957"/>
                  <a:pt x="0" y="700"/>
                </a:cubicBezTo>
                <a:lnTo>
                  <a:pt x="118" y="700"/>
                </a:lnTo>
                <a:cubicBezTo>
                  <a:pt x="118" y="891"/>
                  <a:pt x="276" y="1050"/>
                  <a:pt x="468" y="1050"/>
                </a:cubicBezTo>
                <a:cubicBezTo>
                  <a:pt x="659" y="1050"/>
                  <a:pt x="818" y="892"/>
                  <a:pt x="818" y="700"/>
                </a:cubicBezTo>
                <a:cubicBezTo>
                  <a:pt x="818" y="509"/>
                  <a:pt x="659" y="350"/>
                  <a:pt x="468" y="350"/>
                </a:cubicBezTo>
                <a:lnTo>
                  <a:pt x="468" y="585"/>
                </a:lnTo>
                <a:lnTo>
                  <a:pt x="175" y="292"/>
                </a:lnTo>
                <a:lnTo>
                  <a:pt x="468" y="0"/>
                </a:lnTo>
                <a:lnTo>
                  <a:pt x="468" y="235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6" name="Freeform 45"/>
          <p:cNvSpPr>
            <a:spLocks noChangeArrowheads="1"/>
          </p:cNvSpPr>
          <p:nvPr/>
        </p:nvSpPr>
        <p:spPr bwMode="auto">
          <a:xfrm>
            <a:off x="4297364" y="3570288"/>
            <a:ext cx="377825" cy="419100"/>
          </a:xfrm>
          <a:custGeom>
            <a:avLst/>
            <a:gdLst>
              <a:gd name="T0" fmla="*/ 818 w 1051"/>
              <a:gd name="T1" fmla="*/ 640 h 1166"/>
              <a:gd name="T2" fmla="*/ 933 w 1051"/>
              <a:gd name="T3" fmla="*/ 640 h 1166"/>
              <a:gd name="T4" fmla="*/ 933 w 1051"/>
              <a:gd name="T5" fmla="*/ 990 h 1166"/>
              <a:gd name="T6" fmla="*/ 233 w 1051"/>
              <a:gd name="T7" fmla="*/ 990 h 1166"/>
              <a:gd name="T8" fmla="*/ 233 w 1051"/>
              <a:gd name="T9" fmla="*/ 1165 h 1166"/>
              <a:gd name="T10" fmla="*/ 0 w 1051"/>
              <a:gd name="T11" fmla="*/ 932 h 1166"/>
              <a:gd name="T12" fmla="*/ 233 w 1051"/>
              <a:gd name="T13" fmla="*/ 700 h 1166"/>
              <a:gd name="T14" fmla="*/ 233 w 1051"/>
              <a:gd name="T15" fmla="*/ 875 h 1166"/>
              <a:gd name="T16" fmla="*/ 818 w 1051"/>
              <a:gd name="T17" fmla="*/ 875 h 1166"/>
              <a:gd name="T18" fmla="*/ 818 w 1051"/>
              <a:gd name="T19" fmla="*/ 640 h 1166"/>
              <a:gd name="T20" fmla="*/ 233 w 1051"/>
              <a:gd name="T21" fmla="*/ 290 h 1166"/>
              <a:gd name="T22" fmla="*/ 233 w 1051"/>
              <a:gd name="T23" fmla="*/ 525 h 1166"/>
              <a:gd name="T24" fmla="*/ 118 w 1051"/>
              <a:gd name="T25" fmla="*/ 525 h 1166"/>
              <a:gd name="T26" fmla="*/ 118 w 1051"/>
              <a:gd name="T27" fmla="*/ 175 h 1166"/>
              <a:gd name="T28" fmla="*/ 818 w 1051"/>
              <a:gd name="T29" fmla="*/ 175 h 1166"/>
              <a:gd name="T30" fmla="*/ 818 w 1051"/>
              <a:gd name="T31" fmla="*/ 0 h 1166"/>
              <a:gd name="T32" fmla="*/ 1050 w 1051"/>
              <a:gd name="T33" fmla="*/ 233 h 1166"/>
              <a:gd name="T34" fmla="*/ 818 w 1051"/>
              <a:gd name="T35" fmla="*/ 465 h 1166"/>
              <a:gd name="T36" fmla="*/ 818 w 1051"/>
              <a:gd name="T37" fmla="*/ 290 h 1166"/>
              <a:gd name="T38" fmla="*/ 233 w 1051"/>
              <a:gd name="T39" fmla="*/ 290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051" h="1166">
                <a:moveTo>
                  <a:pt x="818" y="640"/>
                </a:moveTo>
                <a:lnTo>
                  <a:pt x="933" y="640"/>
                </a:lnTo>
                <a:lnTo>
                  <a:pt x="933" y="990"/>
                </a:lnTo>
                <a:lnTo>
                  <a:pt x="233" y="990"/>
                </a:lnTo>
                <a:lnTo>
                  <a:pt x="233" y="1165"/>
                </a:lnTo>
                <a:lnTo>
                  <a:pt x="0" y="932"/>
                </a:lnTo>
                <a:lnTo>
                  <a:pt x="233" y="700"/>
                </a:lnTo>
                <a:lnTo>
                  <a:pt x="233" y="875"/>
                </a:lnTo>
                <a:lnTo>
                  <a:pt x="818" y="875"/>
                </a:lnTo>
                <a:lnTo>
                  <a:pt x="818" y="640"/>
                </a:lnTo>
                <a:close/>
                <a:moveTo>
                  <a:pt x="233" y="290"/>
                </a:moveTo>
                <a:lnTo>
                  <a:pt x="233" y="525"/>
                </a:lnTo>
                <a:lnTo>
                  <a:pt x="118" y="525"/>
                </a:lnTo>
                <a:lnTo>
                  <a:pt x="118" y="175"/>
                </a:lnTo>
                <a:lnTo>
                  <a:pt x="818" y="175"/>
                </a:lnTo>
                <a:lnTo>
                  <a:pt x="818" y="0"/>
                </a:lnTo>
                <a:lnTo>
                  <a:pt x="1050" y="233"/>
                </a:lnTo>
                <a:lnTo>
                  <a:pt x="818" y="465"/>
                </a:lnTo>
                <a:lnTo>
                  <a:pt x="818" y="290"/>
                </a:lnTo>
                <a:lnTo>
                  <a:pt x="233" y="290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7" name="Freeform 46"/>
          <p:cNvSpPr>
            <a:spLocks noChangeArrowheads="1"/>
          </p:cNvSpPr>
          <p:nvPr/>
        </p:nvSpPr>
        <p:spPr bwMode="auto">
          <a:xfrm>
            <a:off x="5370514" y="3570288"/>
            <a:ext cx="377825" cy="419100"/>
          </a:xfrm>
          <a:custGeom>
            <a:avLst/>
            <a:gdLst>
              <a:gd name="T0" fmla="*/ 582 w 1051"/>
              <a:gd name="T1" fmla="*/ 757 h 1166"/>
              <a:gd name="T2" fmla="*/ 495 w 1051"/>
              <a:gd name="T3" fmla="*/ 757 h 1166"/>
              <a:gd name="T4" fmla="*/ 495 w 1051"/>
              <a:gd name="T5" fmla="*/ 525 h 1166"/>
              <a:gd name="T6" fmla="*/ 407 w 1051"/>
              <a:gd name="T7" fmla="*/ 525 h 1166"/>
              <a:gd name="T8" fmla="*/ 407 w 1051"/>
              <a:gd name="T9" fmla="*/ 465 h 1166"/>
              <a:gd name="T10" fmla="*/ 525 w 1051"/>
              <a:gd name="T11" fmla="*/ 407 h 1166"/>
              <a:gd name="T12" fmla="*/ 582 w 1051"/>
              <a:gd name="T13" fmla="*/ 407 h 1166"/>
              <a:gd name="T14" fmla="*/ 582 w 1051"/>
              <a:gd name="T15" fmla="*/ 757 h 1166"/>
              <a:gd name="T16" fmla="*/ 817 w 1051"/>
              <a:gd name="T17" fmla="*/ 640 h 1166"/>
              <a:gd name="T18" fmla="*/ 932 w 1051"/>
              <a:gd name="T19" fmla="*/ 640 h 1166"/>
              <a:gd name="T20" fmla="*/ 932 w 1051"/>
              <a:gd name="T21" fmla="*/ 990 h 1166"/>
              <a:gd name="T22" fmla="*/ 232 w 1051"/>
              <a:gd name="T23" fmla="*/ 990 h 1166"/>
              <a:gd name="T24" fmla="*/ 232 w 1051"/>
              <a:gd name="T25" fmla="*/ 1165 h 1166"/>
              <a:gd name="T26" fmla="*/ 0 w 1051"/>
              <a:gd name="T27" fmla="*/ 932 h 1166"/>
              <a:gd name="T28" fmla="*/ 232 w 1051"/>
              <a:gd name="T29" fmla="*/ 700 h 1166"/>
              <a:gd name="T30" fmla="*/ 232 w 1051"/>
              <a:gd name="T31" fmla="*/ 875 h 1166"/>
              <a:gd name="T32" fmla="*/ 817 w 1051"/>
              <a:gd name="T33" fmla="*/ 875 h 1166"/>
              <a:gd name="T34" fmla="*/ 817 w 1051"/>
              <a:gd name="T35" fmla="*/ 640 h 1166"/>
              <a:gd name="T36" fmla="*/ 232 w 1051"/>
              <a:gd name="T37" fmla="*/ 290 h 1166"/>
              <a:gd name="T38" fmla="*/ 232 w 1051"/>
              <a:gd name="T39" fmla="*/ 525 h 1166"/>
              <a:gd name="T40" fmla="*/ 117 w 1051"/>
              <a:gd name="T41" fmla="*/ 525 h 1166"/>
              <a:gd name="T42" fmla="*/ 117 w 1051"/>
              <a:gd name="T43" fmla="*/ 175 h 1166"/>
              <a:gd name="T44" fmla="*/ 817 w 1051"/>
              <a:gd name="T45" fmla="*/ 175 h 1166"/>
              <a:gd name="T46" fmla="*/ 817 w 1051"/>
              <a:gd name="T47" fmla="*/ 0 h 1166"/>
              <a:gd name="T48" fmla="*/ 1050 w 1051"/>
              <a:gd name="T49" fmla="*/ 233 h 1166"/>
              <a:gd name="T50" fmla="*/ 817 w 1051"/>
              <a:gd name="T51" fmla="*/ 465 h 1166"/>
              <a:gd name="T52" fmla="*/ 817 w 1051"/>
              <a:gd name="T53" fmla="*/ 290 h 1166"/>
              <a:gd name="T54" fmla="*/ 232 w 1051"/>
              <a:gd name="T55" fmla="*/ 290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051" h="1166">
                <a:moveTo>
                  <a:pt x="582" y="757"/>
                </a:moveTo>
                <a:lnTo>
                  <a:pt x="495" y="757"/>
                </a:lnTo>
                <a:lnTo>
                  <a:pt x="495" y="525"/>
                </a:lnTo>
                <a:lnTo>
                  <a:pt x="407" y="525"/>
                </a:lnTo>
                <a:lnTo>
                  <a:pt x="407" y="465"/>
                </a:lnTo>
                <a:lnTo>
                  <a:pt x="525" y="407"/>
                </a:lnTo>
                <a:lnTo>
                  <a:pt x="582" y="407"/>
                </a:lnTo>
                <a:lnTo>
                  <a:pt x="582" y="757"/>
                </a:lnTo>
                <a:close/>
                <a:moveTo>
                  <a:pt x="817" y="640"/>
                </a:moveTo>
                <a:lnTo>
                  <a:pt x="932" y="640"/>
                </a:lnTo>
                <a:lnTo>
                  <a:pt x="932" y="990"/>
                </a:lnTo>
                <a:lnTo>
                  <a:pt x="232" y="990"/>
                </a:lnTo>
                <a:lnTo>
                  <a:pt x="232" y="1165"/>
                </a:lnTo>
                <a:lnTo>
                  <a:pt x="0" y="932"/>
                </a:lnTo>
                <a:lnTo>
                  <a:pt x="232" y="700"/>
                </a:lnTo>
                <a:lnTo>
                  <a:pt x="232" y="875"/>
                </a:lnTo>
                <a:lnTo>
                  <a:pt x="817" y="875"/>
                </a:lnTo>
                <a:lnTo>
                  <a:pt x="817" y="640"/>
                </a:lnTo>
                <a:close/>
                <a:moveTo>
                  <a:pt x="232" y="290"/>
                </a:moveTo>
                <a:lnTo>
                  <a:pt x="232" y="525"/>
                </a:lnTo>
                <a:lnTo>
                  <a:pt x="117" y="525"/>
                </a:lnTo>
                <a:lnTo>
                  <a:pt x="117" y="175"/>
                </a:lnTo>
                <a:lnTo>
                  <a:pt x="817" y="175"/>
                </a:lnTo>
                <a:lnTo>
                  <a:pt x="817" y="0"/>
                </a:lnTo>
                <a:lnTo>
                  <a:pt x="1050" y="233"/>
                </a:lnTo>
                <a:lnTo>
                  <a:pt x="817" y="465"/>
                </a:lnTo>
                <a:lnTo>
                  <a:pt x="817" y="290"/>
                </a:lnTo>
                <a:lnTo>
                  <a:pt x="232" y="290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8" name="Freeform 47"/>
          <p:cNvSpPr>
            <a:spLocks noChangeArrowheads="1"/>
          </p:cNvSpPr>
          <p:nvPr/>
        </p:nvSpPr>
        <p:spPr bwMode="auto">
          <a:xfrm>
            <a:off x="6443664" y="3632200"/>
            <a:ext cx="377825" cy="293688"/>
          </a:xfrm>
          <a:custGeom>
            <a:avLst/>
            <a:gdLst>
              <a:gd name="T0" fmla="*/ 0 w 1051"/>
              <a:gd name="T1" fmla="*/ 0 h 816"/>
              <a:gd name="T2" fmla="*/ 1050 w 1051"/>
              <a:gd name="T3" fmla="*/ 0 h 816"/>
              <a:gd name="T4" fmla="*/ 1050 w 1051"/>
              <a:gd name="T5" fmla="*/ 115 h 816"/>
              <a:gd name="T6" fmla="*/ 0 w 1051"/>
              <a:gd name="T7" fmla="*/ 115 h 816"/>
              <a:gd name="T8" fmla="*/ 0 w 1051"/>
              <a:gd name="T9" fmla="*/ 0 h 816"/>
              <a:gd name="T10" fmla="*/ 0 w 1051"/>
              <a:gd name="T11" fmla="*/ 350 h 816"/>
              <a:gd name="T12" fmla="*/ 0 w 1051"/>
              <a:gd name="T13" fmla="*/ 233 h 816"/>
              <a:gd name="T14" fmla="*/ 1050 w 1051"/>
              <a:gd name="T15" fmla="*/ 233 h 816"/>
              <a:gd name="T16" fmla="*/ 1050 w 1051"/>
              <a:gd name="T17" fmla="*/ 350 h 816"/>
              <a:gd name="T18" fmla="*/ 0 w 1051"/>
              <a:gd name="T19" fmla="*/ 350 h 816"/>
              <a:gd name="T20" fmla="*/ 0 w 1051"/>
              <a:gd name="T21" fmla="*/ 815 h 816"/>
              <a:gd name="T22" fmla="*/ 0 w 1051"/>
              <a:gd name="T23" fmla="*/ 700 h 816"/>
              <a:gd name="T24" fmla="*/ 1050 w 1051"/>
              <a:gd name="T25" fmla="*/ 700 h 816"/>
              <a:gd name="T26" fmla="*/ 1050 w 1051"/>
              <a:gd name="T27" fmla="*/ 815 h 816"/>
              <a:gd name="T28" fmla="*/ 0 w 1051"/>
              <a:gd name="T29" fmla="*/ 815 h 816"/>
              <a:gd name="T30" fmla="*/ 0 w 1051"/>
              <a:gd name="T31" fmla="*/ 582 h 816"/>
              <a:gd name="T32" fmla="*/ 0 w 1051"/>
              <a:gd name="T33" fmla="*/ 465 h 816"/>
              <a:gd name="T34" fmla="*/ 1050 w 1051"/>
              <a:gd name="T35" fmla="*/ 465 h 816"/>
              <a:gd name="T36" fmla="*/ 1050 w 1051"/>
              <a:gd name="T37" fmla="*/ 582 h 816"/>
              <a:gd name="T38" fmla="*/ 0 w 1051"/>
              <a:gd name="T39" fmla="*/ 582 h 8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051" h="816">
                <a:moveTo>
                  <a:pt x="0" y="0"/>
                </a:moveTo>
                <a:lnTo>
                  <a:pt x="1050" y="0"/>
                </a:lnTo>
                <a:lnTo>
                  <a:pt x="1050" y="115"/>
                </a:lnTo>
                <a:lnTo>
                  <a:pt x="0" y="115"/>
                </a:lnTo>
                <a:lnTo>
                  <a:pt x="0" y="0"/>
                </a:lnTo>
                <a:close/>
                <a:moveTo>
                  <a:pt x="0" y="350"/>
                </a:moveTo>
                <a:lnTo>
                  <a:pt x="0" y="233"/>
                </a:lnTo>
                <a:lnTo>
                  <a:pt x="1050" y="233"/>
                </a:lnTo>
                <a:lnTo>
                  <a:pt x="1050" y="350"/>
                </a:lnTo>
                <a:lnTo>
                  <a:pt x="0" y="350"/>
                </a:lnTo>
                <a:close/>
                <a:moveTo>
                  <a:pt x="0" y="815"/>
                </a:moveTo>
                <a:lnTo>
                  <a:pt x="0" y="700"/>
                </a:lnTo>
                <a:lnTo>
                  <a:pt x="1050" y="700"/>
                </a:lnTo>
                <a:lnTo>
                  <a:pt x="1050" y="815"/>
                </a:lnTo>
                <a:lnTo>
                  <a:pt x="0" y="815"/>
                </a:lnTo>
                <a:close/>
                <a:moveTo>
                  <a:pt x="0" y="582"/>
                </a:moveTo>
                <a:lnTo>
                  <a:pt x="0" y="465"/>
                </a:lnTo>
                <a:lnTo>
                  <a:pt x="1050" y="465"/>
                </a:lnTo>
                <a:lnTo>
                  <a:pt x="1050" y="582"/>
                </a:lnTo>
                <a:lnTo>
                  <a:pt x="0" y="582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9" name="Freeform 48"/>
          <p:cNvSpPr>
            <a:spLocks noChangeArrowheads="1"/>
          </p:cNvSpPr>
          <p:nvPr/>
        </p:nvSpPr>
        <p:spPr bwMode="auto">
          <a:xfrm>
            <a:off x="7559674" y="3759201"/>
            <a:ext cx="293688" cy="41275"/>
          </a:xfrm>
          <a:custGeom>
            <a:avLst/>
            <a:gdLst>
              <a:gd name="T0" fmla="*/ 815 w 816"/>
              <a:gd name="T1" fmla="*/ 115 h 116"/>
              <a:gd name="T2" fmla="*/ 0 w 816"/>
              <a:gd name="T3" fmla="*/ 115 h 116"/>
              <a:gd name="T4" fmla="*/ 0 w 816"/>
              <a:gd name="T5" fmla="*/ 0 h 116"/>
              <a:gd name="T6" fmla="*/ 815 w 816"/>
              <a:gd name="T7" fmla="*/ 0 h 116"/>
              <a:gd name="T8" fmla="*/ 815 w 816"/>
              <a:gd name="T9" fmla="*/ 115 h 1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16" h="116">
                <a:moveTo>
                  <a:pt x="815" y="115"/>
                </a:moveTo>
                <a:lnTo>
                  <a:pt x="0" y="115"/>
                </a:lnTo>
                <a:lnTo>
                  <a:pt x="0" y="0"/>
                </a:lnTo>
                <a:lnTo>
                  <a:pt x="815" y="0"/>
                </a:lnTo>
                <a:lnTo>
                  <a:pt x="815" y="115"/>
                </a:lnTo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0" name="Freeform 49"/>
          <p:cNvSpPr>
            <a:spLocks noChangeArrowheads="1"/>
          </p:cNvSpPr>
          <p:nvPr/>
        </p:nvSpPr>
        <p:spPr bwMode="auto">
          <a:xfrm>
            <a:off x="8540749" y="3540125"/>
            <a:ext cx="477838" cy="477838"/>
          </a:xfrm>
          <a:custGeom>
            <a:avLst/>
            <a:gdLst>
              <a:gd name="T0" fmla="*/ 408 w 1328"/>
              <a:gd name="T1" fmla="*/ 977 h 1328"/>
              <a:gd name="T2" fmla="*/ 525 w 1328"/>
              <a:gd name="T3" fmla="*/ 1094 h 1328"/>
              <a:gd name="T4" fmla="*/ 408 w 1328"/>
              <a:gd name="T5" fmla="*/ 1209 h 1328"/>
              <a:gd name="T6" fmla="*/ 293 w 1328"/>
              <a:gd name="T7" fmla="*/ 1094 h 1328"/>
              <a:gd name="T8" fmla="*/ 408 w 1328"/>
              <a:gd name="T9" fmla="*/ 977 h 1328"/>
              <a:gd name="T10" fmla="*/ 908 w 1328"/>
              <a:gd name="T11" fmla="*/ 684 h 1328"/>
              <a:gd name="T12" fmla="*/ 383 w 1328"/>
              <a:gd name="T13" fmla="*/ 159 h 1328"/>
              <a:gd name="T14" fmla="*/ 1168 w 1328"/>
              <a:gd name="T15" fmla="*/ 159 h 1328"/>
              <a:gd name="T16" fmla="*/ 1225 w 1328"/>
              <a:gd name="T17" fmla="*/ 219 h 1328"/>
              <a:gd name="T18" fmla="*/ 1217 w 1328"/>
              <a:gd name="T19" fmla="*/ 247 h 1328"/>
              <a:gd name="T20" fmla="*/ 1009 w 1328"/>
              <a:gd name="T21" fmla="*/ 624 h 1328"/>
              <a:gd name="T22" fmla="*/ 908 w 1328"/>
              <a:gd name="T23" fmla="*/ 684 h 1328"/>
              <a:gd name="T24" fmla="*/ 432 w 1328"/>
              <a:gd name="T25" fmla="*/ 802 h 1328"/>
              <a:gd name="T26" fmla="*/ 728 w 1328"/>
              <a:gd name="T27" fmla="*/ 802 h 1328"/>
              <a:gd name="T28" fmla="*/ 610 w 1328"/>
              <a:gd name="T29" fmla="*/ 684 h 1328"/>
              <a:gd name="T30" fmla="*/ 473 w 1328"/>
              <a:gd name="T31" fmla="*/ 684 h 1328"/>
              <a:gd name="T32" fmla="*/ 421 w 1328"/>
              <a:gd name="T33" fmla="*/ 780 h 1328"/>
              <a:gd name="T34" fmla="*/ 419 w 1328"/>
              <a:gd name="T35" fmla="*/ 788 h 1328"/>
              <a:gd name="T36" fmla="*/ 432 w 1328"/>
              <a:gd name="T37" fmla="*/ 802 h 1328"/>
              <a:gd name="T38" fmla="*/ 1327 w 1328"/>
              <a:gd name="T39" fmla="*/ 1253 h 1328"/>
              <a:gd name="T40" fmla="*/ 1253 w 1328"/>
              <a:gd name="T41" fmla="*/ 1327 h 1328"/>
              <a:gd name="T42" fmla="*/ 1086 w 1328"/>
              <a:gd name="T43" fmla="*/ 1160 h 1328"/>
              <a:gd name="T44" fmla="*/ 993 w 1328"/>
              <a:gd name="T45" fmla="*/ 1209 h 1328"/>
              <a:gd name="T46" fmla="*/ 875 w 1328"/>
              <a:gd name="T47" fmla="*/ 1094 h 1328"/>
              <a:gd name="T48" fmla="*/ 925 w 1328"/>
              <a:gd name="T49" fmla="*/ 998 h 1328"/>
              <a:gd name="T50" fmla="*/ 843 w 1328"/>
              <a:gd name="T51" fmla="*/ 919 h 1328"/>
              <a:gd name="T52" fmla="*/ 408 w 1328"/>
              <a:gd name="T53" fmla="*/ 919 h 1328"/>
              <a:gd name="T54" fmla="*/ 293 w 1328"/>
              <a:gd name="T55" fmla="*/ 802 h 1328"/>
              <a:gd name="T56" fmla="*/ 307 w 1328"/>
              <a:gd name="T57" fmla="*/ 747 h 1328"/>
              <a:gd name="T58" fmla="*/ 386 w 1328"/>
              <a:gd name="T59" fmla="*/ 602 h 1328"/>
              <a:gd name="T60" fmla="*/ 257 w 1328"/>
              <a:gd name="T61" fmla="*/ 331 h 1328"/>
              <a:gd name="T62" fmla="*/ 0 w 1328"/>
              <a:gd name="T63" fmla="*/ 74 h 1328"/>
              <a:gd name="T64" fmla="*/ 74 w 1328"/>
              <a:gd name="T65" fmla="*/ 0 h 1328"/>
              <a:gd name="T66" fmla="*/ 1327 w 1328"/>
              <a:gd name="T67" fmla="*/ 1253 h 13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328" h="1328">
                <a:moveTo>
                  <a:pt x="408" y="977"/>
                </a:moveTo>
                <a:cubicBezTo>
                  <a:pt x="471" y="977"/>
                  <a:pt x="525" y="1031"/>
                  <a:pt x="525" y="1094"/>
                </a:cubicBezTo>
                <a:cubicBezTo>
                  <a:pt x="525" y="1157"/>
                  <a:pt x="471" y="1209"/>
                  <a:pt x="408" y="1209"/>
                </a:cubicBezTo>
                <a:cubicBezTo>
                  <a:pt x="345" y="1209"/>
                  <a:pt x="293" y="1157"/>
                  <a:pt x="293" y="1094"/>
                </a:cubicBezTo>
                <a:cubicBezTo>
                  <a:pt x="293" y="1031"/>
                  <a:pt x="345" y="977"/>
                  <a:pt x="408" y="977"/>
                </a:cubicBezTo>
                <a:close/>
                <a:moveTo>
                  <a:pt x="908" y="684"/>
                </a:moveTo>
                <a:lnTo>
                  <a:pt x="383" y="159"/>
                </a:lnTo>
                <a:lnTo>
                  <a:pt x="1168" y="159"/>
                </a:lnTo>
                <a:cubicBezTo>
                  <a:pt x="1201" y="159"/>
                  <a:pt x="1225" y="186"/>
                  <a:pt x="1225" y="219"/>
                </a:cubicBezTo>
                <a:cubicBezTo>
                  <a:pt x="1225" y="230"/>
                  <a:pt x="1223" y="238"/>
                  <a:pt x="1217" y="247"/>
                </a:cubicBezTo>
                <a:lnTo>
                  <a:pt x="1009" y="624"/>
                </a:lnTo>
                <a:cubicBezTo>
                  <a:pt x="990" y="659"/>
                  <a:pt x="952" y="684"/>
                  <a:pt x="908" y="684"/>
                </a:cubicBezTo>
                <a:close/>
                <a:moveTo>
                  <a:pt x="432" y="802"/>
                </a:moveTo>
                <a:lnTo>
                  <a:pt x="728" y="802"/>
                </a:lnTo>
                <a:lnTo>
                  <a:pt x="610" y="684"/>
                </a:lnTo>
                <a:lnTo>
                  <a:pt x="473" y="684"/>
                </a:lnTo>
                <a:lnTo>
                  <a:pt x="421" y="780"/>
                </a:lnTo>
                <a:lnTo>
                  <a:pt x="419" y="788"/>
                </a:lnTo>
                <a:cubicBezTo>
                  <a:pt x="419" y="796"/>
                  <a:pt x="424" y="802"/>
                  <a:pt x="432" y="802"/>
                </a:cubicBezTo>
                <a:close/>
                <a:moveTo>
                  <a:pt x="1327" y="1253"/>
                </a:moveTo>
                <a:lnTo>
                  <a:pt x="1253" y="1327"/>
                </a:lnTo>
                <a:lnTo>
                  <a:pt x="1086" y="1160"/>
                </a:lnTo>
                <a:cubicBezTo>
                  <a:pt x="1064" y="1190"/>
                  <a:pt x="1031" y="1209"/>
                  <a:pt x="993" y="1209"/>
                </a:cubicBezTo>
                <a:cubicBezTo>
                  <a:pt x="930" y="1209"/>
                  <a:pt x="875" y="1157"/>
                  <a:pt x="875" y="1094"/>
                </a:cubicBezTo>
                <a:cubicBezTo>
                  <a:pt x="875" y="1056"/>
                  <a:pt x="894" y="1020"/>
                  <a:pt x="925" y="998"/>
                </a:cubicBezTo>
                <a:lnTo>
                  <a:pt x="843" y="919"/>
                </a:lnTo>
                <a:lnTo>
                  <a:pt x="408" y="919"/>
                </a:lnTo>
                <a:cubicBezTo>
                  <a:pt x="345" y="919"/>
                  <a:pt x="293" y="864"/>
                  <a:pt x="293" y="802"/>
                </a:cubicBezTo>
                <a:cubicBezTo>
                  <a:pt x="293" y="782"/>
                  <a:pt x="298" y="763"/>
                  <a:pt x="307" y="747"/>
                </a:cubicBezTo>
                <a:lnTo>
                  <a:pt x="386" y="602"/>
                </a:lnTo>
                <a:lnTo>
                  <a:pt x="257" y="331"/>
                </a:lnTo>
                <a:lnTo>
                  <a:pt x="0" y="74"/>
                </a:lnTo>
                <a:lnTo>
                  <a:pt x="74" y="0"/>
                </a:lnTo>
                <a:lnTo>
                  <a:pt x="1327" y="1253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1" name="Freeform 50"/>
          <p:cNvSpPr>
            <a:spLocks noChangeArrowheads="1"/>
          </p:cNvSpPr>
          <p:nvPr/>
        </p:nvSpPr>
        <p:spPr bwMode="auto">
          <a:xfrm>
            <a:off x="9620249" y="3590926"/>
            <a:ext cx="463550" cy="377825"/>
          </a:xfrm>
          <a:custGeom>
            <a:avLst/>
            <a:gdLst>
              <a:gd name="T0" fmla="*/ 875 w 1287"/>
              <a:gd name="T1" fmla="*/ 407 h 1050"/>
              <a:gd name="T2" fmla="*/ 875 w 1287"/>
              <a:gd name="T3" fmla="*/ 524 h 1050"/>
              <a:gd name="T4" fmla="*/ 411 w 1287"/>
              <a:gd name="T5" fmla="*/ 524 h 1050"/>
              <a:gd name="T6" fmla="*/ 411 w 1287"/>
              <a:gd name="T7" fmla="*/ 407 h 1050"/>
              <a:gd name="T8" fmla="*/ 875 w 1287"/>
              <a:gd name="T9" fmla="*/ 407 h 1050"/>
              <a:gd name="T10" fmla="*/ 1168 w 1287"/>
              <a:gd name="T11" fmla="*/ 817 h 1050"/>
              <a:gd name="T12" fmla="*/ 1168 w 1287"/>
              <a:gd name="T13" fmla="*/ 117 h 1050"/>
              <a:gd name="T14" fmla="*/ 118 w 1287"/>
              <a:gd name="T15" fmla="*/ 117 h 1050"/>
              <a:gd name="T16" fmla="*/ 118 w 1287"/>
              <a:gd name="T17" fmla="*/ 817 h 1050"/>
              <a:gd name="T18" fmla="*/ 1168 w 1287"/>
              <a:gd name="T19" fmla="*/ 817 h 1050"/>
              <a:gd name="T20" fmla="*/ 1168 w 1287"/>
              <a:gd name="T21" fmla="*/ 0 h 1050"/>
              <a:gd name="T22" fmla="*/ 1286 w 1287"/>
              <a:gd name="T23" fmla="*/ 117 h 1050"/>
              <a:gd name="T24" fmla="*/ 1283 w 1287"/>
              <a:gd name="T25" fmla="*/ 817 h 1050"/>
              <a:gd name="T26" fmla="*/ 1168 w 1287"/>
              <a:gd name="T27" fmla="*/ 932 h 1050"/>
              <a:gd name="T28" fmla="*/ 875 w 1287"/>
              <a:gd name="T29" fmla="*/ 932 h 1050"/>
              <a:gd name="T30" fmla="*/ 875 w 1287"/>
              <a:gd name="T31" fmla="*/ 1049 h 1050"/>
              <a:gd name="T32" fmla="*/ 411 w 1287"/>
              <a:gd name="T33" fmla="*/ 1049 h 1050"/>
              <a:gd name="T34" fmla="*/ 411 w 1287"/>
              <a:gd name="T35" fmla="*/ 932 h 1050"/>
              <a:gd name="T36" fmla="*/ 118 w 1287"/>
              <a:gd name="T37" fmla="*/ 932 h 1050"/>
              <a:gd name="T38" fmla="*/ 0 w 1287"/>
              <a:gd name="T39" fmla="*/ 817 h 1050"/>
              <a:gd name="T40" fmla="*/ 0 w 1287"/>
              <a:gd name="T41" fmla="*/ 117 h 1050"/>
              <a:gd name="T42" fmla="*/ 118 w 1287"/>
              <a:gd name="T43" fmla="*/ 0 h 1050"/>
              <a:gd name="T44" fmla="*/ 1168 w 1287"/>
              <a:gd name="T45" fmla="*/ 0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287" h="1050">
                <a:moveTo>
                  <a:pt x="875" y="407"/>
                </a:moveTo>
                <a:lnTo>
                  <a:pt x="875" y="524"/>
                </a:lnTo>
                <a:lnTo>
                  <a:pt x="411" y="524"/>
                </a:lnTo>
                <a:lnTo>
                  <a:pt x="411" y="407"/>
                </a:lnTo>
                <a:lnTo>
                  <a:pt x="875" y="407"/>
                </a:lnTo>
                <a:close/>
                <a:moveTo>
                  <a:pt x="1168" y="817"/>
                </a:moveTo>
                <a:lnTo>
                  <a:pt x="1168" y="117"/>
                </a:lnTo>
                <a:lnTo>
                  <a:pt x="118" y="117"/>
                </a:lnTo>
                <a:lnTo>
                  <a:pt x="118" y="817"/>
                </a:lnTo>
                <a:lnTo>
                  <a:pt x="1168" y="817"/>
                </a:lnTo>
                <a:close/>
                <a:moveTo>
                  <a:pt x="1168" y="0"/>
                </a:moveTo>
                <a:cubicBezTo>
                  <a:pt x="1231" y="0"/>
                  <a:pt x="1286" y="51"/>
                  <a:pt x="1286" y="117"/>
                </a:cubicBezTo>
                <a:lnTo>
                  <a:pt x="1283" y="817"/>
                </a:lnTo>
                <a:cubicBezTo>
                  <a:pt x="1283" y="880"/>
                  <a:pt x="1231" y="932"/>
                  <a:pt x="1168" y="932"/>
                </a:cubicBezTo>
                <a:lnTo>
                  <a:pt x="875" y="932"/>
                </a:lnTo>
                <a:lnTo>
                  <a:pt x="875" y="1049"/>
                </a:lnTo>
                <a:lnTo>
                  <a:pt x="411" y="1049"/>
                </a:lnTo>
                <a:lnTo>
                  <a:pt x="411" y="932"/>
                </a:lnTo>
                <a:lnTo>
                  <a:pt x="118" y="932"/>
                </a:lnTo>
                <a:cubicBezTo>
                  <a:pt x="52" y="932"/>
                  <a:pt x="0" y="880"/>
                  <a:pt x="0" y="817"/>
                </a:cubicBezTo>
                <a:lnTo>
                  <a:pt x="0" y="117"/>
                </a:lnTo>
                <a:cubicBezTo>
                  <a:pt x="0" y="51"/>
                  <a:pt x="52" y="0"/>
                  <a:pt x="118" y="0"/>
                </a:cubicBezTo>
                <a:lnTo>
                  <a:pt x="1168" y="0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2" name="Freeform 51"/>
          <p:cNvSpPr>
            <a:spLocks noChangeArrowheads="1"/>
          </p:cNvSpPr>
          <p:nvPr/>
        </p:nvSpPr>
        <p:spPr bwMode="auto">
          <a:xfrm>
            <a:off x="10715624" y="3570288"/>
            <a:ext cx="419100" cy="419100"/>
          </a:xfrm>
          <a:custGeom>
            <a:avLst/>
            <a:gdLst>
              <a:gd name="T0" fmla="*/ 875 w 1166"/>
              <a:gd name="T1" fmla="*/ 640 h 1166"/>
              <a:gd name="T2" fmla="*/ 875 w 1166"/>
              <a:gd name="T3" fmla="*/ 525 h 1166"/>
              <a:gd name="T4" fmla="*/ 290 w 1166"/>
              <a:gd name="T5" fmla="*/ 525 h 1166"/>
              <a:gd name="T6" fmla="*/ 290 w 1166"/>
              <a:gd name="T7" fmla="*/ 640 h 1166"/>
              <a:gd name="T8" fmla="*/ 875 w 1166"/>
              <a:gd name="T9" fmla="*/ 640 h 1166"/>
              <a:gd name="T10" fmla="*/ 583 w 1166"/>
              <a:gd name="T11" fmla="*/ 0 h 1166"/>
              <a:gd name="T12" fmla="*/ 1165 w 1166"/>
              <a:gd name="T13" fmla="*/ 582 h 1166"/>
              <a:gd name="T14" fmla="*/ 583 w 1166"/>
              <a:gd name="T15" fmla="*/ 1165 h 1166"/>
              <a:gd name="T16" fmla="*/ 0 w 1166"/>
              <a:gd name="T17" fmla="*/ 582 h 1166"/>
              <a:gd name="T18" fmla="*/ 583 w 1166"/>
              <a:gd name="T19" fmla="*/ 0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166" h="1166">
                <a:moveTo>
                  <a:pt x="875" y="640"/>
                </a:moveTo>
                <a:lnTo>
                  <a:pt x="875" y="525"/>
                </a:lnTo>
                <a:lnTo>
                  <a:pt x="290" y="525"/>
                </a:lnTo>
                <a:lnTo>
                  <a:pt x="290" y="640"/>
                </a:lnTo>
                <a:lnTo>
                  <a:pt x="875" y="640"/>
                </a:lnTo>
                <a:close/>
                <a:moveTo>
                  <a:pt x="583" y="0"/>
                </a:moveTo>
                <a:cubicBezTo>
                  <a:pt x="905" y="0"/>
                  <a:pt x="1165" y="260"/>
                  <a:pt x="1165" y="582"/>
                </a:cubicBezTo>
                <a:cubicBezTo>
                  <a:pt x="1165" y="905"/>
                  <a:pt x="906" y="1165"/>
                  <a:pt x="583" y="1165"/>
                </a:cubicBezTo>
                <a:cubicBezTo>
                  <a:pt x="261" y="1165"/>
                  <a:pt x="0" y="905"/>
                  <a:pt x="0" y="582"/>
                </a:cubicBezTo>
                <a:cubicBezTo>
                  <a:pt x="0" y="260"/>
                  <a:pt x="260" y="0"/>
                  <a:pt x="583" y="0"/>
                </a:cubicBez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3" name="Freeform 52"/>
          <p:cNvSpPr>
            <a:spLocks noChangeArrowheads="1"/>
          </p:cNvSpPr>
          <p:nvPr/>
        </p:nvSpPr>
        <p:spPr bwMode="auto">
          <a:xfrm>
            <a:off x="1055687" y="4313239"/>
            <a:ext cx="336550" cy="420687"/>
          </a:xfrm>
          <a:custGeom>
            <a:avLst/>
            <a:gdLst>
              <a:gd name="T0" fmla="*/ 580 w 936"/>
              <a:gd name="T1" fmla="*/ 848 h 1169"/>
              <a:gd name="T2" fmla="*/ 607 w 936"/>
              <a:gd name="T3" fmla="*/ 829 h 1169"/>
              <a:gd name="T4" fmla="*/ 612 w 936"/>
              <a:gd name="T5" fmla="*/ 695 h 1169"/>
              <a:gd name="T6" fmla="*/ 580 w 936"/>
              <a:gd name="T7" fmla="*/ 659 h 1169"/>
              <a:gd name="T8" fmla="*/ 550 w 936"/>
              <a:gd name="T9" fmla="*/ 678 h 1169"/>
              <a:gd name="T10" fmla="*/ 544 w 936"/>
              <a:gd name="T11" fmla="*/ 812 h 1169"/>
              <a:gd name="T12" fmla="*/ 659 w 936"/>
              <a:gd name="T13" fmla="*/ 771 h 1169"/>
              <a:gd name="T14" fmla="*/ 637 w 936"/>
              <a:gd name="T15" fmla="*/ 853 h 1169"/>
              <a:gd name="T16" fmla="*/ 571 w 936"/>
              <a:gd name="T17" fmla="*/ 875 h 1169"/>
              <a:gd name="T18" fmla="*/ 492 w 936"/>
              <a:gd name="T19" fmla="*/ 818 h 1169"/>
              <a:gd name="T20" fmla="*/ 484 w 936"/>
              <a:gd name="T21" fmla="*/ 730 h 1169"/>
              <a:gd name="T22" fmla="*/ 509 w 936"/>
              <a:gd name="T23" fmla="*/ 648 h 1169"/>
              <a:gd name="T24" fmla="*/ 571 w 936"/>
              <a:gd name="T25" fmla="*/ 626 h 1169"/>
              <a:gd name="T26" fmla="*/ 637 w 936"/>
              <a:gd name="T27" fmla="*/ 648 h 1169"/>
              <a:gd name="T28" fmla="*/ 659 w 936"/>
              <a:gd name="T29" fmla="*/ 730 h 1169"/>
              <a:gd name="T30" fmla="*/ 350 w 936"/>
              <a:gd name="T31" fmla="*/ 730 h 1169"/>
              <a:gd name="T32" fmla="*/ 391 w 936"/>
              <a:gd name="T33" fmla="*/ 684 h 1169"/>
              <a:gd name="T34" fmla="*/ 375 w 936"/>
              <a:gd name="T35" fmla="*/ 667 h 1169"/>
              <a:gd name="T36" fmla="*/ 334 w 936"/>
              <a:gd name="T37" fmla="*/ 673 h 1169"/>
              <a:gd name="T38" fmla="*/ 328 w 936"/>
              <a:gd name="T39" fmla="*/ 695 h 1169"/>
              <a:gd name="T40" fmla="*/ 317 w 936"/>
              <a:gd name="T41" fmla="*/ 632 h 1169"/>
              <a:gd name="T42" fmla="*/ 410 w 936"/>
              <a:gd name="T43" fmla="*/ 643 h 1169"/>
              <a:gd name="T44" fmla="*/ 432 w 936"/>
              <a:gd name="T45" fmla="*/ 714 h 1169"/>
              <a:gd name="T46" fmla="*/ 416 w 936"/>
              <a:gd name="T47" fmla="*/ 741 h 1169"/>
              <a:gd name="T48" fmla="*/ 427 w 936"/>
              <a:gd name="T49" fmla="*/ 777 h 1169"/>
              <a:gd name="T50" fmla="*/ 432 w 936"/>
              <a:gd name="T51" fmla="*/ 842 h 1169"/>
              <a:gd name="T52" fmla="*/ 386 w 936"/>
              <a:gd name="T53" fmla="*/ 875 h 1169"/>
              <a:gd name="T54" fmla="*/ 323 w 936"/>
              <a:gd name="T55" fmla="*/ 875 h 1169"/>
              <a:gd name="T56" fmla="*/ 268 w 936"/>
              <a:gd name="T57" fmla="*/ 807 h 1169"/>
              <a:gd name="T58" fmla="*/ 317 w 936"/>
              <a:gd name="T59" fmla="*/ 818 h 1169"/>
              <a:gd name="T60" fmla="*/ 334 w 936"/>
              <a:gd name="T61" fmla="*/ 834 h 1169"/>
              <a:gd name="T62" fmla="*/ 375 w 936"/>
              <a:gd name="T63" fmla="*/ 829 h 1169"/>
              <a:gd name="T64" fmla="*/ 380 w 936"/>
              <a:gd name="T65" fmla="*/ 788 h 1169"/>
              <a:gd name="T66" fmla="*/ 364 w 936"/>
              <a:gd name="T67" fmla="*/ 771 h 1169"/>
              <a:gd name="T68" fmla="*/ 328 w 936"/>
              <a:gd name="T69" fmla="*/ 730 h 1169"/>
              <a:gd name="T70" fmla="*/ 468 w 936"/>
              <a:gd name="T71" fmla="*/ 235 h 1169"/>
              <a:gd name="T72" fmla="*/ 468 w 936"/>
              <a:gd name="T73" fmla="*/ 1168 h 1169"/>
              <a:gd name="T74" fmla="*/ 118 w 936"/>
              <a:gd name="T75" fmla="*/ 700 h 1169"/>
              <a:gd name="T76" fmla="*/ 818 w 936"/>
              <a:gd name="T77" fmla="*/ 700 h 1169"/>
              <a:gd name="T78" fmla="*/ 468 w 936"/>
              <a:gd name="T79" fmla="*/ 585 h 1169"/>
              <a:gd name="T80" fmla="*/ 468 w 936"/>
              <a:gd name="T81" fmla="*/ 0 h 11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936" h="1169">
                <a:moveTo>
                  <a:pt x="550" y="829"/>
                </a:moveTo>
                <a:cubicBezTo>
                  <a:pt x="550" y="839"/>
                  <a:pt x="569" y="848"/>
                  <a:pt x="580" y="848"/>
                </a:cubicBezTo>
                <a:cubicBezTo>
                  <a:pt x="585" y="848"/>
                  <a:pt x="591" y="848"/>
                  <a:pt x="596" y="842"/>
                </a:cubicBezTo>
                <a:lnTo>
                  <a:pt x="607" y="829"/>
                </a:lnTo>
                <a:cubicBezTo>
                  <a:pt x="607" y="829"/>
                  <a:pt x="612" y="818"/>
                  <a:pt x="612" y="812"/>
                </a:cubicBezTo>
                <a:lnTo>
                  <a:pt x="612" y="695"/>
                </a:lnTo>
                <a:cubicBezTo>
                  <a:pt x="612" y="689"/>
                  <a:pt x="607" y="684"/>
                  <a:pt x="607" y="678"/>
                </a:cubicBezTo>
                <a:cubicBezTo>
                  <a:pt x="607" y="672"/>
                  <a:pt x="586" y="659"/>
                  <a:pt x="580" y="659"/>
                </a:cubicBezTo>
                <a:cubicBezTo>
                  <a:pt x="574" y="659"/>
                  <a:pt x="566" y="662"/>
                  <a:pt x="561" y="667"/>
                </a:cubicBezTo>
                <a:lnTo>
                  <a:pt x="550" y="678"/>
                </a:lnTo>
                <a:cubicBezTo>
                  <a:pt x="550" y="678"/>
                  <a:pt x="544" y="689"/>
                  <a:pt x="544" y="695"/>
                </a:cubicBezTo>
                <a:lnTo>
                  <a:pt x="544" y="812"/>
                </a:lnTo>
                <a:cubicBezTo>
                  <a:pt x="544" y="812"/>
                  <a:pt x="550" y="823"/>
                  <a:pt x="550" y="829"/>
                </a:cubicBezTo>
                <a:close/>
                <a:moveTo>
                  <a:pt x="659" y="771"/>
                </a:moveTo>
                <a:cubicBezTo>
                  <a:pt x="659" y="788"/>
                  <a:pt x="659" y="807"/>
                  <a:pt x="653" y="818"/>
                </a:cubicBezTo>
                <a:lnTo>
                  <a:pt x="637" y="853"/>
                </a:lnTo>
                <a:cubicBezTo>
                  <a:pt x="637" y="853"/>
                  <a:pt x="618" y="870"/>
                  <a:pt x="607" y="870"/>
                </a:cubicBezTo>
                <a:cubicBezTo>
                  <a:pt x="596" y="870"/>
                  <a:pt x="582" y="875"/>
                  <a:pt x="571" y="875"/>
                </a:cubicBezTo>
                <a:cubicBezTo>
                  <a:pt x="544" y="875"/>
                  <a:pt x="527" y="863"/>
                  <a:pt x="509" y="853"/>
                </a:cubicBezTo>
                <a:cubicBezTo>
                  <a:pt x="498" y="848"/>
                  <a:pt x="497" y="835"/>
                  <a:pt x="492" y="818"/>
                </a:cubicBezTo>
                <a:cubicBezTo>
                  <a:pt x="486" y="802"/>
                  <a:pt x="484" y="788"/>
                  <a:pt x="484" y="771"/>
                </a:cubicBezTo>
                <a:lnTo>
                  <a:pt x="484" y="730"/>
                </a:lnTo>
                <a:cubicBezTo>
                  <a:pt x="484" y="714"/>
                  <a:pt x="487" y="695"/>
                  <a:pt x="492" y="684"/>
                </a:cubicBezTo>
                <a:lnTo>
                  <a:pt x="509" y="648"/>
                </a:lnTo>
                <a:cubicBezTo>
                  <a:pt x="509" y="648"/>
                  <a:pt x="528" y="632"/>
                  <a:pt x="539" y="632"/>
                </a:cubicBezTo>
                <a:cubicBezTo>
                  <a:pt x="550" y="632"/>
                  <a:pt x="560" y="626"/>
                  <a:pt x="571" y="626"/>
                </a:cubicBezTo>
                <a:cubicBezTo>
                  <a:pt x="581" y="626"/>
                  <a:pt x="596" y="627"/>
                  <a:pt x="607" y="632"/>
                </a:cubicBezTo>
                <a:cubicBezTo>
                  <a:pt x="618" y="638"/>
                  <a:pt x="626" y="643"/>
                  <a:pt x="637" y="648"/>
                </a:cubicBezTo>
                <a:cubicBezTo>
                  <a:pt x="648" y="654"/>
                  <a:pt x="647" y="668"/>
                  <a:pt x="653" y="684"/>
                </a:cubicBezTo>
                <a:cubicBezTo>
                  <a:pt x="658" y="701"/>
                  <a:pt x="659" y="714"/>
                  <a:pt x="659" y="730"/>
                </a:cubicBezTo>
                <a:lnTo>
                  <a:pt x="659" y="771"/>
                </a:lnTo>
                <a:close/>
                <a:moveTo>
                  <a:pt x="350" y="730"/>
                </a:moveTo>
                <a:cubicBezTo>
                  <a:pt x="372" y="730"/>
                  <a:pt x="391" y="717"/>
                  <a:pt x="391" y="695"/>
                </a:cubicBezTo>
                <a:lnTo>
                  <a:pt x="391" y="684"/>
                </a:lnTo>
                <a:cubicBezTo>
                  <a:pt x="391" y="684"/>
                  <a:pt x="386" y="679"/>
                  <a:pt x="386" y="673"/>
                </a:cubicBezTo>
                <a:cubicBezTo>
                  <a:pt x="386" y="668"/>
                  <a:pt x="380" y="667"/>
                  <a:pt x="375" y="667"/>
                </a:cubicBezTo>
                <a:lnTo>
                  <a:pt x="345" y="667"/>
                </a:lnTo>
                <a:cubicBezTo>
                  <a:pt x="345" y="667"/>
                  <a:pt x="339" y="673"/>
                  <a:pt x="334" y="673"/>
                </a:cubicBezTo>
                <a:cubicBezTo>
                  <a:pt x="328" y="673"/>
                  <a:pt x="328" y="678"/>
                  <a:pt x="328" y="684"/>
                </a:cubicBezTo>
                <a:lnTo>
                  <a:pt x="328" y="695"/>
                </a:lnTo>
                <a:lnTo>
                  <a:pt x="268" y="695"/>
                </a:lnTo>
                <a:cubicBezTo>
                  <a:pt x="268" y="668"/>
                  <a:pt x="292" y="632"/>
                  <a:pt x="317" y="632"/>
                </a:cubicBezTo>
                <a:cubicBezTo>
                  <a:pt x="323" y="632"/>
                  <a:pt x="339" y="626"/>
                  <a:pt x="345" y="626"/>
                </a:cubicBezTo>
                <a:cubicBezTo>
                  <a:pt x="368" y="626"/>
                  <a:pt x="393" y="634"/>
                  <a:pt x="410" y="643"/>
                </a:cubicBezTo>
                <a:cubicBezTo>
                  <a:pt x="424" y="650"/>
                  <a:pt x="432" y="676"/>
                  <a:pt x="432" y="695"/>
                </a:cubicBezTo>
                <a:lnTo>
                  <a:pt x="432" y="714"/>
                </a:lnTo>
                <a:cubicBezTo>
                  <a:pt x="432" y="714"/>
                  <a:pt x="427" y="725"/>
                  <a:pt x="427" y="730"/>
                </a:cubicBezTo>
                <a:cubicBezTo>
                  <a:pt x="427" y="736"/>
                  <a:pt x="421" y="741"/>
                  <a:pt x="416" y="741"/>
                </a:cubicBezTo>
                <a:cubicBezTo>
                  <a:pt x="410" y="741"/>
                  <a:pt x="402" y="749"/>
                  <a:pt x="396" y="755"/>
                </a:cubicBezTo>
                <a:cubicBezTo>
                  <a:pt x="407" y="760"/>
                  <a:pt x="421" y="766"/>
                  <a:pt x="427" y="777"/>
                </a:cubicBezTo>
                <a:cubicBezTo>
                  <a:pt x="432" y="788"/>
                  <a:pt x="437" y="801"/>
                  <a:pt x="437" y="812"/>
                </a:cubicBezTo>
                <a:cubicBezTo>
                  <a:pt x="437" y="823"/>
                  <a:pt x="437" y="837"/>
                  <a:pt x="432" y="842"/>
                </a:cubicBezTo>
                <a:cubicBezTo>
                  <a:pt x="427" y="848"/>
                  <a:pt x="421" y="859"/>
                  <a:pt x="416" y="864"/>
                </a:cubicBezTo>
                <a:cubicBezTo>
                  <a:pt x="410" y="870"/>
                  <a:pt x="396" y="875"/>
                  <a:pt x="386" y="875"/>
                </a:cubicBezTo>
                <a:cubicBezTo>
                  <a:pt x="375" y="875"/>
                  <a:pt x="361" y="881"/>
                  <a:pt x="350" y="881"/>
                </a:cubicBezTo>
                <a:cubicBezTo>
                  <a:pt x="339" y="881"/>
                  <a:pt x="329" y="881"/>
                  <a:pt x="323" y="875"/>
                </a:cubicBezTo>
                <a:cubicBezTo>
                  <a:pt x="317" y="870"/>
                  <a:pt x="303" y="870"/>
                  <a:pt x="293" y="864"/>
                </a:cubicBezTo>
                <a:cubicBezTo>
                  <a:pt x="277" y="857"/>
                  <a:pt x="268" y="827"/>
                  <a:pt x="268" y="807"/>
                </a:cubicBezTo>
                <a:lnTo>
                  <a:pt x="317" y="807"/>
                </a:lnTo>
                <a:lnTo>
                  <a:pt x="317" y="818"/>
                </a:lnTo>
                <a:cubicBezTo>
                  <a:pt x="317" y="818"/>
                  <a:pt x="323" y="824"/>
                  <a:pt x="323" y="829"/>
                </a:cubicBezTo>
                <a:cubicBezTo>
                  <a:pt x="323" y="835"/>
                  <a:pt x="328" y="834"/>
                  <a:pt x="334" y="834"/>
                </a:cubicBezTo>
                <a:lnTo>
                  <a:pt x="364" y="834"/>
                </a:lnTo>
                <a:cubicBezTo>
                  <a:pt x="364" y="834"/>
                  <a:pt x="369" y="829"/>
                  <a:pt x="375" y="829"/>
                </a:cubicBezTo>
                <a:cubicBezTo>
                  <a:pt x="380" y="829"/>
                  <a:pt x="380" y="823"/>
                  <a:pt x="380" y="818"/>
                </a:cubicBezTo>
                <a:lnTo>
                  <a:pt x="380" y="788"/>
                </a:lnTo>
                <a:cubicBezTo>
                  <a:pt x="380" y="788"/>
                  <a:pt x="375" y="783"/>
                  <a:pt x="375" y="777"/>
                </a:cubicBezTo>
                <a:cubicBezTo>
                  <a:pt x="375" y="772"/>
                  <a:pt x="369" y="771"/>
                  <a:pt x="364" y="771"/>
                </a:cubicBezTo>
                <a:lnTo>
                  <a:pt x="328" y="771"/>
                </a:lnTo>
                <a:lnTo>
                  <a:pt x="328" y="730"/>
                </a:lnTo>
                <a:lnTo>
                  <a:pt x="350" y="730"/>
                </a:lnTo>
                <a:close/>
                <a:moveTo>
                  <a:pt x="468" y="235"/>
                </a:moveTo>
                <a:cubicBezTo>
                  <a:pt x="725" y="235"/>
                  <a:pt x="935" y="443"/>
                  <a:pt x="935" y="700"/>
                </a:cubicBezTo>
                <a:cubicBezTo>
                  <a:pt x="935" y="957"/>
                  <a:pt x="725" y="1168"/>
                  <a:pt x="468" y="1168"/>
                </a:cubicBezTo>
                <a:cubicBezTo>
                  <a:pt x="211" y="1168"/>
                  <a:pt x="0" y="957"/>
                  <a:pt x="0" y="700"/>
                </a:cubicBezTo>
                <a:lnTo>
                  <a:pt x="118" y="700"/>
                </a:lnTo>
                <a:cubicBezTo>
                  <a:pt x="118" y="892"/>
                  <a:pt x="276" y="1050"/>
                  <a:pt x="468" y="1050"/>
                </a:cubicBezTo>
                <a:cubicBezTo>
                  <a:pt x="659" y="1050"/>
                  <a:pt x="818" y="892"/>
                  <a:pt x="818" y="700"/>
                </a:cubicBezTo>
                <a:cubicBezTo>
                  <a:pt x="818" y="509"/>
                  <a:pt x="659" y="350"/>
                  <a:pt x="468" y="350"/>
                </a:cubicBezTo>
                <a:lnTo>
                  <a:pt x="468" y="585"/>
                </a:lnTo>
                <a:lnTo>
                  <a:pt x="175" y="293"/>
                </a:lnTo>
                <a:lnTo>
                  <a:pt x="468" y="0"/>
                </a:lnTo>
                <a:lnTo>
                  <a:pt x="468" y="235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4" name="Freeform 53"/>
          <p:cNvSpPr>
            <a:spLocks noChangeArrowheads="1"/>
          </p:cNvSpPr>
          <p:nvPr/>
        </p:nvSpPr>
        <p:spPr bwMode="auto">
          <a:xfrm>
            <a:off x="2055814" y="4325939"/>
            <a:ext cx="504825" cy="396875"/>
          </a:xfrm>
          <a:custGeom>
            <a:avLst/>
            <a:gdLst>
              <a:gd name="T0" fmla="*/ 374 w 1401"/>
              <a:gd name="T1" fmla="*/ 454 h 1101"/>
              <a:gd name="T2" fmla="*/ 167 w 1401"/>
              <a:gd name="T3" fmla="*/ 249 h 1101"/>
              <a:gd name="T4" fmla="*/ 249 w 1401"/>
              <a:gd name="T5" fmla="*/ 165 h 1101"/>
              <a:gd name="T6" fmla="*/ 456 w 1401"/>
              <a:gd name="T7" fmla="*/ 372 h 1101"/>
              <a:gd name="T8" fmla="*/ 374 w 1401"/>
              <a:gd name="T9" fmla="*/ 454 h 1101"/>
              <a:gd name="T10" fmla="*/ 757 w 1401"/>
              <a:gd name="T11" fmla="*/ 0 h 1101"/>
              <a:gd name="T12" fmla="*/ 757 w 1401"/>
              <a:gd name="T13" fmla="*/ 290 h 1101"/>
              <a:gd name="T14" fmla="*/ 642 w 1401"/>
              <a:gd name="T15" fmla="*/ 290 h 1101"/>
              <a:gd name="T16" fmla="*/ 642 w 1401"/>
              <a:gd name="T17" fmla="*/ 0 h 1101"/>
              <a:gd name="T18" fmla="*/ 757 w 1401"/>
              <a:gd name="T19" fmla="*/ 0 h 1101"/>
              <a:gd name="T20" fmla="*/ 1233 w 1401"/>
              <a:gd name="T21" fmla="*/ 249 h 1101"/>
              <a:gd name="T22" fmla="*/ 1025 w 1401"/>
              <a:gd name="T23" fmla="*/ 454 h 1101"/>
              <a:gd name="T24" fmla="*/ 943 w 1401"/>
              <a:gd name="T25" fmla="*/ 372 h 1101"/>
              <a:gd name="T26" fmla="*/ 1151 w 1401"/>
              <a:gd name="T27" fmla="*/ 164 h 1101"/>
              <a:gd name="T28" fmla="*/ 1233 w 1401"/>
              <a:gd name="T29" fmla="*/ 249 h 1101"/>
              <a:gd name="T30" fmla="*/ 1383 w 1401"/>
              <a:gd name="T31" fmla="*/ 856 h 1101"/>
              <a:gd name="T32" fmla="*/ 1400 w 1401"/>
              <a:gd name="T33" fmla="*/ 897 h 1101"/>
              <a:gd name="T34" fmla="*/ 1383 w 1401"/>
              <a:gd name="T35" fmla="*/ 938 h 1101"/>
              <a:gd name="T36" fmla="*/ 1238 w 1401"/>
              <a:gd name="T37" fmla="*/ 1083 h 1101"/>
              <a:gd name="T38" fmla="*/ 1197 w 1401"/>
              <a:gd name="T39" fmla="*/ 1100 h 1101"/>
              <a:gd name="T40" fmla="*/ 1156 w 1401"/>
              <a:gd name="T41" fmla="*/ 1083 h 1101"/>
              <a:gd name="T42" fmla="*/ 1000 w 1401"/>
              <a:gd name="T43" fmla="*/ 974 h 1101"/>
              <a:gd name="T44" fmla="*/ 968 w 1401"/>
              <a:gd name="T45" fmla="*/ 922 h 1101"/>
              <a:gd name="T46" fmla="*/ 968 w 1401"/>
              <a:gd name="T47" fmla="*/ 741 h 1101"/>
              <a:gd name="T48" fmla="*/ 700 w 1401"/>
              <a:gd name="T49" fmla="*/ 700 h 1101"/>
              <a:gd name="T50" fmla="*/ 432 w 1401"/>
              <a:gd name="T51" fmla="*/ 741 h 1101"/>
              <a:gd name="T52" fmla="*/ 432 w 1401"/>
              <a:gd name="T53" fmla="*/ 922 h 1101"/>
              <a:gd name="T54" fmla="*/ 399 w 1401"/>
              <a:gd name="T55" fmla="*/ 977 h 1101"/>
              <a:gd name="T56" fmla="*/ 243 w 1401"/>
              <a:gd name="T57" fmla="*/ 1083 h 1101"/>
              <a:gd name="T58" fmla="*/ 202 w 1401"/>
              <a:gd name="T59" fmla="*/ 1100 h 1101"/>
              <a:gd name="T60" fmla="*/ 161 w 1401"/>
              <a:gd name="T61" fmla="*/ 1083 h 1101"/>
              <a:gd name="T62" fmla="*/ 16 w 1401"/>
              <a:gd name="T63" fmla="*/ 938 h 1101"/>
              <a:gd name="T64" fmla="*/ 0 w 1401"/>
              <a:gd name="T65" fmla="*/ 897 h 1101"/>
              <a:gd name="T66" fmla="*/ 16 w 1401"/>
              <a:gd name="T67" fmla="*/ 856 h 1101"/>
              <a:gd name="T68" fmla="*/ 700 w 1401"/>
              <a:gd name="T69" fmla="*/ 583 h 1101"/>
              <a:gd name="T70" fmla="*/ 1383 w 1401"/>
              <a:gd name="T71" fmla="*/ 856 h 1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401" h="1101">
                <a:moveTo>
                  <a:pt x="374" y="454"/>
                </a:moveTo>
                <a:cubicBezTo>
                  <a:pt x="374" y="454"/>
                  <a:pt x="172" y="252"/>
                  <a:pt x="167" y="249"/>
                </a:cubicBezTo>
                <a:lnTo>
                  <a:pt x="249" y="165"/>
                </a:lnTo>
                <a:lnTo>
                  <a:pt x="456" y="372"/>
                </a:lnTo>
                <a:lnTo>
                  <a:pt x="374" y="454"/>
                </a:lnTo>
                <a:close/>
                <a:moveTo>
                  <a:pt x="757" y="0"/>
                </a:moveTo>
                <a:lnTo>
                  <a:pt x="757" y="290"/>
                </a:lnTo>
                <a:lnTo>
                  <a:pt x="642" y="290"/>
                </a:lnTo>
                <a:lnTo>
                  <a:pt x="642" y="0"/>
                </a:lnTo>
                <a:lnTo>
                  <a:pt x="757" y="0"/>
                </a:lnTo>
                <a:close/>
                <a:moveTo>
                  <a:pt x="1233" y="249"/>
                </a:moveTo>
                <a:cubicBezTo>
                  <a:pt x="1227" y="252"/>
                  <a:pt x="1025" y="454"/>
                  <a:pt x="1025" y="454"/>
                </a:cubicBezTo>
                <a:lnTo>
                  <a:pt x="943" y="372"/>
                </a:lnTo>
                <a:lnTo>
                  <a:pt x="1151" y="164"/>
                </a:lnTo>
                <a:lnTo>
                  <a:pt x="1233" y="249"/>
                </a:lnTo>
                <a:close/>
                <a:moveTo>
                  <a:pt x="1383" y="856"/>
                </a:moveTo>
                <a:cubicBezTo>
                  <a:pt x="1394" y="867"/>
                  <a:pt x="1400" y="881"/>
                  <a:pt x="1400" y="897"/>
                </a:cubicBezTo>
                <a:cubicBezTo>
                  <a:pt x="1400" y="914"/>
                  <a:pt x="1394" y="927"/>
                  <a:pt x="1383" y="938"/>
                </a:cubicBezTo>
                <a:lnTo>
                  <a:pt x="1238" y="1083"/>
                </a:lnTo>
                <a:cubicBezTo>
                  <a:pt x="1227" y="1094"/>
                  <a:pt x="1213" y="1100"/>
                  <a:pt x="1197" y="1100"/>
                </a:cubicBezTo>
                <a:cubicBezTo>
                  <a:pt x="1180" y="1100"/>
                  <a:pt x="1167" y="1094"/>
                  <a:pt x="1156" y="1083"/>
                </a:cubicBezTo>
                <a:cubicBezTo>
                  <a:pt x="1110" y="1039"/>
                  <a:pt x="1058" y="1001"/>
                  <a:pt x="1000" y="974"/>
                </a:cubicBezTo>
                <a:cubicBezTo>
                  <a:pt x="981" y="966"/>
                  <a:pt x="968" y="944"/>
                  <a:pt x="968" y="922"/>
                </a:cubicBezTo>
                <a:lnTo>
                  <a:pt x="968" y="741"/>
                </a:lnTo>
                <a:cubicBezTo>
                  <a:pt x="883" y="714"/>
                  <a:pt x="793" y="700"/>
                  <a:pt x="700" y="700"/>
                </a:cubicBezTo>
                <a:cubicBezTo>
                  <a:pt x="607" y="700"/>
                  <a:pt x="516" y="714"/>
                  <a:pt x="432" y="741"/>
                </a:cubicBezTo>
                <a:lnTo>
                  <a:pt x="432" y="922"/>
                </a:lnTo>
                <a:cubicBezTo>
                  <a:pt x="432" y="946"/>
                  <a:pt x="418" y="968"/>
                  <a:pt x="399" y="977"/>
                </a:cubicBezTo>
                <a:cubicBezTo>
                  <a:pt x="341" y="1004"/>
                  <a:pt x="290" y="1039"/>
                  <a:pt x="243" y="1083"/>
                </a:cubicBezTo>
                <a:cubicBezTo>
                  <a:pt x="232" y="1094"/>
                  <a:pt x="218" y="1100"/>
                  <a:pt x="202" y="1100"/>
                </a:cubicBezTo>
                <a:cubicBezTo>
                  <a:pt x="186" y="1100"/>
                  <a:pt x="172" y="1094"/>
                  <a:pt x="161" y="1083"/>
                </a:cubicBezTo>
                <a:lnTo>
                  <a:pt x="16" y="938"/>
                </a:lnTo>
                <a:cubicBezTo>
                  <a:pt x="5" y="927"/>
                  <a:pt x="0" y="914"/>
                  <a:pt x="0" y="897"/>
                </a:cubicBezTo>
                <a:cubicBezTo>
                  <a:pt x="0" y="881"/>
                  <a:pt x="5" y="867"/>
                  <a:pt x="16" y="856"/>
                </a:cubicBezTo>
                <a:cubicBezTo>
                  <a:pt x="194" y="687"/>
                  <a:pt x="434" y="583"/>
                  <a:pt x="700" y="583"/>
                </a:cubicBezTo>
                <a:cubicBezTo>
                  <a:pt x="965" y="583"/>
                  <a:pt x="1205" y="687"/>
                  <a:pt x="1383" y="856"/>
                </a:cubicBez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5" name="Freeform 54"/>
          <p:cNvSpPr>
            <a:spLocks noChangeArrowheads="1"/>
          </p:cNvSpPr>
          <p:nvPr/>
        </p:nvSpPr>
        <p:spPr bwMode="auto">
          <a:xfrm>
            <a:off x="3168651" y="4333877"/>
            <a:ext cx="441325" cy="377825"/>
          </a:xfrm>
          <a:custGeom>
            <a:avLst/>
            <a:gdLst>
              <a:gd name="T0" fmla="*/ 643 w 1226"/>
              <a:gd name="T1" fmla="*/ 293 h 1051"/>
              <a:gd name="T2" fmla="*/ 730 w 1226"/>
              <a:gd name="T3" fmla="*/ 293 h 1051"/>
              <a:gd name="T4" fmla="*/ 730 w 1226"/>
              <a:gd name="T5" fmla="*/ 539 h 1051"/>
              <a:gd name="T6" fmla="*/ 935 w 1226"/>
              <a:gd name="T7" fmla="*/ 662 h 1051"/>
              <a:gd name="T8" fmla="*/ 892 w 1226"/>
              <a:gd name="T9" fmla="*/ 733 h 1051"/>
              <a:gd name="T10" fmla="*/ 643 w 1226"/>
              <a:gd name="T11" fmla="*/ 582 h 1051"/>
              <a:gd name="T12" fmla="*/ 643 w 1226"/>
              <a:gd name="T13" fmla="*/ 293 h 1051"/>
              <a:gd name="T14" fmla="*/ 700 w 1226"/>
              <a:gd name="T15" fmla="*/ 0 h 1051"/>
              <a:gd name="T16" fmla="*/ 1225 w 1226"/>
              <a:gd name="T17" fmla="*/ 525 h 1051"/>
              <a:gd name="T18" fmla="*/ 700 w 1226"/>
              <a:gd name="T19" fmla="*/ 1050 h 1051"/>
              <a:gd name="T20" fmla="*/ 331 w 1226"/>
              <a:gd name="T21" fmla="*/ 897 h 1051"/>
              <a:gd name="T22" fmla="*/ 413 w 1226"/>
              <a:gd name="T23" fmla="*/ 812 h 1051"/>
              <a:gd name="T24" fmla="*/ 700 w 1226"/>
              <a:gd name="T25" fmla="*/ 932 h 1051"/>
              <a:gd name="T26" fmla="*/ 1110 w 1226"/>
              <a:gd name="T27" fmla="*/ 525 h 1051"/>
              <a:gd name="T28" fmla="*/ 700 w 1226"/>
              <a:gd name="T29" fmla="*/ 118 h 1051"/>
              <a:gd name="T30" fmla="*/ 293 w 1226"/>
              <a:gd name="T31" fmla="*/ 525 h 1051"/>
              <a:gd name="T32" fmla="*/ 468 w 1226"/>
              <a:gd name="T33" fmla="*/ 525 h 1051"/>
              <a:gd name="T34" fmla="*/ 233 w 1226"/>
              <a:gd name="T35" fmla="*/ 760 h 1051"/>
              <a:gd name="T36" fmla="*/ 227 w 1226"/>
              <a:gd name="T37" fmla="*/ 752 h 1051"/>
              <a:gd name="T38" fmla="*/ 0 w 1226"/>
              <a:gd name="T39" fmla="*/ 525 h 1051"/>
              <a:gd name="T40" fmla="*/ 175 w 1226"/>
              <a:gd name="T41" fmla="*/ 525 h 1051"/>
              <a:gd name="T42" fmla="*/ 700 w 1226"/>
              <a:gd name="T43" fmla="*/ 0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226" h="1051">
                <a:moveTo>
                  <a:pt x="643" y="293"/>
                </a:moveTo>
                <a:lnTo>
                  <a:pt x="730" y="293"/>
                </a:lnTo>
                <a:lnTo>
                  <a:pt x="730" y="539"/>
                </a:lnTo>
                <a:lnTo>
                  <a:pt x="935" y="662"/>
                </a:lnTo>
                <a:lnTo>
                  <a:pt x="892" y="733"/>
                </a:lnTo>
                <a:lnTo>
                  <a:pt x="643" y="582"/>
                </a:lnTo>
                <a:lnTo>
                  <a:pt x="643" y="293"/>
                </a:lnTo>
                <a:close/>
                <a:moveTo>
                  <a:pt x="700" y="0"/>
                </a:moveTo>
                <a:cubicBezTo>
                  <a:pt x="990" y="0"/>
                  <a:pt x="1225" y="235"/>
                  <a:pt x="1225" y="525"/>
                </a:cubicBezTo>
                <a:cubicBezTo>
                  <a:pt x="1225" y="815"/>
                  <a:pt x="990" y="1050"/>
                  <a:pt x="700" y="1050"/>
                </a:cubicBezTo>
                <a:cubicBezTo>
                  <a:pt x="555" y="1050"/>
                  <a:pt x="427" y="993"/>
                  <a:pt x="331" y="897"/>
                </a:cubicBezTo>
                <a:lnTo>
                  <a:pt x="413" y="812"/>
                </a:lnTo>
                <a:cubicBezTo>
                  <a:pt x="487" y="886"/>
                  <a:pt x="588" y="932"/>
                  <a:pt x="700" y="932"/>
                </a:cubicBezTo>
                <a:cubicBezTo>
                  <a:pt x="927" y="932"/>
                  <a:pt x="1110" y="752"/>
                  <a:pt x="1110" y="525"/>
                </a:cubicBezTo>
                <a:cubicBezTo>
                  <a:pt x="1110" y="298"/>
                  <a:pt x="927" y="118"/>
                  <a:pt x="700" y="118"/>
                </a:cubicBezTo>
                <a:cubicBezTo>
                  <a:pt x="473" y="118"/>
                  <a:pt x="293" y="298"/>
                  <a:pt x="293" y="525"/>
                </a:cubicBezTo>
                <a:lnTo>
                  <a:pt x="468" y="525"/>
                </a:lnTo>
                <a:lnTo>
                  <a:pt x="233" y="760"/>
                </a:lnTo>
                <a:lnTo>
                  <a:pt x="227" y="752"/>
                </a:lnTo>
                <a:lnTo>
                  <a:pt x="0" y="525"/>
                </a:lnTo>
                <a:lnTo>
                  <a:pt x="175" y="525"/>
                </a:lnTo>
                <a:cubicBezTo>
                  <a:pt x="175" y="235"/>
                  <a:pt x="410" y="0"/>
                  <a:pt x="700" y="0"/>
                </a:cubicBez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6" name="Freeform 55"/>
          <p:cNvSpPr>
            <a:spLocks noChangeArrowheads="1"/>
          </p:cNvSpPr>
          <p:nvPr/>
        </p:nvSpPr>
        <p:spPr bwMode="auto">
          <a:xfrm>
            <a:off x="4303712" y="4313238"/>
            <a:ext cx="336550" cy="419100"/>
          </a:xfrm>
          <a:custGeom>
            <a:avLst/>
            <a:gdLst>
              <a:gd name="T0" fmla="*/ 468 w 936"/>
              <a:gd name="T1" fmla="*/ 932 h 1165"/>
              <a:gd name="T2" fmla="*/ 760 w 936"/>
              <a:gd name="T3" fmla="*/ 639 h 1165"/>
              <a:gd name="T4" fmla="*/ 468 w 936"/>
              <a:gd name="T5" fmla="*/ 350 h 1165"/>
              <a:gd name="T6" fmla="*/ 222 w 936"/>
              <a:gd name="T7" fmla="*/ 484 h 1165"/>
              <a:gd name="T8" fmla="*/ 148 w 936"/>
              <a:gd name="T9" fmla="*/ 407 h 1165"/>
              <a:gd name="T10" fmla="*/ 148 w 936"/>
              <a:gd name="T11" fmla="*/ 639 h 1165"/>
              <a:gd name="T12" fmla="*/ 380 w 936"/>
              <a:gd name="T13" fmla="*/ 639 h 1165"/>
              <a:gd name="T14" fmla="*/ 287 w 936"/>
              <a:gd name="T15" fmla="*/ 546 h 1165"/>
              <a:gd name="T16" fmla="*/ 468 w 936"/>
              <a:gd name="T17" fmla="*/ 437 h 1165"/>
              <a:gd name="T18" fmla="*/ 673 w 936"/>
              <a:gd name="T19" fmla="*/ 639 h 1165"/>
              <a:gd name="T20" fmla="*/ 468 w 936"/>
              <a:gd name="T21" fmla="*/ 845 h 1165"/>
              <a:gd name="T22" fmla="*/ 301 w 936"/>
              <a:gd name="T23" fmla="*/ 757 h 1165"/>
              <a:gd name="T24" fmla="*/ 200 w 936"/>
              <a:gd name="T25" fmla="*/ 757 h 1165"/>
              <a:gd name="T26" fmla="*/ 468 w 936"/>
              <a:gd name="T27" fmla="*/ 932 h 1165"/>
              <a:gd name="T28" fmla="*/ 585 w 936"/>
              <a:gd name="T29" fmla="*/ 0 h 1165"/>
              <a:gd name="T30" fmla="*/ 935 w 936"/>
              <a:gd name="T31" fmla="*/ 350 h 1165"/>
              <a:gd name="T32" fmla="*/ 935 w 936"/>
              <a:gd name="T33" fmla="*/ 1050 h 1165"/>
              <a:gd name="T34" fmla="*/ 818 w 936"/>
              <a:gd name="T35" fmla="*/ 1164 h 1165"/>
              <a:gd name="T36" fmla="*/ 118 w 936"/>
              <a:gd name="T37" fmla="*/ 1164 h 1165"/>
              <a:gd name="T38" fmla="*/ 0 w 936"/>
              <a:gd name="T39" fmla="*/ 1050 h 1165"/>
              <a:gd name="T40" fmla="*/ 3 w 936"/>
              <a:gd name="T41" fmla="*/ 114 h 1165"/>
              <a:gd name="T42" fmla="*/ 118 w 936"/>
              <a:gd name="T43" fmla="*/ 0 h 1165"/>
              <a:gd name="T44" fmla="*/ 585 w 936"/>
              <a:gd name="T45" fmla="*/ 0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936" h="1165">
                <a:moveTo>
                  <a:pt x="468" y="932"/>
                </a:moveTo>
                <a:cubicBezTo>
                  <a:pt x="629" y="932"/>
                  <a:pt x="760" y="801"/>
                  <a:pt x="760" y="639"/>
                </a:cubicBezTo>
                <a:cubicBezTo>
                  <a:pt x="760" y="478"/>
                  <a:pt x="629" y="350"/>
                  <a:pt x="468" y="350"/>
                </a:cubicBezTo>
                <a:cubicBezTo>
                  <a:pt x="364" y="350"/>
                  <a:pt x="274" y="404"/>
                  <a:pt x="222" y="484"/>
                </a:cubicBezTo>
                <a:lnTo>
                  <a:pt x="148" y="407"/>
                </a:lnTo>
                <a:lnTo>
                  <a:pt x="148" y="639"/>
                </a:lnTo>
                <a:lnTo>
                  <a:pt x="380" y="639"/>
                </a:lnTo>
                <a:lnTo>
                  <a:pt x="287" y="546"/>
                </a:lnTo>
                <a:cubicBezTo>
                  <a:pt x="320" y="481"/>
                  <a:pt x="389" y="437"/>
                  <a:pt x="468" y="437"/>
                </a:cubicBezTo>
                <a:cubicBezTo>
                  <a:pt x="580" y="437"/>
                  <a:pt x="673" y="527"/>
                  <a:pt x="673" y="639"/>
                </a:cubicBezTo>
                <a:cubicBezTo>
                  <a:pt x="673" y="752"/>
                  <a:pt x="580" y="845"/>
                  <a:pt x="468" y="845"/>
                </a:cubicBezTo>
                <a:cubicBezTo>
                  <a:pt x="399" y="845"/>
                  <a:pt x="337" y="809"/>
                  <a:pt x="301" y="757"/>
                </a:cubicBezTo>
                <a:lnTo>
                  <a:pt x="200" y="757"/>
                </a:lnTo>
                <a:cubicBezTo>
                  <a:pt x="244" y="861"/>
                  <a:pt x="348" y="932"/>
                  <a:pt x="468" y="932"/>
                </a:cubicBezTo>
                <a:close/>
                <a:moveTo>
                  <a:pt x="585" y="0"/>
                </a:moveTo>
                <a:lnTo>
                  <a:pt x="935" y="350"/>
                </a:lnTo>
                <a:lnTo>
                  <a:pt x="935" y="1050"/>
                </a:lnTo>
                <a:cubicBezTo>
                  <a:pt x="935" y="1112"/>
                  <a:pt x="881" y="1164"/>
                  <a:pt x="818" y="1164"/>
                </a:cubicBezTo>
                <a:lnTo>
                  <a:pt x="118" y="1164"/>
                </a:lnTo>
                <a:cubicBezTo>
                  <a:pt x="55" y="1164"/>
                  <a:pt x="0" y="1112"/>
                  <a:pt x="0" y="1050"/>
                </a:cubicBezTo>
                <a:lnTo>
                  <a:pt x="3" y="114"/>
                </a:lnTo>
                <a:cubicBezTo>
                  <a:pt x="3" y="52"/>
                  <a:pt x="55" y="0"/>
                  <a:pt x="118" y="0"/>
                </a:cubicBezTo>
                <a:lnTo>
                  <a:pt x="585" y="0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7" name="Freeform 56"/>
          <p:cNvSpPr>
            <a:spLocks noChangeArrowheads="1"/>
          </p:cNvSpPr>
          <p:nvPr/>
        </p:nvSpPr>
        <p:spPr bwMode="auto">
          <a:xfrm>
            <a:off x="5365751" y="4313238"/>
            <a:ext cx="377825" cy="419100"/>
          </a:xfrm>
          <a:custGeom>
            <a:avLst/>
            <a:gdLst>
              <a:gd name="T0" fmla="*/ 757 w 1051"/>
              <a:gd name="T1" fmla="*/ 232 h 1165"/>
              <a:gd name="T2" fmla="*/ 1050 w 1051"/>
              <a:gd name="T3" fmla="*/ 0 h 1165"/>
              <a:gd name="T4" fmla="*/ 1050 w 1051"/>
              <a:gd name="T5" fmla="*/ 1164 h 1165"/>
              <a:gd name="T6" fmla="*/ 905 w 1051"/>
              <a:gd name="T7" fmla="*/ 1164 h 1165"/>
              <a:gd name="T8" fmla="*/ 905 w 1051"/>
              <a:gd name="T9" fmla="*/ 700 h 1165"/>
              <a:gd name="T10" fmla="*/ 757 w 1051"/>
              <a:gd name="T11" fmla="*/ 700 h 1165"/>
              <a:gd name="T12" fmla="*/ 757 w 1051"/>
              <a:gd name="T13" fmla="*/ 232 h 1165"/>
              <a:gd name="T14" fmla="*/ 468 w 1051"/>
              <a:gd name="T15" fmla="*/ 407 h 1165"/>
              <a:gd name="T16" fmla="*/ 468 w 1051"/>
              <a:gd name="T17" fmla="*/ 0 h 1165"/>
              <a:gd name="T18" fmla="*/ 582 w 1051"/>
              <a:gd name="T19" fmla="*/ 0 h 1165"/>
              <a:gd name="T20" fmla="*/ 582 w 1051"/>
              <a:gd name="T21" fmla="*/ 407 h 1165"/>
              <a:gd name="T22" fmla="*/ 364 w 1051"/>
              <a:gd name="T23" fmla="*/ 639 h 1165"/>
              <a:gd name="T24" fmla="*/ 364 w 1051"/>
              <a:gd name="T25" fmla="*/ 1164 h 1165"/>
              <a:gd name="T26" fmla="*/ 219 w 1051"/>
              <a:gd name="T27" fmla="*/ 1164 h 1165"/>
              <a:gd name="T28" fmla="*/ 219 w 1051"/>
              <a:gd name="T29" fmla="*/ 639 h 1165"/>
              <a:gd name="T30" fmla="*/ 0 w 1051"/>
              <a:gd name="T31" fmla="*/ 407 h 1165"/>
              <a:gd name="T32" fmla="*/ 0 w 1051"/>
              <a:gd name="T33" fmla="*/ 0 h 1165"/>
              <a:gd name="T34" fmla="*/ 118 w 1051"/>
              <a:gd name="T35" fmla="*/ 0 h 1165"/>
              <a:gd name="T36" fmla="*/ 118 w 1051"/>
              <a:gd name="T37" fmla="*/ 407 h 1165"/>
              <a:gd name="T38" fmla="*/ 232 w 1051"/>
              <a:gd name="T39" fmla="*/ 407 h 1165"/>
              <a:gd name="T40" fmla="*/ 232 w 1051"/>
              <a:gd name="T41" fmla="*/ 0 h 1165"/>
              <a:gd name="T42" fmla="*/ 350 w 1051"/>
              <a:gd name="T43" fmla="*/ 0 h 1165"/>
              <a:gd name="T44" fmla="*/ 350 w 1051"/>
              <a:gd name="T45" fmla="*/ 407 h 1165"/>
              <a:gd name="T46" fmla="*/ 468 w 1051"/>
              <a:gd name="T47" fmla="*/ 407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051" h="1165">
                <a:moveTo>
                  <a:pt x="757" y="232"/>
                </a:moveTo>
                <a:cubicBezTo>
                  <a:pt x="757" y="128"/>
                  <a:pt x="889" y="0"/>
                  <a:pt x="1050" y="0"/>
                </a:cubicBezTo>
                <a:lnTo>
                  <a:pt x="1050" y="1164"/>
                </a:lnTo>
                <a:lnTo>
                  <a:pt x="905" y="1164"/>
                </a:lnTo>
                <a:lnTo>
                  <a:pt x="905" y="700"/>
                </a:lnTo>
                <a:lnTo>
                  <a:pt x="757" y="700"/>
                </a:lnTo>
                <a:lnTo>
                  <a:pt x="757" y="232"/>
                </a:lnTo>
                <a:close/>
                <a:moveTo>
                  <a:pt x="468" y="407"/>
                </a:moveTo>
                <a:lnTo>
                  <a:pt x="468" y="0"/>
                </a:lnTo>
                <a:lnTo>
                  <a:pt x="582" y="0"/>
                </a:lnTo>
                <a:lnTo>
                  <a:pt x="582" y="407"/>
                </a:lnTo>
                <a:cubicBezTo>
                  <a:pt x="582" y="530"/>
                  <a:pt x="487" y="631"/>
                  <a:pt x="364" y="639"/>
                </a:cubicBezTo>
                <a:lnTo>
                  <a:pt x="364" y="1164"/>
                </a:lnTo>
                <a:lnTo>
                  <a:pt x="219" y="1164"/>
                </a:lnTo>
                <a:lnTo>
                  <a:pt x="219" y="639"/>
                </a:lnTo>
                <a:cubicBezTo>
                  <a:pt x="96" y="631"/>
                  <a:pt x="0" y="530"/>
                  <a:pt x="0" y="407"/>
                </a:cubicBezTo>
                <a:lnTo>
                  <a:pt x="0" y="0"/>
                </a:lnTo>
                <a:lnTo>
                  <a:pt x="118" y="0"/>
                </a:lnTo>
                <a:lnTo>
                  <a:pt x="118" y="407"/>
                </a:lnTo>
                <a:lnTo>
                  <a:pt x="232" y="407"/>
                </a:lnTo>
                <a:lnTo>
                  <a:pt x="232" y="0"/>
                </a:lnTo>
                <a:lnTo>
                  <a:pt x="350" y="0"/>
                </a:lnTo>
                <a:lnTo>
                  <a:pt x="350" y="407"/>
                </a:lnTo>
                <a:lnTo>
                  <a:pt x="468" y="407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8" name="Freeform 57"/>
          <p:cNvSpPr>
            <a:spLocks noChangeArrowheads="1"/>
          </p:cNvSpPr>
          <p:nvPr/>
        </p:nvSpPr>
        <p:spPr bwMode="auto">
          <a:xfrm>
            <a:off x="6427789" y="4321177"/>
            <a:ext cx="422275" cy="393699"/>
          </a:xfrm>
          <a:custGeom>
            <a:avLst/>
            <a:gdLst>
              <a:gd name="T0" fmla="*/ 730 w 1171"/>
              <a:gd name="T1" fmla="*/ 523 h 1092"/>
              <a:gd name="T2" fmla="*/ 645 w 1171"/>
              <a:gd name="T3" fmla="*/ 607 h 1092"/>
              <a:gd name="T4" fmla="*/ 1047 w 1171"/>
              <a:gd name="T5" fmla="*/ 1009 h 1092"/>
              <a:gd name="T6" fmla="*/ 965 w 1171"/>
              <a:gd name="T7" fmla="*/ 1091 h 1092"/>
              <a:gd name="T8" fmla="*/ 563 w 1171"/>
              <a:gd name="T9" fmla="*/ 689 h 1092"/>
              <a:gd name="T10" fmla="*/ 161 w 1171"/>
              <a:gd name="T11" fmla="*/ 1091 h 1092"/>
              <a:gd name="T12" fmla="*/ 79 w 1171"/>
              <a:gd name="T13" fmla="*/ 1009 h 1092"/>
              <a:gd name="T14" fmla="*/ 648 w 1171"/>
              <a:gd name="T15" fmla="*/ 441 h 1092"/>
              <a:gd name="T16" fmla="*/ 730 w 1171"/>
              <a:gd name="T17" fmla="*/ 132 h 1092"/>
              <a:gd name="T18" fmla="*/ 1085 w 1171"/>
              <a:gd name="T19" fmla="*/ 85 h 1092"/>
              <a:gd name="T20" fmla="*/ 1039 w 1171"/>
              <a:gd name="T21" fmla="*/ 443 h 1092"/>
              <a:gd name="T22" fmla="*/ 730 w 1171"/>
              <a:gd name="T23" fmla="*/ 523 h 1092"/>
              <a:gd name="T24" fmla="*/ 336 w 1171"/>
              <a:gd name="T25" fmla="*/ 629 h 1092"/>
              <a:gd name="T26" fmla="*/ 90 w 1171"/>
              <a:gd name="T27" fmla="*/ 383 h 1092"/>
              <a:gd name="T28" fmla="*/ 90 w 1171"/>
              <a:gd name="T29" fmla="*/ 55 h 1092"/>
              <a:gd name="T30" fmla="*/ 500 w 1171"/>
              <a:gd name="T31" fmla="*/ 463 h 1092"/>
              <a:gd name="T32" fmla="*/ 336 w 1171"/>
              <a:gd name="T33" fmla="*/ 629 h 10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171" h="1092">
                <a:moveTo>
                  <a:pt x="730" y="523"/>
                </a:moveTo>
                <a:lnTo>
                  <a:pt x="645" y="607"/>
                </a:lnTo>
                <a:lnTo>
                  <a:pt x="1047" y="1009"/>
                </a:lnTo>
                <a:lnTo>
                  <a:pt x="965" y="1091"/>
                </a:lnTo>
                <a:lnTo>
                  <a:pt x="563" y="689"/>
                </a:lnTo>
                <a:lnTo>
                  <a:pt x="161" y="1091"/>
                </a:lnTo>
                <a:lnTo>
                  <a:pt x="79" y="1009"/>
                </a:lnTo>
                <a:lnTo>
                  <a:pt x="648" y="441"/>
                </a:lnTo>
                <a:cubicBezTo>
                  <a:pt x="607" y="350"/>
                  <a:pt x="637" y="225"/>
                  <a:pt x="730" y="132"/>
                </a:cubicBezTo>
                <a:cubicBezTo>
                  <a:pt x="842" y="20"/>
                  <a:pt x="1000" y="0"/>
                  <a:pt x="1085" y="85"/>
                </a:cubicBezTo>
                <a:cubicBezTo>
                  <a:pt x="1170" y="170"/>
                  <a:pt x="1151" y="331"/>
                  <a:pt x="1039" y="443"/>
                </a:cubicBezTo>
                <a:cubicBezTo>
                  <a:pt x="946" y="536"/>
                  <a:pt x="820" y="564"/>
                  <a:pt x="730" y="523"/>
                </a:cubicBezTo>
                <a:close/>
                <a:moveTo>
                  <a:pt x="336" y="629"/>
                </a:moveTo>
                <a:lnTo>
                  <a:pt x="90" y="383"/>
                </a:lnTo>
                <a:cubicBezTo>
                  <a:pt x="0" y="293"/>
                  <a:pt x="0" y="145"/>
                  <a:pt x="90" y="55"/>
                </a:cubicBezTo>
                <a:lnTo>
                  <a:pt x="500" y="463"/>
                </a:lnTo>
                <a:lnTo>
                  <a:pt x="336" y="629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9" name="Freeform 58"/>
          <p:cNvSpPr>
            <a:spLocks noChangeArrowheads="1"/>
          </p:cNvSpPr>
          <p:nvPr/>
        </p:nvSpPr>
        <p:spPr bwMode="auto">
          <a:xfrm>
            <a:off x="7531101" y="4333877"/>
            <a:ext cx="377825" cy="377825"/>
          </a:xfrm>
          <a:custGeom>
            <a:avLst/>
            <a:gdLst>
              <a:gd name="T0" fmla="*/ 583 w 1051"/>
              <a:gd name="T1" fmla="*/ 582 h 1051"/>
              <a:gd name="T2" fmla="*/ 583 w 1051"/>
              <a:gd name="T3" fmla="*/ 232 h 1051"/>
              <a:gd name="T4" fmla="*/ 468 w 1051"/>
              <a:gd name="T5" fmla="*/ 232 h 1051"/>
              <a:gd name="T6" fmla="*/ 468 w 1051"/>
              <a:gd name="T7" fmla="*/ 582 h 1051"/>
              <a:gd name="T8" fmla="*/ 583 w 1051"/>
              <a:gd name="T9" fmla="*/ 582 h 1051"/>
              <a:gd name="T10" fmla="*/ 525 w 1051"/>
              <a:gd name="T11" fmla="*/ 834 h 1051"/>
              <a:gd name="T12" fmla="*/ 602 w 1051"/>
              <a:gd name="T13" fmla="*/ 757 h 1051"/>
              <a:gd name="T14" fmla="*/ 525 w 1051"/>
              <a:gd name="T15" fmla="*/ 684 h 1051"/>
              <a:gd name="T16" fmla="*/ 449 w 1051"/>
              <a:gd name="T17" fmla="*/ 757 h 1051"/>
              <a:gd name="T18" fmla="*/ 525 w 1051"/>
              <a:gd name="T19" fmla="*/ 834 h 1051"/>
              <a:gd name="T20" fmla="*/ 744 w 1051"/>
              <a:gd name="T21" fmla="*/ 0 h 1051"/>
              <a:gd name="T22" fmla="*/ 1050 w 1051"/>
              <a:gd name="T23" fmla="*/ 306 h 1051"/>
              <a:gd name="T24" fmla="*/ 1050 w 1051"/>
              <a:gd name="T25" fmla="*/ 744 h 1051"/>
              <a:gd name="T26" fmla="*/ 744 w 1051"/>
              <a:gd name="T27" fmla="*/ 1050 h 1051"/>
              <a:gd name="T28" fmla="*/ 306 w 1051"/>
              <a:gd name="T29" fmla="*/ 1050 h 1051"/>
              <a:gd name="T30" fmla="*/ 0 w 1051"/>
              <a:gd name="T31" fmla="*/ 744 h 1051"/>
              <a:gd name="T32" fmla="*/ 0 w 1051"/>
              <a:gd name="T33" fmla="*/ 306 h 1051"/>
              <a:gd name="T34" fmla="*/ 306 w 1051"/>
              <a:gd name="T35" fmla="*/ 0 h 1051"/>
              <a:gd name="T36" fmla="*/ 744 w 1051"/>
              <a:gd name="T37" fmla="*/ 0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051" h="1051">
                <a:moveTo>
                  <a:pt x="583" y="582"/>
                </a:moveTo>
                <a:lnTo>
                  <a:pt x="583" y="232"/>
                </a:lnTo>
                <a:lnTo>
                  <a:pt x="468" y="232"/>
                </a:lnTo>
                <a:lnTo>
                  <a:pt x="468" y="582"/>
                </a:lnTo>
                <a:lnTo>
                  <a:pt x="583" y="582"/>
                </a:lnTo>
                <a:close/>
                <a:moveTo>
                  <a:pt x="525" y="834"/>
                </a:moveTo>
                <a:cubicBezTo>
                  <a:pt x="566" y="834"/>
                  <a:pt x="602" y="798"/>
                  <a:pt x="602" y="757"/>
                </a:cubicBezTo>
                <a:cubicBezTo>
                  <a:pt x="602" y="716"/>
                  <a:pt x="566" y="684"/>
                  <a:pt x="525" y="684"/>
                </a:cubicBezTo>
                <a:cubicBezTo>
                  <a:pt x="484" y="684"/>
                  <a:pt x="449" y="716"/>
                  <a:pt x="449" y="757"/>
                </a:cubicBezTo>
                <a:cubicBezTo>
                  <a:pt x="449" y="798"/>
                  <a:pt x="484" y="834"/>
                  <a:pt x="525" y="834"/>
                </a:cubicBezTo>
                <a:close/>
                <a:moveTo>
                  <a:pt x="744" y="0"/>
                </a:moveTo>
                <a:lnTo>
                  <a:pt x="1050" y="306"/>
                </a:lnTo>
                <a:lnTo>
                  <a:pt x="1050" y="744"/>
                </a:lnTo>
                <a:lnTo>
                  <a:pt x="744" y="1050"/>
                </a:lnTo>
                <a:lnTo>
                  <a:pt x="306" y="1050"/>
                </a:lnTo>
                <a:lnTo>
                  <a:pt x="0" y="744"/>
                </a:lnTo>
                <a:lnTo>
                  <a:pt x="0" y="306"/>
                </a:lnTo>
                <a:lnTo>
                  <a:pt x="306" y="0"/>
                </a:lnTo>
                <a:lnTo>
                  <a:pt x="744" y="0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0" name="Freeform 59"/>
          <p:cNvSpPr>
            <a:spLocks noChangeArrowheads="1"/>
          </p:cNvSpPr>
          <p:nvPr/>
        </p:nvSpPr>
        <p:spPr bwMode="auto">
          <a:xfrm>
            <a:off x="8612189" y="4365627"/>
            <a:ext cx="377825" cy="314325"/>
          </a:xfrm>
          <a:custGeom>
            <a:avLst/>
            <a:gdLst>
              <a:gd name="T0" fmla="*/ 408 w 1051"/>
              <a:gd name="T1" fmla="*/ 232 h 875"/>
              <a:gd name="T2" fmla="*/ 1050 w 1051"/>
              <a:gd name="T3" fmla="*/ 874 h 875"/>
              <a:gd name="T4" fmla="*/ 408 w 1051"/>
              <a:gd name="T5" fmla="*/ 576 h 875"/>
              <a:gd name="T6" fmla="*/ 408 w 1051"/>
              <a:gd name="T7" fmla="*/ 814 h 875"/>
              <a:gd name="T8" fmla="*/ 0 w 1051"/>
              <a:gd name="T9" fmla="*/ 407 h 875"/>
              <a:gd name="T10" fmla="*/ 408 w 1051"/>
              <a:gd name="T11" fmla="*/ 0 h 875"/>
              <a:gd name="T12" fmla="*/ 408 w 1051"/>
              <a:gd name="T13" fmla="*/ 232 h 8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051" h="875">
                <a:moveTo>
                  <a:pt x="408" y="232"/>
                </a:moveTo>
                <a:cubicBezTo>
                  <a:pt x="815" y="289"/>
                  <a:pt x="993" y="582"/>
                  <a:pt x="1050" y="874"/>
                </a:cubicBezTo>
                <a:cubicBezTo>
                  <a:pt x="905" y="669"/>
                  <a:pt x="700" y="576"/>
                  <a:pt x="408" y="576"/>
                </a:cubicBezTo>
                <a:lnTo>
                  <a:pt x="408" y="814"/>
                </a:lnTo>
                <a:lnTo>
                  <a:pt x="0" y="407"/>
                </a:lnTo>
                <a:lnTo>
                  <a:pt x="408" y="0"/>
                </a:lnTo>
                <a:lnTo>
                  <a:pt x="408" y="232"/>
                </a:lnTo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1" name="Freeform 60"/>
          <p:cNvSpPr>
            <a:spLocks noChangeArrowheads="1"/>
          </p:cNvSpPr>
          <p:nvPr/>
        </p:nvSpPr>
        <p:spPr bwMode="auto">
          <a:xfrm>
            <a:off x="9632951" y="4365627"/>
            <a:ext cx="504825" cy="314325"/>
          </a:xfrm>
          <a:custGeom>
            <a:avLst/>
            <a:gdLst>
              <a:gd name="T0" fmla="*/ 758 w 1401"/>
              <a:gd name="T1" fmla="*/ 232 h 875"/>
              <a:gd name="T2" fmla="*/ 1400 w 1401"/>
              <a:gd name="T3" fmla="*/ 874 h 875"/>
              <a:gd name="T4" fmla="*/ 758 w 1401"/>
              <a:gd name="T5" fmla="*/ 576 h 875"/>
              <a:gd name="T6" fmla="*/ 758 w 1401"/>
              <a:gd name="T7" fmla="*/ 814 h 875"/>
              <a:gd name="T8" fmla="*/ 350 w 1401"/>
              <a:gd name="T9" fmla="*/ 407 h 875"/>
              <a:gd name="T10" fmla="*/ 758 w 1401"/>
              <a:gd name="T11" fmla="*/ 0 h 875"/>
              <a:gd name="T12" fmla="*/ 758 w 1401"/>
              <a:gd name="T13" fmla="*/ 232 h 875"/>
              <a:gd name="T14" fmla="*/ 408 w 1401"/>
              <a:gd name="T15" fmla="*/ 175 h 875"/>
              <a:gd name="T16" fmla="*/ 175 w 1401"/>
              <a:gd name="T17" fmla="*/ 407 h 875"/>
              <a:gd name="T18" fmla="*/ 408 w 1401"/>
              <a:gd name="T19" fmla="*/ 639 h 875"/>
              <a:gd name="T20" fmla="*/ 408 w 1401"/>
              <a:gd name="T21" fmla="*/ 814 h 875"/>
              <a:gd name="T22" fmla="*/ 0 w 1401"/>
              <a:gd name="T23" fmla="*/ 407 h 875"/>
              <a:gd name="T24" fmla="*/ 408 w 1401"/>
              <a:gd name="T25" fmla="*/ 0 h 875"/>
              <a:gd name="T26" fmla="*/ 408 w 1401"/>
              <a:gd name="T27" fmla="*/ 175 h 8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401" h="875">
                <a:moveTo>
                  <a:pt x="758" y="232"/>
                </a:moveTo>
                <a:cubicBezTo>
                  <a:pt x="1165" y="289"/>
                  <a:pt x="1343" y="582"/>
                  <a:pt x="1400" y="874"/>
                </a:cubicBezTo>
                <a:cubicBezTo>
                  <a:pt x="1255" y="669"/>
                  <a:pt x="1050" y="576"/>
                  <a:pt x="758" y="576"/>
                </a:cubicBezTo>
                <a:lnTo>
                  <a:pt x="758" y="814"/>
                </a:lnTo>
                <a:lnTo>
                  <a:pt x="350" y="407"/>
                </a:lnTo>
                <a:lnTo>
                  <a:pt x="758" y="0"/>
                </a:lnTo>
                <a:lnTo>
                  <a:pt x="758" y="232"/>
                </a:lnTo>
                <a:close/>
                <a:moveTo>
                  <a:pt x="408" y="175"/>
                </a:moveTo>
                <a:lnTo>
                  <a:pt x="175" y="407"/>
                </a:lnTo>
                <a:lnTo>
                  <a:pt x="408" y="639"/>
                </a:lnTo>
                <a:lnTo>
                  <a:pt x="408" y="814"/>
                </a:lnTo>
                <a:lnTo>
                  <a:pt x="0" y="407"/>
                </a:lnTo>
                <a:lnTo>
                  <a:pt x="408" y="0"/>
                </a:lnTo>
                <a:lnTo>
                  <a:pt x="408" y="175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2" name="Freeform 61"/>
          <p:cNvSpPr>
            <a:spLocks noChangeArrowheads="1"/>
          </p:cNvSpPr>
          <p:nvPr/>
        </p:nvSpPr>
        <p:spPr bwMode="auto">
          <a:xfrm>
            <a:off x="10798174" y="4313239"/>
            <a:ext cx="336550" cy="420687"/>
          </a:xfrm>
          <a:custGeom>
            <a:avLst/>
            <a:gdLst>
              <a:gd name="T0" fmla="*/ 467 w 936"/>
              <a:gd name="T1" fmla="*/ 235 h 1169"/>
              <a:gd name="T2" fmla="*/ 935 w 936"/>
              <a:gd name="T3" fmla="*/ 700 h 1169"/>
              <a:gd name="T4" fmla="*/ 467 w 936"/>
              <a:gd name="T5" fmla="*/ 1168 h 1169"/>
              <a:gd name="T6" fmla="*/ 0 w 936"/>
              <a:gd name="T7" fmla="*/ 700 h 1169"/>
              <a:gd name="T8" fmla="*/ 117 w 936"/>
              <a:gd name="T9" fmla="*/ 700 h 1169"/>
              <a:gd name="T10" fmla="*/ 467 w 936"/>
              <a:gd name="T11" fmla="*/ 1050 h 1169"/>
              <a:gd name="T12" fmla="*/ 817 w 936"/>
              <a:gd name="T13" fmla="*/ 700 h 1169"/>
              <a:gd name="T14" fmla="*/ 467 w 936"/>
              <a:gd name="T15" fmla="*/ 350 h 1169"/>
              <a:gd name="T16" fmla="*/ 467 w 936"/>
              <a:gd name="T17" fmla="*/ 585 h 1169"/>
              <a:gd name="T18" fmla="*/ 175 w 936"/>
              <a:gd name="T19" fmla="*/ 293 h 1169"/>
              <a:gd name="T20" fmla="*/ 467 w 936"/>
              <a:gd name="T21" fmla="*/ 0 h 1169"/>
              <a:gd name="T22" fmla="*/ 467 w 936"/>
              <a:gd name="T23" fmla="*/ 235 h 11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936" h="1169">
                <a:moveTo>
                  <a:pt x="467" y="235"/>
                </a:moveTo>
                <a:cubicBezTo>
                  <a:pt x="724" y="235"/>
                  <a:pt x="935" y="443"/>
                  <a:pt x="935" y="700"/>
                </a:cubicBezTo>
                <a:cubicBezTo>
                  <a:pt x="935" y="957"/>
                  <a:pt x="724" y="1168"/>
                  <a:pt x="467" y="1168"/>
                </a:cubicBezTo>
                <a:cubicBezTo>
                  <a:pt x="210" y="1168"/>
                  <a:pt x="0" y="957"/>
                  <a:pt x="0" y="700"/>
                </a:cubicBezTo>
                <a:lnTo>
                  <a:pt x="117" y="700"/>
                </a:lnTo>
                <a:cubicBezTo>
                  <a:pt x="117" y="894"/>
                  <a:pt x="273" y="1050"/>
                  <a:pt x="467" y="1050"/>
                </a:cubicBezTo>
                <a:cubicBezTo>
                  <a:pt x="662" y="1050"/>
                  <a:pt x="817" y="894"/>
                  <a:pt x="817" y="700"/>
                </a:cubicBezTo>
                <a:cubicBezTo>
                  <a:pt x="817" y="506"/>
                  <a:pt x="662" y="350"/>
                  <a:pt x="467" y="350"/>
                </a:cubicBezTo>
                <a:lnTo>
                  <a:pt x="467" y="585"/>
                </a:lnTo>
                <a:lnTo>
                  <a:pt x="175" y="293"/>
                </a:lnTo>
                <a:lnTo>
                  <a:pt x="467" y="0"/>
                </a:lnTo>
                <a:lnTo>
                  <a:pt x="467" y="235"/>
                </a:lnTo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3" name="Freeform 62"/>
          <p:cNvSpPr>
            <a:spLocks noChangeArrowheads="1"/>
          </p:cNvSpPr>
          <p:nvPr/>
        </p:nvSpPr>
        <p:spPr bwMode="auto">
          <a:xfrm>
            <a:off x="1055687" y="5121275"/>
            <a:ext cx="419100" cy="293688"/>
          </a:xfrm>
          <a:custGeom>
            <a:avLst/>
            <a:gdLst>
              <a:gd name="T0" fmla="*/ 689 w 1166"/>
              <a:gd name="T1" fmla="*/ 161 h 816"/>
              <a:gd name="T2" fmla="*/ 1107 w 1166"/>
              <a:gd name="T3" fmla="*/ 640 h 816"/>
              <a:gd name="T4" fmla="*/ 57 w 1166"/>
              <a:gd name="T5" fmla="*/ 640 h 816"/>
              <a:gd name="T6" fmla="*/ 476 w 1166"/>
              <a:gd name="T7" fmla="*/ 161 h 816"/>
              <a:gd name="T8" fmla="*/ 465 w 1166"/>
              <a:gd name="T9" fmla="*/ 115 h 816"/>
              <a:gd name="T10" fmla="*/ 582 w 1166"/>
              <a:gd name="T11" fmla="*/ 0 h 816"/>
              <a:gd name="T12" fmla="*/ 700 w 1166"/>
              <a:gd name="T13" fmla="*/ 115 h 816"/>
              <a:gd name="T14" fmla="*/ 689 w 1166"/>
              <a:gd name="T15" fmla="*/ 161 h 816"/>
              <a:gd name="T16" fmla="*/ 0 w 1166"/>
              <a:gd name="T17" fmla="*/ 700 h 816"/>
              <a:gd name="T18" fmla="*/ 1165 w 1166"/>
              <a:gd name="T19" fmla="*/ 700 h 816"/>
              <a:gd name="T20" fmla="*/ 1165 w 1166"/>
              <a:gd name="T21" fmla="*/ 815 h 816"/>
              <a:gd name="T22" fmla="*/ 0 w 1166"/>
              <a:gd name="T23" fmla="*/ 815 h 816"/>
              <a:gd name="T24" fmla="*/ 0 w 1166"/>
              <a:gd name="T25" fmla="*/ 700 h 8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166" h="816">
                <a:moveTo>
                  <a:pt x="689" y="161"/>
                </a:moveTo>
                <a:cubicBezTo>
                  <a:pt x="916" y="208"/>
                  <a:pt x="1091" y="402"/>
                  <a:pt x="1107" y="640"/>
                </a:cubicBezTo>
                <a:lnTo>
                  <a:pt x="57" y="640"/>
                </a:lnTo>
                <a:cubicBezTo>
                  <a:pt x="74" y="402"/>
                  <a:pt x="249" y="208"/>
                  <a:pt x="476" y="161"/>
                </a:cubicBezTo>
                <a:cubicBezTo>
                  <a:pt x="470" y="148"/>
                  <a:pt x="465" y="131"/>
                  <a:pt x="465" y="115"/>
                </a:cubicBezTo>
                <a:cubicBezTo>
                  <a:pt x="465" y="52"/>
                  <a:pt x="520" y="0"/>
                  <a:pt x="582" y="0"/>
                </a:cubicBezTo>
                <a:cubicBezTo>
                  <a:pt x="645" y="0"/>
                  <a:pt x="700" y="52"/>
                  <a:pt x="700" y="115"/>
                </a:cubicBezTo>
                <a:cubicBezTo>
                  <a:pt x="700" y="131"/>
                  <a:pt x="695" y="148"/>
                  <a:pt x="689" y="161"/>
                </a:cubicBezTo>
                <a:close/>
                <a:moveTo>
                  <a:pt x="0" y="700"/>
                </a:moveTo>
                <a:lnTo>
                  <a:pt x="1165" y="700"/>
                </a:lnTo>
                <a:lnTo>
                  <a:pt x="1165" y="815"/>
                </a:lnTo>
                <a:lnTo>
                  <a:pt x="0" y="815"/>
                </a:lnTo>
                <a:lnTo>
                  <a:pt x="0" y="700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4" name="Freeform 63"/>
          <p:cNvSpPr>
            <a:spLocks noChangeArrowheads="1"/>
          </p:cNvSpPr>
          <p:nvPr/>
        </p:nvSpPr>
        <p:spPr bwMode="auto">
          <a:xfrm>
            <a:off x="2157414" y="5057775"/>
            <a:ext cx="377825" cy="419100"/>
          </a:xfrm>
          <a:custGeom>
            <a:avLst/>
            <a:gdLst>
              <a:gd name="T0" fmla="*/ 761 w 1051"/>
              <a:gd name="T1" fmla="*/ 0 h 1166"/>
              <a:gd name="T2" fmla="*/ 936 w 1051"/>
              <a:gd name="T3" fmla="*/ 175 h 1166"/>
              <a:gd name="T4" fmla="*/ 761 w 1051"/>
              <a:gd name="T5" fmla="*/ 350 h 1166"/>
              <a:gd name="T6" fmla="*/ 761 w 1051"/>
              <a:gd name="T7" fmla="*/ 233 h 1166"/>
              <a:gd name="T8" fmla="*/ 293 w 1051"/>
              <a:gd name="T9" fmla="*/ 233 h 1166"/>
              <a:gd name="T10" fmla="*/ 293 w 1051"/>
              <a:gd name="T11" fmla="*/ 115 h 1166"/>
              <a:gd name="T12" fmla="*/ 761 w 1051"/>
              <a:gd name="T13" fmla="*/ 115 h 1166"/>
              <a:gd name="T14" fmla="*/ 761 w 1051"/>
              <a:gd name="T15" fmla="*/ 0 h 1166"/>
              <a:gd name="T16" fmla="*/ 818 w 1051"/>
              <a:gd name="T17" fmla="*/ 700 h 1166"/>
              <a:gd name="T18" fmla="*/ 818 w 1051"/>
              <a:gd name="T19" fmla="*/ 525 h 1166"/>
              <a:gd name="T20" fmla="*/ 586 w 1051"/>
              <a:gd name="T21" fmla="*/ 525 h 1166"/>
              <a:gd name="T22" fmla="*/ 586 w 1051"/>
              <a:gd name="T23" fmla="*/ 700 h 1166"/>
              <a:gd name="T24" fmla="*/ 818 w 1051"/>
              <a:gd name="T25" fmla="*/ 700 h 1166"/>
              <a:gd name="T26" fmla="*/ 411 w 1051"/>
              <a:gd name="T27" fmla="*/ 1050 h 1166"/>
              <a:gd name="T28" fmla="*/ 468 w 1051"/>
              <a:gd name="T29" fmla="*/ 990 h 1166"/>
              <a:gd name="T30" fmla="*/ 411 w 1051"/>
              <a:gd name="T31" fmla="*/ 932 h 1166"/>
              <a:gd name="T32" fmla="*/ 350 w 1051"/>
              <a:gd name="T33" fmla="*/ 990 h 1166"/>
              <a:gd name="T34" fmla="*/ 411 w 1051"/>
              <a:gd name="T35" fmla="*/ 1050 h 1166"/>
              <a:gd name="T36" fmla="*/ 936 w 1051"/>
              <a:gd name="T37" fmla="*/ 875 h 1166"/>
              <a:gd name="T38" fmla="*/ 1050 w 1051"/>
              <a:gd name="T39" fmla="*/ 875 h 1166"/>
              <a:gd name="T40" fmla="*/ 1050 w 1051"/>
              <a:gd name="T41" fmla="*/ 990 h 1166"/>
              <a:gd name="T42" fmla="*/ 586 w 1051"/>
              <a:gd name="T43" fmla="*/ 990 h 1166"/>
              <a:gd name="T44" fmla="*/ 411 w 1051"/>
              <a:gd name="T45" fmla="*/ 1165 h 1166"/>
              <a:gd name="T46" fmla="*/ 236 w 1051"/>
              <a:gd name="T47" fmla="*/ 990 h 1166"/>
              <a:gd name="T48" fmla="*/ 118 w 1051"/>
              <a:gd name="T49" fmla="*/ 990 h 1166"/>
              <a:gd name="T50" fmla="*/ 0 w 1051"/>
              <a:gd name="T51" fmla="*/ 875 h 1166"/>
              <a:gd name="T52" fmla="*/ 0 w 1051"/>
              <a:gd name="T53" fmla="*/ 700 h 1166"/>
              <a:gd name="T54" fmla="*/ 411 w 1051"/>
              <a:gd name="T55" fmla="*/ 700 h 1166"/>
              <a:gd name="T56" fmla="*/ 411 w 1051"/>
              <a:gd name="T57" fmla="*/ 525 h 1166"/>
              <a:gd name="T58" fmla="*/ 175 w 1051"/>
              <a:gd name="T59" fmla="*/ 525 h 1166"/>
              <a:gd name="T60" fmla="*/ 175 w 1051"/>
              <a:gd name="T61" fmla="*/ 640 h 1166"/>
              <a:gd name="T62" fmla="*/ 0 w 1051"/>
              <a:gd name="T63" fmla="*/ 465 h 1166"/>
              <a:gd name="T64" fmla="*/ 175 w 1051"/>
              <a:gd name="T65" fmla="*/ 290 h 1166"/>
              <a:gd name="T66" fmla="*/ 175 w 1051"/>
              <a:gd name="T67" fmla="*/ 408 h 1166"/>
              <a:gd name="T68" fmla="*/ 818 w 1051"/>
              <a:gd name="T69" fmla="*/ 408 h 1166"/>
              <a:gd name="T70" fmla="*/ 936 w 1051"/>
              <a:gd name="T71" fmla="*/ 525 h 1166"/>
              <a:gd name="T72" fmla="*/ 936 w 1051"/>
              <a:gd name="T73" fmla="*/ 875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051" h="1166">
                <a:moveTo>
                  <a:pt x="761" y="0"/>
                </a:moveTo>
                <a:lnTo>
                  <a:pt x="936" y="175"/>
                </a:lnTo>
                <a:lnTo>
                  <a:pt x="761" y="350"/>
                </a:lnTo>
                <a:lnTo>
                  <a:pt x="761" y="233"/>
                </a:lnTo>
                <a:lnTo>
                  <a:pt x="293" y="233"/>
                </a:lnTo>
                <a:lnTo>
                  <a:pt x="293" y="115"/>
                </a:lnTo>
                <a:lnTo>
                  <a:pt x="761" y="115"/>
                </a:lnTo>
                <a:lnTo>
                  <a:pt x="761" y="0"/>
                </a:lnTo>
                <a:close/>
                <a:moveTo>
                  <a:pt x="818" y="700"/>
                </a:moveTo>
                <a:lnTo>
                  <a:pt x="818" y="525"/>
                </a:lnTo>
                <a:lnTo>
                  <a:pt x="586" y="525"/>
                </a:lnTo>
                <a:lnTo>
                  <a:pt x="586" y="700"/>
                </a:lnTo>
                <a:lnTo>
                  <a:pt x="818" y="700"/>
                </a:lnTo>
                <a:close/>
                <a:moveTo>
                  <a:pt x="411" y="1050"/>
                </a:moveTo>
                <a:cubicBezTo>
                  <a:pt x="443" y="1050"/>
                  <a:pt x="468" y="1023"/>
                  <a:pt x="468" y="990"/>
                </a:cubicBezTo>
                <a:cubicBezTo>
                  <a:pt x="468" y="957"/>
                  <a:pt x="443" y="932"/>
                  <a:pt x="411" y="932"/>
                </a:cubicBezTo>
                <a:cubicBezTo>
                  <a:pt x="378" y="932"/>
                  <a:pt x="350" y="957"/>
                  <a:pt x="350" y="990"/>
                </a:cubicBezTo>
                <a:cubicBezTo>
                  <a:pt x="350" y="1023"/>
                  <a:pt x="378" y="1050"/>
                  <a:pt x="411" y="1050"/>
                </a:cubicBezTo>
                <a:close/>
                <a:moveTo>
                  <a:pt x="936" y="875"/>
                </a:moveTo>
                <a:lnTo>
                  <a:pt x="1050" y="875"/>
                </a:lnTo>
                <a:lnTo>
                  <a:pt x="1050" y="990"/>
                </a:lnTo>
                <a:lnTo>
                  <a:pt x="586" y="990"/>
                </a:lnTo>
                <a:cubicBezTo>
                  <a:pt x="586" y="1086"/>
                  <a:pt x="506" y="1165"/>
                  <a:pt x="411" y="1165"/>
                </a:cubicBezTo>
                <a:cubicBezTo>
                  <a:pt x="315" y="1165"/>
                  <a:pt x="236" y="1086"/>
                  <a:pt x="236" y="990"/>
                </a:cubicBezTo>
                <a:lnTo>
                  <a:pt x="118" y="990"/>
                </a:lnTo>
                <a:cubicBezTo>
                  <a:pt x="55" y="990"/>
                  <a:pt x="0" y="938"/>
                  <a:pt x="0" y="875"/>
                </a:cubicBezTo>
                <a:lnTo>
                  <a:pt x="0" y="700"/>
                </a:lnTo>
                <a:lnTo>
                  <a:pt x="411" y="700"/>
                </a:lnTo>
                <a:lnTo>
                  <a:pt x="411" y="525"/>
                </a:lnTo>
                <a:lnTo>
                  <a:pt x="175" y="525"/>
                </a:lnTo>
                <a:lnTo>
                  <a:pt x="175" y="640"/>
                </a:lnTo>
                <a:lnTo>
                  <a:pt x="0" y="465"/>
                </a:lnTo>
                <a:lnTo>
                  <a:pt x="175" y="290"/>
                </a:lnTo>
                <a:lnTo>
                  <a:pt x="175" y="408"/>
                </a:lnTo>
                <a:lnTo>
                  <a:pt x="818" y="408"/>
                </a:lnTo>
                <a:cubicBezTo>
                  <a:pt x="881" y="408"/>
                  <a:pt x="936" y="462"/>
                  <a:pt x="936" y="525"/>
                </a:cubicBezTo>
                <a:lnTo>
                  <a:pt x="936" y="875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5" name="Freeform 64"/>
          <p:cNvSpPr>
            <a:spLocks noChangeArrowheads="1"/>
          </p:cNvSpPr>
          <p:nvPr/>
        </p:nvSpPr>
        <p:spPr bwMode="auto">
          <a:xfrm>
            <a:off x="3263901" y="5103815"/>
            <a:ext cx="327025" cy="327025"/>
          </a:xfrm>
          <a:custGeom>
            <a:avLst/>
            <a:gdLst>
              <a:gd name="T0" fmla="*/ 0 w 908"/>
              <a:gd name="T1" fmla="*/ 328 h 908"/>
              <a:gd name="T2" fmla="*/ 579 w 908"/>
              <a:gd name="T3" fmla="*/ 907 h 908"/>
              <a:gd name="T4" fmla="*/ 412 w 908"/>
              <a:gd name="T5" fmla="*/ 907 h 908"/>
              <a:gd name="T6" fmla="*/ 0 w 908"/>
              <a:gd name="T7" fmla="*/ 495 h 908"/>
              <a:gd name="T8" fmla="*/ 0 w 908"/>
              <a:gd name="T9" fmla="*/ 328 h 908"/>
              <a:gd name="T10" fmla="*/ 0 w 908"/>
              <a:gd name="T11" fmla="*/ 0 h 908"/>
              <a:gd name="T12" fmla="*/ 907 w 908"/>
              <a:gd name="T13" fmla="*/ 907 h 908"/>
              <a:gd name="T14" fmla="*/ 743 w 908"/>
              <a:gd name="T15" fmla="*/ 907 h 908"/>
              <a:gd name="T16" fmla="*/ 0 w 908"/>
              <a:gd name="T17" fmla="*/ 164 h 908"/>
              <a:gd name="T18" fmla="*/ 0 w 908"/>
              <a:gd name="T19" fmla="*/ 0 h 908"/>
              <a:gd name="T20" fmla="*/ 0 w 908"/>
              <a:gd name="T21" fmla="*/ 779 h 908"/>
              <a:gd name="T22" fmla="*/ 128 w 908"/>
              <a:gd name="T23" fmla="*/ 653 h 908"/>
              <a:gd name="T24" fmla="*/ 254 w 908"/>
              <a:gd name="T25" fmla="*/ 779 h 908"/>
              <a:gd name="T26" fmla="*/ 128 w 908"/>
              <a:gd name="T27" fmla="*/ 907 h 908"/>
              <a:gd name="T28" fmla="*/ 0 w 908"/>
              <a:gd name="T29" fmla="*/ 779 h 9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908" h="908">
                <a:moveTo>
                  <a:pt x="0" y="328"/>
                </a:moveTo>
                <a:cubicBezTo>
                  <a:pt x="319" y="328"/>
                  <a:pt x="579" y="588"/>
                  <a:pt x="579" y="907"/>
                </a:cubicBezTo>
                <a:lnTo>
                  <a:pt x="412" y="907"/>
                </a:lnTo>
                <a:cubicBezTo>
                  <a:pt x="412" y="680"/>
                  <a:pt x="226" y="495"/>
                  <a:pt x="0" y="495"/>
                </a:cubicBezTo>
                <a:lnTo>
                  <a:pt x="0" y="328"/>
                </a:lnTo>
                <a:close/>
                <a:moveTo>
                  <a:pt x="0" y="0"/>
                </a:moveTo>
                <a:cubicBezTo>
                  <a:pt x="500" y="0"/>
                  <a:pt x="907" y="407"/>
                  <a:pt x="907" y="907"/>
                </a:cubicBezTo>
                <a:lnTo>
                  <a:pt x="743" y="907"/>
                </a:lnTo>
                <a:cubicBezTo>
                  <a:pt x="743" y="497"/>
                  <a:pt x="410" y="164"/>
                  <a:pt x="0" y="164"/>
                </a:cubicBezTo>
                <a:lnTo>
                  <a:pt x="0" y="0"/>
                </a:lnTo>
                <a:close/>
                <a:moveTo>
                  <a:pt x="0" y="779"/>
                </a:moveTo>
                <a:cubicBezTo>
                  <a:pt x="0" y="708"/>
                  <a:pt x="57" y="653"/>
                  <a:pt x="128" y="653"/>
                </a:cubicBezTo>
                <a:cubicBezTo>
                  <a:pt x="199" y="653"/>
                  <a:pt x="254" y="708"/>
                  <a:pt x="254" y="779"/>
                </a:cubicBezTo>
                <a:cubicBezTo>
                  <a:pt x="254" y="850"/>
                  <a:pt x="199" y="907"/>
                  <a:pt x="128" y="907"/>
                </a:cubicBezTo>
                <a:cubicBezTo>
                  <a:pt x="57" y="907"/>
                  <a:pt x="0" y="850"/>
                  <a:pt x="0" y="779"/>
                </a:cubicBez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6" name="Freeform 65"/>
          <p:cNvSpPr>
            <a:spLocks noChangeArrowheads="1"/>
          </p:cNvSpPr>
          <p:nvPr/>
        </p:nvSpPr>
        <p:spPr bwMode="auto">
          <a:xfrm>
            <a:off x="4327524" y="5026025"/>
            <a:ext cx="357188" cy="484188"/>
          </a:xfrm>
          <a:custGeom>
            <a:avLst/>
            <a:gdLst>
              <a:gd name="T0" fmla="*/ 993 w 994"/>
              <a:gd name="T1" fmla="*/ 1168 h 1344"/>
              <a:gd name="T2" fmla="*/ 818 w 994"/>
              <a:gd name="T3" fmla="*/ 1343 h 1344"/>
              <a:gd name="T4" fmla="*/ 643 w 994"/>
              <a:gd name="T5" fmla="*/ 1168 h 1344"/>
              <a:gd name="T6" fmla="*/ 643 w 994"/>
              <a:gd name="T7" fmla="*/ 1080 h 1344"/>
              <a:gd name="T8" fmla="*/ 230 w 994"/>
              <a:gd name="T9" fmla="*/ 667 h 1344"/>
              <a:gd name="T10" fmla="*/ 175 w 994"/>
              <a:gd name="T11" fmla="*/ 670 h 1344"/>
              <a:gd name="T12" fmla="*/ 175 w 994"/>
              <a:gd name="T13" fmla="*/ 544 h 1344"/>
              <a:gd name="T14" fmla="*/ 449 w 994"/>
              <a:gd name="T15" fmla="*/ 427 h 1344"/>
              <a:gd name="T16" fmla="*/ 531 w 994"/>
              <a:gd name="T17" fmla="*/ 337 h 1344"/>
              <a:gd name="T18" fmla="*/ 626 w 994"/>
              <a:gd name="T19" fmla="*/ 293 h 1344"/>
              <a:gd name="T20" fmla="*/ 629 w 994"/>
              <a:gd name="T21" fmla="*/ 293 h 1344"/>
              <a:gd name="T22" fmla="*/ 760 w 994"/>
              <a:gd name="T23" fmla="*/ 424 h 1344"/>
              <a:gd name="T24" fmla="*/ 760 w 994"/>
              <a:gd name="T25" fmla="*/ 760 h 1344"/>
              <a:gd name="T26" fmla="*/ 706 w 994"/>
              <a:gd name="T27" fmla="*/ 886 h 1344"/>
              <a:gd name="T28" fmla="*/ 498 w 994"/>
              <a:gd name="T29" fmla="*/ 678 h 1344"/>
              <a:gd name="T30" fmla="*/ 498 w 994"/>
              <a:gd name="T31" fmla="*/ 544 h 1344"/>
              <a:gd name="T32" fmla="*/ 364 w 994"/>
              <a:gd name="T33" fmla="*/ 626 h 1344"/>
              <a:gd name="T34" fmla="*/ 730 w 994"/>
              <a:gd name="T35" fmla="*/ 993 h 1344"/>
              <a:gd name="T36" fmla="*/ 818 w 994"/>
              <a:gd name="T37" fmla="*/ 993 h 1344"/>
              <a:gd name="T38" fmla="*/ 993 w 994"/>
              <a:gd name="T39" fmla="*/ 1168 h 1344"/>
              <a:gd name="T40" fmla="*/ 643 w 994"/>
              <a:gd name="T41" fmla="*/ 0 h 1344"/>
              <a:gd name="T42" fmla="*/ 760 w 994"/>
              <a:gd name="T43" fmla="*/ 118 h 1344"/>
              <a:gd name="T44" fmla="*/ 643 w 994"/>
              <a:gd name="T45" fmla="*/ 235 h 1344"/>
              <a:gd name="T46" fmla="*/ 525 w 994"/>
              <a:gd name="T47" fmla="*/ 118 h 1344"/>
              <a:gd name="T48" fmla="*/ 643 w 994"/>
              <a:gd name="T49" fmla="*/ 0 h 1344"/>
              <a:gd name="T50" fmla="*/ 263 w 994"/>
              <a:gd name="T51" fmla="*/ 788 h 1344"/>
              <a:gd name="T52" fmla="*/ 410 w 994"/>
              <a:gd name="T53" fmla="*/ 935 h 1344"/>
              <a:gd name="T54" fmla="*/ 293 w 994"/>
              <a:gd name="T55" fmla="*/ 935 h 1344"/>
              <a:gd name="T56" fmla="*/ 88 w 994"/>
              <a:gd name="T57" fmla="*/ 1138 h 1344"/>
              <a:gd name="T58" fmla="*/ 0 w 994"/>
              <a:gd name="T59" fmla="*/ 1050 h 1344"/>
              <a:gd name="T60" fmla="*/ 263 w 994"/>
              <a:gd name="T61" fmla="*/ 788 h 13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994" h="1344">
                <a:moveTo>
                  <a:pt x="993" y="1168"/>
                </a:moveTo>
                <a:lnTo>
                  <a:pt x="818" y="1343"/>
                </a:lnTo>
                <a:lnTo>
                  <a:pt x="643" y="1168"/>
                </a:lnTo>
                <a:lnTo>
                  <a:pt x="643" y="1080"/>
                </a:lnTo>
                <a:lnTo>
                  <a:pt x="230" y="667"/>
                </a:lnTo>
                <a:cubicBezTo>
                  <a:pt x="211" y="670"/>
                  <a:pt x="192" y="670"/>
                  <a:pt x="175" y="670"/>
                </a:cubicBezTo>
                <a:lnTo>
                  <a:pt x="175" y="544"/>
                </a:lnTo>
                <a:cubicBezTo>
                  <a:pt x="271" y="547"/>
                  <a:pt x="386" y="495"/>
                  <a:pt x="449" y="427"/>
                </a:cubicBezTo>
                <a:lnTo>
                  <a:pt x="531" y="337"/>
                </a:lnTo>
                <a:cubicBezTo>
                  <a:pt x="551" y="316"/>
                  <a:pt x="586" y="293"/>
                  <a:pt x="626" y="293"/>
                </a:cubicBezTo>
                <a:lnTo>
                  <a:pt x="629" y="293"/>
                </a:lnTo>
                <a:cubicBezTo>
                  <a:pt x="700" y="293"/>
                  <a:pt x="760" y="353"/>
                  <a:pt x="760" y="424"/>
                </a:cubicBezTo>
                <a:lnTo>
                  <a:pt x="760" y="760"/>
                </a:lnTo>
                <a:cubicBezTo>
                  <a:pt x="760" y="810"/>
                  <a:pt x="738" y="853"/>
                  <a:pt x="706" y="886"/>
                </a:cubicBezTo>
                <a:lnTo>
                  <a:pt x="498" y="678"/>
                </a:lnTo>
                <a:lnTo>
                  <a:pt x="498" y="544"/>
                </a:lnTo>
                <a:cubicBezTo>
                  <a:pt x="462" y="575"/>
                  <a:pt x="413" y="605"/>
                  <a:pt x="364" y="626"/>
                </a:cubicBezTo>
                <a:lnTo>
                  <a:pt x="730" y="993"/>
                </a:lnTo>
                <a:lnTo>
                  <a:pt x="818" y="993"/>
                </a:lnTo>
                <a:lnTo>
                  <a:pt x="993" y="1168"/>
                </a:lnTo>
                <a:close/>
                <a:moveTo>
                  <a:pt x="643" y="0"/>
                </a:moveTo>
                <a:cubicBezTo>
                  <a:pt x="706" y="0"/>
                  <a:pt x="760" y="55"/>
                  <a:pt x="760" y="118"/>
                </a:cubicBezTo>
                <a:cubicBezTo>
                  <a:pt x="760" y="181"/>
                  <a:pt x="706" y="235"/>
                  <a:pt x="643" y="235"/>
                </a:cubicBezTo>
                <a:cubicBezTo>
                  <a:pt x="580" y="235"/>
                  <a:pt x="525" y="181"/>
                  <a:pt x="525" y="118"/>
                </a:cubicBezTo>
                <a:cubicBezTo>
                  <a:pt x="525" y="55"/>
                  <a:pt x="580" y="0"/>
                  <a:pt x="643" y="0"/>
                </a:cubicBezTo>
                <a:close/>
                <a:moveTo>
                  <a:pt x="263" y="788"/>
                </a:moveTo>
                <a:lnTo>
                  <a:pt x="410" y="935"/>
                </a:lnTo>
                <a:lnTo>
                  <a:pt x="293" y="935"/>
                </a:lnTo>
                <a:lnTo>
                  <a:pt x="88" y="1138"/>
                </a:lnTo>
                <a:lnTo>
                  <a:pt x="0" y="1050"/>
                </a:lnTo>
                <a:lnTo>
                  <a:pt x="263" y="788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7" name="Freeform 66"/>
          <p:cNvSpPr>
            <a:spLocks noChangeArrowheads="1"/>
          </p:cNvSpPr>
          <p:nvPr/>
        </p:nvSpPr>
        <p:spPr bwMode="auto">
          <a:xfrm>
            <a:off x="5397501" y="5078414"/>
            <a:ext cx="377825" cy="377825"/>
          </a:xfrm>
          <a:custGeom>
            <a:avLst/>
            <a:gdLst>
              <a:gd name="T0" fmla="*/ 700 w 1051"/>
              <a:gd name="T1" fmla="*/ 874 h 1050"/>
              <a:gd name="T2" fmla="*/ 700 w 1051"/>
              <a:gd name="T3" fmla="*/ 757 h 1050"/>
              <a:gd name="T4" fmla="*/ 583 w 1051"/>
              <a:gd name="T5" fmla="*/ 757 h 1050"/>
              <a:gd name="T6" fmla="*/ 583 w 1051"/>
              <a:gd name="T7" fmla="*/ 874 h 1050"/>
              <a:gd name="T8" fmla="*/ 700 w 1051"/>
              <a:gd name="T9" fmla="*/ 874 h 1050"/>
              <a:gd name="T10" fmla="*/ 495 w 1051"/>
              <a:gd name="T11" fmla="*/ 874 h 1050"/>
              <a:gd name="T12" fmla="*/ 495 w 1051"/>
              <a:gd name="T13" fmla="*/ 757 h 1050"/>
              <a:gd name="T14" fmla="*/ 381 w 1051"/>
              <a:gd name="T15" fmla="*/ 757 h 1050"/>
              <a:gd name="T16" fmla="*/ 381 w 1051"/>
              <a:gd name="T17" fmla="*/ 874 h 1050"/>
              <a:gd name="T18" fmla="*/ 495 w 1051"/>
              <a:gd name="T19" fmla="*/ 874 h 1050"/>
              <a:gd name="T20" fmla="*/ 293 w 1051"/>
              <a:gd name="T21" fmla="*/ 874 h 1050"/>
              <a:gd name="T22" fmla="*/ 293 w 1051"/>
              <a:gd name="T23" fmla="*/ 757 h 1050"/>
              <a:gd name="T24" fmla="*/ 175 w 1051"/>
              <a:gd name="T25" fmla="*/ 757 h 1050"/>
              <a:gd name="T26" fmla="*/ 175 w 1051"/>
              <a:gd name="T27" fmla="*/ 874 h 1050"/>
              <a:gd name="T28" fmla="*/ 293 w 1051"/>
              <a:gd name="T29" fmla="*/ 874 h 1050"/>
              <a:gd name="T30" fmla="*/ 1050 w 1051"/>
              <a:gd name="T31" fmla="*/ 700 h 1050"/>
              <a:gd name="T32" fmla="*/ 1050 w 1051"/>
              <a:gd name="T33" fmla="*/ 932 h 1050"/>
              <a:gd name="T34" fmla="*/ 933 w 1051"/>
              <a:gd name="T35" fmla="*/ 1049 h 1050"/>
              <a:gd name="T36" fmla="*/ 118 w 1051"/>
              <a:gd name="T37" fmla="*/ 1049 h 1050"/>
              <a:gd name="T38" fmla="*/ 0 w 1051"/>
              <a:gd name="T39" fmla="*/ 932 h 1050"/>
              <a:gd name="T40" fmla="*/ 0 w 1051"/>
              <a:gd name="T41" fmla="*/ 700 h 1050"/>
              <a:gd name="T42" fmla="*/ 118 w 1051"/>
              <a:gd name="T43" fmla="*/ 582 h 1050"/>
              <a:gd name="T44" fmla="*/ 700 w 1051"/>
              <a:gd name="T45" fmla="*/ 582 h 1050"/>
              <a:gd name="T46" fmla="*/ 700 w 1051"/>
              <a:gd name="T47" fmla="*/ 350 h 1050"/>
              <a:gd name="T48" fmla="*/ 818 w 1051"/>
              <a:gd name="T49" fmla="*/ 350 h 1050"/>
              <a:gd name="T50" fmla="*/ 818 w 1051"/>
              <a:gd name="T51" fmla="*/ 582 h 1050"/>
              <a:gd name="T52" fmla="*/ 933 w 1051"/>
              <a:gd name="T53" fmla="*/ 582 h 1050"/>
              <a:gd name="T54" fmla="*/ 1050 w 1051"/>
              <a:gd name="T55" fmla="*/ 700 h 1050"/>
              <a:gd name="T56" fmla="*/ 952 w 1051"/>
              <a:gd name="T57" fmla="*/ 216 h 1050"/>
              <a:gd name="T58" fmla="*/ 906 w 1051"/>
              <a:gd name="T59" fmla="*/ 262 h 1050"/>
              <a:gd name="T60" fmla="*/ 758 w 1051"/>
              <a:gd name="T61" fmla="*/ 205 h 1050"/>
              <a:gd name="T62" fmla="*/ 613 w 1051"/>
              <a:gd name="T63" fmla="*/ 262 h 1050"/>
              <a:gd name="T64" fmla="*/ 566 w 1051"/>
              <a:gd name="T65" fmla="*/ 216 h 1050"/>
              <a:gd name="T66" fmla="*/ 758 w 1051"/>
              <a:gd name="T67" fmla="*/ 134 h 1050"/>
              <a:gd name="T68" fmla="*/ 952 w 1051"/>
              <a:gd name="T69" fmla="*/ 216 h 1050"/>
              <a:gd name="T70" fmla="*/ 1004 w 1051"/>
              <a:gd name="T71" fmla="*/ 169 h 1050"/>
              <a:gd name="T72" fmla="*/ 758 w 1051"/>
              <a:gd name="T73" fmla="*/ 71 h 1050"/>
              <a:gd name="T74" fmla="*/ 515 w 1051"/>
              <a:gd name="T75" fmla="*/ 169 h 1050"/>
              <a:gd name="T76" fmla="*/ 468 w 1051"/>
              <a:gd name="T77" fmla="*/ 123 h 1050"/>
              <a:gd name="T78" fmla="*/ 758 w 1051"/>
              <a:gd name="T79" fmla="*/ 0 h 1050"/>
              <a:gd name="T80" fmla="*/ 1050 w 1051"/>
              <a:gd name="T81" fmla="*/ 123 h 1050"/>
              <a:gd name="T82" fmla="*/ 1004 w 1051"/>
              <a:gd name="T83" fmla="*/ 169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051" h="1050">
                <a:moveTo>
                  <a:pt x="700" y="874"/>
                </a:moveTo>
                <a:lnTo>
                  <a:pt x="700" y="757"/>
                </a:lnTo>
                <a:lnTo>
                  <a:pt x="583" y="757"/>
                </a:lnTo>
                <a:lnTo>
                  <a:pt x="583" y="874"/>
                </a:lnTo>
                <a:lnTo>
                  <a:pt x="700" y="874"/>
                </a:lnTo>
                <a:close/>
                <a:moveTo>
                  <a:pt x="495" y="874"/>
                </a:moveTo>
                <a:lnTo>
                  <a:pt x="495" y="757"/>
                </a:lnTo>
                <a:lnTo>
                  <a:pt x="381" y="757"/>
                </a:lnTo>
                <a:lnTo>
                  <a:pt x="381" y="874"/>
                </a:lnTo>
                <a:lnTo>
                  <a:pt x="495" y="874"/>
                </a:lnTo>
                <a:close/>
                <a:moveTo>
                  <a:pt x="293" y="874"/>
                </a:moveTo>
                <a:lnTo>
                  <a:pt x="293" y="757"/>
                </a:lnTo>
                <a:lnTo>
                  <a:pt x="175" y="757"/>
                </a:lnTo>
                <a:lnTo>
                  <a:pt x="175" y="874"/>
                </a:lnTo>
                <a:lnTo>
                  <a:pt x="293" y="874"/>
                </a:lnTo>
                <a:close/>
                <a:moveTo>
                  <a:pt x="1050" y="700"/>
                </a:moveTo>
                <a:lnTo>
                  <a:pt x="1050" y="932"/>
                </a:lnTo>
                <a:cubicBezTo>
                  <a:pt x="1050" y="995"/>
                  <a:pt x="996" y="1049"/>
                  <a:pt x="933" y="1049"/>
                </a:cubicBezTo>
                <a:lnTo>
                  <a:pt x="118" y="1049"/>
                </a:lnTo>
                <a:cubicBezTo>
                  <a:pt x="55" y="1049"/>
                  <a:pt x="0" y="995"/>
                  <a:pt x="0" y="932"/>
                </a:cubicBezTo>
                <a:lnTo>
                  <a:pt x="0" y="700"/>
                </a:lnTo>
                <a:cubicBezTo>
                  <a:pt x="0" y="637"/>
                  <a:pt x="55" y="582"/>
                  <a:pt x="118" y="582"/>
                </a:cubicBezTo>
                <a:lnTo>
                  <a:pt x="700" y="582"/>
                </a:lnTo>
                <a:lnTo>
                  <a:pt x="700" y="350"/>
                </a:lnTo>
                <a:lnTo>
                  <a:pt x="818" y="350"/>
                </a:lnTo>
                <a:lnTo>
                  <a:pt x="818" y="582"/>
                </a:lnTo>
                <a:lnTo>
                  <a:pt x="933" y="582"/>
                </a:lnTo>
                <a:cubicBezTo>
                  <a:pt x="996" y="582"/>
                  <a:pt x="1050" y="637"/>
                  <a:pt x="1050" y="700"/>
                </a:cubicBezTo>
                <a:close/>
                <a:moveTo>
                  <a:pt x="952" y="216"/>
                </a:moveTo>
                <a:lnTo>
                  <a:pt x="906" y="262"/>
                </a:lnTo>
                <a:cubicBezTo>
                  <a:pt x="865" y="221"/>
                  <a:pt x="810" y="205"/>
                  <a:pt x="758" y="205"/>
                </a:cubicBezTo>
                <a:cubicBezTo>
                  <a:pt x="706" y="205"/>
                  <a:pt x="654" y="221"/>
                  <a:pt x="613" y="262"/>
                </a:cubicBezTo>
                <a:lnTo>
                  <a:pt x="566" y="216"/>
                </a:lnTo>
                <a:cubicBezTo>
                  <a:pt x="618" y="164"/>
                  <a:pt x="687" y="134"/>
                  <a:pt x="758" y="134"/>
                </a:cubicBezTo>
                <a:cubicBezTo>
                  <a:pt x="829" y="134"/>
                  <a:pt x="900" y="164"/>
                  <a:pt x="952" y="216"/>
                </a:cubicBezTo>
                <a:close/>
                <a:moveTo>
                  <a:pt x="1004" y="169"/>
                </a:moveTo>
                <a:cubicBezTo>
                  <a:pt x="933" y="106"/>
                  <a:pt x="845" y="71"/>
                  <a:pt x="758" y="71"/>
                </a:cubicBezTo>
                <a:cubicBezTo>
                  <a:pt x="670" y="71"/>
                  <a:pt x="586" y="106"/>
                  <a:pt x="515" y="169"/>
                </a:cubicBezTo>
                <a:lnTo>
                  <a:pt x="468" y="123"/>
                </a:lnTo>
                <a:cubicBezTo>
                  <a:pt x="550" y="41"/>
                  <a:pt x="654" y="0"/>
                  <a:pt x="758" y="0"/>
                </a:cubicBezTo>
                <a:cubicBezTo>
                  <a:pt x="862" y="0"/>
                  <a:pt x="968" y="41"/>
                  <a:pt x="1050" y="123"/>
                </a:cubicBezTo>
                <a:lnTo>
                  <a:pt x="1004" y="169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8" name="Freeform 67"/>
          <p:cNvSpPr>
            <a:spLocks noChangeArrowheads="1"/>
          </p:cNvSpPr>
          <p:nvPr/>
        </p:nvSpPr>
        <p:spPr bwMode="auto">
          <a:xfrm>
            <a:off x="6478589" y="5078414"/>
            <a:ext cx="377825" cy="377825"/>
          </a:xfrm>
          <a:custGeom>
            <a:avLst/>
            <a:gdLst>
              <a:gd name="T0" fmla="*/ 1049 w 1050"/>
              <a:gd name="T1" fmla="*/ 292 h 1050"/>
              <a:gd name="T2" fmla="*/ 1049 w 1050"/>
              <a:gd name="T3" fmla="*/ 582 h 1050"/>
              <a:gd name="T4" fmla="*/ 932 w 1050"/>
              <a:gd name="T5" fmla="*/ 582 h 1050"/>
              <a:gd name="T6" fmla="*/ 932 w 1050"/>
              <a:gd name="T7" fmla="*/ 292 h 1050"/>
              <a:gd name="T8" fmla="*/ 757 w 1050"/>
              <a:gd name="T9" fmla="*/ 117 h 1050"/>
              <a:gd name="T10" fmla="*/ 467 w 1050"/>
              <a:gd name="T11" fmla="*/ 117 h 1050"/>
              <a:gd name="T12" fmla="*/ 467 w 1050"/>
              <a:gd name="T13" fmla="*/ 0 h 1050"/>
              <a:gd name="T14" fmla="*/ 757 w 1050"/>
              <a:gd name="T15" fmla="*/ 0 h 1050"/>
              <a:gd name="T16" fmla="*/ 1049 w 1050"/>
              <a:gd name="T17" fmla="*/ 292 h 1050"/>
              <a:gd name="T18" fmla="*/ 0 w 1050"/>
              <a:gd name="T19" fmla="*/ 1049 h 1050"/>
              <a:gd name="T20" fmla="*/ 0 w 1050"/>
              <a:gd name="T21" fmla="*/ 932 h 1050"/>
              <a:gd name="T22" fmla="*/ 117 w 1050"/>
              <a:gd name="T23" fmla="*/ 932 h 1050"/>
              <a:gd name="T24" fmla="*/ 117 w 1050"/>
              <a:gd name="T25" fmla="*/ 1049 h 1050"/>
              <a:gd name="T26" fmla="*/ 0 w 1050"/>
              <a:gd name="T27" fmla="*/ 1049 h 1050"/>
              <a:gd name="T28" fmla="*/ 232 w 1050"/>
              <a:gd name="T29" fmla="*/ 1049 h 1050"/>
              <a:gd name="T30" fmla="*/ 232 w 1050"/>
              <a:gd name="T31" fmla="*/ 932 h 1050"/>
              <a:gd name="T32" fmla="*/ 350 w 1050"/>
              <a:gd name="T33" fmla="*/ 932 h 1050"/>
              <a:gd name="T34" fmla="*/ 350 w 1050"/>
              <a:gd name="T35" fmla="*/ 1049 h 1050"/>
              <a:gd name="T36" fmla="*/ 232 w 1050"/>
              <a:gd name="T37" fmla="*/ 1049 h 1050"/>
              <a:gd name="T38" fmla="*/ 467 w 1050"/>
              <a:gd name="T39" fmla="*/ 1049 h 1050"/>
              <a:gd name="T40" fmla="*/ 467 w 1050"/>
              <a:gd name="T41" fmla="*/ 932 h 1050"/>
              <a:gd name="T42" fmla="*/ 582 w 1050"/>
              <a:gd name="T43" fmla="*/ 932 h 1050"/>
              <a:gd name="T44" fmla="*/ 582 w 1050"/>
              <a:gd name="T45" fmla="*/ 1049 h 1050"/>
              <a:gd name="T46" fmla="*/ 467 w 1050"/>
              <a:gd name="T47" fmla="*/ 1049 h 1050"/>
              <a:gd name="T48" fmla="*/ 232 w 1050"/>
              <a:gd name="T49" fmla="*/ 117 h 1050"/>
              <a:gd name="T50" fmla="*/ 232 w 1050"/>
              <a:gd name="T51" fmla="*/ 0 h 1050"/>
              <a:gd name="T52" fmla="*/ 350 w 1050"/>
              <a:gd name="T53" fmla="*/ 0 h 1050"/>
              <a:gd name="T54" fmla="*/ 350 w 1050"/>
              <a:gd name="T55" fmla="*/ 117 h 1050"/>
              <a:gd name="T56" fmla="*/ 232 w 1050"/>
              <a:gd name="T57" fmla="*/ 117 h 1050"/>
              <a:gd name="T58" fmla="*/ 0 w 1050"/>
              <a:gd name="T59" fmla="*/ 117 h 1050"/>
              <a:gd name="T60" fmla="*/ 0 w 1050"/>
              <a:gd name="T61" fmla="*/ 0 h 1050"/>
              <a:gd name="T62" fmla="*/ 117 w 1050"/>
              <a:gd name="T63" fmla="*/ 0 h 1050"/>
              <a:gd name="T64" fmla="*/ 117 w 1050"/>
              <a:gd name="T65" fmla="*/ 117 h 1050"/>
              <a:gd name="T66" fmla="*/ 0 w 1050"/>
              <a:gd name="T67" fmla="*/ 117 h 1050"/>
              <a:gd name="T68" fmla="*/ 0 w 1050"/>
              <a:gd name="T69" fmla="*/ 350 h 1050"/>
              <a:gd name="T70" fmla="*/ 0 w 1050"/>
              <a:gd name="T71" fmla="*/ 232 h 1050"/>
              <a:gd name="T72" fmla="*/ 117 w 1050"/>
              <a:gd name="T73" fmla="*/ 232 h 1050"/>
              <a:gd name="T74" fmla="*/ 117 w 1050"/>
              <a:gd name="T75" fmla="*/ 350 h 1050"/>
              <a:gd name="T76" fmla="*/ 0 w 1050"/>
              <a:gd name="T77" fmla="*/ 350 h 1050"/>
              <a:gd name="T78" fmla="*/ 0 w 1050"/>
              <a:gd name="T79" fmla="*/ 817 h 1050"/>
              <a:gd name="T80" fmla="*/ 0 w 1050"/>
              <a:gd name="T81" fmla="*/ 700 h 1050"/>
              <a:gd name="T82" fmla="*/ 117 w 1050"/>
              <a:gd name="T83" fmla="*/ 700 h 1050"/>
              <a:gd name="T84" fmla="*/ 117 w 1050"/>
              <a:gd name="T85" fmla="*/ 817 h 1050"/>
              <a:gd name="T86" fmla="*/ 0 w 1050"/>
              <a:gd name="T87" fmla="*/ 817 h 1050"/>
              <a:gd name="T88" fmla="*/ 0 w 1050"/>
              <a:gd name="T89" fmla="*/ 582 h 1050"/>
              <a:gd name="T90" fmla="*/ 0 w 1050"/>
              <a:gd name="T91" fmla="*/ 467 h 1050"/>
              <a:gd name="T92" fmla="*/ 117 w 1050"/>
              <a:gd name="T93" fmla="*/ 467 h 1050"/>
              <a:gd name="T94" fmla="*/ 117 w 1050"/>
              <a:gd name="T95" fmla="*/ 582 h 1050"/>
              <a:gd name="T96" fmla="*/ 0 w 1050"/>
              <a:gd name="T97" fmla="*/ 582 h 1050"/>
              <a:gd name="T98" fmla="*/ 932 w 1050"/>
              <a:gd name="T99" fmla="*/ 817 h 1050"/>
              <a:gd name="T100" fmla="*/ 932 w 1050"/>
              <a:gd name="T101" fmla="*/ 700 h 1050"/>
              <a:gd name="T102" fmla="*/ 1049 w 1050"/>
              <a:gd name="T103" fmla="*/ 700 h 1050"/>
              <a:gd name="T104" fmla="*/ 1049 w 1050"/>
              <a:gd name="T105" fmla="*/ 817 h 1050"/>
              <a:gd name="T106" fmla="*/ 932 w 1050"/>
              <a:gd name="T107" fmla="*/ 817 h 1050"/>
              <a:gd name="T108" fmla="*/ 932 w 1050"/>
              <a:gd name="T109" fmla="*/ 932 h 1050"/>
              <a:gd name="T110" fmla="*/ 1049 w 1050"/>
              <a:gd name="T111" fmla="*/ 932 h 1050"/>
              <a:gd name="T112" fmla="*/ 1049 w 1050"/>
              <a:gd name="T113" fmla="*/ 1049 h 1050"/>
              <a:gd name="T114" fmla="*/ 932 w 1050"/>
              <a:gd name="T115" fmla="*/ 1049 h 1050"/>
              <a:gd name="T116" fmla="*/ 932 w 1050"/>
              <a:gd name="T117" fmla="*/ 932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050" h="1050">
                <a:moveTo>
                  <a:pt x="1049" y="292"/>
                </a:moveTo>
                <a:lnTo>
                  <a:pt x="1049" y="582"/>
                </a:lnTo>
                <a:lnTo>
                  <a:pt x="932" y="582"/>
                </a:lnTo>
                <a:lnTo>
                  <a:pt x="932" y="292"/>
                </a:lnTo>
                <a:cubicBezTo>
                  <a:pt x="932" y="196"/>
                  <a:pt x="853" y="117"/>
                  <a:pt x="757" y="117"/>
                </a:cubicBezTo>
                <a:lnTo>
                  <a:pt x="467" y="117"/>
                </a:lnTo>
                <a:lnTo>
                  <a:pt x="467" y="0"/>
                </a:lnTo>
                <a:lnTo>
                  <a:pt x="757" y="0"/>
                </a:lnTo>
                <a:cubicBezTo>
                  <a:pt x="918" y="0"/>
                  <a:pt x="1049" y="131"/>
                  <a:pt x="1049" y="292"/>
                </a:cubicBezTo>
                <a:close/>
                <a:moveTo>
                  <a:pt x="0" y="1049"/>
                </a:moveTo>
                <a:lnTo>
                  <a:pt x="0" y="932"/>
                </a:lnTo>
                <a:lnTo>
                  <a:pt x="117" y="932"/>
                </a:lnTo>
                <a:lnTo>
                  <a:pt x="117" y="1049"/>
                </a:lnTo>
                <a:lnTo>
                  <a:pt x="0" y="1049"/>
                </a:lnTo>
                <a:close/>
                <a:moveTo>
                  <a:pt x="232" y="1049"/>
                </a:moveTo>
                <a:lnTo>
                  <a:pt x="232" y="932"/>
                </a:lnTo>
                <a:lnTo>
                  <a:pt x="350" y="932"/>
                </a:lnTo>
                <a:lnTo>
                  <a:pt x="350" y="1049"/>
                </a:lnTo>
                <a:lnTo>
                  <a:pt x="232" y="1049"/>
                </a:lnTo>
                <a:close/>
                <a:moveTo>
                  <a:pt x="467" y="1049"/>
                </a:moveTo>
                <a:lnTo>
                  <a:pt x="467" y="932"/>
                </a:lnTo>
                <a:lnTo>
                  <a:pt x="582" y="932"/>
                </a:lnTo>
                <a:lnTo>
                  <a:pt x="582" y="1049"/>
                </a:lnTo>
                <a:lnTo>
                  <a:pt x="467" y="1049"/>
                </a:lnTo>
                <a:close/>
                <a:moveTo>
                  <a:pt x="232" y="117"/>
                </a:moveTo>
                <a:lnTo>
                  <a:pt x="232" y="0"/>
                </a:lnTo>
                <a:lnTo>
                  <a:pt x="350" y="0"/>
                </a:lnTo>
                <a:lnTo>
                  <a:pt x="350" y="117"/>
                </a:lnTo>
                <a:lnTo>
                  <a:pt x="232" y="117"/>
                </a:lnTo>
                <a:close/>
                <a:moveTo>
                  <a:pt x="0" y="117"/>
                </a:moveTo>
                <a:lnTo>
                  <a:pt x="0" y="0"/>
                </a:lnTo>
                <a:lnTo>
                  <a:pt x="117" y="0"/>
                </a:lnTo>
                <a:lnTo>
                  <a:pt x="117" y="117"/>
                </a:lnTo>
                <a:lnTo>
                  <a:pt x="0" y="117"/>
                </a:lnTo>
                <a:close/>
                <a:moveTo>
                  <a:pt x="0" y="350"/>
                </a:moveTo>
                <a:lnTo>
                  <a:pt x="0" y="232"/>
                </a:lnTo>
                <a:lnTo>
                  <a:pt x="117" y="232"/>
                </a:lnTo>
                <a:lnTo>
                  <a:pt x="117" y="350"/>
                </a:lnTo>
                <a:lnTo>
                  <a:pt x="0" y="350"/>
                </a:lnTo>
                <a:close/>
                <a:moveTo>
                  <a:pt x="0" y="817"/>
                </a:moveTo>
                <a:lnTo>
                  <a:pt x="0" y="700"/>
                </a:lnTo>
                <a:lnTo>
                  <a:pt x="117" y="700"/>
                </a:lnTo>
                <a:lnTo>
                  <a:pt x="117" y="817"/>
                </a:lnTo>
                <a:lnTo>
                  <a:pt x="0" y="817"/>
                </a:lnTo>
                <a:close/>
                <a:moveTo>
                  <a:pt x="0" y="582"/>
                </a:moveTo>
                <a:lnTo>
                  <a:pt x="0" y="467"/>
                </a:lnTo>
                <a:lnTo>
                  <a:pt x="117" y="467"/>
                </a:lnTo>
                <a:lnTo>
                  <a:pt x="117" y="582"/>
                </a:lnTo>
                <a:lnTo>
                  <a:pt x="0" y="582"/>
                </a:lnTo>
                <a:close/>
                <a:moveTo>
                  <a:pt x="932" y="817"/>
                </a:moveTo>
                <a:lnTo>
                  <a:pt x="932" y="700"/>
                </a:lnTo>
                <a:lnTo>
                  <a:pt x="1049" y="700"/>
                </a:lnTo>
                <a:lnTo>
                  <a:pt x="1049" y="817"/>
                </a:lnTo>
                <a:lnTo>
                  <a:pt x="932" y="817"/>
                </a:lnTo>
                <a:close/>
                <a:moveTo>
                  <a:pt x="932" y="932"/>
                </a:moveTo>
                <a:lnTo>
                  <a:pt x="1049" y="932"/>
                </a:lnTo>
                <a:lnTo>
                  <a:pt x="1049" y="1049"/>
                </a:lnTo>
                <a:lnTo>
                  <a:pt x="932" y="1049"/>
                </a:lnTo>
                <a:lnTo>
                  <a:pt x="932" y="932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9" name="Freeform 68"/>
          <p:cNvSpPr>
            <a:spLocks noChangeArrowheads="1"/>
          </p:cNvSpPr>
          <p:nvPr/>
        </p:nvSpPr>
        <p:spPr bwMode="auto">
          <a:xfrm>
            <a:off x="7580312" y="5068890"/>
            <a:ext cx="334962" cy="398461"/>
          </a:xfrm>
          <a:custGeom>
            <a:avLst/>
            <a:gdLst>
              <a:gd name="T0" fmla="*/ 752 w 930"/>
              <a:gd name="T1" fmla="*/ 845 h 1106"/>
              <a:gd name="T2" fmla="*/ 812 w 930"/>
              <a:gd name="T3" fmla="*/ 700 h 1106"/>
              <a:gd name="T4" fmla="*/ 929 w 930"/>
              <a:gd name="T5" fmla="*/ 700 h 1106"/>
              <a:gd name="T6" fmla="*/ 836 w 930"/>
              <a:gd name="T7" fmla="*/ 927 h 1106"/>
              <a:gd name="T8" fmla="*/ 752 w 930"/>
              <a:gd name="T9" fmla="*/ 845 h 1106"/>
              <a:gd name="T10" fmla="*/ 525 w 930"/>
              <a:gd name="T11" fmla="*/ 987 h 1106"/>
              <a:gd name="T12" fmla="*/ 670 w 930"/>
              <a:gd name="T13" fmla="*/ 927 h 1106"/>
              <a:gd name="T14" fmla="*/ 754 w 930"/>
              <a:gd name="T15" fmla="*/ 1012 h 1106"/>
              <a:gd name="T16" fmla="*/ 525 w 930"/>
              <a:gd name="T17" fmla="*/ 1105 h 1106"/>
              <a:gd name="T18" fmla="*/ 525 w 930"/>
              <a:gd name="T19" fmla="*/ 987 h 1106"/>
              <a:gd name="T20" fmla="*/ 929 w 930"/>
              <a:gd name="T21" fmla="*/ 585 h 1106"/>
              <a:gd name="T22" fmla="*/ 812 w 930"/>
              <a:gd name="T23" fmla="*/ 585 h 1106"/>
              <a:gd name="T24" fmla="*/ 752 w 930"/>
              <a:gd name="T25" fmla="*/ 440 h 1106"/>
              <a:gd name="T26" fmla="*/ 836 w 930"/>
              <a:gd name="T27" fmla="*/ 358 h 1106"/>
              <a:gd name="T28" fmla="*/ 929 w 930"/>
              <a:gd name="T29" fmla="*/ 585 h 1106"/>
              <a:gd name="T30" fmla="*/ 675 w 930"/>
              <a:gd name="T31" fmla="*/ 265 h 1106"/>
              <a:gd name="T32" fmla="*/ 410 w 930"/>
              <a:gd name="T33" fmla="*/ 525 h 1106"/>
              <a:gd name="T34" fmla="*/ 410 w 930"/>
              <a:gd name="T35" fmla="*/ 298 h 1106"/>
              <a:gd name="T36" fmla="*/ 117 w 930"/>
              <a:gd name="T37" fmla="*/ 643 h 1106"/>
              <a:gd name="T38" fmla="*/ 410 w 930"/>
              <a:gd name="T39" fmla="*/ 987 h 1106"/>
              <a:gd name="T40" fmla="*/ 410 w 930"/>
              <a:gd name="T41" fmla="*/ 1105 h 1106"/>
              <a:gd name="T42" fmla="*/ 0 w 930"/>
              <a:gd name="T43" fmla="*/ 643 h 1106"/>
              <a:gd name="T44" fmla="*/ 410 w 930"/>
              <a:gd name="T45" fmla="*/ 181 h 1106"/>
              <a:gd name="T46" fmla="*/ 410 w 930"/>
              <a:gd name="T47" fmla="*/ 0 h 1106"/>
              <a:gd name="T48" fmla="*/ 675 w 930"/>
              <a:gd name="T49" fmla="*/ 265 h 1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930" h="1106">
                <a:moveTo>
                  <a:pt x="752" y="845"/>
                </a:moveTo>
                <a:cubicBezTo>
                  <a:pt x="784" y="801"/>
                  <a:pt x="804" y="752"/>
                  <a:pt x="812" y="700"/>
                </a:cubicBezTo>
                <a:lnTo>
                  <a:pt x="929" y="700"/>
                </a:lnTo>
                <a:cubicBezTo>
                  <a:pt x="918" y="782"/>
                  <a:pt x="888" y="859"/>
                  <a:pt x="836" y="927"/>
                </a:cubicBezTo>
                <a:lnTo>
                  <a:pt x="752" y="845"/>
                </a:lnTo>
                <a:close/>
                <a:moveTo>
                  <a:pt x="525" y="987"/>
                </a:moveTo>
                <a:cubicBezTo>
                  <a:pt x="577" y="979"/>
                  <a:pt x="626" y="960"/>
                  <a:pt x="670" y="927"/>
                </a:cubicBezTo>
                <a:lnTo>
                  <a:pt x="754" y="1012"/>
                </a:lnTo>
                <a:cubicBezTo>
                  <a:pt x="686" y="1064"/>
                  <a:pt x="607" y="1094"/>
                  <a:pt x="525" y="1105"/>
                </a:cubicBezTo>
                <a:lnTo>
                  <a:pt x="525" y="987"/>
                </a:lnTo>
                <a:close/>
                <a:moveTo>
                  <a:pt x="929" y="585"/>
                </a:moveTo>
                <a:lnTo>
                  <a:pt x="812" y="585"/>
                </a:lnTo>
                <a:cubicBezTo>
                  <a:pt x="804" y="533"/>
                  <a:pt x="784" y="484"/>
                  <a:pt x="752" y="440"/>
                </a:cubicBezTo>
                <a:lnTo>
                  <a:pt x="836" y="358"/>
                </a:lnTo>
                <a:cubicBezTo>
                  <a:pt x="888" y="427"/>
                  <a:pt x="918" y="503"/>
                  <a:pt x="929" y="585"/>
                </a:cubicBezTo>
                <a:close/>
                <a:moveTo>
                  <a:pt x="675" y="265"/>
                </a:moveTo>
                <a:lnTo>
                  <a:pt x="410" y="525"/>
                </a:lnTo>
                <a:lnTo>
                  <a:pt x="410" y="298"/>
                </a:lnTo>
                <a:cubicBezTo>
                  <a:pt x="243" y="326"/>
                  <a:pt x="117" y="471"/>
                  <a:pt x="117" y="643"/>
                </a:cubicBezTo>
                <a:cubicBezTo>
                  <a:pt x="117" y="815"/>
                  <a:pt x="243" y="960"/>
                  <a:pt x="410" y="987"/>
                </a:cubicBezTo>
                <a:lnTo>
                  <a:pt x="410" y="1105"/>
                </a:lnTo>
                <a:cubicBezTo>
                  <a:pt x="180" y="1077"/>
                  <a:pt x="0" y="881"/>
                  <a:pt x="0" y="643"/>
                </a:cubicBezTo>
                <a:cubicBezTo>
                  <a:pt x="0" y="405"/>
                  <a:pt x="180" y="208"/>
                  <a:pt x="410" y="181"/>
                </a:cubicBezTo>
                <a:lnTo>
                  <a:pt x="410" y="0"/>
                </a:lnTo>
                <a:lnTo>
                  <a:pt x="675" y="265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70" name="Freeform 69"/>
          <p:cNvSpPr>
            <a:spLocks noChangeArrowheads="1"/>
          </p:cNvSpPr>
          <p:nvPr/>
        </p:nvSpPr>
        <p:spPr bwMode="auto">
          <a:xfrm>
            <a:off x="8661401" y="5068890"/>
            <a:ext cx="334963" cy="398461"/>
          </a:xfrm>
          <a:custGeom>
            <a:avLst/>
            <a:gdLst>
              <a:gd name="T0" fmla="*/ 519 w 930"/>
              <a:gd name="T1" fmla="*/ 181 h 1106"/>
              <a:gd name="T2" fmla="*/ 929 w 930"/>
              <a:gd name="T3" fmla="*/ 643 h 1106"/>
              <a:gd name="T4" fmla="*/ 519 w 930"/>
              <a:gd name="T5" fmla="*/ 1105 h 1106"/>
              <a:gd name="T6" fmla="*/ 519 w 930"/>
              <a:gd name="T7" fmla="*/ 987 h 1106"/>
              <a:gd name="T8" fmla="*/ 812 w 930"/>
              <a:gd name="T9" fmla="*/ 643 h 1106"/>
              <a:gd name="T10" fmla="*/ 519 w 930"/>
              <a:gd name="T11" fmla="*/ 298 h 1106"/>
              <a:gd name="T12" fmla="*/ 519 w 930"/>
              <a:gd name="T13" fmla="*/ 525 h 1106"/>
              <a:gd name="T14" fmla="*/ 254 w 930"/>
              <a:gd name="T15" fmla="*/ 265 h 1106"/>
              <a:gd name="T16" fmla="*/ 519 w 930"/>
              <a:gd name="T17" fmla="*/ 0 h 1106"/>
              <a:gd name="T18" fmla="*/ 519 w 930"/>
              <a:gd name="T19" fmla="*/ 181 h 1106"/>
              <a:gd name="T20" fmla="*/ 175 w 930"/>
              <a:gd name="T21" fmla="*/ 1012 h 1106"/>
              <a:gd name="T22" fmla="*/ 259 w 930"/>
              <a:gd name="T23" fmla="*/ 927 h 1106"/>
              <a:gd name="T24" fmla="*/ 404 w 930"/>
              <a:gd name="T25" fmla="*/ 987 h 1106"/>
              <a:gd name="T26" fmla="*/ 404 w 930"/>
              <a:gd name="T27" fmla="*/ 1105 h 1106"/>
              <a:gd name="T28" fmla="*/ 175 w 930"/>
              <a:gd name="T29" fmla="*/ 1012 h 1106"/>
              <a:gd name="T30" fmla="*/ 175 w 930"/>
              <a:gd name="T31" fmla="*/ 845 h 1106"/>
              <a:gd name="T32" fmla="*/ 93 w 930"/>
              <a:gd name="T33" fmla="*/ 927 h 1106"/>
              <a:gd name="T34" fmla="*/ 0 w 930"/>
              <a:gd name="T35" fmla="*/ 700 h 1106"/>
              <a:gd name="T36" fmla="*/ 117 w 930"/>
              <a:gd name="T37" fmla="*/ 700 h 1106"/>
              <a:gd name="T38" fmla="*/ 175 w 930"/>
              <a:gd name="T39" fmla="*/ 845 h 1106"/>
              <a:gd name="T40" fmla="*/ 177 w 930"/>
              <a:gd name="T41" fmla="*/ 440 h 1106"/>
              <a:gd name="T42" fmla="*/ 117 w 930"/>
              <a:gd name="T43" fmla="*/ 585 h 1106"/>
              <a:gd name="T44" fmla="*/ 0 w 930"/>
              <a:gd name="T45" fmla="*/ 585 h 1106"/>
              <a:gd name="T46" fmla="*/ 95 w 930"/>
              <a:gd name="T47" fmla="*/ 358 h 1106"/>
              <a:gd name="T48" fmla="*/ 177 w 930"/>
              <a:gd name="T49" fmla="*/ 440 h 1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930" h="1106">
                <a:moveTo>
                  <a:pt x="519" y="181"/>
                </a:moveTo>
                <a:cubicBezTo>
                  <a:pt x="749" y="208"/>
                  <a:pt x="929" y="405"/>
                  <a:pt x="929" y="643"/>
                </a:cubicBezTo>
                <a:cubicBezTo>
                  <a:pt x="929" y="881"/>
                  <a:pt x="749" y="1077"/>
                  <a:pt x="519" y="1105"/>
                </a:cubicBezTo>
                <a:lnTo>
                  <a:pt x="519" y="987"/>
                </a:lnTo>
                <a:cubicBezTo>
                  <a:pt x="686" y="960"/>
                  <a:pt x="812" y="815"/>
                  <a:pt x="812" y="643"/>
                </a:cubicBezTo>
                <a:cubicBezTo>
                  <a:pt x="812" y="471"/>
                  <a:pt x="686" y="326"/>
                  <a:pt x="519" y="298"/>
                </a:cubicBezTo>
                <a:lnTo>
                  <a:pt x="519" y="525"/>
                </a:lnTo>
                <a:lnTo>
                  <a:pt x="254" y="265"/>
                </a:lnTo>
                <a:lnTo>
                  <a:pt x="519" y="0"/>
                </a:lnTo>
                <a:lnTo>
                  <a:pt x="519" y="181"/>
                </a:lnTo>
                <a:close/>
                <a:moveTo>
                  <a:pt x="175" y="1012"/>
                </a:moveTo>
                <a:lnTo>
                  <a:pt x="259" y="927"/>
                </a:lnTo>
                <a:cubicBezTo>
                  <a:pt x="303" y="960"/>
                  <a:pt x="352" y="979"/>
                  <a:pt x="404" y="987"/>
                </a:cubicBezTo>
                <a:lnTo>
                  <a:pt x="404" y="1105"/>
                </a:lnTo>
                <a:cubicBezTo>
                  <a:pt x="322" y="1094"/>
                  <a:pt x="243" y="1064"/>
                  <a:pt x="175" y="1012"/>
                </a:cubicBezTo>
                <a:close/>
                <a:moveTo>
                  <a:pt x="175" y="845"/>
                </a:moveTo>
                <a:lnTo>
                  <a:pt x="93" y="927"/>
                </a:lnTo>
                <a:cubicBezTo>
                  <a:pt x="41" y="859"/>
                  <a:pt x="11" y="782"/>
                  <a:pt x="0" y="700"/>
                </a:cubicBezTo>
                <a:lnTo>
                  <a:pt x="117" y="700"/>
                </a:lnTo>
                <a:cubicBezTo>
                  <a:pt x="125" y="752"/>
                  <a:pt x="145" y="801"/>
                  <a:pt x="175" y="845"/>
                </a:cubicBezTo>
                <a:close/>
                <a:moveTo>
                  <a:pt x="177" y="440"/>
                </a:moveTo>
                <a:cubicBezTo>
                  <a:pt x="147" y="484"/>
                  <a:pt x="125" y="533"/>
                  <a:pt x="117" y="585"/>
                </a:cubicBezTo>
                <a:lnTo>
                  <a:pt x="0" y="585"/>
                </a:lnTo>
                <a:cubicBezTo>
                  <a:pt x="11" y="503"/>
                  <a:pt x="43" y="427"/>
                  <a:pt x="95" y="358"/>
                </a:cubicBezTo>
                <a:lnTo>
                  <a:pt x="177" y="440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71" name="Freeform 70"/>
          <p:cNvSpPr>
            <a:spLocks noChangeArrowheads="1"/>
          </p:cNvSpPr>
          <p:nvPr/>
        </p:nvSpPr>
        <p:spPr bwMode="auto">
          <a:xfrm>
            <a:off x="9686924" y="5043490"/>
            <a:ext cx="463550" cy="446087"/>
          </a:xfrm>
          <a:custGeom>
            <a:avLst/>
            <a:gdLst>
              <a:gd name="T0" fmla="*/ 1080 w 1286"/>
              <a:gd name="T1" fmla="*/ 345 h 1240"/>
              <a:gd name="T2" fmla="*/ 1080 w 1286"/>
              <a:gd name="T3" fmla="*/ 1086 h 1240"/>
              <a:gd name="T4" fmla="*/ 708 w 1286"/>
              <a:gd name="T5" fmla="*/ 1239 h 1240"/>
              <a:gd name="T6" fmla="*/ 456 w 1286"/>
              <a:gd name="T7" fmla="*/ 1173 h 1240"/>
              <a:gd name="T8" fmla="*/ 544 w 1286"/>
              <a:gd name="T9" fmla="*/ 1088 h 1240"/>
              <a:gd name="T10" fmla="*/ 708 w 1286"/>
              <a:gd name="T11" fmla="*/ 1124 h 1240"/>
              <a:gd name="T12" fmla="*/ 998 w 1286"/>
              <a:gd name="T13" fmla="*/ 1004 h 1240"/>
              <a:gd name="T14" fmla="*/ 998 w 1286"/>
              <a:gd name="T15" fmla="*/ 427 h 1240"/>
              <a:gd name="T16" fmla="*/ 708 w 1286"/>
              <a:gd name="T17" fmla="*/ 307 h 1240"/>
              <a:gd name="T18" fmla="*/ 708 w 1286"/>
              <a:gd name="T19" fmla="*/ 495 h 1240"/>
              <a:gd name="T20" fmla="*/ 462 w 1286"/>
              <a:gd name="T21" fmla="*/ 249 h 1240"/>
              <a:gd name="T22" fmla="*/ 708 w 1286"/>
              <a:gd name="T23" fmla="*/ 0 h 1240"/>
              <a:gd name="T24" fmla="*/ 708 w 1286"/>
              <a:gd name="T25" fmla="*/ 189 h 1240"/>
              <a:gd name="T26" fmla="*/ 1080 w 1286"/>
              <a:gd name="T27" fmla="*/ 345 h 1240"/>
              <a:gd name="T28" fmla="*/ 166 w 1286"/>
              <a:gd name="T29" fmla="*/ 708 h 1240"/>
              <a:gd name="T30" fmla="*/ 380 w 1286"/>
              <a:gd name="T31" fmla="*/ 922 h 1240"/>
              <a:gd name="T32" fmla="*/ 593 w 1286"/>
              <a:gd name="T33" fmla="*/ 708 h 1240"/>
              <a:gd name="T34" fmla="*/ 380 w 1286"/>
              <a:gd name="T35" fmla="*/ 495 h 1240"/>
              <a:gd name="T36" fmla="*/ 166 w 1286"/>
              <a:gd name="T37" fmla="*/ 708 h 1240"/>
              <a:gd name="T38" fmla="*/ 380 w 1286"/>
              <a:gd name="T39" fmla="*/ 331 h 1240"/>
              <a:gd name="T40" fmla="*/ 757 w 1286"/>
              <a:gd name="T41" fmla="*/ 708 h 1240"/>
              <a:gd name="T42" fmla="*/ 380 w 1286"/>
              <a:gd name="T43" fmla="*/ 1086 h 1240"/>
              <a:gd name="T44" fmla="*/ 0 w 1286"/>
              <a:gd name="T45" fmla="*/ 708 h 1240"/>
              <a:gd name="T46" fmla="*/ 380 w 1286"/>
              <a:gd name="T47" fmla="*/ 331 h 12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286" h="1240">
                <a:moveTo>
                  <a:pt x="1080" y="345"/>
                </a:moveTo>
                <a:cubicBezTo>
                  <a:pt x="1285" y="550"/>
                  <a:pt x="1285" y="881"/>
                  <a:pt x="1080" y="1086"/>
                </a:cubicBezTo>
                <a:cubicBezTo>
                  <a:pt x="979" y="1190"/>
                  <a:pt x="842" y="1239"/>
                  <a:pt x="708" y="1239"/>
                </a:cubicBezTo>
                <a:cubicBezTo>
                  <a:pt x="620" y="1239"/>
                  <a:pt x="536" y="1217"/>
                  <a:pt x="456" y="1173"/>
                </a:cubicBezTo>
                <a:lnTo>
                  <a:pt x="544" y="1088"/>
                </a:lnTo>
                <a:cubicBezTo>
                  <a:pt x="596" y="1113"/>
                  <a:pt x="650" y="1124"/>
                  <a:pt x="708" y="1124"/>
                </a:cubicBezTo>
                <a:cubicBezTo>
                  <a:pt x="812" y="1124"/>
                  <a:pt x="918" y="1083"/>
                  <a:pt x="998" y="1004"/>
                </a:cubicBezTo>
                <a:cubicBezTo>
                  <a:pt x="1156" y="845"/>
                  <a:pt x="1156" y="585"/>
                  <a:pt x="998" y="427"/>
                </a:cubicBezTo>
                <a:cubicBezTo>
                  <a:pt x="918" y="348"/>
                  <a:pt x="812" y="307"/>
                  <a:pt x="708" y="307"/>
                </a:cubicBezTo>
                <a:lnTo>
                  <a:pt x="708" y="495"/>
                </a:lnTo>
                <a:lnTo>
                  <a:pt x="462" y="249"/>
                </a:lnTo>
                <a:lnTo>
                  <a:pt x="708" y="0"/>
                </a:lnTo>
                <a:lnTo>
                  <a:pt x="708" y="189"/>
                </a:lnTo>
                <a:cubicBezTo>
                  <a:pt x="842" y="189"/>
                  <a:pt x="979" y="241"/>
                  <a:pt x="1080" y="345"/>
                </a:cubicBezTo>
                <a:close/>
                <a:moveTo>
                  <a:pt x="166" y="708"/>
                </a:moveTo>
                <a:lnTo>
                  <a:pt x="380" y="922"/>
                </a:lnTo>
                <a:lnTo>
                  <a:pt x="593" y="708"/>
                </a:lnTo>
                <a:lnTo>
                  <a:pt x="380" y="495"/>
                </a:lnTo>
                <a:lnTo>
                  <a:pt x="166" y="708"/>
                </a:lnTo>
                <a:close/>
                <a:moveTo>
                  <a:pt x="380" y="331"/>
                </a:moveTo>
                <a:lnTo>
                  <a:pt x="757" y="708"/>
                </a:lnTo>
                <a:lnTo>
                  <a:pt x="380" y="1086"/>
                </a:lnTo>
                <a:lnTo>
                  <a:pt x="0" y="708"/>
                </a:lnTo>
                <a:lnTo>
                  <a:pt x="380" y="331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72" name="Freeform 71"/>
          <p:cNvSpPr>
            <a:spLocks noChangeArrowheads="1"/>
          </p:cNvSpPr>
          <p:nvPr/>
        </p:nvSpPr>
        <p:spPr bwMode="auto">
          <a:xfrm>
            <a:off x="10842624" y="5057775"/>
            <a:ext cx="293688" cy="419100"/>
          </a:xfrm>
          <a:custGeom>
            <a:avLst/>
            <a:gdLst>
              <a:gd name="T0" fmla="*/ 408 w 816"/>
              <a:gd name="T1" fmla="*/ 552 h 1166"/>
              <a:gd name="T2" fmla="*/ 553 w 816"/>
              <a:gd name="T3" fmla="*/ 408 h 1166"/>
              <a:gd name="T4" fmla="*/ 408 w 816"/>
              <a:gd name="T5" fmla="*/ 263 h 1166"/>
              <a:gd name="T6" fmla="*/ 263 w 816"/>
              <a:gd name="T7" fmla="*/ 408 h 1166"/>
              <a:gd name="T8" fmla="*/ 408 w 816"/>
              <a:gd name="T9" fmla="*/ 552 h 1166"/>
              <a:gd name="T10" fmla="*/ 408 w 816"/>
              <a:gd name="T11" fmla="*/ 0 h 1166"/>
              <a:gd name="T12" fmla="*/ 815 w 816"/>
              <a:gd name="T13" fmla="*/ 408 h 1166"/>
              <a:gd name="T14" fmla="*/ 408 w 816"/>
              <a:gd name="T15" fmla="*/ 1165 h 1166"/>
              <a:gd name="T16" fmla="*/ 0 w 816"/>
              <a:gd name="T17" fmla="*/ 408 h 1166"/>
              <a:gd name="T18" fmla="*/ 408 w 816"/>
              <a:gd name="T19" fmla="*/ 0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816" h="1166">
                <a:moveTo>
                  <a:pt x="408" y="552"/>
                </a:moveTo>
                <a:cubicBezTo>
                  <a:pt x="487" y="552"/>
                  <a:pt x="553" y="488"/>
                  <a:pt x="553" y="408"/>
                </a:cubicBezTo>
                <a:cubicBezTo>
                  <a:pt x="553" y="329"/>
                  <a:pt x="488" y="263"/>
                  <a:pt x="408" y="263"/>
                </a:cubicBezTo>
                <a:cubicBezTo>
                  <a:pt x="329" y="263"/>
                  <a:pt x="263" y="329"/>
                  <a:pt x="263" y="408"/>
                </a:cubicBezTo>
                <a:cubicBezTo>
                  <a:pt x="263" y="488"/>
                  <a:pt x="328" y="552"/>
                  <a:pt x="408" y="552"/>
                </a:cubicBezTo>
                <a:close/>
                <a:moveTo>
                  <a:pt x="408" y="0"/>
                </a:moveTo>
                <a:cubicBezTo>
                  <a:pt x="635" y="0"/>
                  <a:pt x="815" y="181"/>
                  <a:pt x="815" y="408"/>
                </a:cubicBezTo>
                <a:cubicBezTo>
                  <a:pt x="815" y="714"/>
                  <a:pt x="408" y="1165"/>
                  <a:pt x="408" y="1165"/>
                </a:cubicBezTo>
                <a:cubicBezTo>
                  <a:pt x="408" y="1165"/>
                  <a:pt x="0" y="714"/>
                  <a:pt x="0" y="408"/>
                </a:cubicBezTo>
                <a:cubicBezTo>
                  <a:pt x="0" y="181"/>
                  <a:pt x="181" y="0"/>
                  <a:pt x="408" y="0"/>
                </a:cubicBez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73" name="Freeform 72"/>
          <p:cNvSpPr>
            <a:spLocks noChangeArrowheads="1"/>
          </p:cNvSpPr>
          <p:nvPr/>
        </p:nvSpPr>
        <p:spPr bwMode="auto">
          <a:xfrm>
            <a:off x="1055689" y="5822952"/>
            <a:ext cx="377825" cy="377825"/>
          </a:xfrm>
          <a:custGeom>
            <a:avLst/>
            <a:gdLst>
              <a:gd name="T0" fmla="*/ 118 w 1051"/>
              <a:gd name="T1" fmla="*/ 875 h 1051"/>
              <a:gd name="T2" fmla="*/ 932 w 1051"/>
              <a:gd name="T3" fmla="*/ 875 h 1051"/>
              <a:gd name="T4" fmla="*/ 670 w 1051"/>
              <a:gd name="T5" fmla="*/ 525 h 1051"/>
              <a:gd name="T6" fmla="*/ 468 w 1051"/>
              <a:gd name="T7" fmla="*/ 788 h 1051"/>
              <a:gd name="T8" fmla="*/ 320 w 1051"/>
              <a:gd name="T9" fmla="*/ 613 h 1051"/>
              <a:gd name="T10" fmla="*/ 118 w 1051"/>
              <a:gd name="T11" fmla="*/ 875 h 1051"/>
              <a:gd name="T12" fmla="*/ 525 w 1051"/>
              <a:gd name="T13" fmla="*/ 115 h 1051"/>
              <a:gd name="T14" fmla="*/ 407 w 1051"/>
              <a:gd name="T15" fmla="*/ 115 h 1051"/>
              <a:gd name="T16" fmla="*/ 118 w 1051"/>
              <a:gd name="T17" fmla="*/ 408 h 1051"/>
              <a:gd name="T18" fmla="*/ 118 w 1051"/>
              <a:gd name="T19" fmla="*/ 525 h 1051"/>
              <a:gd name="T20" fmla="*/ 525 w 1051"/>
              <a:gd name="T21" fmla="*/ 115 h 1051"/>
              <a:gd name="T22" fmla="*/ 118 w 1051"/>
              <a:gd name="T23" fmla="*/ 115 h 1051"/>
              <a:gd name="T24" fmla="*/ 118 w 1051"/>
              <a:gd name="T25" fmla="*/ 293 h 1051"/>
              <a:gd name="T26" fmla="*/ 293 w 1051"/>
              <a:gd name="T27" fmla="*/ 115 h 1051"/>
              <a:gd name="T28" fmla="*/ 118 w 1051"/>
              <a:gd name="T29" fmla="*/ 115 h 1051"/>
              <a:gd name="T30" fmla="*/ 1050 w 1051"/>
              <a:gd name="T31" fmla="*/ 118 h 1051"/>
              <a:gd name="T32" fmla="*/ 1050 w 1051"/>
              <a:gd name="T33" fmla="*/ 932 h 1051"/>
              <a:gd name="T34" fmla="*/ 932 w 1051"/>
              <a:gd name="T35" fmla="*/ 1050 h 1051"/>
              <a:gd name="T36" fmla="*/ 118 w 1051"/>
              <a:gd name="T37" fmla="*/ 1050 h 1051"/>
              <a:gd name="T38" fmla="*/ 0 w 1051"/>
              <a:gd name="T39" fmla="*/ 932 h 1051"/>
              <a:gd name="T40" fmla="*/ 0 w 1051"/>
              <a:gd name="T41" fmla="*/ 118 h 1051"/>
              <a:gd name="T42" fmla="*/ 118 w 1051"/>
              <a:gd name="T43" fmla="*/ 0 h 1051"/>
              <a:gd name="T44" fmla="*/ 932 w 1051"/>
              <a:gd name="T45" fmla="*/ 0 h 1051"/>
              <a:gd name="T46" fmla="*/ 1050 w 1051"/>
              <a:gd name="T47" fmla="*/ 118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051" h="1051">
                <a:moveTo>
                  <a:pt x="118" y="875"/>
                </a:moveTo>
                <a:lnTo>
                  <a:pt x="932" y="875"/>
                </a:lnTo>
                <a:lnTo>
                  <a:pt x="670" y="525"/>
                </a:lnTo>
                <a:lnTo>
                  <a:pt x="468" y="788"/>
                </a:lnTo>
                <a:lnTo>
                  <a:pt x="320" y="613"/>
                </a:lnTo>
                <a:lnTo>
                  <a:pt x="118" y="875"/>
                </a:lnTo>
                <a:close/>
                <a:moveTo>
                  <a:pt x="525" y="115"/>
                </a:moveTo>
                <a:lnTo>
                  <a:pt x="407" y="115"/>
                </a:lnTo>
                <a:cubicBezTo>
                  <a:pt x="407" y="276"/>
                  <a:pt x="279" y="408"/>
                  <a:pt x="118" y="408"/>
                </a:cubicBezTo>
                <a:lnTo>
                  <a:pt x="118" y="525"/>
                </a:lnTo>
                <a:cubicBezTo>
                  <a:pt x="345" y="525"/>
                  <a:pt x="525" y="342"/>
                  <a:pt x="525" y="115"/>
                </a:cubicBezTo>
                <a:close/>
                <a:moveTo>
                  <a:pt x="118" y="115"/>
                </a:moveTo>
                <a:lnTo>
                  <a:pt x="118" y="293"/>
                </a:lnTo>
                <a:cubicBezTo>
                  <a:pt x="213" y="293"/>
                  <a:pt x="293" y="211"/>
                  <a:pt x="293" y="115"/>
                </a:cubicBezTo>
                <a:lnTo>
                  <a:pt x="118" y="115"/>
                </a:lnTo>
                <a:close/>
                <a:moveTo>
                  <a:pt x="1050" y="118"/>
                </a:moveTo>
                <a:lnTo>
                  <a:pt x="1050" y="932"/>
                </a:lnTo>
                <a:cubicBezTo>
                  <a:pt x="1050" y="995"/>
                  <a:pt x="995" y="1050"/>
                  <a:pt x="932" y="1050"/>
                </a:cubicBezTo>
                <a:lnTo>
                  <a:pt x="118" y="1050"/>
                </a:lnTo>
                <a:cubicBezTo>
                  <a:pt x="55" y="1050"/>
                  <a:pt x="0" y="995"/>
                  <a:pt x="0" y="932"/>
                </a:cubicBezTo>
                <a:lnTo>
                  <a:pt x="0" y="118"/>
                </a:lnTo>
                <a:cubicBezTo>
                  <a:pt x="0" y="55"/>
                  <a:pt x="55" y="0"/>
                  <a:pt x="118" y="0"/>
                </a:cubicBezTo>
                <a:lnTo>
                  <a:pt x="932" y="0"/>
                </a:lnTo>
                <a:cubicBezTo>
                  <a:pt x="995" y="0"/>
                  <a:pt x="1050" y="55"/>
                  <a:pt x="1050" y="118"/>
                </a:cubicBez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74" name="Freeform 73"/>
          <p:cNvSpPr>
            <a:spLocks noChangeArrowheads="1"/>
          </p:cNvSpPr>
          <p:nvPr/>
        </p:nvSpPr>
        <p:spPr bwMode="auto">
          <a:xfrm>
            <a:off x="2071689" y="5843588"/>
            <a:ext cx="504825" cy="336550"/>
          </a:xfrm>
          <a:custGeom>
            <a:avLst/>
            <a:gdLst>
              <a:gd name="T0" fmla="*/ 758 w 1401"/>
              <a:gd name="T1" fmla="*/ 612 h 936"/>
              <a:gd name="T2" fmla="*/ 758 w 1401"/>
              <a:gd name="T3" fmla="*/ 612 h 936"/>
              <a:gd name="T4" fmla="*/ 758 w 1401"/>
              <a:gd name="T5" fmla="*/ 612 h 936"/>
              <a:gd name="T6" fmla="*/ 993 w 1401"/>
              <a:gd name="T7" fmla="*/ 393 h 936"/>
              <a:gd name="T8" fmla="*/ 758 w 1401"/>
              <a:gd name="T9" fmla="*/ 175 h 936"/>
              <a:gd name="T10" fmla="*/ 758 w 1401"/>
              <a:gd name="T11" fmla="*/ 300 h 936"/>
              <a:gd name="T12" fmla="*/ 408 w 1401"/>
              <a:gd name="T13" fmla="*/ 642 h 936"/>
              <a:gd name="T14" fmla="*/ 758 w 1401"/>
              <a:gd name="T15" fmla="*/ 484 h 936"/>
              <a:gd name="T16" fmla="*/ 758 w 1401"/>
              <a:gd name="T17" fmla="*/ 612 h 936"/>
              <a:gd name="T18" fmla="*/ 1400 w 1401"/>
              <a:gd name="T19" fmla="*/ 817 h 936"/>
              <a:gd name="T20" fmla="*/ 1400 w 1401"/>
              <a:gd name="T21" fmla="*/ 935 h 936"/>
              <a:gd name="T22" fmla="*/ 0 w 1401"/>
              <a:gd name="T23" fmla="*/ 935 h 936"/>
              <a:gd name="T24" fmla="*/ 0 w 1401"/>
              <a:gd name="T25" fmla="*/ 817 h 936"/>
              <a:gd name="T26" fmla="*/ 233 w 1401"/>
              <a:gd name="T27" fmla="*/ 817 h 936"/>
              <a:gd name="T28" fmla="*/ 118 w 1401"/>
              <a:gd name="T29" fmla="*/ 699 h 936"/>
              <a:gd name="T30" fmla="*/ 118 w 1401"/>
              <a:gd name="T31" fmla="*/ 117 h 936"/>
              <a:gd name="T32" fmla="*/ 233 w 1401"/>
              <a:gd name="T33" fmla="*/ 0 h 936"/>
              <a:gd name="T34" fmla="*/ 1168 w 1401"/>
              <a:gd name="T35" fmla="*/ 0 h 936"/>
              <a:gd name="T36" fmla="*/ 1283 w 1401"/>
              <a:gd name="T37" fmla="*/ 117 h 936"/>
              <a:gd name="T38" fmla="*/ 1283 w 1401"/>
              <a:gd name="T39" fmla="*/ 699 h 936"/>
              <a:gd name="T40" fmla="*/ 1168 w 1401"/>
              <a:gd name="T41" fmla="*/ 817 h 936"/>
              <a:gd name="T42" fmla="*/ 1400 w 1401"/>
              <a:gd name="T43" fmla="*/ 817 h 9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401" h="936">
                <a:moveTo>
                  <a:pt x="758" y="612"/>
                </a:moveTo>
                <a:lnTo>
                  <a:pt x="758" y="612"/>
                </a:lnTo>
                <a:lnTo>
                  <a:pt x="758" y="612"/>
                </a:lnTo>
                <a:lnTo>
                  <a:pt x="993" y="393"/>
                </a:lnTo>
                <a:lnTo>
                  <a:pt x="758" y="175"/>
                </a:lnTo>
                <a:lnTo>
                  <a:pt x="758" y="300"/>
                </a:lnTo>
                <a:cubicBezTo>
                  <a:pt x="531" y="333"/>
                  <a:pt x="441" y="486"/>
                  <a:pt x="408" y="642"/>
                </a:cubicBezTo>
                <a:cubicBezTo>
                  <a:pt x="490" y="533"/>
                  <a:pt x="596" y="484"/>
                  <a:pt x="758" y="484"/>
                </a:cubicBezTo>
                <a:lnTo>
                  <a:pt x="758" y="612"/>
                </a:lnTo>
                <a:close/>
                <a:moveTo>
                  <a:pt x="1400" y="817"/>
                </a:moveTo>
                <a:lnTo>
                  <a:pt x="1400" y="935"/>
                </a:lnTo>
                <a:lnTo>
                  <a:pt x="0" y="935"/>
                </a:lnTo>
                <a:lnTo>
                  <a:pt x="0" y="817"/>
                </a:lnTo>
                <a:lnTo>
                  <a:pt x="233" y="817"/>
                </a:lnTo>
                <a:cubicBezTo>
                  <a:pt x="167" y="817"/>
                  <a:pt x="118" y="762"/>
                  <a:pt x="118" y="699"/>
                </a:cubicBezTo>
                <a:lnTo>
                  <a:pt x="118" y="117"/>
                </a:lnTo>
                <a:cubicBezTo>
                  <a:pt x="118" y="52"/>
                  <a:pt x="167" y="0"/>
                  <a:pt x="233" y="0"/>
                </a:cubicBezTo>
                <a:lnTo>
                  <a:pt x="1168" y="0"/>
                </a:lnTo>
                <a:cubicBezTo>
                  <a:pt x="1231" y="0"/>
                  <a:pt x="1283" y="52"/>
                  <a:pt x="1283" y="117"/>
                </a:cubicBezTo>
                <a:lnTo>
                  <a:pt x="1283" y="699"/>
                </a:lnTo>
                <a:cubicBezTo>
                  <a:pt x="1283" y="762"/>
                  <a:pt x="1231" y="817"/>
                  <a:pt x="1168" y="817"/>
                </a:cubicBezTo>
                <a:lnTo>
                  <a:pt x="1400" y="817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75" name="Freeform 74"/>
          <p:cNvSpPr>
            <a:spLocks noChangeArrowheads="1"/>
          </p:cNvSpPr>
          <p:nvPr/>
        </p:nvSpPr>
        <p:spPr bwMode="auto">
          <a:xfrm>
            <a:off x="3149599" y="5759452"/>
            <a:ext cx="503238" cy="504825"/>
          </a:xfrm>
          <a:custGeom>
            <a:avLst/>
            <a:gdLst>
              <a:gd name="T0" fmla="*/ 698 w 1396"/>
              <a:gd name="T1" fmla="*/ 1400 h 1401"/>
              <a:gd name="T2" fmla="*/ 0 w 1396"/>
              <a:gd name="T3" fmla="*/ 757 h 1401"/>
              <a:gd name="T4" fmla="*/ 88 w 1396"/>
              <a:gd name="T5" fmla="*/ 757 h 1401"/>
              <a:gd name="T6" fmla="*/ 435 w 1396"/>
              <a:gd name="T7" fmla="*/ 1252 h 1401"/>
              <a:gd name="T8" fmla="*/ 514 w 1396"/>
              <a:gd name="T9" fmla="*/ 1176 h 1401"/>
              <a:gd name="T10" fmla="*/ 736 w 1396"/>
              <a:gd name="T11" fmla="*/ 1397 h 1401"/>
              <a:gd name="T12" fmla="*/ 698 w 1396"/>
              <a:gd name="T13" fmla="*/ 1400 h 1401"/>
              <a:gd name="T14" fmla="*/ 698 w 1396"/>
              <a:gd name="T15" fmla="*/ 1400 h 1401"/>
              <a:gd name="T16" fmla="*/ 862 w 1396"/>
              <a:gd name="T17" fmla="*/ 1236 h 1401"/>
              <a:gd name="T18" fmla="*/ 1234 w 1396"/>
              <a:gd name="T19" fmla="*/ 864 h 1401"/>
              <a:gd name="T20" fmla="*/ 534 w 1396"/>
              <a:gd name="T21" fmla="*/ 164 h 1401"/>
              <a:gd name="T22" fmla="*/ 162 w 1396"/>
              <a:gd name="T23" fmla="*/ 536 h 1401"/>
              <a:gd name="T24" fmla="*/ 862 w 1396"/>
              <a:gd name="T25" fmla="*/ 1236 h 1401"/>
              <a:gd name="T26" fmla="*/ 594 w 1396"/>
              <a:gd name="T27" fmla="*/ 101 h 1401"/>
              <a:gd name="T28" fmla="*/ 1296 w 1396"/>
              <a:gd name="T29" fmla="*/ 804 h 1401"/>
              <a:gd name="T30" fmla="*/ 1296 w 1396"/>
              <a:gd name="T31" fmla="*/ 927 h 1401"/>
              <a:gd name="T32" fmla="*/ 925 w 1396"/>
              <a:gd name="T33" fmla="*/ 1299 h 1401"/>
              <a:gd name="T34" fmla="*/ 802 w 1396"/>
              <a:gd name="T35" fmla="*/ 1299 h 1401"/>
              <a:gd name="T36" fmla="*/ 99 w 1396"/>
              <a:gd name="T37" fmla="*/ 596 h 1401"/>
              <a:gd name="T38" fmla="*/ 99 w 1396"/>
              <a:gd name="T39" fmla="*/ 473 h 1401"/>
              <a:gd name="T40" fmla="*/ 471 w 1396"/>
              <a:gd name="T41" fmla="*/ 101 h 1401"/>
              <a:gd name="T42" fmla="*/ 594 w 1396"/>
              <a:gd name="T43" fmla="*/ 101 h 1401"/>
              <a:gd name="T44" fmla="*/ 960 w 1396"/>
              <a:gd name="T45" fmla="*/ 148 h 1401"/>
              <a:gd name="T46" fmla="*/ 881 w 1396"/>
              <a:gd name="T47" fmla="*/ 224 h 1401"/>
              <a:gd name="T48" fmla="*/ 659 w 1396"/>
              <a:gd name="T49" fmla="*/ 3 h 1401"/>
              <a:gd name="T50" fmla="*/ 698 w 1396"/>
              <a:gd name="T51" fmla="*/ 0 h 1401"/>
              <a:gd name="T52" fmla="*/ 1395 w 1396"/>
              <a:gd name="T53" fmla="*/ 643 h 1401"/>
              <a:gd name="T54" fmla="*/ 1307 w 1396"/>
              <a:gd name="T55" fmla="*/ 643 h 1401"/>
              <a:gd name="T56" fmla="*/ 960 w 1396"/>
              <a:gd name="T57" fmla="*/ 148 h 14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396" h="1401">
                <a:moveTo>
                  <a:pt x="698" y="1400"/>
                </a:moveTo>
                <a:cubicBezTo>
                  <a:pt x="331" y="1400"/>
                  <a:pt x="31" y="1116"/>
                  <a:pt x="0" y="757"/>
                </a:cubicBezTo>
                <a:lnTo>
                  <a:pt x="88" y="757"/>
                </a:lnTo>
                <a:cubicBezTo>
                  <a:pt x="110" y="976"/>
                  <a:pt x="244" y="1162"/>
                  <a:pt x="435" y="1252"/>
                </a:cubicBezTo>
                <a:lnTo>
                  <a:pt x="514" y="1176"/>
                </a:lnTo>
                <a:lnTo>
                  <a:pt x="736" y="1397"/>
                </a:lnTo>
                <a:lnTo>
                  <a:pt x="698" y="1400"/>
                </a:lnTo>
                <a:lnTo>
                  <a:pt x="698" y="1400"/>
                </a:lnTo>
                <a:close/>
                <a:moveTo>
                  <a:pt x="862" y="1236"/>
                </a:moveTo>
                <a:lnTo>
                  <a:pt x="1234" y="864"/>
                </a:lnTo>
                <a:lnTo>
                  <a:pt x="534" y="164"/>
                </a:lnTo>
                <a:lnTo>
                  <a:pt x="162" y="536"/>
                </a:lnTo>
                <a:lnTo>
                  <a:pt x="862" y="1236"/>
                </a:lnTo>
                <a:close/>
                <a:moveTo>
                  <a:pt x="594" y="101"/>
                </a:moveTo>
                <a:lnTo>
                  <a:pt x="1296" y="804"/>
                </a:lnTo>
                <a:cubicBezTo>
                  <a:pt x="1332" y="837"/>
                  <a:pt x="1332" y="891"/>
                  <a:pt x="1296" y="927"/>
                </a:cubicBezTo>
                <a:lnTo>
                  <a:pt x="925" y="1299"/>
                </a:lnTo>
                <a:cubicBezTo>
                  <a:pt x="892" y="1334"/>
                  <a:pt x="837" y="1334"/>
                  <a:pt x="802" y="1299"/>
                </a:cubicBezTo>
                <a:lnTo>
                  <a:pt x="99" y="596"/>
                </a:lnTo>
                <a:cubicBezTo>
                  <a:pt x="63" y="563"/>
                  <a:pt x="63" y="509"/>
                  <a:pt x="99" y="473"/>
                </a:cubicBezTo>
                <a:lnTo>
                  <a:pt x="471" y="101"/>
                </a:lnTo>
                <a:cubicBezTo>
                  <a:pt x="504" y="66"/>
                  <a:pt x="558" y="66"/>
                  <a:pt x="594" y="101"/>
                </a:cubicBezTo>
                <a:close/>
                <a:moveTo>
                  <a:pt x="960" y="148"/>
                </a:moveTo>
                <a:lnTo>
                  <a:pt x="881" y="224"/>
                </a:lnTo>
                <a:lnTo>
                  <a:pt x="659" y="3"/>
                </a:lnTo>
                <a:lnTo>
                  <a:pt x="698" y="0"/>
                </a:lnTo>
                <a:cubicBezTo>
                  <a:pt x="1064" y="0"/>
                  <a:pt x="1365" y="284"/>
                  <a:pt x="1395" y="643"/>
                </a:cubicBezTo>
                <a:lnTo>
                  <a:pt x="1307" y="643"/>
                </a:lnTo>
                <a:cubicBezTo>
                  <a:pt x="1286" y="424"/>
                  <a:pt x="1152" y="238"/>
                  <a:pt x="960" y="148"/>
                </a:cubicBez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76" name="Freeform 75"/>
          <p:cNvSpPr>
            <a:spLocks noChangeArrowheads="1"/>
          </p:cNvSpPr>
          <p:nvPr/>
        </p:nvSpPr>
        <p:spPr bwMode="auto">
          <a:xfrm>
            <a:off x="4240212" y="5768976"/>
            <a:ext cx="481012" cy="484188"/>
          </a:xfrm>
          <a:custGeom>
            <a:avLst/>
            <a:gdLst>
              <a:gd name="T0" fmla="*/ 922 w 1336"/>
              <a:gd name="T1" fmla="*/ 145 h 1343"/>
              <a:gd name="T2" fmla="*/ 922 w 1336"/>
              <a:gd name="T3" fmla="*/ 175 h 1343"/>
              <a:gd name="T4" fmla="*/ 1121 w 1336"/>
              <a:gd name="T5" fmla="*/ 175 h 1343"/>
              <a:gd name="T6" fmla="*/ 1121 w 1336"/>
              <a:gd name="T7" fmla="*/ 145 h 1343"/>
              <a:gd name="T8" fmla="*/ 1023 w 1336"/>
              <a:gd name="T9" fmla="*/ 46 h 1343"/>
              <a:gd name="T10" fmla="*/ 922 w 1336"/>
              <a:gd name="T11" fmla="*/ 145 h 1343"/>
              <a:gd name="T12" fmla="*/ 875 w 1336"/>
              <a:gd name="T13" fmla="*/ 525 h 1343"/>
              <a:gd name="T14" fmla="*/ 818 w 1336"/>
              <a:gd name="T15" fmla="*/ 467 h 1343"/>
              <a:gd name="T16" fmla="*/ 818 w 1336"/>
              <a:gd name="T17" fmla="*/ 232 h 1343"/>
              <a:gd name="T18" fmla="*/ 875 w 1336"/>
              <a:gd name="T19" fmla="*/ 175 h 1343"/>
              <a:gd name="T20" fmla="*/ 875 w 1336"/>
              <a:gd name="T21" fmla="*/ 145 h 1343"/>
              <a:gd name="T22" fmla="*/ 1023 w 1336"/>
              <a:gd name="T23" fmla="*/ 0 h 1343"/>
              <a:gd name="T24" fmla="*/ 1168 w 1336"/>
              <a:gd name="T25" fmla="*/ 145 h 1343"/>
              <a:gd name="T26" fmla="*/ 1168 w 1336"/>
              <a:gd name="T27" fmla="*/ 175 h 1343"/>
              <a:gd name="T28" fmla="*/ 1225 w 1336"/>
              <a:gd name="T29" fmla="*/ 232 h 1343"/>
              <a:gd name="T30" fmla="*/ 1225 w 1336"/>
              <a:gd name="T31" fmla="*/ 467 h 1343"/>
              <a:gd name="T32" fmla="*/ 1168 w 1336"/>
              <a:gd name="T33" fmla="*/ 525 h 1343"/>
              <a:gd name="T34" fmla="*/ 875 w 1336"/>
              <a:gd name="T35" fmla="*/ 525 h 1343"/>
              <a:gd name="T36" fmla="*/ 438 w 1336"/>
              <a:gd name="T37" fmla="*/ 1195 h 1343"/>
              <a:gd name="T38" fmla="*/ 514 w 1336"/>
              <a:gd name="T39" fmla="*/ 1118 h 1343"/>
              <a:gd name="T40" fmla="*/ 736 w 1336"/>
              <a:gd name="T41" fmla="*/ 1340 h 1343"/>
              <a:gd name="T42" fmla="*/ 698 w 1336"/>
              <a:gd name="T43" fmla="*/ 1342 h 1343"/>
              <a:gd name="T44" fmla="*/ 0 w 1336"/>
              <a:gd name="T45" fmla="*/ 700 h 1343"/>
              <a:gd name="T46" fmla="*/ 88 w 1336"/>
              <a:gd name="T47" fmla="*/ 700 h 1343"/>
              <a:gd name="T48" fmla="*/ 438 w 1336"/>
              <a:gd name="T49" fmla="*/ 1195 h 1343"/>
              <a:gd name="T50" fmla="*/ 1299 w 1336"/>
              <a:gd name="T51" fmla="*/ 744 h 1343"/>
              <a:gd name="T52" fmla="*/ 1299 w 1336"/>
              <a:gd name="T53" fmla="*/ 869 h 1343"/>
              <a:gd name="T54" fmla="*/ 927 w 1336"/>
              <a:gd name="T55" fmla="*/ 1238 h 1343"/>
              <a:gd name="T56" fmla="*/ 804 w 1336"/>
              <a:gd name="T57" fmla="*/ 1238 h 1343"/>
              <a:gd name="T58" fmla="*/ 104 w 1336"/>
              <a:gd name="T59" fmla="*/ 538 h 1343"/>
              <a:gd name="T60" fmla="*/ 104 w 1336"/>
              <a:gd name="T61" fmla="*/ 415 h 1343"/>
              <a:gd name="T62" fmla="*/ 473 w 1336"/>
              <a:gd name="T63" fmla="*/ 44 h 1343"/>
              <a:gd name="T64" fmla="*/ 599 w 1336"/>
              <a:gd name="T65" fmla="*/ 44 h 1343"/>
              <a:gd name="T66" fmla="*/ 741 w 1336"/>
              <a:gd name="T67" fmla="*/ 186 h 1343"/>
              <a:gd name="T68" fmla="*/ 659 w 1336"/>
              <a:gd name="T69" fmla="*/ 268 h 1343"/>
              <a:gd name="T70" fmla="*/ 536 w 1336"/>
              <a:gd name="T71" fmla="*/ 147 h 1343"/>
              <a:gd name="T72" fmla="*/ 205 w 1336"/>
              <a:gd name="T73" fmla="*/ 476 h 1343"/>
              <a:gd name="T74" fmla="*/ 867 w 1336"/>
              <a:gd name="T75" fmla="*/ 1137 h 1343"/>
              <a:gd name="T76" fmla="*/ 1195 w 1336"/>
              <a:gd name="T77" fmla="*/ 806 h 1343"/>
              <a:gd name="T78" fmla="*/ 1067 w 1336"/>
              <a:gd name="T79" fmla="*/ 678 h 1343"/>
              <a:gd name="T80" fmla="*/ 1149 w 1336"/>
              <a:gd name="T81" fmla="*/ 596 h 1343"/>
              <a:gd name="T82" fmla="*/ 1299 w 1336"/>
              <a:gd name="T83" fmla="*/ 744 h 13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336" h="1343">
                <a:moveTo>
                  <a:pt x="922" y="145"/>
                </a:moveTo>
                <a:lnTo>
                  <a:pt x="922" y="175"/>
                </a:lnTo>
                <a:lnTo>
                  <a:pt x="1121" y="175"/>
                </a:lnTo>
                <a:lnTo>
                  <a:pt x="1121" y="145"/>
                </a:lnTo>
                <a:cubicBezTo>
                  <a:pt x="1121" y="90"/>
                  <a:pt x="1078" y="46"/>
                  <a:pt x="1023" y="46"/>
                </a:cubicBezTo>
                <a:cubicBezTo>
                  <a:pt x="968" y="46"/>
                  <a:pt x="922" y="90"/>
                  <a:pt x="922" y="145"/>
                </a:cubicBezTo>
                <a:close/>
                <a:moveTo>
                  <a:pt x="875" y="525"/>
                </a:moveTo>
                <a:cubicBezTo>
                  <a:pt x="842" y="525"/>
                  <a:pt x="818" y="500"/>
                  <a:pt x="818" y="467"/>
                </a:cubicBezTo>
                <a:lnTo>
                  <a:pt x="818" y="232"/>
                </a:lnTo>
                <a:cubicBezTo>
                  <a:pt x="818" y="199"/>
                  <a:pt x="842" y="175"/>
                  <a:pt x="875" y="175"/>
                </a:cubicBezTo>
                <a:lnTo>
                  <a:pt x="875" y="145"/>
                </a:lnTo>
                <a:cubicBezTo>
                  <a:pt x="875" y="65"/>
                  <a:pt x="944" y="0"/>
                  <a:pt x="1023" y="0"/>
                </a:cubicBezTo>
                <a:cubicBezTo>
                  <a:pt x="1102" y="0"/>
                  <a:pt x="1168" y="65"/>
                  <a:pt x="1168" y="145"/>
                </a:cubicBezTo>
                <a:lnTo>
                  <a:pt x="1168" y="175"/>
                </a:lnTo>
                <a:cubicBezTo>
                  <a:pt x="1201" y="175"/>
                  <a:pt x="1225" y="199"/>
                  <a:pt x="1225" y="232"/>
                </a:cubicBezTo>
                <a:lnTo>
                  <a:pt x="1225" y="467"/>
                </a:lnTo>
                <a:cubicBezTo>
                  <a:pt x="1225" y="500"/>
                  <a:pt x="1201" y="525"/>
                  <a:pt x="1168" y="525"/>
                </a:cubicBezTo>
                <a:lnTo>
                  <a:pt x="875" y="525"/>
                </a:lnTo>
                <a:close/>
                <a:moveTo>
                  <a:pt x="438" y="1195"/>
                </a:moveTo>
                <a:lnTo>
                  <a:pt x="514" y="1118"/>
                </a:lnTo>
                <a:lnTo>
                  <a:pt x="736" y="1340"/>
                </a:lnTo>
                <a:lnTo>
                  <a:pt x="698" y="1342"/>
                </a:lnTo>
                <a:cubicBezTo>
                  <a:pt x="331" y="1342"/>
                  <a:pt x="30" y="1058"/>
                  <a:pt x="0" y="700"/>
                </a:cubicBezTo>
                <a:lnTo>
                  <a:pt x="88" y="700"/>
                </a:lnTo>
                <a:cubicBezTo>
                  <a:pt x="110" y="919"/>
                  <a:pt x="246" y="1104"/>
                  <a:pt x="438" y="1195"/>
                </a:cubicBezTo>
                <a:close/>
                <a:moveTo>
                  <a:pt x="1299" y="744"/>
                </a:moveTo>
                <a:cubicBezTo>
                  <a:pt x="1335" y="776"/>
                  <a:pt x="1335" y="834"/>
                  <a:pt x="1299" y="869"/>
                </a:cubicBezTo>
                <a:lnTo>
                  <a:pt x="927" y="1238"/>
                </a:lnTo>
                <a:cubicBezTo>
                  <a:pt x="894" y="1274"/>
                  <a:pt x="840" y="1274"/>
                  <a:pt x="804" y="1238"/>
                </a:cubicBezTo>
                <a:lnTo>
                  <a:pt x="104" y="538"/>
                </a:lnTo>
                <a:cubicBezTo>
                  <a:pt x="69" y="506"/>
                  <a:pt x="69" y="451"/>
                  <a:pt x="104" y="415"/>
                </a:cubicBezTo>
                <a:lnTo>
                  <a:pt x="473" y="44"/>
                </a:lnTo>
                <a:cubicBezTo>
                  <a:pt x="506" y="8"/>
                  <a:pt x="564" y="8"/>
                  <a:pt x="599" y="44"/>
                </a:cubicBezTo>
                <a:lnTo>
                  <a:pt x="741" y="186"/>
                </a:lnTo>
                <a:lnTo>
                  <a:pt x="659" y="268"/>
                </a:lnTo>
                <a:lnTo>
                  <a:pt x="536" y="147"/>
                </a:lnTo>
                <a:lnTo>
                  <a:pt x="205" y="476"/>
                </a:lnTo>
                <a:lnTo>
                  <a:pt x="867" y="1137"/>
                </a:lnTo>
                <a:lnTo>
                  <a:pt x="1195" y="806"/>
                </a:lnTo>
                <a:lnTo>
                  <a:pt x="1067" y="678"/>
                </a:lnTo>
                <a:lnTo>
                  <a:pt x="1149" y="596"/>
                </a:lnTo>
                <a:lnTo>
                  <a:pt x="1299" y="744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77" name="Freeform 76"/>
          <p:cNvSpPr>
            <a:spLocks noChangeArrowheads="1"/>
          </p:cNvSpPr>
          <p:nvPr/>
        </p:nvSpPr>
        <p:spPr bwMode="auto">
          <a:xfrm>
            <a:off x="5410199" y="5780088"/>
            <a:ext cx="293688" cy="463550"/>
          </a:xfrm>
          <a:custGeom>
            <a:avLst/>
            <a:gdLst>
              <a:gd name="T0" fmla="*/ 700 w 816"/>
              <a:gd name="T1" fmla="*/ 1049 h 1286"/>
              <a:gd name="T2" fmla="*/ 700 w 816"/>
              <a:gd name="T3" fmla="*/ 235 h 1286"/>
              <a:gd name="T4" fmla="*/ 115 w 816"/>
              <a:gd name="T5" fmla="*/ 235 h 1286"/>
              <a:gd name="T6" fmla="*/ 115 w 816"/>
              <a:gd name="T7" fmla="*/ 1049 h 1286"/>
              <a:gd name="T8" fmla="*/ 700 w 816"/>
              <a:gd name="T9" fmla="*/ 1049 h 1286"/>
              <a:gd name="T10" fmla="*/ 700 w 816"/>
              <a:gd name="T11" fmla="*/ 0 h 1286"/>
              <a:gd name="T12" fmla="*/ 815 w 816"/>
              <a:gd name="T13" fmla="*/ 117 h 1286"/>
              <a:gd name="T14" fmla="*/ 815 w 816"/>
              <a:gd name="T15" fmla="*/ 1167 h 1286"/>
              <a:gd name="T16" fmla="*/ 700 w 816"/>
              <a:gd name="T17" fmla="*/ 1285 h 1286"/>
              <a:gd name="T18" fmla="*/ 115 w 816"/>
              <a:gd name="T19" fmla="*/ 1285 h 1286"/>
              <a:gd name="T20" fmla="*/ 0 w 816"/>
              <a:gd name="T21" fmla="*/ 1167 h 1286"/>
              <a:gd name="T22" fmla="*/ 0 w 816"/>
              <a:gd name="T23" fmla="*/ 117 h 1286"/>
              <a:gd name="T24" fmla="*/ 115 w 816"/>
              <a:gd name="T25" fmla="*/ 0 h 1286"/>
              <a:gd name="T26" fmla="*/ 700 w 816"/>
              <a:gd name="T27" fmla="*/ 0 h 1286"/>
              <a:gd name="T28" fmla="*/ 336 w 816"/>
              <a:gd name="T29" fmla="*/ 525 h 1286"/>
              <a:gd name="T30" fmla="*/ 336 w 816"/>
              <a:gd name="T31" fmla="*/ 585 h 1286"/>
              <a:gd name="T32" fmla="*/ 478 w 816"/>
              <a:gd name="T33" fmla="*/ 585 h 1286"/>
              <a:gd name="T34" fmla="*/ 478 w 816"/>
              <a:gd name="T35" fmla="*/ 525 h 1286"/>
              <a:gd name="T36" fmla="*/ 407 w 816"/>
              <a:gd name="T37" fmla="*/ 456 h 1286"/>
              <a:gd name="T38" fmla="*/ 336 w 816"/>
              <a:gd name="T39" fmla="*/ 525 h 1286"/>
              <a:gd name="T40" fmla="*/ 290 w 816"/>
              <a:gd name="T41" fmla="*/ 874 h 1286"/>
              <a:gd name="T42" fmla="*/ 232 w 816"/>
              <a:gd name="T43" fmla="*/ 817 h 1286"/>
              <a:gd name="T44" fmla="*/ 232 w 816"/>
              <a:gd name="T45" fmla="*/ 642 h 1286"/>
              <a:gd name="T46" fmla="*/ 290 w 816"/>
              <a:gd name="T47" fmla="*/ 585 h 1286"/>
              <a:gd name="T48" fmla="*/ 290 w 816"/>
              <a:gd name="T49" fmla="*/ 524 h 1286"/>
              <a:gd name="T50" fmla="*/ 407 w 816"/>
              <a:gd name="T51" fmla="*/ 410 h 1286"/>
              <a:gd name="T52" fmla="*/ 525 w 816"/>
              <a:gd name="T53" fmla="*/ 524 h 1286"/>
              <a:gd name="T54" fmla="*/ 525 w 816"/>
              <a:gd name="T55" fmla="*/ 585 h 1286"/>
              <a:gd name="T56" fmla="*/ 582 w 816"/>
              <a:gd name="T57" fmla="*/ 642 h 1286"/>
              <a:gd name="T58" fmla="*/ 582 w 816"/>
              <a:gd name="T59" fmla="*/ 817 h 1286"/>
              <a:gd name="T60" fmla="*/ 525 w 816"/>
              <a:gd name="T61" fmla="*/ 874 h 1286"/>
              <a:gd name="T62" fmla="*/ 290 w 816"/>
              <a:gd name="T63" fmla="*/ 874 h 1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816" h="1286">
                <a:moveTo>
                  <a:pt x="700" y="1049"/>
                </a:moveTo>
                <a:lnTo>
                  <a:pt x="700" y="235"/>
                </a:lnTo>
                <a:lnTo>
                  <a:pt x="115" y="235"/>
                </a:lnTo>
                <a:lnTo>
                  <a:pt x="115" y="1049"/>
                </a:lnTo>
                <a:lnTo>
                  <a:pt x="700" y="1049"/>
                </a:lnTo>
                <a:close/>
                <a:moveTo>
                  <a:pt x="700" y="0"/>
                </a:moveTo>
                <a:cubicBezTo>
                  <a:pt x="763" y="0"/>
                  <a:pt x="815" y="54"/>
                  <a:pt x="815" y="117"/>
                </a:cubicBezTo>
                <a:lnTo>
                  <a:pt x="815" y="1167"/>
                </a:lnTo>
                <a:cubicBezTo>
                  <a:pt x="815" y="1230"/>
                  <a:pt x="763" y="1285"/>
                  <a:pt x="700" y="1285"/>
                </a:cubicBezTo>
                <a:lnTo>
                  <a:pt x="115" y="1285"/>
                </a:lnTo>
                <a:cubicBezTo>
                  <a:pt x="52" y="1285"/>
                  <a:pt x="0" y="1230"/>
                  <a:pt x="0" y="1167"/>
                </a:cubicBezTo>
                <a:lnTo>
                  <a:pt x="0" y="117"/>
                </a:lnTo>
                <a:cubicBezTo>
                  <a:pt x="0" y="54"/>
                  <a:pt x="52" y="0"/>
                  <a:pt x="115" y="0"/>
                </a:cubicBezTo>
                <a:lnTo>
                  <a:pt x="700" y="0"/>
                </a:lnTo>
                <a:close/>
                <a:moveTo>
                  <a:pt x="336" y="525"/>
                </a:moveTo>
                <a:lnTo>
                  <a:pt x="336" y="585"/>
                </a:lnTo>
                <a:lnTo>
                  <a:pt x="478" y="585"/>
                </a:lnTo>
                <a:lnTo>
                  <a:pt x="478" y="525"/>
                </a:lnTo>
                <a:cubicBezTo>
                  <a:pt x="478" y="486"/>
                  <a:pt x="445" y="456"/>
                  <a:pt x="407" y="456"/>
                </a:cubicBezTo>
                <a:cubicBezTo>
                  <a:pt x="368" y="456"/>
                  <a:pt x="336" y="486"/>
                  <a:pt x="336" y="525"/>
                </a:cubicBezTo>
                <a:close/>
                <a:moveTo>
                  <a:pt x="290" y="874"/>
                </a:moveTo>
                <a:cubicBezTo>
                  <a:pt x="257" y="874"/>
                  <a:pt x="232" y="850"/>
                  <a:pt x="232" y="817"/>
                </a:cubicBezTo>
                <a:lnTo>
                  <a:pt x="232" y="642"/>
                </a:lnTo>
                <a:cubicBezTo>
                  <a:pt x="232" y="609"/>
                  <a:pt x="257" y="585"/>
                  <a:pt x="290" y="585"/>
                </a:cubicBezTo>
                <a:lnTo>
                  <a:pt x="290" y="524"/>
                </a:lnTo>
                <a:cubicBezTo>
                  <a:pt x="290" y="462"/>
                  <a:pt x="342" y="410"/>
                  <a:pt x="407" y="410"/>
                </a:cubicBezTo>
                <a:cubicBezTo>
                  <a:pt x="470" y="410"/>
                  <a:pt x="525" y="459"/>
                  <a:pt x="525" y="524"/>
                </a:cubicBezTo>
                <a:lnTo>
                  <a:pt x="525" y="585"/>
                </a:lnTo>
                <a:cubicBezTo>
                  <a:pt x="558" y="585"/>
                  <a:pt x="582" y="609"/>
                  <a:pt x="582" y="642"/>
                </a:cubicBezTo>
                <a:lnTo>
                  <a:pt x="582" y="817"/>
                </a:lnTo>
                <a:cubicBezTo>
                  <a:pt x="582" y="850"/>
                  <a:pt x="558" y="874"/>
                  <a:pt x="525" y="874"/>
                </a:cubicBezTo>
                <a:lnTo>
                  <a:pt x="290" y="874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78" name="Freeform 77"/>
          <p:cNvSpPr>
            <a:spLocks noChangeArrowheads="1"/>
          </p:cNvSpPr>
          <p:nvPr/>
        </p:nvSpPr>
        <p:spPr bwMode="auto">
          <a:xfrm>
            <a:off x="6403974" y="5864225"/>
            <a:ext cx="463550" cy="293688"/>
          </a:xfrm>
          <a:custGeom>
            <a:avLst/>
            <a:gdLst>
              <a:gd name="T0" fmla="*/ 572 w 1286"/>
              <a:gd name="T1" fmla="*/ 290 h 815"/>
              <a:gd name="T2" fmla="*/ 572 w 1286"/>
              <a:gd name="T3" fmla="*/ 350 h 815"/>
              <a:gd name="T4" fmla="*/ 714 w 1286"/>
              <a:gd name="T5" fmla="*/ 350 h 815"/>
              <a:gd name="T6" fmla="*/ 714 w 1286"/>
              <a:gd name="T7" fmla="*/ 290 h 815"/>
              <a:gd name="T8" fmla="*/ 643 w 1286"/>
              <a:gd name="T9" fmla="*/ 221 h 815"/>
              <a:gd name="T10" fmla="*/ 572 w 1286"/>
              <a:gd name="T11" fmla="*/ 290 h 815"/>
              <a:gd name="T12" fmla="*/ 525 w 1286"/>
              <a:gd name="T13" fmla="*/ 639 h 815"/>
              <a:gd name="T14" fmla="*/ 468 w 1286"/>
              <a:gd name="T15" fmla="*/ 582 h 815"/>
              <a:gd name="T16" fmla="*/ 468 w 1286"/>
              <a:gd name="T17" fmla="*/ 407 h 815"/>
              <a:gd name="T18" fmla="*/ 525 w 1286"/>
              <a:gd name="T19" fmla="*/ 350 h 815"/>
              <a:gd name="T20" fmla="*/ 525 w 1286"/>
              <a:gd name="T21" fmla="*/ 290 h 815"/>
              <a:gd name="T22" fmla="*/ 643 w 1286"/>
              <a:gd name="T23" fmla="*/ 175 h 815"/>
              <a:gd name="T24" fmla="*/ 760 w 1286"/>
              <a:gd name="T25" fmla="*/ 290 h 815"/>
              <a:gd name="T26" fmla="*/ 760 w 1286"/>
              <a:gd name="T27" fmla="*/ 350 h 815"/>
              <a:gd name="T28" fmla="*/ 818 w 1286"/>
              <a:gd name="T29" fmla="*/ 407 h 815"/>
              <a:gd name="T30" fmla="*/ 818 w 1286"/>
              <a:gd name="T31" fmla="*/ 582 h 815"/>
              <a:gd name="T32" fmla="*/ 760 w 1286"/>
              <a:gd name="T33" fmla="*/ 639 h 815"/>
              <a:gd name="T34" fmla="*/ 525 w 1286"/>
              <a:gd name="T35" fmla="*/ 639 h 815"/>
              <a:gd name="T36" fmla="*/ 1050 w 1286"/>
              <a:gd name="T37" fmla="*/ 700 h 815"/>
              <a:gd name="T38" fmla="*/ 1050 w 1286"/>
              <a:gd name="T39" fmla="*/ 115 h 815"/>
              <a:gd name="T40" fmla="*/ 235 w 1286"/>
              <a:gd name="T41" fmla="*/ 115 h 815"/>
              <a:gd name="T42" fmla="*/ 235 w 1286"/>
              <a:gd name="T43" fmla="*/ 700 h 815"/>
              <a:gd name="T44" fmla="*/ 1050 w 1286"/>
              <a:gd name="T45" fmla="*/ 700 h 815"/>
              <a:gd name="T46" fmla="*/ 1285 w 1286"/>
              <a:gd name="T47" fmla="*/ 115 h 815"/>
              <a:gd name="T48" fmla="*/ 1285 w 1286"/>
              <a:gd name="T49" fmla="*/ 700 h 815"/>
              <a:gd name="T50" fmla="*/ 1168 w 1286"/>
              <a:gd name="T51" fmla="*/ 814 h 815"/>
              <a:gd name="T52" fmla="*/ 118 w 1286"/>
              <a:gd name="T53" fmla="*/ 814 h 815"/>
              <a:gd name="T54" fmla="*/ 0 w 1286"/>
              <a:gd name="T55" fmla="*/ 700 h 815"/>
              <a:gd name="T56" fmla="*/ 0 w 1286"/>
              <a:gd name="T57" fmla="*/ 115 h 815"/>
              <a:gd name="T58" fmla="*/ 118 w 1286"/>
              <a:gd name="T59" fmla="*/ 0 h 815"/>
              <a:gd name="T60" fmla="*/ 1168 w 1286"/>
              <a:gd name="T61" fmla="*/ 0 h 815"/>
              <a:gd name="T62" fmla="*/ 1285 w 1286"/>
              <a:gd name="T63" fmla="*/ 115 h 8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286" h="815">
                <a:moveTo>
                  <a:pt x="572" y="290"/>
                </a:moveTo>
                <a:lnTo>
                  <a:pt x="572" y="350"/>
                </a:lnTo>
                <a:lnTo>
                  <a:pt x="714" y="350"/>
                </a:lnTo>
                <a:lnTo>
                  <a:pt x="714" y="290"/>
                </a:lnTo>
                <a:cubicBezTo>
                  <a:pt x="714" y="251"/>
                  <a:pt x="682" y="221"/>
                  <a:pt x="643" y="221"/>
                </a:cubicBezTo>
                <a:cubicBezTo>
                  <a:pt x="605" y="221"/>
                  <a:pt x="572" y="251"/>
                  <a:pt x="572" y="290"/>
                </a:cubicBezTo>
                <a:close/>
                <a:moveTo>
                  <a:pt x="525" y="639"/>
                </a:moveTo>
                <a:cubicBezTo>
                  <a:pt x="492" y="639"/>
                  <a:pt x="468" y="615"/>
                  <a:pt x="468" y="582"/>
                </a:cubicBezTo>
                <a:lnTo>
                  <a:pt x="468" y="407"/>
                </a:lnTo>
                <a:cubicBezTo>
                  <a:pt x="468" y="374"/>
                  <a:pt x="492" y="350"/>
                  <a:pt x="525" y="350"/>
                </a:cubicBezTo>
                <a:lnTo>
                  <a:pt x="525" y="290"/>
                </a:lnTo>
                <a:cubicBezTo>
                  <a:pt x="525" y="227"/>
                  <a:pt x="577" y="175"/>
                  <a:pt x="643" y="175"/>
                </a:cubicBezTo>
                <a:cubicBezTo>
                  <a:pt x="706" y="175"/>
                  <a:pt x="760" y="224"/>
                  <a:pt x="760" y="290"/>
                </a:cubicBezTo>
                <a:lnTo>
                  <a:pt x="760" y="350"/>
                </a:lnTo>
                <a:cubicBezTo>
                  <a:pt x="793" y="350"/>
                  <a:pt x="818" y="374"/>
                  <a:pt x="818" y="407"/>
                </a:cubicBezTo>
                <a:lnTo>
                  <a:pt x="818" y="582"/>
                </a:lnTo>
                <a:cubicBezTo>
                  <a:pt x="818" y="615"/>
                  <a:pt x="793" y="639"/>
                  <a:pt x="760" y="639"/>
                </a:cubicBezTo>
                <a:lnTo>
                  <a:pt x="525" y="639"/>
                </a:lnTo>
                <a:close/>
                <a:moveTo>
                  <a:pt x="1050" y="700"/>
                </a:moveTo>
                <a:lnTo>
                  <a:pt x="1050" y="115"/>
                </a:lnTo>
                <a:lnTo>
                  <a:pt x="235" y="115"/>
                </a:lnTo>
                <a:lnTo>
                  <a:pt x="235" y="700"/>
                </a:lnTo>
                <a:lnTo>
                  <a:pt x="1050" y="700"/>
                </a:lnTo>
                <a:close/>
                <a:moveTo>
                  <a:pt x="1285" y="115"/>
                </a:moveTo>
                <a:lnTo>
                  <a:pt x="1285" y="700"/>
                </a:lnTo>
                <a:cubicBezTo>
                  <a:pt x="1285" y="763"/>
                  <a:pt x="1231" y="814"/>
                  <a:pt x="1168" y="814"/>
                </a:cubicBezTo>
                <a:lnTo>
                  <a:pt x="118" y="814"/>
                </a:lnTo>
                <a:cubicBezTo>
                  <a:pt x="55" y="814"/>
                  <a:pt x="0" y="763"/>
                  <a:pt x="0" y="700"/>
                </a:cubicBezTo>
                <a:lnTo>
                  <a:pt x="0" y="115"/>
                </a:lnTo>
                <a:cubicBezTo>
                  <a:pt x="0" y="52"/>
                  <a:pt x="55" y="0"/>
                  <a:pt x="118" y="0"/>
                </a:cubicBezTo>
                <a:lnTo>
                  <a:pt x="1168" y="0"/>
                </a:lnTo>
                <a:cubicBezTo>
                  <a:pt x="1231" y="0"/>
                  <a:pt x="1285" y="52"/>
                  <a:pt x="1285" y="115"/>
                </a:cubicBez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79" name="Freeform 78"/>
          <p:cNvSpPr>
            <a:spLocks noChangeArrowheads="1"/>
          </p:cNvSpPr>
          <p:nvPr/>
        </p:nvSpPr>
        <p:spPr bwMode="auto">
          <a:xfrm>
            <a:off x="7481887" y="5822952"/>
            <a:ext cx="463550" cy="377825"/>
          </a:xfrm>
          <a:custGeom>
            <a:avLst/>
            <a:gdLst>
              <a:gd name="T0" fmla="*/ 643 w 1287"/>
              <a:gd name="T1" fmla="*/ 0 h 1051"/>
              <a:gd name="T2" fmla="*/ 1286 w 1287"/>
              <a:gd name="T3" fmla="*/ 350 h 1051"/>
              <a:gd name="T4" fmla="*/ 1286 w 1287"/>
              <a:gd name="T5" fmla="*/ 818 h 1051"/>
              <a:gd name="T6" fmla="*/ 1168 w 1287"/>
              <a:gd name="T7" fmla="*/ 818 h 1051"/>
              <a:gd name="T8" fmla="*/ 1168 w 1287"/>
              <a:gd name="T9" fmla="*/ 413 h 1051"/>
              <a:gd name="T10" fmla="*/ 643 w 1287"/>
              <a:gd name="T11" fmla="*/ 700 h 1051"/>
              <a:gd name="T12" fmla="*/ 0 w 1287"/>
              <a:gd name="T13" fmla="*/ 350 h 1051"/>
              <a:gd name="T14" fmla="*/ 643 w 1287"/>
              <a:gd name="T15" fmla="*/ 0 h 1051"/>
              <a:gd name="T16" fmla="*/ 236 w 1287"/>
              <a:gd name="T17" fmla="*/ 593 h 1051"/>
              <a:gd name="T18" fmla="*/ 643 w 1287"/>
              <a:gd name="T19" fmla="*/ 818 h 1051"/>
              <a:gd name="T20" fmla="*/ 1050 w 1287"/>
              <a:gd name="T21" fmla="*/ 593 h 1051"/>
              <a:gd name="T22" fmla="*/ 1050 w 1287"/>
              <a:gd name="T23" fmla="*/ 829 h 1051"/>
              <a:gd name="T24" fmla="*/ 643 w 1287"/>
              <a:gd name="T25" fmla="*/ 1050 h 1051"/>
              <a:gd name="T26" fmla="*/ 236 w 1287"/>
              <a:gd name="T27" fmla="*/ 829 h 1051"/>
              <a:gd name="T28" fmla="*/ 236 w 1287"/>
              <a:gd name="T29" fmla="*/ 593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287" h="1051">
                <a:moveTo>
                  <a:pt x="643" y="0"/>
                </a:moveTo>
                <a:lnTo>
                  <a:pt x="1286" y="350"/>
                </a:lnTo>
                <a:lnTo>
                  <a:pt x="1286" y="818"/>
                </a:lnTo>
                <a:lnTo>
                  <a:pt x="1168" y="818"/>
                </a:lnTo>
                <a:lnTo>
                  <a:pt x="1168" y="413"/>
                </a:lnTo>
                <a:lnTo>
                  <a:pt x="643" y="700"/>
                </a:lnTo>
                <a:lnTo>
                  <a:pt x="0" y="350"/>
                </a:lnTo>
                <a:lnTo>
                  <a:pt x="643" y="0"/>
                </a:lnTo>
                <a:close/>
                <a:moveTo>
                  <a:pt x="236" y="593"/>
                </a:moveTo>
                <a:lnTo>
                  <a:pt x="643" y="818"/>
                </a:lnTo>
                <a:lnTo>
                  <a:pt x="1050" y="593"/>
                </a:lnTo>
                <a:lnTo>
                  <a:pt x="1050" y="829"/>
                </a:lnTo>
                <a:lnTo>
                  <a:pt x="643" y="1050"/>
                </a:lnTo>
                <a:lnTo>
                  <a:pt x="236" y="829"/>
                </a:lnTo>
                <a:lnTo>
                  <a:pt x="236" y="593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80" name="Freeform 79"/>
          <p:cNvSpPr>
            <a:spLocks noChangeArrowheads="1"/>
          </p:cNvSpPr>
          <p:nvPr/>
        </p:nvSpPr>
        <p:spPr bwMode="auto">
          <a:xfrm>
            <a:off x="8580437" y="5802313"/>
            <a:ext cx="419100" cy="419100"/>
          </a:xfrm>
          <a:custGeom>
            <a:avLst/>
            <a:gdLst>
              <a:gd name="T0" fmla="*/ 612 w 1166"/>
              <a:gd name="T1" fmla="*/ 596 h 1165"/>
              <a:gd name="T2" fmla="*/ 875 w 1166"/>
              <a:gd name="T3" fmla="*/ 752 h 1165"/>
              <a:gd name="T4" fmla="*/ 831 w 1166"/>
              <a:gd name="T5" fmla="*/ 825 h 1165"/>
              <a:gd name="T6" fmla="*/ 525 w 1166"/>
              <a:gd name="T7" fmla="*/ 639 h 1165"/>
              <a:gd name="T8" fmla="*/ 525 w 1166"/>
              <a:gd name="T9" fmla="*/ 290 h 1165"/>
              <a:gd name="T10" fmla="*/ 612 w 1166"/>
              <a:gd name="T11" fmla="*/ 290 h 1165"/>
              <a:gd name="T12" fmla="*/ 612 w 1166"/>
              <a:gd name="T13" fmla="*/ 596 h 1165"/>
              <a:gd name="T14" fmla="*/ 582 w 1166"/>
              <a:gd name="T15" fmla="*/ 1050 h 1165"/>
              <a:gd name="T16" fmla="*/ 1050 w 1166"/>
              <a:gd name="T17" fmla="*/ 582 h 1165"/>
              <a:gd name="T18" fmla="*/ 582 w 1166"/>
              <a:gd name="T19" fmla="*/ 115 h 1165"/>
              <a:gd name="T20" fmla="*/ 115 w 1166"/>
              <a:gd name="T21" fmla="*/ 582 h 1165"/>
              <a:gd name="T22" fmla="*/ 582 w 1166"/>
              <a:gd name="T23" fmla="*/ 1050 h 1165"/>
              <a:gd name="T24" fmla="*/ 582 w 1166"/>
              <a:gd name="T25" fmla="*/ 0 h 1165"/>
              <a:gd name="T26" fmla="*/ 1165 w 1166"/>
              <a:gd name="T27" fmla="*/ 582 h 1165"/>
              <a:gd name="T28" fmla="*/ 582 w 1166"/>
              <a:gd name="T29" fmla="*/ 1164 h 1165"/>
              <a:gd name="T30" fmla="*/ 0 w 1166"/>
              <a:gd name="T31" fmla="*/ 582 h 1165"/>
              <a:gd name="T32" fmla="*/ 582 w 1166"/>
              <a:gd name="T33" fmla="*/ 0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166" h="1165">
                <a:moveTo>
                  <a:pt x="612" y="596"/>
                </a:moveTo>
                <a:lnTo>
                  <a:pt x="875" y="752"/>
                </a:lnTo>
                <a:lnTo>
                  <a:pt x="831" y="825"/>
                </a:lnTo>
                <a:lnTo>
                  <a:pt x="525" y="639"/>
                </a:lnTo>
                <a:lnTo>
                  <a:pt x="525" y="290"/>
                </a:lnTo>
                <a:lnTo>
                  <a:pt x="612" y="290"/>
                </a:lnTo>
                <a:lnTo>
                  <a:pt x="612" y="596"/>
                </a:lnTo>
                <a:close/>
                <a:moveTo>
                  <a:pt x="582" y="1050"/>
                </a:moveTo>
                <a:cubicBezTo>
                  <a:pt x="839" y="1050"/>
                  <a:pt x="1050" y="839"/>
                  <a:pt x="1050" y="582"/>
                </a:cubicBezTo>
                <a:cubicBezTo>
                  <a:pt x="1050" y="325"/>
                  <a:pt x="839" y="115"/>
                  <a:pt x="582" y="115"/>
                </a:cubicBezTo>
                <a:cubicBezTo>
                  <a:pt x="325" y="115"/>
                  <a:pt x="115" y="325"/>
                  <a:pt x="115" y="582"/>
                </a:cubicBezTo>
                <a:cubicBezTo>
                  <a:pt x="115" y="839"/>
                  <a:pt x="325" y="1050"/>
                  <a:pt x="582" y="1050"/>
                </a:cubicBezTo>
                <a:close/>
                <a:moveTo>
                  <a:pt x="582" y="0"/>
                </a:moveTo>
                <a:cubicBezTo>
                  <a:pt x="905" y="0"/>
                  <a:pt x="1165" y="259"/>
                  <a:pt x="1165" y="582"/>
                </a:cubicBezTo>
                <a:cubicBezTo>
                  <a:pt x="1165" y="905"/>
                  <a:pt x="905" y="1164"/>
                  <a:pt x="582" y="1164"/>
                </a:cubicBezTo>
                <a:cubicBezTo>
                  <a:pt x="260" y="1164"/>
                  <a:pt x="0" y="905"/>
                  <a:pt x="0" y="582"/>
                </a:cubicBezTo>
                <a:cubicBezTo>
                  <a:pt x="0" y="259"/>
                  <a:pt x="260" y="0"/>
                  <a:pt x="582" y="0"/>
                </a:cubicBez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81" name="Freeform 80"/>
          <p:cNvSpPr>
            <a:spLocks noChangeArrowheads="1"/>
          </p:cNvSpPr>
          <p:nvPr/>
        </p:nvSpPr>
        <p:spPr bwMode="auto">
          <a:xfrm>
            <a:off x="9678989" y="5853113"/>
            <a:ext cx="377825" cy="315912"/>
          </a:xfrm>
          <a:custGeom>
            <a:avLst/>
            <a:gdLst>
              <a:gd name="T0" fmla="*/ 932 w 1051"/>
              <a:gd name="T1" fmla="*/ 700 h 876"/>
              <a:gd name="T2" fmla="*/ 932 w 1051"/>
              <a:gd name="T3" fmla="*/ 582 h 876"/>
              <a:gd name="T4" fmla="*/ 350 w 1051"/>
              <a:gd name="T5" fmla="*/ 582 h 876"/>
              <a:gd name="T6" fmla="*/ 350 w 1051"/>
              <a:gd name="T7" fmla="*/ 700 h 876"/>
              <a:gd name="T8" fmla="*/ 932 w 1051"/>
              <a:gd name="T9" fmla="*/ 700 h 876"/>
              <a:gd name="T10" fmla="*/ 232 w 1051"/>
              <a:gd name="T11" fmla="*/ 700 h 876"/>
              <a:gd name="T12" fmla="*/ 232 w 1051"/>
              <a:gd name="T13" fmla="*/ 582 h 876"/>
              <a:gd name="T14" fmla="*/ 117 w 1051"/>
              <a:gd name="T15" fmla="*/ 582 h 876"/>
              <a:gd name="T16" fmla="*/ 117 w 1051"/>
              <a:gd name="T17" fmla="*/ 700 h 876"/>
              <a:gd name="T18" fmla="*/ 232 w 1051"/>
              <a:gd name="T19" fmla="*/ 700 h 876"/>
              <a:gd name="T20" fmla="*/ 979 w 1051"/>
              <a:gd name="T21" fmla="*/ 330 h 876"/>
              <a:gd name="T22" fmla="*/ 1050 w 1051"/>
              <a:gd name="T23" fmla="*/ 437 h 876"/>
              <a:gd name="T24" fmla="*/ 1050 w 1051"/>
              <a:gd name="T25" fmla="*/ 757 h 876"/>
              <a:gd name="T26" fmla="*/ 932 w 1051"/>
              <a:gd name="T27" fmla="*/ 875 h 876"/>
              <a:gd name="T28" fmla="*/ 117 w 1051"/>
              <a:gd name="T29" fmla="*/ 875 h 876"/>
              <a:gd name="T30" fmla="*/ 0 w 1051"/>
              <a:gd name="T31" fmla="*/ 757 h 876"/>
              <a:gd name="T32" fmla="*/ 0 w 1051"/>
              <a:gd name="T33" fmla="*/ 525 h 876"/>
              <a:gd name="T34" fmla="*/ 117 w 1051"/>
              <a:gd name="T35" fmla="*/ 407 h 876"/>
              <a:gd name="T36" fmla="*/ 850 w 1051"/>
              <a:gd name="T37" fmla="*/ 407 h 876"/>
              <a:gd name="T38" fmla="*/ 30 w 1051"/>
              <a:gd name="T39" fmla="*/ 109 h 876"/>
              <a:gd name="T40" fmla="*/ 71 w 1051"/>
              <a:gd name="T41" fmla="*/ 0 h 876"/>
              <a:gd name="T42" fmla="*/ 979 w 1051"/>
              <a:gd name="T43" fmla="*/ 330 h 8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051" h="876">
                <a:moveTo>
                  <a:pt x="932" y="700"/>
                </a:moveTo>
                <a:lnTo>
                  <a:pt x="932" y="582"/>
                </a:lnTo>
                <a:lnTo>
                  <a:pt x="350" y="582"/>
                </a:lnTo>
                <a:lnTo>
                  <a:pt x="350" y="700"/>
                </a:lnTo>
                <a:lnTo>
                  <a:pt x="932" y="700"/>
                </a:lnTo>
                <a:close/>
                <a:moveTo>
                  <a:pt x="232" y="700"/>
                </a:moveTo>
                <a:lnTo>
                  <a:pt x="232" y="582"/>
                </a:lnTo>
                <a:lnTo>
                  <a:pt x="117" y="582"/>
                </a:lnTo>
                <a:lnTo>
                  <a:pt x="117" y="700"/>
                </a:lnTo>
                <a:lnTo>
                  <a:pt x="232" y="700"/>
                </a:lnTo>
                <a:close/>
                <a:moveTo>
                  <a:pt x="979" y="330"/>
                </a:moveTo>
                <a:cubicBezTo>
                  <a:pt x="1020" y="341"/>
                  <a:pt x="1050" y="391"/>
                  <a:pt x="1050" y="437"/>
                </a:cubicBezTo>
                <a:lnTo>
                  <a:pt x="1050" y="757"/>
                </a:lnTo>
                <a:cubicBezTo>
                  <a:pt x="1050" y="820"/>
                  <a:pt x="995" y="875"/>
                  <a:pt x="932" y="875"/>
                </a:cubicBezTo>
                <a:lnTo>
                  <a:pt x="117" y="875"/>
                </a:lnTo>
                <a:cubicBezTo>
                  <a:pt x="54" y="875"/>
                  <a:pt x="0" y="820"/>
                  <a:pt x="0" y="757"/>
                </a:cubicBezTo>
                <a:lnTo>
                  <a:pt x="0" y="525"/>
                </a:lnTo>
                <a:cubicBezTo>
                  <a:pt x="0" y="462"/>
                  <a:pt x="54" y="407"/>
                  <a:pt x="117" y="407"/>
                </a:cubicBezTo>
                <a:lnTo>
                  <a:pt x="850" y="407"/>
                </a:lnTo>
                <a:lnTo>
                  <a:pt x="30" y="109"/>
                </a:lnTo>
                <a:lnTo>
                  <a:pt x="71" y="0"/>
                </a:lnTo>
                <a:lnTo>
                  <a:pt x="979" y="330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82" name="Freeform 81"/>
          <p:cNvSpPr>
            <a:spLocks noChangeArrowheads="1"/>
          </p:cNvSpPr>
          <p:nvPr/>
        </p:nvSpPr>
        <p:spPr bwMode="auto">
          <a:xfrm>
            <a:off x="10756901" y="5822952"/>
            <a:ext cx="377825" cy="377825"/>
          </a:xfrm>
          <a:custGeom>
            <a:avLst/>
            <a:gdLst>
              <a:gd name="T0" fmla="*/ 700 w 1051"/>
              <a:gd name="T1" fmla="*/ 350 h 1051"/>
              <a:gd name="T2" fmla="*/ 700 w 1051"/>
              <a:gd name="T3" fmla="*/ 118 h 1051"/>
              <a:gd name="T4" fmla="*/ 118 w 1051"/>
              <a:gd name="T5" fmla="*/ 118 h 1051"/>
              <a:gd name="T6" fmla="*/ 118 w 1051"/>
              <a:gd name="T7" fmla="*/ 350 h 1051"/>
              <a:gd name="T8" fmla="*/ 700 w 1051"/>
              <a:gd name="T9" fmla="*/ 350 h 1051"/>
              <a:gd name="T10" fmla="*/ 525 w 1051"/>
              <a:gd name="T11" fmla="*/ 932 h 1051"/>
              <a:gd name="T12" fmla="*/ 700 w 1051"/>
              <a:gd name="T13" fmla="*/ 757 h 1051"/>
              <a:gd name="T14" fmla="*/ 525 w 1051"/>
              <a:gd name="T15" fmla="*/ 582 h 1051"/>
              <a:gd name="T16" fmla="*/ 350 w 1051"/>
              <a:gd name="T17" fmla="*/ 757 h 1051"/>
              <a:gd name="T18" fmla="*/ 525 w 1051"/>
              <a:gd name="T19" fmla="*/ 932 h 1051"/>
              <a:gd name="T20" fmla="*/ 818 w 1051"/>
              <a:gd name="T21" fmla="*/ 0 h 1051"/>
              <a:gd name="T22" fmla="*/ 1050 w 1051"/>
              <a:gd name="T23" fmla="*/ 233 h 1051"/>
              <a:gd name="T24" fmla="*/ 1050 w 1051"/>
              <a:gd name="T25" fmla="*/ 932 h 1051"/>
              <a:gd name="T26" fmla="*/ 932 w 1051"/>
              <a:gd name="T27" fmla="*/ 1050 h 1051"/>
              <a:gd name="T28" fmla="*/ 118 w 1051"/>
              <a:gd name="T29" fmla="*/ 1050 h 1051"/>
              <a:gd name="T30" fmla="*/ 0 w 1051"/>
              <a:gd name="T31" fmla="*/ 932 h 1051"/>
              <a:gd name="T32" fmla="*/ 0 w 1051"/>
              <a:gd name="T33" fmla="*/ 118 h 1051"/>
              <a:gd name="T34" fmla="*/ 118 w 1051"/>
              <a:gd name="T35" fmla="*/ 0 h 1051"/>
              <a:gd name="T36" fmla="*/ 818 w 1051"/>
              <a:gd name="T37" fmla="*/ 0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051" h="1051">
                <a:moveTo>
                  <a:pt x="700" y="350"/>
                </a:moveTo>
                <a:lnTo>
                  <a:pt x="700" y="118"/>
                </a:lnTo>
                <a:lnTo>
                  <a:pt x="118" y="118"/>
                </a:lnTo>
                <a:lnTo>
                  <a:pt x="118" y="350"/>
                </a:lnTo>
                <a:lnTo>
                  <a:pt x="700" y="350"/>
                </a:lnTo>
                <a:close/>
                <a:moveTo>
                  <a:pt x="525" y="932"/>
                </a:moveTo>
                <a:cubicBezTo>
                  <a:pt x="621" y="932"/>
                  <a:pt x="700" y="853"/>
                  <a:pt x="700" y="757"/>
                </a:cubicBezTo>
                <a:cubicBezTo>
                  <a:pt x="700" y="662"/>
                  <a:pt x="621" y="582"/>
                  <a:pt x="525" y="582"/>
                </a:cubicBezTo>
                <a:cubicBezTo>
                  <a:pt x="429" y="582"/>
                  <a:pt x="350" y="662"/>
                  <a:pt x="350" y="757"/>
                </a:cubicBezTo>
                <a:cubicBezTo>
                  <a:pt x="350" y="853"/>
                  <a:pt x="429" y="932"/>
                  <a:pt x="525" y="932"/>
                </a:cubicBezTo>
                <a:close/>
                <a:moveTo>
                  <a:pt x="818" y="0"/>
                </a:moveTo>
                <a:lnTo>
                  <a:pt x="1050" y="233"/>
                </a:lnTo>
                <a:lnTo>
                  <a:pt x="1050" y="932"/>
                </a:lnTo>
                <a:cubicBezTo>
                  <a:pt x="1050" y="995"/>
                  <a:pt x="995" y="1050"/>
                  <a:pt x="932" y="1050"/>
                </a:cubicBezTo>
                <a:lnTo>
                  <a:pt x="118" y="1050"/>
                </a:lnTo>
                <a:cubicBezTo>
                  <a:pt x="52" y="1050"/>
                  <a:pt x="0" y="995"/>
                  <a:pt x="0" y="932"/>
                </a:cubicBezTo>
                <a:lnTo>
                  <a:pt x="0" y="118"/>
                </a:lnTo>
                <a:cubicBezTo>
                  <a:pt x="0" y="55"/>
                  <a:pt x="52" y="0"/>
                  <a:pt x="118" y="0"/>
                </a:cubicBezTo>
                <a:lnTo>
                  <a:pt x="818" y="0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585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129E0313-CAFC-4714-AE9F-2321A2489FEC}"/>
              </a:ext>
            </a:extLst>
          </p:cNvPr>
          <p:cNvSpPr/>
          <p:nvPr/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Gudea" panose="02000000000000000000" pitchFamily="50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B7DC0ACD-B13E-4D4A-BA84-97C4068DB418}"/>
              </a:ext>
            </a:extLst>
          </p:cNvPr>
          <p:cNvSpPr txBox="1"/>
          <p:nvPr/>
        </p:nvSpPr>
        <p:spPr>
          <a:xfrm>
            <a:off x="7679636" y="3384551"/>
            <a:ext cx="3425687" cy="394019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ctr" anchorCtr="0">
            <a:spAutoFit/>
          </a:bodyPr>
          <a:lstStyle/>
          <a:p>
            <a:pPr>
              <a:lnSpc>
                <a:spcPts val="3000"/>
              </a:lnSpc>
            </a:pPr>
            <a:r>
              <a:rPr lang="en-US" sz="2800" b="1" dirty="0">
                <a:solidFill>
                  <a:schemeClr val="tx2">
                    <a:lumMod val="85000"/>
                    <a:lumOff val="15000"/>
                  </a:schemeClr>
                </a:solidFill>
                <a:latin typeface="Roboto Slab" pitchFamily="2" charset="0"/>
                <a:ea typeface="Roboto Slab" pitchFamily="2" charset="0"/>
                <a:cs typeface="Open Sans Extrabold" panose="020B0906030804020204" pitchFamily="34" charset="0"/>
              </a:rPr>
              <a:t>Content In Details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xmlns="" id="{F7349538-447D-4C9C-8D64-AEA1ACEAD9CE}"/>
              </a:ext>
            </a:extLst>
          </p:cNvPr>
          <p:cNvSpPr/>
          <p:nvPr/>
        </p:nvSpPr>
        <p:spPr>
          <a:xfrm>
            <a:off x="7679635" y="4034087"/>
            <a:ext cx="3425687" cy="181812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Interactively procrastinate high-payoff content with backward compatible data. Quickly cultivate optimal processes and tactical architectures completely iterate incubate. </a:t>
            </a:r>
          </a:p>
          <a:p>
            <a:pPr>
              <a:lnSpc>
                <a:spcPct val="150000"/>
              </a:lnSpc>
            </a:pPr>
            <a:endParaRPr lang="en-US" sz="1000" dirty="0">
              <a:solidFill>
                <a:schemeClr val="bg1">
                  <a:lumMod val="50000"/>
                </a:schemeClr>
              </a:solidFill>
              <a:latin typeface="Gudea" panose="02000000000000000000" pitchFamily="50" charset="0"/>
              <a:ea typeface="Arimo" panose="020B0604020202020204" pitchFamily="34" charset="0"/>
              <a:cs typeface="Arimo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Quickly disseminate superior deliverables whereas web-enabled applications. Quickly drive clicks-and-mortar catalysts change.. Continually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reintermediate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 integrated processes through technically sound intellectual capital.</a:t>
            </a:r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xmlns="" id="{D84E7794-3E90-4C40-99ED-E8EAE1A2FF90}"/>
              </a:ext>
            </a:extLst>
          </p:cNvPr>
          <p:cNvSpPr/>
          <p:nvPr/>
        </p:nvSpPr>
        <p:spPr>
          <a:xfrm>
            <a:off x="1084557" y="1200492"/>
            <a:ext cx="558800" cy="558800"/>
          </a:xfrm>
          <a:prstGeom prst="round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2000" b="1" dirty="0">
              <a:solidFill>
                <a:schemeClr val="bg1"/>
              </a:solidFill>
              <a:latin typeface="Gudea" panose="02000000000000000000" pitchFamily="50" charset="0"/>
              <a:ea typeface="Arimo" panose="020B0604020202020204" pitchFamily="34" charset="0"/>
              <a:cs typeface="Arimo" panose="020B0604020202020204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099EA9DB-7A08-4D5E-82AF-CB01F7543BA4}"/>
              </a:ext>
            </a:extLst>
          </p:cNvPr>
          <p:cNvSpPr txBox="1"/>
          <p:nvPr/>
        </p:nvSpPr>
        <p:spPr>
          <a:xfrm>
            <a:off x="1808832" y="1153869"/>
            <a:ext cx="1945863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400" b="1" dirty="0">
                <a:solidFill>
                  <a:schemeClr val="tx2">
                    <a:lumMod val="65000"/>
                    <a:lumOff val="35000"/>
                  </a:schemeClr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Your Content Name</a:t>
            </a:r>
          </a:p>
        </p:txBody>
      </p:sp>
      <p:sp>
        <p:nvSpPr>
          <p:cNvPr id="11" name="7 CuadroTexto">
            <a:extLst>
              <a:ext uri="{FF2B5EF4-FFF2-40B4-BE49-F238E27FC236}">
                <a16:creationId xmlns:a16="http://schemas.microsoft.com/office/drawing/2014/main" xmlns="" id="{CF0A1306-E420-473A-ABA2-10A43839FFBC}"/>
              </a:ext>
            </a:extLst>
          </p:cNvPr>
          <p:cNvSpPr txBox="1"/>
          <p:nvPr/>
        </p:nvSpPr>
        <p:spPr>
          <a:xfrm>
            <a:off x="1808832" y="1431181"/>
            <a:ext cx="1945863" cy="433132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Make a type book known printer took a galley of type good user.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04885E0C-27AF-4DBB-99D6-79660C2B0C46}"/>
              </a:ext>
            </a:extLst>
          </p:cNvPr>
          <p:cNvSpPr txBox="1"/>
          <p:nvPr/>
        </p:nvSpPr>
        <p:spPr>
          <a:xfrm>
            <a:off x="1181077" y="1356782"/>
            <a:ext cx="365760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01</a:t>
            </a:r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xmlns="" id="{86D1AB69-80E8-4BAC-BC2C-37A449171A90}"/>
              </a:ext>
            </a:extLst>
          </p:cNvPr>
          <p:cNvSpPr/>
          <p:nvPr/>
        </p:nvSpPr>
        <p:spPr>
          <a:xfrm>
            <a:off x="4760931" y="1200492"/>
            <a:ext cx="558800" cy="558800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2000" b="1" dirty="0">
              <a:solidFill>
                <a:schemeClr val="bg1"/>
              </a:solidFill>
              <a:latin typeface="Gudea" panose="02000000000000000000" pitchFamily="50" charset="0"/>
              <a:ea typeface="Arimo" panose="020B0604020202020204" pitchFamily="34" charset="0"/>
              <a:cs typeface="Arimo" panose="020B0604020202020204" pitchFamily="34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xmlns="" id="{7F8E20F1-738E-4735-A39C-BF5CC1671C36}"/>
              </a:ext>
            </a:extLst>
          </p:cNvPr>
          <p:cNvSpPr txBox="1"/>
          <p:nvPr/>
        </p:nvSpPr>
        <p:spPr>
          <a:xfrm>
            <a:off x="5485206" y="1153869"/>
            <a:ext cx="1945863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400" b="1" dirty="0">
                <a:solidFill>
                  <a:schemeClr val="tx2">
                    <a:lumMod val="65000"/>
                    <a:lumOff val="35000"/>
                  </a:schemeClr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Your Content Name</a:t>
            </a:r>
          </a:p>
        </p:txBody>
      </p:sp>
      <p:sp>
        <p:nvSpPr>
          <p:cNvPr id="15" name="7 CuadroTexto">
            <a:extLst>
              <a:ext uri="{FF2B5EF4-FFF2-40B4-BE49-F238E27FC236}">
                <a16:creationId xmlns:a16="http://schemas.microsoft.com/office/drawing/2014/main" xmlns="" id="{F2345A8E-3D5D-4F61-83F4-ADFA1761ECD2}"/>
              </a:ext>
            </a:extLst>
          </p:cNvPr>
          <p:cNvSpPr txBox="1"/>
          <p:nvPr/>
        </p:nvSpPr>
        <p:spPr>
          <a:xfrm>
            <a:off x="5485206" y="1431181"/>
            <a:ext cx="1945863" cy="433132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Make a type book known printer took a galley of type good user.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xmlns="" id="{824AAAE2-F284-4E88-B023-91EC0E129F92}"/>
              </a:ext>
            </a:extLst>
          </p:cNvPr>
          <p:cNvSpPr txBox="1"/>
          <p:nvPr/>
        </p:nvSpPr>
        <p:spPr>
          <a:xfrm>
            <a:off x="4857451" y="1356782"/>
            <a:ext cx="365760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02</a:t>
            </a:r>
          </a:p>
        </p:txBody>
      </p: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xmlns="" id="{B57E55A2-9A32-49D3-A8A4-7B29A611FE12}"/>
              </a:ext>
            </a:extLst>
          </p:cNvPr>
          <p:cNvSpPr/>
          <p:nvPr/>
        </p:nvSpPr>
        <p:spPr>
          <a:xfrm>
            <a:off x="8437305" y="1200492"/>
            <a:ext cx="558800" cy="558800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2000" b="1" dirty="0">
              <a:solidFill>
                <a:schemeClr val="bg1"/>
              </a:solidFill>
              <a:latin typeface="Gudea" panose="02000000000000000000" pitchFamily="50" charset="0"/>
              <a:ea typeface="Arimo" panose="020B0604020202020204" pitchFamily="34" charset="0"/>
              <a:cs typeface="Arimo" panose="020B0604020202020204" pitchFamily="34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xmlns="" id="{1A5AC90C-9FAB-4A77-BCEC-743987742179}"/>
              </a:ext>
            </a:extLst>
          </p:cNvPr>
          <p:cNvSpPr txBox="1"/>
          <p:nvPr/>
        </p:nvSpPr>
        <p:spPr>
          <a:xfrm>
            <a:off x="9161580" y="1153869"/>
            <a:ext cx="1945863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400" b="1" dirty="0">
                <a:solidFill>
                  <a:schemeClr val="tx2">
                    <a:lumMod val="65000"/>
                    <a:lumOff val="35000"/>
                  </a:schemeClr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Your Content Name</a:t>
            </a:r>
          </a:p>
        </p:txBody>
      </p:sp>
      <p:sp>
        <p:nvSpPr>
          <p:cNvPr id="23" name="7 CuadroTexto">
            <a:extLst>
              <a:ext uri="{FF2B5EF4-FFF2-40B4-BE49-F238E27FC236}">
                <a16:creationId xmlns:a16="http://schemas.microsoft.com/office/drawing/2014/main" xmlns="" id="{5791B66C-74D3-4930-8279-26C01DDC2D1C}"/>
              </a:ext>
            </a:extLst>
          </p:cNvPr>
          <p:cNvSpPr txBox="1"/>
          <p:nvPr/>
        </p:nvSpPr>
        <p:spPr>
          <a:xfrm>
            <a:off x="9161580" y="1431181"/>
            <a:ext cx="1945863" cy="433132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Make a type book known printer took a galley of type good user.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xmlns="" id="{818EB167-9FC6-4039-8F30-5D38EF086622}"/>
              </a:ext>
            </a:extLst>
          </p:cNvPr>
          <p:cNvSpPr txBox="1"/>
          <p:nvPr/>
        </p:nvSpPr>
        <p:spPr>
          <a:xfrm>
            <a:off x="8533825" y="1356782"/>
            <a:ext cx="365760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03</a:t>
            </a:r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9"/>
          </p:nvPr>
        </p:nvSpPr>
        <p:spPr/>
      </p:sp>
      <p:sp>
        <p:nvSpPr>
          <p:cNvPr id="4" name="Picture Placeholder 3"/>
          <p:cNvSpPr>
            <a:spLocks noGrp="1"/>
          </p:cNvSpPr>
          <p:nvPr>
            <p:ph type="pic" sz="quarter" idx="20"/>
          </p:nvPr>
        </p:nvSpPr>
        <p:spPr/>
      </p:sp>
    </p:spTree>
    <p:extLst>
      <p:ext uri="{BB962C8B-B14F-4D97-AF65-F5344CB8AC3E}">
        <p14:creationId xmlns:p14="http://schemas.microsoft.com/office/powerpoint/2010/main" val="4044593281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2"/>
          <p:cNvSpPr>
            <a:spLocks noChangeArrowheads="1"/>
          </p:cNvSpPr>
          <p:nvPr/>
        </p:nvSpPr>
        <p:spPr bwMode="auto">
          <a:xfrm>
            <a:off x="1058069" y="617538"/>
            <a:ext cx="336550" cy="419100"/>
          </a:xfrm>
          <a:custGeom>
            <a:avLst/>
            <a:gdLst>
              <a:gd name="T0" fmla="*/ 817 w 936"/>
              <a:gd name="T1" fmla="*/ 350 h 1166"/>
              <a:gd name="T2" fmla="*/ 817 w 936"/>
              <a:gd name="T3" fmla="*/ 115 h 1166"/>
              <a:gd name="T4" fmla="*/ 700 w 936"/>
              <a:gd name="T5" fmla="*/ 115 h 1166"/>
              <a:gd name="T6" fmla="*/ 700 w 936"/>
              <a:gd name="T7" fmla="*/ 350 h 1166"/>
              <a:gd name="T8" fmla="*/ 817 w 936"/>
              <a:gd name="T9" fmla="*/ 350 h 1166"/>
              <a:gd name="T10" fmla="*/ 643 w 936"/>
              <a:gd name="T11" fmla="*/ 350 h 1166"/>
              <a:gd name="T12" fmla="*/ 643 w 936"/>
              <a:gd name="T13" fmla="*/ 115 h 1166"/>
              <a:gd name="T14" fmla="*/ 525 w 936"/>
              <a:gd name="T15" fmla="*/ 115 h 1166"/>
              <a:gd name="T16" fmla="*/ 525 w 936"/>
              <a:gd name="T17" fmla="*/ 350 h 1166"/>
              <a:gd name="T18" fmla="*/ 643 w 936"/>
              <a:gd name="T19" fmla="*/ 350 h 1166"/>
              <a:gd name="T20" fmla="*/ 468 w 936"/>
              <a:gd name="T21" fmla="*/ 350 h 1166"/>
              <a:gd name="T22" fmla="*/ 468 w 936"/>
              <a:gd name="T23" fmla="*/ 115 h 1166"/>
              <a:gd name="T24" fmla="*/ 350 w 936"/>
              <a:gd name="T25" fmla="*/ 115 h 1166"/>
              <a:gd name="T26" fmla="*/ 350 w 936"/>
              <a:gd name="T27" fmla="*/ 350 h 1166"/>
              <a:gd name="T28" fmla="*/ 468 w 936"/>
              <a:gd name="T29" fmla="*/ 350 h 1166"/>
              <a:gd name="T30" fmla="*/ 817 w 936"/>
              <a:gd name="T31" fmla="*/ 0 h 1166"/>
              <a:gd name="T32" fmla="*/ 935 w 936"/>
              <a:gd name="T33" fmla="*/ 115 h 1166"/>
              <a:gd name="T34" fmla="*/ 935 w 936"/>
              <a:gd name="T35" fmla="*/ 1050 h 1166"/>
              <a:gd name="T36" fmla="*/ 817 w 936"/>
              <a:gd name="T37" fmla="*/ 1165 h 1166"/>
              <a:gd name="T38" fmla="*/ 118 w 936"/>
              <a:gd name="T39" fmla="*/ 1165 h 1166"/>
              <a:gd name="T40" fmla="*/ 0 w 936"/>
              <a:gd name="T41" fmla="*/ 1050 h 1166"/>
              <a:gd name="T42" fmla="*/ 3 w 936"/>
              <a:gd name="T43" fmla="*/ 350 h 1166"/>
              <a:gd name="T44" fmla="*/ 350 w 936"/>
              <a:gd name="T45" fmla="*/ 0 h 1166"/>
              <a:gd name="T46" fmla="*/ 817 w 936"/>
              <a:gd name="T47" fmla="*/ 0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936" h="1166">
                <a:moveTo>
                  <a:pt x="817" y="350"/>
                </a:moveTo>
                <a:lnTo>
                  <a:pt x="817" y="115"/>
                </a:lnTo>
                <a:lnTo>
                  <a:pt x="700" y="115"/>
                </a:lnTo>
                <a:lnTo>
                  <a:pt x="700" y="350"/>
                </a:lnTo>
                <a:lnTo>
                  <a:pt x="817" y="350"/>
                </a:lnTo>
                <a:close/>
                <a:moveTo>
                  <a:pt x="643" y="350"/>
                </a:moveTo>
                <a:lnTo>
                  <a:pt x="643" y="115"/>
                </a:lnTo>
                <a:lnTo>
                  <a:pt x="525" y="115"/>
                </a:lnTo>
                <a:lnTo>
                  <a:pt x="525" y="350"/>
                </a:lnTo>
                <a:lnTo>
                  <a:pt x="643" y="350"/>
                </a:lnTo>
                <a:close/>
                <a:moveTo>
                  <a:pt x="468" y="350"/>
                </a:moveTo>
                <a:lnTo>
                  <a:pt x="468" y="115"/>
                </a:lnTo>
                <a:lnTo>
                  <a:pt x="350" y="115"/>
                </a:lnTo>
                <a:lnTo>
                  <a:pt x="350" y="350"/>
                </a:lnTo>
                <a:lnTo>
                  <a:pt x="468" y="350"/>
                </a:lnTo>
                <a:close/>
                <a:moveTo>
                  <a:pt x="817" y="0"/>
                </a:moveTo>
                <a:cubicBezTo>
                  <a:pt x="880" y="0"/>
                  <a:pt x="935" y="52"/>
                  <a:pt x="935" y="115"/>
                </a:cubicBezTo>
                <a:lnTo>
                  <a:pt x="935" y="1050"/>
                </a:lnTo>
                <a:cubicBezTo>
                  <a:pt x="935" y="1113"/>
                  <a:pt x="880" y="1165"/>
                  <a:pt x="817" y="1165"/>
                </a:cubicBezTo>
                <a:lnTo>
                  <a:pt x="118" y="1165"/>
                </a:lnTo>
                <a:cubicBezTo>
                  <a:pt x="55" y="1165"/>
                  <a:pt x="0" y="1113"/>
                  <a:pt x="0" y="1050"/>
                </a:cubicBezTo>
                <a:lnTo>
                  <a:pt x="3" y="350"/>
                </a:lnTo>
                <a:lnTo>
                  <a:pt x="350" y="0"/>
                </a:lnTo>
                <a:lnTo>
                  <a:pt x="817" y="0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" name="Freeform 3"/>
          <p:cNvSpPr>
            <a:spLocks noChangeArrowheads="1"/>
          </p:cNvSpPr>
          <p:nvPr/>
        </p:nvSpPr>
        <p:spPr bwMode="auto">
          <a:xfrm>
            <a:off x="2096294" y="617538"/>
            <a:ext cx="419100" cy="419100"/>
          </a:xfrm>
          <a:custGeom>
            <a:avLst/>
            <a:gdLst>
              <a:gd name="T0" fmla="*/ 582 w 1166"/>
              <a:gd name="T1" fmla="*/ 902 h 1166"/>
              <a:gd name="T2" fmla="*/ 285 w 1166"/>
              <a:gd name="T3" fmla="*/ 700 h 1166"/>
              <a:gd name="T4" fmla="*/ 880 w 1166"/>
              <a:gd name="T5" fmla="*/ 700 h 1166"/>
              <a:gd name="T6" fmla="*/ 582 w 1166"/>
              <a:gd name="T7" fmla="*/ 902 h 1166"/>
              <a:gd name="T8" fmla="*/ 399 w 1166"/>
              <a:gd name="T9" fmla="*/ 462 h 1166"/>
              <a:gd name="T10" fmla="*/ 339 w 1166"/>
              <a:gd name="T11" fmla="*/ 525 h 1166"/>
              <a:gd name="T12" fmla="*/ 276 w 1166"/>
              <a:gd name="T13" fmla="*/ 462 h 1166"/>
              <a:gd name="T14" fmla="*/ 399 w 1166"/>
              <a:gd name="T15" fmla="*/ 339 h 1166"/>
              <a:gd name="T16" fmla="*/ 525 w 1166"/>
              <a:gd name="T17" fmla="*/ 462 h 1166"/>
              <a:gd name="T18" fmla="*/ 462 w 1166"/>
              <a:gd name="T19" fmla="*/ 525 h 1166"/>
              <a:gd name="T20" fmla="*/ 399 w 1166"/>
              <a:gd name="T21" fmla="*/ 462 h 1166"/>
              <a:gd name="T22" fmla="*/ 640 w 1166"/>
              <a:gd name="T23" fmla="*/ 462 h 1166"/>
              <a:gd name="T24" fmla="*/ 766 w 1166"/>
              <a:gd name="T25" fmla="*/ 339 h 1166"/>
              <a:gd name="T26" fmla="*/ 889 w 1166"/>
              <a:gd name="T27" fmla="*/ 462 h 1166"/>
              <a:gd name="T28" fmla="*/ 826 w 1166"/>
              <a:gd name="T29" fmla="*/ 525 h 1166"/>
              <a:gd name="T30" fmla="*/ 766 w 1166"/>
              <a:gd name="T31" fmla="*/ 462 h 1166"/>
              <a:gd name="T32" fmla="*/ 703 w 1166"/>
              <a:gd name="T33" fmla="*/ 525 h 1166"/>
              <a:gd name="T34" fmla="*/ 640 w 1166"/>
              <a:gd name="T35" fmla="*/ 462 h 1166"/>
              <a:gd name="T36" fmla="*/ 582 w 1166"/>
              <a:gd name="T37" fmla="*/ 1050 h 1166"/>
              <a:gd name="T38" fmla="*/ 1050 w 1166"/>
              <a:gd name="T39" fmla="*/ 582 h 1166"/>
              <a:gd name="T40" fmla="*/ 582 w 1166"/>
              <a:gd name="T41" fmla="*/ 115 h 1166"/>
              <a:gd name="T42" fmla="*/ 115 w 1166"/>
              <a:gd name="T43" fmla="*/ 582 h 1166"/>
              <a:gd name="T44" fmla="*/ 582 w 1166"/>
              <a:gd name="T45" fmla="*/ 1050 h 1166"/>
              <a:gd name="T46" fmla="*/ 582 w 1166"/>
              <a:gd name="T47" fmla="*/ 0 h 1166"/>
              <a:gd name="T48" fmla="*/ 1165 w 1166"/>
              <a:gd name="T49" fmla="*/ 582 h 1166"/>
              <a:gd name="T50" fmla="*/ 582 w 1166"/>
              <a:gd name="T51" fmla="*/ 1165 h 1166"/>
              <a:gd name="T52" fmla="*/ 0 w 1166"/>
              <a:gd name="T53" fmla="*/ 582 h 1166"/>
              <a:gd name="T54" fmla="*/ 582 w 1166"/>
              <a:gd name="T55" fmla="*/ 0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166" h="1166">
                <a:moveTo>
                  <a:pt x="582" y="902"/>
                </a:moveTo>
                <a:cubicBezTo>
                  <a:pt x="446" y="902"/>
                  <a:pt x="331" y="820"/>
                  <a:pt x="285" y="700"/>
                </a:cubicBezTo>
                <a:lnTo>
                  <a:pt x="880" y="700"/>
                </a:lnTo>
                <a:cubicBezTo>
                  <a:pt x="834" y="820"/>
                  <a:pt x="719" y="902"/>
                  <a:pt x="582" y="902"/>
                </a:cubicBezTo>
                <a:close/>
                <a:moveTo>
                  <a:pt x="399" y="462"/>
                </a:moveTo>
                <a:lnTo>
                  <a:pt x="339" y="525"/>
                </a:lnTo>
                <a:lnTo>
                  <a:pt x="276" y="462"/>
                </a:lnTo>
                <a:lnTo>
                  <a:pt x="399" y="339"/>
                </a:lnTo>
                <a:lnTo>
                  <a:pt x="525" y="462"/>
                </a:lnTo>
                <a:lnTo>
                  <a:pt x="462" y="525"/>
                </a:lnTo>
                <a:lnTo>
                  <a:pt x="399" y="462"/>
                </a:lnTo>
                <a:close/>
                <a:moveTo>
                  <a:pt x="640" y="462"/>
                </a:moveTo>
                <a:lnTo>
                  <a:pt x="766" y="339"/>
                </a:lnTo>
                <a:lnTo>
                  <a:pt x="889" y="462"/>
                </a:lnTo>
                <a:lnTo>
                  <a:pt x="826" y="525"/>
                </a:lnTo>
                <a:lnTo>
                  <a:pt x="766" y="462"/>
                </a:lnTo>
                <a:lnTo>
                  <a:pt x="703" y="525"/>
                </a:lnTo>
                <a:lnTo>
                  <a:pt x="640" y="462"/>
                </a:lnTo>
                <a:close/>
                <a:moveTo>
                  <a:pt x="582" y="1050"/>
                </a:moveTo>
                <a:cubicBezTo>
                  <a:pt x="839" y="1050"/>
                  <a:pt x="1050" y="838"/>
                  <a:pt x="1050" y="582"/>
                </a:cubicBezTo>
                <a:cubicBezTo>
                  <a:pt x="1050" y="325"/>
                  <a:pt x="838" y="115"/>
                  <a:pt x="582" y="115"/>
                </a:cubicBezTo>
                <a:cubicBezTo>
                  <a:pt x="325" y="115"/>
                  <a:pt x="115" y="325"/>
                  <a:pt x="115" y="582"/>
                </a:cubicBezTo>
                <a:cubicBezTo>
                  <a:pt x="115" y="838"/>
                  <a:pt x="326" y="1050"/>
                  <a:pt x="582" y="1050"/>
                </a:cubicBezTo>
                <a:close/>
                <a:moveTo>
                  <a:pt x="582" y="0"/>
                </a:moveTo>
                <a:cubicBezTo>
                  <a:pt x="905" y="0"/>
                  <a:pt x="1165" y="259"/>
                  <a:pt x="1165" y="582"/>
                </a:cubicBezTo>
                <a:cubicBezTo>
                  <a:pt x="1165" y="904"/>
                  <a:pt x="904" y="1165"/>
                  <a:pt x="582" y="1165"/>
                </a:cubicBezTo>
                <a:cubicBezTo>
                  <a:pt x="259" y="1165"/>
                  <a:pt x="0" y="904"/>
                  <a:pt x="0" y="582"/>
                </a:cubicBezTo>
                <a:cubicBezTo>
                  <a:pt x="0" y="259"/>
                  <a:pt x="260" y="0"/>
                  <a:pt x="582" y="0"/>
                </a:cubicBez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" name="Freeform 4"/>
          <p:cNvSpPr>
            <a:spLocks noChangeArrowheads="1"/>
          </p:cNvSpPr>
          <p:nvPr/>
        </p:nvSpPr>
        <p:spPr bwMode="auto">
          <a:xfrm>
            <a:off x="3177381" y="617538"/>
            <a:ext cx="419100" cy="419100"/>
          </a:xfrm>
          <a:custGeom>
            <a:avLst/>
            <a:gdLst>
              <a:gd name="T0" fmla="*/ 582 w 1165"/>
              <a:gd name="T1" fmla="*/ 700 h 1166"/>
              <a:gd name="T2" fmla="*/ 880 w 1165"/>
              <a:gd name="T3" fmla="*/ 902 h 1166"/>
              <a:gd name="T4" fmla="*/ 284 w 1165"/>
              <a:gd name="T5" fmla="*/ 902 h 1166"/>
              <a:gd name="T6" fmla="*/ 582 w 1165"/>
              <a:gd name="T7" fmla="*/ 700 h 1166"/>
              <a:gd name="T8" fmla="*/ 339 w 1165"/>
              <a:gd name="T9" fmla="*/ 582 h 1166"/>
              <a:gd name="T10" fmla="*/ 276 w 1165"/>
              <a:gd name="T11" fmla="*/ 520 h 1166"/>
              <a:gd name="T12" fmla="*/ 339 w 1165"/>
              <a:gd name="T13" fmla="*/ 459 h 1166"/>
              <a:gd name="T14" fmla="*/ 276 w 1165"/>
              <a:gd name="T15" fmla="*/ 397 h 1166"/>
              <a:gd name="T16" fmla="*/ 339 w 1165"/>
              <a:gd name="T17" fmla="*/ 337 h 1166"/>
              <a:gd name="T18" fmla="*/ 399 w 1165"/>
              <a:gd name="T19" fmla="*/ 397 h 1166"/>
              <a:gd name="T20" fmla="*/ 462 w 1165"/>
              <a:gd name="T21" fmla="*/ 337 h 1166"/>
              <a:gd name="T22" fmla="*/ 525 w 1165"/>
              <a:gd name="T23" fmla="*/ 397 h 1166"/>
              <a:gd name="T24" fmla="*/ 462 w 1165"/>
              <a:gd name="T25" fmla="*/ 459 h 1166"/>
              <a:gd name="T26" fmla="*/ 525 w 1165"/>
              <a:gd name="T27" fmla="*/ 520 h 1166"/>
              <a:gd name="T28" fmla="*/ 462 w 1165"/>
              <a:gd name="T29" fmla="*/ 582 h 1166"/>
              <a:gd name="T30" fmla="*/ 399 w 1165"/>
              <a:gd name="T31" fmla="*/ 520 h 1166"/>
              <a:gd name="T32" fmla="*/ 339 w 1165"/>
              <a:gd name="T33" fmla="*/ 582 h 1166"/>
              <a:gd name="T34" fmla="*/ 825 w 1165"/>
              <a:gd name="T35" fmla="*/ 337 h 1166"/>
              <a:gd name="T36" fmla="*/ 888 w 1165"/>
              <a:gd name="T37" fmla="*/ 397 h 1166"/>
              <a:gd name="T38" fmla="*/ 825 w 1165"/>
              <a:gd name="T39" fmla="*/ 459 h 1166"/>
              <a:gd name="T40" fmla="*/ 888 w 1165"/>
              <a:gd name="T41" fmla="*/ 520 h 1166"/>
              <a:gd name="T42" fmla="*/ 825 w 1165"/>
              <a:gd name="T43" fmla="*/ 582 h 1166"/>
              <a:gd name="T44" fmla="*/ 765 w 1165"/>
              <a:gd name="T45" fmla="*/ 520 h 1166"/>
              <a:gd name="T46" fmla="*/ 703 w 1165"/>
              <a:gd name="T47" fmla="*/ 582 h 1166"/>
              <a:gd name="T48" fmla="*/ 640 w 1165"/>
              <a:gd name="T49" fmla="*/ 520 h 1166"/>
              <a:gd name="T50" fmla="*/ 703 w 1165"/>
              <a:gd name="T51" fmla="*/ 459 h 1166"/>
              <a:gd name="T52" fmla="*/ 640 w 1165"/>
              <a:gd name="T53" fmla="*/ 397 h 1166"/>
              <a:gd name="T54" fmla="*/ 703 w 1165"/>
              <a:gd name="T55" fmla="*/ 337 h 1166"/>
              <a:gd name="T56" fmla="*/ 765 w 1165"/>
              <a:gd name="T57" fmla="*/ 397 h 1166"/>
              <a:gd name="T58" fmla="*/ 825 w 1165"/>
              <a:gd name="T59" fmla="*/ 337 h 1166"/>
              <a:gd name="T60" fmla="*/ 582 w 1165"/>
              <a:gd name="T61" fmla="*/ 1050 h 1166"/>
              <a:gd name="T62" fmla="*/ 1050 w 1165"/>
              <a:gd name="T63" fmla="*/ 582 h 1166"/>
              <a:gd name="T64" fmla="*/ 582 w 1165"/>
              <a:gd name="T65" fmla="*/ 115 h 1166"/>
              <a:gd name="T66" fmla="*/ 115 w 1165"/>
              <a:gd name="T67" fmla="*/ 582 h 1166"/>
              <a:gd name="T68" fmla="*/ 582 w 1165"/>
              <a:gd name="T69" fmla="*/ 1050 h 1166"/>
              <a:gd name="T70" fmla="*/ 582 w 1165"/>
              <a:gd name="T71" fmla="*/ 0 h 1166"/>
              <a:gd name="T72" fmla="*/ 1164 w 1165"/>
              <a:gd name="T73" fmla="*/ 582 h 1166"/>
              <a:gd name="T74" fmla="*/ 582 w 1165"/>
              <a:gd name="T75" fmla="*/ 1165 h 1166"/>
              <a:gd name="T76" fmla="*/ 0 w 1165"/>
              <a:gd name="T77" fmla="*/ 582 h 1166"/>
              <a:gd name="T78" fmla="*/ 582 w 1165"/>
              <a:gd name="T79" fmla="*/ 0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165" h="1166">
                <a:moveTo>
                  <a:pt x="582" y="700"/>
                </a:moveTo>
                <a:cubicBezTo>
                  <a:pt x="719" y="700"/>
                  <a:pt x="834" y="782"/>
                  <a:pt x="880" y="902"/>
                </a:cubicBezTo>
                <a:lnTo>
                  <a:pt x="284" y="902"/>
                </a:lnTo>
                <a:cubicBezTo>
                  <a:pt x="331" y="782"/>
                  <a:pt x="446" y="700"/>
                  <a:pt x="582" y="700"/>
                </a:cubicBezTo>
                <a:close/>
                <a:moveTo>
                  <a:pt x="339" y="582"/>
                </a:moveTo>
                <a:lnTo>
                  <a:pt x="276" y="520"/>
                </a:lnTo>
                <a:lnTo>
                  <a:pt x="339" y="459"/>
                </a:lnTo>
                <a:lnTo>
                  <a:pt x="276" y="397"/>
                </a:lnTo>
                <a:lnTo>
                  <a:pt x="339" y="337"/>
                </a:lnTo>
                <a:lnTo>
                  <a:pt x="399" y="397"/>
                </a:lnTo>
                <a:lnTo>
                  <a:pt x="462" y="337"/>
                </a:lnTo>
                <a:lnTo>
                  <a:pt x="525" y="397"/>
                </a:lnTo>
                <a:lnTo>
                  <a:pt x="462" y="459"/>
                </a:lnTo>
                <a:lnTo>
                  <a:pt x="525" y="520"/>
                </a:lnTo>
                <a:lnTo>
                  <a:pt x="462" y="582"/>
                </a:lnTo>
                <a:lnTo>
                  <a:pt x="399" y="520"/>
                </a:lnTo>
                <a:lnTo>
                  <a:pt x="339" y="582"/>
                </a:lnTo>
                <a:close/>
                <a:moveTo>
                  <a:pt x="825" y="337"/>
                </a:moveTo>
                <a:lnTo>
                  <a:pt x="888" y="397"/>
                </a:lnTo>
                <a:lnTo>
                  <a:pt x="825" y="459"/>
                </a:lnTo>
                <a:lnTo>
                  <a:pt x="888" y="520"/>
                </a:lnTo>
                <a:lnTo>
                  <a:pt x="825" y="582"/>
                </a:lnTo>
                <a:lnTo>
                  <a:pt x="765" y="520"/>
                </a:lnTo>
                <a:lnTo>
                  <a:pt x="703" y="582"/>
                </a:lnTo>
                <a:lnTo>
                  <a:pt x="640" y="520"/>
                </a:lnTo>
                <a:lnTo>
                  <a:pt x="703" y="459"/>
                </a:lnTo>
                <a:lnTo>
                  <a:pt x="640" y="397"/>
                </a:lnTo>
                <a:lnTo>
                  <a:pt x="703" y="337"/>
                </a:lnTo>
                <a:lnTo>
                  <a:pt x="765" y="397"/>
                </a:lnTo>
                <a:lnTo>
                  <a:pt x="825" y="337"/>
                </a:lnTo>
                <a:close/>
                <a:moveTo>
                  <a:pt x="582" y="1050"/>
                </a:moveTo>
                <a:cubicBezTo>
                  <a:pt x="839" y="1050"/>
                  <a:pt x="1050" y="838"/>
                  <a:pt x="1050" y="582"/>
                </a:cubicBezTo>
                <a:cubicBezTo>
                  <a:pt x="1050" y="325"/>
                  <a:pt x="839" y="115"/>
                  <a:pt x="582" y="115"/>
                </a:cubicBezTo>
                <a:cubicBezTo>
                  <a:pt x="325" y="115"/>
                  <a:pt x="115" y="325"/>
                  <a:pt x="115" y="582"/>
                </a:cubicBezTo>
                <a:cubicBezTo>
                  <a:pt x="115" y="838"/>
                  <a:pt x="325" y="1050"/>
                  <a:pt x="582" y="1050"/>
                </a:cubicBezTo>
                <a:close/>
                <a:moveTo>
                  <a:pt x="582" y="0"/>
                </a:moveTo>
                <a:cubicBezTo>
                  <a:pt x="905" y="0"/>
                  <a:pt x="1164" y="259"/>
                  <a:pt x="1164" y="582"/>
                </a:cubicBezTo>
                <a:cubicBezTo>
                  <a:pt x="1164" y="904"/>
                  <a:pt x="904" y="1165"/>
                  <a:pt x="582" y="1165"/>
                </a:cubicBezTo>
                <a:cubicBezTo>
                  <a:pt x="259" y="1165"/>
                  <a:pt x="0" y="904"/>
                  <a:pt x="0" y="582"/>
                </a:cubicBezTo>
                <a:cubicBezTo>
                  <a:pt x="0" y="259"/>
                  <a:pt x="260" y="0"/>
                  <a:pt x="582" y="0"/>
                </a:cubicBez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" name="Freeform 5"/>
          <p:cNvSpPr>
            <a:spLocks noChangeArrowheads="1"/>
          </p:cNvSpPr>
          <p:nvPr/>
        </p:nvSpPr>
        <p:spPr bwMode="auto">
          <a:xfrm>
            <a:off x="4256881" y="617538"/>
            <a:ext cx="419100" cy="419100"/>
          </a:xfrm>
          <a:custGeom>
            <a:avLst/>
            <a:gdLst>
              <a:gd name="T0" fmla="*/ 582 w 1165"/>
              <a:gd name="T1" fmla="*/ 815 h 1166"/>
              <a:gd name="T2" fmla="*/ 784 w 1165"/>
              <a:gd name="T3" fmla="*/ 700 h 1166"/>
              <a:gd name="T4" fmla="*/ 880 w 1165"/>
              <a:gd name="T5" fmla="*/ 700 h 1166"/>
              <a:gd name="T6" fmla="*/ 582 w 1165"/>
              <a:gd name="T7" fmla="*/ 902 h 1166"/>
              <a:gd name="T8" fmla="*/ 284 w 1165"/>
              <a:gd name="T9" fmla="*/ 700 h 1166"/>
              <a:gd name="T10" fmla="*/ 380 w 1165"/>
              <a:gd name="T11" fmla="*/ 700 h 1166"/>
              <a:gd name="T12" fmla="*/ 582 w 1165"/>
              <a:gd name="T13" fmla="*/ 815 h 1166"/>
              <a:gd name="T14" fmla="*/ 582 w 1165"/>
              <a:gd name="T15" fmla="*/ 1050 h 1166"/>
              <a:gd name="T16" fmla="*/ 1049 w 1165"/>
              <a:gd name="T17" fmla="*/ 582 h 1166"/>
              <a:gd name="T18" fmla="*/ 582 w 1165"/>
              <a:gd name="T19" fmla="*/ 115 h 1166"/>
              <a:gd name="T20" fmla="*/ 115 w 1165"/>
              <a:gd name="T21" fmla="*/ 582 h 1166"/>
              <a:gd name="T22" fmla="*/ 582 w 1165"/>
              <a:gd name="T23" fmla="*/ 1050 h 1166"/>
              <a:gd name="T24" fmla="*/ 582 w 1165"/>
              <a:gd name="T25" fmla="*/ 0 h 1166"/>
              <a:gd name="T26" fmla="*/ 1164 w 1165"/>
              <a:gd name="T27" fmla="*/ 582 h 1166"/>
              <a:gd name="T28" fmla="*/ 582 w 1165"/>
              <a:gd name="T29" fmla="*/ 1165 h 1166"/>
              <a:gd name="T30" fmla="*/ 0 w 1165"/>
              <a:gd name="T31" fmla="*/ 582 h 1166"/>
              <a:gd name="T32" fmla="*/ 582 w 1165"/>
              <a:gd name="T33" fmla="*/ 0 h 1166"/>
              <a:gd name="T34" fmla="*/ 290 w 1165"/>
              <a:gd name="T35" fmla="*/ 438 h 1166"/>
              <a:gd name="T36" fmla="*/ 377 w 1165"/>
              <a:gd name="T37" fmla="*/ 350 h 1166"/>
              <a:gd name="T38" fmla="*/ 465 w 1165"/>
              <a:gd name="T39" fmla="*/ 438 h 1166"/>
              <a:gd name="T40" fmla="*/ 377 w 1165"/>
              <a:gd name="T41" fmla="*/ 525 h 1166"/>
              <a:gd name="T42" fmla="*/ 290 w 1165"/>
              <a:gd name="T43" fmla="*/ 438 h 1166"/>
              <a:gd name="T44" fmla="*/ 700 w 1165"/>
              <a:gd name="T45" fmla="*/ 438 h 1166"/>
              <a:gd name="T46" fmla="*/ 787 w 1165"/>
              <a:gd name="T47" fmla="*/ 350 h 1166"/>
              <a:gd name="T48" fmla="*/ 875 w 1165"/>
              <a:gd name="T49" fmla="*/ 438 h 1166"/>
              <a:gd name="T50" fmla="*/ 787 w 1165"/>
              <a:gd name="T51" fmla="*/ 525 h 1166"/>
              <a:gd name="T52" fmla="*/ 700 w 1165"/>
              <a:gd name="T53" fmla="*/ 438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165" h="1166">
                <a:moveTo>
                  <a:pt x="582" y="815"/>
                </a:moveTo>
                <a:cubicBezTo>
                  <a:pt x="670" y="815"/>
                  <a:pt x="743" y="768"/>
                  <a:pt x="784" y="700"/>
                </a:cubicBezTo>
                <a:lnTo>
                  <a:pt x="880" y="700"/>
                </a:lnTo>
                <a:cubicBezTo>
                  <a:pt x="833" y="820"/>
                  <a:pt x="719" y="902"/>
                  <a:pt x="582" y="902"/>
                </a:cubicBezTo>
                <a:cubicBezTo>
                  <a:pt x="445" y="902"/>
                  <a:pt x="331" y="820"/>
                  <a:pt x="284" y="700"/>
                </a:cubicBezTo>
                <a:lnTo>
                  <a:pt x="380" y="700"/>
                </a:lnTo>
                <a:cubicBezTo>
                  <a:pt x="421" y="768"/>
                  <a:pt x="495" y="815"/>
                  <a:pt x="582" y="815"/>
                </a:cubicBezTo>
                <a:close/>
                <a:moveTo>
                  <a:pt x="582" y="1050"/>
                </a:moveTo>
                <a:cubicBezTo>
                  <a:pt x="839" y="1050"/>
                  <a:pt x="1049" y="838"/>
                  <a:pt x="1049" y="582"/>
                </a:cubicBezTo>
                <a:cubicBezTo>
                  <a:pt x="1049" y="325"/>
                  <a:pt x="839" y="115"/>
                  <a:pt x="582" y="115"/>
                </a:cubicBezTo>
                <a:cubicBezTo>
                  <a:pt x="325" y="115"/>
                  <a:pt x="115" y="325"/>
                  <a:pt x="115" y="582"/>
                </a:cubicBezTo>
                <a:cubicBezTo>
                  <a:pt x="115" y="838"/>
                  <a:pt x="325" y="1050"/>
                  <a:pt x="582" y="1050"/>
                </a:cubicBezTo>
                <a:close/>
                <a:moveTo>
                  <a:pt x="582" y="0"/>
                </a:moveTo>
                <a:cubicBezTo>
                  <a:pt x="905" y="0"/>
                  <a:pt x="1164" y="259"/>
                  <a:pt x="1164" y="582"/>
                </a:cubicBezTo>
                <a:cubicBezTo>
                  <a:pt x="1164" y="904"/>
                  <a:pt x="904" y="1165"/>
                  <a:pt x="582" y="1165"/>
                </a:cubicBezTo>
                <a:cubicBezTo>
                  <a:pt x="259" y="1165"/>
                  <a:pt x="0" y="904"/>
                  <a:pt x="0" y="582"/>
                </a:cubicBezTo>
                <a:cubicBezTo>
                  <a:pt x="0" y="259"/>
                  <a:pt x="260" y="0"/>
                  <a:pt x="582" y="0"/>
                </a:cubicBezTo>
                <a:close/>
                <a:moveTo>
                  <a:pt x="290" y="438"/>
                </a:moveTo>
                <a:cubicBezTo>
                  <a:pt x="290" y="388"/>
                  <a:pt x="328" y="350"/>
                  <a:pt x="377" y="350"/>
                </a:cubicBezTo>
                <a:cubicBezTo>
                  <a:pt x="426" y="350"/>
                  <a:pt x="465" y="388"/>
                  <a:pt x="465" y="438"/>
                </a:cubicBezTo>
                <a:cubicBezTo>
                  <a:pt x="465" y="487"/>
                  <a:pt x="426" y="525"/>
                  <a:pt x="377" y="525"/>
                </a:cubicBezTo>
                <a:cubicBezTo>
                  <a:pt x="328" y="525"/>
                  <a:pt x="290" y="487"/>
                  <a:pt x="290" y="438"/>
                </a:cubicBezTo>
                <a:close/>
                <a:moveTo>
                  <a:pt x="700" y="438"/>
                </a:moveTo>
                <a:cubicBezTo>
                  <a:pt x="700" y="388"/>
                  <a:pt x="738" y="350"/>
                  <a:pt x="787" y="350"/>
                </a:cubicBezTo>
                <a:cubicBezTo>
                  <a:pt x="836" y="350"/>
                  <a:pt x="875" y="388"/>
                  <a:pt x="875" y="438"/>
                </a:cubicBezTo>
                <a:cubicBezTo>
                  <a:pt x="875" y="487"/>
                  <a:pt x="836" y="525"/>
                  <a:pt x="787" y="525"/>
                </a:cubicBezTo>
                <a:cubicBezTo>
                  <a:pt x="738" y="525"/>
                  <a:pt x="700" y="487"/>
                  <a:pt x="700" y="438"/>
                </a:cubicBez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7" name="Freeform 6"/>
          <p:cNvSpPr>
            <a:spLocks noChangeArrowheads="1"/>
          </p:cNvSpPr>
          <p:nvPr/>
        </p:nvSpPr>
        <p:spPr bwMode="auto">
          <a:xfrm>
            <a:off x="5337969" y="617538"/>
            <a:ext cx="419100" cy="419100"/>
          </a:xfrm>
          <a:custGeom>
            <a:avLst/>
            <a:gdLst>
              <a:gd name="T0" fmla="*/ 582 w 1165"/>
              <a:gd name="T1" fmla="*/ 1050 h 1166"/>
              <a:gd name="T2" fmla="*/ 1049 w 1165"/>
              <a:gd name="T3" fmla="*/ 582 h 1166"/>
              <a:gd name="T4" fmla="*/ 582 w 1165"/>
              <a:gd name="T5" fmla="*/ 115 h 1166"/>
              <a:gd name="T6" fmla="*/ 115 w 1165"/>
              <a:gd name="T7" fmla="*/ 582 h 1166"/>
              <a:gd name="T8" fmla="*/ 582 w 1165"/>
              <a:gd name="T9" fmla="*/ 1050 h 1166"/>
              <a:gd name="T10" fmla="*/ 582 w 1165"/>
              <a:gd name="T11" fmla="*/ 0 h 1166"/>
              <a:gd name="T12" fmla="*/ 1164 w 1165"/>
              <a:gd name="T13" fmla="*/ 582 h 1166"/>
              <a:gd name="T14" fmla="*/ 582 w 1165"/>
              <a:gd name="T15" fmla="*/ 1165 h 1166"/>
              <a:gd name="T16" fmla="*/ 0 w 1165"/>
              <a:gd name="T17" fmla="*/ 582 h 1166"/>
              <a:gd name="T18" fmla="*/ 582 w 1165"/>
              <a:gd name="T19" fmla="*/ 0 h 1166"/>
              <a:gd name="T20" fmla="*/ 289 w 1165"/>
              <a:gd name="T21" fmla="*/ 438 h 1166"/>
              <a:gd name="T22" fmla="*/ 377 w 1165"/>
              <a:gd name="T23" fmla="*/ 350 h 1166"/>
              <a:gd name="T24" fmla="*/ 464 w 1165"/>
              <a:gd name="T25" fmla="*/ 438 h 1166"/>
              <a:gd name="T26" fmla="*/ 377 w 1165"/>
              <a:gd name="T27" fmla="*/ 525 h 1166"/>
              <a:gd name="T28" fmla="*/ 289 w 1165"/>
              <a:gd name="T29" fmla="*/ 438 h 1166"/>
              <a:gd name="T30" fmla="*/ 699 w 1165"/>
              <a:gd name="T31" fmla="*/ 438 h 1166"/>
              <a:gd name="T32" fmla="*/ 787 w 1165"/>
              <a:gd name="T33" fmla="*/ 350 h 1166"/>
              <a:gd name="T34" fmla="*/ 874 w 1165"/>
              <a:gd name="T35" fmla="*/ 438 h 1166"/>
              <a:gd name="T36" fmla="*/ 787 w 1165"/>
              <a:gd name="T37" fmla="*/ 525 h 1166"/>
              <a:gd name="T38" fmla="*/ 699 w 1165"/>
              <a:gd name="T39" fmla="*/ 438 h 1166"/>
              <a:gd name="T40" fmla="*/ 407 w 1165"/>
              <a:gd name="T41" fmla="*/ 700 h 1166"/>
              <a:gd name="T42" fmla="*/ 757 w 1165"/>
              <a:gd name="T43" fmla="*/ 700 h 1166"/>
              <a:gd name="T44" fmla="*/ 757 w 1165"/>
              <a:gd name="T45" fmla="*/ 787 h 1166"/>
              <a:gd name="T46" fmla="*/ 407 w 1165"/>
              <a:gd name="T47" fmla="*/ 787 h 1166"/>
              <a:gd name="T48" fmla="*/ 407 w 1165"/>
              <a:gd name="T49" fmla="*/ 700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165" h="1166">
                <a:moveTo>
                  <a:pt x="582" y="1050"/>
                </a:moveTo>
                <a:cubicBezTo>
                  <a:pt x="839" y="1050"/>
                  <a:pt x="1049" y="838"/>
                  <a:pt x="1049" y="582"/>
                </a:cubicBezTo>
                <a:cubicBezTo>
                  <a:pt x="1049" y="325"/>
                  <a:pt x="839" y="115"/>
                  <a:pt x="582" y="115"/>
                </a:cubicBezTo>
                <a:cubicBezTo>
                  <a:pt x="325" y="115"/>
                  <a:pt x="115" y="325"/>
                  <a:pt x="115" y="582"/>
                </a:cubicBezTo>
                <a:cubicBezTo>
                  <a:pt x="115" y="838"/>
                  <a:pt x="325" y="1050"/>
                  <a:pt x="582" y="1050"/>
                </a:cubicBezTo>
                <a:close/>
                <a:moveTo>
                  <a:pt x="582" y="0"/>
                </a:moveTo>
                <a:cubicBezTo>
                  <a:pt x="904" y="0"/>
                  <a:pt x="1164" y="259"/>
                  <a:pt x="1164" y="582"/>
                </a:cubicBezTo>
                <a:cubicBezTo>
                  <a:pt x="1164" y="904"/>
                  <a:pt x="904" y="1165"/>
                  <a:pt x="582" y="1165"/>
                </a:cubicBezTo>
                <a:cubicBezTo>
                  <a:pt x="259" y="1165"/>
                  <a:pt x="0" y="904"/>
                  <a:pt x="0" y="582"/>
                </a:cubicBezTo>
                <a:cubicBezTo>
                  <a:pt x="0" y="259"/>
                  <a:pt x="259" y="0"/>
                  <a:pt x="582" y="0"/>
                </a:cubicBezTo>
                <a:close/>
                <a:moveTo>
                  <a:pt x="289" y="438"/>
                </a:moveTo>
                <a:cubicBezTo>
                  <a:pt x="289" y="388"/>
                  <a:pt x="328" y="350"/>
                  <a:pt x="377" y="350"/>
                </a:cubicBezTo>
                <a:cubicBezTo>
                  <a:pt x="426" y="350"/>
                  <a:pt x="464" y="388"/>
                  <a:pt x="464" y="438"/>
                </a:cubicBezTo>
                <a:cubicBezTo>
                  <a:pt x="464" y="487"/>
                  <a:pt x="426" y="525"/>
                  <a:pt x="377" y="525"/>
                </a:cubicBezTo>
                <a:cubicBezTo>
                  <a:pt x="328" y="525"/>
                  <a:pt x="289" y="487"/>
                  <a:pt x="289" y="438"/>
                </a:cubicBezTo>
                <a:close/>
                <a:moveTo>
                  <a:pt x="699" y="438"/>
                </a:moveTo>
                <a:cubicBezTo>
                  <a:pt x="699" y="388"/>
                  <a:pt x="738" y="350"/>
                  <a:pt x="787" y="350"/>
                </a:cubicBezTo>
                <a:cubicBezTo>
                  <a:pt x="836" y="350"/>
                  <a:pt x="874" y="388"/>
                  <a:pt x="874" y="438"/>
                </a:cubicBezTo>
                <a:cubicBezTo>
                  <a:pt x="874" y="487"/>
                  <a:pt x="836" y="525"/>
                  <a:pt x="787" y="525"/>
                </a:cubicBezTo>
                <a:cubicBezTo>
                  <a:pt x="738" y="525"/>
                  <a:pt x="699" y="487"/>
                  <a:pt x="699" y="438"/>
                </a:cubicBezTo>
                <a:close/>
                <a:moveTo>
                  <a:pt x="407" y="700"/>
                </a:moveTo>
                <a:lnTo>
                  <a:pt x="757" y="700"/>
                </a:lnTo>
                <a:lnTo>
                  <a:pt x="757" y="787"/>
                </a:lnTo>
                <a:lnTo>
                  <a:pt x="407" y="787"/>
                </a:lnTo>
                <a:lnTo>
                  <a:pt x="407" y="700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8" name="Freeform 7"/>
          <p:cNvSpPr>
            <a:spLocks noChangeArrowheads="1"/>
          </p:cNvSpPr>
          <p:nvPr/>
        </p:nvSpPr>
        <p:spPr bwMode="auto">
          <a:xfrm>
            <a:off x="6417469" y="617538"/>
            <a:ext cx="419100" cy="419100"/>
          </a:xfrm>
          <a:custGeom>
            <a:avLst/>
            <a:gdLst>
              <a:gd name="T0" fmla="*/ 582 w 1165"/>
              <a:gd name="T1" fmla="*/ 700 h 1166"/>
              <a:gd name="T2" fmla="*/ 880 w 1165"/>
              <a:gd name="T3" fmla="*/ 902 h 1166"/>
              <a:gd name="T4" fmla="*/ 784 w 1165"/>
              <a:gd name="T5" fmla="*/ 902 h 1166"/>
              <a:gd name="T6" fmla="*/ 582 w 1165"/>
              <a:gd name="T7" fmla="*/ 787 h 1166"/>
              <a:gd name="T8" fmla="*/ 380 w 1165"/>
              <a:gd name="T9" fmla="*/ 902 h 1166"/>
              <a:gd name="T10" fmla="*/ 284 w 1165"/>
              <a:gd name="T11" fmla="*/ 902 h 1166"/>
              <a:gd name="T12" fmla="*/ 582 w 1165"/>
              <a:gd name="T13" fmla="*/ 700 h 1166"/>
              <a:gd name="T14" fmla="*/ 582 w 1165"/>
              <a:gd name="T15" fmla="*/ 1050 h 1166"/>
              <a:gd name="T16" fmla="*/ 1049 w 1165"/>
              <a:gd name="T17" fmla="*/ 582 h 1166"/>
              <a:gd name="T18" fmla="*/ 582 w 1165"/>
              <a:gd name="T19" fmla="*/ 115 h 1166"/>
              <a:gd name="T20" fmla="*/ 114 w 1165"/>
              <a:gd name="T21" fmla="*/ 582 h 1166"/>
              <a:gd name="T22" fmla="*/ 582 w 1165"/>
              <a:gd name="T23" fmla="*/ 1050 h 1166"/>
              <a:gd name="T24" fmla="*/ 582 w 1165"/>
              <a:gd name="T25" fmla="*/ 0 h 1166"/>
              <a:gd name="T26" fmla="*/ 1164 w 1165"/>
              <a:gd name="T27" fmla="*/ 582 h 1166"/>
              <a:gd name="T28" fmla="*/ 582 w 1165"/>
              <a:gd name="T29" fmla="*/ 1165 h 1166"/>
              <a:gd name="T30" fmla="*/ 0 w 1165"/>
              <a:gd name="T31" fmla="*/ 582 h 1166"/>
              <a:gd name="T32" fmla="*/ 582 w 1165"/>
              <a:gd name="T33" fmla="*/ 0 h 1166"/>
              <a:gd name="T34" fmla="*/ 289 w 1165"/>
              <a:gd name="T35" fmla="*/ 438 h 1166"/>
              <a:gd name="T36" fmla="*/ 377 w 1165"/>
              <a:gd name="T37" fmla="*/ 350 h 1166"/>
              <a:gd name="T38" fmla="*/ 464 w 1165"/>
              <a:gd name="T39" fmla="*/ 438 h 1166"/>
              <a:gd name="T40" fmla="*/ 377 w 1165"/>
              <a:gd name="T41" fmla="*/ 525 h 1166"/>
              <a:gd name="T42" fmla="*/ 289 w 1165"/>
              <a:gd name="T43" fmla="*/ 438 h 1166"/>
              <a:gd name="T44" fmla="*/ 699 w 1165"/>
              <a:gd name="T45" fmla="*/ 438 h 1166"/>
              <a:gd name="T46" fmla="*/ 787 w 1165"/>
              <a:gd name="T47" fmla="*/ 350 h 1166"/>
              <a:gd name="T48" fmla="*/ 874 w 1165"/>
              <a:gd name="T49" fmla="*/ 438 h 1166"/>
              <a:gd name="T50" fmla="*/ 787 w 1165"/>
              <a:gd name="T51" fmla="*/ 525 h 1166"/>
              <a:gd name="T52" fmla="*/ 699 w 1165"/>
              <a:gd name="T53" fmla="*/ 438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165" h="1166">
                <a:moveTo>
                  <a:pt x="582" y="700"/>
                </a:moveTo>
                <a:cubicBezTo>
                  <a:pt x="718" y="700"/>
                  <a:pt x="833" y="782"/>
                  <a:pt x="880" y="902"/>
                </a:cubicBezTo>
                <a:lnTo>
                  <a:pt x="784" y="902"/>
                </a:lnTo>
                <a:cubicBezTo>
                  <a:pt x="743" y="834"/>
                  <a:pt x="670" y="787"/>
                  <a:pt x="582" y="787"/>
                </a:cubicBezTo>
                <a:cubicBezTo>
                  <a:pt x="495" y="787"/>
                  <a:pt x="421" y="834"/>
                  <a:pt x="380" y="902"/>
                </a:cubicBezTo>
                <a:lnTo>
                  <a:pt x="284" y="902"/>
                </a:lnTo>
                <a:cubicBezTo>
                  <a:pt x="330" y="782"/>
                  <a:pt x="445" y="700"/>
                  <a:pt x="582" y="700"/>
                </a:cubicBezTo>
                <a:close/>
                <a:moveTo>
                  <a:pt x="582" y="1050"/>
                </a:moveTo>
                <a:cubicBezTo>
                  <a:pt x="839" y="1050"/>
                  <a:pt x="1049" y="838"/>
                  <a:pt x="1049" y="582"/>
                </a:cubicBezTo>
                <a:cubicBezTo>
                  <a:pt x="1049" y="325"/>
                  <a:pt x="839" y="115"/>
                  <a:pt x="582" y="115"/>
                </a:cubicBezTo>
                <a:cubicBezTo>
                  <a:pt x="325" y="115"/>
                  <a:pt x="114" y="325"/>
                  <a:pt x="114" y="582"/>
                </a:cubicBezTo>
                <a:cubicBezTo>
                  <a:pt x="114" y="838"/>
                  <a:pt x="325" y="1050"/>
                  <a:pt x="582" y="1050"/>
                </a:cubicBezTo>
                <a:close/>
                <a:moveTo>
                  <a:pt x="582" y="0"/>
                </a:moveTo>
                <a:cubicBezTo>
                  <a:pt x="904" y="0"/>
                  <a:pt x="1164" y="259"/>
                  <a:pt x="1164" y="582"/>
                </a:cubicBezTo>
                <a:cubicBezTo>
                  <a:pt x="1164" y="904"/>
                  <a:pt x="905" y="1165"/>
                  <a:pt x="582" y="1165"/>
                </a:cubicBezTo>
                <a:cubicBezTo>
                  <a:pt x="260" y="1165"/>
                  <a:pt x="0" y="904"/>
                  <a:pt x="0" y="582"/>
                </a:cubicBezTo>
                <a:cubicBezTo>
                  <a:pt x="0" y="259"/>
                  <a:pt x="259" y="0"/>
                  <a:pt x="582" y="0"/>
                </a:cubicBezTo>
                <a:close/>
                <a:moveTo>
                  <a:pt x="289" y="438"/>
                </a:moveTo>
                <a:cubicBezTo>
                  <a:pt x="289" y="388"/>
                  <a:pt x="328" y="350"/>
                  <a:pt x="377" y="350"/>
                </a:cubicBezTo>
                <a:cubicBezTo>
                  <a:pt x="426" y="350"/>
                  <a:pt x="464" y="388"/>
                  <a:pt x="464" y="438"/>
                </a:cubicBezTo>
                <a:cubicBezTo>
                  <a:pt x="464" y="487"/>
                  <a:pt x="426" y="525"/>
                  <a:pt x="377" y="525"/>
                </a:cubicBezTo>
                <a:cubicBezTo>
                  <a:pt x="328" y="525"/>
                  <a:pt x="289" y="487"/>
                  <a:pt x="289" y="438"/>
                </a:cubicBezTo>
                <a:close/>
                <a:moveTo>
                  <a:pt x="699" y="438"/>
                </a:moveTo>
                <a:cubicBezTo>
                  <a:pt x="699" y="388"/>
                  <a:pt x="738" y="350"/>
                  <a:pt x="787" y="350"/>
                </a:cubicBezTo>
                <a:cubicBezTo>
                  <a:pt x="836" y="350"/>
                  <a:pt x="874" y="388"/>
                  <a:pt x="874" y="438"/>
                </a:cubicBezTo>
                <a:cubicBezTo>
                  <a:pt x="874" y="487"/>
                  <a:pt x="836" y="525"/>
                  <a:pt x="787" y="525"/>
                </a:cubicBezTo>
                <a:cubicBezTo>
                  <a:pt x="738" y="525"/>
                  <a:pt x="699" y="487"/>
                  <a:pt x="699" y="438"/>
                </a:cubicBez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9" name="Freeform 8"/>
          <p:cNvSpPr>
            <a:spLocks noChangeArrowheads="1"/>
          </p:cNvSpPr>
          <p:nvPr/>
        </p:nvSpPr>
        <p:spPr bwMode="auto">
          <a:xfrm>
            <a:off x="7487446" y="638177"/>
            <a:ext cx="441325" cy="377825"/>
          </a:xfrm>
          <a:custGeom>
            <a:avLst/>
            <a:gdLst>
              <a:gd name="T0" fmla="*/ 0 w 1226"/>
              <a:gd name="T1" fmla="*/ 1049 h 1050"/>
              <a:gd name="T2" fmla="*/ 0 w 1226"/>
              <a:gd name="T3" fmla="*/ 642 h 1050"/>
              <a:gd name="T4" fmla="*/ 875 w 1226"/>
              <a:gd name="T5" fmla="*/ 524 h 1050"/>
              <a:gd name="T6" fmla="*/ 0 w 1226"/>
              <a:gd name="T7" fmla="*/ 407 h 1050"/>
              <a:gd name="T8" fmla="*/ 0 w 1226"/>
              <a:gd name="T9" fmla="*/ 0 h 1050"/>
              <a:gd name="T10" fmla="*/ 1225 w 1226"/>
              <a:gd name="T11" fmla="*/ 524 h 1050"/>
              <a:gd name="T12" fmla="*/ 0 w 1226"/>
              <a:gd name="T13" fmla="*/ 1049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226" h="1050">
                <a:moveTo>
                  <a:pt x="0" y="1049"/>
                </a:moveTo>
                <a:lnTo>
                  <a:pt x="0" y="642"/>
                </a:lnTo>
                <a:lnTo>
                  <a:pt x="875" y="524"/>
                </a:lnTo>
                <a:lnTo>
                  <a:pt x="0" y="407"/>
                </a:lnTo>
                <a:lnTo>
                  <a:pt x="0" y="0"/>
                </a:lnTo>
                <a:lnTo>
                  <a:pt x="1225" y="524"/>
                </a:lnTo>
                <a:lnTo>
                  <a:pt x="0" y="1049"/>
                </a:lnTo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0" name="Freeform 9"/>
          <p:cNvSpPr>
            <a:spLocks noChangeArrowheads="1"/>
          </p:cNvSpPr>
          <p:nvPr/>
        </p:nvSpPr>
        <p:spPr bwMode="auto">
          <a:xfrm>
            <a:off x="8598696" y="638177"/>
            <a:ext cx="377825" cy="377825"/>
          </a:xfrm>
          <a:custGeom>
            <a:avLst/>
            <a:gdLst>
              <a:gd name="T0" fmla="*/ 349 w 1050"/>
              <a:gd name="T1" fmla="*/ 699 h 1050"/>
              <a:gd name="T2" fmla="*/ 699 w 1050"/>
              <a:gd name="T3" fmla="*/ 350 h 1050"/>
              <a:gd name="T4" fmla="*/ 232 w 1050"/>
              <a:gd name="T5" fmla="*/ 817 h 1050"/>
              <a:gd name="T6" fmla="*/ 817 w 1050"/>
              <a:gd name="T7" fmla="*/ 232 h 1050"/>
              <a:gd name="T8" fmla="*/ 232 w 1050"/>
              <a:gd name="T9" fmla="*/ 817 h 1050"/>
              <a:gd name="T10" fmla="*/ 699 w 1050"/>
              <a:gd name="T11" fmla="*/ 0 h 1050"/>
              <a:gd name="T12" fmla="*/ 817 w 1050"/>
              <a:gd name="T13" fmla="*/ 117 h 1050"/>
              <a:gd name="T14" fmla="*/ 699 w 1050"/>
              <a:gd name="T15" fmla="*/ 1049 h 1050"/>
              <a:gd name="T16" fmla="*/ 817 w 1050"/>
              <a:gd name="T17" fmla="*/ 932 h 1050"/>
              <a:gd name="T18" fmla="*/ 699 w 1050"/>
              <a:gd name="T19" fmla="*/ 1049 h 1050"/>
              <a:gd name="T20" fmla="*/ 932 w 1050"/>
              <a:gd name="T21" fmla="*/ 699 h 1050"/>
              <a:gd name="T22" fmla="*/ 1049 w 1050"/>
              <a:gd name="T23" fmla="*/ 817 h 1050"/>
              <a:gd name="T24" fmla="*/ 932 w 1050"/>
              <a:gd name="T25" fmla="*/ 350 h 1050"/>
              <a:gd name="T26" fmla="*/ 1049 w 1050"/>
              <a:gd name="T27" fmla="*/ 232 h 1050"/>
              <a:gd name="T28" fmla="*/ 932 w 1050"/>
              <a:gd name="T29" fmla="*/ 350 h 1050"/>
              <a:gd name="T30" fmla="*/ 932 w 1050"/>
              <a:gd name="T31" fmla="*/ 932 h 1050"/>
              <a:gd name="T32" fmla="*/ 932 w 1050"/>
              <a:gd name="T33" fmla="*/ 1049 h 1050"/>
              <a:gd name="T34" fmla="*/ 932 w 1050"/>
              <a:gd name="T35" fmla="*/ 467 h 1050"/>
              <a:gd name="T36" fmla="*/ 1049 w 1050"/>
              <a:gd name="T37" fmla="*/ 582 h 1050"/>
              <a:gd name="T38" fmla="*/ 467 w 1050"/>
              <a:gd name="T39" fmla="*/ 1049 h 1050"/>
              <a:gd name="T40" fmla="*/ 582 w 1050"/>
              <a:gd name="T41" fmla="*/ 932 h 1050"/>
              <a:gd name="T42" fmla="*/ 467 w 1050"/>
              <a:gd name="T43" fmla="*/ 1049 h 1050"/>
              <a:gd name="T44" fmla="*/ 349 w 1050"/>
              <a:gd name="T45" fmla="*/ 117 h 1050"/>
              <a:gd name="T46" fmla="*/ 232 w 1050"/>
              <a:gd name="T47" fmla="*/ 0 h 1050"/>
              <a:gd name="T48" fmla="*/ 0 w 1050"/>
              <a:gd name="T49" fmla="*/ 817 h 1050"/>
              <a:gd name="T50" fmla="*/ 117 w 1050"/>
              <a:gd name="T51" fmla="*/ 699 h 1050"/>
              <a:gd name="T52" fmla="*/ 0 w 1050"/>
              <a:gd name="T53" fmla="*/ 817 h 1050"/>
              <a:gd name="T54" fmla="*/ 0 w 1050"/>
              <a:gd name="T55" fmla="*/ 932 h 1050"/>
              <a:gd name="T56" fmla="*/ 117 w 1050"/>
              <a:gd name="T57" fmla="*/ 1049 h 1050"/>
              <a:gd name="T58" fmla="*/ 1049 w 1050"/>
              <a:gd name="T59" fmla="*/ 117 h 1050"/>
              <a:gd name="T60" fmla="*/ 932 w 1050"/>
              <a:gd name="T61" fmla="*/ 0 h 1050"/>
              <a:gd name="T62" fmla="*/ 582 w 1050"/>
              <a:gd name="T63" fmla="*/ 117 h 1050"/>
              <a:gd name="T64" fmla="*/ 467 w 1050"/>
              <a:gd name="T65" fmla="*/ 0 h 1050"/>
              <a:gd name="T66" fmla="*/ 0 w 1050"/>
              <a:gd name="T67" fmla="*/ 350 h 1050"/>
              <a:gd name="T68" fmla="*/ 117 w 1050"/>
              <a:gd name="T69" fmla="*/ 232 h 1050"/>
              <a:gd name="T70" fmla="*/ 0 w 1050"/>
              <a:gd name="T71" fmla="*/ 350 h 1050"/>
              <a:gd name="T72" fmla="*/ 232 w 1050"/>
              <a:gd name="T73" fmla="*/ 932 h 1050"/>
              <a:gd name="T74" fmla="*/ 349 w 1050"/>
              <a:gd name="T75" fmla="*/ 1049 h 1050"/>
              <a:gd name="T76" fmla="*/ 0 w 1050"/>
              <a:gd name="T77" fmla="*/ 582 h 1050"/>
              <a:gd name="T78" fmla="*/ 117 w 1050"/>
              <a:gd name="T79" fmla="*/ 467 h 1050"/>
              <a:gd name="T80" fmla="*/ 0 w 1050"/>
              <a:gd name="T81" fmla="*/ 582 h 1050"/>
              <a:gd name="T82" fmla="*/ 117 w 1050"/>
              <a:gd name="T83" fmla="*/ 0 h 1050"/>
              <a:gd name="T84" fmla="*/ 0 w 1050"/>
              <a:gd name="T85" fmla="*/ 117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050" h="1050">
                <a:moveTo>
                  <a:pt x="349" y="350"/>
                </a:moveTo>
                <a:lnTo>
                  <a:pt x="349" y="699"/>
                </a:lnTo>
                <a:lnTo>
                  <a:pt x="699" y="699"/>
                </a:lnTo>
                <a:lnTo>
                  <a:pt x="699" y="350"/>
                </a:lnTo>
                <a:lnTo>
                  <a:pt x="349" y="350"/>
                </a:lnTo>
                <a:close/>
                <a:moveTo>
                  <a:pt x="232" y="817"/>
                </a:moveTo>
                <a:lnTo>
                  <a:pt x="232" y="232"/>
                </a:lnTo>
                <a:lnTo>
                  <a:pt x="817" y="232"/>
                </a:lnTo>
                <a:lnTo>
                  <a:pt x="817" y="817"/>
                </a:lnTo>
                <a:lnTo>
                  <a:pt x="232" y="817"/>
                </a:lnTo>
                <a:close/>
                <a:moveTo>
                  <a:pt x="699" y="117"/>
                </a:moveTo>
                <a:lnTo>
                  <a:pt x="699" y="0"/>
                </a:lnTo>
                <a:lnTo>
                  <a:pt x="817" y="0"/>
                </a:lnTo>
                <a:lnTo>
                  <a:pt x="817" y="117"/>
                </a:lnTo>
                <a:lnTo>
                  <a:pt x="699" y="117"/>
                </a:lnTo>
                <a:close/>
                <a:moveTo>
                  <a:pt x="699" y="1049"/>
                </a:moveTo>
                <a:lnTo>
                  <a:pt x="699" y="932"/>
                </a:lnTo>
                <a:lnTo>
                  <a:pt x="817" y="932"/>
                </a:lnTo>
                <a:lnTo>
                  <a:pt x="817" y="1049"/>
                </a:lnTo>
                <a:lnTo>
                  <a:pt x="699" y="1049"/>
                </a:lnTo>
                <a:close/>
                <a:moveTo>
                  <a:pt x="932" y="817"/>
                </a:moveTo>
                <a:lnTo>
                  <a:pt x="932" y="699"/>
                </a:lnTo>
                <a:lnTo>
                  <a:pt x="1049" y="699"/>
                </a:lnTo>
                <a:lnTo>
                  <a:pt x="1049" y="817"/>
                </a:lnTo>
                <a:lnTo>
                  <a:pt x="932" y="817"/>
                </a:lnTo>
                <a:close/>
                <a:moveTo>
                  <a:pt x="932" y="350"/>
                </a:moveTo>
                <a:lnTo>
                  <a:pt x="932" y="232"/>
                </a:lnTo>
                <a:lnTo>
                  <a:pt x="1049" y="232"/>
                </a:lnTo>
                <a:lnTo>
                  <a:pt x="1049" y="350"/>
                </a:lnTo>
                <a:lnTo>
                  <a:pt x="932" y="350"/>
                </a:lnTo>
                <a:close/>
                <a:moveTo>
                  <a:pt x="932" y="1049"/>
                </a:moveTo>
                <a:lnTo>
                  <a:pt x="932" y="932"/>
                </a:lnTo>
                <a:lnTo>
                  <a:pt x="1049" y="932"/>
                </a:lnTo>
                <a:cubicBezTo>
                  <a:pt x="1049" y="994"/>
                  <a:pt x="994" y="1049"/>
                  <a:pt x="932" y="1049"/>
                </a:cubicBezTo>
                <a:close/>
                <a:moveTo>
                  <a:pt x="932" y="582"/>
                </a:moveTo>
                <a:lnTo>
                  <a:pt x="932" y="467"/>
                </a:lnTo>
                <a:lnTo>
                  <a:pt x="1049" y="467"/>
                </a:lnTo>
                <a:lnTo>
                  <a:pt x="1049" y="582"/>
                </a:lnTo>
                <a:lnTo>
                  <a:pt x="932" y="582"/>
                </a:lnTo>
                <a:close/>
                <a:moveTo>
                  <a:pt x="467" y="1049"/>
                </a:moveTo>
                <a:lnTo>
                  <a:pt x="467" y="932"/>
                </a:lnTo>
                <a:lnTo>
                  <a:pt x="582" y="932"/>
                </a:lnTo>
                <a:lnTo>
                  <a:pt x="582" y="1049"/>
                </a:lnTo>
                <a:lnTo>
                  <a:pt x="467" y="1049"/>
                </a:lnTo>
                <a:close/>
                <a:moveTo>
                  <a:pt x="349" y="0"/>
                </a:moveTo>
                <a:lnTo>
                  <a:pt x="349" y="117"/>
                </a:lnTo>
                <a:lnTo>
                  <a:pt x="232" y="117"/>
                </a:lnTo>
                <a:lnTo>
                  <a:pt x="232" y="0"/>
                </a:lnTo>
                <a:lnTo>
                  <a:pt x="349" y="0"/>
                </a:lnTo>
                <a:close/>
                <a:moveTo>
                  <a:pt x="0" y="817"/>
                </a:moveTo>
                <a:lnTo>
                  <a:pt x="0" y="699"/>
                </a:lnTo>
                <a:lnTo>
                  <a:pt x="117" y="699"/>
                </a:lnTo>
                <a:lnTo>
                  <a:pt x="117" y="817"/>
                </a:lnTo>
                <a:lnTo>
                  <a:pt x="0" y="817"/>
                </a:lnTo>
                <a:close/>
                <a:moveTo>
                  <a:pt x="117" y="1049"/>
                </a:moveTo>
                <a:cubicBezTo>
                  <a:pt x="54" y="1049"/>
                  <a:pt x="0" y="994"/>
                  <a:pt x="0" y="932"/>
                </a:cubicBezTo>
                <a:lnTo>
                  <a:pt x="117" y="932"/>
                </a:lnTo>
                <a:lnTo>
                  <a:pt x="117" y="1049"/>
                </a:lnTo>
                <a:close/>
                <a:moveTo>
                  <a:pt x="932" y="0"/>
                </a:moveTo>
                <a:cubicBezTo>
                  <a:pt x="994" y="0"/>
                  <a:pt x="1049" y="54"/>
                  <a:pt x="1049" y="117"/>
                </a:cubicBezTo>
                <a:lnTo>
                  <a:pt x="932" y="117"/>
                </a:lnTo>
                <a:lnTo>
                  <a:pt x="932" y="0"/>
                </a:lnTo>
                <a:close/>
                <a:moveTo>
                  <a:pt x="582" y="0"/>
                </a:moveTo>
                <a:lnTo>
                  <a:pt x="582" y="117"/>
                </a:lnTo>
                <a:lnTo>
                  <a:pt x="467" y="117"/>
                </a:lnTo>
                <a:lnTo>
                  <a:pt x="467" y="0"/>
                </a:lnTo>
                <a:lnTo>
                  <a:pt x="582" y="0"/>
                </a:lnTo>
                <a:close/>
                <a:moveTo>
                  <a:pt x="0" y="350"/>
                </a:moveTo>
                <a:lnTo>
                  <a:pt x="0" y="232"/>
                </a:lnTo>
                <a:lnTo>
                  <a:pt x="117" y="232"/>
                </a:lnTo>
                <a:lnTo>
                  <a:pt x="117" y="350"/>
                </a:lnTo>
                <a:lnTo>
                  <a:pt x="0" y="350"/>
                </a:lnTo>
                <a:close/>
                <a:moveTo>
                  <a:pt x="232" y="1049"/>
                </a:moveTo>
                <a:lnTo>
                  <a:pt x="232" y="932"/>
                </a:lnTo>
                <a:lnTo>
                  <a:pt x="349" y="932"/>
                </a:lnTo>
                <a:lnTo>
                  <a:pt x="349" y="1049"/>
                </a:lnTo>
                <a:lnTo>
                  <a:pt x="232" y="1049"/>
                </a:lnTo>
                <a:close/>
                <a:moveTo>
                  <a:pt x="0" y="582"/>
                </a:moveTo>
                <a:lnTo>
                  <a:pt x="0" y="467"/>
                </a:lnTo>
                <a:lnTo>
                  <a:pt x="117" y="467"/>
                </a:lnTo>
                <a:lnTo>
                  <a:pt x="117" y="582"/>
                </a:lnTo>
                <a:lnTo>
                  <a:pt x="0" y="582"/>
                </a:lnTo>
                <a:close/>
                <a:moveTo>
                  <a:pt x="0" y="117"/>
                </a:moveTo>
                <a:cubicBezTo>
                  <a:pt x="0" y="54"/>
                  <a:pt x="54" y="0"/>
                  <a:pt x="117" y="0"/>
                </a:cubicBezTo>
                <a:lnTo>
                  <a:pt x="117" y="117"/>
                </a:lnTo>
                <a:lnTo>
                  <a:pt x="0" y="117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1" name="Freeform 10"/>
          <p:cNvSpPr>
            <a:spLocks noChangeArrowheads="1"/>
          </p:cNvSpPr>
          <p:nvPr/>
        </p:nvSpPr>
        <p:spPr bwMode="auto">
          <a:xfrm>
            <a:off x="9679783" y="595313"/>
            <a:ext cx="377825" cy="463550"/>
          </a:xfrm>
          <a:custGeom>
            <a:avLst/>
            <a:gdLst>
              <a:gd name="T0" fmla="*/ 524 w 1050"/>
              <a:gd name="T1" fmla="*/ 0 h 1286"/>
              <a:gd name="T2" fmla="*/ 1049 w 1050"/>
              <a:gd name="T3" fmla="*/ 235 h 1286"/>
              <a:gd name="T4" fmla="*/ 1049 w 1050"/>
              <a:gd name="T5" fmla="*/ 585 h 1286"/>
              <a:gd name="T6" fmla="*/ 524 w 1050"/>
              <a:gd name="T7" fmla="*/ 1285 h 1286"/>
              <a:gd name="T8" fmla="*/ 0 w 1050"/>
              <a:gd name="T9" fmla="*/ 585 h 1286"/>
              <a:gd name="T10" fmla="*/ 0 w 1050"/>
              <a:gd name="T11" fmla="*/ 235 h 1286"/>
              <a:gd name="T12" fmla="*/ 524 w 1050"/>
              <a:gd name="T13" fmla="*/ 0 h 1286"/>
              <a:gd name="T14" fmla="*/ 524 w 1050"/>
              <a:gd name="T15" fmla="*/ 642 h 1286"/>
              <a:gd name="T16" fmla="*/ 524 w 1050"/>
              <a:gd name="T17" fmla="*/ 1164 h 1286"/>
              <a:gd name="T18" fmla="*/ 931 w 1050"/>
              <a:gd name="T19" fmla="*/ 642 h 1286"/>
              <a:gd name="T20" fmla="*/ 524 w 1050"/>
              <a:gd name="T21" fmla="*/ 642 h 1286"/>
              <a:gd name="T22" fmla="*/ 524 w 1050"/>
              <a:gd name="T23" fmla="*/ 642 h 1286"/>
              <a:gd name="T24" fmla="*/ 524 w 1050"/>
              <a:gd name="T25" fmla="*/ 129 h 1286"/>
              <a:gd name="T26" fmla="*/ 117 w 1050"/>
              <a:gd name="T27" fmla="*/ 309 h 1286"/>
              <a:gd name="T28" fmla="*/ 117 w 1050"/>
              <a:gd name="T29" fmla="*/ 642 h 1286"/>
              <a:gd name="T30" fmla="*/ 524 w 1050"/>
              <a:gd name="T31" fmla="*/ 642 h 1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050" h="1286">
                <a:moveTo>
                  <a:pt x="524" y="0"/>
                </a:moveTo>
                <a:lnTo>
                  <a:pt x="1049" y="235"/>
                </a:lnTo>
                <a:lnTo>
                  <a:pt x="1049" y="585"/>
                </a:lnTo>
                <a:cubicBezTo>
                  <a:pt x="1049" y="908"/>
                  <a:pt x="825" y="1211"/>
                  <a:pt x="524" y="1285"/>
                </a:cubicBezTo>
                <a:cubicBezTo>
                  <a:pt x="224" y="1211"/>
                  <a:pt x="0" y="908"/>
                  <a:pt x="0" y="585"/>
                </a:cubicBezTo>
                <a:lnTo>
                  <a:pt x="0" y="235"/>
                </a:lnTo>
                <a:lnTo>
                  <a:pt x="524" y="0"/>
                </a:lnTo>
                <a:close/>
                <a:moveTo>
                  <a:pt x="524" y="642"/>
                </a:moveTo>
                <a:lnTo>
                  <a:pt x="524" y="1164"/>
                </a:lnTo>
                <a:cubicBezTo>
                  <a:pt x="740" y="1096"/>
                  <a:pt x="901" y="883"/>
                  <a:pt x="931" y="642"/>
                </a:cubicBezTo>
                <a:lnTo>
                  <a:pt x="524" y="642"/>
                </a:lnTo>
                <a:close/>
                <a:moveTo>
                  <a:pt x="524" y="642"/>
                </a:moveTo>
                <a:lnTo>
                  <a:pt x="524" y="129"/>
                </a:lnTo>
                <a:lnTo>
                  <a:pt x="117" y="309"/>
                </a:lnTo>
                <a:lnTo>
                  <a:pt x="117" y="642"/>
                </a:lnTo>
                <a:lnTo>
                  <a:pt x="524" y="642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2" name="Freeform 11"/>
          <p:cNvSpPr>
            <a:spLocks noChangeArrowheads="1"/>
          </p:cNvSpPr>
          <p:nvPr/>
        </p:nvSpPr>
        <p:spPr bwMode="auto">
          <a:xfrm>
            <a:off x="10765631" y="642940"/>
            <a:ext cx="368300" cy="366711"/>
          </a:xfrm>
          <a:custGeom>
            <a:avLst/>
            <a:gdLst>
              <a:gd name="T0" fmla="*/ 380 w 1021"/>
              <a:gd name="T1" fmla="*/ 642 h 1020"/>
              <a:gd name="T2" fmla="*/ 643 w 1021"/>
              <a:gd name="T3" fmla="*/ 380 h 1020"/>
              <a:gd name="T4" fmla="*/ 380 w 1021"/>
              <a:gd name="T5" fmla="*/ 117 h 1020"/>
              <a:gd name="T6" fmla="*/ 118 w 1021"/>
              <a:gd name="T7" fmla="*/ 380 h 1020"/>
              <a:gd name="T8" fmla="*/ 380 w 1021"/>
              <a:gd name="T9" fmla="*/ 642 h 1020"/>
              <a:gd name="T10" fmla="*/ 730 w 1021"/>
              <a:gd name="T11" fmla="*/ 642 h 1020"/>
              <a:gd name="T12" fmla="*/ 1020 w 1021"/>
              <a:gd name="T13" fmla="*/ 932 h 1020"/>
              <a:gd name="T14" fmla="*/ 932 w 1021"/>
              <a:gd name="T15" fmla="*/ 1019 h 1020"/>
              <a:gd name="T16" fmla="*/ 643 w 1021"/>
              <a:gd name="T17" fmla="*/ 729 h 1020"/>
              <a:gd name="T18" fmla="*/ 643 w 1021"/>
              <a:gd name="T19" fmla="*/ 683 h 1020"/>
              <a:gd name="T20" fmla="*/ 626 w 1021"/>
              <a:gd name="T21" fmla="*/ 667 h 1020"/>
              <a:gd name="T22" fmla="*/ 380 w 1021"/>
              <a:gd name="T23" fmla="*/ 757 h 1020"/>
              <a:gd name="T24" fmla="*/ 0 w 1021"/>
              <a:gd name="T25" fmla="*/ 380 h 1020"/>
              <a:gd name="T26" fmla="*/ 380 w 1021"/>
              <a:gd name="T27" fmla="*/ 0 h 1020"/>
              <a:gd name="T28" fmla="*/ 757 w 1021"/>
              <a:gd name="T29" fmla="*/ 380 h 1020"/>
              <a:gd name="T30" fmla="*/ 667 w 1021"/>
              <a:gd name="T31" fmla="*/ 626 h 1020"/>
              <a:gd name="T32" fmla="*/ 684 w 1021"/>
              <a:gd name="T33" fmla="*/ 642 h 1020"/>
              <a:gd name="T34" fmla="*/ 730 w 1021"/>
              <a:gd name="T35" fmla="*/ 642 h 10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021" h="1020">
                <a:moveTo>
                  <a:pt x="380" y="642"/>
                </a:moveTo>
                <a:cubicBezTo>
                  <a:pt x="525" y="642"/>
                  <a:pt x="643" y="525"/>
                  <a:pt x="643" y="380"/>
                </a:cubicBezTo>
                <a:cubicBezTo>
                  <a:pt x="643" y="235"/>
                  <a:pt x="525" y="117"/>
                  <a:pt x="380" y="117"/>
                </a:cubicBezTo>
                <a:cubicBezTo>
                  <a:pt x="235" y="117"/>
                  <a:pt x="118" y="235"/>
                  <a:pt x="118" y="380"/>
                </a:cubicBezTo>
                <a:cubicBezTo>
                  <a:pt x="118" y="524"/>
                  <a:pt x="235" y="642"/>
                  <a:pt x="380" y="642"/>
                </a:cubicBezTo>
                <a:close/>
                <a:moveTo>
                  <a:pt x="730" y="642"/>
                </a:moveTo>
                <a:lnTo>
                  <a:pt x="1020" y="932"/>
                </a:lnTo>
                <a:lnTo>
                  <a:pt x="932" y="1019"/>
                </a:lnTo>
                <a:lnTo>
                  <a:pt x="643" y="729"/>
                </a:lnTo>
                <a:lnTo>
                  <a:pt x="643" y="683"/>
                </a:lnTo>
                <a:lnTo>
                  <a:pt x="626" y="667"/>
                </a:lnTo>
                <a:cubicBezTo>
                  <a:pt x="561" y="724"/>
                  <a:pt x="473" y="757"/>
                  <a:pt x="380" y="757"/>
                </a:cubicBezTo>
                <a:cubicBezTo>
                  <a:pt x="170" y="757"/>
                  <a:pt x="0" y="590"/>
                  <a:pt x="0" y="380"/>
                </a:cubicBezTo>
                <a:cubicBezTo>
                  <a:pt x="0" y="169"/>
                  <a:pt x="170" y="0"/>
                  <a:pt x="380" y="0"/>
                </a:cubicBezTo>
                <a:cubicBezTo>
                  <a:pt x="591" y="0"/>
                  <a:pt x="757" y="169"/>
                  <a:pt x="757" y="380"/>
                </a:cubicBezTo>
                <a:cubicBezTo>
                  <a:pt x="757" y="473"/>
                  <a:pt x="725" y="560"/>
                  <a:pt x="667" y="626"/>
                </a:cubicBezTo>
                <a:lnTo>
                  <a:pt x="684" y="642"/>
                </a:lnTo>
                <a:lnTo>
                  <a:pt x="730" y="642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3" name="Freeform 12"/>
          <p:cNvSpPr>
            <a:spLocks noChangeArrowheads="1"/>
          </p:cNvSpPr>
          <p:nvPr/>
        </p:nvSpPr>
        <p:spPr bwMode="auto">
          <a:xfrm>
            <a:off x="1058071" y="1504951"/>
            <a:ext cx="441325" cy="377825"/>
          </a:xfrm>
          <a:custGeom>
            <a:avLst/>
            <a:gdLst>
              <a:gd name="T0" fmla="*/ 700 w 1226"/>
              <a:gd name="T1" fmla="*/ 0 h 1050"/>
              <a:gd name="T2" fmla="*/ 1225 w 1226"/>
              <a:gd name="T3" fmla="*/ 525 h 1050"/>
              <a:gd name="T4" fmla="*/ 700 w 1226"/>
              <a:gd name="T5" fmla="*/ 1049 h 1050"/>
              <a:gd name="T6" fmla="*/ 380 w 1226"/>
              <a:gd name="T7" fmla="*/ 940 h 1050"/>
              <a:gd name="T8" fmla="*/ 462 w 1226"/>
              <a:gd name="T9" fmla="*/ 858 h 1050"/>
              <a:gd name="T10" fmla="*/ 700 w 1226"/>
              <a:gd name="T11" fmla="*/ 932 h 1050"/>
              <a:gd name="T12" fmla="*/ 1107 w 1226"/>
              <a:gd name="T13" fmla="*/ 525 h 1050"/>
              <a:gd name="T14" fmla="*/ 700 w 1226"/>
              <a:gd name="T15" fmla="*/ 118 h 1050"/>
              <a:gd name="T16" fmla="*/ 293 w 1226"/>
              <a:gd name="T17" fmla="*/ 525 h 1050"/>
              <a:gd name="T18" fmla="*/ 468 w 1226"/>
              <a:gd name="T19" fmla="*/ 525 h 1050"/>
              <a:gd name="T20" fmla="*/ 233 w 1226"/>
              <a:gd name="T21" fmla="*/ 757 h 1050"/>
              <a:gd name="T22" fmla="*/ 0 w 1226"/>
              <a:gd name="T23" fmla="*/ 525 h 1050"/>
              <a:gd name="T24" fmla="*/ 175 w 1226"/>
              <a:gd name="T25" fmla="*/ 525 h 1050"/>
              <a:gd name="T26" fmla="*/ 700 w 1226"/>
              <a:gd name="T27" fmla="*/ 0 h 1050"/>
              <a:gd name="T28" fmla="*/ 817 w 1226"/>
              <a:gd name="T29" fmla="*/ 525 h 1050"/>
              <a:gd name="T30" fmla="*/ 700 w 1226"/>
              <a:gd name="T31" fmla="*/ 642 h 1050"/>
              <a:gd name="T32" fmla="*/ 582 w 1226"/>
              <a:gd name="T33" fmla="*/ 525 h 1050"/>
              <a:gd name="T34" fmla="*/ 700 w 1226"/>
              <a:gd name="T35" fmla="*/ 407 h 1050"/>
              <a:gd name="T36" fmla="*/ 817 w 1226"/>
              <a:gd name="T37" fmla="*/ 525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226" h="1050">
                <a:moveTo>
                  <a:pt x="700" y="0"/>
                </a:moveTo>
                <a:cubicBezTo>
                  <a:pt x="990" y="0"/>
                  <a:pt x="1225" y="235"/>
                  <a:pt x="1225" y="525"/>
                </a:cubicBezTo>
                <a:cubicBezTo>
                  <a:pt x="1225" y="814"/>
                  <a:pt x="990" y="1049"/>
                  <a:pt x="700" y="1049"/>
                </a:cubicBezTo>
                <a:cubicBezTo>
                  <a:pt x="580" y="1049"/>
                  <a:pt x="468" y="1009"/>
                  <a:pt x="380" y="940"/>
                </a:cubicBezTo>
                <a:lnTo>
                  <a:pt x="462" y="858"/>
                </a:lnTo>
                <a:cubicBezTo>
                  <a:pt x="530" y="905"/>
                  <a:pt x="612" y="932"/>
                  <a:pt x="700" y="932"/>
                </a:cubicBezTo>
                <a:cubicBezTo>
                  <a:pt x="927" y="932"/>
                  <a:pt x="1107" y="752"/>
                  <a:pt x="1107" y="525"/>
                </a:cubicBezTo>
                <a:cubicBezTo>
                  <a:pt x="1107" y="298"/>
                  <a:pt x="927" y="118"/>
                  <a:pt x="700" y="118"/>
                </a:cubicBezTo>
                <a:cubicBezTo>
                  <a:pt x="473" y="118"/>
                  <a:pt x="293" y="298"/>
                  <a:pt x="293" y="525"/>
                </a:cubicBezTo>
                <a:lnTo>
                  <a:pt x="468" y="525"/>
                </a:lnTo>
                <a:lnTo>
                  <a:pt x="233" y="757"/>
                </a:lnTo>
                <a:lnTo>
                  <a:pt x="0" y="525"/>
                </a:lnTo>
                <a:lnTo>
                  <a:pt x="175" y="525"/>
                </a:lnTo>
                <a:cubicBezTo>
                  <a:pt x="175" y="235"/>
                  <a:pt x="410" y="0"/>
                  <a:pt x="700" y="0"/>
                </a:cubicBezTo>
                <a:close/>
                <a:moveTo>
                  <a:pt x="817" y="525"/>
                </a:moveTo>
                <a:cubicBezTo>
                  <a:pt x="817" y="588"/>
                  <a:pt x="763" y="642"/>
                  <a:pt x="700" y="642"/>
                </a:cubicBezTo>
                <a:cubicBezTo>
                  <a:pt x="637" y="642"/>
                  <a:pt x="582" y="588"/>
                  <a:pt x="582" y="525"/>
                </a:cubicBezTo>
                <a:cubicBezTo>
                  <a:pt x="582" y="462"/>
                  <a:pt x="637" y="407"/>
                  <a:pt x="700" y="407"/>
                </a:cubicBezTo>
                <a:cubicBezTo>
                  <a:pt x="763" y="407"/>
                  <a:pt x="817" y="462"/>
                  <a:pt x="817" y="525"/>
                </a:cubicBez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4" name="Freeform 13"/>
          <p:cNvSpPr>
            <a:spLocks noChangeArrowheads="1"/>
          </p:cNvSpPr>
          <p:nvPr/>
        </p:nvSpPr>
        <p:spPr bwMode="auto">
          <a:xfrm>
            <a:off x="2169321" y="1504951"/>
            <a:ext cx="377825" cy="377825"/>
          </a:xfrm>
          <a:custGeom>
            <a:avLst/>
            <a:gdLst>
              <a:gd name="T0" fmla="*/ 831 w 1050"/>
              <a:gd name="T1" fmla="*/ 525 h 1050"/>
              <a:gd name="T2" fmla="*/ 828 w 1050"/>
              <a:gd name="T3" fmla="*/ 484 h 1050"/>
              <a:gd name="T4" fmla="*/ 915 w 1050"/>
              <a:gd name="T5" fmla="*/ 418 h 1050"/>
              <a:gd name="T6" fmla="*/ 918 w 1050"/>
              <a:gd name="T7" fmla="*/ 391 h 1050"/>
              <a:gd name="T8" fmla="*/ 836 w 1050"/>
              <a:gd name="T9" fmla="*/ 249 h 1050"/>
              <a:gd name="T10" fmla="*/ 812 w 1050"/>
              <a:gd name="T11" fmla="*/ 241 h 1050"/>
              <a:gd name="T12" fmla="*/ 710 w 1050"/>
              <a:gd name="T13" fmla="*/ 282 h 1050"/>
              <a:gd name="T14" fmla="*/ 642 w 1050"/>
              <a:gd name="T15" fmla="*/ 241 h 1050"/>
              <a:gd name="T16" fmla="*/ 626 w 1050"/>
              <a:gd name="T17" fmla="*/ 134 h 1050"/>
              <a:gd name="T18" fmla="*/ 607 w 1050"/>
              <a:gd name="T19" fmla="*/ 118 h 1050"/>
              <a:gd name="T20" fmla="*/ 443 w 1050"/>
              <a:gd name="T21" fmla="*/ 118 h 1050"/>
              <a:gd name="T22" fmla="*/ 424 w 1050"/>
              <a:gd name="T23" fmla="*/ 134 h 1050"/>
              <a:gd name="T24" fmla="*/ 407 w 1050"/>
              <a:gd name="T25" fmla="*/ 243 h 1050"/>
              <a:gd name="T26" fmla="*/ 339 w 1050"/>
              <a:gd name="T27" fmla="*/ 282 h 1050"/>
              <a:gd name="T28" fmla="*/ 238 w 1050"/>
              <a:gd name="T29" fmla="*/ 241 h 1050"/>
              <a:gd name="T30" fmla="*/ 213 w 1050"/>
              <a:gd name="T31" fmla="*/ 252 h 1050"/>
              <a:gd name="T32" fmla="*/ 131 w 1050"/>
              <a:gd name="T33" fmla="*/ 391 h 1050"/>
              <a:gd name="T34" fmla="*/ 134 w 1050"/>
              <a:gd name="T35" fmla="*/ 418 h 1050"/>
              <a:gd name="T36" fmla="*/ 221 w 1050"/>
              <a:gd name="T37" fmla="*/ 484 h 1050"/>
              <a:gd name="T38" fmla="*/ 219 w 1050"/>
              <a:gd name="T39" fmla="*/ 525 h 1050"/>
              <a:gd name="T40" fmla="*/ 221 w 1050"/>
              <a:gd name="T41" fmla="*/ 566 h 1050"/>
              <a:gd name="T42" fmla="*/ 134 w 1050"/>
              <a:gd name="T43" fmla="*/ 631 h 1050"/>
              <a:gd name="T44" fmla="*/ 131 w 1050"/>
              <a:gd name="T45" fmla="*/ 659 h 1050"/>
              <a:gd name="T46" fmla="*/ 213 w 1050"/>
              <a:gd name="T47" fmla="*/ 801 h 1050"/>
              <a:gd name="T48" fmla="*/ 238 w 1050"/>
              <a:gd name="T49" fmla="*/ 809 h 1050"/>
              <a:gd name="T50" fmla="*/ 339 w 1050"/>
              <a:gd name="T51" fmla="*/ 768 h 1050"/>
              <a:gd name="T52" fmla="*/ 407 w 1050"/>
              <a:gd name="T53" fmla="*/ 809 h 1050"/>
              <a:gd name="T54" fmla="*/ 424 w 1050"/>
              <a:gd name="T55" fmla="*/ 916 h 1050"/>
              <a:gd name="T56" fmla="*/ 443 w 1050"/>
              <a:gd name="T57" fmla="*/ 932 h 1050"/>
              <a:gd name="T58" fmla="*/ 607 w 1050"/>
              <a:gd name="T59" fmla="*/ 932 h 1050"/>
              <a:gd name="T60" fmla="*/ 626 w 1050"/>
              <a:gd name="T61" fmla="*/ 916 h 1050"/>
              <a:gd name="T62" fmla="*/ 642 w 1050"/>
              <a:gd name="T63" fmla="*/ 806 h 1050"/>
              <a:gd name="T64" fmla="*/ 710 w 1050"/>
              <a:gd name="T65" fmla="*/ 768 h 1050"/>
              <a:gd name="T66" fmla="*/ 812 w 1050"/>
              <a:gd name="T67" fmla="*/ 809 h 1050"/>
              <a:gd name="T68" fmla="*/ 836 w 1050"/>
              <a:gd name="T69" fmla="*/ 798 h 1050"/>
              <a:gd name="T70" fmla="*/ 918 w 1050"/>
              <a:gd name="T71" fmla="*/ 659 h 1050"/>
              <a:gd name="T72" fmla="*/ 915 w 1050"/>
              <a:gd name="T73" fmla="*/ 631 h 1050"/>
              <a:gd name="T74" fmla="*/ 828 w 1050"/>
              <a:gd name="T75" fmla="*/ 566 h 1050"/>
              <a:gd name="T76" fmla="*/ 831 w 1050"/>
              <a:gd name="T77" fmla="*/ 525 h 1050"/>
              <a:gd name="T78" fmla="*/ 932 w 1050"/>
              <a:gd name="T79" fmla="*/ 0 h 1050"/>
              <a:gd name="T80" fmla="*/ 1049 w 1050"/>
              <a:gd name="T81" fmla="*/ 118 h 1050"/>
              <a:gd name="T82" fmla="*/ 1049 w 1050"/>
              <a:gd name="T83" fmla="*/ 932 h 1050"/>
              <a:gd name="T84" fmla="*/ 932 w 1050"/>
              <a:gd name="T85" fmla="*/ 1049 h 1050"/>
              <a:gd name="T86" fmla="*/ 117 w 1050"/>
              <a:gd name="T87" fmla="*/ 1049 h 1050"/>
              <a:gd name="T88" fmla="*/ 0 w 1050"/>
              <a:gd name="T89" fmla="*/ 932 h 1050"/>
              <a:gd name="T90" fmla="*/ 0 w 1050"/>
              <a:gd name="T91" fmla="*/ 118 h 1050"/>
              <a:gd name="T92" fmla="*/ 117 w 1050"/>
              <a:gd name="T93" fmla="*/ 0 h 1050"/>
              <a:gd name="T94" fmla="*/ 932 w 1050"/>
              <a:gd name="T95" fmla="*/ 0 h 1050"/>
              <a:gd name="T96" fmla="*/ 525 w 1050"/>
              <a:gd name="T97" fmla="*/ 407 h 1050"/>
              <a:gd name="T98" fmla="*/ 642 w 1050"/>
              <a:gd name="T99" fmla="*/ 525 h 1050"/>
              <a:gd name="T100" fmla="*/ 525 w 1050"/>
              <a:gd name="T101" fmla="*/ 642 h 1050"/>
              <a:gd name="T102" fmla="*/ 407 w 1050"/>
              <a:gd name="T103" fmla="*/ 525 h 1050"/>
              <a:gd name="T104" fmla="*/ 525 w 1050"/>
              <a:gd name="T105" fmla="*/ 407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050" h="1050">
                <a:moveTo>
                  <a:pt x="831" y="525"/>
                </a:moveTo>
                <a:cubicBezTo>
                  <a:pt x="831" y="511"/>
                  <a:pt x="831" y="497"/>
                  <a:pt x="828" y="484"/>
                </a:cubicBezTo>
                <a:lnTo>
                  <a:pt x="915" y="418"/>
                </a:lnTo>
                <a:cubicBezTo>
                  <a:pt x="924" y="413"/>
                  <a:pt x="924" y="399"/>
                  <a:pt x="918" y="391"/>
                </a:cubicBezTo>
                <a:lnTo>
                  <a:pt x="836" y="249"/>
                </a:lnTo>
                <a:cubicBezTo>
                  <a:pt x="831" y="241"/>
                  <a:pt x="820" y="238"/>
                  <a:pt x="812" y="241"/>
                </a:cubicBezTo>
                <a:lnTo>
                  <a:pt x="710" y="282"/>
                </a:lnTo>
                <a:cubicBezTo>
                  <a:pt x="689" y="265"/>
                  <a:pt x="667" y="252"/>
                  <a:pt x="642" y="241"/>
                </a:cubicBezTo>
                <a:lnTo>
                  <a:pt x="626" y="134"/>
                </a:lnTo>
                <a:cubicBezTo>
                  <a:pt x="623" y="126"/>
                  <a:pt x="618" y="118"/>
                  <a:pt x="607" y="118"/>
                </a:cubicBezTo>
                <a:lnTo>
                  <a:pt x="443" y="118"/>
                </a:lnTo>
                <a:cubicBezTo>
                  <a:pt x="432" y="118"/>
                  <a:pt x="426" y="123"/>
                  <a:pt x="424" y="134"/>
                </a:cubicBezTo>
                <a:lnTo>
                  <a:pt x="407" y="243"/>
                </a:lnTo>
                <a:cubicBezTo>
                  <a:pt x="383" y="254"/>
                  <a:pt x="361" y="265"/>
                  <a:pt x="339" y="282"/>
                </a:cubicBezTo>
                <a:lnTo>
                  <a:pt x="238" y="241"/>
                </a:lnTo>
                <a:cubicBezTo>
                  <a:pt x="229" y="238"/>
                  <a:pt x="219" y="243"/>
                  <a:pt x="213" y="252"/>
                </a:cubicBezTo>
                <a:lnTo>
                  <a:pt x="131" y="391"/>
                </a:lnTo>
                <a:cubicBezTo>
                  <a:pt x="126" y="399"/>
                  <a:pt x="126" y="413"/>
                  <a:pt x="134" y="418"/>
                </a:cubicBezTo>
                <a:lnTo>
                  <a:pt x="221" y="484"/>
                </a:lnTo>
                <a:cubicBezTo>
                  <a:pt x="219" y="497"/>
                  <a:pt x="219" y="511"/>
                  <a:pt x="219" y="525"/>
                </a:cubicBezTo>
                <a:cubicBezTo>
                  <a:pt x="219" y="538"/>
                  <a:pt x="219" y="552"/>
                  <a:pt x="221" y="566"/>
                </a:cubicBezTo>
                <a:lnTo>
                  <a:pt x="134" y="631"/>
                </a:lnTo>
                <a:cubicBezTo>
                  <a:pt x="126" y="637"/>
                  <a:pt x="126" y="651"/>
                  <a:pt x="131" y="659"/>
                </a:cubicBezTo>
                <a:lnTo>
                  <a:pt x="213" y="801"/>
                </a:lnTo>
                <a:cubicBezTo>
                  <a:pt x="219" y="809"/>
                  <a:pt x="229" y="812"/>
                  <a:pt x="238" y="809"/>
                </a:cubicBezTo>
                <a:lnTo>
                  <a:pt x="339" y="768"/>
                </a:lnTo>
                <a:cubicBezTo>
                  <a:pt x="361" y="784"/>
                  <a:pt x="383" y="798"/>
                  <a:pt x="407" y="809"/>
                </a:cubicBezTo>
                <a:lnTo>
                  <a:pt x="424" y="916"/>
                </a:lnTo>
                <a:cubicBezTo>
                  <a:pt x="426" y="924"/>
                  <a:pt x="432" y="932"/>
                  <a:pt x="443" y="932"/>
                </a:cubicBezTo>
                <a:lnTo>
                  <a:pt x="607" y="932"/>
                </a:lnTo>
                <a:cubicBezTo>
                  <a:pt x="618" y="932"/>
                  <a:pt x="623" y="927"/>
                  <a:pt x="626" y="916"/>
                </a:cubicBezTo>
                <a:lnTo>
                  <a:pt x="642" y="806"/>
                </a:lnTo>
                <a:cubicBezTo>
                  <a:pt x="667" y="795"/>
                  <a:pt x="689" y="784"/>
                  <a:pt x="710" y="768"/>
                </a:cubicBezTo>
                <a:lnTo>
                  <a:pt x="812" y="809"/>
                </a:lnTo>
                <a:cubicBezTo>
                  <a:pt x="820" y="812"/>
                  <a:pt x="831" y="806"/>
                  <a:pt x="836" y="798"/>
                </a:cubicBezTo>
                <a:lnTo>
                  <a:pt x="918" y="659"/>
                </a:lnTo>
                <a:cubicBezTo>
                  <a:pt x="924" y="651"/>
                  <a:pt x="924" y="637"/>
                  <a:pt x="915" y="631"/>
                </a:cubicBezTo>
                <a:lnTo>
                  <a:pt x="828" y="566"/>
                </a:lnTo>
                <a:cubicBezTo>
                  <a:pt x="831" y="552"/>
                  <a:pt x="831" y="538"/>
                  <a:pt x="831" y="525"/>
                </a:cubicBezTo>
                <a:close/>
                <a:moveTo>
                  <a:pt x="932" y="0"/>
                </a:moveTo>
                <a:cubicBezTo>
                  <a:pt x="997" y="0"/>
                  <a:pt x="1049" y="55"/>
                  <a:pt x="1049" y="118"/>
                </a:cubicBezTo>
                <a:lnTo>
                  <a:pt x="1049" y="932"/>
                </a:lnTo>
                <a:cubicBezTo>
                  <a:pt x="1049" y="995"/>
                  <a:pt x="997" y="1049"/>
                  <a:pt x="932" y="1049"/>
                </a:cubicBezTo>
                <a:lnTo>
                  <a:pt x="117" y="1049"/>
                </a:lnTo>
                <a:cubicBezTo>
                  <a:pt x="52" y="1049"/>
                  <a:pt x="0" y="995"/>
                  <a:pt x="0" y="932"/>
                </a:cubicBezTo>
                <a:lnTo>
                  <a:pt x="0" y="118"/>
                </a:lnTo>
                <a:cubicBezTo>
                  <a:pt x="0" y="55"/>
                  <a:pt x="52" y="0"/>
                  <a:pt x="117" y="0"/>
                </a:cubicBezTo>
                <a:lnTo>
                  <a:pt x="932" y="0"/>
                </a:lnTo>
                <a:close/>
                <a:moveTo>
                  <a:pt x="525" y="407"/>
                </a:moveTo>
                <a:cubicBezTo>
                  <a:pt x="588" y="407"/>
                  <a:pt x="642" y="462"/>
                  <a:pt x="642" y="525"/>
                </a:cubicBezTo>
                <a:cubicBezTo>
                  <a:pt x="642" y="588"/>
                  <a:pt x="588" y="642"/>
                  <a:pt x="525" y="642"/>
                </a:cubicBezTo>
                <a:cubicBezTo>
                  <a:pt x="462" y="642"/>
                  <a:pt x="407" y="588"/>
                  <a:pt x="407" y="525"/>
                </a:cubicBezTo>
                <a:cubicBezTo>
                  <a:pt x="407" y="462"/>
                  <a:pt x="462" y="407"/>
                  <a:pt x="525" y="407"/>
                </a:cubicBez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5" name="Freeform 14"/>
          <p:cNvSpPr>
            <a:spLocks noChangeArrowheads="1"/>
          </p:cNvSpPr>
          <p:nvPr/>
        </p:nvSpPr>
        <p:spPr bwMode="auto">
          <a:xfrm>
            <a:off x="3207544" y="1463677"/>
            <a:ext cx="461962" cy="461963"/>
          </a:xfrm>
          <a:custGeom>
            <a:avLst/>
            <a:gdLst>
              <a:gd name="T0" fmla="*/ 847 w 1285"/>
              <a:gd name="T1" fmla="*/ 817 h 1285"/>
              <a:gd name="T2" fmla="*/ 934 w 1285"/>
              <a:gd name="T3" fmla="*/ 904 h 1285"/>
              <a:gd name="T4" fmla="*/ 847 w 1285"/>
              <a:gd name="T5" fmla="*/ 992 h 1285"/>
              <a:gd name="T6" fmla="*/ 759 w 1285"/>
              <a:gd name="T7" fmla="*/ 904 h 1285"/>
              <a:gd name="T8" fmla="*/ 847 w 1285"/>
              <a:gd name="T9" fmla="*/ 817 h 1285"/>
              <a:gd name="T10" fmla="*/ 962 w 1285"/>
              <a:gd name="T11" fmla="*/ 524 h 1285"/>
              <a:gd name="T12" fmla="*/ 1049 w 1285"/>
              <a:gd name="T13" fmla="*/ 612 h 1285"/>
              <a:gd name="T14" fmla="*/ 962 w 1285"/>
              <a:gd name="T15" fmla="*/ 699 h 1285"/>
              <a:gd name="T16" fmla="*/ 874 w 1285"/>
              <a:gd name="T17" fmla="*/ 612 h 1285"/>
              <a:gd name="T18" fmla="*/ 962 w 1285"/>
              <a:gd name="T19" fmla="*/ 524 h 1285"/>
              <a:gd name="T20" fmla="*/ 642 w 1285"/>
              <a:gd name="T21" fmla="*/ 1166 h 1285"/>
              <a:gd name="T22" fmla="*/ 1167 w 1285"/>
              <a:gd name="T23" fmla="*/ 642 h 1285"/>
              <a:gd name="T24" fmla="*/ 642 w 1285"/>
              <a:gd name="T25" fmla="*/ 117 h 1285"/>
              <a:gd name="T26" fmla="*/ 117 w 1285"/>
              <a:gd name="T27" fmla="*/ 642 h 1285"/>
              <a:gd name="T28" fmla="*/ 642 w 1285"/>
              <a:gd name="T29" fmla="*/ 1166 h 1285"/>
              <a:gd name="T30" fmla="*/ 642 w 1285"/>
              <a:gd name="T31" fmla="*/ 0 h 1285"/>
              <a:gd name="T32" fmla="*/ 1284 w 1285"/>
              <a:gd name="T33" fmla="*/ 642 h 1285"/>
              <a:gd name="T34" fmla="*/ 642 w 1285"/>
              <a:gd name="T35" fmla="*/ 1284 h 1285"/>
              <a:gd name="T36" fmla="*/ 0 w 1285"/>
              <a:gd name="T37" fmla="*/ 642 h 1285"/>
              <a:gd name="T38" fmla="*/ 642 w 1285"/>
              <a:gd name="T39" fmla="*/ 0 h 1285"/>
              <a:gd name="T40" fmla="*/ 437 w 1285"/>
              <a:gd name="T41" fmla="*/ 817 h 1285"/>
              <a:gd name="T42" fmla="*/ 524 w 1285"/>
              <a:gd name="T43" fmla="*/ 904 h 1285"/>
              <a:gd name="T44" fmla="*/ 437 w 1285"/>
              <a:gd name="T45" fmla="*/ 992 h 1285"/>
              <a:gd name="T46" fmla="*/ 349 w 1285"/>
              <a:gd name="T47" fmla="*/ 904 h 1285"/>
              <a:gd name="T48" fmla="*/ 437 w 1285"/>
              <a:gd name="T49" fmla="*/ 817 h 1285"/>
              <a:gd name="T50" fmla="*/ 817 w 1285"/>
              <a:gd name="T51" fmla="*/ 322 h 1285"/>
              <a:gd name="T52" fmla="*/ 729 w 1285"/>
              <a:gd name="T53" fmla="*/ 410 h 1285"/>
              <a:gd name="T54" fmla="*/ 554 w 1285"/>
              <a:gd name="T55" fmla="*/ 410 h 1285"/>
              <a:gd name="T56" fmla="*/ 467 w 1285"/>
              <a:gd name="T57" fmla="*/ 322 h 1285"/>
              <a:gd name="T58" fmla="*/ 554 w 1285"/>
              <a:gd name="T59" fmla="*/ 235 h 1285"/>
              <a:gd name="T60" fmla="*/ 729 w 1285"/>
              <a:gd name="T61" fmla="*/ 235 h 1285"/>
              <a:gd name="T62" fmla="*/ 817 w 1285"/>
              <a:gd name="T63" fmla="*/ 322 h 1285"/>
              <a:gd name="T64" fmla="*/ 410 w 1285"/>
              <a:gd name="T65" fmla="*/ 612 h 1285"/>
              <a:gd name="T66" fmla="*/ 322 w 1285"/>
              <a:gd name="T67" fmla="*/ 699 h 1285"/>
              <a:gd name="T68" fmla="*/ 235 w 1285"/>
              <a:gd name="T69" fmla="*/ 612 h 1285"/>
              <a:gd name="T70" fmla="*/ 322 w 1285"/>
              <a:gd name="T71" fmla="*/ 524 h 1285"/>
              <a:gd name="T72" fmla="*/ 410 w 1285"/>
              <a:gd name="T73" fmla="*/ 612 h 12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285" h="1285">
                <a:moveTo>
                  <a:pt x="847" y="817"/>
                </a:moveTo>
                <a:cubicBezTo>
                  <a:pt x="896" y="817"/>
                  <a:pt x="934" y="855"/>
                  <a:pt x="934" y="904"/>
                </a:cubicBezTo>
                <a:cubicBezTo>
                  <a:pt x="934" y="953"/>
                  <a:pt x="896" y="992"/>
                  <a:pt x="847" y="992"/>
                </a:cubicBezTo>
                <a:cubicBezTo>
                  <a:pt x="798" y="992"/>
                  <a:pt x="759" y="953"/>
                  <a:pt x="759" y="904"/>
                </a:cubicBezTo>
                <a:cubicBezTo>
                  <a:pt x="759" y="855"/>
                  <a:pt x="798" y="817"/>
                  <a:pt x="847" y="817"/>
                </a:cubicBezTo>
                <a:close/>
                <a:moveTo>
                  <a:pt x="962" y="524"/>
                </a:moveTo>
                <a:cubicBezTo>
                  <a:pt x="1011" y="524"/>
                  <a:pt x="1049" y="563"/>
                  <a:pt x="1049" y="612"/>
                </a:cubicBezTo>
                <a:cubicBezTo>
                  <a:pt x="1049" y="661"/>
                  <a:pt x="1011" y="699"/>
                  <a:pt x="962" y="699"/>
                </a:cubicBezTo>
                <a:cubicBezTo>
                  <a:pt x="912" y="699"/>
                  <a:pt x="874" y="661"/>
                  <a:pt x="874" y="612"/>
                </a:cubicBezTo>
                <a:cubicBezTo>
                  <a:pt x="874" y="563"/>
                  <a:pt x="912" y="524"/>
                  <a:pt x="962" y="524"/>
                </a:cubicBezTo>
                <a:close/>
                <a:moveTo>
                  <a:pt x="642" y="1166"/>
                </a:moveTo>
                <a:cubicBezTo>
                  <a:pt x="932" y="1166"/>
                  <a:pt x="1167" y="931"/>
                  <a:pt x="1167" y="642"/>
                </a:cubicBezTo>
                <a:cubicBezTo>
                  <a:pt x="1167" y="352"/>
                  <a:pt x="932" y="117"/>
                  <a:pt x="642" y="117"/>
                </a:cubicBezTo>
                <a:cubicBezTo>
                  <a:pt x="352" y="117"/>
                  <a:pt x="117" y="352"/>
                  <a:pt x="117" y="642"/>
                </a:cubicBezTo>
                <a:cubicBezTo>
                  <a:pt x="117" y="931"/>
                  <a:pt x="352" y="1166"/>
                  <a:pt x="642" y="1166"/>
                </a:cubicBezTo>
                <a:close/>
                <a:moveTo>
                  <a:pt x="642" y="0"/>
                </a:moveTo>
                <a:cubicBezTo>
                  <a:pt x="994" y="0"/>
                  <a:pt x="1284" y="289"/>
                  <a:pt x="1284" y="642"/>
                </a:cubicBezTo>
                <a:cubicBezTo>
                  <a:pt x="1284" y="994"/>
                  <a:pt x="994" y="1284"/>
                  <a:pt x="642" y="1284"/>
                </a:cubicBezTo>
                <a:cubicBezTo>
                  <a:pt x="289" y="1284"/>
                  <a:pt x="0" y="994"/>
                  <a:pt x="0" y="642"/>
                </a:cubicBezTo>
                <a:cubicBezTo>
                  <a:pt x="0" y="289"/>
                  <a:pt x="289" y="0"/>
                  <a:pt x="642" y="0"/>
                </a:cubicBezTo>
                <a:close/>
                <a:moveTo>
                  <a:pt x="437" y="817"/>
                </a:moveTo>
                <a:cubicBezTo>
                  <a:pt x="486" y="817"/>
                  <a:pt x="524" y="855"/>
                  <a:pt x="524" y="904"/>
                </a:cubicBezTo>
                <a:cubicBezTo>
                  <a:pt x="524" y="953"/>
                  <a:pt x="486" y="992"/>
                  <a:pt x="437" y="992"/>
                </a:cubicBezTo>
                <a:cubicBezTo>
                  <a:pt x="388" y="992"/>
                  <a:pt x="349" y="953"/>
                  <a:pt x="349" y="904"/>
                </a:cubicBezTo>
                <a:cubicBezTo>
                  <a:pt x="349" y="855"/>
                  <a:pt x="388" y="817"/>
                  <a:pt x="437" y="817"/>
                </a:cubicBezTo>
                <a:close/>
                <a:moveTo>
                  <a:pt x="817" y="322"/>
                </a:moveTo>
                <a:cubicBezTo>
                  <a:pt x="817" y="371"/>
                  <a:pt x="779" y="410"/>
                  <a:pt x="729" y="410"/>
                </a:cubicBezTo>
                <a:lnTo>
                  <a:pt x="554" y="410"/>
                </a:lnTo>
                <a:cubicBezTo>
                  <a:pt x="505" y="410"/>
                  <a:pt x="467" y="371"/>
                  <a:pt x="467" y="322"/>
                </a:cubicBezTo>
                <a:cubicBezTo>
                  <a:pt x="467" y="273"/>
                  <a:pt x="505" y="235"/>
                  <a:pt x="554" y="235"/>
                </a:cubicBezTo>
                <a:lnTo>
                  <a:pt x="729" y="235"/>
                </a:lnTo>
                <a:cubicBezTo>
                  <a:pt x="779" y="235"/>
                  <a:pt x="817" y="273"/>
                  <a:pt x="817" y="322"/>
                </a:cubicBezTo>
                <a:close/>
                <a:moveTo>
                  <a:pt x="410" y="612"/>
                </a:moveTo>
                <a:cubicBezTo>
                  <a:pt x="410" y="661"/>
                  <a:pt x="371" y="699"/>
                  <a:pt x="322" y="699"/>
                </a:cubicBezTo>
                <a:cubicBezTo>
                  <a:pt x="273" y="699"/>
                  <a:pt x="235" y="661"/>
                  <a:pt x="235" y="612"/>
                </a:cubicBezTo>
                <a:cubicBezTo>
                  <a:pt x="235" y="563"/>
                  <a:pt x="273" y="524"/>
                  <a:pt x="322" y="524"/>
                </a:cubicBezTo>
                <a:cubicBezTo>
                  <a:pt x="371" y="524"/>
                  <a:pt x="410" y="563"/>
                  <a:pt x="410" y="612"/>
                </a:cubicBez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6" name="Freeform 15"/>
          <p:cNvSpPr>
            <a:spLocks noChangeArrowheads="1"/>
          </p:cNvSpPr>
          <p:nvPr/>
        </p:nvSpPr>
        <p:spPr bwMode="auto">
          <a:xfrm>
            <a:off x="4372771" y="1484313"/>
            <a:ext cx="293687" cy="419100"/>
          </a:xfrm>
          <a:custGeom>
            <a:avLst/>
            <a:gdLst>
              <a:gd name="T0" fmla="*/ 175 w 815"/>
              <a:gd name="T1" fmla="*/ 115 h 1165"/>
              <a:gd name="T2" fmla="*/ 175 w 815"/>
              <a:gd name="T3" fmla="*/ 289 h 1165"/>
              <a:gd name="T4" fmla="*/ 290 w 815"/>
              <a:gd name="T5" fmla="*/ 289 h 1165"/>
              <a:gd name="T6" fmla="*/ 290 w 815"/>
              <a:gd name="T7" fmla="*/ 175 h 1165"/>
              <a:gd name="T8" fmla="*/ 350 w 815"/>
              <a:gd name="T9" fmla="*/ 175 h 1165"/>
              <a:gd name="T10" fmla="*/ 350 w 815"/>
              <a:gd name="T11" fmla="*/ 289 h 1165"/>
              <a:gd name="T12" fmla="*/ 464 w 815"/>
              <a:gd name="T13" fmla="*/ 289 h 1165"/>
              <a:gd name="T14" fmla="*/ 464 w 815"/>
              <a:gd name="T15" fmla="*/ 175 h 1165"/>
              <a:gd name="T16" fmla="*/ 525 w 815"/>
              <a:gd name="T17" fmla="*/ 175 h 1165"/>
              <a:gd name="T18" fmla="*/ 525 w 815"/>
              <a:gd name="T19" fmla="*/ 289 h 1165"/>
              <a:gd name="T20" fmla="*/ 639 w 815"/>
              <a:gd name="T21" fmla="*/ 289 h 1165"/>
              <a:gd name="T22" fmla="*/ 639 w 815"/>
              <a:gd name="T23" fmla="*/ 115 h 1165"/>
              <a:gd name="T24" fmla="*/ 175 w 815"/>
              <a:gd name="T25" fmla="*/ 115 h 1165"/>
              <a:gd name="T26" fmla="*/ 814 w 815"/>
              <a:gd name="T27" fmla="*/ 289 h 1165"/>
              <a:gd name="T28" fmla="*/ 814 w 815"/>
              <a:gd name="T29" fmla="*/ 639 h 1165"/>
              <a:gd name="T30" fmla="*/ 639 w 815"/>
              <a:gd name="T31" fmla="*/ 989 h 1165"/>
              <a:gd name="T32" fmla="*/ 639 w 815"/>
              <a:gd name="T33" fmla="*/ 1164 h 1165"/>
              <a:gd name="T34" fmla="*/ 175 w 815"/>
              <a:gd name="T35" fmla="*/ 1164 h 1165"/>
              <a:gd name="T36" fmla="*/ 175 w 815"/>
              <a:gd name="T37" fmla="*/ 989 h 1165"/>
              <a:gd name="T38" fmla="*/ 0 w 815"/>
              <a:gd name="T39" fmla="*/ 639 h 1165"/>
              <a:gd name="T40" fmla="*/ 0 w 815"/>
              <a:gd name="T41" fmla="*/ 289 h 1165"/>
              <a:gd name="T42" fmla="*/ 57 w 815"/>
              <a:gd name="T43" fmla="*/ 289 h 1165"/>
              <a:gd name="T44" fmla="*/ 57 w 815"/>
              <a:gd name="T45" fmla="*/ 115 h 1165"/>
              <a:gd name="T46" fmla="*/ 175 w 815"/>
              <a:gd name="T47" fmla="*/ 0 h 1165"/>
              <a:gd name="T48" fmla="*/ 639 w 815"/>
              <a:gd name="T49" fmla="*/ 0 h 1165"/>
              <a:gd name="T50" fmla="*/ 757 w 815"/>
              <a:gd name="T51" fmla="*/ 115 h 1165"/>
              <a:gd name="T52" fmla="*/ 757 w 815"/>
              <a:gd name="T53" fmla="*/ 289 h 1165"/>
              <a:gd name="T54" fmla="*/ 814 w 815"/>
              <a:gd name="T55" fmla="*/ 289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815" h="1165">
                <a:moveTo>
                  <a:pt x="175" y="115"/>
                </a:moveTo>
                <a:lnTo>
                  <a:pt x="175" y="289"/>
                </a:lnTo>
                <a:lnTo>
                  <a:pt x="290" y="289"/>
                </a:lnTo>
                <a:lnTo>
                  <a:pt x="290" y="175"/>
                </a:lnTo>
                <a:lnTo>
                  <a:pt x="350" y="175"/>
                </a:lnTo>
                <a:lnTo>
                  <a:pt x="350" y="289"/>
                </a:lnTo>
                <a:lnTo>
                  <a:pt x="464" y="289"/>
                </a:lnTo>
                <a:lnTo>
                  <a:pt x="464" y="175"/>
                </a:lnTo>
                <a:lnTo>
                  <a:pt x="525" y="175"/>
                </a:lnTo>
                <a:lnTo>
                  <a:pt x="525" y="289"/>
                </a:lnTo>
                <a:lnTo>
                  <a:pt x="639" y="289"/>
                </a:lnTo>
                <a:lnTo>
                  <a:pt x="639" y="115"/>
                </a:lnTo>
                <a:lnTo>
                  <a:pt x="175" y="115"/>
                </a:lnTo>
                <a:close/>
                <a:moveTo>
                  <a:pt x="814" y="289"/>
                </a:moveTo>
                <a:lnTo>
                  <a:pt x="814" y="639"/>
                </a:lnTo>
                <a:lnTo>
                  <a:pt x="639" y="989"/>
                </a:lnTo>
                <a:lnTo>
                  <a:pt x="639" y="1164"/>
                </a:lnTo>
                <a:lnTo>
                  <a:pt x="175" y="1164"/>
                </a:lnTo>
                <a:lnTo>
                  <a:pt x="175" y="989"/>
                </a:lnTo>
                <a:lnTo>
                  <a:pt x="0" y="639"/>
                </a:lnTo>
                <a:lnTo>
                  <a:pt x="0" y="289"/>
                </a:lnTo>
                <a:lnTo>
                  <a:pt x="57" y="289"/>
                </a:lnTo>
                <a:lnTo>
                  <a:pt x="57" y="115"/>
                </a:lnTo>
                <a:cubicBezTo>
                  <a:pt x="57" y="52"/>
                  <a:pt x="112" y="0"/>
                  <a:pt x="175" y="0"/>
                </a:cubicBezTo>
                <a:lnTo>
                  <a:pt x="639" y="0"/>
                </a:lnTo>
                <a:cubicBezTo>
                  <a:pt x="702" y="0"/>
                  <a:pt x="757" y="52"/>
                  <a:pt x="757" y="115"/>
                </a:cubicBezTo>
                <a:lnTo>
                  <a:pt x="757" y="289"/>
                </a:lnTo>
                <a:lnTo>
                  <a:pt x="814" y="289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7" name="Freeform 16"/>
          <p:cNvSpPr>
            <a:spLocks noChangeArrowheads="1"/>
          </p:cNvSpPr>
          <p:nvPr/>
        </p:nvSpPr>
        <p:spPr bwMode="auto">
          <a:xfrm>
            <a:off x="5368131" y="1463677"/>
            <a:ext cx="463550" cy="461963"/>
          </a:xfrm>
          <a:custGeom>
            <a:avLst/>
            <a:gdLst>
              <a:gd name="T0" fmla="*/ 935 w 1286"/>
              <a:gd name="T1" fmla="*/ 874 h 1285"/>
              <a:gd name="T2" fmla="*/ 935 w 1286"/>
              <a:gd name="T3" fmla="*/ 759 h 1285"/>
              <a:gd name="T4" fmla="*/ 1285 w 1286"/>
              <a:gd name="T5" fmla="*/ 759 h 1285"/>
              <a:gd name="T6" fmla="*/ 1285 w 1286"/>
              <a:gd name="T7" fmla="*/ 874 h 1285"/>
              <a:gd name="T8" fmla="*/ 1167 w 1286"/>
              <a:gd name="T9" fmla="*/ 1038 h 1285"/>
              <a:gd name="T10" fmla="*/ 1167 w 1286"/>
              <a:gd name="T11" fmla="*/ 1284 h 1285"/>
              <a:gd name="T12" fmla="*/ 1050 w 1286"/>
              <a:gd name="T13" fmla="*/ 1284 h 1285"/>
              <a:gd name="T14" fmla="*/ 1050 w 1286"/>
              <a:gd name="T15" fmla="*/ 1038 h 1285"/>
              <a:gd name="T16" fmla="*/ 935 w 1286"/>
              <a:gd name="T17" fmla="*/ 874 h 1285"/>
              <a:gd name="T18" fmla="*/ 700 w 1286"/>
              <a:gd name="T19" fmla="*/ 60 h 1285"/>
              <a:gd name="T20" fmla="*/ 700 w 1286"/>
              <a:gd name="T21" fmla="*/ 292 h 1285"/>
              <a:gd name="T22" fmla="*/ 817 w 1286"/>
              <a:gd name="T23" fmla="*/ 292 h 1285"/>
              <a:gd name="T24" fmla="*/ 817 w 1286"/>
              <a:gd name="T25" fmla="*/ 642 h 1285"/>
              <a:gd name="T26" fmla="*/ 467 w 1286"/>
              <a:gd name="T27" fmla="*/ 642 h 1285"/>
              <a:gd name="T28" fmla="*/ 467 w 1286"/>
              <a:gd name="T29" fmla="*/ 292 h 1285"/>
              <a:gd name="T30" fmla="*/ 585 w 1286"/>
              <a:gd name="T31" fmla="*/ 292 h 1285"/>
              <a:gd name="T32" fmla="*/ 585 w 1286"/>
              <a:gd name="T33" fmla="*/ 60 h 1285"/>
              <a:gd name="T34" fmla="*/ 642 w 1286"/>
              <a:gd name="T35" fmla="*/ 0 h 1285"/>
              <a:gd name="T36" fmla="*/ 700 w 1286"/>
              <a:gd name="T37" fmla="*/ 60 h 1285"/>
              <a:gd name="T38" fmla="*/ 1167 w 1286"/>
              <a:gd name="T39" fmla="*/ 292 h 1285"/>
              <a:gd name="T40" fmla="*/ 1285 w 1286"/>
              <a:gd name="T41" fmla="*/ 292 h 1285"/>
              <a:gd name="T42" fmla="*/ 1285 w 1286"/>
              <a:gd name="T43" fmla="*/ 642 h 1285"/>
              <a:gd name="T44" fmla="*/ 935 w 1286"/>
              <a:gd name="T45" fmla="*/ 642 h 1285"/>
              <a:gd name="T46" fmla="*/ 935 w 1286"/>
              <a:gd name="T47" fmla="*/ 292 h 1285"/>
              <a:gd name="T48" fmla="*/ 1050 w 1286"/>
              <a:gd name="T49" fmla="*/ 292 h 1285"/>
              <a:gd name="T50" fmla="*/ 1050 w 1286"/>
              <a:gd name="T51" fmla="*/ 60 h 1285"/>
              <a:gd name="T52" fmla="*/ 1110 w 1286"/>
              <a:gd name="T53" fmla="*/ 0 h 1285"/>
              <a:gd name="T54" fmla="*/ 1167 w 1286"/>
              <a:gd name="T55" fmla="*/ 60 h 1285"/>
              <a:gd name="T56" fmla="*/ 1167 w 1286"/>
              <a:gd name="T57" fmla="*/ 292 h 1285"/>
              <a:gd name="T58" fmla="*/ 0 w 1286"/>
              <a:gd name="T59" fmla="*/ 874 h 1285"/>
              <a:gd name="T60" fmla="*/ 0 w 1286"/>
              <a:gd name="T61" fmla="*/ 759 h 1285"/>
              <a:gd name="T62" fmla="*/ 350 w 1286"/>
              <a:gd name="T63" fmla="*/ 759 h 1285"/>
              <a:gd name="T64" fmla="*/ 350 w 1286"/>
              <a:gd name="T65" fmla="*/ 874 h 1285"/>
              <a:gd name="T66" fmla="*/ 235 w 1286"/>
              <a:gd name="T67" fmla="*/ 1038 h 1285"/>
              <a:gd name="T68" fmla="*/ 235 w 1286"/>
              <a:gd name="T69" fmla="*/ 1284 h 1285"/>
              <a:gd name="T70" fmla="*/ 118 w 1286"/>
              <a:gd name="T71" fmla="*/ 1284 h 1285"/>
              <a:gd name="T72" fmla="*/ 118 w 1286"/>
              <a:gd name="T73" fmla="*/ 1038 h 1285"/>
              <a:gd name="T74" fmla="*/ 0 w 1286"/>
              <a:gd name="T75" fmla="*/ 874 h 1285"/>
              <a:gd name="T76" fmla="*/ 467 w 1286"/>
              <a:gd name="T77" fmla="*/ 874 h 1285"/>
              <a:gd name="T78" fmla="*/ 467 w 1286"/>
              <a:gd name="T79" fmla="*/ 759 h 1285"/>
              <a:gd name="T80" fmla="*/ 817 w 1286"/>
              <a:gd name="T81" fmla="*/ 759 h 1285"/>
              <a:gd name="T82" fmla="*/ 817 w 1286"/>
              <a:gd name="T83" fmla="*/ 874 h 1285"/>
              <a:gd name="T84" fmla="*/ 700 w 1286"/>
              <a:gd name="T85" fmla="*/ 1038 h 1285"/>
              <a:gd name="T86" fmla="*/ 700 w 1286"/>
              <a:gd name="T87" fmla="*/ 1284 h 1285"/>
              <a:gd name="T88" fmla="*/ 585 w 1286"/>
              <a:gd name="T89" fmla="*/ 1284 h 1285"/>
              <a:gd name="T90" fmla="*/ 585 w 1286"/>
              <a:gd name="T91" fmla="*/ 1038 h 1285"/>
              <a:gd name="T92" fmla="*/ 467 w 1286"/>
              <a:gd name="T93" fmla="*/ 874 h 1285"/>
              <a:gd name="T94" fmla="*/ 235 w 1286"/>
              <a:gd name="T95" fmla="*/ 60 h 1285"/>
              <a:gd name="T96" fmla="*/ 235 w 1286"/>
              <a:gd name="T97" fmla="*/ 292 h 1285"/>
              <a:gd name="T98" fmla="*/ 350 w 1286"/>
              <a:gd name="T99" fmla="*/ 292 h 1285"/>
              <a:gd name="T100" fmla="*/ 350 w 1286"/>
              <a:gd name="T101" fmla="*/ 642 h 1285"/>
              <a:gd name="T102" fmla="*/ 0 w 1286"/>
              <a:gd name="T103" fmla="*/ 642 h 1285"/>
              <a:gd name="T104" fmla="*/ 0 w 1286"/>
              <a:gd name="T105" fmla="*/ 292 h 1285"/>
              <a:gd name="T106" fmla="*/ 118 w 1286"/>
              <a:gd name="T107" fmla="*/ 292 h 1285"/>
              <a:gd name="T108" fmla="*/ 118 w 1286"/>
              <a:gd name="T109" fmla="*/ 60 h 1285"/>
              <a:gd name="T110" fmla="*/ 175 w 1286"/>
              <a:gd name="T111" fmla="*/ 0 h 1285"/>
              <a:gd name="T112" fmla="*/ 235 w 1286"/>
              <a:gd name="T113" fmla="*/ 60 h 12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286" h="1285">
                <a:moveTo>
                  <a:pt x="935" y="874"/>
                </a:moveTo>
                <a:lnTo>
                  <a:pt x="935" y="759"/>
                </a:lnTo>
                <a:lnTo>
                  <a:pt x="1285" y="759"/>
                </a:lnTo>
                <a:lnTo>
                  <a:pt x="1285" y="874"/>
                </a:lnTo>
                <a:cubicBezTo>
                  <a:pt x="1285" y="951"/>
                  <a:pt x="1235" y="1013"/>
                  <a:pt x="1167" y="1038"/>
                </a:cubicBezTo>
                <a:lnTo>
                  <a:pt x="1167" y="1284"/>
                </a:lnTo>
                <a:lnTo>
                  <a:pt x="1050" y="1284"/>
                </a:lnTo>
                <a:lnTo>
                  <a:pt x="1050" y="1038"/>
                </a:lnTo>
                <a:cubicBezTo>
                  <a:pt x="981" y="1013"/>
                  <a:pt x="935" y="951"/>
                  <a:pt x="935" y="874"/>
                </a:cubicBezTo>
                <a:close/>
                <a:moveTo>
                  <a:pt x="700" y="60"/>
                </a:moveTo>
                <a:lnTo>
                  <a:pt x="700" y="292"/>
                </a:lnTo>
                <a:lnTo>
                  <a:pt x="817" y="292"/>
                </a:lnTo>
                <a:lnTo>
                  <a:pt x="817" y="642"/>
                </a:lnTo>
                <a:lnTo>
                  <a:pt x="467" y="642"/>
                </a:lnTo>
                <a:lnTo>
                  <a:pt x="467" y="292"/>
                </a:lnTo>
                <a:lnTo>
                  <a:pt x="585" y="292"/>
                </a:lnTo>
                <a:lnTo>
                  <a:pt x="585" y="60"/>
                </a:lnTo>
                <a:cubicBezTo>
                  <a:pt x="585" y="27"/>
                  <a:pt x="609" y="0"/>
                  <a:pt x="642" y="0"/>
                </a:cubicBezTo>
                <a:cubicBezTo>
                  <a:pt x="674" y="0"/>
                  <a:pt x="700" y="27"/>
                  <a:pt x="700" y="60"/>
                </a:cubicBezTo>
                <a:close/>
                <a:moveTo>
                  <a:pt x="1167" y="292"/>
                </a:moveTo>
                <a:lnTo>
                  <a:pt x="1285" y="292"/>
                </a:lnTo>
                <a:lnTo>
                  <a:pt x="1285" y="642"/>
                </a:lnTo>
                <a:lnTo>
                  <a:pt x="935" y="642"/>
                </a:lnTo>
                <a:lnTo>
                  <a:pt x="935" y="292"/>
                </a:lnTo>
                <a:lnTo>
                  <a:pt x="1050" y="292"/>
                </a:lnTo>
                <a:lnTo>
                  <a:pt x="1050" y="60"/>
                </a:lnTo>
                <a:cubicBezTo>
                  <a:pt x="1050" y="27"/>
                  <a:pt x="1077" y="0"/>
                  <a:pt x="1110" y="0"/>
                </a:cubicBezTo>
                <a:cubicBezTo>
                  <a:pt x="1142" y="0"/>
                  <a:pt x="1167" y="27"/>
                  <a:pt x="1167" y="60"/>
                </a:cubicBezTo>
                <a:lnTo>
                  <a:pt x="1167" y="292"/>
                </a:lnTo>
                <a:close/>
                <a:moveTo>
                  <a:pt x="0" y="874"/>
                </a:moveTo>
                <a:lnTo>
                  <a:pt x="0" y="759"/>
                </a:lnTo>
                <a:lnTo>
                  <a:pt x="350" y="759"/>
                </a:lnTo>
                <a:lnTo>
                  <a:pt x="350" y="874"/>
                </a:lnTo>
                <a:cubicBezTo>
                  <a:pt x="350" y="951"/>
                  <a:pt x="303" y="1013"/>
                  <a:pt x="235" y="1038"/>
                </a:cubicBezTo>
                <a:lnTo>
                  <a:pt x="235" y="1284"/>
                </a:lnTo>
                <a:lnTo>
                  <a:pt x="118" y="1284"/>
                </a:lnTo>
                <a:lnTo>
                  <a:pt x="118" y="1038"/>
                </a:lnTo>
                <a:cubicBezTo>
                  <a:pt x="49" y="1013"/>
                  <a:pt x="0" y="951"/>
                  <a:pt x="0" y="874"/>
                </a:cubicBezTo>
                <a:close/>
                <a:moveTo>
                  <a:pt x="467" y="874"/>
                </a:moveTo>
                <a:lnTo>
                  <a:pt x="467" y="759"/>
                </a:lnTo>
                <a:lnTo>
                  <a:pt x="817" y="759"/>
                </a:lnTo>
                <a:lnTo>
                  <a:pt x="817" y="874"/>
                </a:lnTo>
                <a:cubicBezTo>
                  <a:pt x="817" y="951"/>
                  <a:pt x="768" y="1013"/>
                  <a:pt x="700" y="1038"/>
                </a:cubicBezTo>
                <a:lnTo>
                  <a:pt x="700" y="1284"/>
                </a:lnTo>
                <a:lnTo>
                  <a:pt x="585" y="1284"/>
                </a:lnTo>
                <a:lnTo>
                  <a:pt x="585" y="1038"/>
                </a:lnTo>
                <a:cubicBezTo>
                  <a:pt x="517" y="1013"/>
                  <a:pt x="467" y="951"/>
                  <a:pt x="467" y="874"/>
                </a:cubicBezTo>
                <a:close/>
                <a:moveTo>
                  <a:pt x="235" y="60"/>
                </a:moveTo>
                <a:lnTo>
                  <a:pt x="235" y="292"/>
                </a:lnTo>
                <a:lnTo>
                  <a:pt x="350" y="292"/>
                </a:lnTo>
                <a:lnTo>
                  <a:pt x="350" y="642"/>
                </a:lnTo>
                <a:lnTo>
                  <a:pt x="0" y="642"/>
                </a:lnTo>
                <a:lnTo>
                  <a:pt x="0" y="292"/>
                </a:lnTo>
                <a:lnTo>
                  <a:pt x="118" y="292"/>
                </a:lnTo>
                <a:lnTo>
                  <a:pt x="118" y="60"/>
                </a:lnTo>
                <a:cubicBezTo>
                  <a:pt x="118" y="27"/>
                  <a:pt x="142" y="0"/>
                  <a:pt x="175" y="0"/>
                </a:cubicBezTo>
                <a:cubicBezTo>
                  <a:pt x="208" y="0"/>
                  <a:pt x="235" y="27"/>
                  <a:pt x="235" y="60"/>
                </a:cubicBez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8" name="Freeform 17"/>
          <p:cNvSpPr>
            <a:spLocks noChangeArrowheads="1"/>
          </p:cNvSpPr>
          <p:nvPr/>
        </p:nvSpPr>
        <p:spPr bwMode="auto">
          <a:xfrm>
            <a:off x="6447631" y="1468438"/>
            <a:ext cx="463550" cy="449262"/>
          </a:xfrm>
          <a:custGeom>
            <a:avLst/>
            <a:gdLst>
              <a:gd name="T0" fmla="*/ 643 w 1286"/>
              <a:gd name="T1" fmla="*/ 0 h 1250"/>
              <a:gd name="T2" fmla="*/ 1285 w 1286"/>
              <a:gd name="T3" fmla="*/ 643 h 1250"/>
              <a:gd name="T4" fmla="*/ 1167 w 1286"/>
              <a:gd name="T5" fmla="*/ 643 h 1250"/>
              <a:gd name="T6" fmla="*/ 643 w 1286"/>
              <a:gd name="T7" fmla="*/ 118 h 1250"/>
              <a:gd name="T8" fmla="*/ 118 w 1286"/>
              <a:gd name="T9" fmla="*/ 643 h 1250"/>
              <a:gd name="T10" fmla="*/ 0 w 1286"/>
              <a:gd name="T11" fmla="*/ 643 h 1250"/>
              <a:gd name="T12" fmla="*/ 643 w 1286"/>
              <a:gd name="T13" fmla="*/ 0 h 1250"/>
              <a:gd name="T14" fmla="*/ 700 w 1286"/>
              <a:gd name="T15" fmla="*/ 776 h 1250"/>
              <a:gd name="T16" fmla="*/ 700 w 1286"/>
              <a:gd name="T17" fmla="*/ 968 h 1250"/>
              <a:gd name="T18" fmla="*/ 899 w 1286"/>
              <a:gd name="T19" fmla="*/ 1167 h 1250"/>
              <a:gd name="T20" fmla="*/ 817 w 1286"/>
              <a:gd name="T21" fmla="*/ 1249 h 1250"/>
              <a:gd name="T22" fmla="*/ 643 w 1286"/>
              <a:gd name="T23" fmla="*/ 1074 h 1250"/>
              <a:gd name="T24" fmla="*/ 468 w 1286"/>
              <a:gd name="T25" fmla="*/ 1249 h 1250"/>
              <a:gd name="T26" fmla="*/ 386 w 1286"/>
              <a:gd name="T27" fmla="*/ 1167 h 1250"/>
              <a:gd name="T28" fmla="*/ 585 w 1286"/>
              <a:gd name="T29" fmla="*/ 968 h 1250"/>
              <a:gd name="T30" fmla="*/ 585 w 1286"/>
              <a:gd name="T31" fmla="*/ 776 h 1250"/>
              <a:gd name="T32" fmla="*/ 498 w 1286"/>
              <a:gd name="T33" fmla="*/ 643 h 1250"/>
              <a:gd name="T34" fmla="*/ 643 w 1286"/>
              <a:gd name="T35" fmla="*/ 498 h 1250"/>
              <a:gd name="T36" fmla="*/ 787 w 1286"/>
              <a:gd name="T37" fmla="*/ 643 h 1250"/>
              <a:gd name="T38" fmla="*/ 700 w 1286"/>
              <a:gd name="T39" fmla="*/ 776 h 1250"/>
              <a:gd name="T40" fmla="*/ 643 w 1286"/>
              <a:gd name="T41" fmla="*/ 235 h 1250"/>
              <a:gd name="T42" fmla="*/ 1050 w 1286"/>
              <a:gd name="T43" fmla="*/ 643 h 1250"/>
              <a:gd name="T44" fmla="*/ 935 w 1286"/>
              <a:gd name="T45" fmla="*/ 643 h 1250"/>
              <a:gd name="T46" fmla="*/ 643 w 1286"/>
              <a:gd name="T47" fmla="*/ 350 h 1250"/>
              <a:gd name="T48" fmla="*/ 350 w 1286"/>
              <a:gd name="T49" fmla="*/ 643 h 1250"/>
              <a:gd name="T50" fmla="*/ 235 w 1286"/>
              <a:gd name="T51" fmla="*/ 643 h 1250"/>
              <a:gd name="T52" fmla="*/ 643 w 1286"/>
              <a:gd name="T53" fmla="*/ 235 h 12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286" h="1250">
                <a:moveTo>
                  <a:pt x="643" y="0"/>
                </a:moveTo>
                <a:cubicBezTo>
                  <a:pt x="995" y="0"/>
                  <a:pt x="1285" y="290"/>
                  <a:pt x="1285" y="643"/>
                </a:cubicBezTo>
                <a:lnTo>
                  <a:pt x="1167" y="643"/>
                </a:lnTo>
                <a:cubicBezTo>
                  <a:pt x="1167" y="353"/>
                  <a:pt x="933" y="118"/>
                  <a:pt x="643" y="118"/>
                </a:cubicBezTo>
                <a:cubicBezTo>
                  <a:pt x="354" y="118"/>
                  <a:pt x="118" y="353"/>
                  <a:pt x="118" y="643"/>
                </a:cubicBezTo>
                <a:lnTo>
                  <a:pt x="0" y="643"/>
                </a:lnTo>
                <a:cubicBezTo>
                  <a:pt x="0" y="290"/>
                  <a:pt x="290" y="0"/>
                  <a:pt x="643" y="0"/>
                </a:cubicBezTo>
                <a:close/>
                <a:moveTo>
                  <a:pt x="700" y="776"/>
                </a:moveTo>
                <a:lnTo>
                  <a:pt x="700" y="968"/>
                </a:lnTo>
                <a:lnTo>
                  <a:pt x="899" y="1167"/>
                </a:lnTo>
                <a:lnTo>
                  <a:pt x="817" y="1249"/>
                </a:lnTo>
                <a:lnTo>
                  <a:pt x="643" y="1074"/>
                </a:lnTo>
                <a:lnTo>
                  <a:pt x="468" y="1249"/>
                </a:lnTo>
                <a:lnTo>
                  <a:pt x="386" y="1167"/>
                </a:lnTo>
                <a:lnTo>
                  <a:pt x="585" y="968"/>
                </a:lnTo>
                <a:lnTo>
                  <a:pt x="585" y="776"/>
                </a:lnTo>
                <a:cubicBezTo>
                  <a:pt x="533" y="755"/>
                  <a:pt x="498" y="703"/>
                  <a:pt x="498" y="643"/>
                </a:cubicBezTo>
                <a:cubicBezTo>
                  <a:pt x="498" y="563"/>
                  <a:pt x="564" y="498"/>
                  <a:pt x="643" y="498"/>
                </a:cubicBezTo>
                <a:cubicBezTo>
                  <a:pt x="723" y="498"/>
                  <a:pt x="787" y="563"/>
                  <a:pt x="787" y="643"/>
                </a:cubicBezTo>
                <a:cubicBezTo>
                  <a:pt x="787" y="703"/>
                  <a:pt x="752" y="755"/>
                  <a:pt x="700" y="776"/>
                </a:cubicBezTo>
                <a:close/>
                <a:moveTo>
                  <a:pt x="643" y="235"/>
                </a:moveTo>
                <a:cubicBezTo>
                  <a:pt x="869" y="235"/>
                  <a:pt x="1050" y="416"/>
                  <a:pt x="1050" y="643"/>
                </a:cubicBezTo>
                <a:lnTo>
                  <a:pt x="935" y="643"/>
                </a:lnTo>
                <a:cubicBezTo>
                  <a:pt x="935" y="481"/>
                  <a:pt x="805" y="350"/>
                  <a:pt x="643" y="350"/>
                </a:cubicBezTo>
                <a:cubicBezTo>
                  <a:pt x="482" y="350"/>
                  <a:pt x="350" y="481"/>
                  <a:pt x="350" y="643"/>
                </a:cubicBezTo>
                <a:lnTo>
                  <a:pt x="235" y="643"/>
                </a:lnTo>
                <a:cubicBezTo>
                  <a:pt x="235" y="416"/>
                  <a:pt x="416" y="235"/>
                  <a:pt x="643" y="235"/>
                </a:cubicBez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9" name="Freeform 18"/>
          <p:cNvSpPr>
            <a:spLocks noChangeArrowheads="1"/>
          </p:cNvSpPr>
          <p:nvPr/>
        </p:nvSpPr>
        <p:spPr bwMode="auto">
          <a:xfrm>
            <a:off x="7523956" y="1557340"/>
            <a:ext cx="469900" cy="274637"/>
          </a:xfrm>
          <a:custGeom>
            <a:avLst/>
            <a:gdLst>
              <a:gd name="T0" fmla="*/ 989 w 1307"/>
              <a:gd name="T1" fmla="*/ 0 h 761"/>
              <a:gd name="T2" fmla="*/ 1306 w 1307"/>
              <a:gd name="T3" fmla="*/ 380 h 761"/>
              <a:gd name="T4" fmla="*/ 989 w 1307"/>
              <a:gd name="T5" fmla="*/ 760 h 761"/>
              <a:gd name="T6" fmla="*/ 899 w 1307"/>
              <a:gd name="T7" fmla="*/ 686 h 761"/>
              <a:gd name="T8" fmla="*/ 1153 w 1307"/>
              <a:gd name="T9" fmla="*/ 380 h 761"/>
              <a:gd name="T10" fmla="*/ 899 w 1307"/>
              <a:gd name="T11" fmla="*/ 74 h 761"/>
              <a:gd name="T12" fmla="*/ 989 w 1307"/>
              <a:gd name="T13" fmla="*/ 0 h 761"/>
              <a:gd name="T14" fmla="*/ 595 w 1307"/>
              <a:gd name="T15" fmla="*/ 437 h 761"/>
              <a:gd name="T16" fmla="*/ 595 w 1307"/>
              <a:gd name="T17" fmla="*/ 322 h 761"/>
              <a:gd name="T18" fmla="*/ 710 w 1307"/>
              <a:gd name="T19" fmla="*/ 322 h 761"/>
              <a:gd name="T20" fmla="*/ 710 w 1307"/>
              <a:gd name="T21" fmla="*/ 437 h 761"/>
              <a:gd name="T22" fmla="*/ 595 w 1307"/>
              <a:gd name="T23" fmla="*/ 437 h 761"/>
              <a:gd name="T24" fmla="*/ 945 w 1307"/>
              <a:gd name="T25" fmla="*/ 322 h 761"/>
              <a:gd name="T26" fmla="*/ 945 w 1307"/>
              <a:gd name="T27" fmla="*/ 437 h 761"/>
              <a:gd name="T28" fmla="*/ 828 w 1307"/>
              <a:gd name="T29" fmla="*/ 437 h 761"/>
              <a:gd name="T30" fmla="*/ 828 w 1307"/>
              <a:gd name="T31" fmla="*/ 322 h 761"/>
              <a:gd name="T32" fmla="*/ 945 w 1307"/>
              <a:gd name="T33" fmla="*/ 322 h 761"/>
              <a:gd name="T34" fmla="*/ 360 w 1307"/>
              <a:gd name="T35" fmla="*/ 437 h 761"/>
              <a:gd name="T36" fmla="*/ 360 w 1307"/>
              <a:gd name="T37" fmla="*/ 322 h 761"/>
              <a:gd name="T38" fmla="*/ 478 w 1307"/>
              <a:gd name="T39" fmla="*/ 322 h 761"/>
              <a:gd name="T40" fmla="*/ 478 w 1307"/>
              <a:gd name="T41" fmla="*/ 437 h 761"/>
              <a:gd name="T42" fmla="*/ 360 w 1307"/>
              <a:gd name="T43" fmla="*/ 437 h 761"/>
              <a:gd name="T44" fmla="*/ 407 w 1307"/>
              <a:gd name="T45" fmla="*/ 74 h 761"/>
              <a:gd name="T46" fmla="*/ 153 w 1307"/>
              <a:gd name="T47" fmla="*/ 380 h 761"/>
              <a:gd name="T48" fmla="*/ 407 w 1307"/>
              <a:gd name="T49" fmla="*/ 686 h 761"/>
              <a:gd name="T50" fmla="*/ 317 w 1307"/>
              <a:gd name="T51" fmla="*/ 760 h 761"/>
              <a:gd name="T52" fmla="*/ 0 w 1307"/>
              <a:gd name="T53" fmla="*/ 380 h 761"/>
              <a:gd name="T54" fmla="*/ 317 w 1307"/>
              <a:gd name="T55" fmla="*/ 0 h 761"/>
              <a:gd name="T56" fmla="*/ 407 w 1307"/>
              <a:gd name="T57" fmla="*/ 74 h 7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307" h="761">
                <a:moveTo>
                  <a:pt x="989" y="0"/>
                </a:moveTo>
                <a:lnTo>
                  <a:pt x="1306" y="380"/>
                </a:lnTo>
                <a:lnTo>
                  <a:pt x="989" y="760"/>
                </a:lnTo>
                <a:lnTo>
                  <a:pt x="899" y="686"/>
                </a:lnTo>
                <a:lnTo>
                  <a:pt x="1153" y="380"/>
                </a:lnTo>
                <a:lnTo>
                  <a:pt x="899" y="74"/>
                </a:lnTo>
                <a:lnTo>
                  <a:pt x="989" y="0"/>
                </a:lnTo>
                <a:close/>
                <a:moveTo>
                  <a:pt x="595" y="437"/>
                </a:moveTo>
                <a:lnTo>
                  <a:pt x="595" y="322"/>
                </a:lnTo>
                <a:lnTo>
                  <a:pt x="710" y="322"/>
                </a:lnTo>
                <a:lnTo>
                  <a:pt x="710" y="437"/>
                </a:lnTo>
                <a:lnTo>
                  <a:pt x="595" y="437"/>
                </a:lnTo>
                <a:close/>
                <a:moveTo>
                  <a:pt x="945" y="322"/>
                </a:moveTo>
                <a:lnTo>
                  <a:pt x="945" y="437"/>
                </a:lnTo>
                <a:lnTo>
                  <a:pt x="828" y="437"/>
                </a:lnTo>
                <a:lnTo>
                  <a:pt x="828" y="322"/>
                </a:lnTo>
                <a:lnTo>
                  <a:pt x="945" y="322"/>
                </a:lnTo>
                <a:close/>
                <a:moveTo>
                  <a:pt x="360" y="437"/>
                </a:moveTo>
                <a:lnTo>
                  <a:pt x="360" y="322"/>
                </a:lnTo>
                <a:lnTo>
                  <a:pt x="478" y="322"/>
                </a:lnTo>
                <a:lnTo>
                  <a:pt x="478" y="437"/>
                </a:lnTo>
                <a:lnTo>
                  <a:pt x="360" y="437"/>
                </a:lnTo>
                <a:close/>
                <a:moveTo>
                  <a:pt x="407" y="74"/>
                </a:moveTo>
                <a:lnTo>
                  <a:pt x="153" y="380"/>
                </a:lnTo>
                <a:lnTo>
                  <a:pt x="407" y="686"/>
                </a:lnTo>
                <a:lnTo>
                  <a:pt x="317" y="760"/>
                </a:lnTo>
                <a:lnTo>
                  <a:pt x="0" y="380"/>
                </a:lnTo>
                <a:lnTo>
                  <a:pt x="317" y="0"/>
                </a:lnTo>
                <a:lnTo>
                  <a:pt x="407" y="74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0" name="Freeform 19"/>
          <p:cNvSpPr>
            <a:spLocks noChangeArrowheads="1"/>
          </p:cNvSpPr>
          <p:nvPr/>
        </p:nvSpPr>
        <p:spPr bwMode="auto">
          <a:xfrm>
            <a:off x="8712994" y="1441450"/>
            <a:ext cx="252412" cy="503238"/>
          </a:xfrm>
          <a:custGeom>
            <a:avLst/>
            <a:gdLst>
              <a:gd name="T0" fmla="*/ 582 w 701"/>
              <a:gd name="T1" fmla="*/ 932 h 1400"/>
              <a:gd name="T2" fmla="*/ 582 w 701"/>
              <a:gd name="T3" fmla="*/ 233 h 1400"/>
              <a:gd name="T4" fmla="*/ 118 w 701"/>
              <a:gd name="T5" fmla="*/ 233 h 1400"/>
              <a:gd name="T6" fmla="*/ 118 w 701"/>
              <a:gd name="T7" fmla="*/ 932 h 1400"/>
              <a:gd name="T8" fmla="*/ 582 w 701"/>
              <a:gd name="T9" fmla="*/ 932 h 1400"/>
              <a:gd name="T10" fmla="*/ 582 w 701"/>
              <a:gd name="T11" fmla="*/ 0 h 1400"/>
              <a:gd name="T12" fmla="*/ 700 w 701"/>
              <a:gd name="T13" fmla="*/ 118 h 1400"/>
              <a:gd name="T14" fmla="*/ 700 w 701"/>
              <a:gd name="T15" fmla="*/ 1050 h 1400"/>
              <a:gd name="T16" fmla="*/ 582 w 701"/>
              <a:gd name="T17" fmla="*/ 1167 h 1400"/>
              <a:gd name="T18" fmla="*/ 118 w 701"/>
              <a:gd name="T19" fmla="*/ 1167 h 1400"/>
              <a:gd name="T20" fmla="*/ 0 w 701"/>
              <a:gd name="T21" fmla="*/ 1050 h 1400"/>
              <a:gd name="T22" fmla="*/ 0 w 701"/>
              <a:gd name="T23" fmla="*/ 118 h 1400"/>
              <a:gd name="T24" fmla="*/ 118 w 701"/>
              <a:gd name="T25" fmla="*/ 0 h 1400"/>
              <a:gd name="T26" fmla="*/ 582 w 701"/>
              <a:gd name="T27" fmla="*/ 0 h 1400"/>
              <a:gd name="T28" fmla="*/ 525 w 701"/>
              <a:gd name="T29" fmla="*/ 1399 h 1400"/>
              <a:gd name="T30" fmla="*/ 525 w 701"/>
              <a:gd name="T31" fmla="*/ 1282 h 1400"/>
              <a:gd name="T32" fmla="*/ 642 w 701"/>
              <a:gd name="T33" fmla="*/ 1282 h 1400"/>
              <a:gd name="T34" fmla="*/ 642 w 701"/>
              <a:gd name="T35" fmla="*/ 1399 h 1400"/>
              <a:gd name="T36" fmla="*/ 525 w 701"/>
              <a:gd name="T37" fmla="*/ 1399 h 1400"/>
              <a:gd name="T38" fmla="*/ 293 w 701"/>
              <a:gd name="T39" fmla="*/ 1399 h 1400"/>
              <a:gd name="T40" fmla="*/ 293 w 701"/>
              <a:gd name="T41" fmla="*/ 1282 h 1400"/>
              <a:gd name="T42" fmla="*/ 407 w 701"/>
              <a:gd name="T43" fmla="*/ 1282 h 1400"/>
              <a:gd name="T44" fmla="*/ 407 w 701"/>
              <a:gd name="T45" fmla="*/ 1399 h 1400"/>
              <a:gd name="T46" fmla="*/ 293 w 701"/>
              <a:gd name="T47" fmla="*/ 1399 h 1400"/>
              <a:gd name="T48" fmla="*/ 58 w 701"/>
              <a:gd name="T49" fmla="*/ 1399 h 1400"/>
              <a:gd name="T50" fmla="*/ 58 w 701"/>
              <a:gd name="T51" fmla="*/ 1282 h 1400"/>
              <a:gd name="T52" fmla="*/ 175 w 701"/>
              <a:gd name="T53" fmla="*/ 1282 h 1400"/>
              <a:gd name="T54" fmla="*/ 175 w 701"/>
              <a:gd name="T55" fmla="*/ 1399 h 1400"/>
              <a:gd name="T56" fmla="*/ 58 w 701"/>
              <a:gd name="T57" fmla="*/ 1399 h 14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701" h="1400">
                <a:moveTo>
                  <a:pt x="582" y="932"/>
                </a:moveTo>
                <a:lnTo>
                  <a:pt x="582" y="233"/>
                </a:lnTo>
                <a:lnTo>
                  <a:pt x="118" y="233"/>
                </a:lnTo>
                <a:lnTo>
                  <a:pt x="118" y="932"/>
                </a:lnTo>
                <a:lnTo>
                  <a:pt x="582" y="932"/>
                </a:lnTo>
                <a:close/>
                <a:moveTo>
                  <a:pt x="582" y="0"/>
                </a:moveTo>
                <a:cubicBezTo>
                  <a:pt x="645" y="0"/>
                  <a:pt x="700" y="55"/>
                  <a:pt x="700" y="118"/>
                </a:cubicBezTo>
                <a:lnTo>
                  <a:pt x="700" y="1050"/>
                </a:lnTo>
                <a:cubicBezTo>
                  <a:pt x="700" y="1112"/>
                  <a:pt x="645" y="1167"/>
                  <a:pt x="582" y="1167"/>
                </a:cubicBezTo>
                <a:lnTo>
                  <a:pt x="118" y="1167"/>
                </a:lnTo>
                <a:cubicBezTo>
                  <a:pt x="55" y="1167"/>
                  <a:pt x="0" y="1112"/>
                  <a:pt x="0" y="1050"/>
                </a:cubicBezTo>
                <a:lnTo>
                  <a:pt x="0" y="118"/>
                </a:lnTo>
                <a:cubicBezTo>
                  <a:pt x="0" y="55"/>
                  <a:pt x="55" y="0"/>
                  <a:pt x="118" y="0"/>
                </a:cubicBezTo>
                <a:lnTo>
                  <a:pt x="582" y="0"/>
                </a:lnTo>
                <a:close/>
                <a:moveTo>
                  <a:pt x="525" y="1399"/>
                </a:moveTo>
                <a:lnTo>
                  <a:pt x="525" y="1282"/>
                </a:lnTo>
                <a:lnTo>
                  <a:pt x="642" y="1282"/>
                </a:lnTo>
                <a:lnTo>
                  <a:pt x="642" y="1399"/>
                </a:lnTo>
                <a:lnTo>
                  <a:pt x="525" y="1399"/>
                </a:lnTo>
                <a:close/>
                <a:moveTo>
                  <a:pt x="293" y="1399"/>
                </a:moveTo>
                <a:lnTo>
                  <a:pt x="293" y="1282"/>
                </a:lnTo>
                <a:lnTo>
                  <a:pt x="407" y="1282"/>
                </a:lnTo>
                <a:lnTo>
                  <a:pt x="407" y="1399"/>
                </a:lnTo>
                <a:lnTo>
                  <a:pt x="293" y="1399"/>
                </a:lnTo>
                <a:close/>
                <a:moveTo>
                  <a:pt x="58" y="1399"/>
                </a:moveTo>
                <a:lnTo>
                  <a:pt x="58" y="1282"/>
                </a:lnTo>
                <a:lnTo>
                  <a:pt x="175" y="1282"/>
                </a:lnTo>
                <a:lnTo>
                  <a:pt x="175" y="1399"/>
                </a:lnTo>
                <a:lnTo>
                  <a:pt x="58" y="1399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1" name="Freeform 20"/>
          <p:cNvSpPr>
            <a:spLocks noChangeArrowheads="1"/>
          </p:cNvSpPr>
          <p:nvPr/>
        </p:nvSpPr>
        <p:spPr bwMode="auto">
          <a:xfrm>
            <a:off x="9687719" y="1504951"/>
            <a:ext cx="461962" cy="377825"/>
          </a:xfrm>
          <a:custGeom>
            <a:avLst/>
            <a:gdLst>
              <a:gd name="T0" fmla="*/ 642 w 1285"/>
              <a:gd name="T1" fmla="*/ 350 h 1050"/>
              <a:gd name="T2" fmla="*/ 642 w 1285"/>
              <a:gd name="T3" fmla="*/ 700 h 1050"/>
              <a:gd name="T4" fmla="*/ 817 w 1285"/>
              <a:gd name="T5" fmla="*/ 525 h 1050"/>
              <a:gd name="T6" fmla="*/ 642 w 1285"/>
              <a:gd name="T7" fmla="*/ 350 h 1050"/>
              <a:gd name="T8" fmla="*/ 410 w 1285"/>
              <a:gd name="T9" fmla="*/ 757 h 1050"/>
              <a:gd name="T10" fmla="*/ 410 w 1285"/>
              <a:gd name="T11" fmla="*/ 612 h 1050"/>
              <a:gd name="T12" fmla="*/ 322 w 1285"/>
              <a:gd name="T13" fmla="*/ 525 h 1050"/>
              <a:gd name="T14" fmla="*/ 410 w 1285"/>
              <a:gd name="T15" fmla="*/ 437 h 1050"/>
              <a:gd name="T16" fmla="*/ 410 w 1285"/>
              <a:gd name="T17" fmla="*/ 293 h 1050"/>
              <a:gd name="T18" fmla="*/ 555 w 1285"/>
              <a:gd name="T19" fmla="*/ 293 h 1050"/>
              <a:gd name="T20" fmla="*/ 642 w 1285"/>
              <a:gd name="T21" fmla="*/ 205 h 1050"/>
              <a:gd name="T22" fmla="*/ 730 w 1285"/>
              <a:gd name="T23" fmla="*/ 293 h 1050"/>
              <a:gd name="T24" fmla="*/ 875 w 1285"/>
              <a:gd name="T25" fmla="*/ 293 h 1050"/>
              <a:gd name="T26" fmla="*/ 875 w 1285"/>
              <a:gd name="T27" fmla="*/ 437 h 1050"/>
              <a:gd name="T28" fmla="*/ 962 w 1285"/>
              <a:gd name="T29" fmla="*/ 525 h 1050"/>
              <a:gd name="T30" fmla="*/ 875 w 1285"/>
              <a:gd name="T31" fmla="*/ 612 h 1050"/>
              <a:gd name="T32" fmla="*/ 875 w 1285"/>
              <a:gd name="T33" fmla="*/ 757 h 1050"/>
              <a:gd name="T34" fmla="*/ 730 w 1285"/>
              <a:gd name="T35" fmla="*/ 757 h 1050"/>
              <a:gd name="T36" fmla="*/ 642 w 1285"/>
              <a:gd name="T37" fmla="*/ 845 h 1050"/>
              <a:gd name="T38" fmla="*/ 555 w 1285"/>
              <a:gd name="T39" fmla="*/ 757 h 1050"/>
              <a:gd name="T40" fmla="*/ 410 w 1285"/>
              <a:gd name="T41" fmla="*/ 757 h 1050"/>
              <a:gd name="T42" fmla="*/ 1167 w 1285"/>
              <a:gd name="T43" fmla="*/ 935 h 1050"/>
              <a:gd name="T44" fmla="*/ 1167 w 1285"/>
              <a:gd name="T45" fmla="*/ 115 h 1050"/>
              <a:gd name="T46" fmla="*/ 117 w 1285"/>
              <a:gd name="T47" fmla="*/ 115 h 1050"/>
              <a:gd name="T48" fmla="*/ 117 w 1285"/>
              <a:gd name="T49" fmla="*/ 935 h 1050"/>
              <a:gd name="T50" fmla="*/ 1167 w 1285"/>
              <a:gd name="T51" fmla="*/ 935 h 1050"/>
              <a:gd name="T52" fmla="*/ 1167 w 1285"/>
              <a:gd name="T53" fmla="*/ 0 h 1050"/>
              <a:gd name="T54" fmla="*/ 1284 w 1285"/>
              <a:gd name="T55" fmla="*/ 118 h 1050"/>
              <a:gd name="T56" fmla="*/ 1284 w 1285"/>
              <a:gd name="T57" fmla="*/ 932 h 1050"/>
              <a:gd name="T58" fmla="*/ 1167 w 1285"/>
              <a:gd name="T59" fmla="*/ 1049 h 1050"/>
              <a:gd name="T60" fmla="*/ 117 w 1285"/>
              <a:gd name="T61" fmla="*/ 1049 h 1050"/>
              <a:gd name="T62" fmla="*/ 0 w 1285"/>
              <a:gd name="T63" fmla="*/ 932 h 1050"/>
              <a:gd name="T64" fmla="*/ 0 w 1285"/>
              <a:gd name="T65" fmla="*/ 118 h 1050"/>
              <a:gd name="T66" fmla="*/ 117 w 1285"/>
              <a:gd name="T67" fmla="*/ 0 h 1050"/>
              <a:gd name="T68" fmla="*/ 1167 w 1285"/>
              <a:gd name="T69" fmla="*/ 0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285" h="1050">
                <a:moveTo>
                  <a:pt x="642" y="350"/>
                </a:moveTo>
                <a:lnTo>
                  <a:pt x="642" y="700"/>
                </a:lnTo>
                <a:cubicBezTo>
                  <a:pt x="738" y="700"/>
                  <a:pt x="817" y="620"/>
                  <a:pt x="817" y="525"/>
                </a:cubicBezTo>
                <a:cubicBezTo>
                  <a:pt x="817" y="429"/>
                  <a:pt x="738" y="350"/>
                  <a:pt x="642" y="350"/>
                </a:cubicBezTo>
                <a:close/>
                <a:moveTo>
                  <a:pt x="410" y="757"/>
                </a:moveTo>
                <a:lnTo>
                  <a:pt x="410" y="612"/>
                </a:lnTo>
                <a:lnTo>
                  <a:pt x="322" y="525"/>
                </a:lnTo>
                <a:lnTo>
                  <a:pt x="410" y="437"/>
                </a:lnTo>
                <a:lnTo>
                  <a:pt x="410" y="293"/>
                </a:lnTo>
                <a:lnTo>
                  <a:pt x="555" y="293"/>
                </a:lnTo>
                <a:lnTo>
                  <a:pt x="642" y="205"/>
                </a:lnTo>
                <a:lnTo>
                  <a:pt x="730" y="293"/>
                </a:lnTo>
                <a:lnTo>
                  <a:pt x="875" y="293"/>
                </a:lnTo>
                <a:lnTo>
                  <a:pt x="875" y="437"/>
                </a:lnTo>
                <a:lnTo>
                  <a:pt x="962" y="525"/>
                </a:lnTo>
                <a:lnTo>
                  <a:pt x="875" y="612"/>
                </a:lnTo>
                <a:lnTo>
                  <a:pt x="875" y="757"/>
                </a:lnTo>
                <a:lnTo>
                  <a:pt x="730" y="757"/>
                </a:lnTo>
                <a:lnTo>
                  <a:pt x="642" y="845"/>
                </a:lnTo>
                <a:lnTo>
                  <a:pt x="555" y="757"/>
                </a:lnTo>
                <a:lnTo>
                  <a:pt x="410" y="757"/>
                </a:lnTo>
                <a:close/>
                <a:moveTo>
                  <a:pt x="1167" y="935"/>
                </a:moveTo>
                <a:lnTo>
                  <a:pt x="1167" y="115"/>
                </a:lnTo>
                <a:lnTo>
                  <a:pt x="117" y="115"/>
                </a:lnTo>
                <a:lnTo>
                  <a:pt x="117" y="935"/>
                </a:lnTo>
                <a:lnTo>
                  <a:pt x="1167" y="935"/>
                </a:lnTo>
                <a:close/>
                <a:moveTo>
                  <a:pt x="1167" y="0"/>
                </a:moveTo>
                <a:cubicBezTo>
                  <a:pt x="1230" y="0"/>
                  <a:pt x="1284" y="55"/>
                  <a:pt x="1284" y="118"/>
                </a:cubicBezTo>
                <a:lnTo>
                  <a:pt x="1284" y="932"/>
                </a:lnTo>
                <a:cubicBezTo>
                  <a:pt x="1284" y="995"/>
                  <a:pt x="1230" y="1049"/>
                  <a:pt x="1167" y="1049"/>
                </a:cubicBezTo>
                <a:lnTo>
                  <a:pt x="117" y="1049"/>
                </a:lnTo>
                <a:cubicBezTo>
                  <a:pt x="55" y="1049"/>
                  <a:pt x="0" y="995"/>
                  <a:pt x="0" y="932"/>
                </a:cubicBezTo>
                <a:lnTo>
                  <a:pt x="0" y="118"/>
                </a:lnTo>
                <a:cubicBezTo>
                  <a:pt x="0" y="55"/>
                  <a:pt x="55" y="0"/>
                  <a:pt x="117" y="0"/>
                </a:cubicBezTo>
                <a:lnTo>
                  <a:pt x="1167" y="0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2" name="Freeform 21"/>
          <p:cNvSpPr>
            <a:spLocks noChangeArrowheads="1"/>
          </p:cNvSpPr>
          <p:nvPr/>
        </p:nvSpPr>
        <p:spPr bwMode="auto">
          <a:xfrm>
            <a:off x="10865644" y="1441450"/>
            <a:ext cx="266700" cy="503238"/>
          </a:xfrm>
          <a:custGeom>
            <a:avLst/>
            <a:gdLst>
              <a:gd name="T0" fmla="*/ 574 w 742"/>
              <a:gd name="T1" fmla="*/ 834 h 1400"/>
              <a:gd name="T2" fmla="*/ 465 w 742"/>
              <a:gd name="T3" fmla="*/ 724 h 1400"/>
              <a:gd name="T4" fmla="*/ 465 w 742"/>
              <a:gd name="T5" fmla="*/ 943 h 1400"/>
              <a:gd name="T6" fmla="*/ 574 w 742"/>
              <a:gd name="T7" fmla="*/ 834 h 1400"/>
              <a:gd name="T8" fmla="*/ 465 w 742"/>
              <a:gd name="T9" fmla="*/ 224 h 1400"/>
              <a:gd name="T10" fmla="*/ 465 w 742"/>
              <a:gd name="T11" fmla="*/ 443 h 1400"/>
              <a:gd name="T12" fmla="*/ 574 w 742"/>
              <a:gd name="T13" fmla="*/ 334 h 1400"/>
              <a:gd name="T14" fmla="*/ 465 w 742"/>
              <a:gd name="T15" fmla="*/ 224 h 1400"/>
              <a:gd name="T16" fmla="*/ 741 w 742"/>
              <a:gd name="T17" fmla="*/ 334 h 1400"/>
              <a:gd name="T18" fmla="*/ 489 w 742"/>
              <a:gd name="T19" fmla="*/ 582 h 1400"/>
              <a:gd name="T20" fmla="*/ 741 w 742"/>
              <a:gd name="T21" fmla="*/ 834 h 1400"/>
              <a:gd name="T22" fmla="*/ 407 w 742"/>
              <a:gd name="T23" fmla="*/ 1167 h 1400"/>
              <a:gd name="T24" fmla="*/ 350 w 742"/>
              <a:gd name="T25" fmla="*/ 1167 h 1400"/>
              <a:gd name="T26" fmla="*/ 350 w 742"/>
              <a:gd name="T27" fmla="*/ 724 h 1400"/>
              <a:gd name="T28" fmla="*/ 82 w 742"/>
              <a:gd name="T29" fmla="*/ 992 h 1400"/>
              <a:gd name="T30" fmla="*/ 0 w 742"/>
              <a:gd name="T31" fmla="*/ 910 h 1400"/>
              <a:gd name="T32" fmla="*/ 325 w 742"/>
              <a:gd name="T33" fmla="*/ 582 h 1400"/>
              <a:gd name="T34" fmla="*/ 0 w 742"/>
              <a:gd name="T35" fmla="*/ 257 h 1400"/>
              <a:gd name="T36" fmla="*/ 82 w 742"/>
              <a:gd name="T37" fmla="*/ 175 h 1400"/>
              <a:gd name="T38" fmla="*/ 350 w 742"/>
              <a:gd name="T39" fmla="*/ 443 h 1400"/>
              <a:gd name="T40" fmla="*/ 350 w 742"/>
              <a:gd name="T41" fmla="*/ 0 h 1400"/>
              <a:gd name="T42" fmla="*/ 407 w 742"/>
              <a:gd name="T43" fmla="*/ 0 h 1400"/>
              <a:gd name="T44" fmla="*/ 741 w 742"/>
              <a:gd name="T45" fmla="*/ 334 h 1400"/>
              <a:gd name="T46" fmla="*/ 582 w 742"/>
              <a:gd name="T47" fmla="*/ 1399 h 1400"/>
              <a:gd name="T48" fmla="*/ 582 w 742"/>
              <a:gd name="T49" fmla="*/ 1282 h 1400"/>
              <a:gd name="T50" fmla="*/ 700 w 742"/>
              <a:gd name="T51" fmla="*/ 1282 h 1400"/>
              <a:gd name="T52" fmla="*/ 700 w 742"/>
              <a:gd name="T53" fmla="*/ 1399 h 1400"/>
              <a:gd name="T54" fmla="*/ 582 w 742"/>
              <a:gd name="T55" fmla="*/ 1399 h 1400"/>
              <a:gd name="T56" fmla="*/ 115 w 742"/>
              <a:gd name="T57" fmla="*/ 1399 h 1400"/>
              <a:gd name="T58" fmla="*/ 115 w 742"/>
              <a:gd name="T59" fmla="*/ 1282 h 1400"/>
              <a:gd name="T60" fmla="*/ 232 w 742"/>
              <a:gd name="T61" fmla="*/ 1282 h 1400"/>
              <a:gd name="T62" fmla="*/ 232 w 742"/>
              <a:gd name="T63" fmla="*/ 1399 h 1400"/>
              <a:gd name="T64" fmla="*/ 115 w 742"/>
              <a:gd name="T65" fmla="*/ 1399 h 1400"/>
              <a:gd name="T66" fmla="*/ 350 w 742"/>
              <a:gd name="T67" fmla="*/ 1399 h 1400"/>
              <a:gd name="T68" fmla="*/ 350 w 742"/>
              <a:gd name="T69" fmla="*/ 1282 h 1400"/>
              <a:gd name="T70" fmla="*/ 465 w 742"/>
              <a:gd name="T71" fmla="*/ 1282 h 1400"/>
              <a:gd name="T72" fmla="*/ 465 w 742"/>
              <a:gd name="T73" fmla="*/ 1399 h 1400"/>
              <a:gd name="T74" fmla="*/ 350 w 742"/>
              <a:gd name="T75" fmla="*/ 1399 h 14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742" h="1400">
                <a:moveTo>
                  <a:pt x="574" y="834"/>
                </a:moveTo>
                <a:lnTo>
                  <a:pt x="465" y="724"/>
                </a:lnTo>
                <a:lnTo>
                  <a:pt x="465" y="943"/>
                </a:lnTo>
                <a:lnTo>
                  <a:pt x="574" y="834"/>
                </a:lnTo>
                <a:close/>
                <a:moveTo>
                  <a:pt x="465" y="224"/>
                </a:moveTo>
                <a:lnTo>
                  <a:pt x="465" y="443"/>
                </a:lnTo>
                <a:lnTo>
                  <a:pt x="574" y="334"/>
                </a:lnTo>
                <a:lnTo>
                  <a:pt x="465" y="224"/>
                </a:lnTo>
                <a:close/>
                <a:moveTo>
                  <a:pt x="741" y="334"/>
                </a:moveTo>
                <a:lnTo>
                  <a:pt x="489" y="582"/>
                </a:lnTo>
                <a:lnTo>
                  <a:pt x="741" y="834"/>
                </a:lnTo>
                <a:lnTo>
                  <a:pt x="407" y="1167"/>
                </a:lnTo>
                <a:lnTo>
                  <a:pt x="350" y="1167"/>
                </a:lnTo>
                <a:lnTo>
                  <a:pt x="350" y="724"/>
                </a:lnTo>
                <a:lnTo>
                  <a:pt x="82" y="992"/>
                </a:lnTo>
                <a:lnTo>
                  <a:pt x="0" y="910"/>
                </a:lnTo>
                <a:lnTo>
                  <a:pt x="325" y="582"/>
                </a:lnTo>
                <a:lnTo>
                  <a:pt x="0" y="257"/>
                </a:lnTo>
                <a:lnTo>
                  <a:pt x="82" y="175"/>
                </a:lnTo>
                <a:lnTo>
                  <a:pt x="350" y="443"/>
                </a:lnTo>
                <a:lnTo>
                  <a:pt x="350" y="0"/>
                </a:lnTo>
                <a:lnTo>
                  <a:pt x="407" y="0"/>
                </a:lnTo>
                <a:lnTo>
                  <a:pt x="741" y="334"/>
                </a:lnTo>
                <a:close/>
                <a:moveTo>
                  <a:pt x="582" y="1399"/>
                </a:moveTo>
                <a:lnTo>
                  <a:pt x="582" y="1282"/>
                </a:lnTo>
                <a:lnTo>
                  <a:pt x="700" y="1282"/>
                </a:lnTo>
                <a:lnTo>
                  <a:pt x="700" y="1399"/>
                </a:lnTo>
                <a:lnTo>
                  <a:pt x="582" y="1399"/>
                </a:lnTo>
                <a:close/>
                <a:moveTo>
                  <a:pt x="115" y="1399"/>
                </a:moveTo>
                <a:lnTo>
                  <a:pt x="115" y="1282"/>
                </a:lnTo>
                <a:lnTo>
                  <a:pt x="232" y="1282"/>
                </a:lnTo>
                <a:lnTo>
                  <a:pt x="232" y="1399"/>
                </a:lnTo>
                <a:lnTo>
                  <a:pt x="115" y="1399"/>
                </a:lnTo>
                <a:close/>
                <a:moveTo>
                  <a:pt x="350" y="1399"/>
                </a:moveTo>
                <a:lnTo>
                  <a:pt x="350" y="1282"/>
                </a:lnTo>
                <a:lnTo>
                  <a:pt x="465" y="1282"/>
                </a:lnTo>
                <a:lnTo>
                  <a:pt x="465" y="1399"/>
                </a:lnTo>
                <a:lnTo>
                  <a:pt x="350" y="1399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3" name="Freeform 22"/>
          <p:cNvSpPr>
            <a:spLocks noChangeArrowheads="1"/>
          </p:cNvSpPr>
          <p:nvPr/>
        </p:nvSpPr>
        <p:spPr bwMode="auto">
          <a:xfrm>
            <a:off x="1058069" y="2371727"/>
            <a:ext cx="463550" cy="377825"/>
          </a:xfrm>
          <a:custGeom>
            <a:avLst/>
            <a:gdLst>
              <a:gd name="T0" fmla="*/ 1167 w 1286"/>
              <a:gd name="T1" fmla="*/ 935 h 1051"/>
              <a:gd name="T2" fmla="*/ 1167 w 1286"/>
              <a:gd name="T3" fmla="*/ 115 h 1051"/>
              <a:gd name="T4" fmla="*/ 118 w 1286"/>
              <a:gd name="T5" fmla="*/ 115 h 1051"/>
              <a:gd name="T6" fmla="*/ 118 w 1286"/>
              <a:gd name="T7" fmla="*/ 935 h 1051"/>
              <a:gd name="T8" fmla="*/ 1167 w 1286"/>
              <a:gd name="T9" fmla="*/ 935 h 1051"/>
              <a:gd name="T10" fmla="*/ 1167 w 1286"/>
              <a:gd name="T11" fmla="*/ 0 h 1051"/>
              <a:gd name="T12" fmla="*/ 1285 w 1286"/>
              <a:gd name="T13" fmla="*/ 118 h 1051"/>
              <a:gd name="T14" fmla="*/ 1285 w 1286"/>
              <a:gd name="T15" fmla="*/ 932 h 1051"/>
              <a:gd name="T16" fmla="*/ 1167 w 1286"/>
              <a:gd name="T17" fmla="*/ 1050 h 1051"/>
              <a:gd name="T18" fmla="*/ 118 w 1286"/>
              <a:gd name="T19" fmla="*/ 1050 h 1051"/>
              <a:gd name="T20" fmla="*/ 0 w 1286"/>
              <a:gd name="T21" fmla="*/ 932 h 1051"/>
              <a:gd name="T22" fmla="*/ 0 w 1286"/>
              <a:gd name="T23" fmla="*/ 118 h 1051"/>
              <a:gd name="T24" fmla="*/ 118 w 1286"/>
              <a:gd name="T25" fmla="*/ 0 h 1051"/>
              <a:gd name="T26" fmla="*/ 1167 w 1286"/>
              <a:gd name="T27" fmla="*/ 0 h 1051"/>
              <a:gd name="T28" fmla="*/ 760 w 1286"/>
              <a:gd name="T29" fmla="*/ 757 h 1051"/>
              <a:gd name="T30" fmla="*/ 643 w 1286"/>
              <a:gd name="T31" fmla="*/ 905 h 1051"/>
              <a:gd name="T32" fmla="*/ 525 w 1286"/>
              <a:gd name="T33" fmla="*/ 757 h 1051"/>
              <a:gd name="T34" fmla="*/ 760 w 1286"/>
              <a:gd name="T35" fmla="*/ 757 h 1051"/>
              <a:gd name="T36" fmla="*/ 293 w 1286"/>
              <a:gd name="T37" fmla="*/ 408 h 1051"/>
              <a:gd name="T38" fmla="*/ 293 w 1286"/>
              <a:gd name="T39" fmla="*/ 643 h 1051"/>
              <a:gd name="T40" fmla="*/ 148 w 1286"/>
              <a:gd name="T41" fmla="*/ 525 h 1051"/>
              <a:gd name="T42" fmla="*/ 293 w 1286"/>
              <a:gd name="T43" fmla="*/ 408 h 1051"/>
              <a:gd name="T44" fmla="*/ 992 w 1286"/>
              <a:gd name="T45" fmla="*/ 408 h 1051"/>
              <a:gd name="T46" fmla="*/ 1137 w 1286"/>
              <a:gd name="T47" fmla="*/ 525 h 1051"/>
              <a:gd name="T48" fmla="*/ 992 w 1286"/>
              <a:gd name="T49" fmla="*/ 643 h 1051"/>
              <a:gd name="T50" fmla="*/ 992 w 1286"/>
              <a:gd name="T51" fmla="*/ 408 h 1051"/>
              <a:gd name="T52" fmla="*/ 643 w 1286"/>
              <a:gd name="T53" fmla="*/ 145 h 1051"/>
              <a:gd name="T54" fmla="*/ 760 w 1286"/>
              <a:gd name="T55" fmla="*/ 293 h 1051"/>
              <a:gd name="T56" fmla="*/ 525 w 1286"/>
              <a:gd name="T57" fmla="*/ 293 h 1051"/>
              <a:gd name="T58" fmla="*/ 643 w 1286"/>
              <a:gd name="T59" fmla="*/ 145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286" h="1051">
                <a:moveTo>
                  <a:pt x="1167" y="935"/>
                </a:moveTo>
                <a:lnTo>
                  <a:pt x="1167" y="115"/>
                </a:lnTo>
                <a:lnTo>
                  <a:pt x="118" y="115"/>
                </a:lnTo>
                <a:lnTo>
                  <a:pt x="118" y="935"/>
                </a:lnTo>
                <a:lnTo>
                  <a:pt x="1167" y="935"/>
                </a:lnTo>
                <a:close/>
                <a:moveTo>
                  <a:pt x="1167" y="0"/>
                </a:moveTo>
                <a:cubicBezTo>
                  <a:pt x="1230" y="0"/>
                  <a:pt x="1285" y="55"/>
                  <a:pt x="1285" y="118"/>
                </a:cubicBezTo>
                <a:lnTo>
                  <a:pt x="1285" y="932"/>
                </a:lnTo>
                <a:cubicBezTo>
                  <a:pt x="1285" y="995"/>
                  <a:pt x="1230" y="1050"/>
                  <a:pt x="1167" y="1050"/>
                </a:cubicBezTo>
                <a:lnTo>
                  <a:pt x="118" y="1050"/>
                </a:lnTo>
                <a:cubicBezTo>
                  <a:pt x="55" y="1050"/>
                  <a:pt x="0" y="995"/>
                  <a:pt x="0" y="932"/>
                </a:cubicBezTo>
                <a:lnTo>
                  <a:pt x="0" y="118"/>
                </a:lnTo>
                <a:cubicBezTo>
                  <a:pt x="0" y="55"/>
                  <a:pt x="55" y="0"/>
                  <a:pt x="118" y="0"/>
                </a:cubicBezTo>
                <a:lnTo>
                  <a:pt x="1167" y="0"/>
                </a:lnTo>
                <a:close/>
                <a:moveTo>
                  <a:pt x="760" y="757"/>
                </a:moveTo>
                <a:lnTo>
                  <a:pt x="643" y="905"/>
                </a:lnTo>
                <a:lnTo>
                  <a:pt x="525" y="757"/>
                </a:lnTo>
                <a:lnTo>
                  <a:pt x="760" y="757"/>
                </a:lnTo>
                <a:close/>
                <a:moveTo>
                  <a:pt x="293" y="408"/>
                </a:moveTo>
                <a:lnTo>
                  <a:pt x="293" y="643"/>
                </a:lnTo>
                <a:lnTo>
                  <a:pt x="148" y="525"/>
                </a:lnTo>
                <a:lnTo>
                  <a:pt x="293" y="408"/>
                </a:lnTo>
                <a:close/>
                <a:moveTo>
                  <a:pt x="992" y="408"/>
                </a:moveTo>
                <a:lnTo>
                  <a:pt x="1137" y="525"/>
                </a:lnTo>
                <a:lnTo>
                  <a:pt x="992" y="643"/>
                </a:lnTo>
                <a:lnTo>
                  <a:pt x="992" y="408"/>
                </a:lnTo>
                <a:close/>
                <a:moveTo>
                  <a:pt x="643" y="145"/>
                </a:moveTo>
                <a:lnTo>
                  <a:pt x="760" y="293"/>
                </a:lnTo>
                <a:lnTo>
                  <a:pt x="525" y="293"/>
                </a:lnTo>
                <a:lnTo>
                  <a:pt x="643" y="145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4" name="Freeform 23"/>
          <p:cNvSpPr>
            <a:spLocks noChangeArrowheads="1"/>
          </p:cNvSpPr>
          <p:nvPr/>
        </p:nvSpPr>
        <p:spPr bwMode="auto">
          <a:xfrm>
            <a:off x="2151856" y="2362201"/>
            <a:ext cx="419100" cy="398463"/>
          </a:xfrm>
          <a:custGeom>
            <a:avLst/>
            <a:gdLst>
              <a:gd name="T0" fmla="*/ 407 w 1165"/>
              <a:gd name="T1" fmla="*/ 932 h 1108"/>
              <a:gd name="T2" fmla="*/ 845 w 1165"/>
              <a:gd name="T3" fmla="*/ 639 h 1108"/>
              <a:gd name="T4" fmla="*/ 407 w 1165"/>
              <a:gd name="T5" fmla="*/ 407 h 1108"/>
              <a:gd name="T6" fmla="*/ 407 w 1165"/>
              <a:gd name="T7" fmla="*/ 932 h 1108"/>
              <a:gd name="T8" fmla="*/ 465 w 1165"/>
              <a:gd name="T9" fmla="*/ 115 h 1108"/>
              <a:gd name="T10" fmla="*/ 465 w 1165"/>
              <a:gd name="T11" fmla="*/ 232 h 1108"/>
              <a:gd name="T12" fmla="*/ 700 w 1165"/>
              <a:gd name="T13" fmla="*/ 232 h 1108"/>
              <a:gd name="T14" fmla="*/ 700 w 1165"/>
              <a:gd name="T15" fmla="*/ 115 h 1108"/>
              <a:gd name="T16" fmla="*/ 465 w 1165"/>
              <a:gd name="T17" fmla="*/ 115 h 1108"/>
              <a:gd name="T18" fmla="*/ 815 w 1165"/>
              <a:gd name="T19" fmla="*/ 232 h 1108"/>
              <a:gd name="T20" fmla="*/ 1164 w 1165"/>
              <a:gd name="T21" fmla="*/ 232 h 1108"/>
              <a:gd name="T22" fmla="*/ 1164 w 1165"/>
              <a:gd name="T23" fmla="*/ 989 h 1108"/>
              <a:gd name="T24" fmla="*/ 1050 w 1165"/>
              <a:gd name="T25" fmla="*/ 1107 h 1108"/>
              <a:gd name="T26" fmla="*/ 115 w 1165"/>
              <a:gd name="T27" fmla="*/ 1107 h 1108"/>
              <a:gd name="T28" fmla="*/ 0 w 1165"/>
              <a:gd name="T29" fmla="*/ 989 h 1108"/>
              <a:gd name="T30" fmla="*/ 0 w 1165"/>
              <a:gd name="T31" fmla="*/ 232 h 1108"/>
              <a:gd name="T32" fmla="*/ 350 w 1165"/>
              <a:gd name="T33" fmla="*/ 232 h 1108"/>
              <a:gd name="T34" fmla="*/ 350 w 1165"/>
              <a:gd name="T35" fmla="*/ 115 h 1108"/>
              <a:gd name="T36" fmla="*/ 465 w 1165"/>
              <a:gd name="T37" fmla="*/ 0 h 1108"/>
              <a:gd name="T38" fmla="*/ 700 w 1165"/>
              <a:gd name="T39" fmla="*/ 0 h 1108"/>
              <a:gd name="T40" fmla="*/ 815 w 1165"/>
              <a:gd name="T41" fmla="*/ 115 h 1108"/>
              <a:gd name="T42" fmla="*/ 815 w 1165"/>
              <a:gd name="T43" fmla="*/ 232 h 1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165" h="1108">
                <a:moveTo>
                  <a:pt x="407" y="932"/>
                </a:moveTo>
                <a:lnTo>
                  <a:pt x="845" y="639"/>
                </a:lnTo>
                <a:lnTo>
                  <a:pt x="407" y="407"/>
                </a:lnTo>
                <a:lnTo>
                  <a:pt x="407" y="932"/>
                </a:lnTo>
                <a:close/>
                <a:moveTo>
                  <a:pt x="465" y="115"/>
                </a:moveTo>
                <a:lnTo>
                  <a:pt x="465" y="232"/>
                </a:lnTo>
                <a:lnTo>
                  <a:pt x="700" y="232"/>
                </a:lnTo>
                <a:lnTo>
                  <a:pt x="700" y="115"/>
                </a:lnTo>
                <a:lnTo>
                  <a:pt x="465" y="115"/>
                </a:lnTo>
                <a:close/>
                <a:moveTo>
                  <a:pt x="815" y="232"/>
                </a:moveTo>
                <a:lnTo>
                  <a:pt x="1164" y="232"/>
                </a:lnTo>
                <a:lnTo>
                  <a:pt x="1164" y="989"/>
                </a:lnTo>
                <a:cubicBezTo>
                  <a:pt x="1164" y="1055"/>
                  <a:pt x="1115" y="1107"/>
                  <a:pt x="1050" y="1107"/>
                </a:cubicBezTo>
                <a:lnTo>
                  <a:pt x="115" y="1107"/>
                </a:lnTo>
                <a:cubicBezTo>
                  <a:pt x="49" y="1107"/>
                  <a:pt x="0" y="1055"/>
                  <a:pt x="0" y="989"/>
                </a:cubicBezTo>
                <a:lnTo>
                  <a:pt x="0" y="232"/>
                </a:lnTo>
                <a:lnTo>
                  <a:pt x="350" y="232"/>
                </a:lnTo>
                <a:lnTo>
                  <a:pt x="350" y="115"/>
                </a:lnTo>
                <a:cubicBezTo>
                  <a:pt x="350" y="49"/>
                  <a:pt x="399" y="0"/>
                  <a:pt x="465" y="0"/>
                </a:cubicBezTo>
                <a:lnTo>
                  <a:pt x="700" y="0"/>
                </a:lnTo>
                <a:cubicBezTo>
                  <a:pt x="765" y="0"/>
                  <a:pt x="815" y="49"/>
                  <a:pt x="815" y="115"/>
                </a:cubicBezTo>
                <a:lnTo>
                  <a:pt x="815" y="232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5" name="Freeform 24"/>
          <p:cNvSpPr>
            <a:spLocks noChangeArrowheads="1"/>
          </p:cNvSpPr>
          <p:nvPr/>
        </p:nvSpPr>
        <p:spPr bwMode="auto">
          <a:xfrm>
            <a:off x="3202783" y="2341565"/>
            <a:ext cx="461963" cy="441325"/>
          </a:xfrm>
          <a:custGeom>
            <a:avLst/>
            <a:gdLst>
              <a:gd name="T0" fmla="*/ 642 w 1285"/>
              <a:gd name="T1" fmla="*/ 817 h 1225"/>
              <a:gd name="T2" fmla="*/ 962 w 1285"/>
              <a:gd name="T3" fmla="*/ 585 h 1225"/>
              <a:gd name="T4" fmla="*/ 642 w 1285"/>
              <a:gd name="T5" fmla="*/ 410 h 1225"/>
              <a:gd name="T6" fmla="*/ 642 w 1285"/>
              <a:gd name="T7" fmla="*/ 817 h 1225"/>
              <a:gd name="T8" fmla="*/ 642 w 1285"/>
              <a:gd name="T9" fmla="*/ 118 h 1225"/>
              <a:gd name="T10" fmla="*/ 642 w 1285"/>
              <a:gd name="T11" fmla="*/ 235 h 1225"/>
              <a:gd name="T12" fmla="*/ 874 w 1285"/>
              <a:gd name="T13" fmla="*/ 235 h 1225"/>
              <a:gd name="T14" fmla="*/ 874 w 1285"/>
              <a:gd name="T15" fmla="*/ 118 h 1225"/>
              <a:gd name="T16" fmla="*/ 642 w 1285"/>
              <a:gd name="T17" fmla="*/ 118 h 1225"/>
              <a:gd name="T18" fmla="*/ 992 w 1285"/>
              <a:gd name="T19" fmla="*/ 235 h 1225"/>
              <a:gd name="T20" fmla="*/ 1284 w 1285"/>
              <a:gd name="T21" fmla="*/ 235 h 1225"/>
              <a:gd name="T22" fmla="*/ 1284 w 1285"/>
              <a:gd name="T23" fmla="*/ 874 h 1225"/>
              <a:gd name="T24" fmla="*/ 1167 w 1285"/>
              <a:gd name="T25" fmla="*/ 992 h 1225"/>
              <a:gd name="T26" fmla="*/ 350 w 1285"/>
              <a:gd name="T27" fmla="*/ 992 h 1225"/>
              <a:gd name="T28" fmla="*/ 235 w 1285"/>
              <a:gd name="T29" fmla="*/ 874 h 1225"/>
              <a:gd name="T30" fmla="*/ 235 w 1285"/>
              <a:gd name="T31" fmla="*/ 235 h 1225"/>
              <a:gd name="T32" fmla="*/ 524 w 1285"/>
              <a:gd name="T33" fmla="*/ 235 h 1225"/>
              <a:gd name="T34" fmla="*/ 524 w 1285"/>
              <a:gd name="T35" fmla="*/ 118 h 1225"/>
              <a:gd name="T36" fmla="*/ 642 w 1285"/>
              <a:gd name="T37" fmla="*/ 0 h 1225"/>
              <a:gd name="T38" fmla="*/ 874 w 1285"/>
              <a:gd name="T39" fmla="*/ 0 h 1225"/>
              <a:gd name="T40" fmla="*/ 992 w 1285"/>
              <a:gd name="T41" fmla="*/ 118 h 1225"/>
              <a:gd name="T42" fmla="*/ 992 w 1285"/>
              <a:gd name="T43" fmla="*/ 235 h 1225"/>
              <a:gd name="T44" fmla="*/ 117 w 1285"/>
              <a:gd name="T45" fmla="*/ 467 h 1225"/>
              <a:gd name="T46" fmla="*/ 117 w 1285"/>
              <a:gd name="T47" fmla="*/ 1110 h 1225"/>
              <a:gd name="T48" fmla="*/ 1049 w 1285"/>
              <a:gd name="T49" fmla="*/ 1110 h 1225"/>
              <a:gd name="T50" fmla="*/ 934 w 1285"/>
              <a:gd name="T51" fmla="*/ 1224 h 1225"/>
              <a:gd name="T52" fmla="*/ 117 w 1285"/>
              <a:gd name="T53" fmla="*/ 1224 h 1225"/>
              <a:gd name="T54" fmla="*/ 0 w 1285"/>
              <a:gd name="T55" fmla="*/ 1110 h 1225"/>
              <a:gd name="T56" fmla="*/ 0 w 1285"/>
              <a:gd name="T57" fmla="*/ 467 h 1225"/>
              <a:gd name="T58" fmla="*/ 117 w 1285"/>
              <a:gd name="T59" fmla="*/ 467 h 12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285" h="1225">
                <a:moveTo>
                  <a:pt x="642" y="817"/>
                </a:moveTo>
                <a:lnTo>
                  <a:pt x="962" y="585"/>
                </a:lnTo>
                <a:lnTo>
                  <a:pt x="642" y="410"/>
                </a:lnTo>
                <a:lnTo>
                  <a:pt x="642" y="817"/>
                </a:lnTo>
                <a:close/>
                <a:moveTo>
                  <a:pt x="642" y="118"/>
                </a:moveTo>
                <a:lnTo>
                  <a:pt x="642" y="235"/>
                </a:lnTo>
                <a:lnTo>
                  <a:pt x="874" y="235"/>
                </a:lnTo>
                <a:lnTo>
                  <a:pt x="874" y="118"/>
                </a:lnTo>
                <a:lnTo>
                  <a:pt x="642" y="118"/>
                </a:lnTo>
                <a:close/>
                <a:moveTo>
                  <a:pt x="992" y="235"/>
                </a:moveTo>
                <a:lnTo>
                  <a:pt x="1284" y="235"/>
                </a:lnTo>
                <a:lnTo>
                  <a:pt x="1284" y="874"/>
                </a:lnTo>
                <a:cubicBezTo>
                  <a:pt x="1284" y="940"/>
                  <a:pt x="1232" y="992"/>
                  <a:pt x="1167" y="992"/>
                </a:cubicBezTo>
                <a:lnTo>
                  <a:pt x="350" y="992"/>
                </a:lnTo>
                <a:cubicBezTo>
                  <a:pt x="284" y="992"/>
                  <a:pt x="235" y="940"/>
                  <a:pt x="235" y="874"/>
                </a:cubicBezTo>
                <a:lnTo>
                  <a:pt x="235" y="235"/>
                </a:lnTo>
                <a:lnTo>
                  <a:pt x="524" y="235"/>
                </a:lnTo>
                <a:lnTo>
                  <a:pt x="524" y="118"/>
                </a:lnTo>
                <a:cubicBezTo>
                  <a:pt x="524" y="52"/>
                  <a:pt x="576" y="0"/>
                  <a:pt x="642" y="0"/>
                </a:cubicBezTo>
                <a:lnTo>
                  <a:pt x="874" y="0"/>
                </a:lnTo>
                <a:cubicBezTo>
                  <a:pt x="940" y="0"/>
                  <a:pt x="992" y="52"/>
                  <a:pt x="992" y="118"/>
                </a:cubicBezTo>
                <a:lnTo>
                  <a:pt x="992" y="235"/>
                </a:lnTo>
                <a:close/>
                <a:moveTo>
                  <a:pt x="117" y="467"/>
                </a:moveTo>
                <a:lnTo>
                  <a:pt x="117" y="1110"/>
                </a:lnTo>
                <a:lnTo>
                  <a:pt x="1049" y="1110"/>
                </a:lnTo>
                <a:cubicBezTo>
                  <a:pt x="1049" y="1175"/>
                  <a:pt x="1000" y="1224"/>
                  <a:pt x="934" y="1224"/>
                </a:cubicBezTo>
                <a:lnTo>
                  <a:pt x="117" y="1224"/>
                </a:lnTo>
                <a:cubicBezTo>
                  <a:pt x="52" y="1224"/>
                  <a:pt x="0" y="1175"/>
                  <a:pt x="0" y="1110"/>
                </a:cubicBezTo>
                <a:lnTo>
                  <a:pt x="0" y="467"/>
                </a:lnTo>
                <a:lnTo>
                  <a:pt x="117" y="467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6" name="Freeform 25"/>
          <p:cNvSpPr>
            <a:spLocks noChangeArrowheads="1"/>
          </p:cNvSpPr>
          <p:nvPr/>
        </p:nvSpPr>
        <p:spPr bwMode="auto">
          <a:xfrm>
            <a:off x="4318796" y="2352675"/>
            <a:ext cx="377825" cy="419100"/>
          </a:xfrm>
          <a:custGeom>
            <a:avLst/>
            <a:gdLst>
              <a:gd name="T0" fmla="*/ 874 w 1050"/>
              <a:gd name="T1" fmla="*/ 820 h 1163"/>
              <a:gd name="T2" fmla="*/ 1044 w 1050"/>
              <a:gd name="T3" fmla="*/ 990 h 1163"/>
              <a:gd name="T4" fmla="*/ 874 w 1050"/>
              <a:gd name="T5" fmla="*/ 1162 h 1163"/>
              <a:gd name="T6" fmla="*/ 705 w 1050"/>
              <a:gd name="T7" fmla="*/ 990 h 1163"/>
              <a:gd name="T8" fmla="*/ 708 w 1050"/>
              <a:gd name="T9" fmla="*/ 951 h 1163"/>
              <a:gd name="T10" fmla="*/ 295 w 1050"/>
              <a:gd name="T11" fmla="*/ 711 h 1163"/>
              <a:gd name="T12" fmla="*/ 175 w 1050"/>
              <a:gd name="T13" fmla="*/ 757 h 1163"/>
              <a:gd name="T14" fmla="*/ 0 w 1050"/>
              <a:gd name="T15" fmla="*/ 583 h 1163"/>
              <a:gd name="T16" fmla="*/ 175 w 1050"/>
              <a:gd name="T17" fmla="*/ 408 h 1163"/>
              <a:gd name="T18" fmla="*/ 295 w 1050"/>
              <a:gd name="T19" fmla="*/ 454 h 1163"/>
              <a:gd name="T20" fmla="*/ 705 w 1050"/>
              <a:gd name="T21" fmla="*/ 216 h 1163"/>
              <a:gd name="T22" fmla="*/ 700 w 1050"/>
              <a:gd name="T23" fmla="*/ 175 h 1163"/>
              <a:gd name="T24" fmla="*/ 874 w 1050"/>
              <a:gd name="T25" fmla="*/ 0 h 1163"/>
              <a:gd name="T26" fmla="*/ 1049 w 1050"/>
              <a:gd name="T27" fmla="*/ 175 h 1163"/>
              <a:gd name="T28" fmla="*/ 874 w 1050"/>
              <a:gd name="T29" fmla="*/ 350 h 1163"/>
              <a:gd name="T30" fmla="*/ 754 w 1050"/>
              <a:gd name="T31" fmla="*/ 301 h 1163"/>
              <a:gd name="T32" fmla="*/ 344 w 1050"/>
              <a:gd name="T33" fmla="*/ 542 h 1163"/>
              <a:gd name="T34" fmla="*/ 350 w 1050"/>
              <a:gd name="T35" fmla="*/ 583 h 1163"/>
              <a:gd name="T36" fmla="*/ 344 w 1050"/>
              <a:gd name="T37" fmla="*/ 624 h 1163"/>
              <a:gd name="T38" fmla="*/ 760 w 1050"/>
              <a:gd name="T39" fmla="*/ 864 h 1163"/>
              <a:gd name="T40" fmla="*/ 874 w 1050"/>
              <a:gd name="T41" fmla="*/ 820 h 11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050" h="1163">
                <a:moveTo>
                  <a:pt x="874" y="820"/>
                </a:moveTo>
                <a:cubicBezTo>
                  <a:pt x="967" y="820"/>
                  <a:pt x="1044" y="897"/>
                  <a:pt x="1044" y="990"/>
                </a:cubicBezTo>
                <a:cubicBezTo>
                  <a:pt x="1044" y="1083"/>
                  <a:pt x="966" y="1162"/>
                  <a:pt x="874" y="1162"/>
                </a:cubicBezTo>
                <a:cubicBezTo>
                  <a:pt x="781" y="1162"/>
                  <a:pt x="705" y="1083"/>
                  <a:pt x="705" y="990"/>
                </a:cubicBezTo>
                <a:cubicBezTo>
                  <a:pt x="705" y="976"/>
                  <a:pt x="705" y="962"/>
                  <a:pt x="708" y="951"/>
                </a:cubicBezTo>
                <a:lnTo>
                  <a:pt x="295" y="711"/>
                </a:lnTo>
                <a:cubicBezTo>
                  <a:pt x="262" y="741"/>
                  <a:pt x="221" y="757"/>
                  <a:pt x="175" y="757"/>
                </a:cubicBezTo>
                <a:cubicBezTo>
                  <a:pt x="79" y="757"/>
                  <a:pt x="0" y="678"/>
                  <a:pt x="0" y="583"/>
                </a:cubicBezTo>
                <a:cubicBezTo>
                  <a:pt x="0" y="487"/>
                  <a:pt x="79" y="408"/>
                  <a:pt x="175" y="408"/>
                </a:cubicBezTo>
                <a:cubicBezTo>
                  <a:pt x="221" y="408"/>
                  <a:pt x="262" y="424"/>
                  <a:pt x="295" y="454"/>
                </a:cubicBezTo>
                <a:lnTo>
                  <a:pt x="705" y="216"/>
                </a:lnTo>
                <a:cubicBezTo>
                  <a:pt x="702" y="203"/>
                  <a:pt x="700" y="189"/>
                  <a:pt x="700" y="175"/>
                </a:cubicBezTo>
                <a:cubicBezTo>
                  <a:pt x="700" y="80"/>
                  <a:pt x="778" y="0"/>
                  <a:pt x="874" y="0"/>
                </a:cubicBezTo>
                <a:cubicBezTo>
                  <a:pt x="969" y="0"/>
                  <a:pt x="1049" y="79"/>
                  <a:pt x="1049" y="175"/>
                </a:cubicBezTo>
                <a:cubicBezTo>
                  <a:pt x="1049" y="270"/>
                  <a:pt x="970" y="350"/>
                  <a:pt x="874" y="350"/>
                </a:cubicBezTo>
                <a:cubicBezTo>
                  <a:pt x="828" y="350"/>
                  <a:pt x="787" y="331"/>
                  <a:pt x="754" y="301"/>
                </a:cubicBezTo>
                <a:lnTo>
                  <a:pt x="344" y="542"/>
                </a:lnTo>
                <a:cubicBezTo>
                  <a:pt x="347" y="555"/>
                  <a:pt x="350" y="569"/>
                  <a:pt x="350" y="583"/>
                </a:cubicBezTo>
                <a:cubicBezTo>
                  <a:pt x="350" y="596"/>
                  <a:pt x="347" y="610"/>
                  <a:pt x="344" y="624"/>
                </a:cubicBezTo>
                <a:lnTo>
                  <a:pt x="760" y="864"/>
                </a:lnTo>
                <a:cubicBezTo>
                  <a:pt x="790" y="837"/>
                  <a:pt x="831" y="820"/>
                  <a:pt x="874" y="820"/>
                </a:cubicBezTo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7" name="Freeform 26"/>
          <p:cNvSpPr>
            <a:spLocks noChangeArrowheads="1"/>
          </p:cNvSpPr>
          <p:nvPr/>
        </p:nvSpPr>
        <p:spPr bwMode="auto">
          <a:xfrm>
            <a:off x="5374483" y="2351088"/>
            <a:ext cx="411163" cy="419100"/>
          </a:xfrm>
          <a:custGeom>
            <a:avLst/>
            <a:gdLst>
              <a:gd name="T0" fmla="*/ 571 w 1144"/>
              <a:gd name="T1" fmla="*/ 787 h 1165"/>
              <a:gd name="T2" fmla="*/ 776 w 1144"/>
              <a:gd name="T3" fmla="*/ 582 h 1165"/>
              <a:gd name="T4" fmla="*/ 571 w 1144"/>
              <a:gd name="T5" fmla="*/ 377 h 1165"/>
              <a:gd name="T6" fmla="*/ 366 w 1144"/>
              <a:gd name="T7" fmla="*/ 582 h 1165"/>
              <a:gd name="T8" fmla="*/ 571 w 1144"/>
              <a:gd name="T9" fmla="*/ 787 h 1165"/>
              <a:gd name="T10" fmla="*/ 1006 w 1144"/>
              <a:gd name="T11" fmla="*/ 640 h 1165"/>
              <a:gd name="T12" fmla="*/ 1129 w 1144"/>
              <a:gd name="T13" fmla="*/ 735 h 1165"/>
              <a:gd name="T14" fmla="*/ 1134 w 1144"/>
              <a:gd name="T15" fmla="*/ 773 h 1165"/>
              <a:gd name="T16" fmla="*/ 1017 w 1144"/>
              <a:gd name="T17" fmla="*/ 976 h 1165"/>
              <a:gd name="T18" fmla="*/ 981 w 1144"/>
              <a:gd name="T19" fmla="*/ 987 h 1165"/>
              <a:gd name="T20" fmla="*/ 836 w 1144"/>
              <a:gd name="T21" fmla="*/ 929 h 1165"/>
              <a:gd name="T22" fmla="*/ 738 w 1144"/>
              <a:gd name="T23" fmla="*/ 987 h 1165"/>
              <a:gd name="T24" fmla="*/ 716 w 1144"/>
              <a:gd name="T25" fmla="*/ 1140 h 1165"/>
              <a:gd name="T26" fmla="*/ 689 w 1144"/>
              <a:gd name="T27" fmla="*/ 1164 h 1165"/>
              <a:gd name="T28" fmla="*/ 454 w 1144"/>
              <a:gd name="T29" fmla="*/ 1164 h 1165"/>
              <a:gd name="T30" fmla="*/ 427 w 1144"/>
              <a:gd name="T31" fmla="*/ 1140 h 1165"/>
              <a:gd name="T32" fmla="*/ 405 w 1144"/>
              <a:gd name="T33" fmla="*/ 987 h 1165"/>
              <a:gd name="T34" fmla="*/ 306 w 1144"/>
              <a:gd name="T35" fmla="*/ 929 h 1165"/>
              <a:gd name="T36" fmla="*/ 161 w 1144"/>
              <a:gd name="T37" fmla="*/ 987 h 1165"/>
              <a:gd name="T38" fmla="*/ 126 w 1144"/>
              <a:gd name="T39" fmla="*/ 976 h 1165"/>
              <a:gd name="T40" fmla="*/ 8 w 1144"/>
              <a:gd name="T41" fmla="*/ 773 h 1165"/>
              <a:gd name="T42" fmla="*/ 14 w 1144"/>
              <a:gd name="T43" fmla="*/ 735 h 1165"/>
              <a:gd name="T44" fmla="*/ 137 w 1144"/>
              <a:gd name="T45" fmla="*/ 640 h 1165"/>
              <a:gd name="T46" fmla="*/ 134 w 1144"/>
              <a:gd name="T47" fmla="*/ 582 h 1165"/>
              <a:gd name="T48" fmla="*/ 137 w 1144"/>
              <a:gd name="T49" fmla="*/ 525 h 1165"/>
              <a:gd name="T50" fmla="*/ 14 w 1144"/>
              <a:gd name="T51" fmla="*/ 429 h 1165"/>
              <a:gd name="T52" fmla="*/ 8 w 1144"/>
              <a:gd name="T53" fmla="*/ 391 h 1165"/>
              <a:gd name="T54" fmla="*/ 126 w 1144"/>
              <a:gd name="T55" fmla="*/ 189 h 1165"/>
              <a:gd name="T56" fmla="*/ 161 w 1144"/>
              <a:gd name="T57" fmla="*/ 178 h 1165"/>
              <a:gd name="T58" fmla="*/ 306 w 1144"/>
              <a:gd name="T59" fmla="*/ 235 h 1165"/>
              <a:gd name="T60" fmla="*/ 405 w 1144"/>
              <a:gd name="T61" fmla="*/ 178 h 1165"/>
              <a:gd name="T62" fmla="*/ 427 w 1144"/>
              <a:gd name="T63" fmla="*/ 25 h 1165"/>
              <a:gd name="T64" fmla="*/ 454 w 1144"/>
              <a:gd name="T65" fmla="*/ 0 h 1165"/>
              <a:gd name="T66" fmla="*/ 689 w 1144"/>
              <a:gd name="T67" fmla="*/ 0 h 1165"/>
              <a:gd name="T68" fmla="*/ 716 w 1144"/>
              <a:gd name="T69" fmla="*/ 25 h 1165"/>
              <a:gd name="T70" fmla="*/ 738 w 1144"/>
              <a:gd name="T71" fmla="*/ 178 h 1165"/>
              <a:gd name="T72" fmla="*/ 836 w 1144"/>
              <a:gd name="T73" fmla="*/ 235 h 1165"/>
              <a:gd name="T74" fmla="*/ 981 w 1144"/>
              <a:gd name="T75" fmla="*/ 178 h 1165"/>
              <a:gd name="T76" fmla="*/ 1017 w 1144"/>
              <a:gd name="T77" fmla="*/ 189 h 1165"/>
              <a:gd name="T78" fmla="*/ 1134 w 1144"/>
              <a:gd name="T79" fmla="*/ 391 h 1165"/>
              <a:gd name="T80" fmla="*/ 1129 w 1144"/>
              <a:gd name="T81" fmla="*/ 429 h 1165"/>
              <a:gd name="T82" fmla="*/ 1006 w 1144"/>
              <a:gd name="T83" fmla="*/ 525 h 1165"/>
              <a:gd name="T84" fmla="*/ 1009 w 1144"/>
              <a:gd name="T85" fmla="*/ 582 h 1165"/>
              <a:gd name="T86" fmla="*/ 1006 w 1144"/>
              <a:gd name="T87" fmla="*/ 640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144" h="1165">
                <a:moveTo>
                  <a:pt x="571" y="787"/>
                </a:moveTo>
                <a:cubicBezTo>
                  <a:pt x="683" y="787"/>
                  <a:pt x="776" y="694"/>
                  <a:pt x="776" y="582"/>
                </a:cubicBezTo>
                <a:cubicBezTo>
                  <a:pt x="776" y="470"/>
                  <a:pt x="683" y="377"/>
                  <a:pt x="571" y="377"/>
                </a:cubicBezTo>
                <a:cubicBezTo>
                  <a:pt x="459" y="377"/>
                  <a:pt x="366" y="470"/>
                  <a:pt x="366" y="582"/>
                </a:cubicBezTo>
                <a:cubicBezTo>
                  <a:pt x="366" y="694"/>
                  <a:pt x="459" y="787"/>
                  <a:pt x="571" y="787"/>
                </a:cubicBezTo>
                <a:close/>
                <a:moveTo>
                  <a:pt x="1006" y="640"/>
                </a:moveTo>
                <a:lnTo>
                  <a:pt x="1129" y="735"/>
                </a:lnTo>
                <a:cubicBezTo>
                  <a:pt x="1140" y="743"/>
                  <a:pt x="1143" y="760"/>
                  <a:pt x="1134" y="773"/>
                </a:cubicBezTo>
                <a:lnTo>
                  <a:pt x="1017" y="976"/>
                </a:lnTo>
                <a:cubicBezTo>
                  <a:pt x="1009" y="989"/>
                  <a:pt x="995" y="992"/>
                  <a:pt x="981" y="987"/>
                </a:cubicBezTo>
                <a:lnTo>
                  <a:pt x="836" y="929"/>
                </a:lnTo>
                <a:cubicBezTo>
                  <a:pt x="806" y="951"/>
                  <a:pt x="774" y="973"/>
                  <a:pt x="738" y="987"/>
                </a:cubicBezTo>
                <a:lnTo>
                  <a:pt x="716" y="1140"/>
                </a:lnTo>
                <a:cubicBezTo>
                  <a:pt x="713" y="1153"/>
                  <a:pt x="703" y="1164"/>
                  <a:pt x="689" y="1164"/>
                </a:cubicBezTo>
                <a:lnTo>
                  <a:pt x="454" y="1164"/>
                </a:lnTo>
                <a:cubicBezTo>
                  <a:pt x="440" y="1164"/>
                  <a:pt x="429" y="1153"/>
                  <a:pt x="427" y="1140"/>
                </a:cubicBezTo>
                <a:lnTo>
                  <a:pt x="405" y="987"/>
                </a:lnTo>
                <a:cubicBezTo>
                  <a:pt x="369" y="973"/>
                  <a:pt x="336" y="954"/>
                  <a:pt x="306" y="929"/>
                </a:cubicBezTo>
                <a:lnTo>
                  <a:pt x="161" y="987"/>
                </a:lnTo>
                <a:cubicBezTo>
                  <a:pt x="148" y="992"/>
                  <a:pt x="134" y="989"/>
                  <a:pt x="126" y="976"/>
                </a:cubicBezTo>
                <a:lnTo>
                  <a:pt x="8" y="773"/>
                </a:lnTo>
                <a:cubicBezTo>
                  <a:pt x="0" y="760"/>
                  <a:pt x="3" y="743"/>
                  <a:pt x="14" y="735"/>
                </a:cubicBezTo>
                <a:lnTo>
                  <a:pt x="137" y="640"/>
                </a:lnTo>
                <a:cubicBezTo>
                  <a:pt x="134" y="620"/>
                  <a:pt x="134" y="601"/>
                  <a:pt x="134" y="582"/>
                </a:cubicBezTo>
                <a:cubicBezTo>
                  <a:pt x="134" y="563"/>
                  <a:pt x="134" y="544"/>
                  <a:pt x="137" y="525"/>
                </a:cubicBezTo>
                <a:lnTo>
                  <a:pt x="14" y="429"/>
                </a:lnTo>
                <a:cubicBezTo>
                  <a:pt x="3" y="421"/>
                  <a:pt x="0" y="405"/>
                  <a:pt x="8" y="391"/>
                </a:cubicBezTo>
                <a:lnTo>
                  <a:pt x="126" y="189"/>
                </a:lnTo>
                <a:cubicBezTo>
                  <a:pt x="134" y="175"/>
                  <a:pt x="148" y="172"/>
                  <a:pt x="161" y="178"/>
                </a:cubicBezTo>
                <a:lnTo>
                  <a:pt x="306" y="235"/>
                </a:lnTo>
                <a:cubicBezTo>
                  <a:pt x="336" y="213"/>
                  <a:pt x="369" y="191"/>
                  <a:pt x="405" y="178"/>
                </a:cubicBezTo>
                <a:lnTo>
                  <a:pt x="427" y="25"/>
                </a:lnTo>
                <a:cubicBezTo>
                  <a:pt x="429" y="11"/>
                  <a:pt x="440" y="0"/>
                  <a:pt x="454" y="0"/>
                </a:cubicBezTo>
                <a:lnTo>
                  <a:pt x="689" y="0"/>
                </a:lnTo>
                <a:cubicBezTo>
                  <a:pt x="703" y="0"/>
                  <a:pt x="714" y="11"/>
                  <a:pt x="716" y="25"/>
                </a:cubicBezTo>
                <a:lnTo>
                  <a:pt x="738" y="178"/>
                </a:lnTo>
                <a:cubicBezTo>
                  <a:pt x="774" y="191"/>
                  <a:pt x="806" y="211"/>
                  <a:pt x="836" y="235"/>
                </a:cubicBezTo>
                <a:lnTo>
                  <a:pt x="981" y="178"/>
                </a:lnTo>
                <a:cubicBezTo>
                  <a:pt x="995" y="172"/>
                  <a:pt x="1009" y="175"/>
                  <a:pt x="1017" y="189"/>
                </a:cubicBezTo>
                <a:lnTo>
                  <a:pt x="1134" y="391"/>
                </a:lnTo>
                <a:cubicBezTo>
                  <a:pt x="1143" y="405"/>
                  <a:pt x="1140" y="421"/>
                  <a:pt x="1129" y="429"/>
                </a:cubicBezTo>
                <a:lnTo>
                  <a:pt x="1006" y="525"/>
                </a:lnTo>
                <a:cubicBezTo>
                  <a:pt x="1009" y="544"/>
                  <a:pt x="1009" y="563"/>
                  <a:pt x="1009" y="582"/>
                </a:cubicBezTo>
                <a:cubicBezTo>
                  <a:pt x="1009" y="601"/>
                  <a:pt x="1009" y="620"/>
                  <a:pt x="1006" y="640"/>
                </a:cubicBez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8" name="Freeform 27"/>
          <p:cNvSpPr>
            <a:spLocks noChangeArrowheads="1"/>
          </p:cNvSpPr>
          <p:nvPr/>
        </p:nvSpPr>
        <p:spPr bwMode="auto">
          <a:xfrm>
            <a:off x="6506371" y="2319339"/>
            <a:ext cx="293687" cy="484187"/>
          </a:xfrm>
          <a:custGeom>
            <a:avLst/>
            <a:gdLst>
              <a:gd name="T0" fmla="*/ 464 w 815"/>
              <a:gd name="T1" fmla="*/ 918 h 1343"/>
              <a:gd name="T2" fmla="*/ 464 w 815"/>
              <a:gd name="T3" fmla="*/ 1110 h 1343"/>
              <a:gd name="T4" fmla="*/ 350 w 815"/>
              <a:gd name="T5" fmla="*/ 1110 h 1343"/>
              <a:gd name="T6" fmla="*/ 350 w 815"/>
              <a:gd name="T7" fmla="*/ 918 h 1343"/>
              <a:gd name="T8" fmla="*/ 0 w 815"/>
              <a:gd name="T9" fmla="*/ 525 h 1343"/>
              <a:gd name="T10" fmla="*/ 98 w 815"/>
              <a:gd name="T11" fmla="*/ 525 h 1343"/>
              <a:gd name="T12" fmla="*/ 407 w 815"/>
              <a:gd name="T13" fmla="*/ 823 h 1343"/>
              <a:gd name="T14" fmla="*/ 716 w 815"/>
              <a:gd name="T15" fmla="*/ 525 h 1343"/>
              <a:gd name="T16" fmla="*/ 814 w 815"/>
              <a:gd name="T17" fmla="*/ 525 h 1343"/>
              <a:gd name="T18" fmla="*/ 464 w 815"/>
              <a:gd name="T19" fmla="*/ 918 h 1343"/>
              <a:gd name="T20" fmla="*/ 582 w 815"/>
              <a:gd name="T21" fmla="*/ 1342 h 1343"/>
              <a:gd name="T22" fmla="*/ 582 w 815"/>
              <a:gd name="T23" fmla="*/ 1225 h 1343"/>
              <a:gd name="T24" fmla="*/ 700 w 815"/>
              <a:gd name="T25" fmla="*/ 1225 h 1343"/>
              <a:gd name="T26" fmla="*/ 700 w 815"/>
              <a:gd name="T27" fmla="*/ 1342 h 1343"/>
              <a:gd name="T28" fmla="*/ 582 w 815"/>
              <a:gd name="T29" fmla="*/ 1342 h 1343"/>
              <a:gd name="T30" fmla="*/ 350 w 815"/>
              <a:gd name="T31" fmla="*/ 1342 h 1343"/>
              <a:gd name="T32" fmla="*/ 350 w 815"/>
              <a:gd name="T33" fmla="*/ 1225 h 1343"/>
              <a:gd name="T34" fmla="*/ 464 w 815"/>
              <a:gd name="T35" fmla="*/ 1225 h 1343"/>
              <a:gd name="T36" fmla="*/ 464 w 815"/>
              <a:gd name="T37" fmla="*/ 1342 h 1343"/>
              <a:gd name="T38" fmla="*/ 350 w 815"/>
              <a:gd name="T39" fmla="*/ 1342 h 1343"/>
              <a:gd name="T40" fmla="*/ 407 w 815"/>
              <a:gd name="T41" fmla="*/ 700 h 1343"/>
              <a:gd name="T42" fmla="*/ 232 w 815"/>
              <a:gd name="T43" fmla="*/ 525 h 1343"/>
              <a:gd name="T44" fmla="*/ 232 w 815"/>
              <a:gd name="T45" fmla="*/ 175 h 1343"/>
              <a:gd name="T46" fmla="*/ 407 w 815"/>
              <a:gd name="T47" fmla="*/ 0 h 1343"/>
              <a:gd name="T48" fmla="*/ 582 w 815"/>
              <a:gd name="T49" fmla="*/ 175 h 1343"/>
              <a:gd name="T50" fmla="*/ 582 w 815"/>
              <a:gd name="T51" fmla="*/ 525 h 1343"/>
              <a:gd name="T52" fmla="*/ 407 w 815"/>
              <a:gd name="T53" fmla="*/ 700 h 1343"/>
              <a:gd name="T54" fmla="*/ 115 w 815"/>
              <a:gd name="T55" fmla="*/ 1342 h 1343"/>
              <a:gd name="T56" fmla="*/ 115 w 815"/>
              <a:gd name="T57" fmla="*/ 1225 h 1343"/>
              <a:gd name="T58" fmla="*/ 232 w 815"/>
              <a:gd name="T59" fmla="*/ 1225 h 1343"/>
              <a:gd name="T60" fmla="*/ 232 w 815"/>
              <a:gd name="T61" fmla="*/ 1342 h 1343"/>
              <a:gd name="T62" fmla="*/ 115 w 815"/>
              <a:gd name="T63" fmla="*/ 1342 h 13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815" h="1343">
                <a:moveTo>
                  <a:pt x="464" y="918"/>
                </a:moveTo>
                <a:lnTo>
                  <a:pt x="464" y="1110"/>
                </a:lnTo>
                <a:lnTo>
                  <a:pt x="350" y="1110"/>
                </a:lnTo>
                <a:lnTo>
                  <a:pt x="350" y="918"/>
                </a:lnTo>
                <a:cubicBezTo>
                  <a:pt x="158" y="891"/>
                  <a:pt x="0" y="724"/>
                  <a:pt x="0" y="525"/>
                </a:cubicBezTo>
                <a:lnTo>
                  <a:pt x="98" y="525"/>
                </a:lnTo>
                <a:cubicBezTo>
                  <a:pt x="98" y="700"/>
                  <a:pt x="246" y="823"/>
                  <a:pt x="407" y="823"/>
                </a:cubicBezTo>
                <a:cubicBezTo>
                  <a:pt x="568" y="823"/>
                  <a:pt x="716" y="700"/>
                  <a:pt x="716" y="525"/>
                </a:cubicBezTo>
                <a:lnTo>
                  <a:pt x="814" y="525"/>
                </a:lnTo>
                <a:cubicBezTo>
                  <a:pt x="814" y="724"/>
                  <a:pt x="656" y="891"/>
                  <a:pt x="464" y="918"/>
                </a:cubicBezTo>
                <a:close/>
                <a:moveTo>
                  <a:pt x="582" y="1342"/>
                </a:moveTo>
                <a:lnTo>
                  <a:pt x="582" y="1225"/>
                </a:lnTo>
                <a:lnTo>
                  <a:pt x="700" y="1225"/>
                </a:lnTo>
                <a:lnTo>
                  <a:pt x="700" y="1342"/>
                </a:lnTo>
                <a:lnTo>
                  <a:pt x="582" y="1342"/>
                </a:lnTo>
                <a:close/>
                <a:moveTo>
                  <a:pt x="350" y="1342"/>
                </a:moveTo>
                <a:lnTo>
                  <a:pt x="350" y="1225"/>
                </a:lnTo>
                <a:lnTo>
                  <a:pt x="464" y="1225"/>
                </a:lnTo>
                <a:lnTo>
                  <a:pt x="464" y="1342"/>
                </a:lnTo>
                <a:lnTo>
                  <a:pt x="350" y="1342"/>
                </a:lnTo>
                <a:close/>
                <a:moveTo>
                  <a:pt x="407" y="700"/>
                </a:moveTo>
                <a:cubicBezTo>
                  <a:pt x="311" y="700"/>
                  <a:pt x="232" y="621"/>
                  <a:pt x="232" y="525"/>
                </a:cubicBezTo>
                <a:lnTo>
                  <a:pt x="232" y="175"/>
                </a:lnTo>
                <a:cubicBezTo>
                  <a:pt x="232" y="80"/>
                  <a:pt x="311" y="0"/>
                  <a:pt x="407" y="0"/>
                </a:cubicBezTo>
                <a:cubicBezTo>
                  <a:pt x="503" y="0"/>
                  <a:pt x="582" y="80"/>
                  <a:pt x="582" y="175"/>
                </a:cubicBezTo>
                <a:lnTo>
                  <a:pt x="582" y="525"/>
                </a:lnTo>
                <a:cubicBezTo>
                  <a:pt x="582" y="621"/>
                  <a:pt x="503" y="700"/>
                  <a:pt x="407" y="700"/>
                </a:cubicBezTo>
                <a:close/>
                <a:moveTo>
                  <a:pt x="115" y="1342"/>
                </a:moveTo>
                <a:lnTo>
                  <a:pt x="115" y="1225"/>
                </a:lnTo>
                <a:lnTo>
                  <a:pt x="232" y="1225"/>
                </a:lnTo>
                <a:lnTo>
                  <a:pt x="232" y="1342"/>
                </a:lnTo>
                <a:lnTo>
                  <a:pt x="115" y="1342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9" name="Freeform 28"/>
          <p:cNvSpPr>
            <a:spLocks noChangeArrowheads="1"/>
          </p:cNvSpPr>
          <p:nvPr/>
        </p:nvSpPr>
        <p:spPr bwMode="auto">
          <a:xfrm>
            <a:off x="7493794" y="2371727"/>
            <a:ext cx="461962" cy="377825"/>
          </a:xfrm>
          <a:custGeom>
            <a:avLst/>
            <a:gdLst>
              <a:gd name="T0" fmla="*/ 1167 w 1285"/>
              <a:gd name="T1" fmla="*/ 935 h 1051"/>
              <a:gd name="T2" fmla="*/ 1167 w 1285"/>
              <a:gd name="T3" fmla="*/ 115 h 1051"/>
              <a:gd name="T4" fmla="*/ 117 w 1285"/>
              <a:gd name="T5" fmla="*/ 115 h 1051"/>
              <a:gd name="T6" fmla="*/ 117 w 1285"/>
              <a:gd name="T7" fmla="*/ 935 h 1051"/>
              <a:gd name="T8" fmla="*/ 1167 w 1285"/>
              <a:gd name="T9" fmla="*/ 935 h 1051"/>
              <a:gd name="T10" fmla="*/ 1167 w 1285"/>
              <a:gd name="T11" fmla="*/ 0 h 1051"/>
              <a:gd name="T12" fmla="*/ 1284 w 1285"/>
              <a:gd name="T13" fmla="*/ 118 h 1051"/>
              <a:gd name="T14" fmla="*/ 1284 w 1285"/>
              <a:gd name="T15" fmla="*/ 932 h 1051"/>
              <a:gd name="T16" fmla="*/ 1167 w 1285"/>
              <a:gd name="T17" fmla="*/ 1050 h 1051"/>
              <a:gd name="T18" fmla="*/ 117 w 1285"/>
              <a:gd name="T19" fmla="*/ 1050 h 1051"/>
              <a:gd name="T20" fmla="*/ 0 w 1285"/>
              <a:gd name="T21" fmla="*/ 932 h 1051"/>
              <a:gd name="T22" fmla="*/ 0 w 1285"/>
              <a:gd name="T23" fmla="*/ 118 h 1051"/>
              <a:gd name="T24" fmla="*/ 117 w 1285"/>
              <a:gd name="T25" fmla="*/ 0 h 1051"/>
              <a:gd name="T26" fmla="*/ 1167 w 1285"/>
              <a:gd name="T27" fmla="*/ 0 h 1051"/>
              <a:gd name="T28" fmla="*/ 467 w 1285"/>
              <a:gd name="T29" fmla="*/ 757 h 1051"/>
              <a:gd name="T30" fmla="*/ 292 w 1285"/>
              <a:gd name="T31" fmla="*/ 583 h 1051"/>
              <a:gd name="T32" fmla="*/ 448 w 1285"/>
              <a:gd name="T33" fmla="*/ 410 h 1051"/>
              <a:gd name="T34" fmla="*/ 459 w 1285"/>
              <a:gd name="T35" fmla="*/ 410 h 1051"/>
              <a:gd name="T36" fmla="*/ 642 w 1285"/>
              <a:gd name="T37" fmla="*/ 293 h 1051"/>
              <a:gd name="T38" fmla="*/ 844 w 1285"/>
              <a:gd name="T39" fmla="*/ 468 h 1051"/>
              <a:gd name="T40" fmla="*/ 847 w 1285"/>
              <a:gd name="T41" fmla="*/ 468 h 1051"/>
              <a:gd name="T42" fmla="*/ 992 w 1285"/>
              <a:gd name="T43" fmla="*/ 613 h 1051"/>
              <a:gd name="T44" fmla="*/ 847 w 1285"/>
              <a:gd name="T45" fmla="*/ 757 h 1051"/>
              <a:gd name="T46" fmla="*/ 467 w 1285"/>
              <a:gd name="T47" fmla="*/ 757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285" h="1051">
                <a:moveTo>
                  <a:pt x="1167" y="935"/>
                </a:moveTo>
                <a:lnTo>
                  <a:pt x="1167" y="115"/>
                </a:lnTo>
                <a:lnTo>
                  <a:pt x="117" y="115"/>
                </a:lnTo>
                <a:lnTo>
                  <a:pt x="117" y="935"/>
                </a:lnTo>
                <a:lnTo>
                  <a:pt x="1167" y="935"/>
                </a:lnTo>
                <a:close/>
                <a:moveTo>
                  <a:pt x="1167" y="0"/>
                </a:moveTo>
                <a:cubicBezTo>
                  <a:pt x="1229" y="0"/>
                  <a:pt x="1284" y="55"/>
                  <a:pt x="1284" y="118"/>
                </a:cubicBezTo>
                <a:lnTo>
                  <a:pt x="1284" y="932"/>
                </a:lnTo>
                <a:cubicBezTo>
                  <a:pt x="1284" y="995"/>
                  <a:pt x="1229" y="1050"/>
                  <a:pt x="1167" y="1050"/>
                </a:cubicBezTo>
                <a:lnTo>
                  <a:pt x="117" y="1050"/>
                </a:lnTo>
                <a:cubicBezTo>
                  <a:pt x="54" y="1050"/>
                  <a:pt x="0" y="995"/>
                  <a:pt x="0" y="932"/>
                </a:cubicBezTo>
                <a:lnTo>
                  <a:pt x="0" y="118"/>
                </a:lnTo>
                <a:cubicBezTo>
                  <a:pt x="0" y="55"/>
                  <a:pt x="54" y="0"/>
                  <a:pt x="117" y="0"/>
                </a:cubicBezTo>
                <a:lnTo>
                  <a:pt x="1167" y="0"/>
                </a:lnTo>
                <a:close/>
                <a:moveTo>
                  <a:pt x="467" y="757"/>
                </a:moveTo>
                <a:cubicBezTo>
                  <a:pt x="371" y="757"/>
                  <a:pt x="292" y="678"/>
                  <a:pt x="292" y="583"/>
                </a:cubicBezTo>
                <a:cubicBezTo>
                  <a:pt x="292" y="492"/>
                  <a:pt x="360" y="419"/>
                  <a:pt x="448" y="410"/>
                </a:cubicBezTo>
                <a:lnTo>
                  <a:pt x="459" y="410"/>
                </a:lnTo>
                <a:cubicBezTo>
                  <a:pt x="492" y="342"/>
                  <a:pt x="560" y="293"/>
                  <a:pt x="642" y="293"/>
                </a:cubicBezTo>
                <a:cubicBezTo>
                  <a:pt x="746" y="293"/>
                  <a:pt x="830" y="369"/>
                  <a:pt x="844" y="468"/>
                </a:cubicBezTo>
                <a:lnTo>
                  <a:pt x="847" y="468"/>
                </a:lnTo>
                <a:cubicBezTo>
                  <a:pt x="926" y="468"/>
                  <a:pt x="992" y="533"/>
                  <a:pt x="992" y="613"/>
                </a:cubicBezTo>
                <a:cubicBezTo>
                  <a:pt x="992" y="692"/>
                  <a:pt x="926" y="757"/>
                  <a:pt x="847" y="757"/>
                </a:cubicBezTo>
                <a:lnTo>
                  <a:pt x="467" y="757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0" name="Freeform 29"/>
          <p:cNvSpPr>
            <a:spLocks noChangeArrowheads="1"/>
          </p:cNvSpPr>
          <p:nvPr/>
        </p:nvSpPr>
        <p:spPr bwMode="auto">
          <a:xfrm>
            <a:off x="8635208" y="2319339"/>
            <a:ext cx="327025" cy="484187"/>
          </a:xfrm>
          <a:custGeom>
            <a:avLst/>
            <a:gdLst>
              <a:gd name="T0" fmla="*/ 454 w 908"/>
              <a:gd name="T1" fmla="*/ 0 h 1343"/>
              <a:gd name="T2" fmla="*/ 907 w 908"/>
              <a:gd name="T3" fmla="*/ 189 h 1343"/>
              <a:gd name="T4" fmla="*/ 825 w 908"/>
              <a:gd name="T5" fmla="*/ 271 h 1343"/>
              <a:gd name="T6" fmla="*/ 454 w 908"/>
              <a:gd name="T7" fmla="*/ 118 h 1343"/>
              <a:gd name="T8" fmla="*/ 82 w 908"/>
              <a:gd name="T9" fmla="*/ 271 h 1343"/>
              <a:gd name="T10" fmla="*/ 0 w 908"/>
              <a:gd name="T11" fmla="*/ 189 h 1343"/>
              <a:gd name="T12" fmla="*/ 454 w 908"/>
              <a:gd name="T13" fmla="*/ 0 h 1343"/>
              <a:gd name="T14" fmla="*/ 164 w 908"/>
              <a:gd name="T15" fmla="*/ 353 h 1343"/>
              <a:gd name="T16" fmla="*/ 454 w 908"/>
              <a:gd name="T17" fmla="*/ 233 h 1343"/>
              <a:gd name="T18" fmla="*/ 743 w 908"/>
              <a:gd name="T19" fmla="*/ 353 h 1343"/>
              <a:gd name="T20" fmla="*/ 661 w 908"/>
              <a:gd name="T21" fmla="*/ 435 h 1343"/>
              <a:gd name="T22" fmla="*/ 454 w 908"/>
              <a:gd name="T23" fmla="*/ 350 h 1343"/>
              <a:gd name="T24" fmla="*/ 246 w 908"/>
              <a:gd name="T25" fmla="*/ 435 h 1343"/>
              <a:gd name="T26" fmla="*/ 164 w 908"/>
              <a:gd name="T27" fmla="*/ 353 h 1343"/>
              <a:gd name="T28" fmla="*/ 454 w 908"/>
              <a:gd name="T29" fmla="*/ 875 h 1343"/>
              <a:gd name="T30" fmla="*/ 571 w 908"/>
              <a:gd name="T31" fmla="*/ 757 h 1343"/>
              <a:gd name="T32" fmla="*/ 454 w 908"/>
              <a:gd name="T33" fmla="*/ 642 h 1343"/>
              <a:gd name="T34" fmla="*/ 336 w 908"/>
              <a:gd name="T35" fmla="*/ 757 h 1343"/>
              <a:gd name="T36" fmla="*/ 454 w 908"/>
              <a:gd name="T37" fmla="*/ 875 h 1343"/>
              <a:gd name="T38" fmla="*/ 628 w 908"/>
              <a:gd name="T39" fmla="*/ 525 h 1343"/>
              <a:gd name="T40" fmla="*/ 686 w 908"/>
              <a:gd name="T41" fmla="*/ 582 h 1343"/>
              <a:gd name="T42" fmla="*/ 686 w 908"/>
              <a:gd name="T43" fmla="*/ 1282 h 1343"/>
              <a:gd name="T44" fmla="*/ 628 w 908"/>
              <a:gd name="T45" fmla="*/ 1342 h 1343"/>
              <a:gd name="T46" fmla="*/ 279 w 908"/>
              <a:gd name="T47" fmla="*/ 1342 h 1343"/>
              <a:gd name="T48" fmla="*/ 221 w 908"/>
              <a:gd name="T49" fmla="*/ 1282 h 1343"/>
              <a:gd name="T50" fmla="*/ 221 w 908"/>
              <a:gd name="T51" fmla="*/ 582 h 1343"/>
              <a:gd name="T52" fmla="*/ 279 w 908"/>
              <a:gd name="T53" fmla="*/ 525 h 1343"/>
              <a:gd name="T54" fmla="*/ 628 w 908"/>
              <a:gd name="T55" fmla="*/ 525 h 13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908" h="1343">
                <a:moveTo>
                  <a:pt x="454" y="0"/>
                </a:moveTo>
                <a:cubicBezTo>
                  <a:pt x="631" y="0"/>
                  <a:pt x="792" y="71"/>
                  <a:pt x="907" y="189"/>
                </a:cubicBezTo>
                <a:lnTo>
                  <a:pt x="825" y="271"/>
                </a:lnTo>
                <a:cubicBezTo>
                  <a:pt x="730" y="175"/>
                  <a:pt x="599" y="118"/>
                  <a:pt x="454" y="118"/>
                </a:cubicBezTo>
                <a:cubicBezTo>
                  <a:pt x="310" y="118"/>
                  <a:pt x="178" y="175"/>
                  <a:pt x="82" y="271"/>
                </a:cubicBezTo>
                <a:lnTo>
                  <a:pt x="0" y="189"/>
                </a:lnTo>
                <a:cubicBezTo>
                  <a:pt x="115" y="74"/>
                  <a:pt x="276" y="0"/>
                  <a:pt x="454" y="0"/>
                </a:cubicBezTo>
                <a:close/>
                <a:moveTo>
                  <a:pt x="164" y="353"/>
                </a:moveTo>
                <a:cubicBezTo>
                  <a:pt x="238" y="279"/>
                  <a:pt x="342" y="233"/>
                  <a:pt x="454" y="233"/>
                </a:cubicBezTo>
                <a:cubicBezTo>
                  <a:pt x="566" y="233"/>
                  <a:pt x="669" y="279"/>
                  <a:pt x="743" y="353"/>
                </a:cubicBezTo>
                <a:lnTo>
                  <a:pt x="661" y="435"/>
                </a:lnTo>
                <a:cubicBezTo>
                  <a:pt x="609" y="383"/>
                  <a:pt x="534" y="350"/>
                  <a:pt x="454" y="350"/>
                </a:cubicBezTo>
                <a:cubicBezTo>
                  <a:pt x="375" y="350"/>
                  <a:pt x="298" y="383"/>
                  <a:pt x="246" y="435"/>
                </a:cubicBezTo>
                <a:lnTo>
                  <a:pt x="164" y="353"/>
                </a:lnTo>
                <a:close/>
                <a:moveTo>
                  <a:pt x="454" y="875"/>
                </a:moveTo>
                <a:cubicBezTo>
                  <a:pt x="516" y="875"/>
                  <a:pt x="571" y="820"/>
                  <a:pt x="571" y="757"/>
                </a:cubicBezTo>
                <a:cubicBezTo>
                  <a:pt x="571" y="694"/>
                  <a:pt x="517" y="642"/>
                  <a:pt x="454" y="642"/>
                </a:cubicBezTo>
                <a:cubicBezTo>
                  <a:pt x="392" y="642"/>
                  <a:pt x="336" y="694"/>
                  <a:pt x="336" y="757"/>
                </a:cubicBezTo>
                <a:cubicBezTo>
                  <a:pt x="336" y="820"/>
                  <a:pt x="391" y="875"/>
                  <a:pt x="454" y="875"/>
                </a:cubicBezTo>
                <a:close/>
                <a:moveTo>
                  <a:pt x="628" y="525"/>
                </a:moveTo>
                <a:cubicBezTo>
                  <a:pt x="661" y="525"/>
                  <a:pt x="686" y="550"/>
                  <a:pt x="686" y="582"/>
                </a:cubicBezTo>
                <a:lnTo>
                  <a:pt x="686" y="1282"/>
                </a:lnTo>
                <a:cubicBezTo>
                  <a:pt x="686" y="1315"/>
                  <a:pt x="661" y="1342"/>
                  <a:pt x="628" y="1342"/>
                </a:cubicBezTo>
                <a:lnTo>
                  <a:pt x="279" y="1342"/>
                </a:lnTo>
                <a:cubicBezTo>
                  <a:pt x="246" y="1342"/>
                  <a:pt x="221" y="1315"/>
                  <a:pt x="221" y="1282"/>
                </a:cubicBezTo>
                <a:lnTo>
                  <a:pt x="221" y="582"/>
                </a:lnTo>
                <a:cubicBezTo>
                  <a:pt x="221" y="550"/>
                  <a:pt x="246" y="525"/>
                  <a:pt x="279" y="525"/>
                </a:cubicBezTo>
                <a:lnTo>
                  <a:pt x="628" y="525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1" name="Freeform 30"/>
          <p:cNvSpPr>
            <a:spLocks noChangeArrowheads="1"/>
          </p:cNvSpPr>
          <p:nvPr/>
        </p:nvSpPr>
        <p:spPr bwMode="auto">
          <a:xfrm>
            <a:off x="9702006" y="2330451"/>
            <a:ext cx="336550" cy="461963"/>
          </a:xfrm>
          <a:custGeom>
            <a:avLst/>
            <a:gdLst>
              <a:gd name="T0" fmla="*/ 642 w 936"/>
              <a:gd name="T1" fmla="*/ 1282 h 1283"/>
              <a:gd name="T2" fmla="*/ 642 w 936"/>
              <a:gd name="T3" fmla="*/ 1164 h 1283"/>
              <a:gd name="T4" fmla="*/ 760 w 936"/>
              <a:gd name="T5" fmla="*/ 1164 h 1283"/>
              <a:gd name="T6" fmla="*/ 760 w 936"/>
              <a:gd name="T7" fmla="*/ 1282 h 1283"/>
              <a:gd name="T8" fmla="*/ 642 w 936"/>
              <a:gd name="T9" fmla="*/ 1282 h 1283"/>
              <a:gd name="T10" fmla="*/ 732 w 936"/>
              <a:gd name="T11" fmla="*/ 142 h 1283"/>
              <a:gd name="T12" fmla="*/ 935 w 936"/>
              <a:gd name="T13" fmla="*/ 525 h 1283"/>
              <a:gd name="T14" fmla="*/ 467 w 936"/>
              <a:gd name="T15" fmla="*/ 990 h 1283"/>
              <a:gd name="T16" fmla="*/ 0 w 936"/>
              <a:gd name="T17" fmla="*/ 525 h 1283"/>
              <a:gd name="T18" fmla="*/ 202 w 936"/>
              <a:gd name="T19" fmla="*/ 142 h 1283"/>
              <a:gd name="T20" fmla="*/ 284 w 936"/>
              <a:gd name="T21" fmla="*/ 224 h 1283"/>
              <a:gd name="T22" fmla="*/ 117 w 936"/>
              <a:gd name="T23" fmla="*/ 525 h 1283"/>
              <a:gd name="T24" fmla="*/ 467 w 936"/>
              <a:gd name="T25" fmla="*/ 875 h 1283"/>
              <a:gd name="T26" fmla="*/ 817 w 936"/>
              <a:gd name="T27" fmla="*/ 525 h 1283"/>
              <a:gd name="T28" fmla="*/ 648 w 936"/>
              <a:gd name="T29" fmla="*/ 227 h 1283"/>
              <a:gd name="T30" fmla="*/ 732 w 936"/>
              <a:gd name="T31" fmla="*/ 142 h 1283"/>
              <a:gd name="T32" fmla="*/ 525 w 936"/>
              <a:gd name="T33" fmla="*/ 0 h 1283"/>
              <a:gd name="T34" fmla="*/ 525 w 936"/>
              <a:gd name="T35" fmla="*/ 582 h 1283"/>
              <a:gd name="T36" fmla="*/ 410 w 936"/>
              <a:gd name="T37" fmla="*/ 582 h 1283"/>
              <a:gd name="T38" fmla="*/ 410 w 936"/>
              <a:gd name="T39" fmla="*/ 0 h 1283"/>
              <a:gd name="T40" fmla="*/ 525 w 936"/>
              <a:gd name="T41" fmla="*/ 0 h 1283"/>
              <a:gd name="T42" fmla="*/ 410 w 936"/>
              <a:gd name="T43" fmla="*/ 1282 h 1283"/>
              <a:gd name="T44" fmla="*/ 410 w 936"/>
              <a:gd name="T45" fmla="*/ 1164 h 1283"/>
              <a:gd name="T46" fmla="*/ 525 w 936"/>
              <a:gd name="T47" fmla="*/ 1164 h 1283"/>
              <a:gd name="T48" fmla="*/ 525 w 936"/>
              <a:gd name="T49" fmla="*/ 1282 h 1283"/>
              <a:gd name="T50" fmla="*/ 410 w 936"/>
              <a:gd name="T51" fmla="*/ 1282 h 1283"/>
              <a:gd name="T52" fmla="*/ 175 w 936"/>
              <a:gd name="T53" fmla="*/ 1282 h 1283"/>
              <a:gd name="T54" fmla="*/ 175 w 936"/>
              <a:gd name="T55" fmla="*/ 1164 h 1283"/>
              <a:gd name="T56" fmla="*/ 292 w 936"/>
              <a:gd name="T57" fmla="*/ 1164 h 1283"/>
              <a:gd name="T58" fmla="*/ 292 w 936"/>
              <a:gd name="T59" fmla="*/ 1282 h 1283"/>
              <a:gd name="T60" fmla="*/ 175 w 936"/>
              <a:gd name="T61" fmla="*/ 1282 h 12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936" h="1283">
                <a:moveTo>
                  <a:pt x="642" y="1282"/>
                </a:moveTo>
                <a:lnTo>
                  <a:pt x="642" y="1164"/>
                </a:lnTo>
                <a:lnTo>
                  <a:pt x="760" y="1164"/>
                </a:lnTo>
                <a:lnTo>
                  <a:pt x="760" y="1282"/>
                </a:lnTo>
                <a:lnTo>
                  <a:pt x="642" y="1282"/>
                </a:lnTo>
                <a:close/>
                <a:moveTo>
                  <a:pt x="732" y="142"/>
                </a:moveTo>
                <a:cubicBezTo>
                  <a:pt x="853" y="227"/>
                  <a:pt x="935" y="367"/>
                  <a:pt x="935" y="525"/>
                </a:cubicBezTo>
                <a:cubicBezTo>
                  <a:pt x="935" y="782"/>
                  <a:pt x="724" y="990"/>
                  <a:pt x="467" y="990"/>
                </a:cubicBezTo>
                <a:cubicBezTo>
                  <a:pt x="210" y="990"/>
                  <a:pt x="0" y="782"/>
                  <a:pt x="0" y="525"/>
                </a:cubicBezTo>
                <a:cubicBezTo>
                  <a:pt x="0" y="367"/>
                  <a:pt x="82" y="227"/>
                  <a:pt x="202" y="142"/>
                </a:cubicBezTo>
                <a:lnTo>
                  <a:pt x="284" y="224"/>
                </a:lnTo>
                <a:cubicBezTo>
                  <a:pt x="183" y="287"/>
                  <a:pt x="117" y="399"/>
                  <a:pt x="117" y="525"/>
                </a:cubicBezTo>
                <a:cubicBezTo>
                  <a:pt x="117" y="719"/>
                  <a:pt x="273" y="875"/>
                  <a:pt x="467" y="875"/>
                </a:cubicBezTo>
                <a:cubicBezTo>
                  <a:pt x="661" y="875"/>
                  <a:pt x="817" y="719"/>
                  <a:pt x="817" y="525"/>
                </a:cubicBezTo>
                <a:cubicBezTo>
                  <a:pt x="817" y="399"/>
                  <a:pt x="749" y="287"/>
                  <a:pt x="648" y="227"/>
                </a:cubicBezTo>
                <a:lnTo>
                  <a:pt x="732" y="142"/>
                </a:lnTo>
                <a:close/>
                <a:moveTo>
                  <a:pt x="525" y="0"/>
                </a:moveTo>
                <a:lnTo>
                  <a:pt x="525" y="582"/>
                </a:lnTo>
                <a:lnTo>
                  <a:pt x="410" y="582"/>
                </a:lnTo>
                <a:lnTo>
                  <a:pt x="410" y="0"/>
                </a:lnTo>
                <a:lnTo>
                  <a:pt x="525" y="0"/>
                </a:lnTo>
                <a:close/>
                <a:moveTo>
                  <a:pt x="410" y="1282"/>
                </a:moveTo>
                <a:lnTo>
                  <a:pt x="410" y="1164"/>
                </a:lnTo>
                <a:lnTo>
                  <a:pt x="525" y="1164"/>
                </a:lnTo>
                <a:lnTo>
                  <a:pt x="525" y="1282"/>
                </a:lnTo>
                <a:lnTo>
                  <a:pt x="410" y="1282"/>
                </a:lnTo>
                <a:close/>
                <a:moveTo>
                  <a:pt x="175" y="1282"/>
                </a:moveTo>
                <a:lnTo>
                  <a:pt x="175" y="1164"/>
                </a:lnTo>
                <a:lnTo>
                  <a:pt x="292" y="1164"/>
                </a:lnTo>
                <a:lnTo>
                  <a:pt x="292" y="1282"/>
                </a:lnTo>
                <a:lnTo>
                  <a:pt x="175" y="1282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2" name="Freeform 31"/>
          <p:cNvSpPr>
            <a:spLocks noChangeArrowheads="1"/>
          </p:cNvSpPr>
          <p:nvPr/>
        </p:nvSpPr>
        <p:spPr bwMode="auto">
          <a:xfrm>
            <a:off x="10754521" y="2371727"/>
            <a:ext cx="377825" cy="377825"/>
          </a:xfrm>
          <a:custGeom>
            <a:avLst/>
            <a:gdLst>
              <a:gd name="T0" fmla="*/ 932 w 1051"/>
              <a:gd name="T1" fmla="*/ 350 h 1051"/>
              <a:gd name="T2" fmla="*/ 1050 w 1051"/>
              <a:gd name="T3" fmla="*/ 350 h 1051"/>
              <a:gd name="T4" fmla="*/ 1050 w 1051"/>
              <a:gd name="T5" fmla="*/ 468 h 1051"/>
              <a:gd name="T6" fmla="*/ 932 w 1051"/>
              <a:gd name="T7" fmla="*/ 468 h 1051"/>
              <a:gd name="T8" fmla="*/ 932 w 1051"/>
              <a:gd name="T9" fmla="*/ 350 h 1051"/>
              <a:gd name="T10" fmla="*/ 992 w 1051"/>
              <a:gd name="T11" fmla="*/ 730 h 1051"/>
              <a:gd name="T12" fmla="*/ 1050 w 1051"/>
              <a:gd name="T13" fmla="*/ 787 h 1051"/>
              <a:gd name="T14" fmla="*/ 1050 w 1051"/>
              <a:gd name="T15" fmla="*/ 992 h 1051"/>
              <a:gd name="T16" fmla="*/ 992 w 1051"/>
              <a:gd name="T17" fmla="*/ 1050 h 1051"/>
              <a:gd name="T18" fmla="*/ 0 w 1051"/>
              <a:gd name="T19" fmla="*/ 58 h 1051"/>
              <a:gd name="T20" fmla="*/ 58 w 1051"/>
              <a:gd name="T21" fmla="*/ 0 h 1051"/>
              <a:gd name="T22" fmla="*/ 263 w 1051"/>
              <a:gd name="T23" fmla="*/ 0 h 1051"/>
              <a:gd name="T24" fmla="*/ 320 w 1051"/>
              <a:gd name="T25" fmla="*/ 58 h 1051"/>
              <a:gd name="T26" fmla="*/ 353 w 1051"/>
              <a:gd name="T27" fmla="*/ 266 h 1051"/>
              <a:gd name="T28" fmla="*/ 339 w 1051"/>
              <a:gd name="T29" fmla="*/ 326 h 1051"/>
              <a:gd name="T30" fmla="*/ 211 w 1051"/>
              <a:gd name="T31" fmla="*/ 454 h 1051"/>
              <a:gd name="T32" fmla="*/ 596 w 1051"/>
              <a:gd name="T33" fmla="*/ 839 h 1051"/>
              <a:gd name="T34" fmla="*/ 725 w 1051"/>
              <a:gd name="T35" fmla="*/ 711 h 1051"/>
              <a:gd name="T36" fmla="*/ 785 w 1051"/>
              <a:gd name="T37" fmla="*/ 697 h 1051"/>
              <a:gd name="T38" fmla="*/ 992 w 1051"/>
              <a:gd name="T39" fmla="*/ 730 h 1051"/>
              <a:gd name="T40" fmla="*/ 817 w 1051"/>
              <a:gd name="T41" fmla="*/ 350 h 1051"/>
              <a:gd name="T42" fmla="*/ 817 w 1051"/>
              <a:gd name="T43" fmla="*/ 468 h 1051"/>
              <a:gd name="T44" fmla="*/ 700 w 1051"/>
              <a:gd name="T45" fmla="*/ 468 h 1051"/>
              <a:gd name="T46" fmla="*/ 700 w 1051"/>
              <a:gd name="T47" fmla="*/ 350 h 1051"/>
              <a:gd name="T48" fmla="*/ 817 w 1051"/>
              <a:gd name="T49" fmla="*/ 350 h 1051"/>
              <a:gd name="T50" fmla="*/ 582 w 1051"/>
              <a:gd name="T51" fmla="*/ 350 h 1051"/>
              <a:gd name="T52" fmla="*/ 582 w 1051"/>
              <a:gd name="T53" fmla="*/ 468 h 1051"/>
              <a:gd name="T54" fmla="*/ 468 w 1051"/>
              <a:gd name="T55" fmla="*/ 468 h 1051"/>
              <a:gd name="T56" fmla="*/ 468 w 1051"/>
              <a:gd name="T57" fmla="*/ 350 h 1051"/>
              <a:gd name="T58" fmla="*/ 582 w 1051"/>
              <a:gd name="T59" fmla="*/ 350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051" h="1051">
                <a:moveTo>
                  <a:pt x="932" y="350"/>
                </a:moveTo>
                <a:lnTo>
                  <a:pt x="1050" y="350"/>
                </a:lnTo>
                <a:lnTo>
                  <a:pt x="1050" y="468"/>
                </a:lnTo>
                <a:lnTo>
                  <a:pt x="932" y="468"/>
                </a:lnTo>
                <a:lnTo>
                  <a:pt x="932" y="350"/>
                </a:lnTo>
                <a:close/>
                <a:moveTo>
                  <a:pt x="992" y="730"/>
                </a:moveTo>
                <a:cubicBezTo>
                  <a:pt x="1025" y="730"/>
                  <a:pt x="1050" y="755"/>
                  <a:pt x="1050" y="787"/>
                </a:cubicBezTo>
                <a:lnTo>
                  <a:pt x="1050" y="992"/>
                </a:lnTo>
                <a:cubicBezTo>
                  <a:pt x="1050" y="1025"/>
                  <a:pt x="1025" y="1050"/>
                  <a:pt x="992" y="1050"/>
                </a:cubicBezTo>
                <a:cubicBezTo>
                  <a:pt x="446" y="1050"/>
                  <a:pt x="0" y="604"/>
                  <a:pt x="0" y="58"/>
                </a:cubicBezTo>
                <a:cubicBezTo>
                  <a:pt x="0" y="25"/>
                  <a:pt x="25" y="0"/>
                  <a:pt x="58" y="0"/>
                </a:cubicBezTo>
                <a:lnTo>
                  <a:pt x="263" y="0"/>
                </a:lnTo>
                <a:cubicBezTo>
                  <a:pt x="295" y="0"/>
                  <a:pt x="320" y="25"/>
                  <a:pt x="320" y="58"/>
                </a:cubicBezTo>
                <a:cubicBezTo>
                  <a:pt x="320" y="132"/>
                  <a:pt x="331" y="200"/>
                  <a:pt x="353" y="266"/>
                </a:cubicBezTo>
                <a:cubicBezTo>
                  <a:pt x="358" y="285"/>
                  <a:pt x="356" y="309"/>
                  <a:pt x="339" y="326"/>
                </a:cubicBezTo>
                <a:lnTo>
                  <a:pt x="211" y="454"/>
                </a:lnTo>
                <a:cubicBezTo>
                  <a:pt x="295" y="618"/>
                  <a:pt x="432" y="755"/>
                  <a:pt x="596" y="839"/>
                </a:cubicBezTo>
                <a:lnTo>
                  <a:pt x="725" y="711"/>
                </a:lnTo>
                <a:cubicBezTo>
                  <a:pt x="741" y="695"/>
                  <a:pt x="765" y="692"/>
                  <a:pt x="785" y="697"/>
                </a:cubicBezTo>
                <a:cubicBezTo>
                  <a:pt x="850" y="719"/>
                  <a:pt x="919" y="730"/>
                  <a:pt x="992" y="730"/>
                </a:cubicBezTo>
                <a:close/>
                <a:moveTo>
                  <a:pt x="817" y="350"/>
                </a:moveTo>
                <a:lnTo>
                  <a:pt x="817" y="468"/>
                </a:lnTo>
                <a:lnTo>
                  <a:pt x="700" y="468"/>
                </a:lnTo>
                <a:lnTo>
                  <a:pt x="700" y="350"/>
                </a:lnTo>
                <a:lnTo>
                  <a:pt x="817" y="350"/>
                </a:lnTo>
                <a:close/>
                <a:moveTo>
                  <a:pt x="582" y="350"/>
                </a:moveTo>
                <a:lnTo>
                  <a:pt x="582" y="468"/>
                </a:lnTo>
                <a:lnTo>
                  <a:pt x="468" y="468"/>
                </a:lnTo>
                <a:lnTo>
                  <a:pt x="468" y="350"/>
                </a:lnTo>
                <a:lnTo>
                  <a:pt x="582" y="350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3" name="Freeform 32"/>
          <p:cNvSpPr>
            <a:spLocks noChangeArrowheads="1"/>
          </p:cNvSpPr>
          <p:nvPr/>
        </p:nvSpPr>
        <p:spPr bwMode="auto">
          <a:xfrm>
            <a:off x="1058069" y="3228977"/>
            <a:ext cx="463550" cy="398463"/>
          </a:xfrm>
          <a:custGeom>
            <a:avLst/>
            <a:gdLst>
              <a:gd name="T0" fmla="*/ 643 w 1286"/>
              <a:gd name="T1" fmla="*/ 874 h 1107"/>
              <a:gd name="T2" fmla="*/ 760 w 1286"/>
              <a:gd name="T3" fmla="*/ 756 h 1107"/>
              <a:gd name="T4" fmla="*/ 643 w 1286"/>
              <a:gd name="T5" fmla="*/ 639 h 1107"/>
              <a:gd name="T6" fmla="*/ 525 w 1286"/>
              <a:gd name="T7" fmla="*/ 756 h 1107"/>
              <a:gd name="T8" fmla="*/ 643 w 1286"/>
              <a:gd name="T9" fmla="*/ 874 h 1107"/>
              <a:gd name="T10" fmla="*/ 468 w 1286"/>
              <a:gd name="T11" fmla="*/ 407 h 1107"/>
              <a:gd name="T12" fmla="*/ 817 w 1286"/>
              <a:gd name="T13" fmla="*/ 407 h 1107"/>
              <a:gd name="T14" fmla="*/ 643 w 1286"/>
              <a:gd name="T15" fmla="*/ 150 h 1107"/>
              <a:gd name="T16" fmla="*/ 468 w 1286"/>
              <a:gd name="T17" fmla="*/ 407 h 1107"/>
              <a:gd name="T18" fmla="*/ 946 w 1286"/>
              <a:gd name="T19" fmla="*/ 407 h 1107"/>
              <a:gd name="T20" fmla="*/ 1225 w 1286"/>
              <a:gd name="T21" fmla="*/ 407 h 1107"/>
              <a:gd name="T22" fmla="*/ 1285 w 1286"/>
              <a:gd name="T23" fmla="*/ 465 h 1107"/>
              <a:gd name="T24" fmla="*/ 1134 w 1286"/>
              <a:gd name="T25" fmla="*/ 1021 h 1107"/>
              <a:gd name="T26" fmla="*/ 1022 w 1286"/>
              <a:gd name="T27" fmla="*/ 1106 h 1107"/>
              <a:gd name="T28" fmla="*/ 263 w 1286"/>
              <a:gd name="T29" fmla="*/ 1106 h 1107"/>
              <a:gd name="T30" fmla="*/ 151 w 1286"/>
              <a:gd name="T31" fmla="*/ 1021 h 1107"/>
              <a:gd name="T32" fmla="*/ 3 w 1286"/>
              <a:gd name="T33" fmla="*/ 481 h 1107"/>
              <a:gd name="T34" fmla="*/ 0 w 1286"/>
              <a:gd name="T35" fmla="*/ 465 h 1107"/>
              <a:gd name="T36" fmla="*/ 60 w 1286"/>
              <a:gd name="T37" fmla="*/ 407 h 1107"/>
              <a:gd name="T38" fmla="*/ 339 w 1286"/>
              <a:gd name="T39" fmla="*/ 407 h 1107"/>
              <a:gd name="T40" fmla="*/ 593 w 1286"/>
              <a:gd name="T41" fmla="*/ 25 h 1107"/>
              <a:gd name="T42" fmla="*/ 643 w 1286"/>
              <a:gd name="T43" fmla="*/ 0 h 1107"/>
              <a:gd name="T44" fmla="*/ 692 w 1286"/>
              <a:gd name="T45" fmla="*/ 25 h 1107"/>
              <a:gd name="T46" fmla="*/ 946 w 1286"/>
              <a:gd name="T47" fmla="*/ 407 h 1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286" h="1107">
                <a:moveTo>
                  <a:pt x="643" y="874"/>
                </a:moveTo>
                <a:cubicBezTo>
                  <a:pt x="705" y="874"/>
                  <a:pt x="760" y="819"/>
                  <a:pt x="760" y="756"/>
                </a:cubicBezTo>
                <a:cubicBezTo>
                  <a:pt x="760" y="693"/>
                  <a:pt x="705" y="639"/>
                  <a:pt x="643" y="639"/>
                </a:cubicBezTo>
                <a:cubicBezTo>
                  <a:pt x="580" y="639"/>
                  <a:pt x="525" y="693"/>
                  <a:pt x="525" y="756"/>
                </a:cubicBezTo>
                <a:cubicBezTo>
                  <a:pt x="525" y="819"/>
                  <a:pt x="580" y="874"/>
                  <a:pt x="643" y="874"/>
                </a:cubicBezTo>
                <a:close/>
                <a:moveTo>
                  <a:pt x="468" y="407"/>
                </a:moveTo>
                <a:lnTo>
                  <a:pt x="817" y="407"/>
                </a:lnTo>
                <a:lnTo>
                  <a:pt x="643" y="150"/>
                </a:lnTo>
                <a:lnTo>
                  <a:pt x="468" y="407"/>
                </a:lnTo>
                <a:close/>
                <a:moveTo>
                  <a:pt x="946" y="407"/>
                </a:moveTo>
                <a:lnTo>
                  <a:pt x="1225" y="407"/>
                </a:lnTo>
                <a:cubicBezTo>
                  <a:pt x="1257" y="407"/>
                  <a:pt x="1285" y="432"/>
                  <a:pt x="1285" y="465"/>
                </a:cubicBezTo>
                <a:cubicBezTo>
                  <a:pt x="1237" y="652"/>
                  <a:pt x="1184" y="835"/>
                  <a:pt x="1134" y="1021"/>
                </a:cubicBezTo>
                <a:cubicBezTo>
                  <a:pt x="1121" y="1070"/>
                  <a:pt x="1077" y="1106"/>
                  <a:pt x="1022" y="1106"/>
                </a:cubicBezTo>
                <a:lnTo>
                  <a:pt x="263" y="1106"/>
                </a:lnTo>
                <a:cubicBezTo>
                  <a:pt x="208" y="1106"/>
                  <a:pt x="164" y="1070"/>
                  <a:pt x="151" y="1021"/>
                </a:cubicBezTo>
                <a:lnTo>
                  <a:pt x="3" y="481"/>
                </a:lnTo>
                <a:cubicBezTo>
                  <a:pt x="0" y="476"/>
                  <a:pt x="0" y="470"/>
                  <a:pt x="0" y="465"/>
                </a:cubicBezTo>
                <a:cubicBezTo>
                  <a:pt x="0" y="432"/>
                  <a:pt x="28" y="407"/>
                  <a:pt x="60" y="407"/>
                </a:cubicBezTo>
                <a:lnTo>
                  <a:pt x="339" y="407"/>
                </a:lnTo>
                <a:lnTo>
                  <a:pt x="593" y="25"/>
                </a:lnTo>
                <a:cubicBezTo>
                  <a:pt x="604" y="8"/>
                  <a:pt x="623" y="0"/>
                  <a:pt x="643" y="0"/>
                </a:cubicBezTo>
                <a:cubicBezTo>
                  <a:pt x="662" y="0"/>
                  <a:pt x="681" y="8"/>
                  <a:pt x="692" y="25"/>
                </a:cubicBezTo>
                <a:lnTo>
                  <a:pt x="946" y="407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4" name="Freeform 33"/>
          <p:cNvSpPr>
            <a:spLocks noChangeArrowheads="1"/>
          </p:cNvSpPr>
          <p:nvPr/>
        </p:nvSpPr>
        <p:spPr bwMode="auto">
          <a:xfrm>
            <a:off x="2139158" y="3197227"/>
            <a:ext cx="441325" cy="461963"/>
          </a:xfrm>
          <a:custGeom>
            <a:avLst/>
            <a:gdLst>
              <a:gd name="T0" fmla="*/ 221 w 1225"/>
              <a:gd name="T1" fmla="*/ 205 h 1285"/>
              <a:gd name="T2" fmla="*/ 1224 w 1225"/>
              <a:gd name="T3" fmla="*/ 1210 h 1285"/>
              <a:gd name="T4" fmla="*/ 1150 w 1225"/>
              <a:gd name="T5" fmla="*/ 1284 h 1285"/>
              <a:gd name="T6" fmla="*/ 1035 w 1225"/>
              <a:gd name="T7" fmla="*/ 1166 h 1285"/>
              <a:gd name="T8" fmla="*/ 0 w 1225"/>
              <a:gd name="T9" fmla="*/ 1166 h 1285"/>
              <a:gd name="T10" fmla="*/ 516 w 1225"/>
              <a:gd name="T11" fmla="*/ 650 h 1285"/>
              <a:gd name="T12" fmla="*/ 147 w 1225"/>
              <a:gd name="T13" fmla="*/ 279 h 1285"/>
              <a:gd name="T14" fmla="*/ 221 w 1225"/>
              <a:gd name="T15" fmla="*/ 205 h 1285"/>
              <a:gd name="T16" fmla="*/ 1166 w 1225"/>
              <a:gd name="T17" fmla="*/ 0 h 1285"/>
              <a:gd name="T18" fmla="*/ 1166 w 1225"/>
              <a:gd name="T19" fmla="*/ 1002 h 1285"/>
              <a:gd name="T20" fmla="*/ 666 w 1225"/>
              <a:gd name="T21" fmla="*/ 503 h 1285"/>
              <a:gd name="T22" fmla="*/ 1166 w 1225"/>
              <a:gd name="T23" fmla="*/ 0 h 12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225" h="1285">
                <a:moveTo>
                  <a:pt x="221" y="205"/>
                </a:moveTo>
                <a:lnTo>
                  <a:pt x="1224" y="1210"/>
                </a:lnTo>
                <a:lnTo>
                  <a:pt x="1150" y="1284"/>
                </a:lnTo>
                <a:lnTo>
                  <a:pt x="1035" y="1166"/>
                </a:lnTo>
                <a:lnTo>
                  <a:pt x="0" y="1166"/>
                </a:lnTo>
                <a:lnTo>
                  <a:pt x="516" y="650"/>
                </a:lnTo>
                <a:lnTo>
                  <a:pt x="147" y="279"/>
                </a:lnTo>
                <a:lnTo>
                  <a:pt x="221" y="205"/>
                </a:lnTo>
                <a:close/>
                <a:moveTo>
                  <a:pt x="1166" y="0"/>
                </a:moveTo>
                <a:lnTo>
                  <a:pt x="1166" y="1002"/>
                </a:lnTo>
                <a:lnTo>
                  <a:pt x="666" y="503"/>
                </a:lnTo>
                <a:lnTo>
                  <a:pt x="1166" y="0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5" name="Freeform 34"/>
          <p:cNvSpPr>
            <a:spLocks noChangeArrowheads="1"/>
          </p:cNvSpPr>
          <p:nvPr/>
        </p:nvSpPr>
        <p:spPr bwMode="auto">
          <a:xfrm>
            <a:off x="3220244" y="3219450"/>
            <a:ext cx="419100" cy="419100"/>
          </a:xfrm>
          <a:custGeom>
            <a:avLst/>
            <a:gdLst>
              <a:gd name="T0" fmla="*/ 1164 w 1165"/>
              <a:gd name="T1" fmla="*/ 0 h 1165"/>
              <a:gd name="T2" fmla="*/ 1164 w 1165"/>
              <a:gd name="T3" fmla="*/ 1164 h 1165"/>
              <a:gd name="T4" fmla="*/ 0 w 1165"/>
              <a:gd name="T5" fmla="*/ 1164 h 1165"/>
              <a:gd name="T6" fmla="*/ 1164 w 1165"/>
              <a:gd name="T7" fmla="*/ 0 h 1165"/>
              <a:gd name="T8" fmla="*/ 1049 w 1165"/>
              <a:gd name="T9" fmla="*/ 282 h 1165"/>
              <a:gd name="T10" fmla="*/ 281 w 1165"/>
              <a:gd name="T11" fmla="*/ 1049 h 1165"/>
              <a:gd name="T12" fmla="*/ 1049 w 1165"/>
              <a:gd name="T13" fmla="*/ 1049 h 1165"/>
              <a:gd name="T14" fmla="*/ 1049 w 1165"/>
              <a:gd name="T15" fmla="*/ 282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165" h="1165">
                <a:moveTo>
                  <a:pt x="1164" y="0"/>
                </a:moveTo>
                <a:lnTo>
                  <a:pt x="1164" y="1164"/>
                </a:lnTo>
                <a:lnTo>
                  <a:pt x="0" y="1164"/>
                </a:lnTo>
                <a:lnTo>
                  <a:pt x="1164" y="0"/>
                </a:lnTo>
                <a:close/>
                <a:moveTo>
                  <a:pt x="1049" y="282"/>
                </a:moveTo>
                <a:lnTo>
                  <a:pt x="281" y="1049"/>
                </a:lnTo>
                <a:lnTo>
                  <a:pt x="1049" y="1049"/>
                </a:lnTo>
                <a:lnTo>
                  <a:pt x="1049" y="282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6" name="Freeform 35"/>
          <p:cNvSpPr>
            <a:spLocks noChangeArrowheads="1"/>
          </p:cNvSpPr>
          <p:nvPr/>
        </p:nvSpPr>
        <p:spPr bwMode="auto">
          <a:xfrm>
            <a:off x="4302919" y="3222626"/>
            <a:ext cx="393700" cy="412750"/>
          </a:xfrm>
          <a:custGeom>
            <a:avLst/>
            <a:gdLst>
              <a:gd name="T0" fmla="*/ 73 w 1094"/>
              <a:gd name="T1" fmla="*/ 52 h 1145"/>
              <a:gd name="T2" fmla="*/ 1093 w 1094"/>
              <a:gd name="T3" fmla="*/ 1067 h 1145"/>
              <a:gd name="T4" fmla="*/ 1016 w 1094"/>
              <a:gd name="T5" fmla="*/ 1144 h 1145"/>
              <a:gd name="T6" fmla="*/ 907 w 1094"/>
              <a:gd name="T7" fmla="*/ 1032 h 1145"/>
              <a:gd name="T8" fmla="*/ 852 w 1094"/>
              <a:gd name="T9" fmla="*/ 1048 h 1145"/>
              <a:gd name="T10" fmla="*/ 267 w 1094"/>
              <a:gd name="T11" fmla="*/ 1048 h 1145"/>
              <a:gd name="T12" fmla="*/ 153 w 1094"/>
              <a:gd name="T13" fmla="*/ 931 h 1145"/>
              <a:gd name="T14" fmla="*/ 153 w 1094"/>
              <a:gd name="T15" fmla="*/ 279 h 1145"/>
              <a:gd name="T16" fmla="*/ 0 w 1094"/>
              <a:gd name="T17" fmla="*/ 126 h 1145"/>
              <a:gd name="T18" fmla="*/ 73 w 1094"/>
              <a:gd name="T19" fmla="*/ 52 h 1145"/>
              <a:gd name="T20" fmla="*/ 967 w 1094"/>
              <a:gd name="T21" fmla="*/ 797 h 1145"/>
              <a:gd name="T22" fmla="*/ 306 w 1094"/>
              <a:gd name="T23" fmla="*/ 137 h 1145"/>
              <a:gd name="T24" fmla="*/ 442 w 1094"/>
              <a:gd name="T25" fmla="*/ 0 h 1145"/>
              <a:gd name="T26" fmla="*/ 852 w 1094"/>
              <a:gd name="T27" fmla="*/ 0 h 1145"/>
              <a:gd name="T28" fmla="*/ 967 w 1094"/>
              <a:gd name="T29" fmla="*/ 118 h 1145"/>
              <a:gd name="T30" fmla="*/ 967 w 1094"/>
              <a:gd name="T31" fmla="*/ 797 h 11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094" h="1145">
                <a:moveTo>
                  <a:pt x="73" y="52"/>
                </a:moveTo>
                <a:lnTo>
                  <a:pt x="1093" y="1067"/>
                </a:lnTo>
                <a:lnTo>
                  <a:pt x="1016" y="1144"/>
                </a:lnTo>
                <a:lnTo>
                  <a:pt x="907" y="1032"/>
                </a:lnTo>
                <a:cubicBezTo>
                  <a:pt x="890" y="1040"/>
                  <a:pt x="871" y="1048"/>
                  <a:pt x="852" y="1048"/>
                </a:cubicBezTo>
                <a:lnTo>
                  <a:pt x="267" y="1048"/>
                </a:lnTo>
                <a:cubicBezTo>
                  <a:pt x="204" y="1048"/>
                  <a:pt x="153" y="994"/>
                  <a:pt x="153" y="931"/>
                </a:cubicBezTo>
                <a:lnTo>
                  <a:pt x="153" y="279"/>
                </a:lnTo>
                <a:lnTo>
                  <a:pt x="0" y="126"/>
                </a:lnTo>
                <a:lnTo>
                  <a:pt x="73" y="52"/>
                </a:lnTo>
                <a:close/>
                <a:moveTo>
                  <a:pt x="967" y="797"/>
                </a:moveTo>
                <a:lnTo>
                  <a:pt x="306" y="137"/>
                </a:lnTo>
                <a:lnTo>
                  <a:pt x="442" y="0"/>
                </a:lnTo>
                <a:lnTo>
                  <a:pt x="852" y="0"/>
                </a:lnTo>
                <a:cubicBezTo>
                  <a:pt x="915" y="0"/>
                  <a:pt x="967" y="55"/>
                  <a:pt x="967" y="118"/>
                </a:cubicBezTo>
                <a:lnTo>
                  <a:pt x="967" y="797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7" name="Freeform 36"/>
          <p:cNvSpPr>
            <a:spLocks noChangeArrowheads="1"/>
          </p:cNvSpPr>
          <p:nvPr/>
        </p:nvSpPr>
        <p:spPr bwMode="auto">
          <a:xfrm>
            <a:off x="5361781" y="3219450"/>
            <a:ext cx="419100" cy="419100"/>
          </a:xfrm>
          <a:custGeom>
            <a:avLst/>
            <a:gdLst>
              <a:gd name="T0" fmla="*/ 0 w 1165"/>
              <a:gd name="T1" fmla="*/ 1164 h 1165"/>
              <a:gd name="T2" fmla="*/ 1164 w 1165"/>
              <a:gd name="T3" fmla="*/ 0 h 1165"/>
              <a:gd name="T4" fmla="*/ 1164 w 1165"/>
              <a:gd name="T5" fmla="*/ 350 h 1165"/>
              <a:gd name="T6" fmla="*/ 932 w 1165"/>
              <a:gd name="T7" fmla="*/ 350 h 1165"/>
              <a:gd name="T8" fmla="*/ 932 w 1165"/>
              <a:gd name="T9" fmla="*/ 1164 h 1165"/>
              <a:gd name="T10" fmla="*/ 0 w 1165"/>
              <a:gd name="T11" fmla="*/ 1164 h 1165"/>
              <a:gd name="T12" fmla="*/ 1050 w 1165"/>
              <a:gd name="T13" fmla="*/ 1164 h 1165"/>
              <a:gd name="T14" fmla="*/ 1050 w 1165"/>
              <a:gd name="T15" fmla="*/ 1049 h 1165"/>
              <a:gd name="T16" fmla="*/ 1164 w 1165"/>
              <a:gd name="T17" fmla="*/ 1049 h 1165"/>
              <a:gd name="T18" fmla="*/ 1164 w 1165"/>
              <a:gd name="T19" fmla="*/ 1164 h 1165"/>
              <a:gd name="T20" fmla="*/ 1050 w 1165"/>
              <a:gd name="T21" fmla="*/ 1164 h 1165"/>
              <a:gd name="T22" fmla="*/ 1050 w 1165"/>
              <a:gd name="T23" fmla="*/ 931 h 1165"/>
              <a:gd name="T24" fmla="*/ 1050 w 1165"/>
              <a:gd name="T25" fmla="*/ 465 h 1165"/>
              <a:gd name="T26" fmla="*/ 1164 w 1165"/>
              <a:gd name="T27" fmla="*/ 465 h 1165"/>
              <a:gd name="T28" fmla="*/ 1164 w 1165"/>
              <a:gd name="T29" fmla="*/ 931 h 1165"/>
              <a:gd name="T30" fmla="*/ 1050 w 1165"/>
              <a:gd name="T31" fmla="*/ 931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165" h="1165">
                <a:moveTo>
                  <a:pt x="0" y="1164"/>
                </a:moveTo>
                <a:lnTo>
                  <a:pt x="1164" y="0"/>
                </a:lnTo>
                <a:lnTo>
                  <a:pt x="1164" y="350"/>
                </a:lnTo>
                <a:lnTo>
                  <a:pt x="932" y="350"/>
                </a:lnTo>
                <a:lnTo>
                  <a:pt x="932" y="1164"/>
                </a:lnTo>
                <a:lnTo>
                  <a:pt x="0" y="1164"/>
                </a:lnTo>
                <a:close/>
                <a:moveTo>
                  <a:pt x="1050" y="1164"/>
                </a:moveTo>
                <a:lnTo>
                  <a:pt x="1050" y="1049"/>
                </a:lnTo>
                <a:lnTo>
                  <a:pt x="1164" y="1049"/>
                </a:lnTo>
                <a:lnTo>
                  <a:pt x="1164" y="1164"/>
                </a:lnTo>
                <a:lnTo>
                  <a:pt x="1050" y="1164"/>
                </a:lnTo>
                <a:close/>
                <a:moveTo>
                  <a:pt x="1050" y="931"/>
                </a:moveTo>
                <a:lnTo>
                  <a:pt x="1050" y="465"/>
                </a:lnTo>
                <a:lnTo>
                  <a:pt x="1164" y="465"/>
                </a:lnTo>
                <a:lnTo>
                  <a:pt x="1164" y="931"/>
                </a:lnTo>
                <a:lnTo>
                  <a:pt x="1050" y="931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8" name="Freeform 37"/>
          <p:cNvSpPr>
            <a:spLocks noChangeArrowheads="1"/>
          </p:cNvSpPr>
          <p:nvPr/>
        </p:nvSpPr>
        <p:spPr bwMode="auto">
          <a:xfrm>
            <a:off x="6430169" y="3219450"/>
            <a:ext cx="419100" cy="419100"/>
          </a:xfrm>
          <a:custGeom>
            <a:avLst/>
            <a:gdLst>
              <a:gd name="T0" fmla="*/ 0 w 1166"/>
              <a:gd name="T1" fmla="*/ 1164 h 1165"/>
              <a:gd name="T2" fmla="*/ 1165 w 1166"/>
              <a:gd name="T3" fmla="*/ 0 h 1165"/>
              <a:gd name="T4" fmla="*/ 1165 w 1166"/>
              <a:gd name="T5" fmla="*/ 1164 h 1165"/>
              <a:gd name="T6" fmla="*/ 0 w 1166"/>
              <a:gd name="T7" fmla="*/ 1164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166" h="1165">
                <a:moveTo>
                  <a:pt x="0" y="1164"/>
                </a:moveTo>
                <a:lnTo>
                  <a:pt x="1165" y="0"/>
                </a:lnTo>
                <a:lnTo>
                  <a:pt x="1165" y="1164"/>
                </a:lnTo>
                <a:lnTo>
                  <a:pt x="0" y="1164"/>
                </a:lnTo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9" name="Freeform 38"/>
          <p:cNvSpPr>
            <a:spLocks noChangeArrowheads="1"/>
          </p:cNvSpPr>
          <p:nvPr/>
        </p:nvSpPr>
        <p:spPr bwMode="auto">
          <a:xfrm>
            <a:off x="7543006" y="3260725"/>
            <a:ext cx="336550" cy="336550"/>
          </a:xfrm>
          <a:custGeom>
            <a:avLst/>
            <a:gdLst>
              <a:gd name="T0" fmla="*/ 632 w 936"/>
              <a:gd name="T1" fmla="*/ 548 h 935"/>
              <a:gd name="T2" fmla="*/ 815 w 936"/>
              <a:gd name="T3" fmla="*/ 732 h 935"/>
              <a:gd name="T4" fmla="*/ 935 w 936"/>
              <a:gd name="T5" fmla="*/ 611 h 935"/>
              <a:gd name="T6" fmla="*/ 935 w 936"/>
              <a:gd name="T7" fmla="*/ 934 h 935"/>
              <a:gd name="T8" fmla="*/ 613 w 936"/>
              <a:gd name="T9" fmla="*/ 934 h 935"/>
              <a:gd name="T10" fmla="*/ 733 w 936"/>
              <a:gd name="T11" fmla="*/ 814 h 935"/>
              <a:gd name="T12" fmla="*/ 550 w 936"/>
              <a:gd name="T13" fmla="*/ 630 h 935"/>
              <a:gd name="T14" fmla="*/ 632 w 936"/>
              <a:gd name="T15" fmla="*/ 548 h 935"/>
              <a:gd name="T16" fmla="*/ 613 w 936"/>
              <a:gd name="T17" fmla="*/ 0 h 935"/>
              <a:gd name="T18" fmla="*/ 935 w 936"/>
              <a:gd name="T19" fmla="*/ 0 h 935"/>
              <a:gd name="T20" fmla="*/ 935 w 936"/>
              <a:gd name="T21" fmla="*/ 323 h 935"/>
              <a:gd name="T22" fmla="*/ 815 w 936"/>
              <a:gd name="T23" fmla="*/ 202 h 935"/>
              <a:gd name="T24" fmla="*/ 82 w 936"/>
              <a:gd name="T25" fmla="*/ 934 h 935"/>
              <a:gd name="T26" fmla="*/ 0 w 936"/>
              <a:gd name="T27" fmla="*/ 852 h 935"/>
              <a:gd name="T28" fmla="*/ 733 w 936"/>
              <a:gd name="T29" fmla="*/ 120 h 935"/>
              <a:gd name="T30" fmla="*/ 613 w 936"/>
              <a:gd name="T31" fmla="*/ 0 h 935"/>
              <a:gd name="T32" fmla="*/ 386 w 936"/>
              <a:gd name="T33" fmla="*/ 304 h 935"/>
              <a:gd name="T34" fmla="*/ 304 w 936"/>
              <a:gd name="T35" fmla="*/ 386 h 935"/>
              <a:gd name="T36" fmla="*/ 0 w 936"/>
              <a:gd name="T37" fmla="*/ 82 h 935"/>
              <a:gd name="T38" fmla="*/ 82 w 936"/>
              <a:gd name="T39" fmla="*/ 0 h 935"/>
              <a:gd name="T40" fmla="*/ 386 w 936"/>
              <a:gd name="T41" fmla="*/ 304 h 9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936" h="935">
                <a:moveTo>
                  <a:pt x="632" y="548"/>
                </a:moveTo>
                <a:lnTo>
                  <a:pt x="815" y="732"/>
                </a:lnTo>
                <a:lnTo>
                  <a:pt x="935" y="611"/>
                </a:lnTo>
                <a:lnTo>
                  <a:pt x="935" y="934"/>
                </a:lnTo>
                <a:lnTo>
                  <a:pt x="613" y="934"/>
                </a:lnTo>
                <a:lnTo>
                  <a:pt x="733" y="814"/>
                </a:lnTo>
                <a:lnTo>
                  <a:pt x="550" y="630"/>
                </a:lnTo>
                <a:lnTo>
                  <a:pt x="632" y="548"/>
                </a:lnTo>
                <a:close/>
                <a:moveTo>
                  <a:pt x="613" y="0"/>
                </a:moveTo>
                <a:lnTo>
                  <a:pt x="935" y="0"/>
                </a:lnTo>
                <a:lnTo>
                  <a:pt x="935" y="323"/>
                </a:lnTo>
                <a:lnTo>
                  <a:pt x="815" y="202"/>
                </a:lnTo>
                <a:lnTo>
                  <a:pt x="82" y="934"/>
                </a:lnTo>
                <a:lnTo>
                  <a:pt x="0" y="852"/>
                </a:lnTo>
                <a:lnTo>
                  <a:pt x="733" y="120"/>
                </a:lnTo>
                <a:lnTo>
                  <a:pt x="613" y="0"/>
                </a:lnTo>
                <a:close/>
                <a:moveTo>
                  <a:pt x="386" y="304"/>
                </a:moveTo>
                <a:lnTo>
                  <a:pt x="304" y="386"/>
                </a:lnTo>
                <a:lnTo>
                  <a:pt x="0" y="82"/>
                </a:lnTo>
                <a:lnTo>
                  <a:pt x="82" y="0"/>
                </a:lnTo>
                <a:lnTo>
                  <a:pt x="386" y="304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0" name="Freeform 39"/>
          <p:cNvSpPr>
            <a:spLocks noChangeArrowheads="1"/>
          </p:cNvSpPr>
          <p:nvPr/>
        </p:nvSpPr>
        <p:spPr bwMode="auto">
          <a:xfrm>
            <a:off x="8571706" y="3292477"/>
            <a:ext cx="419100" cy="271463"/>
          </a:xfrm>
          <a:custGeom>
            <a:avLst/>
            <a:gdLst>
              <a:gd name="T0" fmla="*/ 87 w 1165"/>
              <a:gd name="T1" fmla="*/ 754 h 755"/>
              <a:gd name="T2" fmla="*/ 0 w 1165"/>
              <a:gd name="T3" fmla="*/ 666 h 755"/>
              <a:gd name="T4" fmla="*/ 437 w 1165"/>
              <a:gd name="T5" fmla="*/ 230 h 755"/>
              <a:gd name="T6" fmla="*/ 669 w 1165"/>
              <a:gd name="T7" fmla="*/ 464 h 755"/>
              <a:gd name="T8" fmla="*/ 1082 w 1165"/>
              <a:gd name="T9" fmla="*/ 0 h 755"/>
              <a:gd name="T10" fmla="*/ 1164 w 1165"/>
              <a:gd name="T11" fmla="*/ 82 h 755"/>
              <a:gd name="T12" fmla="*/ 669 w 1165"/>
              <a:gd name="T13" fmla="*/ 639 h 755"/>
              <a:gd name="T14" fmla="*/ 437 w 1165"/>
              <a:gd name="T15" fmla="*/ 404 h 755"/>
              <a:gd name="T16" fmla="*/ 87 w 1165"/>
              <a:gd name="T17" fmla="*/ 754 h 7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165" h="755">
                <a:moveTo>
                  <a:pt x="87" y="754"/>
                </a:moveTo>
                <a:lnTo>
                  <a:pt x="0" y="666"/>
                </a:lnTo>
                <a:lnTo>
                  <a:pt x="437" y="230"/>
                </a:lnTo>
                <a:lnTo>
                  <a:pt x="669" y="464"/>
                </a:lnTo>
                <a:lnTo>
                  <a:pt x="1082" y="0"/>
                </a:lnTo>
                <a:lnTo>
                  <a:pt x="1164" y="82"/>
                </a:lnTo>
                <a:lnTo>
                  <a:pt x="669" y="639"/>
                </a:lnTo>
                <a:lnTo>
                  <a:pt x="437" y="404"/>
                </a:lnTo>
                <a:lnTo>
                  <a:pt x="87" y="754"/>
                </a:lnTo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1" name="Freeform 40"/>
          <p:cNvSpPr>
            <a:spLocks noChangeArrowheads="1"/>
          </p:cNvSpPr>
          <p:nvPr/>
        </p:nvSpPr>
        <p:spPr bwMode="auto">
          <a:xfrm>
            <a:off x="9682956" y="3365502"/>
            <a:ext cx="336550" cy="125413"/>
          </a:xfrm>
          <a:custGeom>
            <a:avLst/>
            <a:gdLst>
              <a:gd name="T0" fmla="*/ 0 w 935"/>
              <a:gd name="T1" fmla="*/ 231 h 349"/>
              <a:gd name="T2" fmla="*/ 585 w 935"/>
              <a:gd name="T3" fmla="*/ 231 h 349"/>
              <a:gd name="T4" fmla="*/ 585 w 935"/>
              <a:gd name="T5" fmla="*/ 348 h 349"/>
              <a:gd name="T6" fmla="*/ 0 w 935"/>
              <a:gd name="T7" fmla="*/ 348 h 349"/>
              <a:gd name="T8" fmla="*/ 0 w 935"/>
              <a:gd name="T9" fmla="*/ 231 h 349"/>
              <a:gd name="T10" fmla="*/ 0 w 935"/>
              <a:gd name="T11" fmla="*/ 0 h 349"/>
              <a:gd name="T12" fmla="*/ 934 w 935"/>
              <a:gd name="T13" fmla="*/ 0 h 349"/>
              <a:gd name="T14" fmla="*/ 934 w 935"/>
              <a:gd name="T15" fmla="*/ 117 h 349"/>
              <a:gd name="T16" fmla="*/ 0 w 935"/>
              <a:gd name="T17" fmla="*/ 117 h 349"/>
              <a:gd name="T18" fmla="*/ 0 w 935"/>
              <a:gd name="T19" fmla="*/ 0 h 3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935" h="349">
                <a:moveTo>
                  <a:pt x="0" y="231"/>
                </a:moveTo>
                <a:lnTo>
                  <a:pt x="585" y="231"/>
                </a:lnTo>
                <a:lnTo>
                  <a:pt x="585" y="348"/>
                </a:lnTo>
                <a:lnTo>
                  <a:pt x="0" y="348"/>
                </a:lnTo>
                <a:lnTo>
                  <a:pt x="0" y="231"/>
                </a:lnTo>
                <a:close/>
                <a:moveTo>
                  <a:pt x="0" y="0"/>
                </a:moveTo>
                <a:lnTo>
                  <a:pt x="934" y="0"/>
                </a:lnTo>
                <a:lnTo>
                  <a:pt x="934" y="117"/>
                </a:lnTo>
                <a:lnTo>
                  <a:pt x="0" y="117"/>
                </a:lnTo>
                <a:lnTo>
                  <a:pt x="0" y="0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2" name="Freeform 41"/>
          <p:cNvSpPr>
            <a:spLocks noChangeArrowheads="1"/>
          </p:cNvSpPr>
          <p:nvPr/>
        </p:nvSpPr>
        <p:spPr bwMode="auto">
          <a:xfrm>
            <a:off x="10711656" y="3219450"/>
            <a:ext cx="420688" cy="419100"/>
          </a:xfrm>
          <a:custGeom>
            <a:avLst/>
            <a:gdLst>
              <a:gd name="T0" fmla="*/ 934 w 1168"/>
              <a:gd name="T1" fmla="*/ 931 h 1165"/>
              <a:gd name="T2" fmla="*/ 1049 w 1168"/>
              <a:gd name="T3" fmla="*/ 1049 h 1165"/>
              <a:gd name="T4" fmla="*/ 934 w 1168"/>
              <a:gd name="T5" fmla="*/ 1164 h 1165"/>
              <a:gd name="T6" fmla="*/ 817 w 1168"/>
              <a:gd name="T7" fmla="*/ 1049 h 1165"/>
              <a:gd name="T8" fmla="*/ 934 w 1168"/>
              <a:gd name="T9" fmla="*/ 931 h 1165"/>
              <a:gd name="T10" fmla="*/ 191 w 1168"/>
              <a:gd name="T11" fmla="*/ 0 h 1165"/>
              <a:gd name="T12" fmla="*/ 246 w 1168"/>
              <a:gd name="T13" fmla="*/ 115 h 1165"/>
              <a:gd name="T14" fmla="*/ 1109 w 1168"/>
              <a:gd name="T15" fmla="*/ 115 h 1165"/>
              <a:gd name="T16" fmla="*/ 1167 w 1168"/>
              <a:gd name="T17" fmla="*/ 175 h 1165"/>
              <a:gd name="T18" fmla="*/ 1159 w 1168"/>
              <a:gd name="T19" fmla="*/ 203 h 1165"/>
              <a:gd name="T20" fmla="*/ 951 w 1168"/>
              <a:gd name="T21" fmla="*/ 580 h 1165"/>
              <a:gd name="T22" fmla="*/ 850 w 1168"/>
              <a:gd name="T23" fmla="*/ 639 h 1165"/>
              <a:gd name="T24" fmla="*/ 415 w 1168"/>
              <a:gd name="T25" fmla="*/ 639 h 1165"/>
              <a:gd name="T26" fmla="*/ 363 w 1168"/>
              <a:gd name="T27" fmla="*/ 735 h 1165"/>
              <a:gd name="T28" fmla="*/ 360 w 1168"/>
              <a:gd name="T29" fmla="*/ 743 h 1165"/>
              <a:gd name="T30" fmla="*/ 374 w 1168"/>
              <a:gd name="T31" fmla="*/ 756 h 1165"/>
              <a:gd name="T32" fmla="*/ 1049 w 1168"/>
              <a:gd name="T33" fmla="*/ 756 h 1165"/>
              <a:gd name="T34" fmla="*/ 1049 w 1168"/>
              <a:gd name="T35" fmla="*/ 874 h 1165"/>
              <a:gd name="T36" fmla="*/ 350 w 1168"/>
              <a:gd name="T37" fmla="*/ 874 h 1165"/>
              <a:gd name="T38" fmla="*/ 235 w 1168"/>
              <a:gd name="T39" fmla="*/ 756 h 1165"/>
              <a:gd name="T40" fmla="*/ 248 w 1168"/>
              <a:gd name="T41" fmla="*/ 702 h 1165"/>
              <a:gd name="T42" fmla="*/ 328 w 1168"/>
              <a:gd name="T43" fmla="*/ 558 h 1165"/>
              <a:gd name="T44" fmla="*/ 117 w 1168"/>
              <a:gd name="T45" fmla="*/ 115 h 1165"/>
              <a:gd name="T46" fmla="*/ 0 w 1168"/>
              <a:gd name="T47" fmla="*/ 115 h 1165"/>
              <a:gd name="T48" fmla="*/ 0 w 1168"/>
              <a:gd name="T49" fmla="*/ 0 h 1165"/>
              <a:gd name="T50" fmla="*/ 0 w 1168"/>
              <a:gd name="T51" fmla="*/ 0 h 1165"/>
              <a:gd name="T52" fmla="*/ 191 w 1168"/>
              <a:gd name="T53" fmla="*/ 0 h 1165"/>
              <a:gd name="T54" fmla="*/ 350 w 1168"/>
              <a:gd name="T55" fmla="*/ 931 h 1165"/>
              <a:gd name="T56" fmla="*/ 467 w 1168"/>
              <a:gd name="T57" fmla="*/ 1049 h 1165"/>
              <a:gd name="T58" fmla="*/ 350 w 1168"/>
              <a:gd name="T59" fmla="*/ 1164 h 1165"/>
              <a:gd name="T60" fmla="*/ 235 w 1168"/>
              <a:gd name="T61" fmla="*/ 1049 h 1165"/>
              <a:gd name="T62" fmla="*/ 350 w 1168"/>
              <a:gd name="T63" fmla="*/ 931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168" h="1165">
                <a:moveTo>
                  <a:pt x="934" y="931"/>
                </a:moveTo>
                <a:cubicBezTo>
                  <a:pt x="997" y="931"/>
                  <a:pt x="1049" y="986"/>
                  <a:pt x="1049" y="1049"/>
                </a:cubicBezTo>
                <a:cubicBezTo>
                  <a:pt x="1049" y="1112"/>
                  <a:pt x="997" y="1164"/>
                  <a:pt x="934" y="1164"/>
                </a:cubicBezTo>
                <a:cubicBezTo>
                  <a:pt x="872" y="1164"/>
                  <a:pt x="817" y="1112"/>
                  <a:pt x="817" y="1049"/>
                </a:cubicBezTo>
                <a:cubicBezTo>
                  <a:pt x="817" y="986"/>
                  <a:pt x="872" y="931"/>
                  <a:pt x="934" y="931"/>
                </a:cubicBezTo>
                <a:close/>
                <a:moveTo>
                  <a:pt x="191" y="0"/>
                </a:moveTo>
                <a:lnTo>
                  <a:pt x="246" y="115"/>
                </a:lnTo>
                <a:lnTo>
                  <a:pt x="1109" y="115"/>
                </a:lnTo>
                <a:cubicBezTo>
                  <a:pt x="1142" y="115"/>
                  <a:pt x="1167" y="143"/>
                  <a:pt x="1167" y="175"/>
                </a:cubicBezTo>
                <a:cubicBezTo>
                  <a:pt x="1167" y="186"/>
                  <a:pt x="1164" y="194"/>
                  <a:pt x="1159" y="203"/>
                </a:cubicBezTo>
                <a:lnTo>
                  <a:pt x="951" y="580"/>
                </a:lnTo>
                <a:cubicBezTo>
                  <a:pt x="932" y="614"/>
                  <a:pt x="893" y="639"/>
                  <a:pt x="850" y="639"/>
                </a:cubicBezTo>
                <a:lnTo>
                  <a:pt x="415" y="639"/>
                </a:lnTo>
                <a:lnTo>
                  <a:pt x="363" y="735"/>
                </a:lnTo>
                <a:lnTo>
                  <a:pt x="360" y="743"/>
                </a:lnTo>
                <a:cubicBezTo>
                  <a:pt x="360" y="751"/>
                  <a:pt x="366" y="756"/>
                  <a:pt x="374" y="756"/>
                </a:cubicBezTo>
                <a:lnTo>
                  <a:pt x="1049" y="756"/>
                </a:lnTo>
                <a:lnTo>
                  <a:pt x="1049" y="874"/>
                </a:lnTo>
                <a:lnTo>
                  <a:pt x="350" y="874"/>
                </a:lnTo>
                <a:cubicBezTo>
                  <a:pt x="287" y="874"/>
                  <a:pt x="235" y="819"/>
                  <a:pt x="235" y="756"/>
                </a:cubicBezTo>
                <a:cubicBezTo>
                  <a:pt x="235" y="737"/>
                  <a:pt x="240" y="718"/>
                  <a:pt x="248" y="702"/>
                </a:cubicBezTo>
                <a:lnTo>
                  <a:pt x="328" y="558"/>
                </a:lnTo>
                <a:lnTo>
                  <a:pt x="117" y="115"/>
                </a:lnTo>
                <a:lnTo>
                  <a:pt x="0" y="115"/>
                </a:lnTo>
                <a:lnTo>
                  <a:pt x="0" y="0"/>
                </a:lnTo>
                <a:lnTo>
                  <a:pt x="0" y="0"/>
                </a:lnTo>
                <a:lnTo>
                  <a:pt x="191" y="0"/>
                </a:lnTo>
                <a:close/>
                <a:moveTo>
                  <a:pt x="350" y="931"/>
                </a:moveTo>
                <a:cubicBezTo>
                  <a:pt x="412" y="931"/>
                  <a:pt x="467" y="986"/>
                  <a:pt x="467" y="1049"/>
                </a:cubicBezTo>
                <a:cubicBezTo>
                  <a:pt x="467" y="1112"/>
                  <a:pt x="412" y="1164"/>
                  <a:pt x="350" y="1164"/>
                </a:cubicBezTo>
                <a:cubicBezTo>
                  <a:pt x="287" y="1164"/>
                  <a:pt x="235" y="1112"/>
                  <a:pt x="235" y="1049"/>
                </a:cubicBezTo>
                <a:cubicBezTo>
                  <a:pt x="235" y="986"/>
                  <a:pt x="287" y="931"/>
                  <a:pt x="350" y="931"/>
                </a:cubicBez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3" name="Freeform 42"/>
          <p:cNvSpPr>
            <a:spLocks noChangeArrowheads="1"/>
          </p:cNvSpPr>
          <p:nvPr/>
        </p:nvSpPr>
        <p:spPr bwMode="auto">
          <a:xfrm>
            <a:off x="1058069" y="4095751"/>
            <a:ext cx="495300" cy="398463"/>
          </a:xfrm>
          <a:custGeom>
            <a:avLst/>
            <a:gdLst>
              <a:gd name="T0" fmla="*/ 880 w 1376"/>
              <a:gd name="T1" fmla="*/ 670 h 1108"/>
              <a:gd name="T2" fmla="*/ 880 w 1376"/>
              <a:gd name="T3" fmla="*/ 823 h 1108"/>
              <a:gd name="T4" fmla="*/ 675 w 1376"/>
              <a:gd name="T5" fmla="*/ 1080 h 1108"/>
              <a:gd name="T6" fmla="*/ 0 w 1376"/>
              <a:gd name="T7" fmla="*/ 233 h 1108"/>
              <a:gd name="T8" fmla="*/ 675 w 1376"/>
              <a:gd name="T9" fmla="*/ 0 h 1108"/>
              <a:gd name="T10" fmla="*/ 1350 w 1376"/>
              <a:gd name="T11" fmla="*/ 233 h 1108"/>
              <a:gd name="T12" fmla="*/ 1230 w 1376"/>
              <a:gd name="T13" fmla="*/ 386 h 1108"/>
              <a:gd name="T14" fmla="*/ 1170 w 1376"/>
              <a:gd name="T15" fmla="*/ 380 h 1108"/>
              <a:gd name="T16" fmla="*/ 880 w 1376"/>
              <a:gd name="T17" fmla="*/ 670 h 1108"/>
              <a:gd name="T18" fmla="*/ 1257 w 1376"/>
              <a:gd name="T19" fmla="*/ 757 h 1108"/>
              <a:gd name="T20" fmla="*/ 1257 w 1376"/>
              <a:gd name="T21" fmla="*/ 670 h 1108"/>
              <a:gd name="T22" fmla="*/ 1170 w 1376"/>
              <a:gd name="T23" fmla="*/ 583 h 1108"/>
              <a:gd name="T24" fmla="*/ 1082 w 1376"/>
              <a:gd name="T25" fmla="*/ 670 h 1108"/>
              <a:gd name="T26" fmla="*/ 1082 w 1376"/>
              <a:gd name="T27" fmla="*/ 757 h 1108"/>
              <a:gd name="T28" fmla="*/ 1257 w 1376"/>
              <a:gd name="T29" fmla="*/ 757 h 1108"/>
              <a:gd name="T30" fmla="*/ 1318 w 1376"/>
              <a:gd name="T31" fmla="*/ 757 h 1108"/>
              <a:gd name="T32" fmla="*/ 1375 w 1376"/>
              <a:gd name="T33" fmla="*/ 818 h 1108"/>
              <a:gd name="T34" fmla="*/ 1375 w 1376"/>
              <a:gd name="T35" fmla="*/ 1050 h 1108"/>
              <a:gd name="T36" fmla="*/ 1318 w 1376"/>
              <a:gd name="T37" fmla="*/ 1107 h 1108"/>
              <a:gd name="T38" fmla="*/ 1025 w 1376"/>
              <a:gd name="T39" fmla="*/ 1107 h 1108"/>
              <a:gd name="T40" fmla="*/ 968 w 1376"/>
              <a:gd name="T41" fmla="*/ 1050 h 1108"/>
              <a:gd name="T42" fmla="*/ 968 w 1376"/>
              <a:gd name="T43" fmla="*/ 818 h 1108"/>
              <a:gd name="T44" fmla="*/ 1025 w 1376"/>
              <a:gd name="T45" fmla="*/ 757 h 1108"/>
              <a:gd name="T46" fmla="*/ 1025 w 1376"/>
              <a:gd name="T47" fmla="*/ 670 h 1108"/>
              <a:gd name="T48" fmla="*/ 1170 w 1376"/>
              <a:gd name="T49" fmla="*/ 525 h 1108"/>
              <a:gd name="T50" fmla="*/ 1318 w 1376"/>
              <a:gd name="T51" fmla="*/ 670 h 1108"/>
              <a:gd name="T52" fmla="*/ 1318 w 1376"/>
              <a:gd name="T53" fmla="*/ 757 h 1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376" h="1108">
                <a:moveTo>
                  <a:pt x="880" y="670"/>
                </a:moveTo>
                <a:lnTo>
                  <a:pt x="880" y="823"/>
                </a:lnTo>
                <a:lnTo>
                  <a:pt x="675" y="1080"/>
                </a:lnTo>
                <a:lnTo>
                  <a:pt x="0" y="233"/>
                </a:lnTo>
                <a:cubicBezTo>
                  <a:pt x="25" y="216"/>
                  <a:pt x="285" y="0"/>
                  <a:pt x="675" y="0"/>
                </a:cubicBezTo>
                <a:cubicBezTo>
                  <a:pt x="1066" y="0"/>
                  <a:pt x="1326" y="216"/>
                  <a:pt x="1350" y="233"/>
                </a:cubicBezTo>
                <a:lnTo>
                  <a:pt x="1230" y="386"/>
                </a:lnTo>
                <a:cubicBezTo>
                  <a:pt x="1214" y="380"/>
                  <a:pt x="1195" y="380"/>
                  <a:pt x="1170" y="380"/>
                </a:cubicBezTo>
                <a:cubicBezTo>
                  <a:pt x="1006" y="380"/>
                  <a:pt x="880" y="506"/>
                  <a:pt x="880" y="670"/>
                </a:cubicBezTo>
                <a:close/>
                <a:moveTo>
                  <a:pt x="1257" y="757"/>
                </a:moveTo>
                <a:lnTo>
                  <a:pt x="1257" y="670"/>
                </a:lnTo>
                <a:cubicBezTo>
                  <a:pt x="1257" y="624"/>
                  <a:pt x="1216" y="583"/>
                  <a:pt x="1170" y="583"/>
                </a:cubicBezTo>
                <a:cubicBezTo>
                  <a:pt x="1123" y="583"/>
                  <a:pt x="1082" y="624"/>
                  <a:pt x="1082" y="670"/>
                </a:cubicBezTo>
                <a:lnTo>
                  <a:pt x="1082" y="757"/>
                </a:lnTo>
                <a:lnTo>
                  <a:pt x="1257" y="757"/>
                </a:lnTo>
                <a:close/>
                <a:moveTo>
                  <a:pt x="1318" y="757"/>
                </a:moveTo>
                <a:cubicBezTo>
                  <a:pt x="1348" y="757"/>
                  <a:pt x="1375" y="787"/>
                  <a:pt x="1375" y="818"/>
                </a:cubicBezTo>
                <a:lnTo>
                  <a:pt x="1375" y="1050"/>
                </a:lnTo>
                <a:cubicBezTo>
                  <a:pt x="1375" y="1080"/>
                  <a:pt x="1348" y="1107"/>
                  <a:pt x="1318" y="1107"/>
                </a:cubicBezTo>
                <a:lnTo>
                  <a:pt x="1025" y="1107"/>
                </a:lnTo>
                <a:cubicBezTo>
                  <a:pt x="995" y="1107"/>
                  <a:pt x="968" y="1080"/>
                  <a:pt x="968" y="1050"/>
                </a:cubicBezTo>
                <a:lnTo>
                  <a:pt x="968" y="818"/>
                </a:lnTo>
                <a:cubicBezTo>
                  <a:pt x="968" y="787"/>
                  <a:pt x="995" y="757"/>
                  <a:pt x="1025" y="757"/>
                </a:cubicBezTo>
                <a:lnTo>
                  <a:pt x="1025" y="670"/>
                </a:lnTo>
                <a:cubicBezTo>
                  <a:pt x="1025" y="588"/>
                  <a:pt x="1088" y="525"/>
                  <a:pt x="1170" y="525"/>
                </a:cubicBezTo>
                <a:cubicBezTo>
                  <a:pt x="1252" y="525"/>
                  <a:pt x="1318" y="588"/>
                  <a:pt x="1318" y="670"/>
                </a:cubicBezTo>
                <a:lnTo>
                  <a:pt x="1318" y="757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4" name="Freeform 43"/>
          <p:cNvSpPr>
            <a:spLocks noChangeArrowheads="1"/>
          </p:cNvSpPr>
          <p:nvPr/>
        </p:nvSpPr>
        <p:spPr bwMode="auto">
          <a:xfrm>
            <a:off x="2161381" y="4075115"/>
            <a:ext cx="419100" cy="441325"/>
          </a:xfrm>
          <a:custGeom>
            <a:avLst/>
            <a:gdLst>
              <a:gd name="T0" fmla="*/ 875 w 1165"/>
              <a:gd name="T1" fmla="*/ 811 h 1225"/>
              <a:gd name="T2" fmla="*/ 703 w 1165"/>
              <a:gd name="T3" fmla="*/ 639 h 1225"/>
              <a:gd name="T4" fmla="*/ 875 w 1165"/>
              <a:gd name="T5" fmla="*/ 639 h 1225"/>
              <a:gd name="T6" fmla="*/ 875 w 1165"/>
              <a:gd name="T7" fmla="*/ 811 h 1225"/>
              <a:gd name="T8" fmla="*/ 727 w 1165"/>
              <a:gd name="T9" fmla="*/ 390 h 1225"/>
              <a:gd name="T10" fmla="*/ 533 w 1165"/>
              <a:gd name="T11" fmla="*/ 194 h 1225"/>
              <a:gd name="T12" fmla="*/ 727 w 1165"/>
              <a:gd name="T13" fmla="*/ 0 h 1225"/>
              <a:gd name="T14" fmla="*/ 727 w 1165"/>
              <a:gd name="T15" fmla="*/ 87 h 1225"/>
              <a:gd name="T16" fmla="*/ 621 w 1165"/>
              <a:gd name="T17" fmla="*/ 188 h 1225"/>
              <a:gd name="T18" fmla="*/ 727 w 1165"/>
              <a:gd name="T19" fmla="*/ 306 h 1225"/>
              <a:gd name="T20" fmla="*/ 817 w 1165"/>
              <a:gd name="T21" fmla="*/ 306 h 1225"/>
              <a:gd name="T22" fmla="*/ 1020 w 1165"/>
              <a:gd name="T23" fmla="*/ 489 h 1225"/>
              <a:gd name="T24" fmla="*/ 1020 w 1165"/>
              <a:gd name="T25" fmla="*/ 582 h 1225"/>
              <a:gd name="T26" fmla="*/ 932 w 1165"/>
              <a:gd name="T27" fmla="*/ 582 h 1225"/>
              <a:gd name="T28" fmla="*/ 932 w 1165"/>
              <a:gd name="T29" fmla="*/ 508 h 1225"/>
              <a:gd name="T30" fmla="*/ 817 w 1165"/>
              <a:gd name="T31" fmla="*/ 391 h 1225"/>
              <a:gd name="T32" fmla="*/ 727 w 1165"/>
              <a:gd name="T33" fmla="*/ 391 h 1225"/>
              <a:gd name="T34" fmla="*/ 727 w 1165"/>
              <a:gd name="T35" fmla="*/ 390 h 1225"/>
              <a:gd name="T36" fmla="*/ 981 w 1165"/>
              <a:gd name="T37" fmla="*/ 166 h 1225"/>
              <a:gd name="T38" fmla="*/ 1164 w 1165"/>
              <a:gd name="T39" fmla="*/ 462 h 1225"/>
              <a:gd name="T40" fmla="*/ 1164 w 1165"/>
              <a:gd name="T41" fmla="*/ 582 h 1225"/>
              <a:gd name="T42" fmla="*/ 1077 w 1165"/>
              <a:gd name="T43" fmla="*/ 582 h 1225"/>
              <a:gd name="T44" fmla="*/ 1077 w 1165"/>
              <a:gd name="T45" fmla="*/ 462 h 1225"/>
              <a:gd name="T46" fmla="*/ 845 w 1165"/>
              <a:gd name="T47" fmla="*/ 224 h 1225"/>
              <a:gd name="T48" fmla="*/ 845 w 1165"/>
              <a:gd name="T49" fmla="*/ 136 h 1225"/>
              <a:gd name="T50" fmla="*/ 951 w 1165"/>
              <a:gd name="T51" fmla="*/ 27 h 1225"/>
              <a:gd name="T52" fmla="*/ 1039 w 1165"/>
              <a:gd name="T53" fmla="*/ 27 h 1225"/>
              <a:gd name="T54" fmla="*/ 981 w 1165"/>
              <a:gd name="T55" fmla="*/ 166 h 1225"/>
              <a:gd name="T56" fmla="*/ 932 w 1165"/>
              <a:gd name="T57" fmla="*/ 639 h 1225"/>
              <a:gd name="T58" fmla="*/ 1020 w 1165"/>
              <a:gd name="T59" fmla="*/ 639 h 1225"/>
              <a:gd name="T60" fmla="*/ 1020 w 1165"/>
              <a:gd name="T61" fmla="*/ 814 h 1225"/>
              <a:gd name="T62" fmla="*/ 932 w 1165"/>
              <a:gd name="T63" fmla="*/ 814 h 1225"/>
              <a:gd name="T64" fmla="*/ 932 w 1165"/>
              <a:gd name="T65" fmla="*/ 639 h 1225"/>
              <a:gd name="T66" fmla="*/ 1077 w 1165"/>
              <a:gd name="T67" fmla="*/ 639 h 1225"/>
              <a:gd name="T68" fmla="*/ 1164 w 1165"/>
              <a:gd name="T69" fmla="*/ 639 h 1225"/>
              <a:gd name="T70" fmla="*/ 1164 w 1165"/>
              <a:gd name="T71" fmla="*/ 814 h 1225"/>
              <a:gd name="T72" fmla="*/ 1077 w 1165"/>
              <a:gd name="T73" fmla="*/ 814 h 1225"/>
              <a:gd name="T74" fmla="*/ 1077 w 1165"/>
              <a:gd name="T75" fmla="*/ 639 h 1225"/>
              <a:gd name="T76" fmla="*/ 0 w 1165"/>
              <a:gd name="T77" fmla="*/ 232 h 1225"/>
              <a:gd name="T78" fmla="*/ 71 w 1165"/>
              <a:gd name="T79" fmla="*/ 158 h 1225"/>
              <a:gd name="T80" fmla="*/ 1063 w 1165"/>
              <a:gd name="T81" fmla="*/ 1150 h 1225"/>
              <a:gd name="T82" fmla="*/ 990 w 1165"/>
              <a:gd name="T83" fmla="*/ 1224 h 1225"/>
              <a:gd name="T84" fmla="*/ 582 w 1165"/>
              <a:gd name="T85" fmla="*/ 814 h 1225"/>
              <a:gd name="T86" fmla="*/ 0 w 1165"/>
              <a:gd name="T87" fmla="*/ 814 h 1225"/>
              <a:gd name="T88" fmla="*/ 0 w 1165"/>
              <a:gd name="T89" fmla="*/ 639 h 1225"/>
              <a:gd name="T90" fmla="*/ 407 w 1165"/>
              <a:gd name="T91" fmla="*/ 639 h 1225"/>
              <a:gd name="T92" fmla="*/ 0 w 1165"/>
              <a:gd name="T93" fmla="*/ 232 h 12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1165" h="1225">
                <a:moveTo>
                  <a:pt x="875" y="811"/>
                </a:moveTo>
                <a:lnTo>
                  <a:pt x="703" y="639"/>
                </a:lnTo>
                <a:lnTo>
                  <a:pt x="875" y="639"/>
                </a:lnTo>
                <a:lnTo>
                  <a:pt x="875" y="811"/>
                </a:lnTo>
                <a:close/>
                <a:moveTo>
                  <a:pt x="727" y="390"/>
                </a:moveTo>
                <a:cubicBezTo>
                  <a:pt x="621" y="390"/>
                  <a:pt x="533" y="301"/>
                  <a:pt x="533" y="194"/>
                </a:cubicBezTo>
                <a:cubicBezTo>
                  <a:pt x="533" y="88"/>
                  <a:pt x="621" y="0"/>
                  <a:pt x="727" y="0"/>
                </a:cubicBezTo>
                <a:lnTo>
                  <a:pt x="727" y="87"/>
                </a:lnTo>
                <a:cubicBezTo>
                  <a:pt x="667" y="87"/>
                  <a:pt x="621" y="128"/>
                  <a:pt x="621" y="188"/>
                </a:cubicBezTo>
                <a:cubicBezTo>
                  <a:pt x="621" y="248"/>
                  <a:pt x="667" y="306"/>
                  <a:pt x="727" y="306"/>
                </a:cubicBezTo>
                <a:lnTo>
                  <a:pt x="817" y="306"/>
                </a:lnTo>
                <a:cubicBezTo>
                  <a:pt x="927" y="306"/>
                  <a:pt x="1020" y="385"/>
                  <a:pt x="1020" y="489"/>
                </a:cubicBezTo>
                <a:lnTo>
                  <a:pt x="1020" y="582"/>
                </a:lnTo>
                <a:lnTo>
                  <a:pt x="932" y="582"/>
                </a:lnTo>
                <a:lnTo>
                  <a:pt x="932" y="508"/>
                </a:lnTo>
                <a:cubicBezTo>
                  <a:pt x="932" y="431"/>
                  <a:pt x="877" y="391"/>
                  <a:pt x="817" y="391"/>
                </a:cubicBezTo>
                <a:lnTo>
                  <a:pt x="727" y="391"/>
                </a:lnTo>
                <a:lnTo>
                  <a:pt x="727" y="390"/>
                </a:lnTo>
                <a:close/>
                <a:moveTo>
                  <a:pt x="981" y="166"/>
                </a:moveTo>
                <a:cubicBezTo>
                  <a:pt x="1091" y="218"/>
                  <a:pt x="1164" y="330"/>
                  <a:pt x="1164" y="462"/>
                </a:cubicBezTo>
                <a:lnTo>
                  <a:pt x="1164" y="582"/>
                </a:lnTo>
                <a:lnTo>
                  <a:pt x="1077" y="582"/>
                </a:lnTo>
                <a:lnTo>
                  <a:pt x="1077" y="462"/>
                </a:lnTo>
                <a:cubicBezTo>
                  <a:pt x="1077" y="330"/>
                  <a:pt x="976" y="224"/>
                  <a:pt x="845" y="224"/>
                </a:cubicBezTo>
                <a:lnTo>
                  <a:pt x="845" y="136"/>
                </a:lnTo>
                <a:cubicBezTo>
                  <a:pt x="905" y="136"/>
                  <a:pt x="951" y="87"/>
                  <a:pt x="951" y="27"/>
                </a:cubicBezTo>
                <a:lnTo>
                  <a:pt x="1039" y="27"/>
                </a:lnTo>
                <a:cubicBezTo>
                  <a:pt x="1039" y="82"/>
                  <a:pt x="1017" y="131"/>
                  <a:pt x="981" y="166"/>
                </a:cubicBezTo>
                <a:close/>
                <a:moveTo>
                  <a:pt x="932" y="639"/>
                </a:moveTo>
                <a:lnTo>
                  <a:pt x="1020" y="639"/>
                </a:lnTo>
                <a:lnTo>
                  <a:pt x="1020" y="814"/>
                </a:lnTo>
                <a:lnTo>
                  <a:pt x="932" y="814"/>
                </a:lnTo>
                <a:lnTo>
                  <a:pt x="932" y="639"/>
                </a:lnTo>
                <a:close/>
                <a:moveTo>
                  <a:pt x="1077" y="639"/>
                </a:moveTo>
                <a:lnTo>
                  <a:pt x="1164" y="639"/>
                </a:lnTo>
                <a:lnTo>
                  <a:pt x="1164" y="814"/>
                </a:lnTo>
                <a:lnTo>
                  <a:pt x="1077" y="814"/>
                </a:lnTo>
                <a:lnTo>
                  <a:pt x="1077" y="639"/>
                </a:lnTo>
                <a:close/>
                <a:moveTo>
                  <a:pt x="0" y="232"/>
                </a:moveTo>
                <a:lnTo>
                  <a:pt x="71" y="158"/>
                </a:lnTo>
                <a:lnTo>
                  <a:pt x="1063" y="1150"/>
                </a:lnTo>
                <a:lnTo>
                  <a:pt x="990" y="1224"/>
                </a:lnTo>
                <a:lnTo>
                  <a:pt x="582" y="814"/>
                </a:lnTo>
                <a:lnTo>
                  <a:pt x="0" y="814"/>
                </a:lnTo>
                <a:lnTo>
                  <a:pt x="0" y="639"/>
                </a:lnTo>
                <a:lnTo>
                  <a:pt x="407" y="639"/>
                </a:lnTo>
                <a:lnTo>
                  <a:pt x="0" y="232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5" name="Freeform 44"/>
          <p:cNvSpPr>
            <a:spLocks noChangeArrowheads="1"/>
          </p:cNvSpPr>
          <p:nvPr/>
        </p:nvSpPr>
        <p:spPr bwMode="auto">
          <a:xfrm>
            <a:off x="3226594" y="4087814"/>
            <a:ext cx="419100" cy="417512"/>
          </a:xfrm>
          <a:custGeom>
            <a:avLst/>
            <a:gdLst>
              <a:gd name="T0" fmla="*/ 1162 w 1163"/>
              <a:gd name="T1" fmla="*/ 580 h 1160"/>
              <a:gd name="T2" fmla="*/ 640 w 1163"/>
              <a:gd name="T3" fmla="*/ 1159 h 1160"/>
              <a:gd name="T4" fmla="*/ 640 w 1163"/>
              <a:gd name="T5" fmla="*/ 1042 h 1160"/>
              <a:gd name="T6" fmla="*/ 1047 w 1163"/>
              <a:gd name="T7" fmla="*/ 580 h 1160"/>
              <a:gd name="T8" fmla="*/ 640 w 1163"/>
              <a:gd name="T9" fmla="*/ 118 h 1160"/>
              <a:gd name="T10" fmla="*/ 640 w 1163"/>
              <a:gd name="T11" fmla="*/ 0 h 1160"/>
              <a:gd name="T12" fmla="*/ 1162 w 1163"/>
              <a:gd name="T13" fmla="*/ 580 h 1160"/>
              <a:gd name="T14" fmla="*/ 211 w 1163"/>
              <a:gd name="T15" fmla="*/ 1031 h 1160"/>
              <a:gd name="T16" fmla="*/ 293 w 1163"/>
              <a:gd name="T17" fmla="*/ 949 h 1160"/>
              <a:gd name="T18" fmla="*/ 522 w 1163"/>
              <a:gd name="T19" fmla="*/ 1042 h 1160"/>
              <a:gd name="T20" fmla="*/ 522 w 1163"/>
              <a:gd name="T21" fmla="*/ 1159 h 1160"/>
              <a:gd name="T22" fmla="*/ 211 w 1163"/>
              <a:gd name="T23" fmla="*/ 1031 h 1160"/>
              <a:gd name="T24" fmla="*/ 118 w 1163"/>
              <a:gd name="T25" fmla="*/ 637 h 1160"/>
              <a:gd name="T26" fmla="*/ 211 w 1163"/>
              <a:gd name="T27" fmla="*/ 864 h 1160"/>
              <a:gd name="T28" fmla="*/ 129 w 1163"/>
              <a:gd name="T29" fmla="*/ 949 h 1160"/>
              <a:gd name="T30" fmla="*/ 0 w 1163"/>
              <a:gd name="T31" fmla="*/ 637 h 1160"/>
              <a:gd name="T32" fmla="*/ 118 w 1163"/>
              <a:gd name="T33" fmla="*/ 637 h 1160"/>
              <a:gd name="T34" fmla="*/ 211 w 1163"/>
              <a:gd name="T35" fmla="*/ 293 h 1160"/>
              <a:gd name="T36" fmla="*/ 118 w 1163"/>
              <a:gd name="T37" fmla="*/ 522 h 1160"/>
              <a:gd name="T38" fmla="*/ 0 w 1163"/>
              <a:gd name="T39" fmla="*/ 522 h 1160"/>
              <a:gd name="T40" fmla="*/ 129 w 1163"/>
              <a:gd name="T41" fmla="*/ 211 h 1160"/>
              <a:gd name="T42" fmla="*/ 211 w 1163"/>
              <a:gd name="T43" fmla="*/ 293 h 1160"/>
              <a:gd name="T44" fmla="*/ 522 w 1163"/>
              <a:gd name="T45" fmla="*/ 118 h 1160"/>
              <a:gd name="T46" fmla="*/ 293 w 1163"/>
              <a:gd name="T47" fmla="*/ 211 h 1160"/>
              <a:gd name="T48" fmla="*/ 211 w 1163"/>
              <a:gd name="T49" fmla="*/ 129 h 1160"/>
              <a:gd name="T50" fmla="*/ 522 w 1163"/>
              <a:gd name="T51" fmla="*/ 1 h 1160"/>
              <a:gd name="T52" fmla="*/ 522 w 1163"/>
              <a:gd name="T53" fmla="*/ 118 h 1160"/>
              <a:gd name="T54" fmla="*/ 640 w 1163"/>
              <a:gd name="T55" fmla="*/ 451 h 1160"/>
              <a:gd name="T56" fmla="*/ 812 w 1163"/>
              <a:gd name="T57" fmla="*/ 580 h 1160"/>
              <a:gd name="T58" fmla="*/ 462 w 1163"/>
              <a:gd name="T59" fmla="*/ 842 h 1160"/>
              <a:gd name="T60" fmla="*/ 640 w 1163"/>
              <a:gd name="T61" fmla="*/ 451 h 1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1163" h="1160">
                <a:moveTo>
                  <a:pt x="1162" y="580"/>
                </a:moveTo>
                <a:cubicBezTo>
                  <a:pt x="1162" y="880"/>
                  <a:pt x="932" y="1129"/>
                  <a:pt x="640" y="1159"/>
                </a:cubicBezTo>
                <a:lnTo>
                  <a:pt x="640" y="1042"/>
                </a:lnTo>
                <a:cubicBezTo>
                  <a:pt x="869" y="1012"/>
                  <a:pt x="1047" y="815"/>
                  <a:pt x="1047" y="580"/>
                </a:cubicBezTo>
                <a:cubicBezTo>
                  <a:pt x="1047" y="345"/>
                  <a:pt x="869" y="148"/>
                  <a:pt x="640" y="118"/>
                </a:cubicBezTo>
                <a:lnTo>
                  <a:pt x="640" y="0"/>
                </a:lnTo>
                <a:cubicBezTo>
                  <a:pt x="932" y="31"/>
                  <a:pt x="1162" y="279"/>
                  <a:pt x="1162" y="580"/>
                </a:cubicBezTo>
                <a:close/>
                <a:moveTo>
                  <a:pt x="211" y="1031"/>
                </a:moveTo>
                <a:lnTo>
                  <a:pt x="293" y="949"/>
                </a:lnTo>
                <a:cubicBezTo>
                  <a:pt x="358" y="998"/>
                  <a:pt x="438" y="1031"/>
                  <a:pt x="522" y="1042"/>
                </a:cubicBezTo>
                <a:lnTo>
                  <a:pt x="522" y="1159"/>
                </a:lnTo>
                <a:cubicBezTo>
                  <a:pt x="405" y="1148"/>
                  <a:pt x="298" y="1102"/>
                  <a:pt x="211" y="1031"/>
                </a:cubicBezTo>
                <a:close/>
                <a:moveTo>
                  <a:pt x="118" y="637"/>
                </a:moveTo>
                <a:cubicBezTo>
                  <a:pt x="129" y="722"/>
                  <a:pt x="162" y="801"/>
                  <a:pt x="211" y="864"/>
                </a:cubicBezTo>
                <a:lnTo>
                  <a:pt x="129" y="949"/>
                </a:lnTo>
                <a:cubicBezTo>
                  <a:pt x="58" y="861"/>
                  <a:pt x="11" y="755"/>
                  <a:pt x="0" y="637"/>
                </a:cubicBezTo>
                <a:lnTo>
                  <a:pt x="118" y="637"/>
                </a:lnTo>
                <a:close/>
                <a:moveTo>
                  <a:pt x="211" y="293"/>
                </a:moveTo>
                <a:cubicBezTo>
                  <a:pt x="162" y="358"/>
                  <a:pt x="129" y="438"/>
                  <a:pt x="118" y="522"/>
                </a:cubicBezTo>
                <a:lnTo>
                  <a:pt x="0" y="522"/>
                </a:lnTo>
                <a:cubicBezTo>
                  <a:pt x="11" y="405"/>
                  <a:pt x="58" y="298"/>
                  <a:pt x="129" y="211"/>
                </a:cubicBezTo>
                <a:lnTo>
                  <a:pt x="211" y="293"/>
                </a:lnTo>
                <a:close/>
                <a:moveTo>
                  <a:pt x="522" y="118"/>
                </a:moveTo>
                <a:cubicBezTo>
                  <a:pt x="438" y="129"/>
                  <a:pt x="358" y="162"/>
                  <a:pt x="293" y="211"/>
                </a:cubicBezTo>
                <a:lnTo>
                  <a:pt x="211" y="129"/>
                </a:lnTo>
                <a:cubicBezTo>
                  <a:pt x="298" y="58"/>
                  <a:pt x="405" y="11"/>
                  <a:pt x="522" y="1"/>
                </a:cubicBezTo>
                <a:lnTo>
                  <a:pt x="522" y="118"/>
                </a:lnTo>
                <a:close/>
                <a:moveTo>
                  <a:pt x="640" y="451"/>
                </a:moveTo>
                <a:lnTo>
                  <a:pt x="812" y="580"/>
                </a:lnTo>
                <a:cubicBezTo>
                  <a:pt x="695" y="667"/>
                  <a:pt x="578" y="754"/>
                  <a:pt x="462" y="842"/>
                </a:cubicBezTo>
                <a:lnTo>
                  <a:pt x="640" y="451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6" name="Freeform 45"/>
          <p:cNvSpPr>
            <a:spLocks noChangeArrowheads="1"/>
          </p:cNvSpPr>
          <p:nvPr/>
        </p:nvSpPr>
        <p:spPr bwMode="auto">
          <a:xfrm>
            <a:off x="4310858" y="4106865"/>
            <a:ext cx="377825" cy="377825"/>
          </a:xfrm>
          <a:custGeom>
            <a:avLst/>
            <a:gdLst>
              <a:gd name="T0" fmla="*/ 932 w 1050"/>
              <a:gd name="T1" fmla="*/ 932 h 1051"/>
              <a:gd name="T2" fmla="*/ 932 w 1050"/>
              <a:gd name="T3" fmla="*/ 118 h 1051"/>
              <a:gd name="T4" fmla="*/ 118 w 1050"/>
              <a:gd name="T5" fmla="*/ 118 h 1051"/>
              <a:gd name="T6" fmla="*/ 118 w 1050"/>
              <a:gd name="T7" fmla="*/ 932 h 1051"/>
              <a:gd name="T8" fmla="*/ 932 w 1050"/>
              <a:gd name="T9" fmla="*/ 932 h 1051"/>
              <a:gd name="T10" fmla="*/ 932 w 1050"/>
              <a:gd name="T11" fmla="*/ 0 h 1051"/>
              <a:gd name="T12" fmla="*/ 1049 w 1050"/>
              <a:gd name="T13" fmla="*/ 118 h 1051"/>
              <a:gd name="T14" fmla="*/ 1049 w 1050"/>
              <a:gd name="T15" fmla="*/ 932 h 1051"/>
              <a:gd name="T16" fmla="*/ 932 w 1050"/>
              <a:gd name="T17" fmla="*/ 1050 h 1051"/>
              <a:gd name="T18" fmla="*/ 118 w 1050"/>
              <a:gd name="T19" fmla="*/ 1050 h 1051"/>
              <a:gd name="T20" fmla="*/ 0 w 1050"/>
              <a:gd name="T21" fmla="*/ 932 h 1051"/>
              <a:gd name="T22" fmla="*/ 0 w 1050"/>
              <a:gd name="T23" fmla="*/ 118 h 1051"/>
              <a:gd name="T24" fmla="*/ 118 w 1050"/>
              <a:gd name="T25" fmla="*/ 0 h 1051"/>
              <a:gd name="T26" fmla="*/ 932 w 1050"/>
              <a:gd name="T27" fmla="*/ 0 h 1051"/>
              <a:gd name="T28" fmla="*/ 407 w 1050"/>
              <a:gd name="T29" fmla="*/ 293 h 1051"/>
              <a:gd name="T30" fmla="*/ 700 w 1050"/>
              <a:gd name="T31" fmla="*/ 525 h 1051"/>
              <a:gd name="T32" fmla="*/ 407 w 1050"/>
              <a:gd name="T33" fmla="*/ 757 h 1051"/>
              <a:gd name="T34" fmla="*/ 407 w 1050"/>
              <a:gd name="T35" fmla="*/ 293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050" h="1051">
                <a:moveTo>
                  <a:pt x="932" y="932"/>
                </a:moveTo>
                <a:lnTo>
                  <a:pt x="932" y="118"/>
                </a:lnTo>
                <a:lnTo>
                  <a:pt x="118" y="118"/>
                </a:lnTo>
                <a:lnTo>
                  <a:pt x="118" y="932"/>
                </a:lnTo>
                <a:lnTo>
                  <a:pt x="932" y="932"/>
                </a:lnTo>
                <a:close/>
                <a:moveTo>
                  <a:pt x="932" y="0"/>
                </a:moveTo>
                <a:cubicBezTo>
                  <a:pt x="995" y="0"/>
                  <a:pt x="1049" y="55"/>
                  <a:pt x="1049" y="118"/>
                </a:cubicBezTo>
                <a:lnTo>
                  <a:pt x="1049" y="932"/>
                </a:lnTo>
                <a:cubicBezTo>
                  <a:pt x="1049" y="995"/>
                  <a:pt x="995" y="1050"/>
                  <a:pt x="932" y="1050"/>
                </a:cubicBezTo>
                <a:lnTo>
                  <a:pt x="118" y="1050"/>
                </a:lnTo>
                <a:cubicBezTo>
                  <a:pt x="55" y="1050"/>
                  <a:pt x="0" y="995"/>
                  <a:pt x="0" y="932"/>
                </a:cubicBezTo>
                <a:lnTo>
                  <a:pt x="0" y="118"/>
                </a:lnTo>
                <a:cubicBezTo>
                  <a:pt x="0" y="55"/>
                  <a:pt x="55" y="0"/>
                  <a:pt x="118" y="0"/>
                </a:cubicBezTo>
                <a:lnTo>
                  <a:pt x="932" y="0"/>
                </a:lnTo>
                <a:close/>
                <a:moveTo>
                  <a:pt x="407" y="293"/>
                </a:moveTo>
                <a:lnTo>
                  <a:pt x="700" y="525"/>
                </a:lnTo>
                <a:lnTo>
                  <a:pt x="407" y="757"/>
                </a:lnTo>
                <a:lnTo>
                  <a:pt x="407" y="293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7" name="Freeform 46"/>
          <p:cNvSpPr>
            <a:spLocks noChangeArrowheads="1"/>
          </p:cNvSpPr>
          <p:nvPr/>
        </p:nvSpPr>
        <p:spPr bwMode="auto">
          <a:xfrm>
            <a:off x="5439569" y="4170363"/>
            <a:ext cx="252412" cy="252412"/>
          </a:xfrm>
          <a:custGeom>
            <a:avLst/>
            <a:gdLst>
              <a:gd name="T0" fmla="*/ 205 w 700"/>
              <a:gd name="T1" fmla="*/ 350 h 701"/>
              <a:gd name="T2" fmla="*/ 699 w 700"/>
              <a:gd name="T3" fmla="*/ 0 h 701"/>
              <a:gd name="T4" fmla="*/ 699 w 700"/>
              <a:gd name="T5" fmla="*/ 700 h 701"/>
              <a:gd name="T6" fmla="*/ 205 w 700"/>
              <a:gd name="T7" fmla="*/ 350 h 701"/>
              <a:gd name="T8" fmla="*/ 0 w 700"/>
              <a:gd name="T9" fmla="*/ 0 h 701"/>
              <a:gd name="T10" fmla="*/ 117 w 700"/>
              <a:gd name="T11" fmla="*/ 0 h 701"/>
              <a:gd name="T12" fmla="*/ 117 w 700"/>
              <a:gd name="T13" fmla="*/ 700 h 701"/>
              <a:gd name="T14" fmla="*/ 0 w 700"/>
              <a:gd name="T15" fmla="*/ 700 h 701"/>
              <a:gd name="T16" fmla="*/ 0 w 700"/>
              <a:gd name="T17" fmla="*/ 0 h 7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700" h="701">
                <a:moveTo>
                  <a:pt x="205" y="350"/>
                </a:moveTo>
                <a:lnTo>
                  <a:pt x="699" y="0"/>
                </a:lnTo>
                <a:lnTo>
                  <a:pt x="699" y="700"/>
                </a:lnTo>
                <a:lnTo>
                  <a:pt x="205" y="350"/>
                </a:lnTo>
                <a:close/>
                <a:moveTo>
                  <a:pt x="0" y="0"/>
                </a:moveTo>
                <a:lnTo>
                  <a:pt x="117" y="0"/>
                </a:lnTo>
                <a:lnTo>
                  <a:pt x="117" y="700"/>
                </a:lnTo>
                <a:lnTo>
                  <a:pt x="0" y="700"/>
                </a:lnTo>
                <a:lnTo>
                  <a:pt x="0" y="0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8" name="Freeform 47"/>
          <p:cNvSpPr>
            <a:spLocks noChangeArrowheads="1"/>
          </p:cNvSpPr>
          <p:nvPr/>
        </p:nvSpPr>
        <p:spPr bwMode="auto">
          <a:xfrm>
            <a:off x="6503194" y="4170363"/>
            <a:ext cx="252412" cy="252412"/>
          </a:xfrm>
          <a:custGeom>
            <a:avLst/>
            <a:gdLst>
              <a:gd name="T0" fmla="*/ 582 w 701"/>
              <a:gd name="T1" fmla="*/ 0 h 701"/>
              <a:gd name="T2" fmla="*/ 700 w 701"/>
              <a:gd name="T3" fmla="*/ 0 h 701"/>
              <a:gd name="T4" fmla="*/ 700 w 701"/>
              <a:gd name="T5" fmla="*/ 700 h 701"/>
              <a:gd name="T6" fmla="*/ 582 w 701"/>
              <a:gd name="T7" fmla="*/ 700 h 701"/>
              <a:gd name="T8" fmla="*/ 582 w 701"/>
              <a:gd name="T9" fmla="*/ 0 h 701"/>
              <a:gd name="T10" fmla="*/ 0 w 701"/>
              <a:gd name="T11" fmla="*/ 700 h 701"/>
              <a:gd name="T12" fmla="*/ 0 w 701"/>
              <a:gd name="T13" fmla="*/ 0 h 701"/>
              <a:gd name="T14" fmla="*/ 495 w 701"/>
              <a:gd name="T15" fmla="*/ 350 h 701"/>
              <a:gd name="T16" fmla="*/ 0 w 701"/>
              <a:gd name="T17" fmla="*/ 700 h 7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701" h="701">
                <a:moveTo>
                  <a:pt x="582" y="0"/>
                </a:moveTo>
                <a:lnTo>
                  <a:pt x="700" y="0"/>
                </a:lnTo>
                <a:lnTo>
                  <a:pt x="700" y="700"/>
                </a:lnTo>
                <a:lnTo>
                  <a:pt x="582" y="700"/>
                </a:lnTo>
                <a:lnTo>
                  <a:pt x="582" y="0"/>
                </a:lnTo>
                <a:close/>
                <a:moveTo>
                  <a:pt x="0" y="700"/>
                </a:moveTo>
                <a:lnTo>
                  <a:pt x="0" y="0"/>
                </a:lnTo>
                <a:lnTo>
                  <a:pt x="495" y="350"/>
                </a:lnTo>
                <a:lnTo>
                  <a:pt x="0" y="700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9" name="Freeform 48"/>
          <p:cNvSpPr>
            <a:spLocks noChangeArrowheads="1"/>
          </p:cNvSpPr>
          <p:nvPr/>
        </p:nvSpPr>
        <p:spPr bwMode="auto">
          <a:xfrm>
            <a:off x="7525544" y="4086225"/>
            <a:ext cx="336550" cy="419100"/>
          </a:xfrm>
          <a:custGeom>
            <a:avLst/>
            <a:gdLst>
              <a:gd name="T0" fmla="*/ 759 w 935"/>
              <a:gd name="T1" fmla="*/ 757 h 1165"/>
              <a:gd name="T2" fmla="*/ 759 w 935"/>
              <a:gd name="T3" fmla="*/ 524 h 1165"/>
              <a:gd name="T4" fmla="*/ 642 w 935"/>
              <a:gd name="T5" fmla="*/ 524 h 1165"/>
              <a:gd name="T6" fmla="*/ 642 w 935"/>
              <a:gd name="T7" fmla="*/ 757 h 1165"/>
              <a:gd name="T8" fmla="*/ 759 w 935"/>
              <a:gd name="T9" fmla="*/ 757 h 1165"/>
              <a:gd name="T10" fmla="*/ 524 w 935"/>
              <a:gd name="T11" fmla="*/ 639 h 1165"/>
              <a:gd name="T12" fmla="*/ 524 w 935"/>
              <a:gd name="T13" fmla="*/ 524 h 1165"/>
              <a:gd name="T14" fmla="*/ 409 w 935"/>
              <a:gd name="T15" fmla="*/ 524 h 1165"/>
              <a:gd name="T16" fmla="*/ 409 w 935"/>
              <a:gd name="T17" fmla="*/ 639 h 1165"/>
              <a:gd name="T18" fmla="*/ 524 w 935"/>
              <a:gd name="T19" fmla="*/ 639 h 1165"/>
              <a:gd name="T20" fmla="*/ 524 w 935"/>
              <a:gd name="T21" fmla="*/ 989 h 1165"/>
              <a:gd name="T22" fmla="*/ 524 w 935"/>
              <a:gd name="T23" fmla="*/ 757 h 1165"/>
              <a:gd name="T24" fmla="*/ 409 w 935"/>
              <a:gd name="T25" fmla="*/ 757 h 1165"/>
              <a:gd name="T26" fmla="*/ 409 w 935"/>
              <a:gd name="T27" fmla="*/ 989 h 1165"/>
              <a:gd name="T28" fmla="*/ 524 w 935"/>
              <a:gd name="T29" fmla="*/ 989 h 1165"/>
              <a:gd name="T30" fmla="*/ 292 w 935"/>
              <a:gd name="T31" fmla="*/ 757 h 1165"/>
              <a:gd name="T32" fmla="*/ 292 w 935"/>
              <a:gd name="T33" fmla="*/ 524 h 1165"/>
              <a:gd name="T34" fmla="*/ 174 w 935"/>
              <a:gd name="T35" fmla="*/ 524 h 1165"/>
              <a:gd name="T36" fmla="*/ 174 w 935"/>
              <a:gd name="T37" fmla="*/ 757 h 1165"/>
              <a:gd name="T38" fmla="*/ 292 w 935"/>
              <a:gd name="T39" fmla="*/ 757 h 1165"/>
              <a:gd name="T40" fmla="*/ 759 w 935"/>
              <a:gd name="T41" fmla="*/ 989 h 1165"/>
              <a:gd name="T42" fmla="*/ 759 w 935"/>
              <a:gd name="T43" fmla="*/ 874 h 1165"/>
              <a:gd name="T44" fmla="*/ 642 w 935"/>
              <a:gd name="T45" fmla="*/ 874 h 1165"/>
              <a:gd name="T46" fmla="*/ 642 w 935"/>
              <a:gd name="T47" fmla="*/ 989 h 1165"/>
              <a:gd name="T48" fmla="*/ 759 w 935"/>
              <a:gd name="T49" fmla="*/ 989 h 1165"/>
              <a:gd name="T50" fmla="*/ 292 w 935"/>
              <a:gd name="T51" fmla="*/ 989 h 1165"/>
              <a:gd name="T52" fmla="*/ 292 w 935"/>
              <a:gd name="T53" fmla="*/ 874 h 1165"/>
              <a:gd name="T54" fmla="*/ 174 w 935"/>
              <a:gd name="T55" fmla="*/ 874 h 1165"/>
              <a:gd name="T56" fmla="*/ 174 w 935"/>
              <a:gd name="T57" fmla="*/ 989 h 1165"/>
              <a:gd name="T58" fmla="*/ 292 w 935"/>
              <a:gd name="T59" fmla="*/ 989 h 1165"/>
              <a:gd name="T60" fmla="*/ 931 w 935"/>
              <a:gd name="T61" fmla="*/ 115 h 1165"/>
              <a:gd name="T62" fmla="*/ 934 w 935"/>
              <a:gd name="T63" fmla="*/ 1049 h 1165"/>
              <a:gd name="T64" fmla="*/ 817 w 935"/>
              <a:gd name="T65" fmla="*/ 1164 h 1165"/>
              <a:gd name="T66" fmla="*/ 117 w 935"/>
              <a:gd name="T67" fmla="*/ 1164 h 1165"/>
              <a:gd name="T68" fmla="*/ 0 w 935"/>
              <a:gd name="T69" fmla="*/ 1049 h 1165"/>
              <a:gd name="T70" fmla="*/ 0 w 935"/>
              <a:gd name="T71" fmla="*/ 350 h 1165"/>
              <a:gd name="T72" fmla="*/ 349 w 935"/>
              <a:gd name="T73" fmla="*/ 0 h 1165"/>
              <a:gd name="T74" fmla="*/ 817 w 935"/>
              <a:gd name="T75" fmla="*/ 0 h 1165"/>
              <a:gd name="T76" fmla="*/ 931 w 935"/>
              <a:gd name="T77" fmla="*/ 115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935" h="1165">
                <a:moveTo>
                  <a:pt x="759" y="757"/>
                </a:moveTo>
                <a:lnTo>
                  <a:pt x="759" y="524"/>
                </a:lnTo>
                <a:lnTo>
                  <a:pt x="642" y="524"/>
                </a:lnTo>
                <a:lnTo>
                  <a:pt x="642" y="757"/>
                </a:lnTo>
                <a:lnTo>
                  <a:pt x="759" y="757"/>
                </a:lnTo>
                <a:close/>
                <a:moveTo>
                  <a:pt x="524" y="639"/>
                </a:moveTo>
                <a:lnTo>
                  <a:pt x="524" y="524"/>
                </a:lnTo>
                <a:lnTo>
                  <a:pt x="409" y="524"/>
                </a:lnTo>
                <a:lnTo>
                  <a:pt x="409" y="639"/>
                </a:lnTo>
                <a:lnTo>
                  <a:pt x="524" y="639"/>
                </a:lnTo>
                <a:close/>
                <a:moveTo>
                  <a:pt x="524" y="989"/>
                </a:moveTo>
                <a:lnTo>
                  <a:pt x="524" y="757"/>
                </a:lnTo>
                <a:lnTo>
                  <a:pt x="409" y="757"/>
                </a:lnTo>
                <a:lnTo>
                  <a:pt x="409" y="989"/>
                </a:lnTo>
                <a:lnTo>
                  <a:pt x="524" y="989"/>
                </a:lnTo>
                <a:close/>
                <a:moveTo>
                  <a:pt x="292" y="757"/>
                </a:moveTo>
                <a:lnTo>
                  <a:pt x="292" y="524"/>
                </a:lnTo>
                <a:lnTo>
                  <a:pt x="174" y="524"/>
                </a:lnTo>
                <a:lnTo>
                  <a:pt x="174" y="757"/>
                </a:lnTo>
                <a:lnTo>
                  <a:pt x="292" y="757"/>
                </a:lnTo>
                <a:close/>
                <a:moveTo>
                  <a:pt x="759" y="989"/>
                </a:moveTo>
                <a:lnTo>
                  <a:pt x="759" y="874"/>
                </a:lnTo>
                <a:lnTo>
                  <a:pt x="642" y="874"/>
                </a:lnTo>
                <a:lnTo>
                  <a:pt x="642" y="989"/>
                </a:lnTo>
                <a:lnTo>
                  <a:pt x="759" y="989"/>
                </a:lnTo>
                <a:close/>
                <a:moveTo>
                  <a:pt x="292" y="989"/>
                </a:moveTo>
                <a:lnTo>
                  <a:pt x="292" y="874"/>
                </a:lnTo>
                <a:lnTo>
                  <a:pt x="174" y="874"/>
                </a:lnTo>
                <a:lnTo>
                  <a:pt x="174" y="989"/>
                </a:lnTo>
                <a:lnTo>
                  <a:pt x="292" y="989"/>
                </a:lnTo>
                <a:close/>
                <a:moveTo>
                  <a:pt x="931" y="115"/>
                </a:moveTo>
                <a:lnTo>
                  <a:pt x="934" y="1049"/>
                </a:lnTo>
                <a:cubicBezTo>
                  <a:pt x="934" y="1112"/>
                  <a:pt x="880" y="1164"/>
                  <a:pt x="817" y="1164"/>
                </a:cubicBezTo>
                <a:lnTo>
                  <a:pt x="117" y="1164"/>
                </a:lnTo>
                <a:cubicBezTo>
                  <a:pt x="54" y="1164"/>
                  <a:pt x="0" y="1112"/>
                  <a:pt x="0" y="1049"/>
                </a:cubicBezTo>
                <a:lnTo>
                  <a:pt x="0" y="350"/>
                </a:lnTo>
                <a:lnTo>
                  <a:pt x="349" y="0"/>
                </a:lnTo>
                <a:lnTo>
                  <a:pt x="817" y="0"/>
                </a:lnTo>
                <a:cubicBezTo>
                  <a:pt x="880" y="0"/>
                  <a:pt x="931" y="52"/>
                  <a:pt x="931" y="115"/>
                </a:cubicBez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0" name="Freeform 49"/>
          <p:cNvSpPr>
            <a:spLocks noChangeArrowheads="1"/>
          </p:cNvSpPr>
          <p:nvPr/>
        </p:nvSpPr>
        <p:spPr bwMode="auto">
          <a:xfrm>
            <a:off x="8590756" y="4086225"/>
            <a:ext cx="336550" cy="419100"/>
          </a:xfrm>
          <a:custGeom>
            <a:avLst/>
            <a:gdLst>
              <a:gd name="T0" fmla="*/ 525 w 936"/>
              <a:gd name="T1" fmla="*/ 639 h 1165"/>
              <a:gd name="T2" fmla="*/ 525 w 936"/>
              <a:gd name="T3" fmla="*/ 350 h 1165"/>
              <a:gd name="T4" fmla="*/ 410 w 936"/>
              <a:gd name="T5" fmla="*/ 350 h 1165"/>
              <a:gd name="T6" fmla="*/ 410 w 936"/>
              <a:gd name="T7" fmla="*/ 639 h 1165"/>
              <a:gd name="T8" fmla="*/ 525 w 936"/>
              <a:gd name="T9" fmla="*/ 639 h 1165"/>
              <a:gd name="T10" fmla="*/ 525 w 936"/>
              <a:gd name="T11" fmla="*/ 874 h 1165"/>
              <a:gd name="T12" fmla="*/ 525 w 936"/>
              <a:gd name="T13" fmla="*/ 757 h 1165"/>
              <a:gd name="T14" fmla="*/ 410 w 936"/>
              <a:gd name="T15" fmla="*/ 757 h 1165"/>
              <a:gd name="T16" fmla="*/ 410 w 936"/>
              <a:gd name="T17" fmla="*/ 874 h 1165"/>
              <a:gd name="T18" fmla="*/ 525 w 936"/>
              <a:gd name="T19" fmla="*/ 874 h 1165"/>
              <a:gd name="T20" fmla="*/ 817 w 936"/>
              <a:gd name="T21" fmla="*/ 0 h 1165"/>
              <a:gd name="T22" fmla="*/ 935 w 936"/>
              <a:gd name="T23" fmla="*/ 115 h 1165"/>
              <a:gd name="T24" fmla="*/ 935 w 936"/>
              <a:gd name="T25" fmla="*/ 1049 h 1165"/>
              <a:gd name="T26" fmla="*/ 817 w 936"/>
              <a:gd name="T27" fmla="*/ 1164 h 1165"/>
              <a:gd name="T28" fmla="*/ 118 w 936"/>
              <a:gd name="T29" fmla="*/ 1164 h 1165"/>
              <a:gd name="T30" fmla="*/ 0 w 936"/>
              <a:gd name="T31" fmla="*/ 1049 h 1165"/>
              <a:gd name="T32" fmla="*/ 3 w 936"/>
              <a:gd name="T33" fmla="*/ 350 h 1165"/>
              <a:gd name="T34" fmla="*/ 350 w 936"/>
              <a:gd name="T35" fmla="*/ 0 h 1165"/>
              <a:gd name="T36" fmla="*/ 817 w 936"/>
              <a:gd name="T37" fmla="*/ 0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936" h="1165">
                <a:moveTo>
                  <a:pt x="525" y="639"/>
                </a:moveTo>
                <a:lnTo>
                  <a:pt x="525" y="350"/>
                </a:lnTo>
                <a:lnTo>
                  <a:pt x="410" y="350"/>
                </a:lnTo>
                <a:lnTo>
                  <a:pt x="410" y="639"/>
                </a:lnTo>
                <a:lnTo>
                  <a:pt x="525" y="639"/>
                </a:lnTo>
                <a:close/>
                <a:moveTo>
                  <a:pt x="525" y="874"/>
                </a:moveTo>
                <a:lnTo>
                  <a:pt x="525" y="757"/>
                </a:lnTo>
                <a:lnTo>
                  <a:pt x="410" y="757"/>
                </a:lnTo>
                <a:lnTo>
                  <a:pt x="410" y="874"/>
                </a:lnTo>
                <a:lnTo>
                  <a:pt x="525" y="874"/>
                </a:lnTo>
                <a:close/>
                <a:moveTo>
                  <a:pt x="817" y="0"/>
                </a:moveTo>
                <a:cubicBezTo>
                  <a:pt x="880" y="0"/>
                  <a:pt x="935" y="52"/>
                  <a:pt x="935" y="115"/>
                </a:cubicBezTo>
                <a:lnTo>
                  <a:pt x="935" y="1049"/>
                </a:lnTo>
                <a:cubicBezTo>
                  <a:pt x="935" y="1112"/>
                  <a:pt x="880" y="1164"/>
                  <a:pt x="817" y="1164"/>
                </a:cubicBezTo>
                <a:lnTo>
                  <a:pt x="118" y="1164"/>
                </a:lnTo>
                <a:cubicBezTo>
                  <a:pt x="55" y="1164"/>
                  <a:pt x="0" y="1112"/>
                  <a:pt x="0" y="1049"/>
                </a:cubicBezTo>
                <a:lnTo>
                  <a:pt x="3" y="350"/>
                </a:lnTo>
                <a:lnTo>
                  <a:pt x="350" y="0"/>
                </a:lnTo>
                <a:lnTo>
                  <a:pt x="817" y="0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1" name="Freeform 50"/>
          <p:cNvSpPr>
            <a:spLocks noChangeArrowheads="1"/>
          </p:cNvSpPr>
          <p:nvPr/>
        </p:nvSpPr>
        <p:spPr bwMode="auto">
          <a:xfrm>
            <a:off x="9579769" y="4086227"/>
            <a:ext cx="488950" cy="420689"/>
          </a:xfrm>
          <a:custGeom>
            <a:avLst/>
            <a:gdLst>
              <a:gd name="T0" fmla="*/ 169 w 1356"/>
              <a:gd name="T1" fmla="*/ 0 h 1168"/>
              <a:gd name="T2" fmla="*/ 1172 w 1356"/>
              <a:gd name="T3" fmla="*/ 1006 h 1168"/>
              <a:gd name="T4" fmla="*/ 1098 w 1356"/>
              <a:gd name="T5" fmla="*/ 1080 h 1168"/>
              <a:gd name="T6" fmla="*/ 904 w 1356"/>
              <a:gd name="T7" fmla="*/ 886 h 1168"/>
              <a:gd name="T8" fmla="*/ 677 w 1356"/>
              <a:gd name="T9" fmla="*/ 1167 h 1168"/>
              <a:gd name="T10" fmla="*/ 0 w 1356"/>
              <a:gd name="T11" fmla="*/ 323 h 1168"/>
              <a:gd name="T12" fmla="*/ 213 w 1356"/>
              <a:gd name="T13" fmla="*/ 194 h 1168"/>
              <a:gd name="T14" fmla="*/ 95 w 1356"/>
              <a:gd name="T15" fmla="*/ 74 h 1168"/>
              <a:gd name="T16" fmla="*/ 169 w 1356"/>
              <a:gd name="T17" fmla="*/ 0 h 1168"/>
              <a:gd name="T18" fmla="*/ 1038 w 1356"/>
              <a:gd name="T19" fmla="*/ 719 h 1168"/>
              <a:gd name="T20" fmla="*/ 434 w 1356"/>
              <a:gd name="T21" fmla="*/ 118 h 1168"/>
              <a:gd name="T22" fmla="*/ 677 w 1356"/>
              <a:gd name="T23" fmla="*/ 91 h 1168"/>
              <a:gd name="T24" fmla="*/ 1355 w 1356"/>
              <a:gd name="T25" fmla="*/ 323 h 1168"/>
              <a:gd name="T26" fmla="*/ 1038 w 1356"/>
              <a:gd name="T27" fmla="*/ 719 h 1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356" h="1168">
                <a:moveTo>
                  <a:pt x="169" y="0"/>
                </a:moveTo>
                <a:cubicBezTo>
                  <a:pt x="503" y="336"/>
                  <a:pt x="840" y="669"/>
                  <a:pt x="1172" y="1006"/>
                </a:cubicBezTo>
                <a:lnTo>
                  <a:pt x="1098" y="1080"/>
                </a:lnTo>
                <a:lnTo>
                  <a:pt x="904" y="886"/>
                </a:lnTo>
                <a:lnTo>
                  <a:pt x="677" y="1167"/>
                </a:lnTo>
                <a:lnTo>
                  <a:pt x="0" y="323"/>
                </a:lnTo>
                <a:cubicBezTo>
                  <a:pt x="13" y="312"/>
                  <a:pt x="87" y="252"/>
                  <a:pt x="213" y="194"/>
                </a:cubicBezTo>
                <a:lnTo>
                  <a:pt x="95" y="74"/>
                </a:lnTo>
                <a:lnTo>
                  <a:pt x="169" y="0"/>
                </a:lnTo>
                <a:close/>
                <a:moveTo>
                  <a:pt x="1038" y="719"/>
                </a:moveTo>
                <a:lnTo>
                  <a:pt x="434" y="118"/>
                </a:lnTo>
                <a:cubicBezTo>
                  <a:pt x="508" y="102"/>
                  <a:pt x="590" y="91"/>
                  <a:pt x="677" y="91"/>
                </a:cubicBezTo>
                <a:cubicBezTo>
                  <a:pt x="1068" y="91"/>
                  <a:pt x="1328" y="304"/>
                  <a:pt x="1355" y="323"/>
                </a:cubicBezTo>
                <a:lnTo>
                  <a:pt x="1038" y="719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2" name="Freeform 51"/>
          <p:cNvSpPr>
            <a:spLocks noChangeArrowheads="1"/>
          </p:cNvSpPr>
          <p:nvPr/>
        </p:nvSpPr>
        <p:spPr bwMode="auto">
          <a:xfrm>
            <a:off x="10643394" y="4102100"/>
            <a:ext cx="488950" cy="387350"/>
          </a:xfrm>
          <a:custGeom>
            <a:avLst/>
            <a:gdLst>
              <a:gd name="T0" fmla="*/ 678 w 1357"/>
              <a:gd name="T1" fmla="*/ 1077 h 1078"/>
              <a:gd name="T2" fmla="*/ 0 w 1357"/>
              <a:gd name="T3" fmla="*/ 233 h 1078"/>
              <a:gd name="T4" fmla="*/ 678 w 1357"/>
              <a:gd name="T5" fmla="*/ 0 h 1078"/>
              <a:gd name="T6" fmla="*/ 1356 w 1357"/>
              <a:gd name="T7" fmla="*/ 233 h 1078"/>
              <a:gd name="T8" fmla="*/ 678 w 1357"/>
              <a:gd name="T9" fmla="*/ 1077 h 10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57" h="1078">
                <a:moveTo>
                  <a:pt x="678" y="1077"/>
                </a:moveTo>
                <a:lnTo>
                  <a:pt x="0" y="233"/>
                </a:lnTo>
                <a:cubicBezTo>
                  <a:pt x="28" y="214"/>
                  <a:pt x="287" y="0"/>
                  <a:pt x="678" y="0"/>
                </a:cubicBezTo>
                <a:cubicBezTo>
                  <a:pt x="1069" y="0"/>
                  <a:pt x="1328" y="214"/>
                  <a:pt x="1356" y="233"/>
                </a:cubicBezTo>
                <a:lnTo>
                  <a:pt x="678" y="1077"/>
                </a:lnTo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3" name="Freeform 52"/>
          <p:cNvSpPr>
            <a:spLocks noChangeArrowheads="1"/>
          </p:cNvSpPr>
          <p:nvPr/>
        </p:nvSpPr>
        <p:spPr bwMode="auto">
          <a:xfrm>
            <a:off x="1058069" y="4984752"/>
            <a:ext cx="419100" cy="357187"/>
          </a:xfrm>
          <a:custGeom>
            <a:avLst/>
            <a:gdLst>
              <a:gd name="T0" fmla="*/ 817 w 1165"/>
              <a:gd name="T1" fmla="*/ 478 h 990"/>
              <a:gd name="T2" fmla="*/ 1020 w 1165"/>
              <a:gd name="T3" fmla="*/ 661 h 990"/>
              <a:gd name="T4" fmla="*/ 1020 w 1165"/>
              <a:gd name="T5" fmla="*/ 757 h 990"/>
              <a:gd name="T6" fmla="*/ 932 w 1165"/>
              <a:gd name="T7" fmla="*/ 757 h 990"/>
              <a:gd name="T8" fmla="*/ 932 w 1165"/>
              <a:gd name="T9" fmla="*/ 680 h 990"/>
              <a:gd name="T10" fmla="*/ 817 w 1165"/>
              <a:gd name="T11" fmla="*/ 562 h 990"/>
              <a:gd name="T12" fmla="*/ 727 w 1165"/>
              <a:gd name="T13" fmla="*/ 562 h 990"/>
              <a:gd name="T14" fmla="*/ 533 w 1165"/>
              <a:gd name="T15" fmla="*/ 366 h 990"/>
              <a:gd name="T16" fmla="*/ 727 w 1165"/>
              <a:gd name="T17" fmla="*/ 172 h 990"/>
              <a:gd name="T18" fmla="*/ 727 w 1165"/>
              <a:gd name="T19" fmla="*/ 259 h 990"/>
              <a:gd name="T20" fmla="*/ 621 w 1165"/>
              <a:gd name="T21" fmla="*/ 360 h 990"/>
              <a:gd name="T22" fmla="*/ 727 w 1165"/>
              <a:gd name="T23" fmla="*/ 478 h 990"/>
              <a:gd name="T24" fmla="*/ 817 w 1165"/>
              <a:gd name="T25" fmla="*/ 478 h 990"/>
              <a:gd name="T26" fmla="*/ 981 w 1165"/>
              <a:gd name="T27" fmla="*/ 333 h 990"/>
              <a:gd name="T28" fmla="*/ 1164 w 1165"/>
              <a:gd name="T29" fmla="*/ 625 h 990"/>
              <a:gd name="T30" fmla="*/ 1164 w 1165"/>
              <a:gd name="T31" fmla="*/ 757 h 990"/>
              <a:gd name="T32" fmla="*/ 1077 w 1165"/>
              <a:gd name="T33" fmla="*/ 757 h 990"/>
              <a:gd name="T34" fmla="*/ 1077 w 1165"/>
              <a:gd name="T35" fmla="*/ 625 h 990"/>
              <a:gd name="T36" fmla="*/ 845 w 1165"/>
              <a:gd name="T37" fmla="*/ 390 h 990"/>
              <a:gd name="T38" fmla="*/ 845 w 1165"/>
              <a:gd name="T39" fmla="*/ 303 h 990"/>
              <a:gd name="T40" fmla="*/ 951 w 1165"/>
              <a:gd name="T41" fmla="*/ 194 h 990"/>
              <a:gd name="T42" fmla="*/ 845 w 1165"/>
              <a:gd name="T43" fmla="*/ 87 h 990"/>
              <a:gd name="T44" fmla="*/ 845 w 1165"/>
              <a:gd name="T45" fmla="*/ 0 h 990"/>
              <a:gd name="T46" fmla="*/ 1039 w 1165"/>
              <a:gd name="T47" fmla="*/ 194 h 990"/>
              <a:gd name="T48" fmla="*/ 981 w 1165"/>
              <a:gd name="T49" fmla="*/ 333 h 990"/>
              <a:gd name="T50" fmla="*/ 932 w 1165"/>
              <a:gd name="T51" fmla="*/ 814 h 990"/>
              <a:gd name="T52" fmla="*/ 1020 w 1165"/>
              <a:gd name="T53" fmla="*/ 814 h 990"/>
              <a:gd name="T54" fmla="*/ 1020 w 1165"/>
              <a:gd name="T55" fmla="*/ 989 h 990"/>
              <a:gd name="T56" fmla="*/ 932 w 1165"/>
              <a:gd name="T57" fmla="*/ 989 h 990"/>
              <a:gd name="T58" fmla="*/ 932 w 1165"/>
              <a:gd name="T59" fmla="*/ 814 h 990"/>
              <a:gd name="T60" fmla="*/ 1077 w 1165"/>
              <a:gd name="T61" fmla="*/ 814 h 990"/>
              <a:gd name="T62" fmla="*/ 1164 w 1165"/>
              <a:gd name="T63" fmla="*/ 814 h 990"/>
              <a:gd name="T64" fmla="*/ 1164 w 1165"/>
              <a:gd name="T65" fmla="*/ 989 h 990"/>
              <a:gd name="T66" fmla="*/ 1077 w 1165"/>
              <a:gd name="T67" fmla="*/ 989 h 990"/>
              <a:gd name="T68" fmla="*/ 1077 w 1165"/>
              <a:gd name="T69" fmla="*/ 814 h 990"/>
              <a:gd name="T70" fmla="*/ 0 w 1165"/>
              <a:gd name="T71" fmla="*/ 814 h 990"/>
              <a:gd name="T72" fmla="*/ 875 w 1165"/>
              <a:gd name="T73" fmla="*/ 814 h 990"/>
              <a:gd name="T74" fmla="*/ 875 w 1165"/>
              <a:gd name="T75" fmla="*/ 989 h 990"/>
              <a:gd name="T76" fmla="*/ 0 w 1165"/>
              <a:gd name="T77" fmla="*/ 989 h 990"/>
              <a:gd name="T78" fmla="*/ 0 w 1165"/>
              <a:gd name="T79" fmla="*/ 814 h 9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165" h="990">
                <a:moveTo>
                  <a:pt x="817" y="478"/>
                </a:moveTo>
                <a:cubicBezTo>
                  <a:pt x="927" y="478"/>
                  <a:pt x="1020" y="554"/>
                  <a:pt x="1020" y="661"/>
                </a:cubicBezTo>
                <a:lnTo>
                  <a:pt x="1020" y="757"/>
                </a:lnTo>
                <a:lnTo>
                  <a:pt x="932" y="757"/>
                </a:lnTo>
                <a:lnTo>
                  <a:pt x="932" y="680"/>
                </a:lnTo>
                <a:cubicBezTo>
                  <a:pt x="932" y="603"/>
                  <a:pt x="878" y="562"/>
                  <a:pt x="817" y="562"/>
                </a:cubicBezTo>
                <a:lnTo>
                  <a:pt x="727" y="562"/>
                </a:lnTo>
                <a:cubicBezTo>
                  <a:pt x="621" y="562"/>
                  <a:pt x="533" y="473"/>
                  <a:pt x="533" y="366"/>
                </a:cubicBezTo>
                <a:cubicBezTo>
                  <a:pt x="533" y="260"/>
                  <a:pt x="621" y="172"/>
                  <a:pt x="727" y="172"/>
                </a:cubicBezTo>
                <a:lnTo>
                  <a:pt x="727" y="259"/>
                </a:lnTo>
                <a:cubicBezTo>
                  <a:pt x="667" y="259"/>
                  <a:pt x="621" y="300"/>
                  <a:pt x="621" y="360"/>
                </a:cubicBezTo>
                <a:cubicBezTo>
                  <a:pt x="621" y="420"/>
                  <a:pt x="667" y="478"/>
                  <a:pt x="727" y="478"/>
                </a:cubicBezTo>
                <a:lnTo>
                  <a:pt x="817" y="478"/>
                </a:lnTo>
                <a:close/>
                <a:moveTo>
                  <a:pt x="981" y="333"/>
                </a:moveTo>
                <a:cubicBezTo>
                  <a:pt x="1091" y="385"/>
                  <a:pt x="1164" y="497"/>
                  <a:pt x="1164" y="625"/>
                </a:cubicBezTo>
                <a:lnTo>
                  <a:pt x="1164" y="757"/>
                </a:lnTo>
                <a:lnTo>
                  <a:pt x="1077" y="757"/>
                </a:lnTo>
                <a:lnTo>
                  <a:pt x="1077" y="625"/>
                </a:lnTo>
                <a:cubicBezTo>
                  <a:pt x="1077" y="494"/>
                  <a:pt x="976" y="390"/>
                  <a:pt x="845" y="390"/>
                </a:cubicBezTo>
                <a:lnTo>
                  <a:pt x="845" y="303"/>
                </a:lnTo>
                <a:cubicBezTo>
                  <a:pt x="905" y="303"/>
                  <a:pt x="951" y="255"/>
                  <a:pt x="951" y="194"/>
                </a:cubicBezTo>
                <a:cubicBezTo>
                  <a:pt x="951" y="134"/>
                  <a:pt x="905" y="87"/>
                  <a:pt x="845" y="87"/>
                </a:cubicBezTo>
                <a:lnTo>
                  <a:pt x="845" y="0"/>
                </a:lnTo>
                <a:cubicBezTo>
                  <a:pt x="951" y="0"/>
                  <a:pt x="1039" y="87"/>
                  <a:pt x="1039" y="194"/>
                </a:cubicBezTo>
                <a:cubicBezTo>
                  <a:pt x="1039" y="248"/>
                  <a:pt x="1017" y="297"/>
                  <a:pt x="981" y="333"/>
                </a:cubicBezTo>
                <a:close/>
                <a:moveTo>
                  <a:pt x="932" y="814"/>
                </a:moveTo>
                <a:lnTo>
                  <a:pt x="1020" y="814"/>
                </a:lnTo>
                <a:lnTo>
                  <a:pt x="1020" y="989"/>
                </a:lnTo>
                <a:lnTo>
                  <a:pt x="932" y="989"/>
                </a:lnTo>
                <a:lnTo>
                  <a:pt x="932" y="814"/>
                </a:lnTo>
                <a:close/>
                <a:moveTo>
                  <a:pt x="1077" y="814"/>
                </a:moveTo>
                <a:lnTo>
                  <a:pt x="1164" y="814"/>
                </a:lnTo>
                <a:lnTo>
                  <a:pt x="1164" y="989"/>
                </a:lnTo>
                <a:lnTo>
                  <a:pt x="1077" y="989"/>
                </a:lnTo>
                <a:lnTo>
                  <a:pt x="1077" y="814"/>
                </a:lnTo>
                <a:close/>
                <a:moveTo>
                  <a:pt x="0" y="814"/>
                </a:moveTo>
                <a:lnTo>
                  <a:pt x="875" y="814"/>
                </a:lnTo>
                <a:lnTo>
                  <a:pt x="875" y="989"/>
                </a:lnTo>
                <a:lnTo>
                  <a:pt x="0" y="989"/>
                </a:lnTo>
                <a:lnTo>
                  <a:pt x="0" y="814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4" name="Freeform 53"/>
          <p:cNvSpPr>
            <a:spLocks noChangeArrowheads="1"/>
          </p:cNvSpPr>
          <p:nvPr/>
        </p:nvSpPr>
        <p:spPr bwMode="auto">
          <a:xfrm>
            <a:off x="2131219" y="4953000"/>
            <a:ext cx="419100" cy="419100"/>
          </a:xfrm>
          <a:custGeom>
            <a:avLst/>
            <a:gdLst>
              <a:gd name="T0" fmla="*/ 932 w 1166"/>
              <a:gd name="T1" fmla="*/ 350 h 1165"/>
              <a:gd name="T2" fmla="*/ 932 w 1166"/>
              <a:gd name="T3" fmla="*/ 232 h 1165"/>
              <a:gd name="T4" fmla="*/ 465 w 1166"/>
              <a:gd name="T5" fmla="*/ 232 h 1165"/>
              <a:gd name="T6" fmla="*/ 465 w 1166"/>
              <a:gd name="T7" fmla="*/ 350 h 1165"/>
              <a:gd name="T8" fmla="*/ 932 w 1166"/>
              <a:gd name="T9" fmla="*/ 350 h 1165"/>
              <a:gd name="T10" fmla="*/ 932 w 1166"/>
              <a:gd name="T11" fmla="*/ 525 h 1165"/>
              <a:gd name="T12" fmla="*/ 932 w 1166"/>
              <a:gd name="T13" fmla="*/ 407 h 1165"/>
              <a:gd name="T14" fmla="*/ 465 w 1166"/>
              <a:gd name="T15" fmla="*/ 407 h 1165"/>
              <a:gd name="T16" fmla="*/ 465 w 1166"/>
              <a:gd name="T17" fmla="*/ 525 h 1165"/>
              <a:gd name="T18" fmla="*/ 932 w 1166"/>
              <a:gd name="T19" fmla="*/ 525 h 1165"/>
              <a:gd name="T20" fmla="*/ 757 w 1166"/>
              <a:gd name="T21" fmla="*/ 700 h 1165"/>
              <a:gd name="T22" fmla="*/ 757 w 1166"/>
              <a:gd name="T23" fmla="*/ 582 h 1165"/>
              <a:gd name="T24" fmla="*/ 465 w 1166"/>
              <a:gd name="T25" fmla="*/ 582 h 1165"/>
              <a:gd name="T26" fmla="*/ 465 w 1166"/>
              <a:gd name="T27" fmla="*/ 700 h 1165"/>
              <a:gd name="T28" fmla="*/ 757 w 1166"/>
              <a:gd name="T29" fmla="*/ 700 h 1165"/>
              <a:gd name="T30" fmla="*/ 350 w 1166"/>
              <a:gd name="T31" fmla="*/ 350 h 1165"/>
              <a:gd name="T32" fmla="*/ 350 w 1166"/>
              <a:gd name="T33" fmla="*/ 232 h 1165"/>
              <a:gd name="T34" fmla="*/ 233 w 1166"/>
              <a:gd name="T35" fmla="*/ 232 h 1165"/>
              <a:gd name="T36" fmla="*/ 233 w 1166"/>
              <a:gd name="T37" fmla="*/ 350 h 1165"/>
              <a:gd name="T38" fmla="*/ 350 w 1166"/>
              <a:gd name="T39" fmla="*/ 350 h 1165"/>
              <a:gd name="T40" fmla="*/ 350 w 1166"/>
              <a:gd name="T41" fmla="*/ 525 h 1165"/>
              <a:gd name="T42" fmla="*/ 350 w 1166"/>
              <a:gd name="T43" fmla="*/ 407 h 1165"/>
              <a:gd name="T44" fmla="*/ 233 w 1166"/>
              <a:gd name="T45" fmla="*/ 407 h 1165"/>
              <a:gd name="T46" fmla="*/ 233 w 1166"/>
              <a:gd name="T47" fmla="*/ 525 h 1165"/>
              <a:gd name="T48" fmla="*/ 350 w 1166"/>
              <a:gd name="T49" fmla="*/ 525 h 1165"/>
              <a:gd name="T50" fmla="*/ 350 w 1166"/>
              <a:gd name="T51" fmla="*/ 700 h 1165"/>
              <a:gd name="T52" fmla="*/ 350 w 1166"/>
              <a:gd name="T53" fmla="*/ 582 h 1165"/>
              <a:gd name="T54" fmla="*/ 233 w 1166"/>
              <a:gd name="T55" fmla="*/ 582 h 1165"/>
              <a:gd name="T56" fmla="*/ 233 w 1166"/>
              <a:gd name="T57" fmla="*/ 700 h 1165"/>
              <a:gd name="T58" fmla="*/ 350 w 1166"/>
              <a:gd name="T59" fmla="*/ 700 h 1165"/>
              <a:gd name="T60" fmla="*/ 1050 w 1166"/>
              <a:gd name="T61" fmla="*/ 0 h 1165"/>
              <a:gd name="T62" fmla="*/ 1165 w 1166"/>
              <a:gd name="T63" fmla="*/ 115 h 1165"/>
              <a:gd name="T64" fmla="*/ 1165 w 1166"/>
              <a:gd name="T65" fmla="*/ 814 h 1165"/>
              <a:gd name="T66" fmla="*/ 1050 w 1166"/>
              <a:gd name="T67" fmla="*/ 932 h 1165"/>
              <a:gd name="T68" fmla="*/ 233 w 1166"/>
              <a:gd name="T69" fmla="*/ 932 h 1165"/>
              <a:gd name="T70" fmla="*/ 0 w 1166"/>
              <a:gd name="T71" fmla="*/ 1164 h 1165"/>
              <a:gd name="T72" fmla="*/ 0 w 1166"/>
              <a:gd name="T73" fmla="*/ 115 h 1165"/>
              <a:gd name="T74" fmla="*/ 115 w 1166"/>
              <a:gd name="T75" fmla="*/ 0 h 1165"/>
              <a:gd name="T76" fmla="*/ 1050 w 1166"/>
              <a:gd name="T77" fmla="*/ 0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166" h="1165">
                <a:moveTo>
                  <a:pt x="932" y="350"/>
                </a:moveTo>
                <a:lnTo>
                  <a:pt x="932" y="232"/>
                </a:lnTo>
                <a:lnTo>
                  <a:pt x="465" y="232"/>
                </a:lnTo>
                <a:lnTo>
                  <a:pt x="465" y="350"/>
                </a:lnTo>
                <a:lnTo>
                  <a:pt x="932" y="350"/>
                </a:lnTo>
                <a:close/>
                <a:moveTo>
                  <a:pt x="932" y="525"/>
                </a:moveTo>
                <a:lnTo>
                  <a:pt x="932" y="407"/>
                </a:lnTo>
                <a:lnTo>
                  <a:pt x="465" y="407"/>
                </a:lnTo>
                <a:lnTo>
                  <a:pt x="465" y="525"/>
                </a:lnTo>
                <a:lnTo>
                  <a:pt x="932" y="525"/>
                </a:lnTo>
                <a:close/>
                <a:moveTo>
                  <a:pt x="757" y="700"/>
                </a:moveTo>
                <a:lnTo>
                  <a:pt x="757" y="582"/>
                </a:lnTo>
                <a:lnTo>
                  <a:pt x="465" y="582"/>
                </a:lnTo>
                <a:lnTo>
                  <a:pt x="465" y="700"/>
                </a:lnTo>
                <a:lnTo>
                  <a:pt x="757" y="700"/>
                </a:lnTo>
                <a:close/>
                <a:moveTo>
                  <a:pt x="350" y="350"/>
                </a:moveTo>
                <a:lnTo>
                  <a:pt x="350" y="232"/>
                </a:lnTo>
                <a:lnTo>
                  <a:pt x="233" y="232"/>
                </a:lnTo>
                <a:lnTo>
                  <a:pt x="233" y="350"/>
                </a:lnTo>
                <a:lnTo>
                  <a:pt x="350" y="350"/>
                </a:lnTo>
                <a:close/>
                <a:moveTo>
                  <a:pt x="350" y="525"/>
                </a:moveTo>
                <a:lnTo>
                  <a:pt x="350" y="407"/>
                </a:lnTo>
                <a:lnTo>
                  <a:pt x="233" y="407"/>
                </a:lnTo>
                <a:lnTo>
                  <a:pt x="233" y="525"/>
                </a:lnTo>
                <a:lnTo>
                  <a:pt x="350" y="525"/>
                </a:lnTo>
                <a:close/>
                <a:moveTo>
                  <a:pt x="350" y="700"/>
                </a:moveTo>
                <a:lnTo>
                  <a:pt x="350" y="582"/>
                </a:lnTo>
                <a:lnTo>
                  <a:pt x="233" y="582"/>
                </a:lnTo>
                <a:lnTo>
                  <a:pt x="233" y="700"/>
                </a:lnTo>
                <a:lnTo>
                  <a:pt x="350" y="700"/>
                </a:lnTo>
                <a:close/>
                <a:moveTo>
                  <a:pt x="1050" y="0"/>
                </a:moveTo>
                <a:cubicBezTo>
                  <a:pt x="1113" y="0"/>
                  <a:pt x="1165" y="52"/>
                  <a:pt x="1165" y="115"/>
                </a:cubicBezTo>
                <a:lnTo>
                  <a:pt x="1165" y="814"/>
                </a:lnTo>
                <a:cubicBezTo>
                  <a:pt x="1165" y="877"/>
                  <a:pt x="1113" y="932"/>
                  <a:pt x="1050" y="932"/>
                </a:cubicBezTo>
                <a:lnTo>
                  <a:pt x="233" y="932"/>
                </a:lnTo>
                <a:lnTo>
                  <a:pt x="0" y="1164"/>
                </a:lnTo>
                <a:lnTo>
                  <a:pt x="0" y="115"/>
                </a:lnTo>
                <a:cubicBezTo>
                  <a:pt x="0" y="52"/>
                  <a:pt x="52" y="0"/>
                  <a:pt x="115" y="0"/>
                </a:cubicBezTo>
                <a:lnTo>
                  <a:pt x="1050" y="0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5" name="Freeform 54"/>
          <p:cNvSpPr>
            <a:spLocks noChangeArrowheads="1"/>
          </p:cNvSpPr>
          <p:nvPr/>
        </p:nvSpPr>
        <p:spPr bwMode="auto">
          <a:xfrm>
            <a:off x="3182144" y="4932364"/>
            <a:ext cx="461962" cy="461963"/>
          </a:xfrm>
          <a:custGeom>
            <a:avLst/>
            <a:gdLst>
              <a:gd name="T0" fmla="*/ 1167 w 1282"/>
              <a:gd name="T1" fmla="*/ 17 h 1283"/>
              <a:gd name="T2" fmla="*/ 1281 w 1282"/>
              <a:gd name="T3" fmla="*/ 132 h 1283"/>
              <a:gd name="T4" fmla="*/ 1281 w 1282"/>
              <a:gd name="T5" fmla="*/ 831 h 1283"/>
              <a:gd name="T6" fmla="*/ 1169 w 1282"/>
              <a:gd name="T7" fmla="*/ 949 h 1283"/>
              <a:gd name="T8" fmla="*/ 762 w 1282"/>
              <a:gd name="T9" fmla="*/ 541 h 1283"/>
              <a:gd name="T10" fmla="*/ 1049 w 1282"/>
              <a:gd name="T11" fmla="*/ 541 h 1283"/>
              <a:gd name="T12" fmla="*/ 1049 w 1282"/>
              <a:gd name="T13" fmla="*/ 424 h 1283"/>
              <a:gd name="T14" fmla="*/ 645 w 1282"/>
              <a:gd name="T15" fmla="*/ 424 h 1283"/>
              <a:gd name="T16" fmla="*/ 587 w 1282"/>
              <a:gd name="T17" fmla="*/ 367 h 1283"/>
              <a:gd name="T18" fmla="*/ 1049 w 1282"/>
              <a:gd name="T19" fmla="*/ 367 h 1283"/>
              <a:gd name="T20" fmla="*/ 1049 w 1282"/>
              <a:gd name="T21" fmla="*/ 249 h 1283"/>
              <a:gd name="T22" fmla="*/ 582 w 1282"/>
              <a:gd name="T23" fmla="*/ 249 h 1283"/>
              <a:gd name="T24" fmla="*/ 582 w 1282"/>
              <a:gd name="T25" fmla="*/ 361 h 1283"/>
              <a:gd name="T26" fmla="*/ 237 w 1282"/>
              <a:gd name="T27" fmla="*/ 17 h 1283"/>
              <a:gd name="T28" fmla="*/ 1167 w 1282"/>
              <a:gd name="T29" fmla="*/ 17 h 1283"/>
              <a:gd name="T30" fmla="*/ 349 w 1282"/>
              <a:gd name="T31" fmla="*/ 541 h 1283"/>
              <a:gd name="T32" fmla="*/ 467 w 1282"/>
              <a:gd name="T33" fmla="*/ 541 h 1283"/>
              <a:gd name="T34" fmla="*/ 349 w 1282"/>
              <a:gd name="T35" fmla="*/ 424 h 1283"/>
              <a:gd name="T36" fmla="*/ 349 w 1282"/>
              <a:gd name="T37" fmla="*/ 541 h 1283"/>
              <a:gd name="T38" fmla="*/ 467 w 1282"/>
              <a:gd name="T39" fmla="*/ 716 h 1283"/>
              <a:gd name="T40" fmla="*/ 467 w 1282"/>
              <a:gd name="T41" fmla="*/ 599 h 1283"/>
              <a:gd name="T42" fmla="*/ 349 w 1282"/>
              <a:gd name="T43" fmla="*/ 599 h 1283"/>
              <a:gd name="T44" fmla="*/ 349 w 1282"/>
              <a:gd name="T45" fmla="*/ 716 h 1283"/>
              <a:gd name="T46" fmla="*/ 467 w 1282"/>
              <a:gd name="T47" fmla="*/ 716 h 1283"/>
              <a:gd name="T48" fmla="*/ 73 w 1282"/>
              <a:gd name="T49" fmla="*/ 0 h 1283"/>
              <a:gd name="T50" fmla="*/ 1281 w 1282"/>
              <a:gd name="T51" fmla="*/ 1208 h 1283"/>
              <a:gd name="T52" fmla="*/ 1208 w 1282"/>
              <a:gd name="T53" fmla="*/ 1282 h 1283"/>
              <a:gd name="T54" fmla="*/ 874 w 1282"/>
              <a:gd name="T55" fmla="*/ 949 h 1283"/>
              <a:gd name="T56" fmla="*/ 349 w 1282"/>
              <a:gd name="T57" fmla="*/ 949 h 1283"/>
              <a:gd name="T58" fmla="*/ 117 w 1282"/>
              <a:gd name="T59" fmla="*/ 1181 h 1283"/>
              <a:gd name="T60" fmla="*/ 117 w 1282"/>
              <a:gd name="T61" fmla="*/ 192 h 1283"/>
              <a:gd name="T62" fmla="*/ 0 w 1282"/>
              <a:gd name="T63" fmla="*/ 74 h 1283"/>
              <a:gd name="T64" fmla="*/ 73 w 1282"/>
              <a:gd name="T65" fmla="*/ 0 h 12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282" h="1283">
                <a:moveTo>
                  <a:pt x="1167" y="17"/>
                </a:moveTo>
                <a:cubicBezTo>
                  <a:pt x="1229" y="17"/>
                  <a:pt x="1281" y="69"/>
                  <a:pt x="1281" y="132"/>
                </a:cubicBezTo>
                <a:lnTo>
                  <a:pt x="1281" y="831"/>
                </a:lnTo>
                <a:cubicBezTo>
                  <a:pt x="1281" y="894"/>
                  <a:pt x="1232" y="946"/>
                  <a:pt x="1169" y="949"/>
                </a:cubicBezTo>
                <a:lnTo>
                  <a:pt x="762" y="541"/>
                </a:lnTo>
                <a:lnTo>
                  <a:pt x="1049" y="541"/>
                </a:lnTo>
                <a:lnTo>
                  <a:pt x="1049" y="424"/>
                </a:lnTo>
                <a:lnTo>
                  <a:pt x="645" y="424"/>
                </a:lnTo>
                <a:lnTo>
                  <a:pt x="587" y="367"/>
                </a:lnTo>
                <a:lnTo>
                  <a:pt x="1049" y="367"/>
                </a:lnTo>
                <a:lnTo>
                  <a:pt x="1049" y="249"/>
                </a:lnTo>
                <a:lnTo>
                  <a:pt x="582" y="249"/>
                </a:lnTo>
                <a:lnTo>
                  <a:pt x="582" y="361"/>
                </a:lnTo>
                <a:lnTo>
                  <a:pt x="237" y="17"/>
                </a:lnTo>
                <a:lnTo>
                  <a:pt x="1167" y="17"/>
                </a:lnTo>
                <a:close/>
                <a:moveTo>
                  <a:pt x="349" y="541"/>
                </a:moveTo>
                <a:lnTo>
                  <a:pt x="467" y="541"/>
                </a:lnTo>
                <a:lnTo>
                  <a:pt x="349" y="424"/>
                </a:lnTo>
                <a:lnTo>
                  <a:pt x="349" y="541"/>
                </a:lnTo>
                <a:close/>
                <a:moveTo>
                  <a:pt x="467" y="716"/>
                </a:moveTo>
                <a:lnTo>
                  <a:pt x="467" y="599"/>
                </a:lnTo>
                <a:lnTo>
                  <a:pt x="349" y="599"/>
                </a:lnTo>
                <a:lnTo>
                  <a:pt x="349" y="716"/>
                </a:lnTo>
                <a:lnTo>
                  <a:pt x="467" y="716"/>
                </a:lnTo>
                <a:close/>
                <a:moveTo>
                  <a:pt x="73" y="0"/>
                </a:moveTo>
                <a:lnTo>
                  <a:pt x="1281" y="1208"/>
                </a:lnTo>
                <a:lnTo>
                  <a:pt x="1208" y="1282"/>
                </a:lnTo>
                <a:lnTo>
                  <a:pt x="874" y="949"/>
                </a:lnTo>
                <a:lnTo>
                  <a:pt x="349" y="949"/>
                </a:lnTo>
                <a:lnTo>
                  <a:pt x="117" y="1181"/>
                </a:lnTo>
                <a:lnTo>
                  <a:pt x="117" y="192"/>
                </a:lnTo>
                <a:lnTo>
                  <a:pt x="0" y="74"/>
                </a:lnTo>
                <a:lnTo>
                  <a:pt x="73" y="0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6" name="Freeform 55"/>
          <p:cNvSpPr>
            <a:spLocks noChangeArrowheads="1"/>
          </p:cNvSpPr>
          <p:nvPr/>
        </p:nvSpPr>
        <p:spPr bwMode="auto">
          <a:xfrm>
            <a:off x="4317206" y="4932364"/>
            <a:ext cx="336550" cy="461963"/>
          </a:xfrm>
          <a:custGeom>
            <a:avLst/>
            <a:gdLst>
              <a:gd name="T0" fmla="*/ 118 w 936"/>
              <a:gd name="T1" fmla="*/ 235 h 1285"/>
              <a:gd name="T2" fmla="*/ 118 w 936"/>
              <a:gd name="T3" fmla="*/ 1167 h 1285"/>
              <a:gd name="T4" fmla="*/ 700 w 936"/>
              <a:gd name="T5" fmla="*/ 1167 h 1285"/>
              <a:gd name="T6" fmla="*/ 700 w 936"/>
              <a:gd name="T7" fmla="*/ 1284 h 1285"/>
              <a:gd name="T8" fmla="*/ 118 w 936"/>
              <a:gd name="T9" fmla="*/ 1284 h 1285"/>
              <a:gd name="T10" fmla="*/ 0 w 936"/>
              <a:gd name="T11" fmla="*/ 1167 h 1285"/>
              <a:gd name="T12" fmla="*/ 0 w 936"/>
              <a:gd name="T13" fmla="*/ 235 h 1285"/>
              <a:gd name="T14" fmla="*/ 118 w 936"/>
              <a:gd name="T15" fmla="*/ 235 h 1285"/>
              <a:gd name="T16" fmla="*/ 437 w 936"/>
              <a:gd name="T17" fmla="*/ 672 h 1285"/>
              <a:gd name="T18" fmla="*/ 585 w 936"/>
              <a:gd name="T19" fmla="*/ 525 h 1285"/>
              <a:gd name="T20" fmla="*/ 730 w 936"/>
              <a:gd name="T21" fmla="*/ 672 h 1285"/>
              <a:gd name="T22" fmla="*/ 585 w 936"/>
              <a:gd name="T23" fmla="*/ 817 h 1285"/>
              <a:gd name="T24" fmla="*/ 437 w 936"/>
              <a:gd name="T25" fmla="*/ 672 h 1285"/>
              <a:gd name="T26" fmla="*/ 585 w 936"/>
              <a:gd name="T27" fmla="*/ 905 h 1285"/>
              <a:gd name="T28" fmla="*/ 817 w 936"/>
              <a:gd name="T29" fmla="*/ 672 h 1285"/>
              <a:gd name="T30" fmla="*/ 585 w 936"/>
              <a:gd name="T31" fmla="*/ 437 h 1285"/>
              <a:gd name="T32" fmla="*/ 350 w 936"/>
              <a:gd name="T33" fmla="*/ 672 h 1285"/>
              <a:gd name="T34" fmla="*/ 585 w 936"/>
              <a:gd name="T35" fmla="*/ 905 h 1285"/>
              <a:gd name="T36" fmla="*/ 585 w 936"/>
              <a:gd name="T37" fmla="*/ 117 h 1285"/>
              <a:gd name="T38" fmla="*/ 467 w 936"/>
              <a:gd name="T39" fmla="*/ 235 h 1285"/>
              <a:gd name="T40" fmla="*/ 585 w 936"/>
              <a:gd name="T41" fmla="*/ 350 h 1285"/>
              <a:gd name="T42" fmla="*/ 700 w 936"/>
              <a:gd name="T43" fmla="*/ 235 h 1285"/>
              <a:gd name="T44" fmla="*/ 585 w 936"/>
              <a:gd name="T45" fmla="*/ 117 h 1285"/>
              <a:gd name="T46" fmla="*/ 828 w 936"/>
              <a:gd name="T47" fmla="*/ 0 h 1285"/>
              <a:gd name="T48" fmla="*/ 935 w 936"/>
              <a:gd name="T49" fmla="*/ 107 h 1285"/>
              <a:gd name="T50" fmla="*/ 935 w 936"/>
              <a:gd name="T51" fmla="*/ 946 h 1285"/>
              <a:gd name="T52" fmla="*/ 828 w 936"/>
              <a:gd name="T53" fmla="*/ 1049 h 1285"/>
              <a:gd name="T54" fmla="*/ 339 w 936"/>
              <a:gd name="T55" fmla="*/ 1049 h 1285"/>
              <a:gd name="T56" fmla="*/ 235 w 936"/>
              <a:gd name="T57" fmla="*/ 946 h 1285"/>
              <a:gd name="T58" fmla="*/ 235 w 936"/>
              <a:gd name="T59" fmla="*/ 107 h 1285"/>
              <a:gd name="T60" fmla="*/ 339 w 936"/>
              <a:gd name="T61" fmla="*/ 0 h 1285"/>
              <a:gd name="T62" fmla="*/ 828 w 936"/>
              <a:gd name="T63" fmla="*/ 0 h 12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936" h="1285">
                <a:moveTo>
                  <a:pt x="118" y="235"/>
                </a:moveTo>
                <a:lnTo>
                  <a:pt x="118" y="1167"/>
                </a:lnTo>
                <a:lnTo>
                  <a:pt x="700" y="1167"/>
                </a:lnTo>
                <a:lnTo>
                  <a:pt x="700" y="1284"/>
                </a:lnTo>
                <a:lnTo>
                  <a:pt x="118" y="1284"/>
                </a:lnTo>
                <a:cubicBezTo>
                  <a:pt x="52" y="1284"/>
                  <a:pt x="0" y="1230"/>
                  <a:pt x="0" y="1167"/>
                </a:cubicBezTo>
                <a:lnTo>
                  <a:pt x="0" y="235"/>
                </a:lnTo>
                <a:lnTo>
                  <a:pt x="118" y="235"/>
                </a:lnTo>
                <a:close/>
                <a:moveTo>
                  <a:pt x="437" y="672"/>
                </a:moveTo>
                <a:cubicBezTo>
                  <a:pt x="437" y="593"/>
                  <a:pt x="506" y="525"/>
                  <a:pt x="585" y="525"/>
                </a:cubicBezTo>
                <a:cubicBezTo>
                  <a:pt x="664" y="525"/>
                  <a:pt x="730" y="593"/>
                  <a:pt x="730" y="672"/>
                </a:cubicBezTo>
                <a:cubicBezTo>
                  <a:pt x="730" y="751"/>
                  <a:pt x="664" y="817"/>
                  <a:pt x="585" y="817"/>
                </a:cubicBezTo>
                <a:cubicBezTo>
                  <a:pt x="506" y="817"/>
                  <a:pt x="437" y="751"/>
                  <a:pt x="437" y="672"/>
                </a:cubicBezTo>
                <a:close/>
                <a:moveTo>
                  <a:pt x="585" y="905"/>
                </a:moveTo>
                <a:cubicBezTo>
                  <a:pt x="713" y="905"/>
                  <a:pt x="817" y="801"/>
                  <a:pt x="817" y="672"/>
                </a:cubicBezTo>
                <a:cubicBezTo>
                  <a:pt x="817" y="544"/>
                  <a:pt x="713" y="437"/>
                  <a:pt x="585" y="437"/>
                </a:cubicBezTo>
                <a:cubicBezTo>
                  <a:pt x="457" y="437"/>
                  <a:pt x="350" y="544"/>
                  <a:pt x="350" y="672"/>
                </a:cubicBezTo>
                <a:cubicBezTo>
                  <a:pt x="350" y="801"/>
                  <a:pt x="457" y="905"/>
                  <a:pt x="585" y="905"/>
                </a:cubicBezTo>
                <a:close/>
                <a:moveTo>
                  <a:pt x="585" y="117"/>
                </a:moveTo>
                <a:cubicBezTo>
                  <a:pt x="522" y="117"/>
                  <a:pt x="467" y="169"/>
                  <a:pt x="467" y="235"/>
                </a:cubicBezTo>
                <a:cubicBezTo>
                  <a:pt x="467" y="301"/>
                  <a:pt x="522" y="350"/>
                  <a:pt x="585" y="350"/>
                </a:cubicBezTo>
                <a:cubicBezTo>
                  <a:pt x="648" y="350"/>
                  <a:pt x="700" y="301"/>
                  <a:pt x="700" y="235"/>
                </a:cubicBezTo>
                <a:cubicBezTo>
                  <a:pt x="700" y="169"/>
                  <a:pt x="648" y="117"/>
                  <a:pt x="585" y="117"/>
                </a:cubicBezTo>
                <a:close/>
                <a:moveTo>
                  <a:pt x="828" y="0"/>
                </a:moveTo>
                <a:cubicBezTo>
                  <a:pt x="886" y="0"/>
                  <a:pt x="935" y="49"/>
                  <a:pt x="935" y="107"/>
                </a:cubicBezTo>
                <a:lnTo>
                  <a:pt x="935" y="946"/>
                </a:lnTo>
                <a:cubicBezTo>
                  <a:pt x="935" y="1003"/>
                  <a:pt x="886" y="1049"/>
                  <a:pt x="828" y="1049"/>
                </a:cubicBezTo>
                <a:lnTo>
                  <a:pt x="339" y="1049"/>
                </a:lnTo>
                <a:cubicBezTo>
                  <a:pt x="282" y="1049"/>
                  <a:pt x="235" y="1003"/>
                  <a:pt x="235" y="946"/>
                </a:cubicBezTo>
                <a:lnTo>
                  <a:pt x="235" y="107"/>
                </a:lnTo>
                <a:cubicBezTo>
                  <a:pt x="235" y="49"/>
                  <a:pt x="282" y="0"/>
                  <a:pt x="339" y="0"/>
                </a:cubicBezTo>
                <a:lnTo>
                  <a:pt x="828" y="0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7" name="Freeform 56"/>
          <p:cNvSpPr>
            <a:spLocks noChangeArrowheads="1"/>
          </p:cNvSpPr>
          <p:nvPr/>
        </p:nvSpPr>
        <p:spPr bwMode="auto">
          <a:xfrm>
            <a:off x="5390356" y="5100638"/>
            <a:ext cx="336550" cy="127000"/>
          </a:xfrm>
          <a:custGeom>
            <a:avLst/>
            <a:gdLst>
              <a:gd name="T0" fmla="*/ 817 w 936"/>
              <a:gd name="T1" fmla="*/ 0 h 351"/>
              <a:gd name="T2" fmla="*/ 935 w 936"/>
              <a:gd name="T3" fmla="*/ 0 h 351"/>
              <a:gd name="T4" fmla="*/ 935 w 936"/>
              <a:gd name="T5" fmla="*/ 350 h 351"/>
              <a:gd name="T6" fmla="*/ 0 w 936"/>
              <a:gd name="T7" fmla="*/ 350 h 351"/>
              <a:gd name="T8" fmla="*/ 0 w 936"/>
              <a:gd name="T9" fmla="*/ 0 h 351"/>
              <a:gd name="T10" fmla="*/ 118 w 936"/>
              <a:gd name="T11" fmla="*/ 0 h 351"/>
              <a:gd name="T12" fmla="*/ 118 w 936"/>
              <a:gd name="T13" fmla="*/ 233 h 351"/>
              <a:gd name="T14" fmla="*/ 817 w 936"/>
              <a:gd name="T15" fmla="*/ 233 h 351"/>
              <a:gd name="T16" fmla="*/ 817 w 936"/>
              <a:gd name="T17" fmla="*/ 0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936" h="351">
                <a:moveTo>
                  <a:pt x="817" y="0"/>
                </a:moveTo>
                <a:lnTo>
                  <a:pt x="935" y="0"/>
                </a:lnTo>
                <a:lnTo>
                  <a:pt x="935" y="350"/>
                </a:lnTo>
                <a:lnTo>
                  <a:pt x="0" y="350"/>
                </a:lnTo>
                <a:lnTo>
                  <a:pt x="0" y="0"/>
                </a:lnTo>
                <a:lnTo>
                  <a:pt x="118" y="0"/>
                </a:lnTo>
                <a:lnTo>
                  <a:pt x="118" y="233"/>
                </a:lnTo>
                <a:lnTo>
                  <a:pt x="817" y="233"/>
                </a:lnTo>
                <a:lnTo>
                  <a:pt x="817" y="0"/>
                </a:lnTo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8" name="Freeform 57"/>
          <p:cNvSpPr>
            <a:spLocks noChangeArrowheads="1"/>
          </p:cNvSpPr>
          <p:nvPr/>
        </p:nvSpPr>
        <p:spPr bwMode="auto">
          <a:xfrm>
            <a:off x="6422231" y="4953000"/>
            <a:ext cx="419100" cy="419100"/>
          </a:xfrm>
          <a:custGeom>
            <a:avLst/>
            <a:gdLst>
              <a:gd name="T0" fmla="*/ 785 w 1166"/>
              <a:gd name="T1" fmla="*/ 443 h 1165"/>
              <a:gd name="T2" fmla="*/ 583 w 1166"/>
              <a:gd name="T3" fmla="*/ 599 h 1165"/>
              <a:gd name="T4" fmla="*/ 380 w 1166"/>
              <a:gd name="T5" fmla="*/ 443 h 1165"/>
              <a:gd name="T6" fmla="*/ 585 w 1166"/>
              <a:gd name="T7" fmla="*/ 0 h 1165"/>
              <a:gd name="T8" fmla="*/ 785 w 1166"/>
              <a:gd name="T9" fmla="*/ 443 h 1165"/>
              <a:gd name="T10" fmla="*/ 0 w 1166"/>
              <a:gd name="T11" fmla="*/ 465 h 1165"/>
              <a:gd name="T12" fmla="*/ 583 w 1166"/>
              <a:gd name="T13" fmla="*/ 784 h 1165"/>
              <a:gd name="T14" fmla="*/ 1165 w 1166"/>
              <a:gd name="T15" fmla="*/ 465 h 1165"/>
              <a:gd name="T16" fmla="*/ 697 w 1166"/>
              <a:gd name="T17" fmla="*/ 1134 h 1165"/>
              <a:gd name="T18" fmla="*/ 583 w 1166"/>
              <a:gd name="T19" fmla="*/ 1164 h 1165"/>
              <a:gd name="T20" fmla="*/ 468 w 1166"/>
              <a:gd name="T21" fmla="*/ 1134 h 1165"/>
              <a:gd name="T22" fmla="*/ 0 w 1166"/>
              <a:gd name="T23" fmla="*/ 465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166" h="1165">
                <a:moveTo>
                  <a:pt x="785" y="443"/>
                </a:moveTo>
                <a:cubicBezTo>
                  <a:pt x="711" y="484"/>
                  <a:pt x="643" y="536"/>
                  <a:pt x="583" y="599"/>
                </a:cubicBezTo>
                <a:cubicBezTo>
                  <a:pt x="522" y="536"/>
                  <a:pt x="454" y="484"/>
                  <a:pt x="380" y="443"/>
                </a:cubicBezTo>
                <a:cubicBezTo>
                  <a:pt x="394" y="282"/>
                  <a:pt x="460" y="126"/>
                  <a:pt x="585" y="0"/>
                </a:cubicBezTo>
                <a:cubicBezTo>
                  <a:pt x="708" y="123"/>
                  <a:pt x="774" y="279"/>
                  <a:pt x="785" y="443"/>
                </a:cubicBezTo>
                <a:close/>
                <a:moveTo>
                  <a:pt x="0" y="465"/>
                </a:moveTo>
                <a:cubicBezTo>
                  <a:pt x="260" y="465"/>
                  <a:pt x="470" y="613"/>
                  <a:pt x="583" y="784"/>
                </a:cubicBezTo>
                <a:cubicBezTo>
                  <a:pt x="695" y="613"/>
                  <a:pt x="905" y="465"/>
                  <a:pt x="1165" y="465"/>
                </a:cubicBezTo>
                <a:cubicBezTo>
                  <a:pt x="1165" y="773"/>
                  <a:pt x="971" y="1036"/>
                  <a:pt x="697" y="1134"/>
                </a:cubicBezTo>
                <a:cubicBezTo>
                  <a:pt x="659" y="1148"/>
                  <a:pt x="624" y="1156"/>
                  <a:pt x="583" y="1164"/>
                </a:cubicBezTo>
                <a:cubicBezTo>
                  <a:pt x="542" y="1159"/>
                  <a:pt x="503" y="1148"/>
                  <a:pt x="468" y="1134"/>
                </a:cubicBezTo>
                <a:cubicBezTo>
                  <a:pt x="194" y="1036"/>
                  <a:pt x="0" y="773"/>
                  <a:pt x="0" y="465"/>
                </a:cubicBez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9" name="Freeform 58"/>
          <p:cNvSpPr>
            <a:spLocks noChangeArrowheads="1"/>
          </p:cNvSpPr>
          <p:nvPr/>
        </p:nvSpPr>
        <p:spPr bwMode="auto">
          <a:xfrm>
            <a:off x="7516021" y="5037138"/>
            <a:ext cx="377825" cy="252412"/>
          </a:xfrm>
          <a:custGeom>
            <a:avLst/>
            <a:gdLst>
              <a:gd name="T0" fmla="*/ 0 w 1050"/>
              <a:gd name="T1" fmla="*/ 408 h 701"/>
              <a:gd name="T2" fmla="*/ 0 w 1050"/>
              <a:gd name="T3" fmla="*/ 293 h 701"/>
              <a:gd name="T4" fmla="*/ 699 w 1050"/>
              <a:gd name="T5" fmla="*/ 293 h 701"/>
              <a:gd name="T6" fmla="*/ 699 w 1050"/>
              <a:gd name="T7" fmla="*/ 408 h 701"/>
              <a:gd name="T8" fmla="*/ 0 w 1050"/>
              <a:gd name="T9" fmla="*/ 408 h 701"/>
              <a:gd name="T10" fmla="*/ 0 w 1050"/>
              <a:gd name="T11" fmla="*/ 0 h 701"/>
              <a:gd name="T12" fmla="*/ 1049 w 1050"/>
              <a:gd name="T13" fmla="*/ 0 h 701"/>
              <a:gd name="T14" fmla="*/ 1049 w 1050"/>
              <a:gd name="T15" fmla="*/ 118 h 701"/>
              <a:gd name="T16" fmla="*/ 0 w 1050"/>
              <a:gd name="T17" fmla="*/ 118 h 701"/>
              <a:gd name="T18" fmla="*/ 0 w 1050"/>
              <a:gd name="T19" fmla="*/ 0 h 701"/>
              <a:gd name="T20" fmla="*/ 0 w 1050"/>
              <a:gd name="T21" fmla="*/ 700 h 701"/>
              <a:gd name="T22" fmla="*/ 0 w 1050"/>
              <a:gd name="T23" fmla="*/ 582 h 701"/>
              <a:gd name="T24" fmla="*/ 350 w 1050"/>
              <a:gd name="T25" fmla="*/ 582 h 701"/>
              <a:gd name="T26" fmla="*/ 350 w 1050"/>
              <a:gd name="T27" fmla="*/ 700 h 701"/>
              <a:gd name="T28" fmla="*/ 0 w 1050"/>
              <a:gd name="T29" fmla="*/ 700 h 7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050" h="701">
                <a:moveTo>
                  <a:pt x="0" y="408"/>
                </a:moveTo>
                <a:lnTo>
                  <a:pt x="0" y="293"/>
                </a:lnTo>
                <a:lnTo>
                  <a:pt x="699" y="293"/>
                </a:lnTo>
                <a:lnTo>
                  <a:pt x="699" y="408"/>
                </a:lnTo>
                <a:lnTo>
                  <a:pt x="0" y="408"/>
                </a:lnTo>
                <a:close/>
                <a:moveTo>
                  <a:pt x="0" y="0"/>
                </a:moveTo>
                <a:lnTo>
                  <a:pt x="1049" y="0"/>
                </a:lnTo>
                <a:lnTo>
                  <a:pt x="1049" y="118"/>
                </a:lnTo>
                <a:lnTo>
                  <a:pt x="0" y="118"/>
                </a:lnTo>
                <a:lnTo>
                  <a:pt x="0" y="0"/>
                </a:lnTo>
                <a:close/>
                <a:moveTo>
                  <a:pt x="0" y="700"/>
                </a:moveTo>
                <a:lnTo>
                  <a:pt x="0" y="582"/>
                </a:lnTo>
                <a:lnTo>
                  <a:pt x="350" y="582"/>
                </a:lnTo>
                <a:lnTo>
                  <a:pt x="350" y="700"/>
                </a:lnTo>
                <a:lnTo>
                  <a:pt x="0" y="700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0" name="Freeform 59"/>
          <p:cNvSpPr>
            <a:spLocks noChangeArrowheads="1"/>
          </p:cNvSpPr>
          <p:nvPr/>
        </p:nvSpPr>
        <p:spPr bwMode="auto">
          <a:xfrm>
            <a:off x="8563769" y="4959350"/>
            <a:ext cx="425450" cy="407988"/>
          </a:xfrm>
          <a:custGeom>
            <a:avLst/>
            <a:gdLst>
              <a:gd name="T0" fmla="*/ 826 w 1182"/>
              <a:gd name="T1" fmla="*/ 806 h 1132"/>
              <a:gd name="T2" fmla="*/ 1181 w 1182"/>
              <a:gd name="T3" fmla="*/ 806 h 1132"/>
              <a:gd name="T4" fmla="*/ 1181 w 1182"/>
              <a:gd name="T5" fmla="*/ 899 h 1132"/>
              <a:gd name="T6" fmla="*/ 683 w 1182"/>
              <a:gd name="T7" fmla="*/ 899 h 1132"/>
              <a:gd name="T8" fmla="*/ 683 w 1182"/>
              <a:gd name="T9" fmla="*/ 825 h 1132"/>
              <a:gd name="T10" fmla="*/ 1028 w 1182"/>
              <a:gd name="T11" fmla="*/ 325 h 1132"/>
              <a:gd name="T12" fmla="*/ 686 w 1182"/>
              <a:gd name="T13" fmla="*/ 325 h 1132"/>
              <a:gd name="T14" fmla="*/ 686 w 1182"/>
              <a:gd name="T15" fmla="*/ 232 h 1132"/>
              <a:gd name="T16" fmla="*/ 1170 w 1182"/>
              <a:gd name="T17" fmla="*/ 232 h 1132"/>
              <a:gd name="T18" fmla="*/ 1170 w 1182"/>
              <a:gd name="T19" fmla="*/ 306 h 1132"/>
              <a:gd name="T20" fmla="*/ 826 w 1182"/>
              <a:gd name="T21" fmla="*/ 806 h 1132"/>
              <a:gd name="T22" fmla="*/ 197 w 1182"/>
              <a:gd name="T23" fmla="*/ 661 h 1132"/>
              <a:gd name="T24" fmla="*/ 424 w 1182"/>
              <a:gd name="T25" fmla="*/ 661 h 1132"/>
              <a:gd name="T26" fmla="*/ 309 w 1182"/>
              <a:gd name="T27" fmla="*/ 358 h 1132"/>
              <a:gd name="T28" fmla="*/ 197 w 1182"/>
              <a:gd name="T29" fmla="*/ 661 h 1132"/>
              <a:gd name="T30" fmla="*/ 263 w 1182"/>
              <a:gd name="T31" fmla="*/ 232 h 1132"/>
              <a:gd name="T32" fmla="*/ 358 w 1182"/>
              <a:gd name="T33" fmla="*/ 232 h 1132"/>
              <a:gd name="T34" fmla="*/ 621 w 1182"/>
              <a:gd name="T35" fmla="*/ 899 h 1132"/>
              <a:gd name="T36" fmla="*/ 514 w 1182"/>
              <a:gd name="T37" fmla="*/ 899 h 1132"/>
              <a:gd name="T38" fmla="*/ 459 w 1182"/>
              <a:gd name="T39" fmla="*/ 756 h 1132"/>
              <a:gd name="T40" fmla="*/ 162 w 1182"/>
              <a:gd name="T41" fmla="*/ 756 h 1132"/>
              <a:gd name="T42" fmla="*/ 107 w 1182"/>
              <a:gd name="T43" fmla="*/ 899 h 1132"/>
              <a:gd name="T44" fmla="*/ 0 w 1182"/>
              <a:gd name="T45" fmla="*/ 899 h 1132"/>
              <a:gd name="T46" fmla="*/ 263 w 1182"/>
              <a:gd name="T47" fmla="*/ 232 h 1132"/>
              <a:gd name="T48" fmla="*/ 506 w 1182"/>
              <a:gd name="T49" fmla="*/ 994 h 1132"/>
              <a:gd name="T50" fmla="*/ 776 w 1182"/>
              <a:gd name="T51" fmla="*/ 994 h 1132"/>
              <a:gd name="T52" fmla="*/ 640 w 1182"/>
              <a:gd name="T53" fmla="*/ 1131 h 1132"/>
              <a:gd name="T54" fmla="*/ 506 w 1182"/>
              <a:gd name="T55" fmla="*/ 994 h 1132"/>
              <a:gd name="T56" fmla="*/ 779 w 1182"/>
              <a:gd name="T57" fmla="*/ 136 h 1132"/>
              <a:gd name="T58" fmla="*/ 503 w 1182"/>
              <a:gd name="T59" fmla="*/ 136 h 1132"/>
              <a:gd name="T60" fmla="*/ 640 w 1182"/>
              <a:gd name="T61" fmla="*/ 0 h 1132"/>
              <a:gd name="T62" fmla="*/ 779 w 1182"/>
              <a:gd name="T63" fmla="*/ 136 h 11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182" h="1132">
                <a:moveTo>
                  <a:pt x="826" y="806"/>
                </a:moveTo>
                <a:lnTo>
                  <a:pt x="1181" y="806"/>
                </a:lnTo>
                <a:lnTo>
                  <a:pt x="1181" y="899"/>
                </a:lnTo>
                <a:lnTo>
                  <a:pt x="683" y="899"/>
                </a:lnTo>
                <a:lnTo>
                  <a:pt x="683" y="825"/>
                </a:lnTo>
                <a:lnTo>
                  <a:pt x="1028" y="325"/>
                </a:lnTo>
                <a:lnTo>
                  <a:pt x="686" y="325"/>
                </a:lnTo>
                <a:lnTo>
                  <a:pt x="686" y="232"/>
                </a:lnTo>
                <a:lnTo>
                  <a:pt x="1170" y="232"/>
                </a:lnTo>
                <a:lnTo>
                  <a:pt x="1170" y="306"/>
                </a:lnTo>
                <a:lnTo>
                  <a:pt x="826" y="806"/>
                </a:lnTo>
                <a:close/>
                <a:moveTo>
                  <a:pt x="197" y="661"/>
                </a:moveTo>
                <a:lnTo>
                  <a:pt x="424" y="661"/>
                </a:lnTo>
                <a:lnTo>
                  <a:pt x="309" y="358"/>
                </a:lnTo>
                <a:lnTo>
                  <a:pt x="197" y="661"/>
                </a:lnTo>
                <a:close/>
                <a:moveTo>
                  <a:pt x="263" y="232"/>
                </a:moveTo>
                <a:lnTo>
                  <a:pt x="358" y="232"/>
                </a:lnTo>
                <a:lnTo>
                  <a:pt x="621" y="899"/>
                </a:lnTo>
                <a:lnTo>
                  <a:pt x="514" y="899"/>
                </a:lnTo>
                <a:lnTo>
                  <a:pt x="459" y="756"/>
                </a:lnTo>
                <a:lnTo>
                  <a:pt x="162" y="756"/>
                </a:lnTo>
                <a:lnTo>
                  <a:pt x="107" y="899"/>
                </a:lnTo>
                <a:lnTo>
                  <a:pt x="0" y="899"/>
                </a:lnTo>
                <a:lnTo>
                  <a:pt x="263" y="232"/>
                </a:lnTo>
                <a:close/>
                <a:moveTo>
                  <a:pt x="506" y="994"/>
                </a:moveTo>
                <a:lnTo>
                  <a:pt x="776" y="994"/>
                </a:lnTo>
                <a:lnTo>
                  <a:pt x="640" y="1131"/>
                </a:lnTo>
                <a:lnTo>
                  <a:pt x="506" y="994"/>
                </a:lnTo>
                <a:close/>
                <a:moveTo>
                  <a:pt x="779" y="136"/>
                </a:moveTo>
                <a:lnTo>
                  <a:pt x="503" y="136"/>
                </a:lnTo>
                <a:lnTo>
                  <a:pt x="640" y="0"/>
                </a:lnTo>
                <a:lnTo>
                  <a:pt x="779" y="136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1" name="Freeform 60"/>
          <p:cNvSpPr>
            <a:spLocks noChangeArrowheads="1"/>
          </p:cNvSpPr>
          <p:nvPr/>
        </p:nvSpPr>
        <p:spPr bwMode="auto">
          <a:xfrm>
            <a:off x="9640094" y="4951414"/>
            <a:ext cx="419100" cy="422275"/>
          </a:xfrm>
          <a:custGeom>
            <a:avLst/>
            <a:gdLst>
              <a:gd name="T0" fmla="*/ 408 w 1166"/>
              <a:gd name="T1" fmla="*/ 533 h 1173"/>
              <a:gd name="T2" fmla="*/ 408 w 1166"/>
              <a:gd name="T3" fmla="*/ 415 h 1173"/>
              <a:gd name="T4" fmla="*/ 757 w 1166"/>
              <a:gd name="T5" fmla="*/ 415 h 1173"/>
              <a:gd name="T6" fmla="*/ 757 w 1166"/>
              <a:gd name="T7" fmla="*/ 519 h 1173"/>
              <a:gd name="T8" fmla="*/ 547 w 1166"/>
              <a:gd name="T9" fmla="*/ 765 h 1173"/>
              <a:gd name="T10" fmla="*/ 757 w 1166"/>
              <a:gd name="T11" fmla="*/ 765 h 1173"/>
              <a:gd name="T12" fmla="*/ 757 w 1166"/>
              <a:gd name="T13" fmla="*/ 883 h 1173"/>
              <a:gd name="T14" fmla="*/ 408 w 1166"/>
              <a:gd name="T15" fmla="*/ 883 h 1173"/>
              <a:gd name="T16" fmla="*/ 408 w 1166"/>
              <a:gd name="T17" fmla="*/ 776 h 1173"/>
              <a:gd name="T18" fmla="*/ 618 w 1166"/>
              <a:gd name="T19" fmla="*/ 533 h 1173"/>
              <a:gd name="T20" fmla="*/ 408 w 1166"/>
              <a:gd name="T21" fmla="*/ 533 h 1173"/>
              <a:gd name="T22" fmla="*/ 583 w 1166"/>
              <a:gd name="T23" fmla="*/ 1058 h 1173"/>
              <a:gd name="T24" fmla="*/ 990 w 1166"/>
              <a:gd name="T25" fmla="*/ 648 h 1173"/>
              <a:gd name="T26" fmla="*/ 583 w 1166"/>
              <a:gd name="T27" fmla="*/ 240 h 1173"/>
              <a:gd name="T28" fmla="*/ 175 w 1166"/>
              <a:gd name="T29" fmla="*/ 648 h 1173"/>
              <a:gd name="T30" fmla="*/ 583 w 1166"/>
              <a:gd name="T31" fmla="*/ 1058 h 1173"/>
              <a:gd name="T32" fmla="*/ 583 w 1166"/>
              <a:gd name="T33" fmla="*/ 123 h 1173"/>
              <a:gd name="T34" fmla="*/ 1107 w 1166"/>
              <a:gd name="T35" fmla="*/ 648 h 1173"/>
              <a:gd name="T36" fmla="*/ 583 w 1166"/>
              <a:gd name="T37" fmla="*/ 1172 h 1173"/>
              <a:gd name="T38" fmla="*/ 58 w 1166"/>
              <a:gd name="T39" fmla="*/ 648 h 1173"/>
              <a:gd name="T40" fmla="*/ 583 w 1166"/>
              <a:gd name="T41" fmla="*/ 123 h 1173"/>
              <a:gd name="T42" fmla="*/ 1165 w 1166"/>
              <a:gd name="T43" fmla="*/ 224 h 1173"/>
              <a:gd name="T44" fmla="*/ 1091 w 1166"/>
              <a:gd name="T45" fmla="*/ 314 h 1173"/>
              <a:gd name="T46" fmla="*/ 823 w 1166"/>
              <a:gd name="T47" fmla="*/ 87 h 1173"/>
              <a:gd name="T48" fmla="*/ 897 w 1166"/>
              <a:gd name="T49" fmla="*/ 0 h 1173"/>
              <a:gd name="T50" fmla="*/ 1165 w 1166"/>
              <a:gd name="T51" fmla="*/ 224 h 1173"/>
              <a:gd name="T52" fmla="*/ 342 w 1166"/>
              <a:gd name="T53" fmla="*/ 87 h 1173"/>
              <a:gd name="T54" fmla="*/ 74 w 1166"/>
              <a:gd name="T55" fmla="*/ 312 h 1173"/>
              <a:gd name="T56" fmla="*/ 0 w 1166"/>
              <a:gd name="T57" fmla="*/ 224 h 1173"/>
              <a:gd name="T58" fmla="*/ 268 w 1166"/>
              <a:gd name="T59" fmla="*/ 0 h 1173"/>
              <a:gd name="T60" fmla="*/ 342 w 1166"/>
              <a:gd name="T61" fmla="*/ 87 h 11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1166" h="1173">
                <a:moveTo>
                  <a:pt x="408" y="533"/>
                </a:moveTo>
                <a:lnTo>
                  <a:pt x="408" y="415"/>
                </a:lnTo>
                <a:lnTo>
                  <a:pt x="757" y="415"/>
                </a:lnTo>
                <a:lnTo>
                  <a:pt x="757" y="519"/>
                </a:lnTo>
                <a:lnTo>
                  <a:pt x="547" y="765"/>
                </a:lnTo>
                <a:lnTo>
                  <a:pt x="757" y="765"/>
                </a:lnTo>
                <a:lnTo>
                  <a:pt x="757" y="883"/>
                </a:lnTo>
                <a:lnTo>
                  <a:pt x="408" y="883"/>
                </a:lnTo>
                <a:lnTo>
                  <a:pt x="408" y="776"/>
                </a:lnTo>
                <a:lnTo>
                  <a:pt x="618" y="533"/>
                </a:lnTo>
                <a:lnTo>
                  <a:pt x="408" y="533"/>
                </a:lnTo>
                <a:close/>
                <a:moveTo>
                  <a:pt x="583" y="1058"/>
                </a:moveTo>
                <a:cubicBezTo>
                  <a:pt x="809" y="1058"/>
                  <a:pt x="990" y="874"/>
                  <a:pt x="990" y="648"/>
                </a:cubicBezTo>
                <a:cubicBezTo>
                  <a:pt x="990" y="421"/>
                  <a:pt x="810" y="240"/>
                  <a:pt x="583" y="240"/>
                </a:cubicBezTo>
                <a:cubicBezTo>
                  <a:pt x="357" y="240"/>
                  <a:pt x="175" y="421"/>
                  <a:pt x="175" y="648"/>
                </a:cubicBezTo>
                <a:cubicBezTo>
                  <a:pt x="175" y="874"/>
                  <a:pt x="356" y="1058"/>
                  <a:pt x="583" y="1058"/>
                </a:cubicBezTo>
                <a:close/>
                <a:moveTo>
                  <a:pt x="583" y="123"/>
                </a:moveTo>
                <a:cubicBezTo>
                  <a:pt x="872" y="123"/>
                  <a:pt x="1107" y="359"/>
                  <a:pt x="1107" y="648"/>
                </a:cubicBezTo>
                <a:cubicBezTo>
                  <a:pt x="1107" y="938"/>
                  <a:pt x="873" y="1172"/>
                  <a:pt x="583" y="1172"/>
                </a:cubicBezTo>
                <a:cubicBezTo>
                  <a:pt x="294" y="1172"/>
                  <a:pt x="58" y="938"/>
                  <a:pt x="58" y="648"/>
                </a:cubicBezTo>
                <a:cubicBezTo>
                  <a:pt x="58" y="359"/>
                  <a:pt x="293" y="123"/>
                  <a:pt x="583" y="123"/>
                </a:cubicBezTo>
                <a:close/>
                <a:moveTo>
                  <a:pt x="1165" y="224"/>
                </a:moveTo>
                <a:lnTo>
                  <a:pt x="1091" y="314"/>
                </a:lnTo>
                <a:lnTo>
                  <a:pt x="823" y="87"/>
                </a:lnTo>
                <a:lnTo>
                  <a:pt x="897" y="0"/>
                </a:lnTo>
                <a:lnTo>
                  <a:pt x="1165" y="224"/>
                </a:lnTo>
                <a:close/>
                <a:moveTo>
                  <a:pt x="342" y="87"/>
                </a:moveTo>
                <a:lnTo>
                  <a:pt x="74" y="312"/>
                </a:lnTo>
                <a:lnTo>
                  <a:pt x="0" y="224"/>
                </a:lnTo>
                <a:lnTo>
                  <a:pt x="268" y="0"/>
                </a:lnTo>
                <a:lnTo>
                  <a:pt x="342" y="87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2" name="Freeform 61"/>
          <p:cNvSpPr>
            <a:spLocks noChangeArrowheads="1"/>
          </p:cNvSpPr>
          <p:nvPr/>
        </p:nvSpPr>
        <p:spPr bwMode="auto">
          <a:xfrm>
            <a:off x="10713244" y="4953000"/>
            <a:ext cx="419100" cy="419100"/>
          </a:xfrm>
          <a:custGeom>
            <a:avLst/>
            <a:gdLst>
              <a:gd name="T0" fmla="*/ 639 w 1165"/>
              <a:gd name="T1" fmla="*/ 465 h 1165"/>
              <a:gd name="T2" fmla="*/ 639 w 1165"/>
              <a:gd name="T3" fmla="*/ 232 h 1165"/>
              <a:gd name="T4" fmla="*/ 524 w 1165"/>
              <a:gd name="T5" fmla="*/ 232 h 1165"/>
              <a:gd name="T6" fmla="*/ 524 w 1165"/>
              <a:gd name="T7" fmla="*/ 465 h 1165"/>
              <a:gd name="T8" fmla="*/ 639 w 1165"/>
              <a:gd name="T9" fmla="*/ 465 h 1165"/>
              <a:gd name="T10" fmla="*/ 639 w 1165"/>
              <a:gd name="T11" fmla="*/ 700 h 1165"/>
              <a:gd name="T12" fmla="*/ 639 w 1165"/>
              <a:gd name="T13" fmla="*/ 582 h 1165"/>
              <a:gd name="T14" fmla="*/ 524 w 1165"/>
              <a:gd name="T15" fmla="*/ 582 h 1165"/>
              <a:gd name="T16" fmla="*/ 524 w 1165"/>
              <a:gd name="T17" fmla="*/ 700 h 1165"/>
              <a:gd name="T18" fmla="*/ 639 w 1165"/>
              <a:gd name="T19" fmla="*/ 700 h 1165"/>
              <a:gd name="T20" fmla="*/ 1049 w 1165"/>
              <a:gd name="T21" fmla="*/ 0 h 1165"/>
              <a:gd name="T22" fmla="*/ 1164 w 1165"/>
              <a:gd name="T23" fmla="*/ 115 h 1165"/>
              <a:gd name="T24" fmla="*/ 1164 w 1165"/>
              <a:gd name="T25" fmla="*/ 814 h 1165"/>
              <a:gd name="T26" fmla="*/ 1049 w 1165"/>
              <a:gd name="T27" fmla="*/ 932 h 1165"/>
              <a:gd name="T28" fmla="*/ 232 w 1165"/>
              <a:gd name="T29" fmla="*/ 932 h 1165"/>
              <a:gd name="T30" fmla="*/ 0 w 1165"/>
              <a:gd name="T31" fmla="*/ 1164 h 1165"/>
              <a:gd name="T32" fmla="*/ 0 w 1165"/>
              <a:gd name="T33" fmla="*/ 115 h 1165"/>
              <a:gd name="T34" fmla="*/ 114 w 1165"/>
              <a:gd name="T35" fmla="*/ 0 h 1165"/>
              <a:gd name="T36" fmla="*/ 1049 w 1165"/>
              <a:gd name="T37" fmla="*/ 0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165" h="1165">
                <a:moveTo>
                  <a:pt x="639" y="465"/>
                </a:moveTo>
                <a:lnTo>
                  <a:pt x="639" y="232"/>
                </a:lnTo>
                <a:lnTo>
                  <a:pt x="524" y="232"/>
                </a:lnTo>
                <a:lnTo>
                  <a:pt x="524" y="465"/>
                </a:lnTo>
                <a:lnTo>
                  <a:pt x="639" y="465"/>
                </a:lnTo>
                <a:close/>
                <a:moveTo>
                  <a:pt x="639" y="700"/>
                </a:moveTo>
                <a:lnTo>
                  <a:pt x="639" y="582"/>
                </a:lnTo>
                <a:lnTo>
                  <a:pt x="524" y="582"/>
                </a:lnTo>
                <a:lnTo>
                  <a:pt x="524" y="700"/>
                </a:lnTo>
                <a:lnTo>
                  <a:pt x="639" y="700"/>
                </a:lnTo>
                <a:close/>
                <a:moveTo>
                  <a:pt x="1049" y="0"/>
                </a:moveTo>
                <a:cubicBezTo>
                  <a:pt x="1112" y="0"/>
                  <a:pt x="1164" y="52"/>
                  <a:pt x="1164" y="115"/>
                </a:cubicBezTo>
                <a:lnTo>
                  <a:pt x="1164" y="814"/>
                </a:lnTo>
                <a:cubicBezTo>
                  <a:pt x="1164" y="877"/>
                  <a:pt x="1112" y="932"/>
                  <a:pt x="1049" y="932"/>
                </a:cubicBezTo>
                <a:lnTo>
                  <a:pt x="232" y="932"/>
                </a:lnTo>
                <a:lnTo>
                  <a:pt x="0" y="1164"/>
                </a:lnTo>
                <a:lnTo>
                  <a:pt x="0" y="115"/>
                </a:lnTo>
                <a:cubicBezTo>
                  <a:pt x="0" y="52"/>
                  <a:pt x="51" y="0"/>
                  <a:pt x="114" y="0"/>
                </a:cubicBezTo>
                <a:lnTo>
                  <a:pt x="1049" y="0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3" name="Freeform 62"/>
          <p:cNvSpPr>
            <a:spLocks noChangeArrowheads="1"/>
          </p:cNvSpPr>
          <p:nvPr/>
        </p:nvSpPr>
        <p:spPr bwMode="auto">
          <a:xfrm>
            <a:off x="1058071" y="5810251"/>
            <a:ext cx="325437" cy="441325"/>
          </a:xfrm>
          <a:custGeom>
            <a:avLst/>
            <a:gdLst>
              <a:gd name="T0" fmla="*/ 626 w 903"/>
              <a:gd name="T1" fmla="*/ 1110 h 1226"/>
              <a:gd name="T2" fmla="*/ 626 w 903"/>
              <a:gd name="T3" fmla="*/ 643 h 1226"/>
              <a:gd name="T4" fmla="*/ 276 w 903"/>
              <a:gd name="T5" fmla="*/ 643 h 1226"/>
              <a:gd name="T6" fmla="*/ 276 w 903"/>
              <a:gd name="T7" fmla="*/ 1110 h 1226"/>
              <a:gd name="T8" fmla="*/ 626 w 903"/>
              <a:gd name="T9" fmla="*/ 1110 h 1226"/>
              <a:gd name="T10" fmla="*/ 618 w 903"/>
              <a:gd name="T11" fmla="*/ 528 h 1226"/>
              <a:gd name="T12" fmla="*/ 684 w 903"/>
              <a:gd name="T13" fmla="*/ 593 h 1226"/>
              <a:gd name="T14" fmla="*/ 684 w 903"/>
              <a:gd name="T15" fmla="*/ 1159 h 1226"/>
              <a:gd name="T16" fmla="*/ 618 w 903"/>
              <a:gd name="T17" fmla="*/ 1225 h 1226"/>
              <a:gd name="T18" fmla="*/ 285 w 903"/>
              <a:gd name="T19" fmla="*/ 1225 h 1226"/>
              <a:gd name="T20" fmla="*/ 219 w 903"/>
              <a:gd name="T21" fmla="*/ 1159 h 1226"/>
              <a:gd name="T22" fmla="*/ 219 w 903"/>
              <a:gd name="T23" fmla="*/ 593 h 1226"/>
              <a:gd name="T24" fmla="*/ 285 w 903"/>
              <a:gd name="T25" fmla="*/ 525 h 1226"/>
              <a:gd name="T26" fmla="*/ 618 w 903"/>
              <a:gd name="T27" fmla="*/ 528 h 1226"/>
              <a:gd name="T28" fmla="*/ 451 w 903"/>
              <a:gd name="T29" fmla="*/ 0 h 1226"/>
              <a:gd name="T30" fmla="*/ 902 w 903"/>
              <a:gd name="T31" fmla="*/ 189 h 1226"/>
              <a:gd name="T32" fmla="*/ 820 w 903"/>
              <a:gd name="T33" fmla="*/ 271 h 1226"/>
              <a:gd name="T34" fmla="*/ 451 w 903"/>
              <a:gd name="T35" fmla="*/ 118 h 1226"/>
              <a:gd name="T36" fmla="*/ 82 w 903"/>
              <a:gd name="T37" fmla="*/ 271 h 1226"/>
              <a:gd name="T38" fmla="*/ 0 w 903"/>
              <a:gd name="T39" fmla="*/ 189 h 1226"/>
              <a:gd name="T40" fmla="*/ 451 w 903"/>
              <a:gd name="T41" fmla="*/ 0 h 1226"/>
              <a:gd name="T42" fmla="*/ 159 w 903"/>
              <a:gd name="T43" fmla="*/ 356 h 1226"/>
              <a:gd name="T44" fmla="*/ 451 w 903"/>
              <a:gd name="T45" fmla="*/ 235 h 1226"/>
              <a:gd name="T46" fmla="*/ 744 w 903"/>
              <a:gd name="T47" fmla="*/ 356 h 1226"/>
              <a:gd name="T48" fmla="*/ 659 w 903"/>
              <a:gd name="T49" fmla="*/ 438 h 1226"/>
              <a:gd name="T50" fmla="*/ 451 w 903"/>
              <a:gd name="T51" fmla="*/ 353 h 1226"/>
              <a:gd name="T52" fmla="*/ 244 w 903"/>
              <a:gd name="T53" fmla="*/ 438 h 1226"/>
              <a:gd name="T54" fmla="*/ 159 w 903"/>
              <a:gd name="T55" fmla="*/ 356 h 12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903" h="1226">
                <a:moveTo>
                  <a:pt x="626" y="1110"/>
                </a:moveTo>
                <a:lnTo>
                  <a:pt x="626" y="643"/>
                </a:lnTo>
                <a:lnTo>
                  <a:pt x="276" y="643"/>
                </a:lnTo>
                <a:lnTo>
                  <a:pt x="276" y="1110"/>
                </a:lnTo>
                <a:lnTo>
                  <a:pt x="626" y="1110"/>
                </a:lnTo>
                <a:close/>
                <a:moveTo>
                  <a:pt x="618" y="528"/>
                </a:moveTo>
                <a:cubicBezTo>
                  <a:pt x="653" y="528"/>
                  <a:pt x="684" y="558"/>
                  <a:pt x="684" y="593"/>
                </a:cubicBezTo>
                <a:lnTo>
                  <a:pt x="684" y="1159"/>
                </a:lnTo>
                <a:cubicBezTo>
                  <a:pt x="684" y="1195"/>
                  <a:pt x="653" y="1225"/>
                  <a:pt x="618" y="1225"/>
                </a:cubicBezTo>
                <a:lnTo>
                  <a:pt x="285" y="1225"/>
                </a:lnTo>
                <a:cubicBezTo>
                  <a:pt x="249" y="1225"/>
                  <a:pt x="219" y="1195"/>
                  <a:pt x="219" y="1159"/>
                </a:cubicBezTo>
                <a:lnTo>
                  <a:pt x="219" y="593"/>
                </a:lnTo>
                <a:cubicBezTo>
                  <a:pt x="219" y="558"/>
                  <a:pt x="249" y="525"/>
                  <a:pt x="285" y="525"/>
                </a:cubicBezTo>
                <a:lnTo>
                  <a:pt x="618" y="528"/>
                </a:lnTo>
                <a:close/>
                <a:moveTo>
                  <a:pt x="451" y="0"/>
                </a:moveTo>
                <a:cubicBezTo>
                  <a:pt x="626" y="0"/>
                  <a:pt x="787" y="74"/>
                  <a:pt x="902" y="189"/>
                </a:cubicBezTo>
                <a:lnTo>
                  <a:pt x="820" y="271"/>
                </a:lnTo>
                <a:cubicBezTo>
                  <a:pt x="725" y="175"/>
                  <a:pt x="596" y="118"/>
                  <a:pt x="451" y="118"/>
                </a:cubicBezTo>
                <a:cubicBezTo>
                  <a:pt x="306" y="118"/>
                  <a:pt x="178" y="175"/>
                  <a:pt x="82" y="271"/>
                </a:cubicBezTo>
                <a:lnTo>
                  <a:pt x="0" y="189"/>
                </a:lnTo>
                <a:cubicBezTo>
                  <a:pt x="115" y="74"/>
                  <a:pt x="276" y="0"/>
                  <a:pt x="451" y="0"/>
                </a:cubicBezTo>
                <a:close/>
                <a:moveTo>
                  <a:pt x="159" y="356"/>
                </a:moveTo>
                <a:cubicBezTo>
                  <a:pt x="233" y="282"/>
                  <a:pt x="336" y="235"/>
                  <a:pt x="451" y="235"/>
                </a:cubicBezTo>
                <a:cubicBezTo>
                  <a:pt x="566" y="235"/>
                  <a:pt x="670" y="282"/>
                  <a:pt x="744" y="356"/>
                </a:cubicBezTo>
                <a:lnTo>
                  <a:pt x="659" y="438"/>
                </a:lnTo>
                <a:cubicBezTo>
                  <a:pt x="607" y="386"/>
                  <a:pt x="533" y="353"/>
                  <a:pt x="451" y="353"/>
                </a:cubicBezTo>
                <a:cubicBezTo>
                  <a:pt x="369" y="353"/>
                  <a:pt x="295" y="386"/>
                  <a:pt x="244" y="438"/>
                </a:cubicBezTo>
                <a:lnTo>
                  <a:pt x="159" y="356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4" name="Freeform 63"/>
          <p:cNvSpPr>
            <a:spLocks noChangeArrowheads="1"/>
          </p:cNvSpPr>
          <p:nvPr/>
        </p:nvSpPr>
        <p:spPr bwMode="auto">
          <a:xfrm>
            <a:off x="2053431" y="5810251"/>
            <a:ext cx="503238" cy="441325"/>
          </a:xfrm>
          <a:custGeom>
            <a:avLst/>
            <a:gdLst>
              <a:gd name="T0" fmla="*/ 407 w 1400"/>
              <a:gd name="T1" fmla="*/ 774 h 1226"/>
              <a:gd name="T2" fmla="*/ 620 w 1400"/>
              <a:gd name="T3" fmla="*/ 632 h 1226"/>
              <a:gd name="T4" fmla="*/ 527 w 1400"/>
              <a:gd name="T5" fmla="*/ 539 h 1226"/>
              <a:gd name="T6" fmla="*/ 407 w 1400"/>
              <a:gd name="T7" fmla="*/ 774 h 1226"/>
              <a:gd name="T8" fmla="*/ 139 w 1400"/>
              <a:gd name="T9" fmla="*/ 0 h 1226"/>
              <a:gd name="T10" fmla="*/ 1290 w 1400"/>
              <a:gd name="T11" fmla="*/ 1151 h 1226"/>
              <a:gd name="T12" fmla="*/ 1216 w 1400"/>
              <a:gd name="T13" fmla="*/ 1225 h 1226"/>
              <a:gd name="T14" fmla="*/ 1057 w 1400"/>
              <a:gd name="T15" fmla="*/ 1066 h 1226"/>
              <a:gd name="T16" fmla="*/ 0 w 1400"/>
              <a:gd name="T17" fmla="*/ 1066 h 1226"/>
              <a:gd name="T18" fmla="*/ 0 w 1400"/>
              <a:gd name="T19" fmla="*/ 949 h 1226"/>
              <a:gd name="T20" fmla="*/ 232 w 1400"/>
              <a:gd name="T21" fmla="*/ 949 h 1226"/>
              <a:gd name="T22" fmla="*/ 117 w 1400"/>
              <a:gd name="T23" fmla="*/ 834 h 1226"/>
              <a:gd name="T24" fmla="*/ 117 w 1400"/>
              <a:gd name="T25" fmla="*/ 249 h 1226"/>
              <a:gd name="T26" fmla="*/ 155 w 1400"/>
              <a:gd name="T27" fmla="*/ 164 h 1226"/>
              <a:gd name="T28" fmla="*/ 65 w 1400"/>
              <a:gd name="T29" fmla="*/ 74 h 1226"/>
              <a:gd name="T30" fmla="*/ 139 w 1400"/>
              <a:gd name="T31" fmla="*/ 0 h 1226"/>
              <a:gd name="T32" fmla="*/ 1281 w 1400"/>
              <a:gd name="T33" fmla="*/ 834 h 1226"/>
              <a:gd name="T34" fmla="*/ 1221 w 1400"/>
              <a:gd name="T35" fmla="*/ 935 h 1226"/>
              <a:gd name="T36" fmla="*/ 899 w 1400"/>
              <a:gd name="T37" fmla="*/ 613 h 1226"/>
              <a:gd name="T38" fmla="*/ 992 w 1400"/>
              <a:gd name="T39" fmla="*/ 525 h 1226"/>
              <a:gd name="T40" fmla="*/ 757 w 1400"/>
              <a:gd name="T41" fmla="*/ 309 h 1226"/>
              <a:gd name="T42" fmla="*/ 757 w 1400"/>
              <a:gd name="T43" fmla="*/ 432 h 1226"/>
              <a:gd name="T44" fmla="*/ 727 w 1400"/>
              <a:gd name="T45" fmla="*/ 438 h 1226"/>
              <a:gd name="T46" fmla="*/ 421 w 1400"/>
              <a:gd name="T47" fmla="*/ 134 h 1226"/>
              <a:gd name="T48" fmla="*/ 1167 w 1400"/>
              <a:gd name="T49" fmla="*/ 134 h 1226"/>
              <a:gd name="T50" fmla="*/ 1281 w 1400"/>
              <a:gd name="T51" fmla="*/ 249 h 1226"/>
              <a:gd name="T52" fmla="*/ 1281 w 1400"/>
              <a:gd name="T53" fmla="*/ 834 h 1226"/>
              <a:gd name="T54" fmla="*/ 1238 w 1400"/>
              <a:gd name="T55" fmla="*/ 949 h 1226"/>
              <a:gd name="T56" fmla="*/ 1399 w 1400"/>
              <a:gd name="T57" fmla="*/ 949 h 1226"/>
              <a:gd name="T58" fmla="*/ 1399 w 1400"/>
              <a:gd name="T59" fmla="*/ 1066 h 1226"/>
              <a:gd name="T60" fmla="*/ 1352 w 1400"/>
              <a:gd name="T61" fmla="*/ 1066 h 1226"/>
              <a:gd name="T62" fmla="*/ 1238 w 1400"/>
              <a:gd name="T63" fmla="*/ 949 h 12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400" h="1226">
                <a:moveTo>
                  <a:pt x="407" y="774"/>
                </a:moveTo>
                <a:cubicBezTo>
                  <a:pt x="461" y="697"/>
                  <a:pt x="530" y="654"/>
                  <a:pt x="620" y="632"/>
                </a:cubicBezTo>
                <a:lnTo>
                  <a:pt x="527" y="539"/>
                </a:lnTo>
                <a:cubicBezTo>
                  <a:pt x="459" y="604"/>
                  <a:pt x="426" y="686"/>
                  <a:pt x="407" y="774"/>
                </a:cubicBezTo>
                <a:close/>
                <a:moveTo>
                  <a:pt x="139" y="0"/>
                </a:moveTo>
                <a:lnTo>
                  <a:pt x="1290" y="1151"/>
                </a:lnTo>
                <a:lnTo>
                  <a:pt x="1216" y="1225"/>
                </a:lnTo>
                <a:lnTo>
                  <a:pt x="1057" y="1066"/>
                </a:lnTo>
                <a:lnTo>
                  <a:pt x="0" y="1066"/>
                </a:lnTo>
                <a:lnTo>
                  <a:pt x="0" y="949"/>
                </a:lnTo>
                <a:lnTo>
                  <a:pt x="232" y="949"/>
                </a:lnTo>
                <a:cubicBezTo>
                  <a:pt x="166" y="949"/>
                  <a:pt x="117" y="897"/>
                  <a:pt x="117" y="834"/>
                </a:cubicBezTo>
                <a:lnTo>
                  <a:pt x="117" y="249"/>
                </a:lnTo>
                <a:cubicBezTo>
                  <a:pt x="117" y="214"/>
                  <a:pt x="131" y="186"/>
                  <a:pt x="155" y="164"/>
                </a:cubicBezTo>
                <a:lnTo>
                  <a:pt x="65" y="74"/>
                </a:lnTo>
                <a:lnTo>
                  <a:pt x="139" y="0"/>
                </a:lnTo>
                <a:close/>
                <a:moveTo>
                  <a:pt x="1281" y="834"/>
                </a:moveTo>
                <a:cubicBezTo>
                  <a:pt x="1281" y="878"/>
                  <a:pt x="1257" y="916"/>
                  <a:pt x="1221" y="935"/>
                </a:cubicBezTo>
                <a:lnTo>
                  <a:pt x="899" y="613"/>
                </a:lnTo>
                <a:lnTo>
                  <a:pt x="992" y="525"/>
                </a:lnTo>
                <a:lnTo>
                  <a:pt x="757" y="309"/>
                </a:lnTo>
                <a:lnTo>
                  <a:pt x="757" y="432"/>
                </a:lnTo>
                <a:cubicBezTo>
                  <a:pt x="746" y="435"/>
                  <a:pt x="738" y="435"/>
                  <a:pt x="727" y="438"/>
                </a:cubicBezTo>
                <a:lnTo>
                  <a:pt x="421" y="134"/>
                </a:lnTo>
                <a:lnTo>
                  <a:pt x="1167" y="134"/>
                </a:lnTo>
                <a:cubicBezTo>
                  <a:pt x="1229" y="134"/>
                  <a:pt x="1281" y="184"/>
                  <a:pt x="1281" y="249"/>
                </a:cubicBezTo>
                <a:lnTo>
                  <a:pt x="1281" y="834"/>
                </a:lnTo>
                <a:close/>
                <a:moveTo>
                  <a:pt x="1238" y="949"/>
                </a:moveTo>
                <a:lnTo>
                  <a:pt x="1399" y="949"/>
                </a:lnTo>
                <a:lnTo>
                  <a:pt x="1399" y="1066"/>
                </a:lnTo>
                <a:lnTo>
                  <a:pt x="1352" y="1066"/>
                </a:lnTo>
                <a:lnTo>
                  <a:pt x="1238" y="949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5" name="Freeform 64"/>
          <p:cNvSpPr>
            <a:spLocks noChangeArrowheads="1"/>
          </p:cNvSpPr>
          <p:nvPr/>
        </p:nvSpPr>
        <p:spPr bwMode="auto">
          <a:xfrm>
            <a:off x="3244056" y="5799138"/>
            <a:ext cx="293688" cy="463550"/>
          </a:xfrm>
          <a:custGeom>
            <a:avLst/>
            <a:gdLst>
              <a:gd name="T0" fmla="*/ 700 w 815"/>
              <a:gd name="T1" fmla="*/ 1050 h 1286"/>
              <a:gd name="T2" fmla="*/ 700 w 815"/>
              <a:gd name="T3" fmla="*/ 235 h 1286"/>
              <a:gd name="T4" fmla="*/ 115 w 815"/>
              <a:gd name="T5" fmla="*/ 235 h 1286"/>
              <a:gd name="T6" fmla="*/ 115 w 815"/>
              <a:gd name="T7" fmla="*/ 1050 h 1286"/>
              <a:gd name="T8" fmla="*/ 700 w 815"/>
              <a:gd name="T9" fmla="*/ 1050 h 1286"/>
              <a:gd name="T10" fmla="*/ 700 w 815"/>
              <a:gd name="T11" fmla="*/ 3 h 1286"/>
              <a:gd name="T12" fmla="*/ 814 w 815"/>
              <a:gd name="T13" fmla="*/ 118 h 1286"/>
              <a:gd name="T14" fmla="*/ 814 w 815"/>
              <a:gd name="T15" fmla="*/ 1167 h 1286"/>
              <a:gd name="T16" fmla="*/ 700 w 815"/>
              <a:gd name="T17" fmla="*/ 1285 h 1286"/>
              <a:gd name="T18" fmla="*/ 115 w 815"/>
              <a:gd name="T19" fmla="*/ 1285 h 1286"/>
              <a:gd name="T20" fmla="*/ 0 w 815"/>
              <a:gd name="T21" fmla="*/ 1167 h 1286"/>
              <a:gd name="T22" fmla="*/ 0 w 815"/>
              <a:gd name="T23" fmla="*/ 118 h 1286"/>
              <a:gd name="T24" fmla="*/ 115 w 815"/>
              <a:gd name="T25" fmla="*/ 0 h 1286"/>
              <a:gd name="T26" fmla="*/ 700 w 815"/>
              <a:gd name="T27" fmla="*/ 3 h 1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815" h="1286">
                <a:moveTo>
                  <a:pt x="700" y="1050"/>
                </a:moveTo>
                <a:lnTo>
                  <a:pt x="700" y="235"/>
                </a:lnTo>
                <a:lnTo>
                  <a:pt x="115" y="235"/>
                </a:lnTo>
                <a:lnTo>
                  <a:pt x="115" y="1050"/>
                </a:lnTo>
                <a:lnTo>
                  <a:pt x="700" y="1050"/>
                </a:lnTo>
                <a:close/>
                <a:moveTo>
                  <a:pt x="700" y="3"/>
                </a:moveTo>
                <a:cubicBezTo>
                  <a:pt x="763" y="3"/>
                  <a:pt x="814" y="55"/>
                  <a:pt x="814" y="118"/>
                </a:cubicBezTo>
                <a:lnTo>
                  <a:pt x="814" y="1167"/>
                </a:lnTo>
                <a:cubicBezTo>
                  <a:pt x="814" y="1230"/>
                  <a:pt x="763" y="1285"/>
                  <a:pt x="700" y="1285"/>
                </a:cubicBezTo>
                <a:lnTo>
                  <a:pt x="115" y="1285"/>
                </a:lnTo>
                <a:cubicBezTo>
                  <a:pt x="52" y="1285"/>
                  <a:pt x="0" y="1230"/>
                  <a:pt x="0" y="1167"/>
                </a:cubicBezTo>
                <a:lnTo>
                  <a:pt x="0" y="118"/>
                </a:lnTo>
                <a:cubicBezTo>
                  <a:pt x="0" y="55"/>
                  <a:pt x="52" y="0"/>
                  <a:pt x="115" y="0"/>
                </a:cubicBezTo>
                <a:lnTo>
                  <a:pt x="700" y="3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6" name="Freeform 65"/>
          <p:cNvSpPr>
            <a:spLocks noChangeArrowheads="1"/>
          </p:cNvSpPr>
          <p:nvPr/>
        </p:nvSpPr>
        <p:spPr bwMode="auto">
          <a:xfrm>
            <a:off x="4244181" y="5883275"/>
            <a:ext cx="463550" cy="293688"/>
          </a:xfrm>
          <a:custGeom>
            <a:avLst/>
            <a:gdLst>
              <a:gd name="T0" fmla="*/ 1050 w 1286"/>
              <a:gd name="T1" fmla="*/ 115 h 816"/>
              <a:gd name="T2" fmla="*/ 235 w 1286"/>
              <a:gd name="T3" fmla="*/ 115 h 816"/>
              <a:gd name="T4" fmla="*/ 235 w 1286"/>
              <a:gd name="T5" fmla="*/ 700 h 816"/>
              <a:gd name="T6" fmla="*/ 1050 w 1286"/>
              <a:gd name="T7" fmla="*/ 700 h 816"/>
              <a:gd name="T8" fmla="*/ 1050 w 1286"/>
              <a:gd name="T9" fmla="*/ 115 h 816"/>
              <a:gd name="T10" fmla="*/ 3 w 1286"/>
              <a:gd name="T11" fmla="*/ 115 h 816"/>
              <a:gd name="T12" fmla="*/ 118 w 1286"/>
              <a:gd name="T13" fmla="*/ 0 h 816"/>
              <a:gd name="T14" fmla="*/ 1167 w 1286"/>
              <a:gd name="T15" fmla="*/ 0 h 816"/>
              <a:gd name="T16" fmla="*/ 1285 w 1286"/>
              <a:gd name="T17" fmla="*/ 115 h 816"/>
              <a:gd name="T18" fmla="*/ 1285 w 1286"/>
              <a:gd name="T19" fmla="*/ 700 h 816"/>
              <a:gd name="T20" fmla="*/ 1167 w 1286"/>
              <a:gd name="T21" fmla="*/ 815 h 816"/>
              <a:gd name="T22" fmla="*/ 118 w 1286"/>
              <a:gd name="T23" fmla="*/ 815 h 816"/>
              <a:gd name="T24" fmla="*/ 0 w 1286"/>
              <a:gd name="T25" fmla="*/ 700 h 816"/>
              <a:gd name="T26" fmla="*/ 3 w 1286"/>
              <a:gd name="T27" fmla="*/ 115 h 8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286" h="816">
                <a:moveTo>
                  <a:pt x="1050" y="115"/>
                </a:moveTo>
                <a:lnTo>
                  <a:pt x="235" y="115"/>
                </a:lnTo>
                <a:lnTo>
                  <a:pt x="235" y="700"/>
                </a:lnTo>
                <a:lnTo>
                  <a:pt x="1050" y="700"/>
                </a:lnTo>
                <a:lnTo>
                  <a:pt x="1050" y="115"/>
                </a:lnTo>
                <a:close/>
                <a:moveTo>
                  <a:pt x="3" y="115"/>
                </a:moveTo>
                <a:cubicBezTo>
                  <a:pt x="3" y="52"/>
                  <a:pt x="55" y="0"/>
                  <a:pt x="118" y="0"/>
                </a:cubicBezTo>
                <a:lnTo>
                  <a:pt x="1167" y="0"/>
                </a:lnTo>
                <a:cubicBezTo>
                  <a:pt x="1230" y="0"/>
                  <a:pt x="1285" y="52"/>
                  <a:pt x="1285" y="115"/>
                </a:cubicBezTo>
                <a:lnTo>
                  <a:pt x="1285" y="700"/>
                </a:lnTo>
                <a:cubicBezTo>
                  <a:pt x="1285" y="763"/>
                  <a:pt x="1230" y="815"/>
                  <a:pt x="1167" y="815"/>
                </a:cubicBezTo>
                <a:lnTo>
                  <a:pt x="118" y="815"/>
                </a:lnTo>
                <a:cubicBezTo>
                  <a:pt x="55" y="815"/>
                  <a:pt x="0" y="763"/>
                  <a:pt x="0" y="700"/>
                </a:cubicBezTo>
                <a:lnTo>
                  <a:pt x="3" y="115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7" name="Freeform 66"/>
          <p:cNvSpPr>
            <a:spLocks noChangeArrowheads="1"/>
          </p:cNvSpPr>
          <p:nvPr/>
        </p:nvSpPr>
        <p:spPr bwMode="auto">
          <a:xfrm>
            <a:off x="5350669" y="5821363"/>
            <a:ext cx="419100" cy="419100"/>
          </a:xfrm>
          <a:custGeom>
            <a:avLst/>
            <a:gdLst>
              <a:gd name="T0" fmla="*/ 828 w 1165"/>
              <a:gd name="T1" fmla="*/ 932 h 1166"/>
              <a:gd name="T2" fmla="*/ 763 w 1165"/>
              <a:gd name="T3" fmla="*/ 651 h 1166"/>
              <a:gd name="T4" fmla="*/ 981 w 1165"/>
              <a:gd name="T5" fmla="*/ 462 h 1166"/>
              <a:gd name="T6" fmla="*/ 694 w 1165"/>
              <a:gd name="T7" fmla="*/ 438 h 1166"/>
              <a:gd name="T8" fmla="*/ 582 w 1165"/>
              <a:gd name="T9" fmla="*/ 175 h 1166"/>
              <a:gd name="T10" fmla="*/ 470 w 1165"/>
              <a:gd name="T11" fmla="*/ 440 h 1166"/>
              <a:gd name="T12" fmla="*/ 183 w 1165"/>
              <a:gd name="T13" fmla="*/ 462 h 1166"/>
              <a:gd name="T14" fmla="*/ 402 w 1165"/>
              <a:gd name="T15" fmla="*/ 651 h 1166"/>
              <a:gd name="T16" fmla="*/ 336 w 1165"/>
              <a:gd name="T17" fmla="*/ 932 h 1166"/>
              <a:gd name="T18" fmla="*/ 582 w 1165"/>
              <a:gd name="T19" fmla="*/ 785 h 1166"/>
              <a:gd name="T20" fmla="*/ 828 w 1165"/>
              <a:gd name="T21" fmla="*/ 932 h 1166"/>
              <a:gd name="T22" fmla="*/ 582 w 1165"/>
              <a:gd name="T23" fmla="*/ 0 h 1166"/>
              <a:gd name="T24" fmla="*/ 1164 w 1165"/>
              <a:gd name="T25" fmla="*/ 583 h 1166"/>
              <a:gd name="T26" fmla="*/ 582 w 1165"/>
              <a:gd name="T27" fmla="*/ 1165 h 1166"/>
              <a:gd name="T28" fmla="*/ 0 w 1165"/>
              <a:gd name="T29" fmla="*/ 583 h 1166"/>
              <a:gd name="T30" fmla="*/ 582 w 1165"/>
              <a:gd name="T31" fmla="*/ 0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165" h="1166">
                <a:moveTo>
                  <a:pt x="828" y="932"/>
                </a:moveTo>
                <a:lnTo>
                  <a:pt x="763" y="651"/>
                </a:lnTo>
                <a:lnTo>
                  <a:pt x="981" y="462"/>
                </a:lnTo>
                <a:lnTo>
                  <a:pt x="694" y="438"/>
                </a:lnTo>
                <a:lnTo>
                  <a:pt x="582" y="175"/>
                </a:lnTo>
                <a:lnTo>
                  <a:pt x="470" y="440"/>
                </a:lnTo>
                <a:lnTo>
                  <a:pt x="183" y="462"/>
                </a:lnTo>
                <a:lnTo>
                  <a:pt x="402" y="651"/>
                </a:lnTo>
                <a:lnTo>
                  <a:pt x="336" y="932"/>
                </a:lnTo>
                <a:lnTo>
                  <a:pt x="582" y="785"/>
                </a:lnTo>
                <a:lnTo>
                  <a:pt x="828" y="932"/>
                </a:lnTo>
                <a:close/>
                <a:moveTo>
                  <a:pt x="582" y="0"/>
                </a:moveTo>
                <a:cubicBezTo>
                  <a:pt x="905" y="0"/>
                  <a:pt x="1164" y="260"/>
                  <a:pt x="1164" y="583"/>
                </a:cubicBezTo>
                <a:cubicBezTo>
                  <a:pt x="1164" y="905"/>
                  <a:pt x="904" y="1165"/>
                  <a:pt x="582" y="1165"/>
                </a:cubicBezTo>
                <a:cubicBezTo>
                  <a:pt x="259" y="1165"/>
                  <a:pt x="0" y="906"/>
                  <a:pt x="0" y="583"/>
                </a:cubicBezTo>
                <a:cubicBezTo>
                  <a:pt x="0" y="261"/>
                  <a:pt x="260" y="0"/>
                  <a:pt x="582" y="0"/>
                </a:cubicBez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8" name="Freeform 67"/>
          <p:cNvSpPr>
            <a:spLocks noChangeArrowheads="1"/>
          </p:cNvSpPr>
          <p:nvPr/>
        </p:nvSpPr>
        <p:spPr bwMode="auto">
          <a:xfrm>
            <a:off x="6434931" y="5830890"/>
            <a:ext cx="419100" cy="398461"/>
          </a:xfrm>
          <a:custGeom>
            <a:avLst/>
            <a:gdLst>
              <a:gd name="T0" fmla="*/ 582 w 1165"/>
              <a:gd name="T1" fmla="*/ 888 h 1108"/>
              <a:gd name="T2" fmla="*/ 222 w 1165"/>
              <a:gd name="T3" fmla="*/ 1107 h 1108"/>
              <a:gd name="T4" fmla="*/ 317 w 1165"/>
              <a:gd name="T5" fmla="*/ 697 h 1108"/>
              <a:gd name="T6" fmla="*/ 0 w 1165"/>
              <a:gd name="T7" fmla="*/ 421 h 1108"/>
              <a:gd name="T8" fmla="*/ 418 w 1165"/>
              <a:gd name="T9" fmla="*/ 385 h 1108"/>
              <a:gd name="T10" fmla="*/ 582 w 1165"/>
              <a:gd name="T11" fmla="*/ 0 h 1108"/>
              <a:gd name="T12" fmla="*/ 746 w 1165"/>
              <a:gd name="T13" fmla="*/ 385 h 1108"/>
              <a:gd name="T14" fmla="*/ 1164 w 1165"/>
              <a:gd name="T15" fmla="*/ 421 h 1108"/>
              <a:gd name="T16" fmla="*/ 847 w 1165"/>
              <a:gd name="T17" fmla="*/ 697 h 1108"/>
              <a:gd name="T18" fmla="*/ 943 w 1165"/>
              <a:gd name="T19" fmla="*/ 1107 h 1108"/>
              <a:gd name="T20" fmla="*/ 582 w 1165"/>
              <a:gd name="T21" fmla="*/ 888 h 1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165" h="1108">
                <a:moveTo>
                  <a:pt x="582" y="888"/>
                </a:moveTo>
                <a:lnTo>
                  <a:pt x="222" y="1107"/>
                </a:lnTo>
                <a:lnTo>
                  <a:pt x="317" y="697"/>
                </a:lnTo>
                <a:lnTo>
                  <a:pt x="0" y="421"/>
                </a:lnTo>
                <a:lnTo>
                  <a:pt x="418" y="385"/>
                </a:lnTo>
                <a:lnTo>
                  <a:pt x="582" y="0"/>
                </a:lnTo>
                <a:lnTo>
                  <a:pt x="746" y="385"/>
                </a:lnTo>
                <a:lnTo>
                  <a:pt x="1164" y="421"/>
                </a:lnTo>
                <a:lnTo>
                  <a:pt x="847" y="697"/>
                </a:lnTo>
                <a:lnTo>
                  <a:pt x="943" y="1107"/>
                </a:lnTo>
                <a:lnTo>
                  <a:pt x="582" y="888"/>
                </a:lnTo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9" name="Freeform 68"/>
          <p:cNvSpPr>
            <a:spLocks noChangeArrowheads="1"/>
          </p:cNvSpPr>
          <p:nvPr/>
        </p:nvSpPr>
        <p:spPr bwMode="auto">
          <a:xfrm>
            <a:off x="7520781" y="5830890"/>
            <a:ext cx="419100" cy="398461"/>
          </a:xfrm>
          <a:custGeom>
            <a:avLst/>
            <a:gdLst>
              <a:gd name="T0" fmla="*/ 582 w 1165"/>
              <a:gd name="T1" fmla="*/ 782 h 1108"/>
              <a:gd name="T2" fmla="*/ 801 w 1165"/>
              <a:gd name="T3" fmla="*/ 913 h 1108"/>
              <a:gd name="T4" fmla="*/ 744 w 1165"/>
              <a:gd name="T5" fmla="*/ 664 h 1108"/>
              <a:gd name="T6" fmla="*/ 938 w 1165"/>
              <a:gd name="T7" fmla="*/ 495 h 1108"/>
              <a:gd name="T8" fmla="*/ 681 w 1165"/>
              <a:gd name="T9" fmla="*/ 473 h 1108"/>
              <a:gd name="T10" fmla="*/ 582 w 1165"/>
              <a:gd name="T11" fmla="*/ 238 h 1108"/>
              <a:gd name="T12" fmla="*/ 582 w 1165"/>
              <a:gd name="T13" fmla="*/ 782 h 1108"/>
              <a:gd name="T14" fmla="*/ 1164 w 1165"/>
              <a:gd name="T15" fmla="*/ 421 h 1108"/>
              <a:gd name="T16" fmla="*/ 847 w 1165"/>
              <a:gd name="T17" fmla="*/ 697 h 1108"/>
              <a:gd name="T18" fmla="*/ 943 w 1165"/>
              <a:gd name="T19" fmla="*/ 1107 h 1108"/>
              <a:gd name="T20" fmla="*/ 582 w 1165"/>
              <a:gd name="T21" fmla="*/ 888 h 1108"/>
              <a:gd name="T22" fmla="*/ 222 w 1165"/>
              <a:gd name="T23" fmla="*/ 1107 h 1108"/>
              <a:gd name="T24" fmla="*/ 317 w 1165"/>
              <a:gd name="T25" fmla="*/ 697 h 1108"/>
              <a:gd name="T26" fmla="*/ 0 w 1165"/>
              <a:gd name="T27" fmla="*/ 421 h 1108"/>
              <a:gd name="T28" fmla="*/ 418 w 1165"/>
              <a:gd name="T29" fmla="*/ 385 h 1108"/>
              <a:gd name="T30" fmla="*/ 582 w 1165"/>
              <a:gd name="T31" fmla="*/ 0 h 1108"/>
              <a:gd name="T32" fmla="*/ 746 w 1165"/>
              <a:gd name="T33" fmla="*/ 385 h 1108"/>
              <a:gd name="T34" fmla="*/ 1164 w 1165"/>
              <a:gd name="T35" fmla="*/ 421 h 1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165" h="1108">
                <a:moveTo>
                  <a:pt x="582" y="782"/>
                </a:moveTo>
                <a:lnTo>
                  <a:pt x="801" y="913"/>
                </a:lnTo>
                <a:lnTo>
                  <a:pt x="744" y="664"/>
                </a:lnTo>
                <a:lnTo>
                  <a:pt x="938" y="495"/>
                </a:lnTo>
                <a:lnTo>
                  <a:pt x="681" y="473"/>
                </a:lnTo>
                <a:lnTo>
                  <a:pt x="582" y="238"/>
                </a:lnTo>
                <a:lnTo>
                  <a:pt x="582" y="782"/>
                </a:lnTo>
                <a:close/>
                <a:moveTo>
                  <a:pt x="1164" y="421"/>
                </a:moveTo>
                <a:lnTo>
                  <a:pt x="847" y="697"/>
                </a:lnTo>
                <a:lnTo>
                  <a:pt x="943" y="1107"/>
                </a:lnTo>
                <a:lnTo>
                  <a:pt x="582" y="888"/>
                </a:lnTo>
                <a:lnTo>
                  <a:pt x="222" y="1107"/>
                </a:lnTo>
                <a:lnTo>
                  <a:pt x="317" y="697"/>
                </a:lnTo>
                <a:lnTo>
                  <a:pt x="0" y="421"/>
                </a:lnTo>
                <a:lnTo>
                  <a:pt x="418" y="385"/>
                </a:lnTo>
                <a:lnTo>
                  <a:pt x="582" y="0"/>
                </a:lnTo>
                <a:lnTo>
                  <a:pt x="746" y="385"/>
                </a:lnTo>
                <a:lnTo>
                  <a:pt x="1164" y="421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70" name="Freeform 69"/>
          <p:cNvSpPr>
            <a:spLocks noChangeArrowheads="1"/>
          </p:cNvSpPr>
          <p:nvPr/>
        </p:nvSpPr>
        <p:spPr bwMode="auto">
          <a:xfrm>
            <a:off x="8605044" y="5830890"/>
            <a:ext cx="419100" cy="398461"/>
          </a:xfrm>
          <a:custGeom>
            <a:avLst/>
            <a:gdLst>
              <a:gd name="T0" fmla="*/ 582 w 1166"/>
              <a:gd name="T1" fmla="*/ 782 h 1108"/>
              <a:gd name="T2" fmla="*/ 801 w 1166"/>
              <a:gd name="T3" fmla="*/ 913 h 1108"/>
              <a:gd name="T4" fmla="*/ 744 w 1166"/>
              <a:gd name="T5" fmla="*/ 664 h 1108"/>
              <a:gd name="T6" fmla="*/ 938 w 1166"/>
              <a:gd name="T7" fmla="*/ 495 h 1108"/>
              <a:gd name="T8" fmla="*/ 681 w 1166"/>
              <a:gd name="T9" fmla="*/ 473 h 1108"/>
              <a:gd name="T10" fmla="*/ 582 w 1166"/>
              <a:gd name="T11" fmla="*/ 238 h 1108"/>
              <a:gd name="T12" fmla="*/ 484 w 1166"/>
              <a:gd name="T13" fmla="*/ 473 h 1108"/>
              <a:gd name="T14" fmla="*/ 227 w 1166"/>
              <a:gd name="T15" fmla="*/ 495 h 1108"/>
              <a:gd name="T16" fmla="*/ 421 w 1166"/>
              <a:gd name="T17" fmla="*/ 664 h 1108"/>
              <a:gd name="T18" fmla="*/ 364 w 1166"/>
              <a:gd name="T19" fmla="*/ 913 h 1108"/>
              <a:gd name="T20" fmla="*/ 582 w 1166"/>
              <a:gd name="T21" fmla="*/ 782 h 1108"/>
              <a:gd name="T22" fmla="*/ 1165 w 1166"/>
              <a:gd name="T23" fmla="*/ 421 h 1108"/>
              <a:gd name="T24" fmla="*/ 848 w 1166"/>
              <a:gd name="T25" fmla="*/ 697 h 1108"/>
              <a:gd name="T26" fmla="*/ 943 w 1166"/>
              <a:gd name="T27" fmla="*/ 1107 h 1108"/>
              <a:gd name="T28" fmla="*/ 582 w 1166"/>
              <a:gd name="T29" fmla="*/ 888 h 1108"/>
              <a:gd name="T30" fmla="*/ 222 w 1166"/>
              <a:gd name="T31" fmla="*/ 1107 h 1108"/>
              <a:gd name="T32" fmla="*/ 317 w 1166"/>
              <a:gd name="T33" fmla="*/ 697 h 1108"/>
              <a:gd name="T34" fmla="*/ 0 w 1166"/>
              <a:gd name="T35" fmla="*/ 421 h 1108"/>
              <a:gd name="T36" fmla="*/ 418 w 1166"/>
              <a:gd name="T37" fmla="*/ 385 h 1108"/>
              <a:gd name="T38" fmla="*/ 582 w 1166"/>
              <a:gd name="T39" fmla="*/ 0 h 1108"/>
              <a:gd name="T40" fmla="*/ 746 w 1166"/>
              <a:gd name="T41" fmla="*/ 385 h 1108"/>
              <a:gd name="T42" fmla="*/ 1165 w 1166"/>
              <a:gd name="T43" fmla="*/ 421 h 1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166" h="1108">
                <a:moveTo>
                  <a:pt x="582" y="782"/>
                </a:moveTo>
                <a:lnTo>
                  <a:pt x="801" y="913"/>
                </a:lnTo>
                <a:lnTo>
                  <a:pt x="744" y="664"/>
                </a:lnTo>
                <a:lnTo>
                  <a:pt x="938" y="495"/>
                </a:lnTo>
                <a:lnTo>
                  <a:pt x="681" y="473"/>
                </a:lnTo>
                <a:lnTo>
                  <a:pt x="582" y="238"/>
                </a:lnTo>
                <a:lnTo>
                  <a:pt x="484" y="473"/>
                </a:lnTo>
                <a:lnTo>
                  <a:pt x="227" y="495"/>
                </a:lnTo>
                <a:lnTo>
                  <a:pt x="421" y="664"/>
                </a:lnTo>
                <a:lnTo>
                  <a:pt x="364" y="913"/>
                </a:lnTo>
                <a:lnTo>
                  <a:pt x="582" y="782"/>
                </a:lnTo>
                <a:close/>
                <a:moveTo>
                  <a:pt x="1165" y="421"/>
                </a:moveTo>
                <a:lnTo>
                  <a:pt x="848" y="697"/>
                </a:lnTo>
                <a:lnTo>
                  <a:pt x="943" y="1107"/>
                </a:lnTo>
                <a:lnTo>
                  <a:pt x="582" y="888"/>
                </a:lnTo>
                <a:lnTo>
                  <a:pt x="222" y="1107"/>
                </a:lnTo>
                <a:lnTo>
                  <a:pt x="317" y="697"/>
                </a:lnTo>
                <a:lnTo>
                  <a:pt x="0" y="421"/>
                </a:lnTo>
                <a:lnTo>
                  <a:pt x="418" y="385"/>
                </a:lnTo>
                <a:lnTo>
                  <a:pt x="582" y="0"/>
                </a:lnTo>
                <a:lnTo>
                  <a:pt x="746" y="385"/>
                </a:lnTo>
                <a:lnTo>
                  <a:pt x="1165" y="421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71" name="Freeform 70"/>
          <p:cNvSpPr>
            <a:spLocks noChangeArrowheads="1"/>
          </p:cNvSpPr>
          <p:nvPr/>
        </p:nvSpPr>
        <p:spPr bwMode="auto">
          <a:xfrm>
            <a:off x="9684544" y="5826127"/>
            <a:ext cx="431800" cy="409575"/>
          </a:xfrm>
          <a:custGeom>
            <a:avLst/>
            <a:gdLst>
              <a:gd name="T0" fmla="*/ 1117 w 1200"/>
              <a:gd name="T1" fmla="*/ 500 h 1138"/>
              <a:gd name="T2" fmla="*/ 1199 w 1200"/>
              <a:gd name="T3" fmla="*/ 582 h 1138"/>
              <a:gd name="T4" fmla="*/ 645 w 1200"/>
              <a:gd name="T5" fmla="*/ 1137 h 1138"/>
              <a:gd name="T6" fmla="*/ 349 w 1200"/>
              <a:gd name="T7" fmla="*/ 839 h 1138"/>
              <a:gd name="T8" fmla="*/ 431 w 1200"/>
              <a:gd name="T9" fmla="*/ 757 h 1138"/>
              <a:gd name="T10" fmla="*/ 645 w 1200"/>
              <a:gd name="T11" fmla="*/ 973 h 1138"/>
              <a:gd name="T12" fmla="*/ 1117 w 1200"/>
              <a:gd name="T13" fmla="*/ 500 h 1138"/>
              <a:gd name="T14" fmla="*/ 232 w 1200"/>
              <a:gd name="T15" fmla="*/ 467 h 1138"/>
              <a:gd name="T16" fmla="*/ 472 w 1200"/>
              <a:gd name="T17" fmla="*/ 467 h 1138"/>
              <a:gd name="T18" fmla="*/ 352 w 1200"/>
              <a:gd name="T19" fmla="*/ 145 h 1138"/>
              <a:gd name="T20" fmla="*/ 232 w 1200"/>
              <a:gd name="T21" fmla="*/ 467 h 1138"/>
              <a:gd name="T22" fmla="*/ 584 w 1200"/>
              <a:gd name="T23" fmla="*/ 757 h 1138"/>
              <a:gd name="T24" fmla="*/ 516 w 1200"/>
              <a:gd name="T25" fmla="*/ 582 h 1138"/>
              <a:gd name="T26" fmla="*/ 188 w 1200"/>
              <a:gd name="T27" fmla="*/ 582 h 1138"/>
              <a:gd name="T28" fmla="*/ 123 w 1200"/>
              <a:gd name="T29" fmla="*/ 757 h 1138"/>
              <a:gd name="T30" fmla="*/ 0 w 1200"/>
              <a:gd name="T31" fmla="*/ 757 h 1138"/>
              <a:gd name="T32" fmla="*/ 298 w 1200"/>
              <a:gd name="T33" fmla="*/ 0 h 1138"/>
              <a:gd name="T34" fmla="*/ 407 w 1200"/>
              <a:gd name="T35" fmla="*/ 0 h 1138"/>
              <a:gd name="T36" fmla="*/ 705 w 1200"/>
              <a:gd name="T37" fmla="*/ 757 h 1138"/>
              <a:gd name="T38" fmla="*/ 584 w 1200"/>
              <a:gd name="T39" fmla="*/ 757 h 11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200" h="1138">
                <a:moveTo>
                  <a:pt x="1117" y="500"/>
                </a:moveTo>
                <a:lnTo>
                  <a:pt x="1199" y="582"/>
                </a:lnTo>
                <a:lnTo>
                  <a:pt x="645" y="1137"/>
                </a:lnTo>
                <a:lnTo>
                  <a:pt x="349" y="839"/>
                </a:lnTo>
                <a:lnTo>
                  <a:pt x="431" y="757"/>
                </a:lnTo>
                <a:lnTo>
                  <a:pt x="645" y="973"/>
                </a:lnTo>
                <a:lnTo>
                  <a:pt x="1117" y="500"/>
                </a:lnTo>
                <a:close/>
                <a:moveTo>
                  <a:pt x="232" y="467"/>
                </a:moveTo>
                <a:lnTo>
                  <a:pt x="472" y="467"/>
                </a:lnTo>
                <a:lnTo>
                  <a:pt x="352" y="145"/>
                </a:lnTo>
                <a:lnTo>
                  <a:pt x="232" y="467"/>
                </a:lnTo>
                <a:close/>
                <a:moveTo>
                  <a:pt x="584" y="757"/>
                </a:moveTo>
                <a:lnTo>
                  <a:pt x="516" y="582"/>
                </a:lnTo>
                <a:lnTo>
                  <a:pt x="188" y="582"/>
                </a:lnTo>
                <a:lnTo>
                  <a:pt x="123" y="757"/>
                </a:lnTo>
                <a:lnTo>
                  <a:pt x="0" y="757"/>
                </a:lnTo>
                <a:lnTo>
                  <a:pt x="298" y="0"/>
                </a:lnTo>
                <a:lnTo>
                  <a:pt x="407" y="0"/>
                </a:lnTo>
                <a:lnTo>
                  <a:pt x="705" y="757"/>
                </a:lnTo>
                <a:lnTo>
                  <a:pt x="584" y="757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72" name="Freeform 71"/>
          <p:cNvSpPr>
            <a:spLocks noChangeArrowheads="1"/>
          </p:cNvSpPr>
          <p:nvPr/>
        </p:nvSpPr>
        <p:spPr bwMode="auto">
          <a:xfrm>
            <a:off x="10838656" y="5821363"/>
            <a:ext cx="293688" cy="419100"/>
          </a:xfrm>
          <a:custGeom>
            <a:avLst/>
            <a:gdLst>
              <a:gd name="T0" fmla="*/ 408 w 816"/>
              <a:gd name="T1" fmla="*/ 583 h 1166"/>
              <a:gd name="T2" fmla="*/ 582 w 816"/>
              <a:gd name="T3" fmla="*/ 757 h 1166"/>
              <a:gd name="T4" fmla="*/ 408 w 816"/>
              <a:gd name="T5" fmla="*/ 932 h 1166"/>
              <a:gd name="T6" fmla="*/ 233 w 816"/>
              <a:gd name="T7" fmla="*/ 757 h 1166"/>
              <a:gd name="T8" fmla="*/ 408 w 816"/>
              <a:gd name="T9" fmla="*/ 583 h 1166"/>
              <a:gd name="T10" fmla="*/ 408 w 816"/>
              <a:gd name="T11" fmla="*/ 1050 h 1166"/>
              <a:gd name="T12" fmla="*/ 700 w 816"/>
              <a:gd name="T13" fmla="*/ 757 h 1166"/>
              <a:gd name="T14" fmla="*/ 408 w 816"/>
              <a:gd name="T15" fmla="*/ 465 h 1166"/>
              <a:gd name="T16" fmla="*/ 115 w 816"/>
              <a:gd name="T17" fmla="*/ 757 h 1166"/>
              <a:gd name="T18" fmla="*/ 408 w 816"/>
              <a:gd name="T19" fmla="*/ 1050 h 1166"/>
              <a:gd name="T20" fmla="*/ 408 w 816"/>
              <a:gd name="T21" fmla="*/ 115 h 1166"/>
              <a:gd name="T22" fmla="*/ 290 w 816"/>
              <a:gd name="T23" fmla="*/ 233 h 1166"/>
              <a:gd name="T24" fmla="*/ 408 w 816"/>
              <a:gd name="T25" fmla="*/ 350 h 1166"/>
              <a:gd name="T26" fmla="*/ 525 w 816"/>
              <a:gd name="T27" fmla="*/ 233 h 1166"/>
              <a:gd name="T28" fmla="*/ 408 w 816"/>
              <a:gd name="T29" fmla="*/ 115 h 1166"/>
              <a:gd name="T30" fmla="*/ 700 w 816"/>
              <a:gd name="T31" fmla="*/ 0 h 1166"/>
              <a:gd name="T32" fmla="*/ 815 w 816"/>
              <a:gd name="T33" fmla="*/ 115 h 1166"/>
              <a:gd name="T34" fmla="*/ 815 w 816"/>
              <a:gd name="T35" fmla="*/ 1050 h 1166"/>
              <a:gd name="T36" fmla="*/ 700 w 816"/>
              <a:gd name="T37" fmla="*/ 1165 h 1166"/>
              <a:gd name="T38" fmla="*/ 115 w 816"/>
              <a:gd name="T39" fmla="*/ 1165 h 1166"/>
              <a:gd name="T40" fmla="*/ 0 w 816"/>
              <a:gd name="T41" fmla="*/ 1050 h 1166"/>
              <a:gd name="T42" fmla="*/ 0 w 816"/>
              <a:gd name="T43" fmla="*/ 115 h 1166"/>
              <a:gd name="T44" fmla="*/ 115 w 816"/>
              <a:gd name="T45" fmla="*/ 0 h 1166"/>
              <a:gd name="T46" fmla="*/ 700 w 816"/>
              <a:gd name="T47" fmla="*/ 0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816" h="1166">
                <a:moveTo>
                  <a:pt x="408" y="583"/>
                </a:moveTo>
                <a:cubicBezTo>
                  <a:pt x="503" y="583"/>
                  <a:pt x="582" y="662"/>
                  <a:pt x="582" y="757"/>
                </a:cubicBezTo>
                <a:cubicBezTo>
                  <a:pt x="582" y="853"/>
                  <a:pt x="504" y="932"/>
                  <a:pt x="408" y="932"/>
                </a:cubicBezTo>
                <a:cubicBezTo>
                  <a:pt x="313" y="932"/>
                  <a:pt x="233" y="853"/>
                  <a:pt x="233" y="757"/>
                </a:cubicBezTo>
                <a:cubicBezTo>
                  <a:pt x="233" y="662"/>
                  <a:pt x="312" y="583"/>
                  <a:pt x="408" y="583"/>
                </a:cubicBezTo>
                <a:close/>
                <a:moveTo>
                  <a:pt x="408" y="1050"/>
                </a:moveTo>
                <a:cubicBezTo>
                  <a:pt x="569" y="1050"/>
                  <a:pt x="700" y="919"/>
                  <a:pt x="700" y="757"/>
                </a:cubicBezTo>
                <a:cubicBezTo>
                  <a:pt x="700" y="596"/>
                  <a:pt x="570" y="465"/>
                  <a:pt x="408" y="465"/>
                </a:cubicBezTo>
                <a:cubicBezTo>
                  <a:pt x="247" y="465"/>
                  <a:pt x="115" y="596"/>
                  <a:pt x="115" y="757"/>
                </a:cubicBezTo>
                <a:cubicBezTo>
                  <a:pt x="115" y="919"/>
                  <a:pt x="246" y="1050"/>
                  <a:pt x="408" y="1050"/>
                </a:cubicBezTo>
                <a:close/>
                <a:moveTo>
                  <a:pt x="408" y="115"/>
                </a:moveTo>
                <a:cubicBezTo>
                  <a:pt x="342" y="115"/>
                  <a:pt x="290" y="170"/>
                  <a:pt x="290" y="233"/>
                </a:cubicBezTo>
                <a:cubicBezTo>
                  <a:pt x="290" y="296"/>
                  <a:pt x="342" y="350"/>
                  <a:pt x="408" y="350"/>
                </a:cubicBezTo>
                <a:cubicBezTo>
                  <a:pt x="470" y="350"/>
                  <a:pt x="525" y="296"/>
                  <a:pt x="525" y="233"/>
                </a:cubicBezTo>
                <a:cubicBezTo>
                  <a:pt x="525" y="170"/>
                  <a:pt x="470" y="115"/>
                  <a:pt x="408" y="115"/>
                </a:cubicBezTo>
                <a:close/>
                <a:moveTo>
                  <a:pt x="700" y="0"/>
                </a:moveTo>
                <a:cubicBezTo>
                  <a:pt x="763" y="0"/>
                  <a:pt x="815" y="52"/>
                  <a:pt x="815" y="115"/>
                </a:cubicBezTo>
                <a:lnTo>
                  <a:pt x="815" y="1050"/>
                </a:lnTo>
                <a:cubicBezTo>
                  <a:pt x="815" y="1113"/>
                  <a:pt x="763" y="1165"/>
                  <a:pt x="700" y="1165"/>
                </a:cubicBezTo>
                <a:lnTo>
                  <a:pt x="115" y="1165"/>
                </a:lnTo>
                <a:cubicBezTo>
                  <a:pt x="52" y="1165"/>
                  <a:pt x="0" y="1113"/>
                  <a:pt x="0" y="1050"/>
                </a:cubicBezTo>
                <a:lnTo>
                  <a:pt x="0" y="115"/>
                </a:lnTo>
                <a:cubicBezTo>
                  <a:pt x="0" y="52"/>
                  <a:pt x="52" y="0"/>
                  <a:pt x="115" y="0"/>
                </a:cubicBezTo>
                <a:lnTo>
                  <a:pt x="700" y="0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2616762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2"/>
          <p:cNvSpPr>
            <a:spLocks noChangeArrowheads="1"/>
          </p:cNvSpPr>
          <p:nvPr/>
        </p:nvSpPr>
        <p:spPr bwMode="auto">
          <a:xfrm>
            <a:off x="1055687" y="681038"/>
            <a:ext cx="252412" cy="252412"/>
          </a:xfrm>
          <a:custGeom>
            <a:avLst/>
            <a:gdLst>
              <a:gd name="T0" fmla="*/ 0 w 701"/>
              <a:gd name="T1" fmla="*/ 0 h 701"/>
              <a:gd name="T2" fmla="*/ 700 w 701"/>
              <a:gd name="T3" fmla="*/ 0 h 701"/>
              <a:gd name="T4" fmla="*/ 700 w 701"/>
              <a:gd name="T5" fmla="*/ 700 h 701"/>
              <a:gd name="T6" fmla="*/ 0 w 701"/>
              <a:gd name="T7" fmla="*/ 700 h 701"/>
              <a:gd name="T8" fmla="*/ 0 w 701"/>
              <a:gd name="T9" fmla="*/ 0 h 7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01" h="701">
                <a:moveTo>
                  <a:pt x="0" y="0"/>
                </a:moveTo>
                <a:lnTo>
                  <a:pt x="700" y="0"/>
                </a:lnTo>
                <a:lnTo>
                  <a:pt x="700" y="700"/>
                </a:lnTo>
                <a:lnTo>
                  <a:pt x="0" y="700"/>
                </a:lnTo>
                <a:lnTo>
                  <a:pt x="0" y="0"/>
                </a:lnTo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" name="Freeform 3"/>
          <p:cNvSpPr>
            <a:spLocks noChangeArrowheads="1"/>
          </p:cNvSpPr>
          <p:nvPr/>
        </p:nvSpPr>
        <p:spPr bwMode="auto">
          <a:xfrm>
            <a:off x="2097087" y="660400"/>
            <a:ext cx="336550" cy="293688"/>
          </a:xfrm>
          <a:custGeom>
            <a:avLst/>
            <a:gdLst>
              <a:gd name="T0" fmla="*/ 935 w 936"/>
              <a:gd name="T1" fmla="*/ 0 h 816"/>
              <a:gd name="T2" fmla="*/ 935 w 936"/>
              <a:gd name="T3" fmla="*/ 115 h 816"/>
              <a:gd name="T4" fmla="*/ 0 w 936"/>
              <a:gd name="T5" fmla="*/ 115 h 816"/>
              <a:gd name="T6" fmla="*/ 0 w 936"/>
              <a:gd name="T7" fmla="*/ 0 h 816"/>
              <a:gd name="T8" fmla="*/ 935 w 936"/>
              <a:gd name="T9" fmla="*/ 0 h 816"/>
              <a:gd name="T10" fmla="*/ 0 w 936"/>
              <a:gd name="T11" fmla="*/ 583 h 816"/>
              <a:gd name="T12" fmla="*/ 0 w 936"/>
              <a:gd name="T13" fmla="*/ 465 h 816"/>
              <a:gd name="T14" fmla="*/ 935 w 936"/>
              <a:gd name="T15" fmla="*/ 465 h 816"/>
              <a:gd name="T16" fmla="*/ 935 w 936"/>
              <a:gd name="T17" fmla="*/ 583 h 816"/>
              <a:gd name="T18" fmla="*/ 0 w 936"/>
              <a:gd name="T19" fmla="*/ 583 h 816"/>
              <a:gd name="T20" fmla="*/ 935 w 936"/>
              <a:gd name="T21" fmla="*/ 350 h 816"/>
              <a:gd name="T22" fmla="*/ 0 w 936"/>
              <a:gd name="T23" fmla="*/ 350 h 816"/>
              <a:gd name="T24" fmla="*/ 0 w 936"/>
              <a:gd name="T25" fmla="*/ 233 h 816"/>
              <a:gd name="T26" fmla="*/ 935 w 936"/>
              <a:gd name="T27" fmla="*/ 233 h 816"/>
              <a:gd name="T28" fmla="*/ 935 w 936"/>
              <a:gd name="T29" fmla="*/ 350 h 816"/>
              <a:gd name="T30" fmla="*/ 585 w 936"/>
              <a:gd name="T31" fmla="*/ 700 h 816"/>
              <a:gd name="T32" fmla="*/ 585 w 936"/>
              <a:gd name="T33" fmla="*/ 815 h 816"/>
              <a:gd name="T34" fmla="*/ 0 w 936"/>
              <a:gd name="T35" fmla="*/ 815 h 816"/>
              <a:gd name="T36" fmla="*/ 0 w 936"/>
              <a:gd name="T37" fmla="*/ 700 h 816"/>
              <a:gd name="T38" fmla="*/ 585 w 936"/>
              <a:gd name="T39" fmla="*/ 700 h 8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936" h="816">
                <a:moveTo>
                  <a:pt x="935" y="0"/>
                </a:moveTo>
                <a:lnTo>
                  <a:pt x="935" y="115"/>
                </a:lnTo>
                <a:lnTo>
                  <a:pt x="0" y="115"/>
                </a:lnTo>
                <a:lnTo>
                  <a:pt x="0" y="0"/>
                </a:lnTo>
                <a:lnTo>
                  <a:pt x="935" y="0"/>
                </a:lnTo>
                <a:close/>
                <a:moveTo>
                  <a:pt x="0" y="583"/>
                </a:moveTo>
                <a:lnTo>
                  <a:pt x="0" y="465"/>
                </a:lnTo>
                <a:lnTo>
                  <a:pt x="935" y="465"/>
                </a:lnTo>
                <a:lnTo>
                  <a:pt x="935" y="583"/>
                </a:lnTo>
                <a:lnTo>
                  <a:pt x="0" y="583"/>
                </a:lnTo>
                <a:close/>
                <a:moveTo>
                  <a:pt x="935" y="350"/>
                </a:moveTo>
                <a:lnTo>
                  <a:pt x="0" y="350"/>
                </a:lnTo>
                <a:lnTo>
                  <a:pt x="0" y="233"/>
                </a:lnTo>
                <a:lnTo>
                  <a:pt x="935" y="233"/>
                </a:lnTo>
                <a:lnTo>
                  <a:pt x="935" y="350"/>
                </a:lnTo>
                <a:close/>
                <a:moveTo>
                  <a:pt x="585" y="700"/>
                </a:moveTo>
                <a:lnTo>
                  <a:pt x="585" y="815"/>
                </a:lnTo>
                <a:lnTo>
                  <a:pt x="0" y="815"/>
                </a:lnTo>
                <a:lnTo>
                  <a:pt x="0" y="700"/>
                </a:lnTo>
                <a:lnTo>
                  <a:pt x="585" y="700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" name="Freeform 4"/>
          <p:cNvSpPr>
            <a:spLocks noChangeArrowheads="1"/>
          </p:cNvSpPr>
          <p:nvPr/>
        </p:nvSpPr>
        <p:spPr bwMode="auto">
          <a:xfrm>
            <a:off x="3189287" y="628651"/>
            <a:ext cx="315912" cy="357187"/>
          </a:xfrm>
          <a:custGeom>
            <a:avLst/>
            <a:gdLst>
              <a:gd name="T0" fmla="*/ 875 w 876"/>
              <a:gd name="T1" fmla="*/ 643 h 994"/>
              <a:gd name="T2" fmla="*/ 525 w 876"/>
              <a:gd name="T3" fmla="*/ 993 h 994"/>
              <a:gd name="T4" fmla="*/ 443 w 876"/>
              <a:gd name="T5" fmla="*/ 911 h 994"/>
              <a:gd name="T6" fmla="*/ 654 w 876"/>
              <a:gd name="T7" fmla="*/ 700 h 994"/>
              <a:gd name="T8" fmla="*/ 0 w 876"/>
              <a:gd name="T9" fmla="*/ 700 h 994"/>
              <a:gd name="T10" fmla="*/ 0 w 876"/>
              <a:gd name="T11" fmla="*/ 0 h 994"/>
              <a:gd name="T12" fmla="*/ 118 w 876"/>
              <a:gd name="T13" fmla="*/ 0 h 994"/>
              <a:gd name="T14" fmla="*/ 118 w 876"/>
              <a:gd name="T15" fmla="*/ 586 h 994"/>
              <a:gd name="T16" fmla="*/ 654 w 876"/>
              <a:gd name="T17" fmla="*/ 586 h 994"/>
              <a:gd name="T18" fmla="*/ 443 w 876"/>
              <a:gd name="T19" fmla="*/ 375 h 994"/>
              <a:gd name="T20" fmla="*/ 525 w 876"/>
              <a:gd name="T21" fmla="*/ 293 h 994"/>
              <a:gd name="T22" fmla="*/ 875 w 876"/>
              <a:gd name="T23" fmla="*/ 643 h 9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876" h="994">
                <a:moveTo>
                  <a:pt x="875" y="643"/>
                </a:moveTo>
                <a:lnTo>
                  <a:pt x="525" y="993"/>
                </a:lnTo>
                <a:lnTo>
                  <a:pt x="443" y="911"/>
                </a:lnTo>
                <a:lnTo>
                  <a:pt x="654" y="700"/>
                </a:lnTo>
                <a:lnTo>
                  <a:pt x="0" y="700"/>
                </a:lnTo>
                <a:lnTo>
                  <a:pt x="0" y="0"/>
                </a:lnTo>
                <a:lnTo>
                  <a:pt x="118" y="0"/>
                </a:lnTo>
                <a:lnTo>
                  <a:pt x="118" y="586"/>
                </a:lnTo>
                <a:lnTo>
                  <a:pt x="654" y="586"/>
                </a:lnTo>
                <a:lnTo>
                  <a:pt x="443" y="375"/>
                </a:lnTo>
                <a:lnTo>
                  <a:pt x="525" y="293"/>
                </a:lnTo>
                <a:lnTo>
                  <a:pt x="875" y="643"/>
                </a:lnTo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" name="Freeform 5"/>
          <p:cNvSpPr>
            <a:spLocks noChangeArrowheads="1"/>
          </p:cNvSpPr>
          <p:nvPr/>
        </p:nvSpPr>
        <p:spPr bwMode="auto">
          <a:xfrm>
            <a:off x="4273551" y="628651"/>
            <a:ext cx="315913" cy="357187"/>
          </a:xfrm>
          <a:custGeom>
            <a:avLst/>
            <a:gdLst>
              <a:gd name="T0" fmla="*/ 350 w 876"/>
              <a:gd name="T1" fmla="*/ 292 h 993"/>
              <a:gd name="T2" fmla="*/ 432 w 876"/>
              <a:gd name="T3" fmla="*/ 374 h 993"/>
              <a:gd name="T4" fmla="*/ 221 w 876"/>
              <a:gd name="T5" fmla="*/ 585 h 993"/>
              <a:gd name="T6" fmla="*/ 757 w 876"/>
              <a:gd name="T7" fmla="*/ 585 h 993"/>
              <a:gd name="T8" fmla="*/ 757 w 876"/>
              <a:gd name="T9" fmla="*/ 0 h 993"/>
              <a:gd name="T10" fmla="*/ 875 w 876"/>
              <a:gd name="T11" fmla="*/ 0 h 993"/>
              <a:gd name="T12" fmla="*/ 875 w 876"/>
              <a:gd name="T13" fmla="*/ 699 h 993"/>
              <a:gd name="T14" fmla="*/ 221 w 876"/>
              <a:gd name="T15" fmla="*/ 699 h 993"/>
              <a:gd name="T16" fmla="*/ 432 w 876"/>
              <a:gd name="T17" fmla="*/ 910 h 993"/>
              <a:gd name="T18" fmla="*/ 350 w 876"/>
              <a:gd name="T19" fmla="*/ 992 h 993"/>
              <a:gd name="T20" fmla="*/ 0 w 876"/>
              <a:gd name="T21" fmla="*/ 642 h 993"/>
              <a:gd name="T22" fmla="*/ 350 w 876"/>
              <a:gd name="T23" fmla="*/ 292 h 9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876" h="993">
                <a:moveTo>
                  <a:pt x="350" y="292"/>
                </a:moveTo>
                <a:lnTo>
                  <a:pt x="432" y="374"/>
                </a:lnTo>
                <a:lnTo>
                  <a:pt x="221" y="585"/>
                </a:lnTo>
                <a:lnTo>
                  <a:pt x="757" y="585"/>
                </a:lnTo>
                <a:lnTo>
                  <a:pt x="757" y="0"/>
                </a:lnTo>
                <a:lnTo>
                  <a:pt x="875" y="0"/>
                </a:lnTo>
                <a:lnTo>
                  <a:pt x="875" y="699"/>
                </a:lnTo>
                <a:lnTo>
                  <a:pt x="221" y="699"/>
                </a:lnTo>
                <a:lnTo>
                  <a:pt x="432" y="910"/>
                </a:lnTo>
                <a:lnTo>
                  <a:pt x="350" y="992"/>
                </a:lnTo>
                <a:lnTo>
                  <a:pt x="0" y="642"/>
                </a:lnTo>
                <a:lnTo>
                  <a:pt x="350" y="292"/>
                </a:lnTo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7" name="Freeform 6"/>
          <p:cNvSpPr>
            <a:spLocks noChangeArrowheads="1"/>
          </p:cNvSpPr>
          <p:nvPr/>
        </p:nvSpPr>
        <p:spPr bwMode="auto">
          <a:xfrm>
            <a:off x="5287962" y="608015"/>
            <a:ext cx="449262" cy="398461"/>
          </a:xfrm>
          <a:custGeom>
            <a:avLst/>
            <a:gdLst>
              <a:gd name="T0" fmla="*/ 281 w 1250"/>
              <a:gd name="T1" fmla="*/ 990 h 1108"/>
              <a:gd name="T2" fmla="*/ 281 w 1250"/>
              <a:gd name="T3" fmla="*/ 621 h 1108"/>
              <a:gd name="T4" fmla="*/ 484 w 1250"/>
              <a:gd name="T5" fmla="*/ 1107 h 1108"/>
              <a:gd name="T6" fmla="*/ 399 w 1250"/>
              <a:gd name="T7" fmla="*/ 1107 h 1108"/>
              <a:gd name="T8" fmla="*/ 281 w 1250"/>
              <a:gd name="T9" fmla="*/ 990 h 1108"/>
              <a:gd name="T10" fmla="*/ 399 w 1250"/>
              <a:gd name="T11" fmla="*/ 350 h 1108"/>
              <a:gd name="T12" fmla="*/ 456 w 1250"/>
              <a:gd name="T13" fmla="*/ 290 h 1108"/>
              <a:gd name="T14" fmla="*/ 399 w 1250"/>
              <a:gd name="T15" fmla="*/ 232 h 1108"/>
              <a:gd name="T16" fmla="*/ 342 w 1250"/>
              <a:gd name="T17" fmla="*/ 290 h 1108"/>
              <a:gd name="T18" fmla="*/ 399 w 1250"/>
              <a:gd name="T19" fmla="*/ 350 h 1108"/>
              <a:gd name="T20" fmla="*/ 1225 w 1250"/>
              <a:gd name="T21" fmla="*/ 768 h 1108"/>
              <a:gd name="T22" fmla="*/ 1162 w 1250"/>
              <a:gd name="T23" fmla="*/ 921 h 1108"/>
              <a:gd name="T24" fmla="*/ 733 w 1250"/>
              <a:gd name="T25" fmla="*/ 1099 h 1108"/>
              <a:gd name="T26" fmla="*/ 686 w 1250"/>
              <a:gd name="T27" fmla="*/ 1107 h 1108"/>
              <a:gd name="T28" fmla="*/ 579 w 1250"/>
              <a:gd name="T29" fmla="*/ 1036 h 1108"/>
              <a:gd name="T30" fmla="*/ 290 w 1250"/>
              <a:gd name="T31" fmla="*/ 336 h 1108"/>
              <a:gd name="T32" fmla="*/ 281 w 1250"/>
              <a:gd name="T33" fmla="*/ 290 h 1108"/>
              <a:gd name="T34" fmla="*/ 353 w 1250"/>
              <a:gd name="T35" fmla="*/ 186 h 1108"/>
              <a:gd name="T36" fmla="*/ 785 w 1250"/>
              <a:gd name="T37" fmla="*/ 8 h 1108"/>
              <a:gd name="T38" fmla="*/ 831 w 1250"/>
              <a:gd name="T39" fmla="*/ 0 h 1108"/>
              <a:gd name="T40" fmla="*/ 935 w 1250"/>
              <a:gd name="T41" fmla="*/ 71 h 1108"/>
              <a:gd name="T42" fmla="*/ 1225 w 1250"/>
              <a:gd name="T43" fmla="*/ 768 h 1108"/>
              <a:gd name="T44" fmla="*/ 87 w 1250"/>
              <a:gd name="T45" fmla="*/ 984 h 1108"/>
              <a:gd name="T46" fmla="*/ 24 w 1250"/>
              <a:gd name="T47" fmla="*/ 834 h 1108"/>
              <a:gd name="T48" fmla="*/ 167 w 1250"/>
              <a:gd name="T49" fmla="*/ 492 h 1108"/>
              <a:gd name="T50" fmla="*/ 167 w 1250"/>
              <a:gd name="T51" fmla="*/ 1017 h 1108"/>
              <a:gd name="T52" fmla="*/ 87 w 1250"/>
              <a:gd name="T53" fmla="*/ 984 h 1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250" h="1108">
                <a:moveTo>
                  <a:pt x="281" y="990"/>
                </a:moveTo>
                <a:lnTo>
                  <a:pt x="281" y="621"/>
                </a:lnTo>
                <a:lnTo>
                  <a:pt x="484" y="1107"/>
                </a:lnTo>
                <a:lnTo>
                  <a:pt x="399" y="1107"/>
                </a:lnTo>
                <a:cubicBezTo>
                  <a:pt x="336" y="1107"/>
                  <a:pt x="281" y="1053"/>
                  <a:pt x="281" y="990"/>
                </a:cubicBezTo>
                <a:close/>
                <a:moveTo>
                  <a:pt x="399" y="350"/>
                </a:moveTo>
                <a:cubicBezTo>
                  <a:pt x="432" y="350"/>
                  <a:pt x="456" y="323"/>
                  <a:pt x="456" y="290"/>
                </a:cubicBezTo>
                <a:cubicBezTo>
                  <a:pt x="456" y="257"/>
                  <a:pt x="432" y="232"/>
                  <a:pt x="399" y="232"/>
                </a:cubicBezTo>
                <a:cubicBezTo>
                  <a:pt x="366" y="232"/>
                  <a:pt x="342" y="257"/>
                  <a:pt x="342" y="290"/>
                </a:cubicBezTo>
                <a:cubicBezTo>
                  <a:pt x="342" y="323"/>
                  <a:pt x="366" y="350"/>
                  <a:pt x="399" y="350"/>
                </a:cubicBezTo>
                <a:close/>
                <a:moveTo>
                  <a:pt x="1225" y="768"/>
                </a:moveTo>
                <a:cubicBezTo>
                  <a:pt x="1249" y="828"/>
                  <a:pt x="1222" y="897"/>
                  <a:pt x="1162" y="921"/>
                </a:cubicBezTo>
                <a:lnTo>
                  <a:pt x="733" y="1099"/>
                </a:lnTo>
                <a:cubicBezTo>
                  <a:pt x="719" y="1105"/>
                  <a:pt x="703" y="1107"/>
                  <a:pt x="686" y="1107"/>
                </a:cubicBezTo>
                <a:cubicBezTo>
                  <a:pt x="640" y="1107"/>
                  <a:pt x="599" y="1080"/>
                  <a:pt x="579" y="1036"/>
                </a:cubicBezTo>
                <a:lnTo>
                  <a:pt x="290" y="336"/>
                </a:lnTo>
                <a:cubicBezTo>
                  <a:pt x="284" y="320"/>
                  <a:pt x="281" y="306"/>
                  <a:pt x="281" y="290"/>
                </a:cubicBezTo>
                <a:cubicBezTo>
                  <a:pt x="281" y="246"/>
                  <a:pt x="309" y="205"/>
                  <a:pt x="353" y="186"/>
                </a:cubicBezTo>
                <a:lnTo>
                  <a:pt x="785" y="8"/>
                </a:lnTo>
                <a:cubicBezTo>
                  <a:pt x="801" y="3"/>
                  <a:pt x="815" y="0"/>
                  <a:pt x="831" y="0"/>
                </a:cubicBezTo>
                <a:cubicBezTo>
                  <a:pt x="875" y="0"/>
                  <a:pt x="916" y="27"/>
                  <a:pt x="935" y="71"/>
                </a:cubicBezTo>
                <a:lnTo>
                  <a:pt x="1225" y="768"/>
                </a:lnTo>
                <a:close/>
                <a:moveTo>
                  <a:pt x="87" y="984"/>
                </a:moveTo>
                <a:cubicBezTo>
                  <a:pt x="27" y="960"/>
                  <a:pt x="0" y="894"/>
                  <a:pt x="24" y="834"/>
                </a:cubicBezTo>
                <a:lnTo>
                  <a:pt x="167" y="492"/>
                </a:lnTo>
                <a:lnTo>
                  <a:pt x="167" y="1017"/>
                </a:lnTo>
                <a:lnTo>
                  <a:pt x="87" y="984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8" name="Freeform 7"/>
          <p:cNvSpPr>
            <a:spLocks noChangeArrowheads="1"/>
          </p:cNvSpPr>
          <p:nvPr/>
        </p:nvSpPr>
        <p:spPr bwMode="auto">
          <a:xfrm>
            <a:off x="6405564" y="649288"/>
            <a:ext cx="377825" cy="315912"/>
          </a:xfrm>
          <a:custGeom>
            <a:avLst/>
            <a:gdLst>
              <a:gd name="T0" fmla="*/ 372 w 1051"/>
              <a:gd name="T1" fmla="*/ 591 h 876"/>
              <a:gd name="T2" fmla="*/ 541 w 1051"/>
              <a:gd name="T3" fmla="*/ 738 h 876"/>
              <a:gd name="T4" fmla="*/ 675 w 1051"/>
              <a:gd name="T5" fmla="*/ 640 h 876"/>
              <a:gd name="T6" fmla="*/ 593 w 1051"/>
              <a:gd name="T7" fmla="*/ 536 h 876"/>
              <a:gd name="T8" fmla="*/ 561 w 1051"/>
              <a:gd name="T9" fmla="*/ 525 h 876"/>
              <a:gd name="T10" fmla="*/ 0 w 1051"/>
              <a:gd name="T11" fmla="*/ 525 h 876"/>
              <a:gd name="T12" fmla="*/ 0 w 1051"/>
              <a:gd name="T13" fmla="*/ 408 h 876"/>
              <a:gd name="T14" fmla="*/ 1050 w 1051"/>
              <a:gd name="T15" fmla="*/ 408 h 876"/>
              <a:gd name="T16" fmla="*/ 1050 w 1051"/>
              <a:gd name="T17" fmla="*/ 525 h 876"/>
              <a:gd name="T18" fmla="*/ 823 w 1051"/>
              <a:gd name="T19" fmla="*/ 525 h 876"/>
              <a:gd name="T20" fmla="*/ 834 w 1051"/>
              <a:gd name="T21" fmla="*/ 544 h 876"/>
              <a:gd name="T22" fmla="*/ 853 w 1051"/>
              <a:gd name="T23" fmla="*/ 640 h 876"/>
              <a:gd name="T24" fmla="*/ 670 w 1051"/>
              <a:gd name="T25" fmla="*/ 859 h 876"/>
              <a:gd name="T26" fmla="*/ 544 w 1051"/>
              <a:gd name="T27" fmla="*/ 875 h 876"/>
              <a:gd name="T28" fmla="*/ 459 w 1051"/>
              <a:gd name="T29" fmla="*/ 867 h 876"/>
              <a:gd name="T30" fmla="*/ 306 w 1051"/>
              <a:gd name="T31" fmla="*/ 807 h 876"/>
              <a:gd name="T32" fmla="*/ 200 w 1051"/>
              <a:gd name="T33" fmla="*/ 591 h 876"/>
              <a:gd name="T34" fmla="*/ 372 w 1051"/>
              <a:gd name="T35" fmla="*/ 591 h 876"/>
              <a:gd name="T36" fmla="*/ 536 w 1051"/>
              <a:gd name="T37" fmla="*/ 140 h 876"/>
              <a:gd name="T38" fmla="*/ 407 w 1051"/>
              <a:gd name="T39" fmla="*/ 200 h 876"/>
              <a:gd name="T40" fmla="*/ 399 w 1051"/>
              <a:gd name="T41" fmla="*/ 238 h 876"/>
              <a:gd name="T42" fmla="*/ 443 w 1051"/>
              <a:gd name="T43" fmla="*/ 309 h 876"/>
              <a:gd name="T44" fmla="*/ 525 w 1051"/>
              <a:gd name="T45" fmla="*/ 350 h 876"/>
              <a:gd name="T46" fmla="*/ 257 w 1051"/>
              <a:gd name="T47" fmla="*/ 350 h 876"/>
              <a:gd name="T48" fmla="*/ 246 w 1051"/>
              <a:gd name="T49" fmla="*/ 337 h 876"/>
              <a:gd name="T50" fmla="*/ 224 w 1051"/>
              <a:gd name="T51" fmla="*/ 238 h 876"/>
              <a:gd name="T52" fmla="*/ 312 w 1051"/>
              <a:gd name="T53" fmla="*/ 66 h 876"/>
              <a:gd name="T54" fmla="*/ 539 w 1051"/>
              <a:gd name="T55" fmla="*/ 0 h 876"/>
              <a:gd name="T56" fmla="*/ 766 w 1051"/>
              <a:gd name="T57" fmla="*/ 74 h 876"/>
              <a:gd name="T58" fmla="*/ 850 w 1051"/>
              <a:gd name="T59" fmla="*/ 263 h 876"/>
              <a:gd name="T60" fmla="*/ 675 w 1051"/>
              <a:gd name="T61" fmla="*/ 263 h 876"/>
              <a:gd name="T62" fmla="*/ 536 w 1051"/>
              <a:gd name="T63" fmla="*/ 140 h 8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051" h="876">
                <a:moveTo>
                  <a:pt x="372" y="591"/>
                </a:moveTo>
                <a:cubicBezTo>
                  <a:pt x="372" y="695"/>
                  <a:pt x="438" y="738"/>
                  <a:pt x="541" y="738"/>
                </a:cubicBezTo>
                <a:cubicBezTo>
                  <a:pt x="613" y="738"/>
                  <a:pt x="675" y="709"/>
                  <a:pt x="675" y="640"/>
                </a:cubicBezTo>
                <a:cubicBezTo>
                  <a:pt x="675" y="575"/>
                  <a:pt x="641" y="560"/>
                  <a:pt x="593" y="536"/>
                </a:cubicBezTo>
                <a:cubicBezTo>
                  <a:pt x="585" y="533"/>
                  <a:pt x="571" y="528"/>
                  <a:pt x="561" y="525"/>
                </a:cubicBezTo>
                <a:lnTo>
                  <a:pt x="0" y="525"/>
                </a:lnTo>
                <a:lnTo>
                  <a:pt x="0" y="408"/>
                </a:lnTo>
                <a:lnTo>
                  <a:pt x="1050" y="408"/>
                </a:lnTo>
                <a:lnTo>
                  <a:pt x="1050" y="525"/>
                </a:lnTo>
                <a:lnTo>
                  <a:pt x="823" y="525"/>
                </a:lnTo>
                <a:cubicBezTo>
                  <a:pt x="826" y="531"/>
                  <a:pt x="831" y="539"/>
                  <a:pt x="834" y="544"/>
                </a:cubicBezTo>
                <a:cubicBezTo>
                  <a:pt x="845" y="572"/>
                  <a:pt x="853" y="604"/>
                  <a:pt x="853" y="640"/>
                </a:cubicBezTo>
                <a:cubicBezTo>
                  <a:pt x="853" y="767"/>
                  <a:pt x="771" y="830"/>
                  <a:pt x="670" y="859"/>
                </a:cubicBezTo>
                <a:cubicBezTo>
                  <a:pt x="632" y="870"/>
                  <a:pt x="591" y="875"/>
                  <a:pt x="544" y="875"/>
                </a:cubicBezTo>
                <a:cubicBezTo>
                  <a:pt x="517" y="875"/>
                  <a:pt x="487" y="872"/>
                  <a:pt x="459" y="867"/>
                </a:cubicBezTo>
                <a:cubicBezTo>
                  <a:pt x="399" y="855"/>
                  <a:pt x="348" y="838"/>
                  <a:pt x="306" y="807"/>
                </a:cubicBezTo>
                <a:cubicBezTo>
                  <a:pt x="244" y="760"/>
                  <a:pt x="200" y="698"/>
                  <a:pt x="200" y="591"/>
                </a:cubicBezTo>
                <a:lnTo>
                  <a:pt x="372" y="591"/>
                </a:lnTo>
                <a:close/>
                <a:moveTo>
                  <a:pt x="536" y="140"/>
                </a:moveTo>
                <a:cubicBezTo>
                  <a:pt x="474" y="140"/>
                  <a:pt x="428" y="160"/>
                  <a:pt x="407" y="200"/>
                </a:cubicBezTo>
                <a:cubicBezTo>
                  <a:pt x="402" y="211"/>
                  <a:pt x="399" y="224"/>
                  <a:pt x="399" y="238"/>
                </a:cubicBezTo>
                <a:cubicBezTo>
                  <a:pt x="399" y="265"/>
                  <a:pt x="416" y="290"/>
                  <a:pt x="443" y="309"/>
                </a:cubicBezTo>
                <a:cubicBezTo>
                  <a:pt x="465" y="323"/>
                  <a:pt x="487" y="337"/>
                  <a:pt x="525" y="350"/>
                </a:cubicBezTo>
                <a:lnTo>
                  <a:pt x="257" y="350"/>
                </a:lnTo>
                <a:cubicBezTo>
                  <a:pt x="254" y="345"/>
                  <a:pt x="249" y="342"/>
                  <a:pt x="246" y="337"/>
                </a:cubicBezTo>
                <a:cubicBezTo>
                  <a:pt x="230" y="309"/>
                  <a:pt x="224" y="276"/>
                  <a:pt x="224" y="238"/>
                </a:cubicBezTo>
                <a:cubicBezTo>
                  <a:pt x="224" y="160"/>
                  <a:pt x="265" y="103"/>
                  <a:pt x="312" y="66"/>
                </a:cubicBezTo>
                <a:cubicBezTo>
                  <a:pt x="368" y="27"/>
                  <a:pt x="442" y="0"/>
                  <a:pt x="539" y="0"/>
                </a:cubicBezTo>
                <a:cubicBezTo>
                  <a:pt x="635" y="0"/>
                  <a:pt x="714" y="28"/>
                  <a:pt x="766" y="74"/>
                </a:cubicBezTo>
                <a:cubicBezTo>
                  <a:pt x="814" y="117"/>
                  <a:pt x="850" y="178"/>
                  <a:pt x="850" y="263"/>
                </a:cubicBezTo>
                <a:lnTo>
                  <a:pt x="675" y="263"/>
                </a:lnTo>
                <a:cubicBezTo>
                  <a:pt x="675" y="179"/>
                  <a:pt x="622" y="140"/>
                  <a:pt x="536" y="140"/>
                </a:cubicBez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9" name="Freeform 8"/>
          <p:cNvSpPr>
            <a:spLocks noChangeArrowheads="1"/>
          </p:cNvSpPr>
          <p:nvPr/>
        </p:nvSpPr>
        <p:spPr bwMode="auto">
          <a:xfrm>
            <a:off x="7467599" y="596901"/>
            <a:ext cx="420688" cy="420689"/>
          </a:xfrm>
          <a:custGeom>
            <a:avLst/>
            <a:gdLst>
              <a:gd name="T0" fmla="*/ 494 w 1168"/>
              <a:gd name="T1" fmla="*/ 293 h 1168"/>
              <a:gd name="T2" fmla="*/ 607 w 1168"/>
              <a:gd name="T3" fmla="*/ 560 h 1168"/>
              <a:gd name="T4" fmla="*/ 35 w 1168"/>
              <a:gd name="T5" fmla="*/ 1132 h 1168"/>
              <a:gd name="T6" fmla="*/ 0 w 1168"/>
              <a:gd name="T7" fmla="*/ 1050 h 1168"/>
              <a:gd name="T8" fmla="*/ 0 w 1168"/>
              <a:gd name="T9" fmla="*/ 235 h 1168"/>
              <a:gd name="T10" fmla="*/ 117 w 1168"/>
              <a:gd name="T11" fmla="*/ 118 h 1168"/>
              <a:gd name="T12" fmla="*/ 538 w 1168"/>
              <a:gd name="T13" fmla="*/ 118 h 1168"/>
              <a:gd name="T14" fmla="*/ 494 w 1168"/>
              <a:gd name="T15" fmla="*/ 293 h 1168"/>
              <a:gd name="T16" fmla="*/ 582 w 1168"/>
              <a:gd name="T17" fmla="*/ 293 h 1168"/>
              <a:gd name="T18" fmla="*/ 875 w 1168"/>
              <a:gd name="T19" fmla="*/ 0 h 1168"/>
              <a:gd name="T20" fmla="*/ 1167 w 1168"/>
              <a:gd name="T21" fmla="*/ 293 h 1168"/>
              <a:gd name="T22" fmla="*/ 875 w 1168"/>
              <a:gd name="T23" fmla="*/ 585 h 1168"/>
              <a:gd name="T24" fmla="*/ 582 w 1168"/>
              <a:gd name="T25" fmla="*/ 293 h 1168"/>
              <a:gd name="T26" fmla="*/ 557 w 1168"/>
              <a:gd name="T27" fmla="*/ 779 h 1168"/>
              <a:gd name="T28" fmla="*/ 875 w 1168"/>
              <a:gd name="T29" fmla="*/ 673 h 1168"/>
              <a:gd name="T30" fmla="*/ 1050 w 1168"/>
              <a:gd name="T31" fmla="*/ 703 h 1168"/>
              <a:gd name="T32" fmla="*/ 1050 w 1168"/>
              <a:gd name="T33" fmla="*/ 1050 h 1168"/>
              <a:gd name="T34" fmla="*/ 932 w 1168"/>
              <a:gd name="T35" fmla="*/ 1167 h 1168"/>
              <a:gd name="T36" fmla="*/ 525 w 1168"/>
              <a:gd name="T37" fmla="*/ 1167 h 1168"/>
              <a:gd name="T38" fmla="*/ 525 w 1168"/>
              <a:gd name="T39" fmla="*/ 848 h 1168"/>
              <a:gd name="T40" fmla="*/ 557 w 1168"/>
              <a:gd name="T41" fmla="*/ 779 h 1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168" h="1168">
                <a:moveTo>
                  <a:pt x="494" y="293"/>
                </a:moveTo>
                <a:cubicBezTo>
                  <a:pt x="494" y="396"/>
                  <a:pt x="538" y="492"/>
                  <a:pt x="607" y="560"/>
                </a:cubicBezTo>
                <a:lnTo>
                  <a:pt x="35" y="1132"/>
                </a:lnTo>
                <a:cubicBezTo>
                  <a:pt x="13" y="1110"/>
                  <a:pt x="0" y="1083"/>
                  <a:pt x="0" y="1050"/>
                </a:cubicBezTo>
                <a:lnTo>
                  <a:pt x="0" y="235"/>
                </a:lnTo>
                <a:cubicBezTo>
                  <a:pt x="0" y="172"/>
                  <a:pt x="54" y="118"/>
                  <a:pt x="117" y="118"/>
                </a:cubicBezTo>
                <a:lnTo>
                  <a:pt x="538" y="118"/>
                </a:lnTo>
                <a:cubicBezTo>
                  <a:pt x="511" y="170"/>
                  <a:pt x="494" y="230"/>
                  <a:pt x="494" y="293"/>
                </a:cubicBezTo>
                <a:close/>
                <a:moveTo>
                  <a:pt x="582" y="293"/>
                </a:moveTo>
                <a:cubicBezTo>
                  <a:pt x="582" y="131"/>
                  <a:pt x="713" y="0"/>
                  <a:pt x="875" y="0"/>
                </a:cubicBezTo>
                <a:cubicBezTo>
                  <a:pt x="1036" y="0"/>
                  <a:pt x="1167" y="131"/>
                  <a:pt x="1167" y="293"/>
                </a:cubicBezTo>
                <a:cubicBezTo>
                  <a:pt x="1167" y="454"/>
                  <a:pt x="1036" y="585"/>
                  <a:pt x="875" y="585"/>
                </a:cubicBezTo>
                <a:cubicBezTo>
                  <a:pt x="713" y="585"/>
                  <a:pt x="582" y="454"/>
                  <a:pt x="582" y="293"/>
                </a:cubicBezTo>
                <a:close/>
                <a:moveTo>
                  <a:pt x="557" y="779"/>
                </a:moveTo>
                <a:cubicBezTo>
                  <a:pt x="645" y="714"/>
                  <a:pt x="757" y="673"/>
                  <a:pt x="875" y="673"/>
                </a:cubicBezTo>
                <a:cubicBezTo>
                  <a:pt x="935" y="673"/>
                  <a:pt x="995" y="684"/>
                  <a:pt x="1050" y="703"/>
                </a:cubicBezTo>
                <a:lnTo>
                  <a:pt x="1050" y="1050"/>
                </a:lnTo>
                <a:cubicBezTo>
                  <a:pt x="1050" y="1113"/>
                  <a:pt x="995" y="1167"/>
                  <a:pt x="932" y="1167"/>
                </a:cubicBezTo>
                <a:lnTo>
                  <a:pt x="525" y="1167"/>
                </a:lnTo>
                <a:lnTo>
                  <a:pt x="525" y="848"/>
                </a:lnTo>
                <a:cubicBezTo>
                  <a:pt x="525" y="820"/>
                  <a:pt x="538" y="796"/>
                  <a:pt x="557" y="779"/>
                </a:cubicBez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0" name="Freeform 9"/>
          <p:cNvSpPr>
            <a:spLocks noChangeArrowheads="1"/>
          </p:cNvSpPr>
          <p:nvPr/>
        </p:nvSpPr>
        <p:spPr bwMode="auto">
          <a:xfrm>
            <a:off x="8529637" y="681038"/>
            <a:ext cx="463550" cy="252412"/>
          </a:xfrm>
          <a:custGeom>
            <a:avLst/>
            <a:gdLst>
              <a:gd name="T0" fmla="*/ 1168 w 1286"/>
              <a:gd name="T1" fmla="*/ 117 h 701"/>
              <a:gd name="T2" fmla="*/ 1050 w 1286"/>
              <a:gd name="T3" fmla="*/ 117 h 701"/>
              <a:gd name="T4" fmla="*/ 1050 w 1286"/>
              <a:gd name="T5" fmla="*/ 350 h 701"/>
              <a:gd name="T6" fmla="*/ 935 w 1286"/>
              <a:gd name="T7" fmla="*/ 350 h 701"/>
              <a:gd name="T8" fmla="*/ 935 w 1286"/>
              <a:gd name="T9" fmla="*/ 117 h 701"/>
              <a:gd name="T10" fmla="*/ 818 w 1286"/>
              <a:gd name="T11" fmla="*/ 117 h 701"/>
              <a:gd name="T12" fmla="*/ 818 w 1286"/>
              <a:gd name="T13" fmla="*/ 350 h 701"/>
              <a:gd name="T14" fmla="*/ 700 w 1286"/>
              <a:gd name="T15" fmla="*/ 350 h 701"/>
              <a:gd name="T16" fmla="*/ 700 w 1286"/>
              <a:gd name="T17" fmla="*/ 117 h 701"/>
              <a:gd name="T18" fmla="*/ 585 w 1286"/>
              <a:gd name="T19" fmla="*/ 117 h 701"/>
              <a:gd name="T20" fmla="*/ 585 w 1286"/>
              <a:gd name="T21" fmla="*/ 350 h 701"/>
              <a:gd name="T22" fmla="*/ 468 w 1286"/>
              <a:gd name="T23" fmla="*/ 350 h 701"/>
              <a:gd name="T24" fmla="*/ 468 w 1286"/>
              <a:gd name="T25" fmla="*/ 117 h 701"/>
              <a:gd name="T26" fmla="*/ 350 w 1286"/>
              <a:gd name="T27" fmla="*/ 117 h 701"/>
              <a:gd name="T28" fmla="*/ 350 w 1286"/>
              <a:gd name="T29" fmla="*/ 350 h 701"/>
              <a:gd name="T30" fmla="*/ 235 w 1286"/>
              <a:gd name="T31" fmla="*/ 350 h 701"/>
              <a:gd name="T32" fmla="*/ 235 w 1286"/>
              <a:gd name="T33" fmla="*/ 117 h 701"/>
              <a:gd name="T34" fmla="*/ 118 w 1286"/>
              <a:gd name="T35" fmla="*/ 117 h 701"/>
              <a:gd name="T36" fmla="*/ 118 w 1286"/>
              <a:gd name="T37" fmla="*/ 582 h 701"/>
              <a:gd name="T38" fmla="*/ 1168 w 1286"/>
              <a:gd name="T39" fmla="*/ 582 h 701"/>
              <a:gd name="T40" fmla="*/ 1168 w 1286"/>
              <a:gd name="T41" fmla="*/ 117 h 701"/>
              <a:gd name="T42" fmla="*/ 1285 w 1286"/>
              <a:gd name="T43" fmla="*/ 117 h 701"/>
              <a:gd name="T44" fmla="*/ 1285 w 1286"/>
              <a:gd name="T45" fmla="*/ 582 h 701"/>
              <a:gd name="T46" fmla="*/ 1168 w 1286"/>
              <a:gd name="T47" fmla="*/ 700 h 701"/>
              <a:gd name="T48" fmla="*/ 118 w 1286"/>
              <a:gd name="T49" fmla="*/ 700 h 701"/>
              <a:gd name="T50" fmla="*/ 0 w 1286"/>
              <a:gd name="T51" fmla="*/ 582 h 701"/>
              <a:gd name="T52" fmla="*/ 0 w 1286"/>
              <a:gd name="T53" fmla="*/ 117 h 701"/>
              <a:gd name="T54" fmla="*/ 118 w 1286"/>
              <a:gd name="T55" fmla="*/ 0 h 701"/>
              <a:gd name="T56" fmla="*/ 1168 w 1286"/>
              <a:gd name="T57" fmla="*/ 0 h 701"/>
              <a:gd name="T58" fmla="*/ 1285 w 1286"/>
              <a:gd name="T59" fmla="*/ 117 h 7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286" h="701">
                <a:moveTo>
                  <a:pt x="1168" y="117"/>
                </a:moveTo>
                <a:lnTo>
                  <a:pt x="1050" y="117"/>
                </a:lnTo>
                <a:lnTo>
                  <a:pt x="1050" y="350"/>
                </a:lnTo>
                <a:lnTo>
                  <a:pt x="935" y="350"/>
                </a:lnTo>
                <a:lnTo>
                  <a:pt x="935" y="117"/>
                </a:lnTo>
                <a:lnTo>
                  <a:pt x="818" y="117"/>
                </a:lnTo>
                <a:lnTo>
                  <a:pt x="818" y="350"/>
                </a:lnTo>
                <a:lnTo>
                  <a:pt x="700" y="350"/>
                </a:lnTo>
                <a:lnTo>
                  <a:pt x="700" y="117"/>
                </a:lnTo>
                <a:lnTo>
                  <a:pt x="585" y="117"/>
                </a:lnTo>
                <a:lnTo>
                  <a:pt x="585" y="350"/>
                </a:lnTo>
                <a:lnTo>
                  <a:pt x="468" y="350"/>
                </a:lnTo>
                <a:lnTo>
                  <a:pt x="468" y="117"/>
                </a:lnTo>
                <a:lnTo>
                  <a:pt x="350" y="117"/>
                </a:lnTo>
                <a:lnTo>
                  <a:pt x="350" y="350"/>
                </a:lnTo>
                <a:lnTo>
                  <a:pt x="235" y="350"/>
                </a:lnTo>
                <a:lnTo>
                  <a:pt x="235" y="117"/>
                </a:lnTo>
                <a:lnTo>
                  <a:pt x="118" y="117"/>
                </a:lnTo>
                <a:lnTo>
                  <a:pt x="118" y="582"/>
                </a:lnTo>
                <a:lnTo>
                  <a:pt x="1168" y="582"/>
                </a:lnTo>
                <a:lnTo>
                  <a:pt x="1168" y="117"/>
                </a:lnTo>
                <a:close/>
                <a:moveTo>
                  <a:pt x="1285" y="117"/>
                </a:moveTo>
                <a:lnTo>
                  <a:pt x="1285" y="582"/>
                </a:lnTo>
                <a:cubicBezTo>
                  <a:pt x="1285" y="645"/>
                  <a:pt x="1231" y="700"/>
                  <a:pt x="1168" y="700"/>
                </a:cubicBezTo>
                <a:lnTo>
                  <a:pt x="118" y="700"/>
                </a:lnTo>
                <a:cubicBezTo>
                  <a:pt x="55" y="700"/>
                  <a:pt x="0" y="645"/>
                  <a:pt x="0" y="582"/>
                </a:cubicBezTo>
                <a:lnTo>
                  <a:pt x="0" y="117"/>
                </a:lnTo>
                <a:cubicBezTo>
                  <a:pt x="0" y="54"/>
                  <a:pt x="55" y="0"/>
                  <a:pt x="118" y="0"/>
                </a:cubicBezTo>
                <a:lnTo>
                  <a:pt x="1168" y="0"/>
                </a:lnTo>
                <a:cubicBezTo>
                  <a:pt x="1231" y="0"/>
                  <a:pt x="1285" y="54"/>
                  <a:pt x="1285" y="117"/>
                </a:cubicBez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1" name="Freeform 10"/>
          <p:cNvSpPr>
            <a:spLocks noChangeArrowheads="1"/>
          </p:cNvSpPr>
          <p:nvPr/>
        </p:nvSpPr>
        <p:spPr bwMode="auto">
          <a:xfrm>
            <a:off x="9653589" y="639763"/>
            <a:ext cx="377825" cy="336550"/>
          </a:xfrm>
          <a:custGeom>
            <a:avLst/>
            <a:gdLst>
              <a:gd name="T0" fmla="*/ 525 w 1051"/>
              <a:gd name="T1" fmla="*/ 818 h 936"/>
              <a:gd name="T2" fmla="*/ 525 w 1051"/>
              <a:gd name="T3" fmla="*/ 585 h 936"/>
              <a:gd name="T4" fmla="*/ 175 w 1051"/>
              <a:gd name="T5" fmla="*/ 585 h 936"/>
              <a:gd name="T6" fmla="*/ 175 w 1051"/>
              <a:gd name="T7" fmla="*/ 818 h 936"/>
              <a:gd name="T8" fmla="*/ 525 w 1051"/>
              <a:gd name="T9" fmla="*/ 818 h 936"/>
              <a:gd name="T10" fmla="*/ 993 w 1051"/>
              <a:gd name="T11" fmla="*/ 585 h 936"/>
              <a:gd name="T12" fmla="*/ 993 w 1051"/>
              <a:gd name="T13" fmla="*/ 935 h 936"/>
              <a:gd name="T14" fmla="*/ 875 w 1051"/>
              <a:gd name="T15" fmla="*/ 935 h 936"/>
              <a:gd name="T16" fmla="*/ 875 w 1051"/>
              <a:gd name="T17" fmla="*/ 585 h 936"/>
              <a:gd name="T18" fmla="*/ 643 w 1051"/>
              <a:gd name="T19" fmla="*/ 585 h 936"/>
              <a:gd name="T20" fmla="*/ 643 w 1051"/>
              <a:gd name="T21" fmla="*/ 935 h 936"/>
              <a:gd name="T22" fmla="*/ 58 w 1051"/>
              <a:gd name="T23" fmla="*/ 935 h 936"/>
              <a:gd name="T24" fmla="*/ 58 w 1051"/>
              <a:gd name="T25" fmla="*/ 585 h 936"/>
              <a:gd name="T26" fmla="*/ 0 w 1051"/>
              <a:gd name="T27" fmla="*/ 585 h 936"/>
              <a:gd name="T28" fmla="*/ 0 w 1051"/>
              <a:gd name="T29" fmla="*/ 468 h 936"/>
              <a:gd name="T30" fmla="*/ 58 w 1051"/>
              <a:gd name="T31" fmla="*/ 175 h 936"/>
              <a:gd name="T32" fmla="*/ 993 w 1051"/>
              <a:gd name="T33" fmla="*/ 175 h 936"/>
              <a:gd name="T34" fmla="*/ 1050 w 1051"/>
              <a:gd name="T35" fmla="*/ 468 h 936"/>
              <a:gd name="T36" fmla="*/ 1050 w 1051"/>
              <a:gd name="T37" fmla="*/ 585 h 936"/>
              <a:gd name="T38" fmla="*/ 993 w 1051"/>
              <a:gd name="T39" fmla="*/ 585 h 936"/>
              <a:gd name="T40" fmla="*/ 993 w 1051"/>
              <a:gd name="T41" fmla="*/ 0 h 936"/>
              <a:gd name="T42" fmla="*/ 993 w 1051"/>
              <a:gd name="T43" fmla="*/ 118 h 936"/>
              <a:gd name="T44" fmla="*/ 58 w 1051"/>
              <a:gd name="T45" fmla="*/ 118 h 936"/>
              <a:gd name="T46" fmla="*/ 58 w 1051"/>
              <a:gd name="T47" fmla="*/ 0 h 936"/>
              <a:gd name="T48" fmla="*/ 993 w 1051"/>
              <a:gd name="T49" fmla="*/ 0 h 9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051" h="936">
                <a:moveTo>
                  <a:pt x="525" y="818"/>
                </a:moveTo>
                <a:lnTo>
                  <a:pt x="525" y="585"/>
                </a:lnTo>
                <a:lnTo>
                  <a:pt x="175" y="585"/>
                </a:lnTo>
                <a:lnTo>
                  <a:pt x="175" y="818"/>
                </a:lnTo>
                <a:lnTo>
                  <a:pt x="525" y="818"/>
                </a:lnTo>
                <a:close/>
                <a:moveTo>
                  <a:pt x="993" y="585"/>
                </a:moveTo>
                <a:lnTo>
                  <a:pt x="993" y="935"/>
                </a:lnTo>
                <a:lnTo>
                  <a:pt x="875" y="935"/>
                </a:lnTo>
                <a:lnTo>
                  <a:pt x="875" y="585"/>
                </a:lnTo>
                <a:lnTo>
                  <a:pt x="643" y="585"/>
                </a:lnTo>
                <a:lnTo>
                  <a:pt x="643" y="935"/>
                </a:lnTo>
                <a:lnTo>
                  <a:pt x="58" y="935"/>
                </a:lnTo>
                <a:lnTo>
                  <a:pt x="58" y="585"/>
                </a:lnTo>
                <a:lnTo>
                  <a:pt x="0" y="585"/>
                </a:lnTo>
                <a:lnTo>
                  <a:pt x="0" y="468"/>
                </a:lnTo>
                <a:lnTo>
                  <a:pt x="58" y="175"/>
                </a:lnTo>
                <a:lnTo>
                  <a:pt x="993" y="175"/>
                </a:lnTo>
                <a:lnTo>
                  <a:pt x="1050" y="468"/>
                </a:lnTo>
                <a:lnTo>
                  <a:pt x="1050" y="585"/>
                </a:lnTo>
                <a:lnTo>
                  <a:pt x="993" y="585"/>
                </a:lnTo>
                <a:close/>
                <a:moveTo>
                  <a:pt x="993" y="0"/>
                </a:moveTo>
                <a:lnTo>
                  <a:pt x="993" y="118"/>
                </a:lnTo>
                <a:lnTo>
                  <a:pt x="58" y="118"/>
                </a:lnTo>
                <a:lnTo>
                  <a:pt x="58" y="0"/>
                </a:lnTo>
                <a:lnTo>
                  <a:pt x="993" y="0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2" name="Freeform 11"/>
          <p:cNvSpPr>
            <a:spLocks noChangeArrowheads="1"/>
          </p:cNvSpPr>
          <p:nvPr/>
        </p:nvSpPr>
        <p:spPr bwMode="auto">
          <a:xfrm>
            <a:off x="10715624" y="639763"/>
            <a:ext cx="419100" cy="336550"/>
          </a:xfrm>
          <a:custGeom>
            <a:avLst/>
            <a:gdLst>
              <a:gd name="T0" fmla="*/ 115 w 1166"/>
              <a:gd name="T1" fmla="*/ 410 h 936"/>
              <a:gd name="T2" fmla="*/ 115 w 1166"/>
              <a:gd name="T3" fmla="*/ 525 h 936"/>
              <a:gd name="T4" fmla="*/ 233 w 1166"/>
              <a:gd name="T5" fmla="*/ 525 h 936"/>
              <a:gd name="T6" fmla="*/ 233 w 1166"/>
              <a:gd name="T7" fmla="*/ 410 h 936"/>
              <a:gd name="T8" fmla="*/ 115 w 1166"/>
              <a:gd name="T9" fmla="*/ 410 h 936"/>
              <a:gd name="T10" fmla="*/ 0 w 1166"/>
              <a:gd name="T11" fmla="*/ 585 h 936"/>
              <a:gd name="T12" fmla="*/ 0 w 1166"/>
              <a:gd name="T13" fmla="*/ 350 h 936"/>
              <a:gd name="T14" fmla="*/ 1165 w 1166"/>
              <a:gd name="T15" fmla="*/ 350 h 936"/>
              <a:gd name="T16" fmla="*/ 1165 w 1166"/>
              <a:gd name="T17" fmla="*/ 585 h 936"/>
              <a:gd name="T18" fmla="*/ 0 w 1166"/>
              <a:gd name="T19" fmla="*/ 585 h 936"/>
              <a:gd name="T20" fmla="*/ 233 w 1166"/>
              <a:gd name="T21" fmla="*/ 175 h 936"/>
              <a:gd name="T22" fmla="*/ 233 w 1166"/>
              <a:gd name="T23" fmla="*/ 60 h 936"/>
              <a:gd name="T24" fmla="*/ 115 w 1166"/>
              <a:gd name="T25" fmla="*/ 60 h 936"/>
              <a:gd name="T26" fmla="*/ 115 w 1166"/>
              <a:gd name="T27" fmla="*/ 175 h 936"/>
              <a:gd name="T28" fmla="*/ 233 w 1166"/>
              <a:gd name="T29" fmla="*/ 175 h 936"/>
              <a:gd name="T30" fmla="*/ 0 w 1166"/>
              <a:gd name="T31" fmla="*/ 0 h 936"/>
              <a:gd name="T32" fmla="*/ 1165 w 1166"/>
              <a:gd name="T33" fmla="*/ 0 h 936"/>
              <a:gd name="T34" fmla="*/ 1165 w 1166"/>
              <a:gd name="T35" fmla="*/ 235 h 936"/>
              <a:gd name="T36" fmla="*/ 0 w 1166"/>
              <a:gd name="T37" fmla="*/ 235 h 936"/>
              <a:gd name="T38" fmla="*/ 0 w 1166"/>
              <a:gd name="T39" fmla="*/ 0 h 936"/>
              <a:gd name="T40" fmla="*/ 115 w 1166"/>
              <a:gd name="T41" fmla="*/ 760 h 936"/>
              <a:gd name="T42" fmla="*/ 115 w 1166"/>
              <a:gd name="T43" fmla="*/ 875 h 936"/>
              <a:gd name="T44" fmla="*/ 233 w 1166"/>
              <a:gd name="T45" fmla="*/ 875 h 936"/>
              <a:gd name="T46" fmla="*/ 233 w 1166"/>
              <a:gd name="T47" fmla="*/ 760 h 936"/>
              <a:gd name="T48" fmla="*/ 115 w 1166"/>
              <a:gd name="T49" fmla="*/ 760 h 936"/>
              <a:gd name="T50" fmla="*/ 0 w 1166"/>
              <a:gd name="T51" fmla="*/ 935 h 936"/>
              <a:gd name="T52" fmla="*/ 0 w 1166"/>
              <a:gd name="T53" fmla="*/ 700 h 936"/>
              <a:gd name="T54" fmla="*/ 1165 w 1166"/>
              <a:gd name="T55" fmla="*/ 700 h 936"/>
              <a:gd name="T56" fmla="*/ 1165 w 1166"/>
              <a:gd name="T57" fmla="*/ 935 h 936"/>
              <a:gd name="T58" fmla="*/ 0 w 1166"/>
              <a:gd name="T59" fmla="*/ 935 h 9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166" h="936">
                <a:moveTo>
                  <a:pt x="115" y="410"/>
                </a:moveTo>
                <a:lnTo>
                  <a:pt x="115" y="525"/>
                </a:lnTo>
                <a:lnTo>
                  <a:pt x="233" y="525"/>
                </a:lnTo>
                <a:lnTo>
                  <a:pt x="233" y="410"/>
                </a:lnTo>
                <a:lnTo>
                  <a:pt x="115" y="410"/>
                </a:lnTo>
                <a:close/>
                <a:moveTo>
                  <a:pt x="0" y="585"/>
                </a:moveTo>
                <a:lnTo>
                  <a:pt x="0" y="350"/>
                </a:lnTo>
                <a:lnTo>
                  <a:pt x="1165" y="350"/>
                </a:lnTo>
                <a:lnTo>
                  <a:pt x="1165" y="585"/>
                </a:lnTo>
                <a:lnTo>
                  <a:pt x="0" y="585"/>
                </a:lnTo>
                <a:close/>
                <a:moveTo>
                  <a:pt x="233" y="175"/>
                </a:moveTo>
                <a:lnTo>
                  <a:pt x="233" y="60"/>
                </a:lnTo>
                <a:lnTo>
                  <a:pt x="115" y="60"/>
                </a:lnTo>
                <a:lnTo>
                  <a:pt x="115" y="175"/>
                </a:lnTo>
                <a:lnTo>
                  <a:pt x="233" y="175"/>
                </a:lnTo>
                <a:close/>
                <a:moveTo>
                  <a:pt x="0" y="0"/>
                </a:moveTo>
                <a:lnTo>
                  <a:pt x="1165" y="0"/>
                </a:lnTo>
                <a:lnTo>
                  <a:pt x="1165" y="235"/>
                </a:lnTo>
                <a:lnTo>
                  <a:pt x="0" y="235"/>
                </a:lnTo>
                <a:lnTo>
                  <a:pt x="0" y="0"/>
                </a:lnTo>
                <a:close/>
                <a:moveTo>
                  <a:pt x="115" y="760"/>
                </a:moveTo>
                <a:lnTo>
                  <a:pt x="115" y="875"/>
                </a:lnTo>
                <a:lnTo>
                  <a:pt x="233" y="875"/>
                </a:lnTo>
                <a:lnTo>
                  <a:pt x="233" y="760"/>
                </a:lnTo>
                <a:lnTo>
                  <a:pt x="115" y="760"/>
                </a:lnTo>
                <a:close/>
                <a:moveTo>
                  <a:pt x="0" y="935"/>
                </a:moveTo>
                <a:lnTo>
                  <a:pt x="0" y="700"/>
                </a:lnTo>
                <a:lnTo>
                  <a:pt x="1165" y="700"/>
                </a:lnTo>
                <a:lnTo>
                  <a:pt x="1165" y="935"/>
                </a:lnTo>
                <a:lnTo>
                  <a:pt x="0" y="935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3" name="Freeform 12"/>
          <p:cNvSpPr>
            <a:spLocks noChangeArrowheads="1"/>
          </p:cNvSpPr>
          <p:nvPr/>
        </p:nvSpPr>
        <p:spPr bwMode="auto">
          <a:xfrm>
            <a:off x="1055687" y="1470025"/>
            <a:ext cx="419100" cy="419100"/>
          </a:xfrm>
          <a:custGeom>
            <a:avLst/>
            <a:gdLst>
              <a:gd name="T0" fmla="*/ 815 w 1166"/>
              <a:gd name="T1" fmla="*/ 814 h 1165"/>
              <a:gd name="T2" fmla="*/ 465 w 1166"/>
              <a:gd name="T3" fmla="*/ 626 h 1165"/>
              <a:gd name="T4" fmla="*/ 465 w 1166"/>
              <a:gd name="T5" fmla="*/ 1006 h 1165"/>
              <a:gd name="T6" fmla="*/ 815 w 1166"/>
              <a:gd name="T7" fmla="*/ 814 h 1165"/>
              <a:gd name="T8" fmla="*/ 1165 w 1166"/>
              <a:gd name="T9" fmla="*/ 582 h 1165"/>
              <a:gd name="T10" fmla="*/ 1165 w 1166"/>
              <a:gd name="T11" fmla="*/ 1050 h 1165"/>
              <a:gd name="T12" fmla="*/ 1050 w 1166"/>
              <a:gd name="T13" fmla="*/ 1164 h 1165"/>
              <a:gd name="T14" fmla="*/ 115 w 1166"/>
              <a:gd name="T15" fmla="*/ 1164 h 1165"/>
              <a:gd name="T16" fmla="*/ 0 w 1166"/>
              <a:gd name="T17" fmla="*/ 1050 h 1165"/>
              <a:gd name="T18" fmla="*/ 0 w 1166"/>
              <a:gd name="T19" fmla="*/ 582 h 1165"/>
              <a:gd name="T20" fmla="*/ 115 w 1166"/>
              <a:gd name="T21" fmla="*/ 464 h 1165"/>
              <a:gd name="T22" fmla="*/ 1050 w 1166"/>
              <a:gd name="T23" fmla="*/ 464 h 1165"/>
              <a:gd name="T24" fmla="*/ 1165 w 1166"/>
              <a:gd name="T25" fmla="*/ 582 h 1165"/>
              <a:gd name="T26" fmla="*/ 932 w 1166"/>
              <a:gd name="T27" fmla="*/ 0 h 1165"/>
              <a:gd name="T28" fmla="*/ 932 w 1166"/>
              <a:gd name="T29" fmla="*/ 115 h 1165"/>
              <a:gd name="T30" fmla="*/ 232 w 1166"/>
              <a:gd name="T31" fmla="*/ 115 h 1165"/>
              <a:gd name="T32" fmla="*/ 232 w 1166"/>
              <a:gd name="T33" fmla="*/ 0 h 1165"/>
              <a:gd name="T34" fmla="*/ 932 w 1166"/>
              <a:gd name="T35" fmla="*/ 0 h 1165"/>
              <a:gd name="T36" fmla="*/ 1050 w 1166"/>
              <a:gd name="T37" fmla="*/ 350 h 1165"/>
              <a:gd name="T38" fmla="*/ 115 w 1166"/>
              <a:gd name="T39" fmla="*/ 350 h 1165"/>
              <a:gd name="T40" fmla="*/ 115 w 1166"/>
              <a:gd name="T41" fmla="*/ 232 h 1165"/>
              <a:gd name="T42" fmla="*/ 1050 w 1166"/>
              <a:gd name="T43" fmla="*/ 232 h 1165"/>
              <a:gd name="T44" fmla="*/ 1050 w 1166"/>
              <a:gd name="T45" fmla="*/ 350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166" h="1165">
                <a:moveTo>
                  <a:pt x="815" y="814"/>
                </a:moveTo>
                <a:lnTo>
                  <a:pt x="465" y="626"/>
                </a:lnTo>
                <a:lnTo>
                  <a:pt x="465" y="1006"/>
                </a:lnTo>
                <a:lnTo>
                  <a:pt x="815" y="814"/>
                </a:lnTo>
                <a:close/>
                <a:moveTo>
                  <a:pt x="1165" y="582"/>
                </a:moveTo>
                <a:lnTo>
                  <a:pt x="1165" y="1050"/>
                </a:lnTo>
                <a:cubicBezTo>
                  <a:pt x="1165" y="1112"/>
                  <a:pt x="1113" y="1164"/>
                  <a:pt x="1050" y="1164"/>
                </a:cubicBezTo>
                <a:lnTo>
                  <a:pt x="115" y="1164"/>
                </a:lnTo>
                <a:cubicBezTo>
                  <a:pt x="52" y="1164"/>
                  <a:pt x="0" y="1112"/>
                  <a:pt x="0" y="1050"/>
                </a:cubicBezTo>
                <a:lnTo>
                  <a:pt x="0" y="582"/>
                </a:lnTo>
                <a:cubicBezTo>
                  <a:pt x="0" y="519"/>
                  <a:pt x="52" y="464"/>
                  <a:pt x="115" y="464"/>
                </a:cubicBezTo>
                <a:lnTo>
                  <a:pt x="1050" y="464"/>
                </a:lnTo>
                <a:cubicBezTo>
                  <a:pt x="1113" y="464"/>
                  <a:pt x="1165" y="519"/>
                  <a:pt x="1165" y="582"/>
                </a:cubicBezTo>
                <a:close/>
                <a:moveTo>
                  <a:pt x="932" y="0"/>
                </a:moveTo>
                <a:lnTo>
                  <a:pt x="932" y="115"/>
                </a:lnTo>
                <a:lnTo>
                  <a:pt x="232" y="115"/>
                </a:lnTo>
                <a:lnTo>
                  <a:pt x="232" y="0"/>
                </a:lnTo>
                <a:lnTo>
                  <a:pt x="932" y="0"/>
                </a:lnTo>
                <a:close/>
                <a:moveTo>
                  <a:pt x="1050" y="350"/>
                </a:moveTo>
                <a:lnTo>
                  <a:pt x="115" y="350"/>
                </a:lnTo>
                <a:lnTo>
                  <a:pt x="115" y="232"/>
                </a:lnTo>
                <a:lnTo>
                  <a:pt x="1050" y="232"/>
                </a:lnTo>
                <a:lnTo>
                  <a:pt x="1050" y="350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4" name="Freeform 13"/>
          <p:cNvSpPr>
            <a:spLocks noChangeArrowheads="1"/>
          </p:cNvSpPr>
          <p:nvPr/>
        </p:nvSpPr>
        <p:spPr bwMode="auto">
          <a:xfrm>
            <a:off x="2130424" y="1490664"/>
            <a:ext cx="419100" cy="377825"/>
          </a:xfrm>
          <a:custGeom>
            <a:avLst/>
            <a:gdLst>
              <a:gd name="T0" fmla="*/ 757 w 1165"/>
              <a:gd name="T1" fmla="*/ 787 h 1051"/>
              <a:gd name="T2" fmla="*/ 962 w 1165"/>
              <a:gd name="T3" fmla="*/ 582 h 1051"/>
              <a:gd name="T4" fmla="*/ 757 w 1165"/>
              <a:gd name="T5" fmla="*/ 377 h 1051"/>
              <a:gd name="T6" fmla="*/ 757 w 1165"/>
              <a:gd name="T7" fmla="*/ 525 h 1051"/>
              <a:gd name="T8" fmla="*/ 407 w 1165"/>
              <a:gd name="T9" fmla="*/ 525 h 1051"/>
              <a:gd name="T10" fmla="*/ 407 w 1165"/>
              <a:gd name="T11" fmla="*/ 377 h 1051"/>
              <a:gd name="T12" fmla="*/ 202 w 1165"/>
              <a:gd name="T13" fmla="*/ 582 h 1051"/>
              <a:gd name="T14" fmla="*/ 407 w 1165"/>
              <a:gd name="T15" fmla="*/ 787 h 1051"/>
              <a:gd name="T16" fmla="*/ 407 w 1165"/>
              <a:gd name="T17" fmla="*/ 640 h 1051"/>
              <a:gd name="T18" fmla="*/ 757 w 1165"/>
              <a:gd name="T19" fmla="*/ 640 h 1051"/>
              <a:gd name="T20" fmla="*/ 757 w 1165"/>
              <a:gd name="T21" fmla="*/ 787 h 1051"/>
              <a:gd name="T22" fmla="*/ 1164 w 1165"/>
              <a:gd name="T23" fmla="*/ 232 h 1051"/>
              <a:gd name="T24" fmla="*/ 1164 w 1165"/>
              <a:gd name="T25" fmla="*/ 932 h 1051"/>
              <a:gd name="T26" fmla="*/ 1050 w 1165"/>
              <a:gd name="T27" fmla="*/ 1050 h 1051"/>
              <a:gd name="T28" fmla="*/ 114 w 1165"/>
              <a:gd name="T29" fmla="*/ 1050 h 1051"/>
              <a:gd name="T30" fmla="*/ 0 w 1165"/>
              <a:gd name="T31" fmla="*/ 932 h 1051"/>
              <a:gd name="T32" fmla="*/ 0 w 1165"/>
              <a:gd name="T33" fmla="*/ 232 h 1051"/>
              <a:gd name="T34" fmla="*/ 114 w 1165"/>
              <a:gd name="T35" fmla="*/ 115 h 1051"/>
              <a:gd name="T36" fmla="*/ 300 w 1165"/>
              <a:gd name="T37" fmla="*/ 115 h 1051"/>
              <a:gd name="T38" fmla="*/ 407 w 1165"/>
              <a:gd name="T39" fmla="*/ 0 h 1051"/>
              <a:gd name="T40" fmla="*/ 757 w 1165"/>
              <a:gd name="T41" fmla="*/ 0 h 1051"/>
              <a:gd name="T42" fmla="*/ 864 w 1165"/>
              <a:gd name="T43" fmla="*/ 115 h 1051"/>
              <a:gd name="T44" fmla="*/ 1050 w 1165"/>
              <a:gd name="T45" fmla="*/ 115 h 1051"/>
              <a:gd name="T46" fmla="*/ 1164 w 1165"/>
              <a:gd name="T47" fmla="*/ 232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165" h="1051">
                <a:moveTo>
                  <a:pt x="757" y="787"/>
                </a:moveTo>
                <a:lnTo>
                  <a:pt x="962" y="582"/>
                </a:lnTo>
                <a:lnTo>
                  <a:pt x="757" y="377"/>
                </a:lnTo>
                <a:lnTo>
                  <a:pt x="757" y="525"/>
                </a:lnTo>
                <a:lnTo>
                  <a:pt x="407" y="525"/>
                </a:lnTo>
                <a:lnTo>
                  <a:pt x="407" y="377"/>
                </a:lnTo>
                <a:lnTo>
                  <a:pt x="202" y="582"/>
                </a:lnTo>
                <a:lnTo>
                  <a:pt x="407" y="787"/>
                </a:lnTo>
                <a:lnTo>
                  <a:pt x="407" y="640"/>
                </a:lnTo>
                <a:lnTo>
                  <a:pt x="757" y="640"/>
                </a:lnTo>
                <a:lnTo>
                  <a:pt x="757" y="787"/>
                </a:lnTo>
                <a:close/>
                <a:moveTo>
                  <a:pt x="1164" y="232"/>
                </a:moveTo>
                <a:lnTo>
                  <a:pt x="1164" y="932"/>
                </a:lnTo>
                <a:cubicBezTo>
                  <a:pt x="1164" y="995"/>
                  <a:pt x="1112" y="1050"/>
                  <a:pt x="1050" y="1050"/>
                </a:cubicBezTo>
                <a:lnTo>
                  <a:pt x="114" y="1050"/>
                </a:lnTo>
                <a:cubicBezTo>
                  <a:pt x="52" y="1050"/>
                  <a:pt x="0" y="995"/>
                  <a:pt x="0" y="932"/>
                </a:cubicBezTo>
                <a:lnTo>
                  <a:pt x="0" y="232"/>
                </a:lnTo>
                <a:cubicBezTo>
                  <a:pt x="0" y="170"/>
                  <a:pt x="52" y="115"/>
                  <a:pt x="114" y="115"/>
                </a:cubicBezTo>
                <a:lnTo>
                  <a:pt x="300" y="115"/>
                </a:lnTo>
                <a:lnTo>
                  <a:pt x="407" y="0"/>
                </a:lnTo>
                <a:lnTo>
                  <a:pt x="757" y="0"/>
                </a:lnTo>
                <a:lnTo>
                  <a:pt x="864" y="115"/>
                </a:lnTo>
                <a:lnTo>
                  <a:pt x="1050" y="115"/>
                </a:lnTo>
                <a:cubicBezTo>
                  <a:pt x="1112" y="115"/>
                  <a:pt x="1164" y="170"/>
                  <a:pt x="1164" y="232"/>
                </a:cubicBez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5" name="Freeform 14"/>
          <p:cNvSpPr>
            <a:spLocks noChangeArrowheads="1"/>
          </p:cNvSpPr>
          <p:nvPr/>
        </p:nvSpPr>
        <p:spPr bwMode="auto">
          <a:xfrm>
            <a:off x="3203574" y="1470025"/>
            <a:ext cx="419100" cy="419100"/>
          </a:xfrm>
          <a:custGeom>
            <a:avLst/>
            <a:gdLst>
              <a:gd name="T0" fmla="*/ 902 w 1166"/>
              <a:gd name="T1" fmla="*/ 757 h 1165"/>
              <a:gd name="T2" fmla="*/ 758 w 1166"/>
              <a:gd name="T3" fmla="*/ 757 h 1165"/>
              <a:gd name="T4" fmla="*/ 758 w 1166"/>
              <a:gd name="T5" fmla="*/ 525 h 1165"/>
              <a:gd name="T6" fmla="*/ 640 w 1166"/>
              <a:gd name="T7" fmla="*/ 525 h 1165"/>
              <a:gd name="T8" fmla="*/ 640 w 1166"/>
              <a:gd name="T9" fmla="*/ 757 h 1165"/>
              <a:gd name="T10" fmla="*/ 495 w 1166"/>
              <a:gd name="T11" fmla="*/ 757 h 1165"/>
              <a:gd name="T12" fmla="*/ 700 w 1166"/>
              <a:gd name="T13" fmla="*/ 962 h 1165"/>
              <a:gd name="T14" fmla="*/ 902 w 1166"/>
              <a:gd name="T15" fmla="*/ 757 h 1165"/>
              <a:gd name="T16" fmla="*/ 263 w 1166"/>
              <a:gd name="T17" fmla="*/ 407 h 1165"/>
              <a:gd name="T18" fmla="*/ 408 w 1166"/>
              <a:gd name="T19" fmla="*/ 407 h 1165"/>
              <a:gd name="T20" fmla="*/ 408 w 1166"/>
              <a:gd name="T21" fmla="*/ 639 h 1165"/>
              <a:gd name="T22" fmla="*/ 525 w 1166"/>
              <a:gd name="T23" fmla="*/ 639 h 1165"/>
              <a:gd name="T24" fmla="*/ 525 w 1166"/>
              <a:gd name="T25" fmla="*/ 407 h 1165"/>
              <a:gd name="T26" fmla="*/ 670 w 1166"/>
              <a:gd name="T27" fmla="*/ 407 h 1165"/>
              <a:gd name="T28" fmla="*/ 465 w 1166"/>
              <a:gd name="T29" fmla="*/ 202 h 1165"/>
              <a:gd name="T30" fmla="*/ 263 w 1166"/>
              <a:gd name="T31" fmla="*/ 407 h 1165"/>
              <a:gd name="T32" fmla="*/ 583 w 1166"/>
              <a:gd name="T33" fmla="*/ 0 h 1165"/>
              <a:gd name="T34" fmla="*/ 1165 w 1166"/>
              <a:gd name="T35" fmla="*/ 582 h 1165"/>
              <a:gd name="T36" fmla="*/ 583 w 1166"/>
              <a:gd name="T37" fmla="*/ 1164 h 1165"/>
              <a:gd name="T38" fmla="*/ 0 w 1166"/>
              <a:gd name="T39" fmla="*/ 582 h 1165"/>
              <a:gd name="T40" fmla="*/ 583 w 1166"/>
              <a:gd name="T41" fmla="*/ 0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166" h="1165">
                <a:moveTo>
                  <a:pt x="902" y="757"/>
                </a:moveTo>
                <a:lnTo>
                  <a:pt x="758" y="757"/>
                </a:lnTo>
                <a:lnTo>
                  <a:pt x="758" y="525"/>
                </a:lnTo>
                <a:lnTo>
                  <a:pt x="640" y="525"/>
                </a:lnTo>
                <a:lnTo>
                  <a:pt x="640" y="757"/>
                </a:lnTo>
                <a:lnTo>
                  <a:pt x="495" y="757"/>
                </a:lnTo>
                <a:lnTo>
                  <a:pt x="700" y="962"/>
                </a:lnTo>
                <a:lnTo>
                  <a:pt x="902" y="757"/>
                </a:lnTo>
                <a:close/>
                <a:moveTo>
                  <a:pt x="263" y="407"/>
                </a:moveTo>
                <a:lnTo>
                  <a:pt x="408" y="407"/>
                </a:lnTo>
                <a:lnTo>
                  <a:pt x="408" y="639"/>
                </a:lnTo>
                <a:lnTo>
                  <a:pt x="525" y="639"/>
                </a:lnTo>
                <a:lnTo>
                  <a:pt x="525" y="407"/>
                </a:lnTo>
                <a:lnTo>
                  <a:pt x="670" y="407"/>
                </a:lnTo>
                <a:lnTo>
                  <a:pt x="465" y="202"/>
                </a:lnTo>
                <a:lnTo>
                  <a:pt x="263" y="407"/>
                </a:lnTo>
                <a:close/>
                <a:moveTo>
                  <a:pt x="583" y="0"/>
                </a:moveTo>
                <a:cubicBezTo>
                  <a:pt x="905" y="0"/>
                  <a:pt x="1165" y="259"/>
                  <a:pt x="1165" y="582"/>
                </a:cubicBezTo>
                <a:cubicBezTo>
                  <a:pt x="1165" y="905"/>
                  <a:pt x="905" y="1164"/>
                  <a:pt x="583" y="1164"/>
                </a:cubicBezTo>
                <a:cubicBezTo>
                  <a:pt x="260" y="1164"/>
                  <a:pt x="0" y="905"/>
                  <a:pt x="0" y="582"/>
                </a:cubicBezTo>
                <a:cubicBezTo>
                  <a:pt x="0" y="259"/>
                  <a:pt x="260" y="0"/>
                  <a:pt x="583" y="0"/>
                </a:cubicBez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6" name="Freeform 15"/>
          <p:cNvSpPr>
            <a:spLocks noChangeArrowheads="1"/>
          </p:cNvSpPr>
          <p:nvPr/>
        </p:nvSpPr>
        <p:spPr bwMode="auto">
          <a:xfrm>
            <a:off x="4338639" y="1490664"/>
            <a:ext cx="293687" cy="377825"/>
          </a:xfrm>
          <a:custGeom>
            <a:avLst/>
            <a:gdLst>
              <a:gd name="T0" fmla="*/ 232 w 816"/>
              <a:gd name="T1" fmla="*/ 0 h 1051"/>
              <a:gd name="T2" fmla="*/ 465 w 816"/>
              <a:gd name="T3" fmla="*/ 232 h 1051"/>
              <a:gd name="T4" fmla="*/ 290 w 816"/>
              <a:gd name="T5" fmla="*/ 232 h 1051"/>
              <a:gd name="T6" fmla="*/ 290 w 816"/>
              <a:gd name="T7" fmla="*/ 643 h 1051"/>
              <a:gd name="T8" fmla="*/ 175 w 816"/>
              <a:gd name="T9" fmla="*/ 643 h 1051"/>
              <a:gd name="T10" fmla="*/ 175 w 816"/>
              <a:gd name="T11" fmla="*/ 232 h 1051"/>
              <a:gd name="T12" fmla="*/ 0 w 816"/>
              <a:gd name="T13" fmla="*/ 232 h 1051"/>
              <a:gd name="T14" fmla="*/ 232 w 816"/>
              <a:gd name="T15" fmla="*/ 0 h 1051"/>
              <a:gd name="T16" fmla="*/ 640 w 816"/>
              <a:gd name="T17" fmla="*/ 818 h 1051"/>
              <a:gd name="T18" fmla="*/ 815 w 816"/>
              <a:gd name="T19" fmla="*/ 818 h 1051"/>
              <a:gd name="T20" fmla="*/ 582 w 816"/>
              <a:gd name="T21" fmla="*/ 1050 h 1051"/>
              <a:gd name="T22" fmla="*/ 350 w 816"/>
              <a:gd name="T23" fmla="*/ 818 h 1051"/>
              <a:gd name="T24" fmla="*/ 525 w 816"/>
              <a:gd name="T25" fmla="*/ 818 h 1051"/>
              <a:gd name="T26" fmla="*/ 525 w 816"/>
              <a:gd name="T27" fmla="*/ 407 h 1051"/>
              <a:gd name="T28" fmla="*/ 640 w 816"/>
              <a:gd name="T29" fmla="*/ 407 h 1051"/>
              <a:gd name="T30" fmla="*/ 640 w 816"/>
              <a:gd name="T31" fmla="*/ 818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816" h="1051">
                <a:moveTo>
                  <a:pt x="232" y="0"/>
                </a:moveTo>
                <a:lnTo>
                  <a:pt x="465" y="232"/>
                </a:lnTo>
                <a:lnTo>
                  <a:pt x="290" y="232"/>
                </a:lnTo>
                <a:lnTo>
                  <a:pt x="290" y="643"/>
                </a:lnTo>
                <a:lnTo>
                  <a:pt x="175" y="643"/>
                </a:lnTo>
                <a:lnTo>
                  <a:pt x="175" y="232"/>
                </a:lnTo>
                <a:lnTo>
                  <a:pt x="0" y="232"/>
                </a:lnTo>
                <a:lnTo>
                  <a:pt x="232" y="0"/>
                </a:lnTo>
                <a:close/>
                <a:moveTo>
                  <a:pt x="640" y="818"/>
                </a:moveTo>
                <a:lnTo>
                  <a:pt x="815" y="818"/>
                </a:lnTo>
                <a:lnTo>
                  <a:pt x="582" y="1050"/>
                </a:lnTo>
                <a:lnTo>
                  <a:pt x="350" y="818"/>
                </a:lnTo>
                <a:lnTo>
                  <a:pt x="525" y="818"/>
                </a:lnTo>
                <a:lnTo>
                  <a:pt x="525" y="407"/>
                </a:lnTo>
                <a:lnTo>
                  <a:pt x="640" y="407"/>
                </a:lnTo>
                <a:lnTo>
                  <a:pt x="640" y="818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7" name="Freeform 16"/>
          <p:cNvSpPr>
            <a:spLocks noChangeArrowheads="1"/>
          </p:cNvSpPr>
          <p:nvPr/>
        </p:nvSpPr>
        <p:spPr bwMode="auto">
          <a:xfrm>
            <a:off x="5370514" y="1531938"/>
            <a:ext cx="377825" cy="293688"/>
          </a:xfrm>
          <a:custGeom>
            <a:avLst/>
            <a:gdLst>
              <a:gd name="T0" fmla="*/ 1050 w 1051"/>
              <a:gd name="T1" fmla="*/ 232 h 815"/>
              <a:gd name="T2" fmla="*/ 817 w 1051"/>
              <a:gd name="T3" fmla="*/ 464 h 815"/>
              <a:gd name="T4" fmla="*/ 817 w 1051"/>
              <a:gd name="T5" fmla="*/ 289 h 815"/>
              <a:gd name="T6" fmla="*/ 407 w 1051"/>
              <a:gd name="T7" fmla="*/ 289 h 815"/>
              <a:gd name="T8" fmla="*/ 407 w 1051"/>
              <a:gd name="T9" fmla="*/ 175 h 815"/>
              <a:gd name="T10" fmla="*/ 817 w 1051"/>
              <a:gd name="T11" fmla="*/ 175 h 815"/>
              <a:gd name="T12" fmla="*/ 817 w 1051"/>
              <a:gd name="T13" fmla="*/ 0 h 815"/>
              <a:gd name="T14" fmla="*/ 1050 w 1051"/>
              <a:gd name="T15" fmla="*/ 232 h 815"/>
              <a:gd name="T16" fmla="*/ 232 w 1051"/>
              <a:gd name="T17" fmla="*/ 350 h 815"/>
              <a:gd name="T18" fmla="*/ 232 w 1051"/>
              <a:gd name="T19" fmla="*/ 525 h 815"/>
              <a:gd name="T20" fmla="*/ 642 w 1051"/>
              <a:gd name="T21" fmla="*/ 525 h 815"/>
              <a:gd name="T22" fmla="*/ 642 w 1051"/>
              <a:gd name="T23" fmla="*/ 639 h 815"/>
              <a:gd name="T24" fmla="*/ 232 w 1051"/>
              <a:gd name="T25" fmla="*/ 639 h 815"/>
              <a:gd name="T26" fmla="*/ 232 w 1051"/>
              <a:gd name="T27" fmla="*/ 814 h 815"/>
              <a:gd name="T28" fmla="*/ 0 w 1051"/>
              <a:gd name="T29" fmla="*/ 582 h 815"/>
              <a:gd name="T30" fmla="*/ 232 w 1051"/>
              <a:gd name="T31" fmla="*/ 350 h 8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051" h="815">
                <a:moveTo>
                  <a:pt x="1050" y="232"/>
                </a:moveTo>
                <a:lnTo>
                  <a:pt x="817" y="464"/>
                </a:lnTo>
                <a:lnTo>
                  <a:pt x="817" y="289"/>
                </a:lnTo>
                <a:lnTo>
                  <a:pt x="407" y="289"/>
                </a:lnTo>
                <a:lnTo>
                  <a:pt x="407" y="175"/>
                </a:lnTo>
                <a:lnTo>
                  <a:pt x="817" y="175"/>
                </a:lnTo>
                <a:lnTo>
                  <a:pt x="817" y="0"/>
                </a:lnTo>
                <a:lnTo>
                  <a:pt x="1050" y="232"/>
                </a:lnTo>
                <a:close/>
                <a:moveTo>
                  <a:pt x="232" y="350"/>
                </a:moveTo>
                <a:lnTo>
                  <a:pt x="232" y="525"/>
                </a:lnTo>
                <a:lnTo>
                  <a:pt x="642" y="525"/>
                </a:lnTo>
                <a:lnTo>
                  <a:pt x="642" y="639"/>
                </a:lnTo>
                <a:lnTo>
                  <a:pt x="232" y="639"/>
                </a:lnTo>
                <a:lnTo>
                  <a:pt x="232" y="814"/>
                </a:lnTo>
                <a:lnTo>
                  <a:pt x="0" y="582"/>
                </a:lnTo>
                <a:lnTo>
                  <a:pt x="232" y="350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8" name="Freeform 17"/>
          <p:cNvSpPr>
            <a:spLocks noChangeArrowheads="1"/>
          </p:cNvSpPr>
          <p:nvPr/>
        </p:nvSpPr>
        <p:spPr bwMode="auto">
          <a:xfrm>
            <a:off x="6423024" y="1520827"/>
            <a:ext cx="419100" cy="314325"/>
          </a:xfrm>
          <a:custGeom>
            <a:avLst/>
            <a:gdLst>
              <a:gd name="T0" fmla="*/ 932 w 1166"/>
              <a:gd name="T1" fmla="*/ 0 h 875"/>
              <a:gd name="T2" fmla="*/ 1165 w 1166"/>
              <a:gd name="T3" fmla="*/ 235 h 875"/>
              <a:gd name="T4" fmla="*/ 990 w 1166"/>
              <a:gd name="T5" fmla="*/ 235 h 875"/>
              <a:gd name="T6" fmla="*/ 990 w 1166"/>
              <a:gd name="T7" fmla="*/ 642 h 875"/>
              <a:gd name="T8" fmla="*/ 757 w 1166"/>
              <a:gd name="T9" fmla="*/ 874 h 875"/>
              <a:gd name="T10" fmla="*/ 525 w 1166"/>
              <a:gd name="T11" fmla="*/ 642 h 875"/>
              <a:gd name="T12" fmla="*/ 525 w 1166"/>
              <a:gd name="T13" fmla="*/ 235 h 875"/>
              <a:gd name="T14" fmla="*/ 407 w 1166"/>
              <a:gd name="T15" fmla="*/ 117 h 875"/>
              <a:gd name="T16" fmla="*/ 290 w 1166"/>
              <a:gd name="T17" fmla="*/ 235 h 875"/>
              <a:gd name="T18" fmla="*/ 290 w 1166"/>
              <a:gd name="T19" fmla="*/ 642 h 875"/>
              <a:gd name="T20" fmla="*/ 465 w 1166"/>
              <a:gd name="T21" fmla="*/ 642 h 875"/>
              <a:gd name="T22" fmla="*/ 232 w 1166"/>
              <a:gd name="T23" fmla="*/ 874 h 875"/>
              <a:gd name="T24" fmla="*/ 0 w 1166"/>
              <a:gd name="T25" fmla="*/ 642 h 875"/>
              <a:gd name="T26" fmla="*/ 175 w 1166"/>
              <a:gd name="T27" fmla="*/ 642 h 875"/>
              <a:gd name="T28" fmla="*/ 175 w 1166"/>
              <a:gd name="T29" fmla="*/ 235 h 875"/>
              <a:gd name="T30" fmla="*/ 407 w 1166"/>
              <a:gd name="T31" fmla="*/ 0 h 875"/>
              <a:gd name="T32" fmla="*/ 640 w 1166"/>
              <a:gd name="T33" fmla="*/ 235 h 875"/>
              <a:gd name="T34" fmla="*/ 640 w 1166"/>
              <a:gd name="T35" fmla="*/ 642 h 875"/>
              <a:gd name="T36" fmla="*/ 757 w 1166"/>
              <a:gd name="T37" fmla="*/ 760 h 875"/>
              <a:gd name="T38" fmla="*/ 875 w 1166"/>
              <a:gd name="T39" fmla="*/ 642 h 875"/>
              <a:gd name="T40" fmla="*/ 875 w 1166"/>
              <a:gd name="T41" fmla="*/ 235 h 875"/>
              <a:gd name="T42" fmla="*/ 700 w 1166"/>
              <a:gd name="T43" fmla="*/ 235 h 875"/>
              <a:gd name="T44" fmla="*/ 932 w 1166"/>
              <a:gd name="T45" fmla="*/ 0 h 8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166" h="875">
                <a:moveTo>
                  <a:pt x="932" y="0"/>
                </a:moveTo>
                <a:lnTo>
                  <a:pt x="1165" y="235"/>
                </a:lnTo>
                <a:lnTo>
                  <a:pt x="990" y="235"/>
                </a:lnTo>
                <a:lnTo>
                  <a:pt x="990" y="642"/>
                </a:lnTo>
                <a:cubicBezTo>
                  <a:pt x="990" y="771"/>
                  <a:pt x="886" y="874"/>
                  <a:pt x="757" y="874"/>
                </a:cubicBezTo>
                <a:cubicBezTo>
                  <a:pt x="629" y="874"/>
                  <a:pt x="525" y="771"/>
                  <a:pt x="525" y="642"/>
                </a:cubicBezTo>
                <a:lnTo>
                  <a:pt x="525" y="235"/>
                </a:lnTo>
                <a:cubicBezTo>
                  <a:pt x="525" y="172"/>
                  <a:pt x="470" y="117"/>
                  <a:pt x="407" y="117"/>
                </a:cubicBezTo>
                <a:cubicBezTo>
                  <a:pt x="344" y="117"/>
                  <a:pt x="290" y="172"/>
                  <a:pt x="290" y="235"/>
                </a:cubicBezTo>
                <a:lnTo>
                  <a:pt x="290" y="642"/>
                </a:lnTo>
                <a:lnTo>
                  <a:pt x="465" y="642"/>
                </a:lnTo>
                <a:lnTo>
                  <a:pt x="232" y="874"/>
                </a:lnTo>
                <a:lnTo>
                  <a:pt x="0" y="642"/>
                </a:lnTo>
                <a:lnTo>
                  <a:pt x="175" y="642"/>
                </a:lnTo>
                <a:lnTo>
                  <a:pt x="175" y="235"/>
                </a:lnTo>
                <a:cubicBezTo>
                  <a:pt x="175" y="106"/>
                  <a:pt x="279" y="0"/>
                  <a:pt x="407" y="0"/>
                </a:cubicBezTo>
                <a:cubicBezTo>
                  <a:pt x="536" y="0"/>
                  <a:pt x="640" y="106"/>
                  <a:pt x="640" y="235"/>
                </a:cubicBezTo>
                <a:lnTo>
                  <a:pt x="640" y="642"/>
                </a:lnTo>
                <a:cubicBezTo>
                  <a:pt x="640" y="705"/>
                  <a:pt x="694" y="760"/>
                  <a:pt x="757" y="760"/>
                </a:cubicBezTo>
                <a:cubicBezTo>
                  <a:pt x="820" y="760"/>
                  <a:pt x="875" y="705"/>
                  <a:pt x="875" y="642"/>
                </a:cubicBezTo>
                <a:lnTo>
                  <a:pt x="875" y="235"/>
                </a:lnTo>
                <a:lnTo>
                  <a:pt x="700" y="235"/>
                </a:lnTo>
                <a:lnTo>
                  <a:pt x="932" y="0"/>
                </a:lnTo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9" name="Freeform 18"/>
          <p:cNvSpPr>
            <a:spLocks noChangeArrowheads="1"/>
          </p:cNvSpPr>
          <p:nvPr/>
        </p:nvSpPr>
        <p:spPr bwMode="auto">
          <a:xfrm>
            <a:off x="7496174" y="1509713"/>
            <a:ext cx="419100" cy="336550"/>
          </a:xfrm>
          <a:custGeom>
            <a:avLst/>
            <a:gdLst>
              <a:gd name="T0" fmla="*/ 583 w 1166"/>
              <a:gd name="T1" fmla="*/ 350 h 937"/>
              <a:gd name="T2" fmla="*/ 700 w 1166"/>
              <a:gd name="T3" fmla="*/ 468 h 937"/>
              <a:gd name="T4" fmla="*/ 583 w 1166"/>
              <a:gd name="T5" fmla="*/ 586 h 937"/>
              <a:gd name="T6" fmla="*/ 465 w 1166"/>
              <a:gd name="T7" fmla="*/ 468 h 937"/>
              <a:gd name="T8" fmla="*/ 583 w 1166"/>
              <a:gd name="T9" fmla="*/ 350 h 937"/>
              <a:gd name="T10" fmla="*/ 914 w 1166"/>
              <a:gd name="T11" fmla="*/ 799 h 937"/>
              <a:gd name="T12" fmla="*/ 1050 w 1166"/>
              <a:gd name="T13" fmla="*/ 468 h 937"/>
              <a:gd name="T14" fmla="*/ 914 w 1166"/>
              <a:gd name="T15" fmla="*/ 137 h 937"/>
              <a:gd name="T16" fmla="*/ 829 w 1166"/>
              <a:gd name="T17" fmla="*/ 222 h 937"/>
              <a:gd name="T18" fmla="*/ 933 w 1166"/>
              <a:gd name="T19" fmla="*/ 468 h 937"/>
              <a:gd name="T20" fmla="*/ 832 w 1166"/>
              <a:gd name="T21" fmla="*/ 717 h 937"/>
              <a:gd name="T22" fmla="*/ 914 w 1166"/>
              <a:gd name="T23" fmla="*/ 799 h 937"/>
              <a:gd name="T24" fmla="*/ 583 w 1166"/>
              <a:gd name="T25" fmla="*/ 700 h 937"/>
              <a:gd name="T26" fmla="*/ 815 w 1166"/>
              <a:gd name="T27" fmla="*/ 468 h 937"/>
              <a:gd name="T28" fmla="*/ 583 w 1166"/>
              <a:gd name="T29" fmla="*/ 236 h 937"/>
              <a:gd name="T30" fmla="*/ 350 w 1166"/>
              <a:gd name="T31" fmla="*/ 468 h 937"/>
              <a:gd name="T32" fmla="*/ 583 w 1166"/>
              <a:gd name="T33" fmla="*/ 700 h 937"/>
              <a:gd name="T34" fmla="*/ 337 w 1166"/>
              <a:gd name="T35" fmla="*/ 714 h 937"/>
              <a:gd name="T36" fmla="*/ 233 w 1166"/>
              <a:gd name="T37" fmla="*/ 468 h 937"/>
              <a:gd name="T38" fmla="*/ 334 w 1166"/>
              <a:gd name="T39" fmla="*/ 219 h 937"/>
              <a:gd name="T40" fmla="*/ 252 w 1166"/>
              <a:gd name="T41" fmla="*/ 137 h 937"/>
              <a:gd name="T42" fmla="*/ 115 w 1166"/>
              <a:gd name="T43" fmla="*/ 468 h 937"/>
              <a:gd name="T44" fmla="*/ 252 w 1166"/>
              <a:gd name="T45" fmla="*/ 799 h 937"/>
              <a:gd name="T46" fmla="*/ 337 w 1166"/>
              <a:gd name="T47" fmla="*/ 714 h 937"/>
              <a:gd name="T48" fmla="*/ 1050 w 1166"/>
              <a:gd name="T49" fmla="*/ 0 h 937"/>
              <a:gd name="T50" fmla="*/ 1165 w 1166"/>
              <a:gd name="T51" fmla="*/ 118 h 937"/>
              <a:gd name="T52" fmla="*/ 1165 w 1166"/>
              <a:gd name="T53" fmla="*/ 818 h 937"/>
              <a:gd name="T54" fmla="*/ 1050 w 1166"/>
              <a:gd name="T55" fmla="*/ 936 h 937"/>
              <a:gd name="T56" fmla="*/ 115 w 1166"/>
              <a:gd name="T57" fmla="*/ 936 h 937"/>
              <a:gd name="T58" fmla="*/ 0 w 1166"/>
              <a:gd name="T59" fmla="*/ 818 h 937"/>
              <a:gd name="T60" fmla="*/ 0 w 1166"/>
              <a:gd name="T61" fmla="*/ 118 h 937"/>
              <a:gd name="T62" fmla="*/ 115 w 1166"/>
              <a:gd name="T63" fmla="*/ 0 h 937"/>
              <a:gd name="T64" fmla="*/ 1050 w 1166"/>
              <a:gd name="T65" fmla="*/ 0 h 9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166" h="937">
                <a:moveTo>
                  <a:pt x="583" y="350"/>
                </a:moveTo>
                <a:cubicBezTo>
                  <a:pt x="646" y="350"/>
                  <a:pt x="700" y="405"/>
                  <a:pt x="700" y="468"/>
                </a:cubicBezTo>
                <a:cubicBezTo>
                  <a:pt x="700" y="531"/>
                  <a:pt x="646" y="586"/>
                  <a:pt x="583" y="586"/>
                </a:cubicBezTo>
                <a:cubicBezTo>
                  <a:pt x="520" y="586"/>
                  <a:pt x="465" y="531"/>
                  <a:pt x="465" y="468"/>
                </a:cubicBezTo>
                <a:cubicBezTo>
                  <a:pt x="465" y="405"/>
                  <a:pt x="520" y="350"/>
                  <a:pt x="583" y="350"/>
                </a:cubicBezTo>
                <a:close/>
                <a:moveTo>
                  <a:pt x="914" y="799"/>
                </a:moveTo>
                <a:cubicBezTo>
                  <a:pt x="1004" y="709"/>
                  <a:pt x="1050" y="588"/>
                  <a:pt x="1050" y="468"/>
                </a:cubicBezTo>
                <a:cubicBezTo>
                  <a:pt x="1050" y="348"/>
                  <a:pt x="1004" y="227"/>
                  <a:pt x="914" y="137"/>
                </a:cubicBezTo>
                <a:lnTo>
                  <a:pt x="829" y="222"/>
                </a:lnTo>
                <a:cubicBezTo>
                  <a:pt x="897" y="290"/>
                  <a:pt x="933" y="378"/>
                  <a:pt x="933" y="468"/>
                </a:cubicBezTo>
                <a:cubicBezTo>
                  <a:pt x="933" y="558"/>
                  <a:pt x="900" y="648"/>
                  <a:pt x="832" y="717"/>
                </a:cubicBezTo>
                <a:lnTo>
                  <a:pt x="914" y="799"/>
                </a:lnTo>
                <a:close/>
                <a:moveTo>
                  <a:pt x="583" y="700"/>
                </a:moveTo>
                <a:cubicBezTo>
                  <a:pt x="711" y="700"/>
                  <a:pt x="815" y="597"/>
                  <a:pt x="815" y="468"/>
                </a:cubicBezTo>
                <a:cubicBezTo>
                  <a:pt x="815" y="339"/>
                  <a:pt x="712" y="236"/>
                  <a:pt x="583" y="236"/>
                </a:cubicBezTo>
                <a:cubicBezTo>
                  <a:pt x="455" y="236"/>
                  <a:pt x="350" y="339"/>
                  <a:pt x="350" y="468"/>
                </a:cubicBezTo>
                <a:cubicBezTo>
                  <a:pt x="350" y="597"/>
                  <a:pt x="454" y="700"/>
                  <a:pt x="583" y="700"/>
                </a:cubicBezTo>
                <a:close/>
                <a:moveTo>
                  <a:pt x="337" y="714"/>
                </a:moveTo>
                <a:cubicBezTo>
                  <a:pt x="268" y="646"/>
                  <a:pt x="233" y="558"/>
                  <a:pt x="233" y="468"/>
                </a:cubicBezTo>
                <a:cubicBezTo>
                  <a:pt x="233" y="378"/>
                  <a:pt x="266" y="288"/>
                  <a:pt x="334" y="219"/>
                </a:cubicBezTo>
                <a:lnTo>
                  <a:pt x="252" y="137"/>
                </a:lnTo>
                <a:cubicBezTo>
                  <a:pt x="162" y="227"/>
                  <a:pt x="115" y="348"/>
                  <a:pt x="115" y="468"/>
                </a:cubicBezTo>
                <a:cubicBezTo>
                  <a:pt x="115" y="588"/>
                  <a:pt x="162" y="709"/>
                  <a:pt x="252" y="799"/>
                </a:cubicBezTo>
                <a:lnTo>
                  <a:pt x="337" y="714"/>
                </a:lnTo>
                <a:close/>
                <a:moveTo>
                  <a:pt x="1050" y="0"/>
                </a:moveTo>
                <a:cubicBezTo>
                  <a:pt x="1113" y="0"/>
                  <a:pt x="1165" y="55"/>
                  <a:pt x="1165" y="118"/>
                </a:cubicBezTo>
                <a:lnTo>
                  <a:pt x="1165" y="818"/>
                </a:lnTo>
                <a:cubicBezTo>
                  <a:pt x="1165" y="881"/>
                  <a:pt x="1113" y="936"/>
                  <a:pt x="1050" y="936"/>
                </a:cubicBezTo>
                <a:lnTo>
                  <a:pt x="115" y="936"/>
                </a:lnTo>
                <a:cubicBezTo>
                  <a:pt x="52" y="936"/>
                  <a:pt x="0" y="881"/>
                  <a:pt x="0" y="818"/>
                </a:cubicBezTo>
                <a:lnTo>
                  <a:pt x="0" y="118"/>
                </a:lnTo>
                <a:cubicBezTo>
                  <a:pt x="0" y="55"/>
                  <a:pt x="52" y="0"/>
                  <a:pt x="115" y="0"/>
                </a:cubicBezTo>
                <a:lnTo>
                  <a:pt x="1050" y="0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0" name="Freeform 19"/>
          <p:cNvSpPr>
            <a:spLocks noChangeArrowheads="1"/>
          </p:cNvSpPr>
          <p:nvPr/>
        </p:nvSpPr>
        <p:spPr bwMode="auto">
          <a:xfrm>
            <a:off x="8569324" y="1531938"/>
            <a:ext cx="419100" cy="293688"/>
          </a:xfrm>
          <a:custGeom>
            <a:avLst/>
            <a:gdLst>
              <a:gd name="T0" fmla="*/ 407 w 1166"/>
              <a:gd name="T1" fmla="*/ 464 h 815"/>
              <a:gd name="T2" fmla="*/ 547 w 1166"/>
              <a:gd name="T3" fmla="*/ 481 h 815"/>
              <a:gd name="T4" fmla="*/ 407 w 1166"/>
              <a:gd name="T5" fmla="*/ 683 h 815"/>
              <a:gd name="T6" fmla="*/ 407 w 1166"/>
              <a:gd name="T7" fmla="*/ 814 h 815"/>
              <a:gd name="T8" fmla="*/ 0 w 1166"/>
              <a:gd name="T9" fmla="*/ 814 h 815"/>
              <a:gd name="T10" fmla="*/ 0 w 1166"/>
              <a:gd name="T11" fmla="*/ 669 h 815"/>
              <a:gd name="T12" fmla="*/ 407 w 1166"/>
              <a:gd name="T13" fmla="*/ 464 h 815"/>
              <a:gd name="T14" fmla="*/ 1165 w 1166"/>
              <a:gd name="T15" fmla="*/ 683 h 815"/>
              <a:gd name="T16" fmla="*/ 1165 w 1166"/>
              <a:gd name="T17" fmla="*/ 814 h 815"/>
              <a:gd name="T18" fmla="*/ 525 w 1166"/>
              <a:gd name="T19" fmla="*/ 814 h 815"/>
              <a:gd name="T20" fmla="*/ 525 w 1166"/>
              <a:gd name="T21" fmla="*/ 683 h 815"/>
              <a:gd name="T22" fmla="*/ 845 w 1166"/>
              <a:gd name="T23" fmla="*/ 525 h 815"/>
              <a:gd name="T24" fmla="*/ 1165 w 1166"/>
              <a:gd name="T25" fmla="*/ 683 h 815"/>
              <a:gd name="T26" fmla="*/ 407 w 1166"/>
              <a:gd name="T27" fmla="*/ 350 h 815"/>
              <a:gd name="T28" fmla="*/ 232 w 1166"/>
              <a:gd name="T29" fmla="*/ 175 h 815"/>
              <a:gd name="T30" fmla="*/ 407 w 1166"/>
              <a:gd name="T31" fmla="*/ 0 h 815"/>
              <a:gd name="T32" fmla="*/ 582 w 1166"/>
              <a:gd name="T33" fmla="*/ 175 h 815"/>
              <a:gd name="T34" fmla="*/ 407 w 1166"/>
              <a:gd name="T35" fmla="*/ 350 h 815"/>
              <a:gd name="T36" fmla="*/ 845 w 1166"/>
              <a:gd name="T37" fmla="*/ 407 h 815"/>
              <a:gd name="T38" fmla="*/ 700 w 1166"/>
              <a:gd name="T39" fmla="*/ 262 h 815"/>
              <a:gd name="T40" fmla="*/ 845 w 1166"/>
              <a:gd name="T41" fmla="*/ 114 h 815"/>
              <a:gd name="T42" fmla="*/ 990 w 1166"/>
              <a:gd name="T43" fmla="*/ 262 h 815"/>
              <a:gd name="T44" fmla="*/ 845 w 1166"/>
              <a:gd name="T45" fmla="*/ 407 h 8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166" h="815">
                <a:moveTo>
                  <a:pt x="407" y="464"/>
                </a:moveTo>
                <a:cubicBezTo>
                  <a:pt x="446" y="464"/>
                  <a:pt x="495" y="470"/>
                  <a:pt x="547" y="481"/>
                </a:cubicBezTo>
                <a:cubicBezTo>
                  <a:pt x="427" y="546"/>
                  <a:pt x="407" y="634"/>
                  <a:pt x="407" y="683"/>
                </a:cubicBezTo>
                <a:lnTo>
                  <a:pt x="407" y="814"/>
                </a:lnTo>
                <a:lnTo>
                  <a:pt x="0" y="814"/>
                </a:lnTo>
                <a:lnTo>
                  <a:pt x="0" y="669"/>
                </a:lnTo>
                <a:cubicBezTo>
                  <a:pt x="0" y="533"/>
                  <a:pt x="271" y="464"/>
                  <a:pt x="407" y="464"/>
                </a:cubicBezTo>
                <a:close/>
                <a:moveTo>
                  <a:pt x="1165" y="683"/>
                </a:moveTo>
                <a:lnTo>
                  <a:pt x="1165" y="814"/>
                </a:lnTo>
                <a:lnTo>
                  <a:pt x="525" y="814"/>
                </a:lnTo>
                <a:lnTo>
                  <a:pt x="525" y="683"/>
                </a:lnTo>
                <a:cubicBezTo>
                  <a:pt x="525" y="577"/>
                  <a:pt x="738" y="525"/>
                  <a:pt x="845" y="525"/>
                </a:cubicBezTo>
                <a:cubicBezTo>
                  <a:pt x="952" y="525"/>
                  <a:pt x="1165" y="577"/>
                  <a:pt x="1165" y="683"/>
                </a:cubicBezTo>
                <a:close/>
                <a:moveTo>
                  <a:pt x="407" y="350"/>
                </a:moveTo>
                <a:cubicBezTo>
                  <a:pt x="312" y="350"/>
                  <a:pt x="232" y="270"/>
                  <a:pt x="232" y="175"/>
                </a:cubicBezTo>
                <a:cubicBezTo>
                  <a:pt x="232" y="79"/>
                  <a:pt x="312" y="0"/>
                  <a:pt x="407" y="0"/>
                </a:cubicBezTo>
                <a:cubicBezTo>
                  <a:pt x="503" y="0"/>
                  <a:pt x="582" y="79"/>
                  <a:pt x="582" y="175"/>
                </a:cubicBezTo>
                <a:cubicBezTo>
                  <a:pt x="582" y="270"/>
                  <a:pt x="503" y="350"/>
                  <a:pt x="407" y="350"/>
                </a:cubicBezTo>
                <a:close/>
                <a:moveTo>
                  <a:pt x="845" y="407"/>
                </a:moveTo>
                <a:cubicBezTo>
                  <a:pt x="766" y="407"/>
                  <a:pt x="700" y="341"/>
                  <a:pt x="700" y="262"/>
                </a:cubicBezTo>
                <a:cubicBezTo>
                  <a:pt x="700" y="183"/>
                  <a:pt x="766" y="114"/>
                  <a:pt x="845" y="114"/>
                </a:cubicBezTo>
                <a:cubicBezTo>
                  <a:pt x="924" y="114"/>
                  <a:pt x="990" y="183"/>
                  <a:pt x="990" y="262"/>
                </a:cubicBezTo>
                <a:cubicBezTo>
                  <a:pt x="990" y="341"/>
                  <a:pt x="924" y="407"/>
                  <a:pt x="845" y="407"/>
                </a:cubicBez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1" name="Freeform 20"/>
          <p:cNvSpPr>
            <a:spLocks noChangeArrowheads="1"/>
          </p:cNvSpPr>
          <p:nvPr/>
        </p:nvSpPr>
        <p:spPr bwMode="auto">
          <a:xfrm>
            <a:off x="9642474" y="1470025"/>
            <a:ext cx="419100" cy="419100"/>
          </a:xfrm>
          <a:custGeom>
            <a:avLst/>
            <a:gdLst>
              <a:gd name="T0" fmla="*/ 932 w 1165"/>
              <a:gd name="T1" fmla="*/ 809 h 1165"/>
              <a:gd name="T2" fmla="*/ 932 w 1165"/>
              <a:gd name="T3" fmla="*/ 407 h 1165"/>
              <a:gd name="T4" fmla="*/ 582 w 1165"/>
              <a:gd name="T5" fmla="*/ 232 h 1165"/>
              <a:gd name="T6" fmla="*/ 232 w 1165"/>
              <a:gd name="T7" fmla="*/ 407 h 1165"/>
              <a:gd name="T8" fmla="*/ 232 w 1165"/>
              <a:gd name="T9" fmla="*/ 809 h 1165"/>
              <a:gd name="T10" fmla="*/ 385 w 1165"/>
              <a:gd name="T11" fmla="*/ 962 h 1165"/>
              <a:gd name="T12" fmla="*/ 320 w 1165"/>
              <a:gd name="T13" fmla="*/ 1028 h 1165"/>
              <a:gd name="T14" fmla="*/ 320 w 1165"/>
              <a:gd name="T15" fmla="*/ 1050 h 1165"/>
              <a:gd name="T16" fmla="*/ 418 w 1165"/>
              <a:gd name="T17" fmla="*/ 1050 h 1165"/>
              <a:gd name="T18" fmla="*/ 505 w 1165"/>
              <a:gd name="T19" fmla="*/ 962 h 1165"/>
              <a:gd name="T20" fmla="*/ 670 w 1165"/>
              <a:gd name="T21" fmla="*/ 962 h 1165"/>
              <a:gd name="T22" fmla="*/ 757 w 1165"/>
              <a:gd name="T23" fmla="*/ 1050 h 1165"/>
              <a:gd name="T24" fmla="*/ 845 w 1165"/>
              <a:gd name="T25" fmla="*/ 1050 h 1165"/>
              <a:gd name="T26" fmla="*/ 845 w 1165"/>
              <a:gd name="T27" fmla="*/ 1028 h 1165"/>
              <a:gd name="T28" fmla="*/ 779 w 1165"/>
              <a:gd name="T29" fmla="*/ 962 h 1165"/>
              <a:gd name="T30" fmla="*/ 932 w 1165"/>
              <a:gd name="T31" fmla="*/ 809 h 1165"/>
              <a:gd name="T32" fmla="*/ 921 w 1165"/>
              <a:gd name="T33" fmla="*/ 46 h 1165"/>
              <a:gd name="T34" fmla="*/ 1164 w 1165"/>
              <a:gd name="T35" fmla="*/ 399 h 1165"/>
              <a:gd name="T36" fmla="*/ 1164 w 1165"/>
              <a:gd name="T37" fmla="*/ 1164 h 1165"/>
              <a:gd name="T38" fmla="*/ 0 w 1165"/>
              <a:gd name="T39" fmla="*/ 1164 h 1165"/>
              <a:gd name="T40" fmla="*/ 0 w 1165"/>
              <a:gd name="T41" fmla="*/ 399 h 1165"/>
              <a:gd name="T42" fmla="*/ 243 w 1165"/>
              <a:gd name="T43" fmla="*/ 46 h 1165"/>
              <a:gd name="T44" fmla="*/ 582 w 1165"/>
              <a:gd name="T45" fmla="*/ 0 h 1165"/>
              <a:gd name="T46" fmla="*/ 921 w 1165"/>
              <a:gd name="T47" fmla="*/ 46 h 1165"/>
              <a:gd name="T48" fmla="*/ 292 w 1165"/>
              <a:gd name="T49" fmla="*/ 407 h 1165"/>
              <a:gd name="T50" fmla="*/ 875 w 1165"/>
              <a:gd name="T51" fmla="*/ 407 h 1165"/>
              <a:gd name="T52" fmla="*/ 875 w 1165"/>
              <a:gd name="T53" fmla="*/ 700 h 1165"/>
              <a:gd name="T54" fmla="*/ 292 w 1165"/>
              <a:gd name="T55" fmla="*/ 700 h 1165"/>
              <a:gd name="T56" fmla="*/ 292 w 1165"/>
              <a:gd name="T57" fmla="*/ 407 h 1165"/>
              <a:gd name="T58" fmla="*/ 320 w 1165"/>
              <a:gd name="T59" fmla="*/ 814 h 1165"/>
              <a:gd name="T60" fmla="*/ 377 w 1165"/>
              <a:gd name="T61" fmla="*/ 757 h 1165"/>
              <a:gd name="T62" fmla="*/ 437 w 1165"/>
              <a:gd name="T63" fmla="*/ 814 h 1165"/>
              <a:gd name="T64" fmla="*/ 377 w 1165"/>
              <a:gd name="T65" fmla="*/ 875 h 1165"/>
              <a:gd name="T66" fmla="*/ 320 w 1165"/>
              <a:gd name="T67" fmla="*/ 814 h 1165"/>
              <a:gd name="T68" fmla="*/ 727 w 1165"/>
              <a:gd name="T69" fmla="*/ 814 h 1165"/>
              <a:gd name="T70" fmla="*/ 787 w 1165"/>
              <a:gd name="T71" fmla="*/ 757 h 1165"/>
              <a:gd name="T72" fmla="*/ 845 w 1165"/>
              <a:gd name="T73" fmla="*/ 814 h 1165"/>
              <a:gd name="T74" fmla="*/ 787 w 1165"/>
              <a:gd name="T75" fmla="*/ 875 h 1165"/>
              <a:gd name="T76" fmla="*/ 727 w 1165"/>
              <a:gd name="T77" fmla="*/ 814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165" h="1165">
                <a:moveTo>
                  <a:pt x="932" y="809"/>
                </a:moveTo>
                <a:lnTo>
                  <a:pt x="932" y="407"/>
                </a:lnTo>
                <a:cubicBezTo>
                  <a:pt x="932" y="254"/>
                  <a:pt x="776" y="232"/>
                  <a:pt x="582" y="232"/>
                </a:cubicBezTo>
                <a:cubicBezTo>
                  <a:pt x="407" y="232"/>
                  <a:pt x="232" y="254"/>
                  <a:pt x="232" y="407"/>
                </a:cubicBezTo>
                <a:lnTo>
                  <a:pt x="232" y="809"/>
                </a:lnTo>
                <a:cubicBezTo>
                  <a:pt x="232" y="894"/>
                  <a:pt x="300" y="962"/>
                  <a:pt x="385" y="962"/>
                </a:cubicBezTo>
                <a:lnTo>
                  <a:pt x="320" y="1028"/>
                </a:lnTo>
                <a:lnTo>
                  <a:pt x="320" y="1050"/>
                </a:lnTo>
                <a:lnTo>
                  <a:pt x="418" y="1050"/>
                </a:lnTo>
                <a:lnTo>
                  <a:pt x="505" y="962"/>
                </a:lnTo>
                <a:lnTo>
                  <a:pt x="670" y="962"/>
                </a:lnTo>
                <a:lnTo>
                  <a:pt x="757" y="1050"/>
                </a:lnTo>
                <a:lnTo>
                  <a:pt x="845" y="1050"/>
                </a:lnTo>
                <a:lnTo>
                  <a:pt x="845" y="1028"/>
                </a:lnTo>
                <a:lnTo>
                  <a:pt x="779" y="962"/>
                </a:lnTo>
                <a:cubicBezTo>
                  <a:pt x="864" y="962"/>
                  <a:pt x="932" y="894"/>
                  <a:pt x="932" y="809"/>
                </a:cubicBezTo>
                <a:close/>
                <a:moveTo>
                  <a:pt x="921" y="46"/>
                </a:moveTo>
                <a:cubicBezTo>
                  <a:pt x="1077" y="106"/>
                  <a:pt x="1164" y="235"/>
                  <a:pt x="1164" y="399"/>
                </a:cubicBezTo>
                <a:lnTo>
                  <a:pt x="1164" y="1164"/>
                </a:lnTo>
                <a:lnTo>
                  <a:pt x="0" y="1164"/>
                </a:lnTo>
                <a:lnTo>
                  <a:pt x="0" y="399"/>
                </a:lnTo>
                <a:cubicBezTo>
                  <a:pt x="0" y="235"/>
                  <a:pt x="87" y="106"/>
                  <a:pt x="243" y="46"/>
                </a:cubicBezTo>
                <a:cubicBezTo>
                  <a:pt x="347" y="5"/>
                  <a:pt x="473" y="0"/>
                  <a:pt x="582" y="0"/>
                </a:cubicBezTo>
                <a:cubicBezTo>
                  <a:pt x="691" y="0"/>
                  <a:pt x="817" y="5"/>
                  <a:pt x="921" y="46"/>
                </a:cubicBezTo>
                <a:close/>
                <a:moveTo>
                  <a:pt x="292" y="407"/>
                </a:moveTo>
                <a:lnTo>
                  <a:pt x="875" y="407"/>
                </a:lnTo>
                <a:lnTo>
                  <a:pt x="875" y="700"/>
                </a:lnTo>
                <a:lnTo>
                  <a:pt x="292" y="700"/>
                </a:lnTo>
                <a:lnTo>
                  <a:pt x="292" y="407"/>
                </a:lnTo>
                <a:close/>
                <a:moveTo>
                  <a:pt x="320" y="814"/>
                </a:moveTo>
                <a:cubicBezTo>
                  <a:pt x="320" y="782"/>
                  <a:pt x="344" y="757"/>
                  <a:pt x="377" y="757"/>
                </a:cubicBezTo>
                <a:cubicBezTo>
                  <a:pt x="410" y="757"/>
                  <a:pt x="437" y="781"/>
                  <a:pt x="437" y="814"/>
                </a:cubicBezTo>
                <a:cubicBezTo>
                  <a:pt x="437" y="846"/>
                  <a:pt x="410" y="875"/>
                  <a:pt x="377" y="875"/>
                </a:cubicBezTo>
                <a:cubicBezTo>
                  <a:pt x="344" y="875"/>
                  <a:pt x="320" y="847"/>
                  <a:pt x="320" y="814"/>
                </a:cubicBezTo>
                <a:close/>
                <a:moveTo>
                  <a:pt x="727" y="814"/>
                </a:moveTo>
                <a:cubicBezTo>
                  <a:pt x="727" y="782"/>
                  <a:pt x="754" y="757"/>
                  <a:pt x="787" y="757"/>
                </a:cubicBezTo>
                <a:cubicBezTo>
                  <a:pt x="820" y="757"/>
                  <a:pt x="845" y="781"/>
                  <a:pt x="845" y="814"/>
                </a:cubicBezTo>
                <a:cubicBezTo>
                  <a:pt x="845" y="846"/>
                  <a:pt x="820" y="875"/>
                  <a:pt x="787" y="875"/>
                </a:cubicBezTo>
                <a:cubicBezTo>
                  <a:pt x="754" y="875"/>
                  <a:pt x="727" y="847"/>
                  <a:pt x="727" y="814"/>
                </a:cubicBez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2" name="Freeform 21"/>
          <p:cNvSpPr>
            <a:spLocks noChangeArrowheads="1"/>
          </p:cNvSpPr>
          <p:nvPr/>
        </p:nvSpPr>
        <p:spPr bwMode="auto">
          <a:xfrm>
            <a:off x="10715624" y="1509713"/>
            <a:ext cx="419100" cy="336550"/>
          </a:xfrm>
          <a:custGeom>
            <a:avLst/>
            <a:gdLst>
              <a:gd name="T0" fmla="*/ 1050 w 1166"/>
              <a:gd name="T1" fmla="*/ 586 h 937"/>
              <a:gd name="T2" fmla="*/ 1050 w 1166"/>
              <a:gd name="T3" fmla="*/ 468 h 937"/>
              <a:gd name="T4" fmla="*/ 465 w 1166"/>
              <a:gd name="T5" fmla="*/ 468 h 937"/>
              <a:gd name="T6" fmla="*/ 465 w 1166"/>
              <a:gd name="T7" fmla="*/ 586 h 937"/>
              <a:gd name="T8" fmla="*/ 1050 w 1166"/>
              <a:gd name="T9" fmla="*/ 586 h 937"/>
              <a:gd name="T10" fmla="*/ 1050 w 1166"/>
              <a:gd name="T11" fmla="*/ 818 h 937"/>
              <a:gd name="T12" fmla="*/ 1050 w 1166"/>
              <a:gd name="T13" fmla="*/ 700 h 937"/>
              <a:gd name="T14" fmla="*/ 815 w 1166"/>
              <a:gd name="T15" fmla="*/ 700 h 937"/>
              <a:gd name="T16" fmla="*/ 815 w 1166"/>
              <a:gd name="T17" fmla="*/ 818 h 937"/>
              <a:gd name="T18" fmla="*/ 1050 w 1166"/>
              <a:gd name="T19" fmla="*/ 818 h 937"/>
              <a:gd name="T20" fmla="*/ 700 w 1166"/>
              <a:gd name="T21" fmla="*/ 818 h 937"/>
              <a:gd name="T22" fmla="*/ 700 w 1166"/>
              <a:gd name="T23" fmla="*/ 700 h 937"/>
              <a:gd name="T24" fmla="*/ 115 w 1166"/>
              <a:gd name="T25" fmla="*/ 700 h 937"/>
              <a:gd name="T26" fmla="*/ 115 w 1166"/>
              <a:gd name="T27" fmla="*/ 818 h 937"/>
              <a:gd name="T28" fmla="*/ 700 w 1166"/>
              <a:gd name="T29" fmla="*/ 818 h 937"/>
              <a:gd name="T30" fmla="*/ 115 w 1166"/>
              <a:gd name="T31" fmla="*/ 468 h 937"/>
              <a:gd name="T32" fmla="*/ 115 w 1166"/>
              <a:gd name="T33" fmla="*/ 586 h 937"/>
              <a:gd name="T34" fmla="*/ 350 w 1166"/>
              <a:gd name="T35" fmla="*/ 586 h 937"/>
              <a:gd name="T36" fmla="*/ 350 w 1166"/>
              <a:gd name="T37" fmla="*/ 468 h 937"/>
              <a:gd name="T38" fmla="*/ 115 w 1166"/>
              <a:gd name="T39" fmla="*/ 468 h 937"/>
              <a:gd name="T40" fmla="*/ 1050 w 1166"/>
              <a:gd name="T41" fmla="*/ 0 h 937"/>
              <a:gd name="T42" fmla="*/ 1165 w 1166"/>
              <a:gd name="T43" fmla="*/ 118 h 937"/>
              <a:gd name="T44" fmla="*/ 1165 w 1166"/>
              <a:gd name="T45" fmla="*/ 818 h 937"/>
              <a:gd name="T46" fmla="*/ 1050 w 1166"/>
              <a:gd name="T47" fmla="*/ 936 h 937"/>
              <a:gd name="T48" fmla="*/ 115 w 1166"/>
              <a:gd name="T49" fmla="*/ 936 h 937"/>
              <a:gd name="T50" fmla="*/ 0 w 1166"/>
              <a:gd name="T51" fmla="*/ 818 h 937"/>
              <a:gd name="T52" fmla="*/ 0 w 1166"/>
              <a:gd name="T53" fmla="*/ 118 h 937"/>
              <a:gd name="T54" fmla="*/ 115 w 1166"/>
              <a:gd name="T55" fmla="*/ 0 h 937"/>
              <a:gd name="T56" fmla="*/ 1050 w 1166"/>
              <a:gd name="T57" fmla="*/ 0 h 9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166" h="937">
                <a:moveTo>
                  <a:pt x="1050" y="586"/>
                </a:moveTo>
                <a:lnTo>
                  <a:pt x="1050" y="468"/>
                </a:lnTo>
                <a:lnTo>
                  <a:pt x="465" y="468"/>
                </a:lnTo>
                <a:lnTo>
                  <a:pt x="465" y="586"/>
                </a:lnTo>
                <a:lnTo>
                  <a:pt x="1050" y="586"/>
                </a:lnTo>
                <a:close/>
                <a:moveTo>
                  <a:pt x="1050" y="818"/>
                </a:moveTo>
                <a:lnTo>
                  <a:pt x="1050" y="700"/>
                </a:lnTo>
                <a:lnTo>
                  <a:pt x="815" y="700"/>
                </a:lnTo>
                <a:lnTo>
                  <a:pt x="815" y="818"/>
                </a:lnTo>
                <a:lnTo>
                  <a:pt x="1050" y="818"/>
                </a:lnTo>
                <a:close/>
                <a:moveTo>
                  <a:pt x="700" y="818"/>
                </a:moveTo>
                <a:lnTo>
                  <a:pt x="700" y="700"/>
                </a:lnTo>
                <a:lnTo>
                  <a:pt x="115" y="700"/>
                </a:lnTo>
                <a:lnTo>
                  <a:pt x="115" y="818"/>
                </a:lnTo>
                <a:lnTo>
                  <a:pt x="700" y="818"/>
                </a:lnTo>
                <a:close/>
                <a:moveTo>
                  <a:pt x="115" y="468"/>
                </a:moveTo>
                <a:lnTo>
                  <a:pt x="115" y="586"/>
                </a:lnTo>
                <a:lnTo>
                  <a:pt x="350" y="586"/>
                </a:lnTo>
                <a:lnTo>
                  <a:pt x="350" y="468"/>
                </a:lnTo>
                <a:lnTo>
                  <a:pt x="115" y="468"/>
                </a:lnTo>
                <a:close/>
                <a:moveTo>
                  <a:pt x="1050" y="0"/>
                </a:moveTo>
                <a:cubicBezTo>
                  <a:pt x="1113" y="0"/>
                  <a:pt x="1165" y="55"/>
                  <a:pt x="1165" y="118"/>
                </a:cubicBezTo>
                <a:lnTo>
                  <a:pt x="1165" y="818"/>
                </a:lnTo>
                <a:cubicBezTo>
                  <a:pt x="1165" y="881"/>
                  <a:pt x="1113" y="936"/>
                  <a:pt x="1050" y="936"/>
                </a:cubicBezTo>
                <a:lnTo>
                  <a:pt x="115" y="936"/>
                </a:lnTo>
                <a:cubicBezTo>
                  <a:pt x="52" y="936"/>
                  <a:pt x="0" y="881"/>
                  <a:pt x="0" y="818"/>
                </a:cubicBezTo>
                <a:lnTo>
                  <a:pt x="0" y="118"/>
                </a:lnTo>
                <a:cubicBezTo>
                  <a:pt x="0" y="55"/>
                  <a:pt x="52" y="0"/>
                  <a:pt x="115" y="0"/>
                </a:cubicBezTo>
                <a:lnTo>
                  <a:pt x="1050" y="0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3" name="Freeform 22"/>
          <p:cNvSpPr>
            <a:spLocks noChangeArrowheads="1"/>
          </p:cNvSpPr>
          <p:nvPr/>
        </p:nvSpPr>
        <p:spPr bwMode="auto">
          <a:xfrm>
            <a:off x="1055687" y="2403475"/>
            <a:ext cx="419100" cy="293688"/>
          </a:xfrm>
          <a:custGeom>
            <a:avLst/>
            <a:gdLst>
              <a:gd name="T0" fmla="*/ 845 w 1166"/>
              <a:gd name="T1" fmla="*/ 407 h 816"/>
              <a:gd name="T2" fmla="*/ 640 w 1166"/>
              <a:gd name="T3" fmla="*/ 202 h 816"/>
              <a:gd name="T4" fmla="*/ 640 w 1166"/>
              <a:gd name="T5" fmla="*/ 350 h 816"/>
              <a:gd name="T6" fmla="*/ 290 w 1166"/>
              <a:gd name="T7" fmla="*/ 350 h 816"/>
              <a:gd name="T8" fmla="*/ 290 w 1166"/>
              <a:gd name="T9" fmla="*/ 202 h 816"/>
              <a:gd name="T10" fmla="*/ 88 w 1166"/>
              <a:gd name="T11" fmla="*/ 407 h 816"/>
              <a:gd name="T12" fmla="*/ 290 w 1166"/>
              <a:gd name="T13" fmla="*/ 612 h 816"/>
              <a:gd name="T14" fmla="*/ 290 w 1166"/>
              <a:gd name="T15" fmla="*/ 465 h 816"/>
              <a:gd name="T16" fmla="*/ 640 w 1166"/>
              <a:gd name="T17" fmla="*/ 465 h 816"/>
              <a:gd name="T18" fmla="*/ 640 w 1166"/>
              <a:gd name="T19" fmla="*/ 612 h 816"/>
              <a:gd name="T20" fmla="*/ 845 w 1166"/>
              <a:gd name="T21" fmla="*/ 407 h 816"/>
              <a:gd name="T22" fmla="*/ 1165 w 1166"/>
              <a:gd name="T23" fmla="*/ 27 h 816"/>
              <a:gd name="T24" fmla="*/ 1165 w 1166"/>
              <a:gd name="T25" fmla="*/ 787 h 816"/>
              <a:gd name="T26" fmla="*/ 932 w 1166"/>
              <a:gd name="T27" fmla="*/ 552 h 816"/>
              <a:gd name="T28" fmla="*/ 932 w 1166"/>
              <a:gd name="T29" fmla="*/ 757 h 816"/>
              <a:gd name="T30" fmla="*/ 875 w 1166"/>
              <a:gd name="T31" fmla="*/ 815 h 816"/>
              <a:gd name="T32" fmla="*/ 57 w 1166"/>
              <a:gd name="T33" fmla="*/ 815 h 816"/>
              <a:gd name="T34" fmla="*/ 0 w 1166"/>
              <a:gd name="T35" fmla="*/ 757 h 816"/>
              <a:gd name="T36" fmla="*/ 0 w 1166"/>
              <a:gd name="T37" fmla="*/ 57 h 816"/>
              <a:gd name="T38" fmla="*/ 57 w 1166"/>
              <a:gd name="T39" fmla="*/ 0 h 816"/>
              <a:gd name="T40" fmla="*/ 875 w 1166"/>
              <a:gd name="T41" fmla="*/ 0 h 816"/>
              <a:gd name="T42" fmla="*/ 932 w 1166"/>
              <a:gd name="T43" fmla="*/ 57 h 816"/>
              <a:gd name="T44" fmla="*/ 932 w 1166"/>
              <a:gd name="T45" fmla="*/ 262 h 816"/>
              <a:gd name="T46" fmla="*/ 1165 w 1166"/>
              <a:gd name="T47" fmla="*/ 27 h 8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166" h="816">
                <a:moveTo>
                  <a:pt x="845" y="407"/>
                </a:moveTo>
                <a:lnTo>
                  <a:pt x="640" y="202"/>
                </a:lnTo>
                <a:lnTo>
                  <a:pt x="640" y="350"/>
                </a:lnTo>
                <a:lnTo>
                  <a:pt x="290" y="350"/>
                </a:lnTo>
                <a:lnTo>
                  <a:pt x="290" y="202"/>
                </a:lnTo>
                <a:lnTo>
                  <a:pt x="88" y="407"/>
                </a:lnTo>
                <a:lnTo>
                  <a:pt x="290" y="612"/>
                </a:lnTo>
                <a:lnTo>
                  <a:pt x="290" y="465"/>
                </a:lnTo>
                <a:lnTo>
                  <a:pt x="640" y="465"/>
                </a:lnTo>
                <a:lnTo>
                  <a:pt x="640" y="612"/>
                </a:lnTo>
                <a:lnTo>
                  <a:pt x="845" y="407"/>
                </a:lnTo>
                <a:close/>
                <a:moveTo>
                  <a:pt x="1165" y="27"/>
                </a:moveTo>
                <a:lnTo>
                  <a:pt x="1165" y="787"/>
                </a:lnTo>
                <a:lnTo>
                  <a:pt x="932" y="552"/>
                </a:lnTo>
                <a:lnTo>
                  <a:pt x="932" y="757"/>
                </a:lnTo>
                <a:cubicBezTo>
                  <a:pt x="932" y="790"/>
                  <a:pt x="908" y="815"/>
                  <a:pt x="875" y="815"/>
                </a:cubicBezTo>
                <a:lnTo>
                  <a:pt x="57" y="815"/>
                </a:lnTo>
                <a:cubicBezTo>
                  <a:pt x="25" y="815"/>
                  <a:pt x="0" y="790"/>
                  <a:pt x="0" y="757"/>
                </a:cubicBezTo>
                <a:lnTo>
                  <a:pt x="0" y="57"/>
                </a:lnTo>
                <a:cubicBezTo>
                  <a:pt x="0" y="25"/>
                  <a:pt x="25" y="0"/>
                  <a:pt x="57" y="0"/>
                </a:cubicBezTo>
                <a:lnTo>
                  <a:pt x="875" y="0"/>
                </a:lnTo>
                <a:cubicBezTo>
                  <a:pt x="908" y="0"/>
                  <a:pt x="932" y="25"/>
                  <a:pt x="932" y="57"/>
                </a:cubicBezTo>
                <a:lnTo>
                  <a:pt x="932" y="262"/>
                </a:lnTo>
                <a:lnTo>
                  <a:pt x="1165" y="27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4" name="Freeform 23"/>
          <p:cNvSpPr>
            <a:spLocks noChangeArrowheads="1"/>
          </p:cNvSpPr>
          <p:nvPr/>
        </p:nvSpPr>
        <p:spPr bwMode="auto">
          <a:xfrm>
            <a:off x="2143126" y="2298702"/>
            <a:ext cx="398463" cy="504825"/>
          </a:xfrm>
          <a:custGeom>
            <a:avLst/>
            <a:gdLst>
              <a:gd name="T0" fmla="*/ 990 w 1109"/>
              <a:gd name="T1" fmla="*/ 1108 h 1401"/>
              <a:gd name="T2" fmla="*/ 990 w 1109"/>
              <a:gd name="T3" fmla="*/ 175 h 1401"/>
              <a:gd name="T4" fmla="*/ 115 w 1109"/>
              <a:gd name="T5" fmla="*/ 175 h 1401"/>
              <a:gd name="T6" fmla="*/ 115 w 1109"/>
              <a:gd name="T7" fmla="*/ 1108 h 1401"/>
              <a:gd name="T8" fmla="*/ 990 w 1109"/>
              <a:gd name="T9" fmla="*/ 1108 h 1401"/>
              <a:gd name="T10" fmla="*/ 553 w 1109"/>
              <a:gd name="T11" fmla="*/ 1343 h 1401"/>
              <a:gd name="T12" fmla="*/ 640 w 1109"/>
              <a:gd name="T13" fmla="*/ 1255 h 1401"/>
              <a:gd name="T14" fmla="*/ 553 w 1109"/>
              <a:gd name="T15" fmla="*/ 1168 h 1401"/>
              <a:gd name="T16" fmla="*/ 465 w 1109"/>
              <a:gd name="T17" fmla="*/ 1255 h 1401"/>
              <a:gd name="T18" fmla="*/ 553 w 1109"/>
              <a:gd name="T19" fmla="*/ 1343 h 1401"/>
              <a:gd name="T20" fmla="*/ 963 w 1109"/>
              <a:gd name="T21" fmla="*/ 0 h 1401"/>
              <a:gd name="T22" fmla="*/ 1108 w 1109"/>
              <a:gd name="T23" fmla="*/ 145 h 1401"/>
              <a:gd name="T24" fmla="*/ 1108 w 1109"/>
              <a:gd name="T25" fmla="*/ 1255 h 1401"/>
              <a:gd name="T26" fmla="*/ 963 w 1109"/>
              <a:gd name="T27" fmla="*/ 1400 h 1401"/>
              <a:gd name="T28" fmla="*/ 145 w 1109"/>
              <a:gd name="T29" fmla="*/ 1400 h 1401"/>
              <a:gd name="T30" fmla="*/ 0 w 1109"/>
              <a:gd name="T31" fmla="*/ 1255 h 1401"/>
              <a:gd name="T32" fmla="*/ 0 w 1109"/>
              <a:gd name="T33" fmla="*/ 145 h 1401"/>
              <a:gd name="T34" fmla="*/ 145 w 1109"/>
              <a:gd name="T35" fmla="*/ 0 h 1401"/>
              <a:gd name="T36" fmla="*/ 963 w 1109"/>
              <a:gd name="T37" fmla="*/ 0 h 14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109" h="1401">
                <a:moveTo>
                  <a:pt x="990" y="1108"/>
                </a:moveTo>
                <a:lnTo>
                  <a:pt x="990" y="175"/>
                </a:lnTo>
                <a:lnTo>
                  <a:pt x="115" y="175"/>
                </a:lnTo>
                <a:lnTo>
                  <a:pt x="115" y="1108"/>
                </a:lnTo>
                <a:lnTo>
                  <a:pt x="990" y="1108"/>
                </a:lnTo>
                <a:close/>
                <a:moveTo>
                  <a:pt x="553" y="1343"/>
                </a:moveTo>
                <a:cubicBezTo>
                  <a:pt x="602" y="1343"/>
                  <a:pt x="640" y="1304"/>
                  <a:pt x="640" y="1255"/>
                </a:cubicBezTo>
                <a:cubicBezTo>
                  <a:pt x="640" y="1205"/>
                  <a:pt x="602" y="1168"/>
                  <a:pt x="553" y="1168"/>
                </a:cubicBezTo>
                <a:cubicBezTo>
                  <a:pt x="504" y="1168"/>
                  <a:pt x="465" y="1205"/>
                  <a:pt x="465" y="1255"/>
                </a:cubicBezTo>
                <a:cubicBezTo>
                  <a:pt x="465" y="1304"/>
                  <a:pt x="504" y="1343"/>
                  <a:pt x="553" y="1343"/>
                </a:cubicBezTo>
                <a:close/>
                <a:moveTo>
                  <a:pt x="963" y="0"/>
                </a:moveTo>
                <a:cubicBezTo>
                  <a:pt x="1042" y="0"/>
                  <a:pt x="1108" y="66"/>
                  <a:pt x="1108" y="145"/>
                </a:cubicBezTo>
                <a:lnTo>
                  <a:pt x="1108" y="1255"/>
                </a:lnTo>
                <a:cubicBezTo>
                  <a:pt x="1108" y="1335"/>
                  <a:pt x="1042" y="1400"/>
                  <a:pt x="963" y="1400"/>
                </a:cubicBezTo>
                <a:lnTo>
                  <a:pt x="145" y="1400"/>
                </a:lnTo>
                <a:cubicBezTo>
                  <a:pt x="66" y="1400"/>
                  <a:pt x="0" y="1335"/>
                  <a:pt x="0" y="1255"/>
                </a:cubicBezTo>
                <a:lnTo>
                  <a:pt x="0" y="145"/>
                </a:lnTo>
                <a:cubicBezTo>
                  <a:pt x="0" y="66"/>
                  <a:pt x="66" y="0"/>
                  <a:pt x="145" y="0"/>
                </a:cubicBezTo>
                <a:lnTo>
                  <a:pt x="963" y="0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5" name="Freeform 24"/>
          <p:cNvSpPr>
            <a:spLocks noChangeArrowheads="1"/>
          </p:cNvSpPr>
          <p:nvPr/>
        </p:nvSpPr>
        <p:spPr bwMode="auto">
          <a:xfrm>
            <a:off x="3230564" y="2298702"/>
            <a:ext cx="377825" cy="504825"/>
          </a:xfrm>
          <a:custGeom>
            <a:avLst/>
            <a:gdLst>
              <a:gd name="T0" fmla="*/ 949 w 1051"/>
              <a:gd name="T1" fmla="*/ 1108 h 1401"/>
              <a:gd name="T2" fmla="*/ 949 w 1051"/>
              <a:gd name="T3" fmla="*/ 175 h 1401"/>
              <a:gd name="T4" fmla="*/ 101 w 1051"/>
              <a:gd name="T5" fmla="*/ 175 h 1401"/>
              <a:gd name="T6" fmla="*/ 101 w 1051"/>
              <a:gd name="T7" fmla="*/ 1108 h 1401"/>
              <a:gd name="T8" fmla="*/ 949 w 1051"/>
              <a:gd name="T9" fmla="*/ 1108 h 1401"/>
              <a:gd name="T10" fmla="*/ 642 w 1051"/>
              <a:gd name="T11" fmla="*/ 1283 h 1401"/>
              <a:gd name="T12" fmla="*/ 642 w 1051"/>
              <a:gd name="T13" fmla="*/ 1225 h 1401"/>
              <a:gd name="T14" fmla="*/ 407 w 1051"/>
              <a:gd name="T15" fmla="*/ 1225 h 1401"/>
              <a:gd name="T16" fmla="*/ 407 w 1051"/>
              <a:gd name="T17" fmla="*/ 1283 h 1401"/>
              <a:gd name="T18" fmla="*/ 642 w 1051"/>
              <a:gd name="T19" fmla="*/ 1283 h 1401"/>
              <a:gd name="T20" fmla="*/ 875 w 1051"/>
              <a:gd name="T21" fmla="*/ 0 h 1401"/>
              <a:gd name="T22" fmla="*/ 1050 w 1051"/>
              <a:gd name="T23" fmla="*/ 175 h 1401"/>
              <a:gd name="T24" fmla="*/ 1050 w 1051"/>
              <a:gd name="T25" fmla="*/ 1225 h 1401"/>
              <a:gd name="T26" fmla="*/ 875 w 1051"/>
              <a:gd name="T27" fmla="*/ 1400 h 1401"/>
              <a:gd name="T28" fmla="*/ 175 w 1051"/>
              <a:gd name="T29" fmla="*/ 1400 h 1401"/>
              <a:gd name="T30" fmla="*/ 0 w 1051"/>
              <a:gd name="T31" fmla="*/ 1225 h 1401"/>
              <a:gd name="T32" fmla="*/ 0 w 1051"/>
              <a:gd name="T33" fmla="*/ 175 h 1401"/>
              <a:gd name="T34" fmla="*/ 175 w 1051"/>
              <a:gd name="T35" fmla="*/ 0 h 1401"/>
              <a:gd name="T36" fmla="*/ 875 w 1051"/>
              <a:gd name="T37" fmla="*/ 0 h 14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051" h="1401">
                <a:moveTo>
                  <a:pt x="949" y="1108"/>
                </a:moveTo>
                <a:lnTo>
                  <a:pt x="949" y="175"/>
                </a:lnTo>
                <a:lnTo>
                  <a:pt x="101" y="175"/>
                </a:lnTo>
                <a:lnTo>
                  <a:pt x="101" y="1108"/>
                </a:lnTo>
                <a:lnTo>
                  <a:pt x="949" y="1108"/>
                </a:lnTo>
                <a:close/>
                <a:moveTo>
                  <a:pt x="642" y="1283"/>
                </a:moveTo>
                <a:lnTo>
                  <a:pt x="642" y="1225"/>
                </a:lnTo>
                <a:lnTo>
                  <a:pt x="407" y="1225"/>
                </a:lnTo>
                <a:lnTo>
                  <a:pt x="407" y="1283"/>
                </a:lnTo>
                <a:lnTo>
                  <a:pt x="642" y="1283"/>
                </a:lnTo>
                <a:close/>
                <a:moveTo>
                  <a:pt x="875" y="0"/>
                </a:moveTo>
                <a:cubicBezTo>
                  <a:pt x="970" y="0"/>
                  <a:pt x="1050" y="80"/>
                  <a:pt x="1050" y="175"/>
                </a:cubicBezTo>
                <a:lnTo>
                  <a:pt x="1050" y="1225"/>
                </a:lnTo>
                <a:cubicBezTo>
                  <a:pt x="1050" y="1321"/>
                  <a:pt x="970" y="1400"/>
                  <a:pt x="875" y="1400"/>
                </a:cubicBezTo>
                <a:lnTo>
                  <a:pt x="175" y="1400"/>
                </a:lnTo>
                <a:cubicBezTo>
                  <a:pt x="79" y="1400"/>
                  <a:pt x="0" y="1321"/>
                  <a:pt x="0" y="1225"/>
                </a:cubicBezTo>
                <a:lnTo>
                  <a:pt x="0" y="175"/>
                </a:lnTo>
                <a:cubicBezTo>
                  <a:pt x="0" y="80"/>
                  <a:pt x="79" y="0"/>
                  <a:pt x="175" y="0"/>
                </a:cubicBezTo>
                <a:lnTo>
                  <a:pt x="875" y="0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6" name="Freeform 25"/>
          <p:cNvSpPr>
            <a:spLocks noChangeArrowheads="1"/>
          </p:cNvSpPr>
          <p:nvPr/>
        </p:nvSpPr>
        <p:spPr bwMode="auto">
          <a:xfrm>
            <a:off x="4264024" y="2360614"/>
            <a:ext cx="463550" cy="377825"/>
          </a:xfrm>
          <a:custGeom>
            <a:avLst/>
            <a:gdLst>
              <a:gd name="T0" fmla="*/ 1167 w 1286"/>
              <a:gd name="T1" fmla="*/ 933 h 1051"/>
              <a:gd name="T2" fmla="*/ 1167 w 1286"/>
              <a:gd name="T3" fmla="*/ 350 h 1051"/>
              <a:gd name="T4" fmla="*/ 700 w 1286"/>
              <a:gd name="T5" fmla="*/ 350 h 1051"/>
              <a:gd name="T6" fmla="*/ 700 w 1286"/>
              <a:gd name="T7" fmla="*/ 118 h 1051"/>
              <a:gd name="T8" fmla="*/ 118 w 1286"/>
              <a:gd name="T9" fmla="*/ 118 h 1051"/>
              <a:gd name="T10" fmla="*/ 118 w 1286"/>
              <a:gd name="T11" fmla="*/ 933 h 1051"/>
              <a:gd name="T12" fmla="*/ 1167 w 1286"/>
              <a:gd name="T13" fmla="*/ 933 h 1051"/>
              <a:gd name="T14" fmla="*/ 1167 w 1286"/>
              <a:gd name="T15" fmla="*/ 0 h 1051"/>
              <a:gd name="T16" fmla="*/ 1285 w 1286"/>
              <a:gd name="T17" fmla="*/ 118 h 1051"/>
              <a:gd name="T18" fmla="*/ 1285 w 1286"/>
              <a:gd name="T19" fmla="*/ 933 h 1051"/>
              <a:gd name="T20" fmla="*/ 1167 w 1286"/>
              <a:gd name="T21" fmla="*/ 1050 h 1051"/>
              <a:gd name="T22" fmla="*/ 118 w 1286"/>
              <a:gd name="T23" fmla="*/ 1050 h 1051"/>
              <a:gd name="T24" fmla="*/ 0 w 1286"/>
              <a:gd name="T25" fmla="*/ 933 h 1051"/>
              <a:gd name="T26" fmla="*/ 0 w 1286"/>
              <a:gd name="T27" fmla="*/ 118 h 1051"/>
              <a:gd name="T28" fmla="*/ 118 w 1286"/>
              <a:gd name="T29" fmla="*/ 0 h 1051"/>
              <a:gd name="T30" fmla="*/ 1167 w 1286"/>
              <a:gd name="T31" fmla="*/ 0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286" h="1051">
                <a:moveTo>
                  <a:pt x="1167" y="933"/>
                </a:moveTo>
                <a:lnTo>
                  <a:pt x="1167" y="350"/>
                </a:lnTo>
                <a:lnTo>
                  <a:pt x="700" y="350"/>
                </a:lnTo>
                <a:lnTo>
                  <a:pt x="700" y="118"/>
                </a:lnTo>
                <a:lnTo>
                  <a:pt x="118" y="118"/>
                </a:lnTo>
                <a:lnTo>
                  <a:pt x="118" y="933"/>
                </a:lnTo>
                <a:lnTo>
                  <a:pt x="1167" y="933"/>
                </a:lnTo>
                <a:close/>
                <a:moveTo>
                  <a:pt x="1167" y="0"/>
                </a:moveTo>
                <a:cubicBezTo>
                  <a:pt x="1230" y="0"/>
                  <a:pt x="1285" y="55"/>
                  <a:pt x="1285" y="118"/>
                </a:cubicBezTo>
                <a:lnTo>
                  <a:pt x="1285" y="933"/>
                </a:lnTo>
                <a:cubicBezTo>
                  <a:pt x="1285" y="996"/>
                  <a:pt x="1230" y="1050"/>
                  <a:pt x="1167" y="1050"/>
                </a:cubicBezTo>
                <a:lnTo>
                  <a:pt x="118" y="1050"/>
                </a:lnTo>
                <a:cubicBezTo>
                  <a:pt x="55" y="1050"/>
                  <a:pt x="0" y="996"/>
                  <a:pt x="0" y="933"/>
                </a:cubicBezTo>
                <a:lnTo>
                  <a:pt x="0" y="118"/>
                </a:lnTo>
                <a:cubicBezTo>
                  <a:pt x="0" y="55"/>
                  <a:pt x="55" y="0"/>
                  <a:pt x="118" y="0"/>
                </a:cubicBezTo>
                <a:lnTo>
                  <a:pt x="1167" y="0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7" name="Freeform 26"/>
          <p:cNvSpPr>
            <a:spLocks noChangeArrowheads="1"/>
          </p:cNvSpPr>
          <p:nvPr/>
        </p:nvSpPr>
        <p:spPr bwMode="auto">
          <a:xfrm>
            <a:off x="5341937" y="2360614"/>
            <a:ext cx="463550" cy="377825"/>
          </a:xfrm>
          <a:custGeom>
            <a:avLst/>
            <a:gdLst>
              <a:gd name="T0" fmla="*/ 935 w 1286"/>
              <a:gd name="T1" fmla="*/ 933 h 1051"/>
              <a:gd name="T2" fmla="*/ 1050 w 1286"/>
              <a:gd name="T3" fmla="*/ 1050 h 1051"/>
              <a:gd name="T4" fmla="*/ 700 w 1286"/>
              <a:gd name="T5" fmla="*/ 1050 h 1051"/>
              <a:gd name="T6" fmla="*/ 817 w 1286"/>
              <a:gd name="T7" fmla="*/ 933 h 1051"/>
              <a:gd name="T8" fmla="*/ 700 w 1286"/>
              <a:gd name="T9" fmla="*/ 1050 h 1051"/>
              <a:gd name="T10" fmla="*/ 1167 w 1286"/>
              <a:gd name="T11" fmla="*/ 468 h 1051"/>
              <a:gd name="T12" fmla="*/ 1285 w 1286"/>
              <a:gd name="T13" fmla="*/ 583 h 1051"/>
              <a:gd name="T14" fmla="*/ 1167 w 1286"/>
              <a:gd name="T15" fmla="*/ 1050 h 1051"/>
              <a:gd name="T16" fmla="*/ 1285 w 1286"/>
              <a:gd name="T17" fmla="*/ 933 h 1051"/>
              <a:gd name="T18" fmla="*/ 235 w 1286"/>
              <a:gd name="T19" fmla="*/ 118 h 1051"/>
              <a:gd name="T20" fmla="*/ 350 w 1286"/>
              <a:gd name="T21" fmla="*/ 0 h 1051"/>
              <a:gd name="T22" fmla="*/ 235 w 1286"/>
              <a:gd name="T23" fmla="*/ 118 h 1051"/>
              <a:gd name="T24" fmla="*/ 235 w 1286"/>
              <a:gd name="T25" fmla="*/ 933 h 1051"/>
              <a:gd name="T26" fmla="*/ 350 w 1286"/>
              <a:gd name="T27" fmla="*/ 1050 h 1051"/>
              <a:gd name="T28" fmla="*/ 467 w 1286"/>
              <a:gd name="T29" fmla="*/ 118 h 1051"/>
              <a:gd name="T30" fmla="*/ 585 w 1286"/>
              <a:gd name="T31" fmla="*/ 0 h 1051"/>
              <a:gd name="T32" fmla="*/ 467 w 1286"/>
              <a:gd name="T33" fmla="*/ 118 h 1051"/>
              <a:gd name="T34" fmla="*/ 1285 w 1286"/>
              <a:gd name="T35" fmla="*/ 700 h 1051"/>
              <a:gd name="T36" fmla="*/ 1167 w 1286"/>
              <a:gd name="T37" fmla="*/ 818 h 1051"/>
              <a:gd name="T38" fmla="*/ 1167 w 1286"/>
              <a:gd name="T39" fmla="*/ 0 h 1051"/>
              <a:gd name="T40" fmla="*/ 1285 w 1286"/>
              <a:gd name="T41" fmla="*/ 350 h 1051"/>
              <a:gd name="T42" fmla="*/ 700 w 1286"/>
              <a:gd name="T43" fmla="*/ 0 h 1051"/>
              <a:gd name="T44" fmla="*/ 117 w 1286"/>
              <a:gd name="T45" fmla="*/ 1050 h 1051"/>
              <a:gd name="T46" fmla="*/ 117 w 1286"/>
              <a:gd name="T47" fmla="*/ 933 h 1051"/>
              <a:gd name="T48" fmla="*/ 0 w 1286"/>
              <a:gd name="T49" fmla="*/ 700 h 1051"/>
              <a:gd name="T50" fmla="*/ 117 w 1286"/>
              <a:gd name="T51" fmla="*/ 818 h 1051"/>
              <a:gd name="T52" fmla="*/ 0 w 1286"/>
              <a:gd name="T53" fmla="*/ 700 h 1051"/>
              <a:gd name="T54" fmla="*/ 467 w 1286"/>
              <a:gd name="T55" fmla="*/ 933 h 1051"/>
              <a:gd name="T56" fmla="*/ 585 w 1286"/>
              <a:gd name="T57" fmla="*/ 1050 h 1051"/>
              <a:gd name="T58" fmla="*/ 0 w 1286"/>
              <a:gd name="T59" fmla="*/ 118 h 1051"/>
              <a:gd name="T60" fmla="*/ 117 w 1286"/>
              <a:gd name="T61" fmla="*/ 118 h 1051"/>
              <a:gd name="T62" fmla="*/ 0 w 1286"/>
              <a:gd name="T63" fmla="*/ 583 h 1051"/>
              <a:gd name="T64" fmla="*/ 117 w 1286"/>
              <a:gd name="T65" fmla="*/ 468 h 1051"/>
              <a:gd name="T66" fmla="*/ 0 w 1286"/>
              <a:gd name="T67" fmla="*/ 583 h 1051"/>
              <a:gd name="T68" fmla="*/ 0 w 1286"/>
              <a:gd name="T69" fmla="*/ 233 h 1051"/>
              <a:gd name="T70" fmla="*/ 117 w 1286"/>
              <a:gd name="T71" fmla="*/ 350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286" h="1051">
                <a:moveTo>
                  <a:pt x="935" y="1050"/>
                </a:moveTo>
                <a:lnTo>
                  <a:pt x="935" y="933"/>
                </a:lnTo>
                <a:lnTo>
                  <a:pt x="1050" y="933"/>
                </a:lnTo>
                <a:lnTo>
                  <a:pt x="1050" y="1050"/>
                </a:lnTo>
                <a:lnTo>
                  <a:pt x="935" y="1050"/>
                </a:lnTo>
                <a:close/>
                <a:moveTo>
                  <a:pt x="700" y="1050"/>
                </a:moveTo>
                <a:lnTo>
                  <a:pt x="700" y="933"/>
                </a:lnTo>
                <a:lnTo>
                  <a:pt x="817" y="933"/>
                </a:lnTo>
                <a:lnTo>
                  <a:pt x="817" y="1050"/>
                </a:lnTo>
                <a:lnTo>
                  <a:pt x="700" y="1050"/>
                </a:lnTo>
                <a:close/>
                <a:moveTo>
                  <a:pt x="1167" y="583"/>
                </a:moveTo>
                <a:lnTo>
                  <a:pt x="1167" y="468"/>
                </a:lnTo>
                <a:lnTo>
                  <a:pt x="1285" y="468"/>
                </a:lnTo>
                <a:lnTo>
                  <a:pt x="1285" y="583"/>
                </a:lnTo>
                <a:lnTo>
                  <a:pt x="1167" y="583"/>
                </a:lnTo>
                <a:close/>
                <a:moveTo>
                  <a:pt x="1167" y="1050"/>
                </a:moveTo>
                <a:lnTo>
                  <a:pt x="1167" y="933"/>
                </a:lnTo>
                <a:lnTo>
                  <a:pt x="1285" y="933"/>
                </a:lnTo>
                <a:cubicBezTo>
                  <a:pt x="1285" y="996"/>
                  <a:pt x="1230" y="1050"/>
                  <a:pt x="1167" y="1050"/>
                </a:cubicBezTo>
                <a:close/>
                <a:moveTo>
                  <a:pt x="235" y="118"/>
                </a:moveTo>
                <a:lnTo>
                  <a:pt x="235" y="0"/>
                </a:lnTo>
                <a:lnTo>
                  <a:pt x="350" y="0"/>
                </a:lnTo>
                <a:lnTo>
                  <a:pt x="350" y="118"/>
                </a:lnTo>
                <a:lnTo>
                  <a:pt x="235" y="118"/>
                </a:lnTo>
                <a:close/>
                <a:moveTo>
                  <a:pt x="235" y="1050"/>
                </a:moveTo>
                <a:lnTo>
                  <a:pt x="235" y="933"/>
                </a:lnTo>
                <a:lnTo>
                  <a:pt x="350" y="933"/>
                </a:lnTo>
                <a:lnTo>
                  <a:pt x="350" y="1050"/>
                </a:lnTo>
                <a:lnTo>
                  <a:pt x="235" y="1050"/>
                </a:lnTo>
                <a:close/>
                <a:moveTo>
                  <a:pt x="467" y="118"/>
                </a:moveTo>
                <a:lnTo>
                  <a:pt x="467" y="0"/>
                </a:lnTo>
                <a:lnTo>
                  <a:pt x="585" y="0"/>
                </a:lnTo>
                <a:lnTo>
                  <a:pt x="585" y="118"/>
                </a:lnTo>
                <a:lnTo>
                  <a:pt x="467" y="118"/>
                </a:lnTo>
                <a:close/>
                <a:moveTo>
                  <a:pt x="1167" y="700"/>
                </a:moveTo>
                <a:lnTo>
                  <a:pt x="1285" y="700"/>
                </a:lnTo>
                <a:lnTo>
                  <a:pt x="1285" y="818"/>
                </a:lnTo>
                <a:lnTo>
                  <a:pt x="1167" y="818"/>
                </a:lnTo>
                <a:lnTo>
                  <a:pt x="1167" y="700"/>
                </a:lnTo>
                <a:close/>
                <a:moveTo>
                  <a:pt x="1167" y="0"/>
                </a:moveTo>
                <a:cubicBezTo>
                  <a:pt x="1230" y="0"/>
                  <a:pt x="1285" y="55"/>
                  <a:pt x="1285" y="118"/>
                </a:cubicBezTo>
                <a:lnTo>
                  <a:pt x="1285" y="350"/>
                </a:lnTo>
                <a:lnTo>
                  <a:pt x="700" y="350"/>
                </a:lnTo>
                <a:lnTo>
                  <a:pt x="700" y="0"/>
                </a:lnTo>
                <a:lnTo>
                  <a:pt x="1167" y="0"/>
                </a:lnTo>
                <a:close/>
                <a:moveTo>
                  <a:pt x="117" y="1050"/>
                </a:moveTo>
                <a:cubicBezTo>
                  <a:pt x="54" y="1050"/>
                  <a:pt x="0" y="996"/>
                  <a:pt x="0" y="933"/>
                </a:cubicBezTo>
                <a:lnTo>
                  <a:pt x="117" y="933"/>
                </a:lnTo>
                <a:lnTo>
                  <a:pt x="117" y="1050"/>
                </a:lnTo>
                <a:close/>
                <a:moveTo>
                  <a:pt x="0" y="700"/>
                </a:moveTo>
                <a:lnTo>
                  <a:pt x="117" y="700"/>
                </a:lnTo>
                <a:lnTo>
                  <a:pt x="117" y="818"/>
                </a:lnTo>
                <a:lnTo>
                  <a:pt x="0" y="818"/>
                </a:lnTo>
                <a:lnTo>
                  <a:pt x="0" y="700"/>
                </a:lnTo>
                <a:close/>
                <a:moveTo>
                  <a:pt x="467" y="1050"/>
                </a:moveTo>
                <a:lnTo>
                  <a:pt x="467" y="933"/>
                </a:lnTo>
                <a:lnTo>
                  <a:pt x="585" y="933"/>
                </a:lnTo>
                <a:lnTo>
                  <a:pt x="585" y="1050"/>
                </a:lnTo>
                <a:lnTo>
                  <a:pt x="467" y="1050"/>
                </a:lnTo>
                <a:close/>
                <a:moveTo>
                  <a:pt x="0" y="118"/>
                </a:moveTo>
                <a:cubicBezTo>
                  <a:pt x="0" y="55"/>
                  <a:pt x="54" y="0"/>
                  <a:pt x="117" y="0"/>
                </a:cubicBezTo>
                <a:lnTo>
                  <a:pt x="117" y="118"/>
                </a:lnTo>
                <a:lnTo>
                  <a:pt x="0" y="118"/>
                </a:lnTo>
                <a:close/>
                <a:moveTo>
                  <a:pt x="0" y="583"/>
                </a:moveTo>
                <a:lnTo>
                  <a:pt x="0" y="468"/>
                </a:lnTo>
                <a:lnTo>
                  <a:pt x="117" y="468"/>
                </a:lnTo>
                <a:lnTo>
                  <a:pt x="117" y="583"/>
                </a:lnTo>
                <a:lnTo>
                  <a:pt x="0" y="583"/>
                </a:lnTo>
                <a:close/>
                <a:moveTo>
                  <a:pt x="0" y="350"/>
                </a:moveTo>
                <a:lnTo>
                  <a:pt x="0" y="233"/>
                </a:lnTo>
                <a:lnTo>
                  <a:pt x="117" y="233"/>
                </a:lnTo>
                <a:lnTo>
                  <a:pt x="117" y="350"/>
                </a:lnTo>
                <a:lnTo>
                  <a:pt x="0" y="350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8" name="Freeform 27"/>
          <p:cNvSpPr>
            <a:spLocks noChangeArrowheads="1"/>
          </p:cNvSpPr>
          <p:nvPr/>
        </p:nvSpPr>
        <p:spPr bwMode="auto">
          <a:xfrm>
            <a:off x="6502399" y="2319338"/>
            <a:ext cx="293688" cy="463550"/>
          </a:xfrm>
          <a:custGeom>
            <a:avLst/>
            <a:gdLst>
              <a:gd name="T0" fmla="*/ 640 w 816"/>
              <a:gd name="T1" fmla="*/ 700 h 1286"/>
              <a:gd name="T2" fmla="*/ 408 w 816"/>
              <a:gd name="T3" fmla="*/ 935 h 1286"/>
              <a:gd name="T4" fmla="*/ 175 w 816"/>
              <a:gd name="T5" fmla="*/ 700 h 1286"/>
              <a:gd name="T6" fmla="*/ 350 w 816"/>
              <a:gd name="T7" fmla="*/ 700 h 1286"/>
              <a:gd name="T8" fmla="*/ 350 w 816"/>
              <a:gd name="T9" fmla="*/ 410 h 1286"/>
              <a:gd name="T10" fmla="*/ 465 w 816"/>
              <a:gd name="T11" fmla="*/ 410 h 1286"/>
              <a:gd name="T12" fmla="*/ 465 w 816"/>
              <a:gd name="T13" fmla="*/ 700 h 1286"/>
              <a:gd name="T14" fmla="*/ 640 w 816"/>
              <a:gd name="T15" fmla="*/ 700 h 1286"/>
              <a:gd name="T16" fmla="*/ 700 w 816"/>
              <a:gd name="T17" fmla="*/ 1050 h 1286"/>
              <a:gd name="T18" fmla="*/ 700 w 816"/>
              <a:gd name="T19" fmla="*/ 235 h 1286"/>
              <a:gd name="T20" fmla="*/ 115 w 816"/>
              <a:gd name="T21" fmla="*/ 235 h 1286"/>
              <a:gd name="T22" fmla="*/ 115 w 816"/>
              <a:gd name="T23" fmla="*/ 1050 h 1286"/>
              <a:gd name="T24" fmla="*/ 700 w 816"/>
              <a:gd name="T25" fmla="*/ 1050 h 1286"/>
              <a:gd name="T26" fmla="*/ 700 w 816"/>
              <a:gd name="T27" fmla="*/ 3 h 1286"/>
              <a:gd name="T28" fmla="*/ 815 w 816"/>
              <a:gd name="T29" fmla="*/ 117 h 1286"/>
              <a:gd name="T30" fmla="*/ 815 w 816"/>
              <a:gd name="T31" fmla="*/ 1167 h 1286"/>
              <a:gd name="T32" fmla="*/ 700 w 816"/>
              <a:gd name="T33" fmla="*/ 1285 h 1286"/>
              <a:gd name="T34" fmla="*/ 115 w 816"/>
              <a:gd name="T35" fmla="*/ 1285 h 1286"/>
              <a:gd name="T36" fmla="*/ 0 w 816"/>
              <a:gd name="T37" fmla="*/ 1167 h 1286"/>
              <a:gd name="T38" fmla="*/ 0 w 816"/>
              <a:gd name="T39" fmla="*/ 117 h 1286"/>
              <a:gd name="T40" fmla="*/ 115 w 816"/>
              <a:gd name="T41" fmla="*/ 0 h 1286"/>
              <a:gd name="T42" fmla="*/ 700 w 816"/>
              <a:gd name="T43" fmla="*/ 3 h 1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816" h="1286">
                <a:moveTo>
                  <a:pt x="640" y="700"/>
                </a:moveTo>
                <a:lnTo>
                  <a:pt x="408" y="935"/>
                </a:lnTo>
                <a:lnTo>
                  <a:pt x="175" y="700"/>
                </a:lnTo>
                <a:lnTo>
                  <a:pt x="350" y="700"/>
                </a:lnTo>
                <a:lnTo>
                  <a:pt x="350" y="410"/>
                </a:lnTo>
                <a:lnTo>
                  <a:pt x="465" y="410"/>
                </a:lnTo>
                <a:lnTo>
                  <a:pt x="465" y="700"/>
                </a:lnTo>
                <a:lnTo>
                  <a:pt x="640" y="700"/>
                </a:lnTo>
                <a:close/>
                <a:moveTo>
                  <a:pt x="700" y="1050"/>
                </a:moveTo>
                <a:lnTo>
                  <a:pt x="700" y="235"/>
                </a:lnTo>
                <a:lnTo>
                  <a:pt x="115" y="235"/>
                </a:lnTo>
                <a:lnTo>
                  <a:pt x="115" y="1050"/>
                </a:lnTo>
                <a:lnTo>
                  <a:pt x="700" y="1050"/>
                </a:lnTo>
                <a:close/>
                <a:moveTo>
                  <a:pt x="700" y="3"/>
                </a:moveTo>
                <a:cubicBezTo>
                  <a:pt x="763" y="3"/>
                  <a:pt x="815" y="55"/>
                  <a:pt x="815" y="117"/>
                </a:cubicBezTo>
                <a:lnTo>
                  <a:pt x="815" y="1167"/>
                </a:lnTo>
                <a:cubicBezTo>
                  <a:pt x="815" y="1230"/>
                  <a:pt x="763" y="1285"/>
                  <a:pt x="700" y="1285"/>
                </a:cubicBezTo>
                <a:lnTo>
                  <a:pt x="115" y="1285"/>
                </a:lnTo>
                <a:cubicBezTo>
                  <a:pt x="52" y="1285"/>
                  <a:pt x="0" y="1230"/>
                  <a:pt x="0" y="1167"/>
                </a:cubicBezTo>
                <a:lnTo>
                  <a:pt x="0" y="117"/>
                </a:lnTo>
                <a:cubicBezTo>
                  <a:pt x="0" y="55"/>
                  <a:pt x="52" y="0"/>
                  <a:pt x="115" y="0"/>
                </a:cubicBezTo>
                <a:lnTo>
                  <a:pt x="700" y="3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9" name="Freeform 28"/>
          <p:cNvSpPr>
            <a:spLocks noChangeArrowheads="1"/>
          </p:cNvSpPr>
          <p:nvPr/>
        </p:nvSpPr>
        <p:spPr bwMode="auto">
          <a:xfrm>
            <a:off x="7494587" y="2360614"/>
            <a:ext cx="463550" cy="377825"/>
          </a:xfrm>
          <a:custGeom>
            <a:avLst/>
            <a:gdLst>
              <a:gd name="T0" fmla="*/ 1168 w 1286"/>
              <a:gd name="T1" fmla="*/ 0 h 1051"/>
              <a:gd name="T2" fmla="*/ 1285 w 1286"/>
              <a:gd name="T3" fmla="*/ 115 h 1051"/>
              <a:gd name="T4" fmla="*/ 1285 w 1286"/>
              <a:gd name="T5" fmla="*/ 933 h 1051"/>
              <a:gd name="T6" fmla="*/ 1168 w 1286"/>
              <a:gd name="T7" fmla="*/ 1050 h 1051"/>
              <a:gd name="T8" fmla="*/ 118 w 1286"/>
              <a:gd name="T9" fmla="*/ 1050 h 1051"/>
              <a:gd name="T10" fmla="*/ 0 w 1286"/>
              <a:gd name="T11" fmla="*/ 933 h 1051"/>
              <a:gd name="T12" fmla="*/ 0 w 1286"/>
              <a:gd name="T13" fmla="*/ 115 h 1051"/>
              <a:gd name="T14" fmla="*/ 118 w 1286"/>
              <a:gd name="T15" fmla="*/ 0 h 1051"/>
              <a:gd name="T16" fmla="*/ 468 w 1286"/>
              <a:gd name="T17" fmla="*/ 0 h 1051"/>
              <a:gd name="T18" fmla="*/ 468 w 1286"/>
              <a:gd name="T19" fmla="*/ 115 h 1051"/>
              <a:gd name="T20" fmla="*/ 118 w 1286"/>
              <a:gd name="T21" fmla="*/ 115 h 1051"/>
              <a:gd name="T22" fmla="*/ 118 w 1286"/>
              <a:gd name="T23" fmla="*/ 933 h 1051"/>
              <a:gd name="T24" fmla="*/ 1168 w 1286"/>
              <a:gd name="T25" fmla="*/ 933 h 1051"/>
              <a:gd name="T26" fmla="*/ 1168 w 1286"/>
              <a:gd name="T27" fmla="*/ 115 h 1051"/>
              <a:gd name="T28" fmla="*/ 818 w 1286"/>
              <a:gd name="T29" fmla="*/ 115 h 1051"/>
              <a:gd name="T30" fmla="*/ 818 w 1286"/>
              <a:gd name="T31" fmla="*/ 0 h 1051"/>
              <a:gd name="T32" fmla="*/ 1168 w 1286"/>
              <a:gd name="T33" fmla="*/ 0 h 1051"/>
              <a:gd name="T34" fmla="*/ 643 w 1286"/>
              <a:gd name="T35" fmla="*/ 758 h 1051"/>
              <a:gd name="T36" fmla="*/ 410 w 1286"/>
              <a:gd name="T37" fmla="*/ 525 h 1051"/>
              <a:gd name="T38" fmla="*/ 585 w 1286"/>
              <a:gd name="T39" fmla="*/ 525 h 1051"/>
              <a:gd name="T40" fmla="*/ 585 w 1286"/>
              <a:gd name="T41" fmla="*/ 0 h 1051"/>
              <a:gd name="T42" fmla="*/ 700 w 1286"/>
              <a:gd name="T43" fmla="*/ 0 h 1051"/>
              <a:gd name="T44" fmla="*/ 700 w 1286"/>
              <a:gd name="T45" fmla="*/ 525 h 1051"/>
              <a:gd name="T46" fmla="*/ 875 w 1286"/>
              <a:gd name="T47" fmla="*/ 525 h 1051"/>
              <a:gd name="T48" fmla="*/ 643 w 1286"/>
              <a:gd name="T49" fmla="*/ 758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286" h="1051">
                <a:moveTo>
                  <a:pt x="1168" y="0"/>
                </a:moveTo>
                <a:cubicBezTo>
                  <a:pt x="1230" y="0"/>
                  <a:pt x="1285" y="52"/>
                  <a:pt x="1285" y="115"/>
                </a:cubicBezTo>
                <a:lnTo>
                  <a:pt x="1285" y="933"/>
                </a:lnTo>
                <a:cubicBezTo>
                  <a:pt x="1285" y="996"/>
                  <a:pt x="1230" y="1050"/>
                  <a:pt x="1168" y="1050"/>
                </a:cubicBezTo>
                <a:lnTo>
                  <a:pt x="118" y="1050"/>
                </a:lnTo>
                <a:cubicBezTo>
                  <a:pt x="55" y="1050"/>
                  <a:pt x="0" y="996"/>
                  <a:pt x="0" y="933"/>
                </a:cubicBezTo>
                <a:lnTo>
                  <a:pt x="0" y="115"/>
                </a:lnTo>
                <a:cubicBezTo>
                  <a:pt x="0" y="52"/>
                  <a:pt x="55" y="0"/>
                  <a:pt x="118" y="0"/>
                </a:cubicBezTo>
                <a:lnTo>
                  <a:pt x="468" y="0"/>
                </a:lnTo>
                <a:lnTo>
                  <a:pt x="468" y="115"/>
                </a:lnTo>
                <a:lnTo>
                  <a:pt x="118" y="115"/>
                </a:lnTo>
                <a:lnTo>
                  <a:pt x="118" y="933"/>
                </a:lnTo>
                <a:lnTo>
                  <a:pt x="1168" y="933"/>
                </a:lnTo>
                <a:lnTo>
                  <a:pt x="1168" y="115"/>
                </a:lnTo>
                <a:lnTo>
                  <a:pt x="818" y="115"/>
                </a:lnTo>
                <a:lnTo>
                  <a:pt x="818" y="0"/>
                </a:lnTo>
                <a:lnTo>
                  <a:pt x="1168" y="0"/>
                </a:lnTo>
                <a:close/>
                <a:moveTo>
                  <a:pt x="643" y="758"/>
                </a:moveTo>
                <a:lnTo>
                  <a:pt x="410" y="525"/>
                </a:lnTo>
                <a:lnTo>
                  <a:pt x="585" y="525"/>
                </a:lnTo>
                <a:lnTo>
                  <a:pt x="585" y="0"/>
                </a:lnTo>
                <a:lnTo>
                  <a:pt x="700" y="0"/>
                </a:lnTo>
                <a:lnTo>
                  <a:pt x="700" y="525"/>
                </a:lnTo>
                <a:lnTo>
                  <a:pt x="875" y="525"/>
                </a:lnTo>
                <a:lnTo>
                  <a:pt x="643" y="758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0" name="Freeform 29"/>
          <p:cNvSpPr>
            <a:spLocks noChangeArrowheads="1"/>
          </p:cNvSpPr>
          <p:nvPr/>
        </p:nvSpPr>
        <p:spPr bwMode="auto">
          <a:xfrm>
            <a:off x="8634412" y="2319338"/>
            <a:ext cx="336550" cy="463550"/>
          </a:xfrm>
          <a:custGeom>
            <a:avLst/>
            <a:gdLst>
              <a:gd name="T0" fmla="*/ 467 w 936"/>
              <a:gd name="T1" fmla="*/ 992 h 1286"/>
              <a:gd name="T2" fmla="*/ 467 w 936"/>
              <a:gd name="T3" fmla="*/ 817 h 1286"/>
              <a:gd name="T4" fmla="*/ 700 w 936"/>
              <a:gd name="T5" fmla="*/ 1050 h 1286"/>
              <a:gd name="T6" fmla="*/ 467 w 936"/>
              <a:gd name="T7" fmla="*/ 1285 h 1286"/>
              <a:gd name="T8" fmla="*/ 467 w 936"/>
              <a:gd name="T9" fmla="*/ 1110 h 1286"/>
              <a:gd name="T10" fmla="*/ 0 w 936"/>
              <a:gd name="T11" fmla="*/ 642 h 1286"/>
              <a:gd name="T12" fmla="*/ 74 w 936"/>
              <a:gd name="T13" fmla="*/ 394 h 1286"/>
              <a:gd name="T14" fmla="*/ 158 w 936"/>
              <a:gd name="T15" fmla="*/ 478 h 1286"/>
              <a:gd name="T16" fmla="*/ 117 w 936"/>
              <a:gd name="T17" fmla="*/ 642 h 1286"/>
              <a:gd name="T18" fmla="*/ 467 w 936"/>
              <a:gd name="T19" fmla="*/ 992 h 1286"/>
              <a:gd name="T20" fmla="*/ 467 w 936"/>
              <a:gd name="T21" fmla="*/ 175 h 1286"/>
              <a:gd name="T22" fmla="*/ 935 w 936"/>
              <a:gd name="T23" fmla="*/ 642 h 1286"/>
              <a:gd name="T24" fmla="*/ 861 w 936"/>
              <a:gd name="T25" fmla="*/ 891 h 1286"/>
              <a:gd name="T26" fmla="*/ 776 w 936"/>
              <a:gd name="T27" fmla="*/ 806 h 1286"/>
              <a:gd name="T28" fmla="*/ 817 w 936"/>
              <a:gd name="T29" fmla="*/ 642 h 1286"/>
              <a:gd name="T30" fmla="*/ 467 w 936"/>
              <a:gd name="T31" fmla="*/ 292 h 1286"/>
              <a:gd name="T32" fmla="*/ 467 w 936"/>
              <a:gd name="T33" fmla="*/ 467 h 1286"/>
              <a:gd name="T34" fmla="*/ 235 w 936"/>
              <a:gd name="T35" fmla="*/ 235 h 1286"/>
              <a:gd name="T36" fmla="*/ 467 w 936"/>
              <a:gd name="T37" fmla="*/ 0 h 1286"/>
              <a:gd name="T38" fmla="*/ 467 w 936"/>
              <a:gd name="T39" fmla="*/ 175 h 1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936" h="1286">
                <a:moveTo>
                  <a:pt x="467" y="992"/>
                </a:moveTo>
                <a:lnTo>
                  <a:pt x="467" y="817"/>
                </a:lnTo>
                <a:lnTo>
                  <a:pt x="700" y="1050"/>
                </a:lnTo>
                <a:lnTo>
                  <a:pt x="467" y="1285"/>
                </a:lnTo>
                <a:lnTo>
                  <a:pt x="467" y="1110"/>
                </a:lnTo>
                <a:cubicBezTo>
                  <a:pt x="210" y="1110"/>
                  <a:pt x="0" y="899"/>
                  <a:pt x="0" y="642"/>
                </a:cubicBezTo>
                <a:cubicBezTo>
                  <a:pt x="0" y="552"/>
                  <a:pt x="27" y="465"/>
                  <a:pt x="74" y="394"/>
                </a:cubicBezTo>
                <a:lnTo>
                  <a:pt x="158" y="478"/>
                </a:lnTo>
                <a:cubicBezTo>
                  <a:pt x="131" y="527"/>
                  <a:pt x="117" y="582"/>
                  <a:pt x="117" y="642"/>
                </a:cubicBezTo>
                <a:cubicBezTo>
                  <a:pt x="117" y="836"/>
                  <a:pt x="273" y="992"/>
                  <a:pt x="467" y="992"/>
                </a:cubicBezTo>
                <a:close/>
                <a:moveTo>
                  <a:pt x="467" y="175"/>
                </a:moveTo>
                <a:cubicBezTo>
                  <a:pt x="724" y="175"/>
                  <a:pt x="935" y="385"/>
                  <a:pt x="935" y="642"/>
                </a:cubicBezTo>
                <a:cubicBezTo>
                  <a:pt x="935" y="733"/>
                  <a:pt x="907" y="820"/>
                  <a:pt x="861" y="891"/>
                </a:cubicBezTo>
                <a:lnTo>
                  <a:pt x="776" y="806"/>
                </a:lnTo>
                <a:cubicBezTo>
                  <a:pt x="804" y="757"/>
                  <a:pt x="817" y="702"/>
                  <a:pt x="817" y="642"/>
                </a:cubicBezTo>
                <a:cubicBezTo>
                  <a:pt x="817" y="448"/>
                  <a:pt x="661" y="292"/>
                  <a:pt x="467" y="292"/>
                </a:cubicBezTo>
                <a:lnTo>
                  <a:pt x="467" y="467"/>
                </a:lnTo>
                <a:lnTo>
                  <a:pt x="235" y="235"/>
                </a:lnTo>
                <a:lnTo>
                  <a:pt x="467" y="0"/>
                </a:lnTo>
                <a:lnTo>
                  <a:pt x="467" y="175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1" name="Freeform 30"/>
          <p:cNvSpPr>
            <a:spLocks noChangeArrowheads="1"/>
          </p:cNvSpPr>
          <p:nvPr/>
        </p:nvSpPr>
        <p:spPr bwMode="auto">
          <a:xfrm>
            <a:off x="9690101" y="2381250"/>
            <a:ext cx="377825" cy="336550"/>
          </a:xfrm>
          <a:custGeom>
            <a:avLst/>
            <a:gdLst>
              <a:gd name="T0" fmla="*/ 468 w 1051"/>
              <a:gd name="T1" fmla="*/ 525 h 936"/>
              <a:gd name="T2" fmla="*/ 468 w 1051"/>
              <a:gd name="T3" fmla="*/ 175 h 936"/>
              <a:gd name="T4" fmla="*/ 582 w 1051"/>
              <a:gd name="T5" fmla="*/ 175 h 936"/>
              <a:gd name="T6" fmla="*/ 582 w 1051"/>
              <a:gd name="T7" fmla="*/ 525 h 936"/>
              <a:gd name="T8" fmla="*/ 468 w 1051"/>
              <a:gd name="T9" fmla="*/ 525 h 936"/>
              <a:gd name="T10" fmla="*/ 1050 w 1051"/>
              <a:gd name="T11" fmla="*/ 0 h 936"/>
              <a:gd name="T12" fmla="*/ 913 w 1051"/>
              <a:gd name="T13" fmla="*/ 139 h 936"/>
              <a:gd name="T14" fmla="*/ 1050 w 1051"/>
              <a:gd name="T15" fmla="*/ 467 h 936"/>
              <a:gd name="T16" fmla="*/ 700 w 1051"/>
              <a:gd name="T17" fmla="*/ 918 h 936"/>
              <a:gd name="T18" fmla="*/ 700 w 1051"/>
              <a:gd name="T19" fmla="*/ 798 h 936"/>
              <a:gd name="T20" fmla="*/ 932 w 1051"/>
              <a:gd name="T21" fmla="*/ 467 h 936"/>
              <a:gd name="T22" fmla="*/ 831 w 1051"/>
              <a:gd name="T23" fmla="*/ 221 h 936"/>
              <a:gd name="T24" fmla="*/ 700 w 1051"/>
              <a:gd name="T25" fmla="*/ 350 h 936"/>
              <a:gd name="T26" fmla="*/ 700 w 1051"/>
              <a:gd name="T27" fmla="*/ 0 h 936"/>
              <a:gd name="T28" fmla="*/ 1050 w 1051"/>
              <a:gd name="T29" fmla="*/ 0 h 936"/>
              <a:gd name="T30" fmla="*/ 468 w 1051"/>
              <a:gd name="T31" fmla="*/ 642 h 936"/>
              <a:gd name="T32" fmla="*/ 582 w 1051"/>
              <a:gd name="T33" fmla="*/ 642 h 936"/>
              <a:gd name="T34" fmla="*/ 582 w 1051"/>
              <a:gd name="T35" fmla="*/ 760 h 936"/>
              <a:gd name="T36" fmla="*/ 468 w 1051"/>
              <a:gd name="T37" fmla="*/ 760 h 936"/>
              <a:gd name="T38" fmla="*/ 468 w 1051"/>
              <a:gd name="T39" fmla="*/ 642 h 936"/>
              <a:gd name="T40" fmla="*/ 0 w 1051"/>
              <a:gd name="T41" fmla="*/ 467 h 936"/>
              <a:gd name="T42" fmla="*/ 350 w 1051"/>
              <a:gd name="T43" fmla="*/ 16 h 936"/>
              <a:gd name="T44" fmla="*/ 350 w 1051"/>
              <a:gd name="T45" fmla="*/ 136 h 936"/>
              <a:gd name="T46" fmla="*/ 118 w 1051"/>
              <a:gd name="T47" fmla="*/ 467 h 936"/>
              <a:gd name="T48" fmla="*/ 219 w 1051"/>
              <a:gd name="T49" fmla="*/ 713 h 936"/>
              <a:gd name="T50" fmla="*/ 350 w 1051"/>
              <a:gd name="T51" fmla="*/ 585 h 936"/>
              <a:gd name="T52" fmla="*/ 350 w 1051"/>
              <a:gd name="T53" fmla="*/ 935 h 936"/>
              <a:gd name="T54" fmla="*/ 0 w 1051"/>
              <a:gd name="T55" fmla="*/ 935 h 936"/>
              <a:gd name="T56" fmla="*/ 137 w 1051"/>
              <a:gd name="T57" fmla="*/ 795 h 936"/>
              <a:gd name="T58" fmla="*/ 0 w 1051"/>
              <a:gd name="T59" fmla="*/ 467 h 9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051" h="936">
                <a:moveTo>
                  <a:pt x="468" y="525"/>
                </a:moveTo>
                <a:lnTo>
                  <a:pt x="468" y="175"/>
                </a:lnTo>
                <a:lnTo>
                  <a:pt x="582" y="175"/>
                </a:lnTo>
                <a:lnTo>
                  <a:pt x="582" y="525"/>
                </a:lnTo>
                <a:lnTo>
                  <a:pt x="468" y="525"/>
                </a:lnTo>
                <a:close/>
                <a:moveTo>
                  <a:pt x="1050" y="0"/>
                </a:moveTo>
                <a:lnTo>
                  <a:pt x="913" y="139"/>
                </a:lnTo>
                <a:cubicBezTo>
                  <a:pt x="998" y="224"/>
                  <a:pt x="1050" y="339"/>
                  <a:pt x="1050" y="467"/>
                </a:cubicBezTo>
                <a:cubicBezTo>
                  <a:pt x="1050" y="686"/>
                  <a:pt x="902" y="866"/>
                  <a:pt x="700" y="918"/>
                </a:cubicBezTo>
                <a:lnTo>
                  <a:pt x="700" y="798"/>
                </a:lnTo>
                <a:cubicBezTo>
                  <a:pt x="837" y="752"/>
                  <a:pt x="932" y="620"/>
                  <a:pt x="932" y="467"/>
                </a:cubicBezTo>
                <a:cubicBezTo>
                  <a:pt x="932" y="372"/>
                  <a:pt x="894" y="284"/>
                  <a:pt x="831" y="221"/>
                </a:cubicBezTo>
                <a:lnTo>
                  <a:pt x="700" y="350"/>
                </a:lnTo>
                <a:lnTo>
                  <a:pt x="700" y="0"/>
                </a:lnTo>
                <a:lnTo>
                  <a:pt x="1050" y="0"/>
                </a:lnTo>
                <a:close/>
                <a:moveTo>
                  <a:pt x="468" y="642"/>
                </a:moveTo>
                <a:lnTo>
                  <a:pt x="582" y="642"/>
                </a:lnTo>
                <a:lnTo>
                  <a:pt x="582" y="760"/>
                </a:lnTo>
                <a:lnTo>
                  <a:pt x="468" y="760"/>
                </a:lnTo>
                <a:lnTo>
                  <a:pt x="468" y="642"/>
                </a:lnTo>
                <a:close/>
                <a:moveTo>
                  <a:pt x="0" y="467"/>
                </a:moveTo>
                <a:cubicBezTo>
                  <a:pt x="0" y="249"/>
                  <a:pt x="148" y="68"/>
                  <a:pt x="350" y="16"/>
                </a:cubicBezTo>
                <a:lnTo>
                  <a:pt x="350" y="136"/>
                </a:lnTo>
                <a:cubicBezTo>
                  <a:pt x="213" y="183"/>
                  <a:pt x="118" y="314"/>
                  <a:pt x="118" y="467"/>
                </a:cubicBezTo>
                <a:cubicBezTo>
                  <a:pt x="118" y="563"/>
                  <a:pt x="156" y="650"/>
                  <a:pt x="219" y="713"/>
                </a:cubicBezTo>
                <a:lnTo>
                  <a:pt x="350" y="585"/>
                </a:lnTo>
                <a:lnTo>
                  <a:pt x="350" y="935"/>
                </a:lnTo>
                <a:lnTo>
                  <a:pt x="0" y="935"/>
                </a:lnTo>
                <a:lnTo>
                  <a:pt x="137" y="795"/>
                </a:lnTo>
                <a:cubicBezTo>
                  <a:pt x="52" y="711"/>
                  <a:pt x="0" y="596"/>
                  <a:pt x="0" y="467"/>
                </a:cubicBez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2" name="Freeform 31"/>
          <p:cNvSpPr>
            <a:spLocks noChangeArrowheads="1"/>
          </p:cNvSpPr>
          <p:nvPr/>
        </p:nvSpPr>
        <p:spPr bwMode="auto">
          <a:xfrm>
            <a:off x="10774362" y="2370138"/>
            <a:ext cx="360362" cy="360362"/>
          </a:xfrm>
          <a:custGeom>
            <a:avLst/>
            <a:gdLst>
              <a:gd name="T0" fmla="*/ 1001 w 1002"/>
              <a:gd name="T1" fmla="*/ 0 h 1002"/>
              <a:gd name="T2" fmla="*/ 862 w 1002"/>
              <a:gd name="T3" fmla="*/ 139 h 1002"/>
              <a:gd name="T4" fmla="*/ 1001 w 1002"/>
              <a:gd name="T5" fmla="*/ 468 h 1002"/>
              <a:gd name="T6" fmla="*/ 930 w 1002"/>
              <a:gd name="T7" fmla="*/ 714 h 1002"/>
              <a:gd name="T8" fmla="*/ 842 w 1002"/>
              <a:gd name="T9" fmla="*/ 629 h 1002"/>
              <a:gd name="T10" fmla="*/ 883 w 1002"/>
              <a:gd name="T11" fmla="*/ 468 h 1002"/>
              <a:gd name="T12" fmla="*/ 780 w 1002"/>
              <a:gd name="T13" fmla="*/ 221 h 1002"/>
              <a:gd name="T14" fmla="*/ 651 w 1002"/>
              <a:gd name="T15" fmla="*/ 350 h 1002"/>
              <a:gd name="T16" fmla="*/ 651 w 1002"/>
              <a:gd name="T17" fmla="*/ 0 h 1002"/>
              <a:gd name="T18" fmla="*/ 1001 w 1002"/>
              <a:gd name="T19" fmla="*/ 0 h 1002"/>
              <a:gd name="T20" fmla="*/ 0 w 1002"/>
              <a:gd name="T21" fmla="*/ 82 h 1002"/>
              <a:gd name="T22" fmla="*/ 74 w 1002"/>
              <a:gd name="T23" fmla="*/ 8 h 1002"/>
              <a:gd name="T24" fmla="*/ 990 w 1002"/>
              <a:gd name="T25" fmla="*/ 927 h 1002"/>
              <a:gd name="T26" fmla="*/ 916 w 1002"/>
              <a:gd name="T27" fmla="*/ 1001 h 1002"/>
              <a:gd name="T28" fmla="*/ 780 w 1002"/>
              <a:gd name="T29" fmla="*/ 864 h 1002"/>
              <a:gd name="T30" fmla="*/ 648 w 1002"/>
              <a:gd name="T31" fmla="*/ 919 h 1002"/>
              <a:gd name="T32" fmla="*/ 648 w 1002"/>
              <a:gd name="T33" fmla="*/ 798 h 1002"/>
              <a:gd name="T34" fmla="*/ 695 w 1002"/>
              <a:gd name="T35" fmla="*/ 776 h 1002"/>
              <a:gd name="T36" fmla="*/ 224 w 1002"/>
              <a:gd name="T37" fmla="*/ 306 h 1002"/>
              <a:gd name="T38" fmla="*/ 183 w 1002"/>
              <a:gd name="T39" fmla="*/ 468 h 1002"/>
              <a:gd name="T40" fmla="*/ 287 w 1002"/>
              <a:gd name="T41" fmla="*/ 714 h 1002"/>
              <a:gd name="T42" fmla="*/ 416 w 1002"/>
              <a:gd name="T43" fmla="*/ 585 h 1002"/>
              <a:gd name="T44" fmla="*/ 416 w 1002"/>
              <a:gd name="T45" fmla="*/ 935 h 1002"/>
              <a:gd name="T46" fmla="*/ 66 w 1002"/>
              <a:gd name="T47" fmla="*/ 935 h 1002"/>
              <a:gd name="T48" fmla="*/ 205 w 1002"/>
              <a:gd name="T49" fmla="*/ 796 h 1002"/>
              <a:gd name="T50" fmla="*/ 66 w 1002"/>
              <a:gd name="T51" fmla="*/ 468 h 1002"/>
              <a:gd name="T52" fmla="*/ 137 w 1002"/>
              <a:gd name="T53" fmla="*/ 221 h 1002"/>
              <a:gd name="T54" fmla="*/ 0 w 1002"/>
              <a:gd name="T55" fmla="*/ 82 h 1002"/>
              <a:gd name="T56" fmla="*/ 416 w 1002"/>
              <a:gd name="T57" fmla="*/ 137 h 1002"/>
              <a:gd name="T58" fmla="*/ 372 w 1002"/>
              <a:gd name="T59" fmla="*/ 159 h 1002"/>
              <a:gd name="T60" fmla="*/ 287 w 1002"/>
              <a:gd name="T61" fmla="*/ 71 h 1002"/>
              <a:gd name="T62" fmla="*/ 416 w 1002"/>
              <a:gd name="T63" fmla="*/ 16 h 1002"/>
              <a:gd name="T64" fmla="*/ 416 w 1002"/>
              <a:gd name="T65" fmla="*/ 137 h 10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002" h="1002">
                <a:moveTo>
                  <a:pt x="1001" y="0"/>
                </a:moveTo>
                <a:lnTo>
                  <a:pt x="862" y="139"/>
                </a:lnTo>
                <a:cubicBezTo>
                  <a:pt x="946" y="224"/>
                  <a:pt x="1001" y="339"/>
                  <a:pt x="1001" y="468"/>
                </a:cubicBezTo>
                <a:cubicBezTo>
                  <a:pt x="1001" y="558"/>
                  <a:pt x="974" y="642"/>
                  <a:pt x="930" y="714"/>
                </a:cubicBezTo>
                <a:lnTo>
                  <a:pt x="842" y="629"/>
                </a:lnTo>
                <a:cubicBezTo>
                  <a:pt x="867" y="580"/>
                  <a:pt x="883" y="525"/>
                  <a:pt x="883" y="468"/>
                </a:cubicBezTo>
                <a:cubicBezTo>
                  <a:pt x="883" y="372"/>
                  <a:pt x="842" y="284"/>
                  <a:pt x="780" y="221"/>
                </a:cubicBezTo>
                <a:lnTo>
                  <a:pt x="651" y="350"/>
                </a:lnTo>
                <a:lnTo>
                  <a:pt x="651" y="0"/>
                </a:lnTo>
                <a:lnTo>
                  <a:pt x="1001" y="0"/>
                </a:lnTo>
                <a:close/>
                <a:moveTo>
                  <a:pt x="0" y="82"/>
                </a:moveTo>
                <a:lnTo>
                  <a:pt x="74" y="8"/>
                </a:lnTo>
                <a:lnTo>
                  <a:pt x="990" y="927"/>
                </a:lnTo>
                <a:lnTo>
                  <a:pt x="916" y="1001"/>
                </a:lnTo>
                <a:lnTo>
                  <a:pt x="780" y="864"/>
                </a:lnTo>
                <a:cubicBezTo>
                  <a:pt x="739" y="889"/>
                  <a:pt x="695" y="908"/>
                  <a:pt x="648" y="919"/>
                </a:cubicBezTo>
                <a:lnTo>
                  <a:pt x="648" y="798"/>
                </a:lnTo>
                <a:cubicBezTo>
                  <a:pt x="665" y="793"/>
                  <a:pt x="681" y="785"/>
                  <a:pt x="695" y="776"/>
                </a:cubicBezTo>
                <a:lnTo>
                  <a:pt x="224" y="306"/>
                </a:lnTo>
                <a:cubicBezTo>
                  <a:pt x="200" y="355"/>
                  <a:pt x="183" y="410"/>
                  <a:pt x="183" y="468"/>
                </a:cubicBezTo>
                <a:cubicBezTo>
                  <a:pt x="183" y="563"/>
                  <a:pt x="224" y="651"/>
                  <a:pt x="287" y="714"/>
                </a:cubicBezTo>
                <a:lnTo>
                  <a:pt x="416" y="585"/>
                </a:lnTo>
                <a:lnTo>
                  <a:pt x="416" y="935"/>
                </a:lnTo>
                <a:lnTo>
                  <a:pt x="66" y="935"/>
                </a:lnTo>
                <a:lnTo>
                  <a:pt x="205" y="796"/>
                </a:lnTo>
                <a:cubicBezTo>
                  <a:pt x="121" y="711"/>
                  <a:pt x="66" y="596"/>
                  <a:pt x="66" y="468"/>
                </a:cubicBezTo>
                <a:cubicBezTo>
                  <a:pt x="66" y="377"/>
                  <a:pt x="93" y="293"/>
                  <a:pt x="137" y="221"/>
                </a:cubicBezTo>
                <a:lnTo>
                  <a:pt x="0" y="82"/>
                </a:lnTo>
                <a:close/>
                <a:moveTo>
                  <a:pt x="416" y="137"/>
                </a:moveTo>
                <a:cubicBezTo>
                  <a:pt x="399" y="142"/>
                  <a:pt x="386" y="150"/>
                  <a:pt x="372" y="159"/>
                </a:cubicBezTo>
                <a:lnTo>
                  <a:pt x="287" y="71"/>
                </a:lnTo>
                <a:cubicBezTo>
                  <a:pt x="328" y="46"/>
                  <a:pt x="369" y="27"/>
                  <a:pt x="416" y="16"/>
                </a:cubicBezTo>
                <a:lnTo>
                  <a:pt x="416" y="137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3" name="Freeform 32"/>
          <p:cNvSpPr>
            <a:spLocks noChangeArrowheads="1"/>
          </p:cNvSpPr>
          <p:nvPr/>
        </p:nvSpPr>
        <p:spPr bwMode="auto">
          <a:xfrm>
            <a:off x="1055687" y="3252788"/>
            <a:ext cx="463550" cy="336550"/>
          </a:xfrm>
          <a:custGeom>
            <a:avLst/>
            <a:gdLst>
              <a:gd name="T0" fmla="*/ 1050 w 1286"/>
              <a:gd name="T1" fmla="*/ 817 h 935"/>
              <a:gd name="T2" fmla="*/ 1050 w 1286"/>
              <a:gd name="T3" fmla="*/ 118 h 935"/>
              <a:gd name="T4" fmla="*/ 235 w 1286"/>
              <a:gd name="T5" fmla="*/ 118 h 935"/>
              <a:gd name="T6" fmla="*/ 235 w 1286"/>
              <a:gd name="T7" fmla="*/ 817 h 935"/>
              <a:gd name="T8" fmla="*/ 1050 w 1286"/>
              <a:gd name="T9" fmla="*/ 817 h 935"/>
              <a:gd name="T10" fmla="*/ 1285 w 1286"/>
              <a:gd name="T11" fmla="*/ 118 h 935"/>
              <a:gd name="T12" fmla="*/ 1282 w 1286"/>
              <a:gd name="T13" fmla="*/ 817 h 935"/>
              <a:gd name="T14" fmla="*/ 1168 w 1286"/>
              <a:gd name="T15" fmla="*/ 934 h 935"/>
              <a:gd name="T16" fmla="*/ 118 w 1286"/>
              <a:gd name="T17" fmla="*/ 934 h 935"/>
              <a:gd name="T18" fmla="*/ 0 w 1286"/>
              <a:gd name="T19" fmla="*/ 817 h 935"/>
              <a:gd name="T20" fmla="*/ 0 w 1286"/>
              <a:gd name="T21" fmla="*/ 118 h 935"/>
              <a:gd name="T22" fmla="*/ 118 w 1286"/>
              <a:gd name="T23" fmla="*/ 0 h 935"/>
              <a:gd name="T24" fmla="*/ 1168 w 1286"/>
              <a:gd name="T25" fmla="*/ 0 h 935"/>
              <a:gd name="T26" fmla="*/ 1285 w 1286"/>
              <a:gd name="T27" fmla="*/ 118 h 9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286" h="935">
                <a:moveTo>
                  <a:pt x="1050" y="817"/>
                </a:moveTo>
                <a:lnTo>
                  <a:pt x="1050" y="118"/>
                </a:lnTo>
                <a:lnTo>
                  <a:pt x="235" y="118"/>
                </a:lnTo>
                <a:lnTo>
                  <a:pt x="235" y="817"/>
                </a:lnTo>
                <a:lnTo>
                  <a:pt x="1050" y="817"/>
                </a:lnTo>
                <a:close/>
                <a:moveTo>
                  <a:pt x="1285" y="118"/>
                </a:moveTo>
                <a:lnTo>
                  <a:pt x="1282" y="817"/>
                </a:lnTo>
                <a:cubicBezTo>
                  <a:pt x="1282" y="879"/>
                  <a:pt x="1230" y="934"/>
                  <a:pt x="1168" y="934"/>
                </a:cubicBezTo>
                <a:lnTo>
                  <a:pt x="118" y="934"/>
                </a:lnTo>
                <a:cubicBezTo>
                  <a:pt x="55" y="934"/>
                  <a:pt x="0" y="879"/>
                  <a:pt x="0" y="817"/>
                </a:cubicBezTo>
                <a:lnTo>
                  <a:pt x="0" y="118"/>
                </a:lnTo>
                <a:cubicBezTo>
                  <a:pt x="0" y="55"/>
                  <a:pt x="55" y="0"/>
                  <a:pt x="118" y="0"/>
                </a:cubicBezTo>
                <a:lnTo>
                  <a:pt x="1168" y="0"/>
                </a:lnTo>
                <a:cubicBezTo>
                  <a:pt x="1230" y="0"/>
                  <a:pt x="1285" y="55"/>
                  <a:pt x="1285" y="118"/>
                </a:cubicBez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4" name="Freeform 33"/>
          <p:cNvSpPr>
            <a:spLocks noChangeArrowheads="1"/>
          </p:cNvSpPr>
          <p:nvPr/>
        </p:nvSpPr>
        <p:spPr bwMode="auto">
          <a:xfrm>
            <a:off x="2127249" y="3211515"/>
            <a:ext cx="463550" cy="420687"/>
          </a:xfrm>
          <a:custGeom>
            <a:avLst/>
            <a:gdLst>
              <a:gd name="T0" fmla="*/ 1050 w 1286"/>
              <a:gd name="T1" fmla="*/ 0 h 1167"/>
              <a:gd name="T2" fmla="*/ 1285 w 1286"/>
              <a:gd name="T3" fmla="*/ 0 h 1167"/>
              <a:gd name="T4" fmla="*/ 1285 w 1286"/>
              <a:gd name="T5" fmla="*/ 699 h 1167"/>
              <a:gd name="T6" fmla="*/ 1050 w 1286"/>
              <a:gd name="T7" fmla="*/ 699 h 1167"/>
              <a:gd name="T8" fmla="*/ 1050 w 1286"/>
              <a:gd name="T9" fmla="*/ 0 h 1167"/>
              <a:gd name="T10" fmla="*/ 817 w 1286"/>
              <a:gd name="T11" fmla="*/ 0 h 1167"/>
              <a:gd name="T12" fmla="*/ 935 w 1286"/>
              <a:gd name="T13" fmla="*/ 117 h 1167"/>
              <a:gd name="T14" fmla="*/ 935 w 1286"/>
              <a:gd name="T15" fmla="*/ 699 h 1167"/>
              <a:gd name="T16" fmla="*/ 899 w 1286"/>
              <a:gd name="T17" fmla="*/ 781 h 1167"/>
              <a:gd name="T18" fmla="*/ 517 w 1286"/>
              <a:gd name="T19" fmla="*/ 1166 h 1167"/>
              <a:gd name="T20" fmla="*/ 454 w 1286"/>
              <a:gd name="T21" fmla="*/ 1103 h 1167"/>
              <a:gd name="T22" fmla="*/ 429 w 1286"/>
              <a:gd name="T23" fmla="*/ 1043 h 1167"/>
              <a:gd name="T24" fmla="*/ 429 w 1286"/>
              <a:gd name="T25" fmla="*/ 1024 h 1167"/>
              <a:gd name="T26" fmla="*/ 487 w 1286"/>
              <a:gd name="T27" fmla="*/ 756 h 1167"/>
              <a:gd name="T28" fmla="*/ 117 w 1286"/>
              <a:gd name="T29" fmla="*/ 756 h 1167"/>
              <a:gd name="T30" fmla="*/ 0 w 1286"/>
              <a:gd name="T31" fmla="*/ 641 h 1167"/>
              <a:gd name="T32" fmla="*/ 3 w 1286"/>
              <a:gd name="T33" fmla="*/ 636 h 1167"/>
              <a:gd name="T34" fmla="*/ 0 w 1286"/>
              <a:gd name="T35" fmla="*/ 636 h 1167"/>
              <a:gd name="T36" fmla="*/ 0 w 1286"/>
              <a:gd name="T37" fmla="*/ 525 h 1167"/>
              <a:gd name="T38" fmla="*/ 8 w 1286"/>
              <a:gd name="T39" fmla="*/ 481 h 1167"/>
              <a:gd name="T40" fmla="*/ 186 w 1286"/>
              <a:gd name="T41" fmla="*/ 71 h 1167"/>
              <a:gd name="T42" fmla="*/ 292 w 1286"/>
              <a:gd name="T43" fmla="*/ 0 h 1167"/>
              <a:gd name="T44" fmla="*/ 817 w 1286"/>
              <a:gd name="T45" fmla="*/ 0 h 11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286" h="1167">
                <a:moveTo>
                  <a:pt x="1050" y="0"/>
                </a:moveTo>
                <a:lnTo>
                  <a:pt x="1285" y="0"/>
                </a:lnTo>
                <a:lnTo>
                  <a:pt x="1285" y="699"/>
                </a:lnTo>
                <a:lnTo>
                  <a:pt x="1050" y="699"/>
                </a:lnTo>
                <a:lnTo>
                  <a:pt x="1050" y="0"/>
                </a:lnTo>
                <a:close/>
                <a:moveTo>
                  <a:pt x="817" y="0"/>
                </a:moveTo>
                <a:cubicBezTo>
                  <a:pt x="880" y="0"/>
                  <a:pt x="935" y="55"/>
                  <a:pt x="935" y="117"/>
                </a:cubicBezTo>
                <a:lnTo>
                  <a:pt x="935" y="699"/>
                </a:lnTo>
                <a:cubicBezTo>
                  <a:pt x="935" y="732"/>
                  <a:pt x="921" y="759"/>
                  <a:pt x="899" y="781"/>
                </a:cubicBezTo>
                <a:lnTo>
                  <a:pt x="517" y="1166"/>
                </a:lnTo>
                <a:lnTo>
                  <a:pt x="454" y="1103"/>
                </a:lnTo>
                <a:cubicBezTo>
                  <a:pt x="437" y="1087"/>
                  <a:pt x="429" y="1068"/>
                  <a:pt x="429" y="1043"/>
                </a:cubicBezTo>
                <a:lnTo>
                  <a:pt x="429" y="1024"/>
                </a:lnTo>
                <a:lnTo>
                  <a:pt x="487" y="756"/>
                </a:lnTo>
                <a:lnTo>
                  <a:pt x="117" y="756"/>
                </a:lnTo>
                <a:cubicBezTo>
                  <a:pt x="55" y="756"/>
                  <a:pt x="0" y="704"/>
                  <a:pt x="0" y="641"/>
                </a:cubicBezTo>
                <a:lnTo>
                  <a:pt x="3" y="636"/>
                </a:lnTo>
                <a:lnTo>
                  <a:pt x="0" y="636"/>
                </a:lnTo>
                <a:lnTo>
                  <a:pt x="0" y="525"/>
                </a:lnTo>
                <a:cubicBezTo>
                  <a:pt x="0" y="508"/>
                  <a:pt x="3" y="495"/>
                  <a:pt x="8" y="481"/>
                </a:cubicBezTo>
                <a:lnTo>
                  <a:pt x="186" y="71"/>
                </a:lnTo>
                <a:cubicBezTo>
                  <a:pt x="202" y="30"/>
                  <a:pt x="243" y="0"/>
                  <a:pt x="292" y="0"/>
                </a:cubicBezTo>
                <a:lnTo>
                  <a:pt x="817" y="0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5" name="Freeform 34"/>
          <p:cNvSpPr>
            <a:spLocks noChangeArrowheads="1"/>
          </p:cNvSpPr>
          <p:nvPr/>
        </p:nvSpPr>
        <p:spPr bwMode="auto">
          <a:xfrm>
            <a:off x="3260724" y="3232152"/>
            <a:ext cx="336550" cy="377825"/>
          </a:xfrm>
          <a:custGeom>
            <a:avLst/>
            <a:gdLst>
              <a:gd name="T0" fmla="*/ 817 w 936"/>
              <a:gd name="T1" fmla="*/ 350 h 1050"/>
              <a:gd name="T2" fmla="*/ 817 w 936"/>
              <a:gd name="T3" fmla="*/ 232 h 1050"/>
              <a:gd name="T4" fmla="*/ 700 w 936"/>
              <a:gd name="T5" fmla="*/ 232 h 1050"/>
              <a:gd name="T6" fmla="*/ 700 w 936"/>
              <a:gd name="T7" fmla="*/ 350 h 1050"/>
              <a:gd name="T8" fmla="*/ 817 w 936"/>
              <a:gd name="T9" fmla="*/ 350 h 1050"/>
              <a:gd name="T10" fmla="*/ 817 w 936"/>
              <a:gd name="T11" fmla="*/ 581 h 1050"/>
              <a:gd name="T12" fmla="*/ 817 w 936"/>
              <a:gd name="T13" fmla="*/ 467 h 1050"/>
              <a:gd name="T14" fmla="*/ 700 w 936"/>
              <a:gd name="T15" fmla="*/ 467 h 1050"/>
              <a:gd name="T16" fmla="*/ 700 w 936"/>
              <a:gd name="T17" fmla="*/ 581 h 1050"/>
              <a:gd name="T18" fmla="*/ 817 w 936"/>
              <a:gd name="T19" fmla="*/ 581 h 1050"/>
              <a:gd name="T20" fmla="*/ 817 w 936"/>
              <a:gd name="T21" fmla="*/ 816 h 1050"/>
              <a:gd name="T22" fmla="*/ 817 w 936"/>
              <a:gd name="T23" fmla="*/ 699 h 1050"/>
              <a:gd name="T24" fmla="*/ 700 w 936"/>
              <a:gd name="T25" fmla="*/ 699 h 1050"/>
              <a:gd name="T26" fmla="*/ 700 w 936"/>
              <a:gd name="T27" fmla="*/ 816 h 1050"/>
              <a:gd name="T28" fmla="*/ 817 w 936"/>
              <a:gd name="T29" fmla="*/ 816 h 1050"/>
              <a:gd name="T30" fmla="*/ 235 w 936"/>
              <a:gd name="T31" fmla="*/ 350 h 1050"/>
              <a:gd name="T32" fmla="*/ 235 w 936"/>
              <a:gd name="T33" fmla="*/ 232 h 1050"/>
              <a:gd name="T34" fmla="*/ 117 w 936"/>
              <a:gd name="T35" fmla="*/ 232 h 1050"/>
              <a:gd name="T36" fmla="*/ 117 w 936"/>
              <a:gd name="T37" fmla="*/ 350 h 1050"/>
              <a:gd name="T38" fmla="*/ 235 w 936"/>
              <a:gd name="T39" fmla="*/ 350 h 1050"/>
              <a:gd name="T40" fmla="*/ 235 w 936"/>
              <a:gd name="T41" fmla="*/ 581 h 1050"/>
              <a:gd name="T42" fmla="*/ 235 w 936"/>
              <a:gd name="T43" fmla="*/ 467 h 1050"/>
              <a:gd name="T44" fmla="*/ 117 w 936"/>
              <a:gd name="T45" fmla="*/ 467 h 1050"/>
              <a:gd name="T46" fmla="*/ 117 w 936"/>
              <a:gd name="T47" fmla="*/ 581 h 1050"/>
              <a:gd name="T48" fmla="*/ 235 w 936"/>
              <a:gd name="T49" fmla="*/ 581 h 1050"/>
              <a:gd name="T50" fmla="*/ 235 w 936"/>
              <a:gd name="T51" fmla="*/ 816 h 1050"/>
              <a:gd name="T52" fmla="*/ 235 w 936"/>
              <a:gd name="T53" fmla="*/ 699 h 1050"/>
              <a:gd name="T54" fmla="*/ 117 w 936"/>
              <a:gd name="T55" fmla="*/ 699 h 1050"/>
              <a:gd name="T56" fmla="*/ 117 w 936"/>
              <a:gd name="T57" fmla="*/ 816 h 1050"/>
              <a:gd name="T58" fmla="*/ 235 w 936"/>
              <a:gd name="T59" fmla="*/ 816 h 1050"/>
              <a:gd name="T60" fmla="*/ 817 w 936"/>
              <a:gd name="T61" fmla="*/ 0 h 1050"/>
              <a:gd name="T62" fmla="*/ 935 w 936"/>
              <a:gd name="T63" fmla="*/ 0 h 1050"/>
              <a:gd name="T64" fmla="*/ 935 w 936"/>
              <a:gd name="T65" fmla="*/ 1049 h 1050"/>
              <a:gd name="T66" fmla="*/ 817 w 936"/>
              <a:gd name="T67" fmla="*/ 1049 h 1050"/>
              <a:gd name="T68" fmla="*/ 817 w 936"/>
              <a:gd name="T69" fmla="*/ 931 h 1050"/>
              <a:gd name="T70" fmla="*/ 700 w 936"/>
              <a:gd name="T71" fmla="*/ 931 h 1050"/>
              <a:gd name="T72" fmla="*/ 700 w 936"/>
              <a:gd name="T73" fmla="*/ 1049 h 1050"/>
              <a:gd name="T74" fmla="*/ 235 w 936"/>
              <a:gd name="T75" fmla="*/ 1049 h 1050"/>
              <a:gd name="T76" fmla="*/ 235 w 936"/>
              <a:gd name="T77" fmla="*/ 931 h 1050"/>
              <a:gd name="T78" fmla="*/ 117 w 936"/>
              <a:gd name="T79" fmla="*/ 931 h 1050"/>
              <a:gd name="T80" fmla="*/ 117 w 936"/>
              <a:gd name="T81" fmla="*/ 1049 h 1050"/>
              <a:gd name="T82" fmla="*/ 0 w 936"/>
              <a:gd name="T83" fmla="*/ 1049 h 1050"/>
              <a:gd name="T84" fmla="*/ 0 w 936"/>
              <a:gd name="T85" fmla="*/ 0 h 1050"/>
              <a:gd name="T86" fmla="*/ 117 w 936"/>
              <a:gd name="T87" fmla="*/ 0 h 1050"/>
              <a:gd name="T88" fmla="*/ 117 w 936"/>
              <a:gd name="T89" fmla="*/ 117 h 1050"/>
              <a:gd name="T90" fmla="*/ 235 w 936"/>
              <a:gd name="T91" fmla="*/ 117 h 1050"/>
              <a:gd name="T92" fmla="*/ 235 w 936"/>
              <a:gd name="T93" fmla="*/ 0 h 1050"/>
              <a:gd name="T94" fmla="*/ 700 w 936"/>
              <a:gd name="T95" fmla="*/ 0 h 1050"/>
              <a:gd name="T96" fmla="*/ 700 w 936"/>
              <a:gd name="T97" fmla="*/ 117 h 1050"/>
              <a:gd name="T98" fmla="*/ 817 w 936"/>
              <a:gd name="T99" fmla="*/ 117 h 1050"/>
              <a:gd name="T100" fmla="*/ 817 w 936"/>
              <a:gd name="T101" fmla="*/ 0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936" h="1050">
                <a:moveTo>
                  <a:pt x="817" y="350"/>
                </a:moveTo>
                <a:lnTo>
                  <a:pt x="817" y="232"/>
                </a:lnTo>
                <a:lnTo>
                  <a:pt x="700" y="232"/>
                </a:lnTo>
                <a:lnTo>
                  <a:pt x="700" y="350"/>
                </a:lnTo>
                <a:lnTo>
                  <a:pt x="817" y="350"/>
                </a:lnTo>
                <a:close/>
                <a:moveTo>
                  <a:pt x="817" y="581"/>
                </a:moveTo>
                <a:lnTo>
                  <a:pt x="817" y="467"/>
                </a:lnTo>
                <a:lnTo>
                  <a:pt x="700" y="467"/>
                </a:lnTo>
                <a:lnTo>
                  <a:pt x="700" y="581"/>
                </a:lnTo>
                <a:lnTo>
                  <a:pt x="817" y="581"/>
                </a:lnTo>
                <a:close/>
                <a:moveTo>
                  <a:pt x="817" y="816"/>
                </a:moveTo>
                <a:lnTo>
                  <a:pt x="817" y="699"/>
                </a:lnTo>
                <a:lnTo>
                  <a:pt x="700" y="699"/>
                </a:lnTo>
                <a:lnTo>
                  <a:pt x="700" y="816"/>
                </a:lnTo>
                <a:lnTo>
                  <a:pt x="817" y="816"/>
                </a:lnTo>
                <a:close/>
                <a:moveTo>
                  <a:pt x="235" y="350"/>
                </a:moveTo>
                <a:lnTo>
                  <a:pt x="235" y="232"/>
                </a:lnTo>
                <a:lnTo>
                  <a:pt x="117" y="232"/>
                </a:lnTo>
                <a:lnTo>
                  <a:pt x="117" y="350"/>
                </a:lnTo>
                <a:lnTo>
                  <a:pt x="235" y="350"/>
                </a:lnTo>
                <a:close/>
                <a:moveTo>
                  <a:pt x="235" y="581"/>
                </a:moveTo>
                <a:lnTo>
                  <a:pt x="235" y="467"/>
                </a:lnTo>
                <a:lnTo>
                  <a:pt x="117" y="467"/>
                </a:lnTo>
                <a:lnTo>
                  <a:pt x="117" y="581"/>
                </a:lnTo>
                <a:lnTo>
                  <a:pt x="235" y="581"/>
                </a:lnTo>
                <a:close/>
                <a:moveTo>
                  <a:pt x="235" y="816"/>
                </a:moveTo>
                <a:lnTo>
                  <a:pt x="235" y="699"/>
                </a:lnTo>
                <a:lnTo>
                  <a:pt x="117" y="699"/>
                </a:lnTo>
                <a:lnTo>
                  <a:pt x="117" y="816"/>
                </a:lnTo>
                <a:lnTo>
                  <a:pt x="235" y="816"/>
                </a:lnTo>
                <a:close/>
                <a:moveTo>
                  <a:pt x="817" y="0"/>
                </a:moveTo>
                <a:lnTo>
                  <a:pt x="935" y="0"/>
                </a:lnTo>
                <a:lnTo>
                  <a:pt x="935" y="1049"/>
                </a:lnTo>
                <a:lnTo>
                  <a:pt x="817" y="1049"/>
                </a:lnTo>
                <a:lnTo>
                  <a:pt x="817" y="931"/>
                </a:lnTo>
                <a:lnTo>
                  <a:pt x="700" y="931"/>
                </a:lnTo>
                <a:lnTo>
                  <a:pt x="700" y="1049"/>
                </a:lnTo>
                <a:lnTo>
                  <a:pt x="235" y="1049"/>
                </a:lnTo>
                <a:lnTo>
                  <a:pt x="235" y="931"/>
                </a:lnTo>
                <a:lnTo>
                  <a:pt x="117" y="931"/>
                </a:lnTo>
                <a:lnTo>
                  <a:pt x="117" y="1049"/>
                </a:lnTo>
                <a:lnTo>
                  <a:pt x="0" y="1049"/>
                </a:lnTo>
                <a:lnTo>
                  <a:pt x="0" y="0"/>
                </a:lnTo>
                <a:lnTo>
                  <a:pt x="117" y="0"/>
                </a:lnTo>
                <a:lnTo>
                  <a:pt x="117" y="117"/>
                </a:lnTo>
                <a:lnTo>
                  <a:pt x="235" y="117"/>
                </a:lnTo>
                <a:lnTo>
                  <a:pt x="235" y="0"/>
                </a:lnTo>
                <a:lnTo>
                  <a:pt x="700" y="0"/>
                </a:lnTo>
                <a:lnTo>
                  <a:pt x="700" y="117"/>
                </a:lnTo>
                <a:lnTo>
                  <a:pt x="817" y="117"/>
                </a:lnTo>
                <a:lnTo>
                  <a:pt x="817" y="0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6" name="Freeform 35"/>
          <p:cNvSpPr>
            <a:spLocks noChangeArrowheads="1"/>
          </p:cNvSpPr>
          <p:nvPr/>
        </p:nvSpPr>
        <p:spPr bwMode="auto">
          <a:xfrm>
            <a:off x="4311651" y="3232152"/>
            <a:ext cx="377825" cy="377825"/>
          </a:xfrm>
          <a:custGeom>
            <a:avLst/>
            <a:gdLst>
              <a:gd name="T0" fmla="*/ 367 w 1051"/>
              <a:gd name="T1" fmla="*/ 1049 h 1050"/>
              <a:gd name="T2" fmla="*/ 1050 w 1051"/>
              <a:gd name="T3" fmla="*/ 366 h 1050"/>
              <a:gd name="T4" fmla="*/ 1050 w 1051"/>
              <a:gd name="T5" fmla="*/ 533 h 1050"/>
              <a:gd name="T6" fmla="*/ 533 w 1051"/>
              <a:gd name="T7" fmla="*/ 1049 h 1050"/>
              <a:gd name="T8" fmla="*/ 367 w 1051"/>
              <a:gd name="T9" fmla="*/ 1049 h 1050"/>
              <a:gd name="T10" fmla="*/ 1050 w 1051"/>
              <a:gd name="T11" fmla="*/ 931 h 1050"/>
              <a:gd name="T12" fmla="*/ 933 w 1051"/>
              <a:gd name="T13" fmla="*/ 1049 h 1050"/>
              <a:gd name="T14" fmla="*/ 818 w 1051"/>
              <a:gd name="T15" fmla="*/ 1049 h 1050"/>
              <a:gd name="T16" fmla="*/ 1050 w 1051"/>
              <a:gd name="T17" fmla="*/ 816 h 1050"/>
              <a:gd name="T18" fmla="*/ 1050 w 1051"/>
              <a:gd name="T19" fmla="*/ 931 h 1050"/>
              <a:gd name="T20" fmla="*/ 118 w 1051"/>
              <a:gd name="T21" fmla="*/ 0 h 1050"/>
              <a:gd name="T22" fmla="*/ 233 w 1051"/>
              <a:gd name="T23" fmla="*/ 0 h 1050"/>
              <a:gd name="T24" fmla="*/ 0 w 1051"/>
              <a:gd name="T25" fmla="*/ 232 h 1050"/>
              <a:gd name="T26" fmla="*/ 0 w 1051"/>
              <a:gd name="T27" fmla="*/ 117 h 1050"/>
              <a:gd name="T28" fmla="*/ 118 w 1051"/>
              <a:gd name="T29" fmla="*/ 0 h 1050"/>
              <a:gd name="T30" fmla="*/ 517 w 1051"/>
              <a:gd name="T31" fmla="*/ 0 h 1050"/>
              <a:gd name="T32" fmla="*/ 684 w 1051"/>
              <a:gd name="T33" fmla="*/ 0 h 1050"/>
              <a:gd name="T34" fmla="*/ 0 w 1051"/>
              <a:gd name="T35" fmla="*/ 682 h 1050"/>
              <a:gd name="T36" fmla="*/ 0 w 1051"/>
              <a:gd name="T37" fmla="*/ 516 h 1050"/>
              <a:gd name="T38" fmla="*/ 517 w 1051"/>
              <a:gd name="T39" fmla="*/ 0 h 1050"/>
              <a:gd name="T40" fmla="*/ 963 w 1051"/>
              <a:gd name="T41" fmla="*/ 5 h 1050"/>
              <a:gd name="T42" fmla="*/ 1047 w 1051"/>
              <a:gd name="T43" fmla="*/ 87 h 1050"/>
              <a:gd name="T44" fmla="*/ 88 w 1051"/>
              <a:gd name="T45" fmla="*/ 1043 h 1050"/>
              <a:gd name="T46" fmla="*/ 6 w 1051"/>
              <a:gd name="T47" fmla="*/ 961 h 1050"/>
              <a:gd name="T48" fmla="*/ 963 w 1051"/>
              <a:gd name="T49" fmla="*/ 5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051" h="1050">
                <a:moveTo>
                  <a:pt x="367" y="1049"/>
                </a:moveTo>
                <a:lnTo>
                  <a:pt x="1050" y="366"/>
                </a:lnTo>
                <a:lnTo>
                  <a:pt x="1050" y="533"/>
                </a:lnTo>
                <a:lnTo>
                  <a:pt x="533" y="1049"/>
                </a:lnTo>
                <a:lnTo>
                  <a:pt x="367" y="1049"/>
                </a:lnTo>
                <a:close/>
                <a:moveTo>
                  <a:pt x="1050" y="931"/>
                </a:moveTo>
                <a:cubicBezTo>
                  <a:pt x="1050" y="994"/>
                  <a:pt x="995" y="1049"/>
                  <a:pt x="933" y="1049"/>
                </a:cubicBezTo>
                <a:lnTo>
                  <a:pt x="818" y="1049"/>
                </a:lnTo>
                <a:lnTo>
                  <a:pt x="1050" y="816"/>
                </a:lnTo>
                <a:lnTo>
                  <a:pt x="1050" y="931"/>
                </a:lnTo>
                <a:close/>
                <a:moveTo>
                  <a:pt x="118" y="0"/>
                </a:moveTo>
                <a:lnTo>
                  <a:pt x="233" y="0"/>
                </a:lnTo>
                <a:lnTo>
                  <a:pt x="0" y="232"/>
                </a:lnTo>
                <a:lnTo>
                  <a:pt x="0" y="117"/>
                </a:lnTo>
                <a:cubicBezTo>
                  <a:pt x="0" y="54"/>
                  <a:pt x="55" y="0"/>
                  <a:pt x="118" y="0"/>
                </a:cubicBezTo>
                <a:close/>
                <a:moveTo>
                  <a:pt x="517" y="0"/>
                </a:moveTo>
                <a:lnTo>
                  <a:pt x="684" y="0"/>
                </a:lnTo>
                <a:lnTo>
                  <a:pt x="0" y="682"/>
                </a:lnTo>
                <a:lnTo>
                  <a:pt x="0" y="516"/>
                </a:lnTo>
                <a:lnTo>
                  <a:pt x="517" y="0"/>
                </a:lnTo>
                <a:close/>
                <a:moveTo>
                  <a:pt x="963" y="5"/>
                </a:moveTo>
                <a:cubicBezTo>
                  <a:pt x="1004" y="16"/>
                  <a:pt x="1037" y="46"/>
                  <a:pt x="1047" y="87"/>
                </a:cubicBezTo>
                <a:lnTo>
                  <a:pt x="88" y="1043"/>
                </a:lnTo>
                <a:cubicBezTo>
                  <a:pt x="48" y="1032"/>
                  <a:pt x="17" y="1001"/>
                  <a:pt x="6" y="961"/>
                </a:cubicBezTo>
                <a:lnTo>
                  <a:pt x="963" y="5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7" name="Freeform 36"/>
          <p:cNvSpPr>
            <a:spLocks noChangeArrowheads="1"/>
          </p:cNvSpPr>
          <p:nvPr/>
        </p:nvSpPr>
        <p:spPr bwMode="auto">
          <a:xfrm>
            <a:off x="5362574" y="3211513"/>
            <a:ext cx="419100" cy="419100"/>
          </a:xfrm>
          <a:custGeom>
            <a:avLst/>
            <a:gdLst>
              <a:gd name="T0" fmla="*/ 875 w 1166"/>
              <a:gd name="T1" fmla="*/ 525 h 1165"/>
              <a:gd name="T2" fmla="*/ 875 w 1166"/>
              <a:gd name="T3" fmla="*/ 408 h 1165"/>
              <a:gd name="T4" fmla="*/ 757 w 1166"/>
              <a:gd name="T5" fmla="*/ 408 h 1165"/>
              <a:gd name="T6" fmla="*/ 757 w 1166"/>
              <a:gd name="T7" fmla="*/ 525 h 1165"/>
              <a:gd name="T8" fmla="*/ 875 w 1166"/>
              <a:gd name="T9" fmla="*/ 525 h 1165"/>
              <a:gd name="T10" fmla="*/ 640 w 1166"/>
              <a:gd name="T11" fmla="*/ 525 h 1165"/>
              <a:gd name="T12" fmla="*/ 640 w 1166"/>
              <a:gd name="T13" fmla="*/ 408 h 1165"/>
              <a:gd name="T14" fmla="*/ 525 w 1166"/>
              <a:gd name="T15" fmla="*/ 408 h 1165"/>
              <a:gd name="T16" fmla="*/ 525 w 1166"/>
              <a:gd name="T17" fmla="*/ 525 h 1165"/>
              <a:gd name="T18" fmla="*/ 640 w 1166"/>
              <a:gd name="T19" fmla="*/ 525 h 1165"/>
              <a:gd name="T20" fmla="*/ 407 w 1166"/>
              <a:gd name="T21" fmla="*/ 525 h 1165"/>
              <a:gd name="T22" fmla="*/ 407 w 1166"/>
              <a:gd name="T23" fmla="*/ 408 h 1165"/>
              <a:gd name="T24" fmla="*/ 290 w 1166"/>
              <a:gd name="T25" fmla="*/ 408 h 1165"/>
              <a:gd name="T26" fmla="*/ 290 w 1166"/>
              <a:gd name="T27" fmla="*/ 525 h 1165"/>
              <a:gd name="T28" fmla="*/ 407 w 1166"/>
              <a:gd name="T29" fmla="*/ 525 h 1165"/>
              <a:gd name="T30" fmla="*/ 1050 w 1166"/>
              <a:gd name="T31" fmla="*/ 0 h 1165"/>
              <a:gd name="T32" fmla="*/ 1165 w 1166"/>
              <a:gd name="T33" fmla="*/ 115 h 1165"/>
              <a:gd name="T34" fmla="*/ 1165 w 1166"/>
              <a:gd name="T35" fmla="*/ 814 h 1165"/>
              <a:gd name="T36" fmla="*/ 1050 w 1166"/>
              <a:gd name="T37" fmla="*/ 932 h 1165"/>
              <a:gd name="T38" fmla="*/ 232 w 1166"/>
              <a:gd name="T39" fmla="*/ 932 h 1165"/>
              <a:gd name="T40" fmla="*/ 0 w 1166"/>
              <a:gd name="T41" fmla="*/ 1164 h 1165"/>
              <a:gd name="T42" fmla="*/ 0 w 1166"/>
              <a:gd name="T43" fmla="*/ 115 h 1165"/>
              <a:gd name="T44" fmla="*/ 115 w 1166"/>
              <a:gd name="T45" fmla="*/ 0 h 1165"/>
              <a:gd name="T46" fmla="*/ 1050 w 1166"/>
              <a:gd name="T47" fmla="*/ 0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166" h="1165">
                <a:moveTo>
                  <a:pt x="875" y="525"/>
                </a:moveTo>
                <a:lnTo>
                  <a:pt x="875" y="408"/>
                </a:lnTo>
                <a:lnTo>
                  <a:pt x="757" y="408"/>
                </a:lnTo>
                <a:lnTo>
                  <a:pt x="757" y="525"/>
                </a:lnTo>
                <a:lnTo>
                  <a:pt x="875" y="525"/>
                </a:lnTo>
                <a:close/>
                <a:moveTo>
                  <a:pt x="640" y="525"/>
                </a:moveTo>
                <a:lnTo>
                  <a:pt x="640" y="408"/>
                </a:lnTo>
                <a:lnTo>
                  <a:pt x="525" y="408"/>
                </a:lnTo>
                <a:lnTo>
                  <a:pt x="525" y="525"/>
                </a:lnTo>
                <a:lnTo>
                  <a:pt x="640" y="525"/>
                </a:lnTo>
                <a:close/>
                <a:moveTo>
                  <a:pt x="407" y="525"/>
                </a:moveTo>
                <a:lnTo>
                  <a:pt x="407" y="408"/>
                </a:lnTo>
                <a:lnTo>
                  <a:pt x="290" y="408"/>
                </a:lnTo>
                <a:lnTo>
                  <a:pt x="290" y="525"/>
                </a:lnTo>
                <a:lnTo>
                  <a:pt x="407" y="525"/>
                </a:lnTo>
                <a:close/>
                <a:moveTo>
                  <a:pt x="1050" y="0"/>
                </a:moveTo>
                <a:cubicBezTo>
                  <a:pt x="1113" y="0"/>
                  <a:pt x="1165" y="52"/>
                  <a:pt x="1165" y="115"/>
                </a:cubicBezTo>
                <a:lnTo>
                  <a:pt x="1165" y="814"/>
                </a:lnTo>
                <a:cubicBezTo>
                  <a:pt x="1165" y="877"/>
                  <a:pt x="1113" y="932"/>
                  <a:pt x="1050" y="932"/>
                </a:cubicBezTo>
                <a:lnTo>
                  <a:pt x="232" y="932"/>
                </a:lnTo>
                <a:lnTo>
                  <a:pt x="0" y="1164"/>
                </a:lnTo>
                <a:lnTo>
                  <a:pt x="0" y="115"/>
                </a:lnTo>
                <a:cubicBezTo>
                  <a:pt x="0" y="52"/>
                  <a:pt x="52" y="0"/>
                  <a:pt x="115" y="0"/>
                </a:cubicBezTo>
                <a:lnTo>
                  <a:pt x="1050" y="0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8" name="Freeform 37"/>
          <p:cNvSpPr>
            <a:spLocks noChangeArrowheads="1"/>
          </p:cNvSpPr>
          <p:nvPr/>
        </p:nvSpPr>
        <p:spPr bwMode="auto">
          <a:xfrm>
            <a:off x="6496049" y="3263902"/>
            <a:ext cx="293688" cy="314325"/>
          </a:xfrm>
          <a:custGeom>
            <a:avLst/>
            <a:gdLst>
              <a:gd name="T0" fmla="*/ 407 w 815"/>
              <a:gd name="T1" fmla="*/ 118 h 875"/>
              <a:gd name="T2" fmla="*/ 298 w 815"/>
              <a:gd name="T3" fmla="*/ 410 h 875"/>
              <a:gd name="T4" fmla="*/ 516 w 815"/>
              <a:gd name="T5" fmla="*/ 410 h 875"/>
              <a:gd name="T6" fmla="*/ 407 w 815"/>
              <a:gd name="T7" fmla="*/ 118 h 875"/>
              <a:gd name="T8" fmla="*/ 262 w 815"/>
              <a:gd name="T9" fmla="*/ 513 h 875"/>
              <a:gd name="T10" fmla="*/ 207 w 815"/>
              <a:gd name="T11" fmla="*/ 642 h 875"/>
              <a:gd name="T12" fmla="*/ 87 w 815"/>
              <a:gd name="T13" fmla="*/ 642 h 875"/>
              <a:gd name="T14" fmla="*/ 363 w 815"/>
              <a:gd name="T15" fmla="*/ 0 h 875"/>
              <a:gd name="T16" fmla="*/ 451 w 815"/>
              <a:gd name="T17" fmla="*/ 0 h 875"/>
              <a:gd name="T18" fmla="*/ 727 w 815"/>
              <a:gd name="T19" fmla="*/ 642 h 875"/>
              <a:gd name="T20" fmla="*/ 607 w 815"/>
              <a:gd name="T21" fmla="*/ 642 h 875"/>
              <a:gd name="T22" fmla="*/ 552 w 815"/>
              <a:gd name="T23" fmla="*/ 513 h 875"/>
              <a:gd name="T24" fmla="*/ 262 w 815"/>
              <a:gd name="T25" fmla="*/ 513 h 875"/>
              <a:gd name="T26" fmla="*/ 0 w 815"/>
              <a:gd name="T27" fmla="*/ 759 h 875"/>
              <a:gd name="T28" fmla="*/ 814 w 815"/>
              <a:gd name="T29" fmla="*/ 759 h 875"/>
              <a:gd name="T30" fmla="*/ 814 w 815"/>
              <a:gd name="T31" fmla="*/ 874 h 875"/>
              <a:gd name="T32" fmla="*/ 0 w 815"/>
              <a:gd name="T33" fmla="*/ 874 h 875"/>
              <a:gd name="T34" fmla="*/ 0 w 815"/>
              <a:gd name="T35" fmla="*/ 759 h 8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815" h="875">
                <a:moveTo>
                  <a:pt x="407" y="118"/>
                </a:moveTo>
                <a:lnTo>
                  <a:pt x="298" y="410"/>
                </a:lnTo>
                <a:lnTo>
                  <a:pt x="516" y="410"/>
                </a:lnTo>
                <a:lnTo>
                  <a:pt x="407" y="118"/>
                </a:lnTo>
                <a:close/>
                <a:moveTo>
                  <a:pt x="262" y="513"/>
                </a:moveTo>
                <a:lnTo>
                  <a:pt x="207" y="642"/>
                </a:lnTo>
                <a:lnTo>
                  <a:pt x="87" y="642"/>
                </a:lnTo>
                <a:lnTo>
                  <a:pt x="363" y="0"/>
                </a:lnTo>
                <a:lnTo>
                  <a:pt x="451" y="0"/>
                </a:lnTo>
                <a:lnTo>
                  <a:pt x="727" y="642"/>
                </a:lnTo>
                <a:lnTo>
                  <a:pt x="607" y="642"/>
                </a:lnTo>
                <a:lnTo>
                  <a:pt x="552" y="513"/>
                </a:lnTo>
                <a:lnTo>
                  <a:pt x="262" y="513"/>
                </a:lnTo>
                <a:close/>
                <a:moveTo>
                  <a:pt x="0" y="759"/>
                </a:moveTo>
                <a:lnTo>
                  <a:pt x="814" y="759"/>
                </a:lnTo>
                <a:lnTo>
                  <a:pt x="814" y="874"/>
                </a:lnTo>
                <a:lnTo>
                  <a:pt x="0" y="874"/>
                </a:lnTo>
                <a:lnTo>
                  <a:pt x="0" y="759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9" name="Freeform 38"/>
          <p:cNvSpPr>
            <a:spLocks noChangeArrowheads="1"/>
          </p:cNvSpPr>
          <p:nvPr/>
        </p:nvSpPr>
        <p:spPr bwMode="auto">
          <a:xfrm>
            <a:off x="7513637" y="3263902"/>
            <a:ext cx="400050" cy="314325"/>
          </a:xfrm>
          <a:custGeom>
            <a:avLst/>
            <a:gdLst>
              <a:gd name="T0" fmla="*/ 1110 w 1111"/>
              <a:gd name="T1" fmla="*/ 293 h 875"/>
              <a:gd name="T2" fmla="*/ 1110 w 1111"/>
              <a:gd name="T3" fmla="*/ 467 h 875"/>
              <a:gd name="T4" fmla="*/ 935 w 1111"/>
              <a:gd name="T5" fmla="*/ 467 h 875"/>
              <a:gd name="T6" fmla="*/ 935 w 1111"/>
              <a:gd name="T7" fmla="*/ 874 h 875"/>
              <a:gd name="T8" fmla="*/ 760 w 1111"/>
              <a:gd name="T9" fmla="*/ 874 h 875"/>
              <a:gd name="T10" fmla="*/ 760 w 1111"/>
              <a:gd name="T11" fmla="*/ 467 h 875"/>
              <a:gd name="T12" fmla="*/ 585 w 1111"/>
              <a:gd name="T13" fmla="*/ 467 h 875"/>
              <a:gd name="T14" fmla="*/ 585 w 1111"/>
              <a:gd name="T15" fmla="*/ 293 h 875"/>
              <a:gd name="T16" fmla="*/ 1110 w 1111"/>
              <a:gd name="T17" fmla="*/ 293 h 875"/>
              <a:gd name="T18" fmla="*/ 0 w 1111"/>
              <a:gd name="T19" fmla="*/ 0 h 875"/>
              <a:gd name="T20" fmla="*/ 760 w 1111"/>
              <a:gd name="T21" fmla="*/ 0 h 875"/>
              <a:gd name="T22" fmla="*/ 760 w 1111"/>
              <a:gd name="T23" fmla="*/ 175 h 875"/>
              <a:gd name="T24" fmla="*/ 467 w 1111"/>
              <a:gd name="T25" fmla="*/ 175 h 875"/>
              <a:gd name="T26" fmla="*/ 467 w 1111"/>
              <a:gd name="T27" fmla="*/ 874 h 875"/>
              <a:gd name="T28" fmla="*/ 292 w 1111"/>
              <a:gd name="T29" fmla="*/ 874 h 875"/>
              <a:gd name="T30" fmla="*/ 292 w 1111"/>
              <a:gd name="T31" fmla="*/ 175 h 875"/>
              <a:gd name="T32" fmla="*/ 0 w 1111"/>
              <a:gd name="T33" fmla="*/ 175 h 875"/>
              <a:gd name="T34" fmla="*/ 0 w 1111"/>
              <a:gd name="T35" fmla="*/ 0 h 8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111" h="875">
                <a:moveTo>
                  <a:pt x="1110" y="293"/>
                </a:moveTo>
                <a:lnTo>
                  <a:pt x="1110" y="467"/>
                </a:lnTo>
                <a:lnTo>
                  <a:pt x="935" y="467"/>
                </a:lnTo>
                <a:lnTo>
                  <a:pt x="935" y="874"/>
                </a:lnTo>
                <a:lnTo>
                  <a:pt x="760" y="874"/>
                </a:lnTo>
                <a:lnTo>
                  <a:pt x="760" y="467"/>
                </a:lnTo>
                <a:lnTo>
                  <a:pt x="585" y="467"/>
                </a:lnTo>
                <a:lnTo>
                  <a:pt x="585" y="293"/>
                </a:lnTo>
                <a:lnTo>
                  <a:pt x="1110" y="293"/>
                </a:lnTo>
                <a:close/>
                <a:moveTo>
                  <a:pt x="0" y="0"/>
                </a:moveTo>
                <a:lnTo>
                  <a:pt x="760" y="0"/>
                </a:lnTo>
                <a:lnTo>
                  <a:pt x="760" y="175"/>
                </a:lnTo>
                <a:lnTo>
                  <a:pt x="467" y="175"/>
                </a:lnTo>
                <a:lnTo>
                  <a:pt x="467" y="874"/>
                </a:lnTo>
                <a:lnTo>
                  <a:pt x="292" y="874"/>
                </a:lnTo>
                <a:lnTo>
                  <a:pt x="292" y="175"/>
                </a:lnTo>
                <a:lnTo>
                  <a:pt x="0" y="175"/>
                </a:lnTo>
                <a:lnTo>
                  <a:pt x="0" y="0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0" name="Freeform 39"/>
          <p:cNvSpPr>
            <a:spLocks noChangeArrowheads="1"/>
          </p:cNvSpPr>
          <p:nvPr/>
        </p:nvSpPr>
        <p:spPr bwMode="auto">
          <a:xfrm>
            <a:off x="8551862" y="3295651"/>
            <a:ext cx="463550" cy="252412"/>
          </a:xfrm>
          <a:custGeom>
            <a:avLst/>
            <a:gdLst>
              <a:gd name="T0" fmla="*/ 760 w 1286"/>
              <a:gd name="T1" fmla="*/ 0 h 700"/>
              <a:gd name="T2" fmla="*/ 1285 w 1286"/>
              <a:gd name="T3" fmla="*/ 699 h 700"/>
              <a:gd name="T4" fmla="*/ 0 w 1286"/>
              <a:gd name="T5" fmla="*/ 699 h 700"/>
              <a:gd name="T6" fmla="*/ 350 w 1286"/>
              <a:gd name="T7" fmla="*/ 232 h 700"/>
              <a:gd name="T8" fmla="*/ 613 w 1286"/>
              <a:gd name="T9" fmla="*/ 581 h 700"/>
              <a:gd name="T10" fmla="*/ 706 w 1286"/>
              <a:gd name="T11" fmla="*/ 513 h 700"/>
              <a:gd name="T12" fmla="*/ 542 w 1286"/>
              <a:gd name="T13" fmla="*/ 292 h 700"/>
              <a:gd name="T14" fmla="*/ 760 w 1286"/>
              <a:gd name="T15" fmla="*/ 0 h 7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286" h="700">
                <a:moveTo>
                  <a:pt x="760" y="0"/>
                </a:moveTo>
                <a:lnTo>
                  <a:pt x="1285" y="699"/>
                </a:lnTo>
                <a:lnTo>
                  <a:pt x="0" y="699"/>
                </a:lnTo>
                <a:lnTo>
                  <a:pt x="350" y="232"/>
                </a:lnTo>
                <a:lnTo>
                  <a:pt x="613" y="581"/>
                </a:lnTo>
                <a:lnTo>
                  <a:pt x="706" y="513"/>
                </a:lnTo>
                <a:lnTo>
                  <a:pt x="542" y="292"/>
                </a:lnTo>
                <a:lnTo>
                  <a:pt x="760" y="0"/>
                </a:lnTo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1" name="Freeform 40"/>
          <p:cNvSpPr>
            <a:spLocks noChangeArrowheads="1"/>
          </p:cNvSpPr>
          <p:nvPr/>
        </p:nvSpPr>
        <p:spPr bwMode="auto">
          <a:xfrm>
            <a:off x="9677399" y="3190877"/>
            <a:ext cx="357188" cy="461963"/>
          </a:xfrm>
          <a:custGeom>
            <a:avLst/>
            <a:gdLst>
              <a:gd name="T0" fmla="*/ 875 w 991"/>
              <a:gd name="T1" fmla="*/ 3 h 1285"/>
              <a:gd name="T2" fmla="*/ 990 w 991"/>
              <a:gd name="T3" fmla="*/ 118 h 1285"/>
              <a:gd name="T4" fmla="*/ 990 w 991"/>
              <a:gd name="T5" fmla="*/ 1109 h 1285"/>
              <a:gd name="T6" fmla="*/ 875 w 991"/>
              <a:gd name="T7" fmla="*/ 1224 h 1285"/>
              <a:gd name="T8" fmla="*/ 752 w 991"/>
              <a:gd name="T9" fmla="*/ 1224 h 1285"/>
              <a:gd name="T10" fmla="*/ 697 w 991"/>
              <a:gd name="T11" fmla="*/ 992 h 1285"/>
              <a:gd name="T12" fmla="*/ 875 w 991"/>
              <a:gd name="T13" fmla="*/ 992 h 1285"/>
              <a:gd name="T14" fmla="*/ 875 w 991"/>
              <a:gd name="T15" fmla="*/ 235 h 1285"/>
              <a:gd name="T16" fmla="*/ 290 w 991"/>
              <a:gd name="T17" fmla="*/ 235 h 1285"/>
              <a:gd name="T18" fmla="*/ 290 w 991"/>
              <a:gd name="T19" fmla="*/ 585 h 1285"/>
              <a:gd name="T20" fmla="*/ 175 w 991"/>
              <a:gd name="T21" fmla="*/ 547 h 1285"/>
              <a:gd name="T22" fmla="*/ 175 w 991"/>
              <a:gd name="T23" fmla="*/ 118 h 1285"/>
              <a:gd name="T24" fmla="*/ 290 w 991"/>
              <a:gd name="T25" fmla="*/ 0 h 1285"/>
              <a:gd name="T26" fmla="*/ 875 w 991"/>
              <a:gd name="T27" fmla="*/ 3 h 1285"/>
              <a:gd name="T28" fmla="*/ 0 w 991"/>
              <a:gd name="T29" fmla="*/ 643 h 1285"/>
              <a:gd name="T30" fmla="*/ 640 w 991"/>
              <a:gd name="T31" fmla="*/ 1284 h 1285"/>
              <a:gd name="T32" fmla="*/ 525 w 991"/>
              <a:gd name="T33" fmla="*/ 1284 h 1285"/>
              <a:gd name="T34" fmla="*/ 0 w 991"/>
              <a:gd name="T35" fmla="*/ 759 h 1285"/>
              <a:gd name="T36" fmla="*/ 0 w 991"/>
              <a:gd name="T37" fmla="*/ 643 h 1285"/>
              <a:gd name="T38" fmla="*/ 0 w 991"/>
              <a:gd name="T39" fmla="*/ 1109 h 1285"/>
              <a:gd name="T40" fmla="*/ 175 w 991"/>
              <a:gd name="T41" fmla="*/ 1284 h 1285"/>
              <a:gd name="T42" fmla="*/ 0 w 991"/>
              <a:gd name="T43" fmla="*/ 1284 h 1285"/>
              <a:gd name="T44" fmla="*/ 0 w 991"/>
              <a:gd name="T45" fmla="*/ 1109 h 1285"/>
              <a:gd name="T46" fmla="*/ 0 w 991"/>
              <a:gd name="T47" fmla="*/ 874 h 1285"/>
              <a:gd name="T48" fmla="*/ 407 w 991"/>
              <a:gd name="T49" fmla="*/ 1284 h 1285"/>
              <a:gd name="T50" fmla="*/ 290 w 991"/>
              <a:gd name="T51" fmla="*/ 1284 h 1285"/>
              <a:gd name="T52" fmla="*/ 0 w 991"/>
              <a:gd name="T53" fmla="*/ 992 h 1285"/>
              <a:gd name="T54" fmla="*/ 0 w 991"/>
              <a:gd name="T55" fmla="*/ 874 h 12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991" h="1285">
                <a:moveTo>
                  <a:pt x="875" y="3"/>
                </a:moveTo>
                <a:cubicBezTo>
                  <a:pt x="938" y="3"/>
                  <a:pt x="990" y="55"/>
                  <a:pt x="990" y="118"/>
                </a:cubicBezTo>
                <a:lnTo>
                  <a:pt x="990" y="1109"/>
                </a:lnTo>
                <a:cubicBezTo>
                  <a:pt x="990" y="1172"/>
                  <a:pt x="938" y="1224"/>
                  <a:pt x="875" y="1224"/>
                </a:cubicBezTo>
                <a:lnTo>
                  <a:pt x="752" y="1224"/>
                </a:lnTo>
                <a:cubicBezTo>
                  <a:pt x="746" y="1142"/>
                  <a:pt x="727" y="1065"/>
                  <a:pt x="697" y="992"/>
                </a:cubicBezTo>
                <a:lnTo>
                  <a:pt x="875" y="992"/>
                </a:lnTo>
                <a:lnTo>
                  <a:pt x="875" y="235"/>
                </a:lnTo>
                <a:lnTo>
                  <a:pt x="290" y="235"/>
                </a:lnTo>
                <a:lnTo>
                  <a:pt x="290" y="585"/>
                </a:lnTo>
                <a:cubicBezTo>
                  <a:pt x="251" y="569"/>
                  <a:pt x="216" y="555"/>
                  <a:pt x="175" y="547"/>
                </a:cubicBezTo>
                <a:lnTo>
                  <a:pt x="175" y="118"/>
                </a:lnTo>
                <a:cubicBezTo>
                  <a:pt x="175" y="55"/>
                  <a:pt x="227" y="0"/>
                  <a:pt x="290" y="0"/>
                </a:cubicBezTo>
                <a:lnTo>
                  <a:pt x="875" y="3"/>
                </a:lnTo>
                <a:close/>
                <a:moveTo>
                  <a:pt x="0" y="643"/>
                </a:moveTo>
                <a:cubicBezTo>
                  <a:pt x="355" y="643"/>
                  <a:pt x="640" y="929"/>
                  <a:pt x="640" y="1284"/>
                </a:cubicBezTo>
                <a:lnTo>
                  <a:pt x="525" y="1284"/>
                </a:lnTo>
                <a:cubicBezTo>
                  <a:pt x="525" y="994"/>
                  <a:pt x="290" y="759"/>
                  <a:pt x="0" y="759"/>
                </a:cubicBezTo>
                <a:lnTo>
                  <a:pt x="0" y="643"/>
                </a:lnTo>
                <a:close/>
                <a:moveTo>
                  <a:pt x="0" y="1109"/>
                </a:moveTo>
                <a:cubicBezTo>
                  <a:pt x="96" y="1109"/>
                  <a:pt x="175" y="1188"/>
                  <a:pt x="175" y="1284"/>
                </a:cubicBezTo>
                <a:lnTo>
                  <a:pt x="0" y="1284"/>
                </a:lnTo>
                <a:lnTo>
                  <a:pt x="0" y="1109"/>
                </a:lnTo>
                <a:close/>
                <a:moveTo>
                  <a:pt x="0" y="874"/>
                </a:moveTo>
                <a:cubicBezTo>
                  <a:pt x="227" y="874"/>
                  <a:pt x="407" y="1057"/>
                  <a:pt x="407" y="1284"/>
                </a:cubicBezTo>
                <a:lnTo>
                  <a:pt x="290" y="1284"/>
                </a:lnTo>
                <a:cubicBezTo>
                  <a:pt x="290" y="1123"/>
                  <a:pt x="161" y="992"/>
                  <a:pt x="0" y="992"/>
                </a:cubicBezTo>
                <a:lnTo>
                  <a:pt x="0" y="874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2" name="Freeform 41"/>
          <p:cNvSpPr>
            <a:spLocks noChangeArrowheads="1"/>
          </p:cNvSpPr>
          <p:nvPr/>
        </p:nvSpPr>
        <p:spPr bwMode="auto">
          <a:xfrm>
            <a:off x="10715624" y="3211513"/>
            <a:ext cx="419100" cy="419100"/>
          </a:xfrm>
          <a:custGeom>
            <a:avLst/>
            <a:gdLst>
              <a:gd name="T0" fmla="*/ 583 w 1166"/>
              <a:gd name="T1" fmla="*/ 901 h 1165"/>
              <a:gd name="T2" fmla="*/ 285 w 1166"/>
              <a:gd name="T3" fmla="*/ 699 h 1165"/>
              <a:gd name="T4" fmla="*/ 881 w 1166"/>
              <a:gd name="T5" fmla="*/ 699 h 1165"/>
              <a:gd name="T6" fmla="*/ 583 w 1166"/>
              <a:gd name="T7" fmla="*/ 901 h 1165"/>
              <a:gd name="T8" fmla="*/ 378 w 1166"/>
              <a:gd name="T9" fmla="*/ 525 h 1165"/>
              <a:gd name="T10" fmla="*/ 290 w 1166"/>
              <a:gd name="T11" fmla="*/ 438 h 1165"/>
              <a:gd name="T12" fmla="*/ 378 w 1166"/>
              <a:gd name="T13" fmla="*/ 350 h 1165"/>
              <a:gd name="T14" fmla="*/ 465 w 1166"/>
              <a:gd name="T15" fmla="*/ 438 h 1165"/>
              <a:gd name="T16" fmla="*/ 378 w 1166"/>
              <a:gd name="T17" fmla="*/ 525 h 1165"/>
              <a:gd name="T18" fmla="*/ 788 w 1166"/>
              <a:gd name="T19" fmla="*/ 525 h 1165"/>
              <a:gd name="T20" fmla="*/ 700 w 1166"/>
              <a:gd name="T21" fmla="*/ 438 h 1165"/>
              <a:gd name="T22" fmla="*/ 788 w 1166"/>
              <a:gd name="T23" fmla="*/ 350 h 1165"/>
              <a:gd name="T24" fmla="*/ 875 w 1166"/>
              <a:gd name="T25" fmla="*/ 438 h 1165"/>
              <a:gd name="T26" fmla="*/ 788 w 1166"/>
              <a:gd name="T27" fmla="*/ 525 h 1165"/>
              <a:gd name="T28" fmla="*/ 583 w 1166"/>
              <a:gd name="T29" fmla="*/ 1049 h 1165"/>
              <a:gd name="T30" fmla="*/ 1050 w 1166"/>
              <a:gd name="T31" fmla="*/ 583 h 1165"/>
              <a:gd name="T32" fmla="*/ 583 w 1166"/>
              <a:gd name="T33" fmla="*/ 115 h 1165"/>
              <a:gd name="T34" fmla="*/ 115 w 1166"/>
              <a:gd name="T35" fmla="*/ 583 h 1165"/>
              <a:gd name="T36" fmla="*/ 583 w 1166"/>
              <a:gd name="T37" fmla="*/ 1049 h 1165"/>
              <a:gd name="T38" fmla="*/ 583 w 1166"/>
              <a:gd name="T39" fmla="*/ 0 h 1165"/>
              <a:gd name="T40" fmla="*/ 1165 w 1166"/>
              <a:gd name="T41" fmla="*/ 583 h 1165"/>
              <a:gd name="T42" fmla="*/ 583 w 1166"/>
              <a:gd name="T43" fmla="*/ 1164 h 1165"/>
              <a:gd name="T44" fmla="*/ 0 w 1166"/>
              <a:gd name="T45" fmla="*/ 583 h 1165"/>
              <a:gd name="T46" fmla="*/ 583 w 1166"/>
              <a:gd name="T47" fmla="*/ 0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166" h="1165">
                <a:moveTo>
                  <a:pt x="583" y="901"/>
                </a:moveTo>
                <a:cubicBezTo>
                  <a:pt x="446" y="901"/>
                  <a:pt x="331" y="819"/>
                  <a:pt x="285" y="699"/>
                </a:cubicBezTo>
                <a:lnTo>
                  <a:pt x="881" y="699"/>
                </a:lnTo>
                <a:cubicBezTo>
                  <a:pt x="834" y="819"/>
                  <a:pt x="719" y="901"/>
                  <a:pt x="583" y="901"/>
                </a:cubicBezTo>
                <a:close/>
                <a:moveTo>
                  <a:pt x="378" y="525"/>
                </a:moveTo>
                <a:cubicBezTo>
                  <a:pt x="328" y="525"/>
                  <a:pt x="290" y="487"/>
                  <a:pt x="290" y="438"/>
                </a:cubicBezTo>
                <a:cubicBezTo>
                  <a:pt x="290" y="388"/>
                  <a:pt x="329" y="350"/>
                  <a:pt x="378" y="350"/>
                </a:cubicBezTo>
                <a:cubicBezTo>
                  <a:pt x="428" y="350"/>
                  <a:pt x="465" y="388"/>
                  <a:pt x="465" y="438"/>
                </a:cubicBezTo>
                <a:cubicBezTo>
                  <a:pt x="465" y="487"/>
                  <a:pt x="427" y="525"/>
                  <a:pt x="378" y="525"/>
                </a:cubicBezTo>
                <a:close/>
                <a:moveTo>
                  <a:pt x="788" y="525"/>
                </a:moveTo>
                <a:cubicBezTo>
                  <a:pt x="738" y="525"/>
                  <a:pt x="700" y="487"/>
                  <a:pt x="700" y="438"/>
                </a:cubicBezTo>
                <a:cubicBezTo>
                  <a:pt x="700" y="388"/>
                  <a:pt x="739" y="350"/>
                  <a:pt x="788" y="350"/>
                </a:cubicBezTo>
                <a:cubicBezTo>
                  <a:pt x="838" y="350"/>
                  <a:pt x="875" y="388"/>
                  <a:pt x="875" y="438"/>
                </a:cubicBezTo>
                <a:cubicBezTo>
                  <a:pt x="875" y="487"/>
                  <a:pt x="837" y="525"/>
                  <a:pt x="788" y="525"/>
                </a:cubicBezTo>
                <a:close/>
                <a:moveTo>
                  <a:pt x="583" y="1049"/>
                </a:moveTo>
                <a:cubicBezTo>
                  <a:pt x="840" y="1049"/>
                  <a:pt x="1050" y="839"/>
                  <a:pt x="1050" y="583"/>
                </a:cubicBezTo>
                <a:cubicBezTo>
                  <a:pt x="1050" y="326"/>
                  <a:pt x="840" y="115"/>
                  <a:pt x="583" y="115"/>
                </a:cubicBezTo>
                <a:cubicBezTo>
                  <a:pt x="326" y="115"/>
                  <a:pt x="115" y="326"/>
                  <a:pt x="115" y="583"/>
                </a:cubicBezTo>
                <a:cubicBezTo>
                  <a:pt x="115" y="839"/>
                  <a:pt x="326" y="1049"/>
                  <a:pt x="583" y="1049"/>
                </a:cubicBezTo>
                <a:close/>
                <a:moveTo>
                  <a:pt x="583" y="0"/>
                </a:moveTo>
                <a:cubicBezTo>
                  <a:pt x="905" y="0"/>
                  <a:pt x="1165" y="260"/>
                  <a:pt x="1165" y="583"/>
                </a:cubicBezTo>
                <a:cubicBezTo>
                  <a:pt x="1165" y="905"/>
                  <a:pt x="906" y="1164"/>
                  <a:pt x="583" y="1164"/>
                </a:cubicBezTo>
                <a:cubicBezTo>
                  <a:pt x="261" y="1164"/>
                  <a:pt x="0" y="905"/>
                  <a:pt x="0" y="583"/>
                </a:cubicBezTo>
                <a:cubicBezTo>
                  <a:pt x="0" y="260"/>
                  <a:pt x="260" y="0"/>
                  <a:pt x="583" y="0"/>
                </a:cubicBez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3" name="Freeform 42"/>
          <p:cNvSpPr>
            <a:spLocks noChangeArrowheads="1"/>
          </p:cNvSpPr>
          <p:nvPr/>
        </p:nvSpPr>
        <p:spPr bwMode="auto">
          <a:xfrm>
            <a:off x="1055687" y="4083051"/>
            <a:ext cx="463550" cy="420689"/>
          </a:xfrm>
          <a:custGeom>
            <a:avLst/>
            <a:gdLst>
              <a:gd name="T0" fmla="*/ 1285 w 1286"/>
              <a:gd name="T1" fmla="*/ 525 h 1169"/>
              <a:gd name="T2" fmla="*/ 1282 w 1286"/>
              <a:gd name="T3" fmla="*/ 531 h 1169"/>
              <a:gd name="T4" fmla="*/ 1285 w 1286"/>
              <a:gd name="T5" fmla="*/ 531 h 1169"/>
              <a:gd name="T6" fmla="*/ 1285 w 1286"/>
              <a:gd name="T7" fmla="*/ 643 h 1169"/>
              <a:gd name="T8" fmla="*/ 1277 w 1286"/>
              <a:gd name="T9" fmla="*/ 686 h 1169"/>
              <a:gd name="T10" fmla="*/ 1099 w 1286"/>
              <a:gd name="T11" fmla="*/ 1097 h 1169"/>
              <a:gd name="T12" fmla="*/ 993 w 1286"/>
              <a:gd name="T13" fmla="*/ 1168 h 1169"/>
              <a:gd name="T14" fmla="*/ 468 w 1286"/>
              <a:gd name="T15" fmla="*/ 1168 h 1169"/>
              <a:gd name="T16" fmla="*/ 350 w 1286"/>
              <a:gd name="T17" fmla="*/ 1050 h 1169"/>
              <a:gd name="T18" fmla="*/ 350 w 1286"/>
              <a:gd name="T19" fmla="*/ 468 h 1169"/>
              <a:gd name="T20" fmla="*/ 386 w 1286"/>
              <a:gd name="T21" fmla="*/ 386 h 1169"/>
              <a:gd name="T22" fmla="*/ 768 w 1286"/>
              <a:gd name="T23" fmla="*/ 0 h 1169"/>
              <a:gd name="T24" fmla="*/ 831 w 1286"/>
              <a:gd name="T25" fmla="*/ 63 h 1169"/>
              <a:gd name="T26" fmla="*/ 856 w 1286"/>
              <a:gd name="T27" fmla="*/ 123 h 1169"/>
              <a:gd name="T28" fmla="*/ 856 w 1286"/>
              <a:gd name="T29" fmla="*/ 142 h 1169"/>
              <a:gd name="T30" fmla="*/ 798 w 1286"/>
              <a:gd name="T31" fmla="*/ 410 h 1169"/>
              <a:gd name="T32" fmla="*/ 1168 w 1286"/>
              <a:gd name="T33" fmla="*/ 410 h 1169"/>
              <a:gd name="T34" fmla="*/ 1285 w 1286"/>
              <a:gd name="T35" fmla="*/ 525 h 1169"/>
              <a:gd name="T36" fmla="*/ 0 w 1286"/>
              <a:gd name="T37" fmla="*/ 1168 h 1169"/>
              <a:gd name="T38" fmla="*/ 0 w 1286"/>
              <a:gd name="T39" fmla="*/ 468 h 1169"/>
              <a:gd name="T40" fmla="*/ 235 w 1286"/>
              <a:gd name="T41" fmla="*/ 468 h 1169"/>
              <a:gd name="T42" fmla="*/ 235 w 1286"/>
              <a:gd name="T43" fmla="*/ 1168 h 1169"/>
              <a:gd name="T44" fmla="*/ 0 w 1286"/>
              <a:gd name="T45" fmla="*/ 1168 h 11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286" h="1169">
                <a:moveTo>
                  <a:pt x="1285" y="525"/>
                </a:moveTo>
                <a:lnTo>
                  <a:pt x="1282" y="531"/>
                </a:lnTo>
                <a:lnTo>
                  <a:pt x="1285" y="531"/>
                </a:lnTo>
                <a:lnTo>
                  <a:pt x="1285" y="643"/>
                </a:lnTo>
                <a:cubicBezTo>
                  <a:pt x="1285" y="659"/>
                  <a:pt x="1282" y="673"/>
                  <a:pt x="1277" y="686"/>
                </a:cubicBezTo>
                <a:lnTo>
                  <a:pt x="1099" y="1097"/>
                </a:lnTo>
                <a:cubicBezTo>
                  <a:pt x="1083" y="1138"/>
                  <a:pt x="1042" y="1168"/>
                  <a:pt x="993" y="1168"/>
                </a:cubicBezTo>
                <a:lnTo>
                  <a:pt x="468" y="1168"/>
                </a:lnTo>
                <a:cubicBezTo>
                  <a:pt x="405" y="1168"/>
                  <a:pt x="350" y="1113"/>
                  <a:pt x="350" y="1050"/>
                </a:cubicBezTo>
                <a:lnTo>
                  <a:pt x="350" y="468"/>
                </a:lnTo>
                <a:cubicBezTo>
                  <a:pt x="350" y="435"/>
                  <a:pt x="364" y="408"/>
                  <a:pt x="386" y="386"/>
                </a:cubicBezTo>
                <a:lnTo>
                  <a:pt x="768" y="0"/>
                </a:lnTo>
                <a:lnTo>
                  <a:pt x="831" y="63"/>
                </a:lnTo>
                <a:cubicBezTo>
                  <a:pt x="848" y="79"/>
                  <a:pt x="856" y="99"/>
                  <a:pt x="856" y="123"/>
                </a:cubicBezTo>
                <a:lnTo>
                  <a:pt x="856" y="142"/>
                </a:lnTo>
                <a:lnTo>
                  <a:pt x="798" y="410"/>
                </a:lnTo>
                <a:lnTo>
                  <a:pt x="1168" y="410"/>
                </a:lnTo>
                <a:cubicBezTo>
                  <a:pt x="1230" y="410"/>
                  <a:pt x="1285" y="462"/>
                  <a:pt x="1285" y="525"/>
                </a:cubicBezTo>
                <a:close/>
                <a:moveTo>
                  <a:pt x="0" y="1168"/>
                </a:moveTo>
                <a:lnTo>
                  <a:pt x="0" y="468"/>
                </a:lnTo>
                <a:lnTo>
                  <a:pt x="235" y="468"/>
                </a:lnTo>
                <a:lnTo>
                  <a:pt x="235" y="1168"/>
                </a:lnTo>
                <a:lnTo>
                  <a:pt x="0" y="1168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4" name="Freeform 43"/>
          <p:cNvSpPr>
            <a:spLocks noChangeArrowheads="1"/>
          </p:cNvSpPr>
          <p:nvPr/>
        </p:nvSpPr>
        <p:spPr bwMode="auto">
          <a:xfrm>
            <a:off x="2206624" y="4135438"/>
            <a:ext cx="293688" cy="315912"/>
          </a:xfrm>
          <a:custGeom>
            <a:avLst/>
            <a:gdLst>
              <a:gd name="T0" fmla="*/ 0 w 816"/>
              <a:gd name="T1" fmla="*/ 0 h 876"/>
              <a:gd name="T2" fmla="*/ 815 w 816"/>
              <a:gd name="T3" fmla="*/ 0 h 876"/>
              <a:gd name="T4" fmla="*/ 815 w 816"/>
              <a:gd name="T5" fmla="*/ 175 h 876"/>
              <a:gd name="T6" fmla="*/ 495 w 816"/>
              <a:gd name="T7" fmla="*/ 175 h 876"/>
              <a:gd name="T8" fmla="*/ 495 w 816"/>
              <a:gd name="T9" fmla="*/ 875 h 876"/>
              <a:gd name="T10" fmla="*/ 320 w 816"/>
              <a:gd name="T11" fmla="*/ 875 h 876"/>
              <a:gd name="T12" fmla="*/ 320 w 816"/>
              <a:gd name="T13" fmla="*/ 175 h 876"/>
              <a:gd name="T14" fmla="*/ 0 w 816"/>
              <a:gd name="T15" fmla="*/ 175 h 876"/>
              <a:gd name="T16" fmla="*/ 0 w 816"/>
              <a:gd name="T17" fmla="*/ 0 h 8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816" h="876">
                <a:moveTo>
                  <a:pt x="0" y="0"/>
                </a:moveTo>
                <a:lnTo>
                  <a:pt x="815" y="0"/>
                </a:lnTo>
                <a:lnTo>
                  <a:pt x="815" y="175"/>
                </a:lnTo>
                <a:lnTo>
                  <a:pt x="495" y="175"/>
                </a:lnTo>
                <a:lnTo>
                  <a:pt x="495" y="875"/>
                </a:lnTo>
                <a:lnTo>
                  <a:pt x="320" y="875"/>
                </a:lnTo>
                <a:lnTo>
                  <a:pt x="320" y="175"/>
                </a:lnTo>
                <a:lnTo>
                  <a:pt x="0" y="175"/>
                </a:lnTo>
                <a:lnTo>
                  <a:pt x="0" y="0"/>
                </a:lnTo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5" name="Freeform 44"/>
          <p:cNvSpPr>
            <a:spLocks noChangeArrowheads="1"/>
          </p:cNvSpPr>
          <p:nvPr/>
        </p:nvSpPr>
        <p:spPr bwMode="auto">
          <a:xfrm>
            <a:off x="3230564" y="4071939"/>
            <a:ext cx="377825" cy="441325"/>
          </a:xfrm>
          <a:custGeom>
            <a:avLst/>
            <a:gdLst>
              <a:gd name="T0" fmla="*/ 525 w 1051"/>
              <a:gd name="T1" fmla="*/ 1111 h 1226"/>
              <a:gd name="T2" fmla="*/ 933 w 1051"/>
              <a:gd name="T3" fmla="*/ 700 h 1226"/>
              <a:gd name="T4" fmla="*/ 525 w 1051"/>
              <a:gd name="T5" fmla="*/ 293 h 1226"/>
              <a:gd name="T6" fmla="*/ 118 w 1051"/>
              <a:gd name="T7" fmla="*/ 700 h 1226"/>
              <a:gd name="T8" fmla="*/ 525 w 1051"/>
              <a:gd name="T9" fmla="*/ 1111 h 1226"/>
              <a:gd name="T10" fmla="*/ 935 w 1051"/>
              <a:gd name="T11" fmla="*/ 375 h 1226"/>
              <a:gd name="T12" fmla="*/ 1050 w 1051"/>
              <a:gd name="T13" fmla="*/ 700 h 1226"/>
              <a:gd name="T14" fmla="*/ 525 w 1051"/>
              <a:gd name="T15" fmla="*/ 1225 h 1226"/>
              <a:gd name="T16" fmla="*/ 0 w 1051"/>
              <a:gd name="T17" fmla="*/ 700 h 1226"/>
              <a:gd name="T18" fmla="*/ 525 w 1051"/>
              <a:gd name="T19" fmla="*/ 175 h 1226"/>
              <a:gd name="T20" fmla="*/ 853 w 1051"/>
              <a:gd name="T21" fmla="*/ 293 h 1226"/>
              <a:gd name="T22" fmla="*/ 935 w 1051"/>
              <a:gd name="T23" fmla="*/ 208 h 1226"/>
              <a:gd name="T24" fmla="*/ 1017 w 1051"/>
              <a:gd name="T25" fmla="*/ 290 h 1226"/>
              <a:gd name="T26" fmla="*/ 935 w 1051"/>
              <a:gd name="T27" fmla="*/ 375 h 1226"/>
              <a:gd name="T28" fmla="*/ 468 w 1051"/>
              <a:gd name="T29" fmla="*/ 761 h 1226"/>
              <a:gd name="T30" fmla="*/ 468 w 1051"/>
              <a:gd name="T31" fmla="*/ 411 h 1226"/>
              <a:gd name="T32" fmla="*/ 583 w 1051"/>
              <a:gd name="T33" fmla="*/ 411 h 1226"/>
              <a:gd name="T34" fmla="*/ 583 w 1051"/>
              <a:gd name="T35" fmla="*/ 761 h 1226"/>
              <a:gd name="T36" fmla="*/ 468 w 1051"/>
              <a:gd name="T37" fmla="*/ 761 h 1226"/>
              <a:gd name="T38" fmla="*/ 700 w 1051"/>
              <a:gd name="T39" fmla="*/ 0 h 1226"/>
              <a:gd name="T40" fmla="*/ 700 w 1051"/>
              <a:gd name="T41" fmla="*/ 118 h 1226"/>
              <a:gd name="T42" fmla="*/ 350 w 1051"/>
              <a:gd name="T43" fmla="*/ 118 h 1226"/>
              <a:gd name="T44" fmla="*/ 350 w 1051"/>
              <a:gd name="T45" fmla="*/ 0 h 1226"/>
              <a:gd name="T46" fmla="*/ 700 w 1051"/>
              <a:gd name="T47" fmla="*/ 0 h 12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051" h="1226">
                <a:moveTo>
                  <a:pt x="525" y="1111"/>
                </a:moveTo>
                <a:cubicBezTo>
                  <a:pt x="752" y="1111"/>
                  <a:pt x="933" y="927"/>
                  <a:pt x="933" y="700"/>
                </a:cubicBezTo>
                <a:cubicBezTo>
                  <a:pt x="933" y="473"/>
                  <a:pt x="752" y="293"/>
                  <a:pt x="525" y="293"/>
                </a:cubicBezTo>
                <a:cubicBezTo>
                  <a:pt x="298" y="293"/>
                  <a:pt x="118" y="473"/>
                  <a:pt x="118" y="700"/>
                </a:cubicBezTo>
                <a:cubicBezTo>
                  <a:pt x="118" y="927"/>
                  <a:pt x="298" y="1111"/>
                  <a:pt x="525" y="1111"/>
                </a:cubicBezTo>
                <a:close/>
                <a:moveTo>
                  <a:pt x="935" y="375"/>
                </a:moveTo>
                <a:cubicBezTo>
                  <a:pt x="1006" y="465"/>
                  <a:pt x="1050" y="577"/>
                  <a:pt x="1050" y="700"/>
                </a:cubicBezTo>
                <a:cubicBezTo>
                  <a:pt x="1050" y="990"/>
                  <a:pt x="815" y="1225"/>
                  <a:pt x="525" y="1225"/>
                </a:cubicBezTo>
                <a:cubicBezTo>
                  <a:pt x="235" y="1225"/>
                  <a:pt x="0" y="990"/>
                  <a:pt x="0" y="700"/>
                </a:cubicBezTo>
                <a:cubicBezTo>
                  <a:pt x="0" y="411"/>
                  <a:pt x="235" y="175"/>
                  <a:pt x="525" y="175"/>
                </a:cubicBezTo>
                <a:cubicBezTo>
                  <a:pt x="648" y="175"/>
                  <a:pt x="763" y="222"/>
                  <a:pt x="853" y="293"/>
                </a:cubicBezTo>
                <a:lnTo>
                  <a:pt x="935" y="208"/>
                </a:lnTo>
                <a:cubicBezTo>
                  <a:pt x="965" y="233"/>
                  <a:pt x="993" y="260"/>
                  <a:pt x="1017" y="290"/>
                </a:cubicBezTo>
                <a:lnTo>
                  <a:pt x="935" y="375"/>
                </a:lnTo>
                <a:close/>
                <a:moveTo>
                  <a:pt x="468" y="761"/>
                </a:moveTo>
                <a:lnTo>
                  <a:pt x="468" y="411"/>
                </a:lnTo>
                <a:lnTo>
                  <a:pt x="583" y="411"/>
                </a:lnTo>
                <a:lnTo>
                  <a:pt x="583" y="761"/>
                </a:lnTo>
                <a:lnTo>
                  <a:pt x="468" y="761"/>
                </a:lnTo>
                <a:close/>
                <a:moveTo>
                  <a:pt x="700" y="0"/>
                </a:moveTo>
                <a:lnTo>
                  <a:pt x="700" y="118"/>
                </a:lnTo>
                <a:lnTo>
                  <a:pt x="350" y="118"/>
                </a:lnTo>
                <a:lnTo>
                  <a:pt x="350" y="0"/>
                </a:lnTo>
                <a:lnTo>
                  <a:pt x="700" y="0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6" name="Freeform 45"/>
          <p:cNvSpPr>
            <a:spLocks noChangeArrowheads="1"/>
          </p:cNvSpPr>
          <p:nvPr/>
        </p:nvSpPr>
        <p:spPr bwMode="auto">
          <a:xfrm>
            <a:off x="4284662" y="4060825"/>
            <a:ext cx="404812" cy="463550"/>
          </a:xfrm>
          <a:custGeom>
            <a:avLst/>
            <a:gdLst>
              <a:gd name="T0" fmla="*/ 599 w 1125"/>
              <a:gd name="T1" fmla="*/ 1110 h 1286"/>
              <a:gd name="T2" fmla="*/ 804 w 1125"/>
              <a:gd name="T3" fmla="*/ 1053 h 1286"/>
              <a:gd name="T4" fmla="*/ 246 w 1125"/>
              <a:gd name="T5" fmla="*/ 495 h 1286"/>
              <a:gd name="T6" fmla="*/ 192 w 1125"/>
              <a:gd name="T7" fmla="*/ 700 h 1286"/>
              <a:gd name="T8" fmla="*/ 599 w 1125"/>
              <a:gd name="T9" fmla="*/ 1110 h 1286"/>
              <a:gd name="T10" fmla="*/ 74 w 1125"/>
              <a:gd name="T11" fmla="*/ 175 h 1286"/>
              <a:gd name="T12" fmla="*/ 1110 w 1125"/>
              <a:gd name="T13" fmla="*/ 1212 h 1286"/>
              <a:gd name="T14" fmla="*/ 1036 w 1125"/>
              <a:gd name="T15" fmla="*/ 1285 h 1286"/>
              <a:gd name="T16" fmla="*/ 889 w 1125"/>
              <a:gd name="T17" fmla="*/ 1138 h 1286"/>
              <a:gd name="T18" fmla="*/ 599 w 1125"/>
              <a:gd name="T19" fmla="*/ 1225 h 1286"/>
              <a:gd name="T20" fmla="*/ 74 w 1125"/>
              <a:gd name="T21" fmla="*/ 700 h 1286"/>
              <a:gd name="T22" fmla="*/ 161 w 1125"/>
              <a:gd name="T23" fmla="*/ 411 h 1286"/>
              <a:gd name="T24" fmla="*/ 0 w 1125"/>
              <a:gd name="T25" fmla="*/ 249 h 1286"/>
              <a:gd name="T26" fmla="*/ 74 w 1125"/>
              <a:gd name="T27" fmla="*/ 175 h 1286"/>
              <a:gd name="T28" fmla="*/ 542 w 1125"/>
              <a:gd name="T29" fmla="*/ 493 h 1286"/>
              <a:gd name="T30" fmla="*/ 542 w 1125"/>
              <a:gd name="T31" fmla="*/ 410 h 1286"/>
              <a:gd name="T32" fmla="*/ 656 w 1125"/>
              <a:gd name="T33" fmla="*/ 410 h 1286"/>
              <a:gd name="T34" fmla="*/ 656 w 1125"/>
              <a:gd name="T35" fmla="*/ 610 h 1286"/>
              <a:gd name="T36" fmla="*/ 542 w 1125"/>
              <a:gd name="T37" fmla="*/ 493 h 1286"/>
              <a:gd name="T38" fmla="*/ 774 w 1125"/>
              <a:gd name="T39" fmla="*/ 0 h 1286"/>
              <a:gd name="T40" fmla="*/ 774 w 1125"/>
              <a:gd name="T41" fmla="*/ 118 h 1286"/>
              <a:gd name="T42" fmla="*/ 424 w 1125"/>
              <a:gd name="T43" fmla="*/ 118 h 1286"/>
              <a:gd name="T44" fmla="*/ 424 w 1125"/>
              <a:gd name="T45" fmla="*/ 0 h 1286"/>
              <a:gd name="T46" fmla="*/ 774 w 1125"/>
              <a:gd name="T47" fmla="*/ 0 h 1286"/>
              <a:gd name="T48" fmla="*/ 1009 w 1125"/>
              <a:gd name="T49" fmla="*/ 208 h 1286"/>
              <a:gd name="T50" fmla="*/ 1091 w 1125"/>
              <a:gd name="T51" fmla="*/ 290 h 1286"/>
              <a:gd name="T52" fmla="*/ 1009 w 1125"/>
              <a:gd name="T53" fmla="*/ 375 h 1286"/>
              <a:gd name="T54" fmla="*/ 1124 w 1125"/>
              <a:gd name="T55" fmla="*/ 700 h 1286"/>
              <a:gd name="T56" fmla="*/ 1036 w 1125"/>
              <a:gd name="T57" fmla="*/ 990 h 1286"/>
              <a:gd name="T58" fmla="*/ 952 w 1125"/>
              <a:gd name="T59" fmla="*/ 905 h 1286"/>
              <a:gd name="T60" fmla="*/ 1006 w 1125"/>
              <a:gd name="T61" fmla="*/ 700 h 1286"/>
              <a:gd name="T62" fmla="*/ 599 w 1125"/>
              <a:gd name="T63" fmla="*/ 293 h 1286"/>
              <a:gd name="T64" fmla="*/ 397 w 1125"/>
              <a:gd name="T65" fmla="*/ 348 h 1286"/>
              <a:gd name="T66" fmla="*/ 309 w 1125"/>
              <a:gd name="T67" fmla="*/ 263 h 1286"/>
              <a:gd name="T68" fmla="*/ 599 w 1125"/>
              <a:gd name="T69" fmla="*/ 175 h 1286"/>
              <a:gd name="T70" fmla="*/ 927 w 1125"/>
              <a:gd name="T71" fmla="*/ 290 h 1286"/>
              <a:gd name="T72" fmla="*/ 1009 w 1125"/>
              <a:gd name="T73" fmla="*/ 208 h 1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125" h="1286">
                <a:moveTo>
                  <a:pt x="599" y="1110"/>
                </a:moveTo>
                <a:cubicBezTo>
                  <a:pt x="673" y="1110"/>
                  <a:pt x="744" y="1089"/>
                  <a:pt x="804" y="1053"/>
                </a:cubicBezTo>
                <a:lnTo>
                  <a:pt x="246" y="495"/>
                </a:lnTo>
                <a:cubicBezTo>
                  <a:pt x="211" y="555"/>
                  <a:pt x="192" y="626"/>
                  <a:pt x="192" y="700"/>
                </a:cubicBezTo>
                <a:cubicBezTo>
                  <a:pt x="192" y="927"/>
                  <a:pt x="372" y="1110"/>
                  <a:pt x="599" y="1110"/>
                </a:cubicBezTo>
                <a:close/>
                <a:moveTo>
                  <a:pt x="74" y="175"/>
                </a:moveTo>
                <a:lnTo>
                  <a:pt x="1110" y="1212"/>
                </a:lnTo>
                <a:lnTo>
                  <a:pt x="1036" y="1285"/>
                </a:lnTo>
                <a:lnTo>
                  <a:pt x="889" y="1138"/>
                </a:lnTo>
                <a:cubicBezTo>
                  <a:pt x="804" y="1192"/>
                  <a:pt x="706" y="1225"/>
                  <a:pt x="599" y="1225"/>
                </a:cubicBezTo>
                <a:cubicBezTo>
                  <a:pt x="309" y="1225"/>
                  <a:pt x="74" y="990"/>
                  <a:pt x="74" y="700"/>
                </a:cubicBezTo>
                <a:cubicBezTo>
                  <a:pt x="74" y="594"/>
                  <a:pt x="107" y="493"/>
                  <a:pt x="161" y="411"/>
                </a:cubicBezTo>
                <a:lnTo>
                  <a:pt x="0" y="249"/>
                </a:lnTo>
                <a:lnTo>
                  <a:pt x="74" y="175"/>
                </a:lnTo>
                <a:close/>
                <a:moveTo>
                  <a:pt x="542" y="493"/>
                </a:moveTo>
                <a:lnTo>
                  <a:pt x="542" y="410"/>
                </a:lnTo>
                <a:lnTo>
                  <a:pt x="656" y="410"/>
                </a:lnTo>
                <a:lnTo>
                  <a:pt x="656" y="610"/>
                </a:lnTo>
                <a:lnTo>
                  <a:pt x="542" y="493"/>
                </a:lnTo>
                <a:close/>
                <a:moveTo>
                  <a:pt x="774" y="0"/>
                </a:moveTo>
                <a:lnTo>
                  <a:pt x="774" y="118"/>
                </a:lnTo>
                <a:lnTo>
                  <a:pt x="424" y="118"/>
                </a:lnTo>
                <a:lnTo>
                  <a:pt x="424" y="0"/>
                </a:lnTo>
                <a:lnTo>
                  <a:pt x="774" y="0"/>
                </a:lnTo>
                <a:close/>
                <a:moveTo>
                  <a:pt x="1009" y="208"/>
                </a:moveTo>
                <a:lnTo>
                  <a:pt x="1091" y="290"/>
                </a:lnTo>
                <a:lnTo>
                  <a:pt x="1009" y="375"/>
                </a:lnTo>
                <a:cubicBezTo>
                  <a:pt x="1080" y="465"/>
                  <a:pt x="1124" y="577"/>
                  <a:pt x="1124" y="700"/>
                </a:cubicBezTo>
                <a:cubicBezTo>
                  <a:pt x="1124" y="807"/>
                  <a:pt x="1091" y="908"/>
                  <a:pt x="1036" y="990"/>
                </a:cubicBezTo>
                <a:lnTo>
                  <a:pt x="952" y="905"/>
                </a:lnTo>
                <a:cubicBezTo>
                  <a:pt x="987" y="845"/>
                  <a:pt x="1006" y="774"/>
                  <a:pt x="1006" y="700"/>
                </a:cubicBezTo>
                <a:cubicBezTo>
                  <a:pt x="1006" y="473"/>
                  <a:pt x="826" y="293"/>
                  <a:pt x="599" y="293"/>
                </a:cubicBezTo>
                <a:cubicBezTo>
                  <a:pt x="525" y="293"/>
                  <a:pt x="457" y="312"/>
                  <a:pt x="397" y="348"/>
                </a:cubicBezTo>
                <a:lnTo>
                  <a:pt x="309" y="263"/>
                </a:lnTo>
                <a:cubicBezTo>
                  <a:pt x="391" y="208"/>
                  <a:pt x="492" y="175"/>
                  <a:pt x="599" y="175"/>
                </a:cubicBezTo>
                <a:cubicBezTo>
                  <a:pt x="722" y="175"/>
                  <a:pt x="837" y="219"/>
                  <a:pt x="927" y="290"/>
                </a:cubicBezTo>
                <a:lnTo>
                  <a:pt x="1009" y="208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7" name="Freeform 46"/>
          <p:cNvSpPr>
            <a:spLocks noChangeArrowheads="1"/>
          </p:cNvSpPr>
          <p:nvPr/>
        </p:nvSpPr>
        <p:spPr bwMode="auto">
          <a:xfrm>
            <a:off x="5300664" y="4164015"/>
            <a:ext cx="504825" cy="255587"/>
          </a:xfrm>
          <a:custGeom>
            <a:avLst/>
            <a:gdLst>
              <a:gd name="T0" fmla="*/ 752 w 1401"/>
              <a:gd name="T1" fmla="*/ 427 h 712"/>
              <a:gd name="T2" fmla="*/ 752 w 1401"/>
              <a:gd name="T3" fmla="*/ 279 h 712"/>
              <a:gd name="T4" fmla="*/ 724 w 1401"/>
              <a:gd name="T5" fmla="*/ 134 h 712"/>
              <a:gd name="T6" fmla="*/ 642 w 1401"/>
              <a:gd name="T7" fmla="*/ 93 h 712"/>
              <a:gd name="T8" fmla="*/ 593 w 1401"/>
              <a:gd name="T9" fmla="*/ 102 h 712"/>
              <a:gd name="T10" fmla="*/ 530 w 1401"/>
              <a:gd name="T11" fmla="*/ 282 h 712"/>
              <a:gd name="T12" fmla="*/ 530 w 1401"/>
              <a:gd name="T13" fmla="*/ 427 h 712"/>
              <a:gd name="T14" fmla="*/ 536 w 1401"/>
              <a:gd name="T15" fmla="*/ 517 h 712"/>
              <a:gd name="T16" fmla="*/ 560 w 1401"/>
              <a:gd name="T17" fmla="*/ 575 h 712"/>
              <a:gd name="T18" fmla="*/ 642 w 1401"/>
              <a:gd name="T19" fmla="*/ 618 h 712"/>
              <a:gd name="T20" fmla="*/ 724 w 1401"/>
              <a:gd name="T21" fmla="*/ 575 h 712"/>
              <a:gd name="T22" fmla="*/ 746 w 1401"/>
              <a:gd name="T23" fmla="*/ 517 h 712"/>
              <a:gd name="T24" fmla="*/ 752 w 1401"/>
              <a:gd name="T25" fmla="*/ 427 h 712"/>
              <a:gd name="T26" fmla="*/ 415 w 1401"/>
              <a:gd name="T27" fmla="*/ 298 h 712"/>
              <a:gd name="T28" fmla="*/ 642 w 1401"/>
              <a:gd name="T29" fmla="*/ 0 h 712"/>
              <a:gd name="T30" fmla="*/ 807 w 1401"/>
              <a:gd name="T31" fmla="*/ 66 h 712"/>
              <a:gd name="T32" fmla="*/ 867 w 1401"/>
              <a:gd name="T33" fmla="*/ 298 h 712"/>
              <a:gd name="T34" fmla="*/ 867 w 1401"/>
              <a:gd name="T35" fmla="*/ 411 h 712"/>
              <a:gd name="T36" fmla="*/ 642 w 1401"/>
              <a:gd name="T37" fmla="*/ 711 h 712"/>
              <a:gd name="T38" fmla="*/ 415 w 1401"/>
              <a:gd name="T39" fmla="*/ 411 h 712"/>
              <a:gd name="T40" fmla="*/ 415 w 1401"/>
              <a:gd name="T41" fmla="*/ 298 h 712"/>
              <a:gd name="T42" fmla="*/ 1192 w 1401"/>
              <a:gd name="T43" fmla="*/ 266 h 712"/>
              <a:gd name="T44" fmla="*/ 1110 w 1401"/>
              <a:gd name="T45" fmla="*/ 329 h 712"/>
              <a:gd name="T46" fmla="*/ 1162 w 1401"/>
              <a:gd name="T47" fmla="*/ 383 h 712"/>
              <a:gd name="T48" fmla="*/ 1214 w 1401"/>
              <a:gd name="T49" fmla="*/ 397 h 712"/>
              <a:gd name="T50" fmla="*/ 1290 w 1401"/>
              <a:gd name="T51" fmla="*/ 419 h 712"/>
              <a:gd name="T52" fmla="*/ 1351 w 1401"/>
              <a:gd name="T53" fmla="*/ 452 h 712"/>
              <a:gd name="T54" fmla="*/ 1386 w 1401"/>
              <a:gd name="T55" fmla="*/ 495 h 712"/>
              <a:gd name="T56" fmla="*/ 1400 w 1401"/>
              <a:gd name="T57" fmla="*/ 553 h 712"/>
              <a:gd name="T58" fmla="*/ 1280 w 1401"/>
              <a:gd name="T59" fmla="*/ 695 h 712"/>
              <a:gd name="T60" fmla="*/ 1198 w 1401"/>
              <a:gd name="T61" fmla="*/ 706 h 712"/>
              <a:gd name="T62" fmla="*/ 995 w 1401"/>
              <a:gd name="T63" fmla="*/ 599 h 712"/>
              <a:gd name="T64" fmla="*/ 981 w 1401"/>
              <a:gd name="T65" fmla="*/ 539 h 712"/>
              <a:gd name="T66" fmla="*/ 1094 w 1401"/>
              <a:gd name="T67" fmla="*/ 539 h 712"/>
              <a:gd name="T68" fmla="*/ 1198 w 1401"/>
              <a:gd name="T69" fmla="*/ 621 h 712"/>
              <a:gd name="T70" fmla="*/ 1288 w 1401"/>
              <a:gd name="T71" fmla="*/ 558 h 712"/>
              <a:gd name="T72" fmla="*/ 1236 w 1401"/>
              <a:gd name="T73" fmla="*/ 501 h 712"/>
              <a:gd name="T74" fmla="*/ 1105 w 1401"/>
              <a:gd name="T75" fmla="*/ 463 h 712"/>
              <a:gd name="T76" fmla="*/ 1050 w 1401"/>
              <a:gd name="T77" fmla="*/ 432 h 712"/>
              <a:gd name="T78" fmla="*/ 998 w 1401"/>
              <a:gd name="T79" fmla="*/ 334 h 712"/>
              <a:gd name="T80" fmla="*/ 1113 w 1401"/>
              <a:gd name="T81" fmla="*/ 192 h 712"/>
              <a:gd name="T82" fmla="*/ 1192 w 1401"/>
              <a:gd name="T83" fmla="*/ 181 h 712"/>
              <a:gd name="T84" fmla="*/ 1397 w 1401"/>
              <a:gd name="T85" fmla="*/ 342 h 712"/>
              <a:gd name="T86" fmla="*/ 1282 w 1401"/>
              <a:gd name="T87" fmla="*/ 342 h 712"/>
              <a:gd name="T88" fmla="*/ 1233 w 1401"/>
              <a:gd name="T89" fmla="*/ 274 h 712"/>
              <a:gd name="T90" fmla="*/ 1192 w 1401"/>
              <a:gd name="T91" fmla="*/ 266 h 712"/>
              <a:gd name="T92" fmla="*/ 0 w 1401"/>
              <a:gd name="T93" fmla="*/ 107 h 712"/>
              <a:gd name="T94" fmla="*/ 276 w 1401"/>
              <a:gd name="T95" fmla="*/ 6 h 712"/>
              <a:gd name="T96" fmla="*/ 292 w 1401"/>
              <a:gd name="T97" fmla="*/ 6 h 712"/>
              <a:gd name="T98" fmla="*/ 292 w 1401"/>
              <a:gd name="T99" fmla="*/ 706 h 712"/>
              <a:gd name="T100" fmla="*/ 175 w 1401"/>
              <a:gd name="T101" fmla="*/ 706 h 712"/>
              <a:gd name="T102" fmla="*/ 175 w 1401"/>
              <a:gd name="T103" fmla="*/ 145 h 712"/>
              <a:gd name="T104" fmla="*/ 0 w 1401"/>
              <a:gd name="T105" fmla="*/ 206 h 712"/>
              <a:gd name="T106" fmla="*/ 0 w 1401"/>
              <a:gd name="T107" fmla="*/ 107 h 7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401" h="712">
                <a:moveTo>
                  <a:pt x="752" y="427"/>
                </a:moveTo>
                <a:lnTo>
                  <a:pt x="752" y="279"/>
                </a:lnTo>
                <a:cubicBezTo>
                  <a:pt x="752" y="216"/>
                  <a:pt x="746" y="170"/>
                  <a:pt x="724" y="134"/>
                </a:cubicBezTo>
                <a:cubicBezTo>
                  <a:pt x="710" y="105"/>
                  <a:pt x="683" y="93"/>
                  <a:pt x="642" y="93"/>
                </a:cubicBezTo>
                <a:cubicBezTo>
                  <a:pt x="626" y="93"/>
                  <a:pt x="607" y="96"/>
                  <a:pt x="593" y="102"/>
                </a:cubicBezTo>
                <a:cubicBezTo>
                  <a:pt x="540" y="133"/>
                  <a:pt x="530" y="195"/>
                  <a:pt x="530" y="282"/>
                </a:cubicBezTo>
                <a:lnTo>
                  <a:pt x="530" y="427"/>
                </a:lnTo>
                <a:cubicBezTo>
                  <a:pt x="530" y="463"/>
                  <a:pt x="530" y="493"/>
                  <a:pt x="536" y="517"/>
                </a:cubicBezTo>
                <a:cubicBezTo>
                  <a:pt x="541" y="542"/>
                  <a:pt x="552" y="558"/>
                  <a:pt x="560" y="575"/>
                </a:cubicBezTo>
                <a:cubicBezTo>
                  <a:pt x="576" y="605"/>
                  <a:pt x="599" y="618"/>
                  <a:pt x="642" y="618"/>
                </a:cubicBezTo>
                <a:cubicBezTo>
                  <a:pt x="685" y="618"/>
                  <a:pt x="710" y="604"/>
                  <a:pt x="724" y="575"/>
                </a:cubicBezTo>
                <a:cubicBezTo>
                  <a:pt x="733" y="558"/>
                  <a:pt x="740" y="542"/>
                  <a:pt x="746" y="517"/>
                </a:cubicBezTo>
                <a:cubicBezTo>
                  <a:pt x="751" y="493"/>
                  <a:pt x="752" y="463"/>
                  <a:pt x="752" y="427"/>
                </a:cubicBezTo>
                <a:close/>
                <a:moveTo>
                  <a:pt x="415" y="298"/>
                </a:moveTo>
                <a:cubicBezTo>
                  <a:pt x="415" y="123"/>
                  <a:pt x="472" y="0"/>
                  <a:pt x="642" y="0"/>
                </a:cubicBezTo>
                <a:cubicBezTo>
                  <a:pt x="713" y="0"/>
                  <a:pt x="773" y="23"/>
                  <a:pt x="807" y="66"/>
                </a:cubicBezTo>
                <a:cubicBezTo>
                  <a:pt x="848" y="120"/>
                  <a:pt x="867" y="199"/>
                  <a:pt x="867" y="298"/>
                </a:cubicBezTo>
                <a:lnTo>
                  <a:pt x="867" y="411"/>
                </a:lnTo>
                <a:cubicBezTo>
                  <a:pt x="867" y="585"/>
                  <a:pt x="813" y="711"/>
                  <a:pt x="642" y="711"/>
                </a:cubicBezTo>
                <a:cubicBezTo>
                  <a:pt x="473" y="711"/>
                  <a:pt x="415" y="585"/>
                  <a:pt x="415" y="411"/>
                </a:cubicBezTo>
                <a:lnTo>
                  <a:pt x="415" y="298"/>
                </a:lnTo>
                <a:close/>
                <a:moveTo>
                  <a:pt x="1192" y="266"/>
                </a:moveTo>
                <a:cubicBezTo>
                  <a:pt x="1147" y="266"/>
                  <a:pt x="1110" y="284"/>
                  <a:pt x="1110" y="329"/>
                </a:cubicBezTo>
                <a:cubicBezTo>
                  <a:pt x="1110" y="368"/>
                  <a:pt x="1131" y="371"/>
                  <a:pt x="1162" y="383"/>
                </a:cubicBezTo>
                <a:cubicBezTo>
                  <a:pt x="1176" y="389"/>
                  <a:pt x="1195" y="394"/>
                  <a:pt x="1214" y="397"/>
                </a:cubicBezTo>
                <a:cubicBezTo>
                  <a:pt x="1244" y="402"/>
                  <a:pt x="1266" y="411"/>
                  <a:pt x="1290" y="419"/>
                </a:cubicBezTo>
                <a:cubicBezTo>
                  <a:pt x="1315" y="427"/>
                  <a:pt x="1334" y="441"/>
                  <a:pt x="1351" y="452"/>
                </a:cubicBezTo>
                <a:cubicBezTo>
                  <a:pt x="1367" y="463"/>
                  <a:pt x="1378" y="479"/>
                  <a:pt x="1386" y="495"/>
                </a:cubicBezTo>
                <a:cubicBezTo>
                  <a:pt x="1394" y="512"/>
                  <a:pt x="1400" y="528"/>
                  <a:pt x="1400" y="553"/>
                </a:cubicBezTo>
                <a:cubicBezTo>
                  <a:pt x="1400" y="637"/>
                  <a:pt x="1345" y="673"/>
                  <a:pt x="1280" y="695"/>
                </a:cubicBezTo>
                <a:cubicBezTo>
                  <a:pt x="1255" y="703"/>
                  <a:pt x="1228" y="706"/>
                  <a:pt x="1198" y="706"/>
                </a:cubicBezTo>
                <a:cubicBezTo>
                  <a:pt x="1099" y="706"/>
                  <a:pt x="1024" y="666"/>
                  <a:pt x="995" y="599"/>
                </a:cubicBezTo>
                <a:cubicBezTo>
                  <a:pt x="987" y="580"/>
                  <a:pt x="981" y="561"/>
                  <a:pt x="981" y="539"/>
                </a:cubicBezTo>
                <a:lnTo>
                  <a:pt x="1094" y="539"/>
                </a:lnTo>
                <a:cubicBezTo>
                  <a:pt x="1094" y="597"/>
                  <a:pt x="1140" y="621"/>
                  <a:pt x="1198" y="621"/>
                </a:cubicBezTo>
                <a:cubicBezTo>
                  <a:pt x="1249" y="621"/>
                  <a:pt x="1288" y="605"/>
                  <a:pt x="1288" y="558"/>
                </a:cubicBezTo>
                <a:cubicBezTo>
                  <a:pt x="1288" y="521"/>
                  <a:pt x="1264" y="512"/>
                  <a:pt x="1236" y="501"/>
                </a:cubicBezTo>
                <a:cubicBezTo>
                  <a:pt x="1201" y="487"/>
                  <a:pt x="1140" y="476"/>
                  <a:pt x="1105" y="463"/>
                </a:cubicBezTo>
                <a:cubicBezTo>
                  <a:pt x="1083" y="454"/>
                  <a:pt x="1066" y="443"/>
                  <a:pt x="1050" y="432"/>
                </a:cubicBezTo>
                <a:cubicBezTo>
                  <a:pt x="1020" y="412"/>
                  <a:pt x="998" y="382"/>
                  <a:pt x="998" y="334"/>
                </a:cubicBezTo>
                <a:cubicBezTo>
                  <a:pt x="998" y="259"/>
                  <a:pt x="1054" y="212"/>
                  <a:pt x="1113" y="192"/>
                </a:cubicBezTo>
                <a:cubicBezTo>
                  <a:pt x="1137" y="184"/>
                  <a:pt x="1162" y="181"/>
                  <a:pt x="1192" y="181"/>
                </a:cubicBezTo>
                <a:cubicBezTo>
                  <a:pt x="1304" y="181"/>
                  <a:pt x="1397" y="233"/>
                  <a:pt x="1397" y="342"/>
                </a:cubicBezTo>
                <a:lnTo>
                  <a:pt x="1282" y="342"/>
                </a:lnTo>
                <a:cubicBezTo>
                  <a:pt x="1282" y="309"/>
                  <a:pt x="1261" y="281"/>
                  <a:pt x="1233" y="274"/>
                </a:cubicBezTo>
                <a:cubicBezTo>
                  <a:pt x="1222" y="271"/>
                  <a:pt x="1206" y="266"/>
                  <a:pt x="1192" y="266"/>
                </a:cubicBezTo>
                <a:close/>
                <a:moveTo>
                  <a:pt x="0" y="107"/>
                </a:moveTo>
                <a:lnTo>
                  <a:pt x="276" y="6"/>
                </a:lnTo>
                <a:lnTo>
                  <a:pt x="292" y="6"/>
                </a:lnTo>
                <a:lnTo>
                  <a:pt x="292" y="706"/>
                </a:lnTo>
                <a:lnTo>
                  <a:pt x="175" y="706"/>
                </a:lnTo>
                <a:lnTo>
                  <a:pt x="175" y="145"/>
                </a:lnTo>
                <a:lnTo>
                  <a:pt x="0" y="206"/>
                </a:lnTo>
                <a:lnTo>
                  <a:pt x="0" y="107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8" name="Freeform 47"/>
          <p:cNvSpPr>
            <a:spLocks noChangeArrowheads="1"/>
          </p:cNvSpPr>
          <p:nvPr/>
        </p:nvSpPr>
        <p:spPr bwMode="auto">
          <a:xfrm>
            <a:off x="6440487" y="4164015"/>
            <a:ext cx="355600" cy="255587"/>
          </a:xfrm>
          <a:custGeom>
            <a:avLst/>
            <a:gdLst>
              <a:gd name="T0" fmla="*/ 779 w 988"/>
              <a:gd name="T1" fmla="*/ 266 h 712"/>
              <a:gd name="T2" fmla="*/ 695 w 988"/>
              <a:gd name="T3" fmla="*/ 329 h 712"/>
              <a:gd name="T4" fmla="*/ 749 w 988"/>
              <a:gd name="T5" fmla="*/ 383 h 712"/>
              <a:gd name="T6" fmla="*/ 799 w 988"/>
              <a:gd name="T7" fmla="*/ 397 h 712"/>
              <a:gd name="T8" fmla="*/ 878 w 988"/>
              <a:gd name="T9" fmla="*/ 419 h 712"/>
              <a:gd name="T10" fmla="*/ 938 w 988"/>
              <a:gd name="T11" fmla="*/ 452 h 712"/>
              <a:gd name="T12" fmla="*/ 974 w 988"/>
              <a:gd name="T13" fmla="*/ 495 h 712"/>
              <a:gd name="T14" fmla="*/ 987 w 988"/>
              <a:gd name="T15" fmla="*/ 553 h 712"/>
              <a:gd name="T16" fmla="*/ 867 w 988"/>
              <a:gd name="T17" fmla="*/ 695 h 712"/>
              <a:gd name="T18" fmla="*/ 782 w 988"/>
              <a:gd name="T19" fmla="*/ 706 h 712"/>
              <a:gd name="T20" fmla="*/ 583 w 988"/>
              <a:gd name="T21" fmla="*/ 599 h 712"/>
              <a:gd name="T22" fmla="*/ 569 w 988"/>
              <a:gd name="T23" fmla="*/ 539 h 712"/>
              <a:gd name="T24" fmla="*/ 678 w 988"/>
              <a:gd name="T25" fmla="*/ 539 h 712"/>
              <a:gd name="T26" fmla="*/ 785 w 988"/>
              <a:gd name="T27" fmla="*/ 621 h 712"/>
              <a:gd name="T28" fmla="*/ 875 w 988"/>
              <a:gd name="T29" fmla="*/ 558 h 712"/>
              <a:gd name="T30" fmla="*/ 823 w 988"/>
              <a:gd name="T31" fmla="*/ 501 h 712"/>
              <a:gd name="T32" fmla="*/ 766 w 988"/>
              <a:gd name="T33" fmla="*/ 484 h 712"/>
              <a:gd name="T34" fmla="*/ 635 w 988"/>
              <a:gd name="T35" fmla="*/ 432 h 712"/>
              <a:gd name="T36" fmla="*/ 585 w 988"/>
              <a:gd name="T37" fmla="*/ 334 h 712"/>
              <a:gd name="T38" fmla="*/ 700 w 988"/>
              <a:gd name="T39" fmla="*/ 192 h 712"/>
              <a:gd name="T40" fmla="*/ 779 w 988"/>
              <a:gd name="T41" fmla="*/ 181 h 712"/>
              <a:gd name="T42" fmla="*/ 985 w 988"/>
              <a:gd name="T43" fmla="*/ 342 h 712"/>
              <a:gd name="T44" fmla="*/ 870 w 988"/>
              <a:gd name="T45" fmla="*/ 342 h 712"/>
              <a:gd name="T46" fmla="*/ 818 w 988"/>
              <a:gd name="T47" fmla="*/ 274 h 712"/>
              <a:gd name="T48" fmla="*/ 779 w 988"/>
              <a:gd name="T49" fmla="*/ 266 h 712"/>
              <a:gd name="T50" fmla="*/ 345 w 988"/>
              <a:gd name="T51" fmla="*/ 348 h 712"/>
              <a:gd name="T52" fmla="*/ 460 w 988"/>
              <a:gd name="T53" fmla="*/ 506 h 712"/>
              <a:gd name="T54" fmla="*/ 394 w 988"/>
              <a:gd name="T55" fmla="*/ 657 h 712"/>
              <a:gd name="T56" fmla="*/ 230 w 988"/>
              <a:gd name="T57" fmla="*/ 711 h 712"/>
              <a:gd name="T58" fmla="*/ 0 w 988"/>
              <a:gd name="T59" fmla="*/ 514 h 712"/>
              <a:gd name="T60" fmla="*/ 118 w 988"/>
              <a:gd name="T61" fmla="*/ 514 h 712"/>
              <a:gd name="T62" fmla="*/ 148 w 988"/>
              <a:gd name="T63" fmla="*/ 591 h 712"/>
              <a:gd name="T64" fmla="*/ 230 w 988"/>
              <a:gd name="T65" fmla="*/ 618 h 712"/>
              <a:gd name="T66" fmla="*/ 345 w 988"/>
              <a:gd name="T67" fmla="*/ 506 h 712"/>
              <a:gd name="T68" fmla="*/ 219 w 988"/>
              <a:gd name="T69" fmla="*/ 394 h 712"/>
              <a:gd name="T70" fmla="*/ 148 w 988"/>
              <a:gd name="T71" fmla="*/ 394 h 712"/>
              <a:gd name="T72" fmla="*/ 148 w 988"/>
              <a:gd name="T73" fmla="*/ 304 h 712"/>
              <a:gd name="T74" fmla="*/ 216 w 988"/>
              <a:gd name="T75" fmla="*/ 304 h 712"/>
              <a:gd name="T76" fmla="*/ 328 w 988"/>
              <a:gd name="T77" fmla="*/ 241 h 712"/>
              <a:gd name="T78" fmla="*/ 334 w 988"/>
              <a:gd name="T79" fmla="*/ 197 h 712"/>
              <a:gd name="T80" fmla="*/ 230 w 988"/>
              <a:gd name="T81" fmla="*/ 93 h 712"/>
              <a:gd name="T82" fmla="*/ 131 w 988"/>
              <a:gd name="T83" fmla="*/ 148 h 712"/>
              <a:gd name="T84" fmla="*/ 123 w 988"/>
              <a:gd name="T85" fmla="*/ 189 h 712"/>
              <a:gd name="T86" fmla="*/ 8 w 988"/>
              <a:gd name="T87" fmla="*/ 189 h 712"/>
              <a:gd name="T88" fmla="*/ 140 w 988"/>
              <a:gd name="T89" fmla="*/ 14 h 712"/>
              <a:gd name="T90" fmla="*/ 230 w 988"/>
              <a:gd name="T91" fmla="*/ 0 h 712"/>
              <a:gd name="T92" fmla="*/ 449 w 988"/>
              <a:gd name="T93" fmla="*/ 197 h 712"/>
              <a:gd name="T94" fmla="*/ 345 w 988"/>
              <a:gd name="T95" fmla="*/ 348 h 7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988" h="712">
                <a:moveTo>
                  <a:pt x="779" y="266"/>
                </a:moveTo>
                <a:cubicBezTo>
                  <a:pt x="736" y="266"/>
                  <a:pt x="695" y="286"/>
                  <a:pt x="695" y="329"/>
                </a:cubicBezTo>
                <a:cubicBezTo>
                  <a:pt x="695" y="366"/>
                  <a:pt x="720" y="372"/>
                  <a:pt x="749" y="383"/>
                </a:cubicBezTo>
                <a:cubicBezTo>
                  <a:pt x="763" y="389"/>
                  <a:pt x="779" y="394"/>
                  <a:pt x="799" y="397"/>
                </a:cubicBezTo>
                <a:cubicBezTo>
                  <a:pt x="829" y="402"/>
                  <a:pt x="854" y="411"/>
                  <a:pt x="878" y="419"/>
                </a:cubicBezTo>
                <a:cubicBezTo>
                  <a:pt x="903" y="427"/>
                  <a:pt x="922" y="441"/>
                  <a:pt x="938" y="452"/>
                </a:cubicBezTo>
                <a:cubicBezTo>
                  <a:pt x="954" y="463"/>
                  <a:pt x="966" y="479"/>
                  <a:pt x="974" y="495"/>
                </a:cubicBezTo>
                <a:cubicBezTo>
                  <a:pt x="983" y="512"/>
                  <a:pt x="987" y="528"/>
                  <a:pt x="987" y="553"/>
                </a:cubicBezTo>
                <a:cubicBezTo>
                  <a:pt x="987" y="637"/>
                  <a:pt x="932" y="673"/>
                  <a:pt x="867" y="695"/>
                </a:cubicBezTo>
                <a:cubicBezTo>
                  <a:pt x="842" y="703"/>
                  <a:pt x="812" y="706"/>
                  <a:pt x="782" y="706"/>
                </a:cubicBezTo>
                <a:cubicBezTo>
                  <a:pt x="685" y="706"/>
                  <a:pt x="611" y="666"/>
                  <a:pt x="583" y="599"/>
                </a:cubicBezTo>
                <a:cubicBezTo>
                  <a:pt x="574" y="580"/>
                  <a:pt x="569" y="561"/>
                  <a:pt x="569" y="539"/>
                </a:cubicBezTo>
                <a:lnTo>
                  <a:pt x="678" y="539"/>
                </a:lnTo>
                <a:cubicBezTo>
                  <a:pt x="678" y="595"/>
                  <a:pt x="729" y="621"/>
                  <a:pt x="785" y="621"/>
                </a:cubicBezTo>
                <a:cubicBezTo>
                  <a:pt x="836" y="621"/>
                  <a:pt x="875" y="605"/>
                  <a:pt x="875" y="558"/>
                </a:cubicBezTo>
                <a:cubicBezTo>
                  <a:pt x="875" y="521"/>
                  <a:pt x="852" y="512"/>
                  <a:pt x="823" y="501"/>
                </a:cubicBezTo>
                <a:cubicBezTo>
                  <a:pt x="810" y="495"/>
                  <a:pt x="788" y="490"/>
                  <a:pt x="766" y="484"/>
                </a:cubicBezTo>
                <a:cubicBezTo>
                  <a:pt x="714" y="474"/>
                  <a:pt x="670" y="456"/>
                  <a:pt x="635" y="432"/>
                </a:cubicBezTo>
                <a:cubicBezTo>
                  <a:pt x="606" y="413"/>
                  <a:pt x="585" y="379"/>
                  <a:pt x="585" y="334"/>
                </a:cubicBezTo>
                <a:cubicBezTo>
                  <a:pt x="585" y="259"/>
                  <a:pt x="641" y="212"/>
                  <a:pt x="700" y="192"/>
                </a:cubicBezTo>
                <a:cubicBezTo>
                  <a:pt x="725" y="184"/>
                  <a:pt x="749" y="181"/>
                  <a:pt x="779" y="181"/>
                </a:cubicBezTo>
                <a:cubicBezTo>
                  <a:pt x="891" y="181"/>
                  <a:pt x="985" y="233"/>
                  <a:pt x="985" y="342"/>
                </a:cubicBezTo>
                <a:lnTo>
                  <a:pt x="870" y="342"/>
                </a:lnTo>
                <a:cubicBezTo>
                  <a:pt x="870" y="307"/>
                  <a:pt x="847" y="281"/>
                  <a:pt x="818" y="274"/>
                </a:cubicBezTo>
                <a:cubicBezTo>
                  <a:pt x="807" y="271"/>
                  <a:pt x="793" y="266"/>
                  <a:pt x="779" y="266"/>
                </a:cubicBezTo>
                <a:close/>
                <a:moveTo>
                  <a:pt x="345" y="348"/>
                </a:moveTo>
                <a:cubicBezTo>
                  <a:pt x="412" y="373"/>
                  <a:pt x="460" y="417"/>
                  <a:pt x="460" y="506"/>
                </a:cubicBezTo>
                <a:cubicBezTo>
                  <a:pt x="460" y="576"/>
                  <a:pt x="435" y="626"/>
                  <a:pt x="394" y="657"/>
                </a:cubicBezTo>
                <a:cubicBezTo>
                  <a:pt x="356" y="690"/>
                  <a:pt x="300" y="711"/>
                  <a:pt x="230" y="711"/>
                </a:cubicBezTo>
                <a:cubicBezTo>
                  <a:pt x="102" y="711"/>
                  <a:pt x="0" y="642"/>
                  <a:pt x="0" y="514"/>
                </a:cubicBezTo>
                <a:lnTo>
                  <a:pt x="118" y="514"/>
                </a:lnTo>
                <a:cubicBezTo>
                  <a:pt x="118" y="546"/>
                  <a:pt x="129" y="577"/>
                  <a:pt x="148" y="591"/>
                </a:cubicBezTo>
                <a:cubicBezTo>
                  <a:pt x="168" y="606"/>
                  <a:pt x="196" y="618"/>
                  <a:pt x="230" y="618"/>
                </a:cubicBezTo>
                <a:cubicBezTo>
                  <a:pt x="304" y="618"/>
                  <a:pt x="345" y="580"/>
                  <a:pt x="345" y="506"/>
                </a:cubicBezTo>
                <a:cubicBezTo>
                  <a:pt x="345" y="428"/>
                  <a:pt x="298" y="394"/>
                  <a:pt x="219" y="394"/>
                </a:cubicBezTo>
                <a:lnTo>
                  <a:pt x="148" y="394"/>
                </a:lnTo>
                <a:lnTo>
                  <a:pt x="148" y="304"/>
                </a:lnTo>
                <a:lnTo>
                  <a:pt x="216" y="304"/>
                </a:lnTo>
                <a:cubicBezTo>
                  <a:pt x="272" y="304"/>
                  <a:pt x="312" y="281"/>
                  <a:pt x="328" y="241"/>
                </a:cubicBezTo>
                <a:cubicBezTo>
                  <a:pt x="334" y="227"/>
                  <a:pt x="334" y="214"/>
                  <a:pt x="334" y="197"/>
                </a:cubicBezTo>
                <a:cubicBezTo>
                  <a:pt x="334" y="129"/>
                  <a:pt x="300" y="93"/>
                  <a:pt x="230" y="93"/>
                </a:cubicBezTo>
                <a:cubicBezTo>
                  <a:pt x="179" y="93"/>
                  <a:pt x="149" y="114"/>
                  <a:pt x="131" y="148"/>
                </a:cubicBezTo>
                <a:cubicBezTo>
                  <a:pt x="126" y="159"/>
                  <a:pt x="123" y="173"/>
                  <a:pt x="123" y="189"/>
                </a:cubicBezTo>
                <a:lnTo>
                  <a:pt x="8" y="189"/>
                </a:lnTo>
                <a:cubicBezTo>
                  <a:pt x="8" y="95"/>
                  <a:pt x="71" y="42"/>
                  <a:pt x="140" y="14"/>
                </a:cubicBezTo>
                <a:cubicBezTo>
                  <a:pt x="167" y="6"/>
                  <a:pt x="197" y="0"/>
                  <a:pt x="230" y="0"/>
                </a:cubicBezTo>
                <a:cubicBezTo>
                  <a:pt x="363" y="0"/>
                  <a:pt x="449" y="65"/>
                  <a:pt x="449" y="197"/>
                </a:cubicBezTo>
                <a:cubicBezTo>
                  <a:pt x="449" y="275"/>
                  <a:pt x="398" y="321"/>
                  <a:pt x="345" y="348"/>
                </a:cubicBez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9" name="Freeform 48"/>
          <p:cNvSpPr>
            <a:spLocks noChangeArrowheads="1"/>
          </p:cNvSpPr>
          <p:nvPr/>
        </p:nvSpPr>
        <p:spPr bwMode="auto">
          <a:xfrm>
            <a:off x="7453312" y="4167188"/>
            <a:ext cx="463550" cy="252412"/>
          </a:xfrm>
          <a:custGeom>
            <a:avLst/>
            <a:gdLst>
              <a:gd name="T0" fmla="*/ 1168 w 1286"/>
              <a:gd name="T1" fmla="*/ 232 h 701"/>
              <a:gd name="T2" fmla="*/ 1137 w 1286"/>
              <a:gd name="T3" fmla="*/ 230 h 701"/>
              <a:gd name="T4" fmla="*/ 930 w 1286"/>
              <a:gd name="T5" fmla="*/ 437 h 701"/>
              <a:gd name="T6" fmla="*/ 935 w 1286"/>
              <a:gd name="T7" fmla="*/ 467 h 701"/>
              <a:gd name="T8" fmla="*/ 818 w 1286"/>
              <a:gd name="T9" fmla="*/ 582 h 701"/>
              <a:gd name="T10" fmla="*/ 700 w 1286"/>
              <a:gd name="T11" fmla="*/ 467 h 701"/>
              <a:gd name="T12" fmla="*/ 705 w 1286"/>
              <a:gd name="T13" fmla="*/ 437 h 701"/>
              <a:gd name="T14" fmla="*/ 555 w 1286"/>
              <a:gd name="T15" fmla="*/ 287 h 701"/>
              <a:gd name="T16" fmla="*/ 525 w 1286"/>
              <a:gd name="T17" fmla="*/ 292 h 701"/>
              <a:gd name="T18" fmla="*/ 495 w 1286"/>
              <a:gd name="T19" fmla="*/ 287 h 701"/>
              <a:gd name="T20" fmla="*/ 230 w 1286"/>
              <a:gd name="T21" fmla="*/ 552 h 701"/>
              <a:gd name="T22" fmla="*/ 235 w 1286"/>
              <a:gd name="T23" fmla="*/ 582 h 701"/>
              <a:gd name="T24" fmla="*/ 118 w 1286"/>
              <a:gd name="T25" fmla="*/ 700 h 701"/>
              <a:gd name="T26" fmla="*/ 0 w 1286"/>
              <a:gd name="T27" fmla="*/ 582 h 701"/>
              <a:gd name="T28" fmla="*/ 118 w 1286"/>
              <a:gd name="T29" fmla="*/ 467 h 701"/>
              <a:gd name="T30" fmla="*/ 148 w 1286"/>
              <a:gd name="T31" fmla="*/ 470 h 701"/>
              <a:gd name="T32" fmla="*/ 413 w 1286"/>
              <a:gd name="T33" fmla="*/ 205 h 701"/>
              <a:gd name="T34" fmla="*/ 410 w 1286"/>
              <a:gd name="T35" fmla="*/ 175 h 701"/>
              <a:gd name="T36" fmla="*/ 525 w 1286"/>
              <a:gd name="T37" fmla="*/ 57 h 701"/>
              <a:gd name="T38" fmla="*/ 643 w 1286"/>
              <a:gd name="T39" fmla="*/ 175 h 701"/>
              <a:gd name="T40" fmla="*/ 640 w 1286"/>
              <a:gd name="T41" fmla="*/ 205 h 701"/>
              <a:gd name="T42" fmla="*/ 787 w 1286"/>
              <a:gd name="T43" fmla="*/ 353 h 701"/>
              <a:gd name="T44" fmla="*/ 818 w 1286"/>
              <a:gd name="T45" fmla="*/ 350 h 701"/>
              <a:gd name="T46" fmla="*/ 848 w 1286"/>
              <a:gd name="T47" fmla="*/ 353 h 701"/>
              <a:gd name="T48" fmla="*/ 1055 w 1286"/>
              <a:gd name="T49" fmla="*/ 148 h 701"/>
              <a:gd name="T50" fmla="*/ 1050 w 1286"/>
              <a:gd name="T51" fmla="*/ 118 h 701"/>
              <a:gd name="T52" fmla="*/ 1168 w 1286"/>
              <a:gd name="T53" fmla="*/ 0 h 701"/>
              <a:gd name="T54" fmla="*/ 1285 w 1286"/>
              <a:gd name="T55" fmla="*/ 118 h 701"/>
              <a:gd name="T56" fmla="*/ 1285 w 1286"/>
              <a:gd name="T57" fmla="*/ 118 h 701"/>
              <a:gd name="T58" fmla="*/ 1168 w 1286"/>
              <a:gd name="T59" fmla="*/ 232 h 7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286" h="701">
                <a:moveTo>
                  <a:pt x="1168" y="232"/>
                </a:moveTo>
                <a:cubicBezTo>
                  <a:pt x="1157" y="232"/>
                  <a:pt x="1146" y="232"/>
                  <a:pt x="1137" y="230"/>
                </a:cubicBezTo>
                <a:lnTo>
                  <a:pt x="930" y="437"/>
                </a:lnTo>
                <a:cubicBezTo>
                  <a:pt x="932" y="446"/>
                  <a:pt x="935" y="457"/>
                  <a:pt x="935" y="467"/>
                </a:cubicBezTo>
                <a:cubicBezTo>
                  <a:pt x="935" y="530"/>
                  <a:pt x="880" y="582"/>
                  <a:pt x="818" y="582"/>
                </a:cubicBezTo>
                <a:cubicBezTo>
                  <a:pt x="755" y="582"/>
                  <a:pt x="700" y="530"/>
                  <a:pt x="700" y="467"/>
                </a:cubicBezTo>
                <a:cubicBezTo>
                  <a:pt x="700" y="457"/>
                  <a:pt x="703" y="446"/>
                  <a:pt x="705" y="437"/>
                </a:cubicBezTo>
                <a:lnTo>
                  <a:pt x="555" y="287"/>
                </a:lnTo>
                <a:cubicBezTo>
                  <a:pt x="547" y="290"/>
                  <a:pt x="536" y="292"/>
                  <a:pt x="525" y="292"/>
                </a:cubicBezTo>
                <a:cubicBezTo>
                  <a:pt x="514" y="292"/>
                  <a:pt x="503" y="290"/>
                  <a:pt x="495" y="287"/>
                </a:cubicBezTo>
                <a:lnTo>
                  <a:pt x="230" y="552"/>
                </a:lnTo>
                <a:cubicBezTo>
                  <a:pt x="232" y="560"/>
                  <a:pt x="235" y="571"/>
                  <a:pt x="235" y="582"/>
                </a:cubicBezTo>
                <a:cubicBezTo>
                  <a:pt x="235" y="645"/>
                  <a:pt x="180" y="700"/>
                  <a:pt x="118" y="700"/>
                </a:cubicBezTo>
                <a:cubicBezTo>
                  <a:pt x="55" y="700"/>
                  <a:pt x="0" y="645"/>
                  <a:pt x="0" y="582"/>
                </a:cubicBezTo>
                <a:cubicBezTo>
                  <a:pt x="0" y="519"/>
                  <a:pt x="55" y="467"/>
                  <a:pt x="118" y="467"/>
                </a:cubicBezTo>
                <a:cubicBezTo>
                  <a:pt x="129" y="467"/>
                  <a:pt x="139" y="467"/>
                  <a:pt x="148" y="470"/>
                </a:cubicBezTo>
                <a:lnTo>
                  <a:pt x="413" y="205"/>
                </a:lnTo>
                <a:cubicBezTo>
                  <a:pt x="410" y="197"/>
                  <a:pt x="410" y="186"/>
                  <a:pt x="410" y="175"/>
                </a:cubicBezTo>
                <a:cubicBezTo>
                  <a:pt x="410" y="112"/>
                  <a:pt x="462" y="57"/>
                  <a:pt x="525" y="57"/>
                </a:cubicBezTo>
                <a:cubicBezTo>
                  <a:pt x="588" y="57"/>
                  <a:pt x="643" y="112"/>
                  <a:pt x="643" y="175"/>
                </a:cubicBezTo>
                <a:cubicBezTo>
                  <a:pt x="643" y="186"/>
                  <a:pt x="643" y="197"/>
                  <a:pt x="640" y="205"/>
                </a:cubicBezTo>
                <a:lnTo>
                  <a:pt x="787" y="353"/>
                </a:lnTo>
                <a:cubicBezTo>
                  <a:pt x="796" y="350"/>
                  <a:pt x="808" y="350"/>
                  <a:pt x="818" y="350"/>
                </a:cubicBezTo>
                <a:cubicBezTo>
                  <a:pt x="829" y="350"/>
                  <a:pt x="839" y="350"/>
                  <a:pt x="848" y="353"/>
                </a:cubicBezTo>
                <a:lnTo>
                  <a:pt x="1055" y="148"/>
                </a:lnTo>
                <a:cubicBezTo>
                  <a:pt x="1053" y="139"/>
                  <a:pt x="1050" y="128"/>
                  <a:pt x="1050" y="118"/>
                </a:cubicBezTo>
                <a:cubicBezTo>
                  <a:pt x="1050" y="55"/>
                  <a:pt x="1106" y="0"/>
                  <a:pt x="1168" y="0"/>
                </a:cubicBezTo>
                <a:cubicBezTo>
                  <a:pt x="1231" y="0"/>
                  <a:pt x="1285" y="55"/>
                  <a:pt x="1285" y="118"/>
                </a:cubicBezTo>
                <a:lnTo>
                  <a:pt x="1285" y="118"/>
                </a:lnTo>
                <a:cubicBezTo>
                  <a:pt x="1285" y="180"/>
                  <a:pt x="1230" y="232"/>
                  <a:pt x="1168" y="232"/>
                </a:cubicBezTo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0" name="Freeform 49"/>
          <p:cNvSpPr>
            <a:spLocks noChangeArrowheads="1"/>
          </p:cNvSpPr>
          <p:nvPr/>
        </p:nvSpPr>
        <p:spPr bwMode="auto">
          <a:xfrm>
            <a:off x="8540749" y="4083050"/>
            <a:ext cx="419100" cy="419100"/>
          </a:xfrm>
          <a:custGeom>
            <a:avLst/>
            <a:gdLst>
              <a:gd name="T0" fmla="*/ 582 w 1166"/>
              <a:gd name="T1" fmla="*/ 1049 h 1165"/>
              <a:gd name="T2" fmla="*/ 1050 w 1166"/>
              <a:gd name="T3" fmla="*/ 582 h 1165"/>
              <a:gd name="T4" fmla="*/ 582 w 1166"/>
              <a:gd name="T5" fmla="*/ 114 h 1165"/>
              <a:gd name="T6" fmla="*/ 115 w 1166"/>
              <a:gd name="T7" fmla="*/ 582 h 1165"/>
              <a:gd name="T8" fmla="*/ 582 w 1166"/>
              <a:gd name="T9" fmla="*/ 1049 h 1165"/>
              <a:gd name="T10" fmla="*/ 582 w 1166"/>
              <a:gd name="T11" fmla="*/ 0 h 1165"/>
              <a:gd name="T12" fmla="*/ 1165 w 1166"/>
              <a:gd name="T13" fmla="*/ 582 h 1165"/>
              <a:gd name="T14" fmla="*/ 582 w 1166"/>
              <a:gd name="T15" fmla="*/ 1164 h 1165"/>
              <a:gd name="T16" fmla="*/ 0 w 1166"/>
              <a:gd name="T17" fmla="*/ 582 h 1165"/>
              <a:gd name="T18" fmla="*/ 582 w 1166"/>
              <a:gd name="T19" fmla="*/ 0 h 1165"/>
              <a:gd name="T20" fmla="*/ 828 w 1166"/>
              <a:gd name="T21" fmla="*/ 336 h 1165"/>
              <a:gd name="T22" fmla="*/ 831 w 1166"/>
              <a:gd name="T23" fmla="*/ 828 h 1165"/>
              <a:gd name="T24" fmla="*/ 336 w 1166"/>
              <a:gd name="T25" fmla="*/ 828 h 1165"/>
              <a:gd name="T26" fmla="*/ 582 w 1166"/>
              <a:gd name="T27" fmla="*/ 582 h 1165"/>
              <a:gd name="T28" fmla="*/ 582 w 1166"/>
              <a:gd name="T29" fmla="*/ 232 h 1165"/>
              <a:gd name="T30" fmla="*/ 828 w 1166"/>
              <a:gd name="T31" fmla="*/ 336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166" h="1165">
                <a:moveTo>
                  <a:pt x="582" y="1049"/>
                </a:moveTo>
                <a:cubicBezTo>
                  <a:pt x="839" y="1049"/>
                  <a:pt x="1050" y="839"/>
                  <a:pt x="1050" y="582"/>
                </a:cubicBezTo>
                <a:cubicBezTo>
                  <a:pt x="1050" y="325"/>
                  <a:pt x="839" y="114"/>
                  <a:pt x="582" y="114"/>
                </a:cubicBezTo>
                <a:cubicBezTo>
                  <a:pt x="325" y="114"/>
                  <a:pt x="115" y="325"/>
                  <a:pt x="115" y="582"/>
                </a:cubicBezTo>
                <a:cubicBezTo>
                  <a:pt x="115" y="839"/>
                  <a:pt x="325" y="1049"/>
                  <a:pt x="582" y="1049"/>
                </a:cubicBezTo>
                <a:close/>
                <a:moveTo>
                  <a:pt x="582" y="0"/>
                </a:moveTo>
                <a:cubicBezTo>
                  <a:pt x="905" y="0"/>
                  <a:pt x="1165" y="259"/>
                  <a:pt x="1165" y="582"/>
                </a:cubicBezTo>
                <a:cubicBezTo>
                  <a:pt x="1165" y="905"/>
                  <a:pt x="905" y="1164"/>
                  <a:pt x="582" y="1164"/>
                </a:cubicBezTo>
                <a:cubicBezTo>
                  <a:pt x="260" y="1164"/>
                  <a:pt x="0" y="905"/>
                  <a:pt x="0" y="582"/>
                </a:cubicBezTo>
                <a:cubicBezTo>
                  <a:pt x="0" y="259"/>
                  <a:pt x="260" y="0"/>
                  <a:pt x="582" y="0"/>
                </a:cubicBezTo>
                <a:close/>
                <a:moveTo>
                  <a:pt x="828" y="336"/>
                </a:moveTo>
                <a:cubicBezTo>
                  <a:pt x="965" y="473"/>
                  <a:pt x="968" y="691"/>
                  <a:pt x="831" y="828"/>
                </a:cubicBezTo>
                <a:cubicBezTo>
                  <a:pt x="694" y="965"/>
                  <a:pt x="473" y="965"/>
                  <a:pt x="336" y="828"/>
                </a:cubicBezTo>
                <a:lnTo>
                  <a:pt x="582" y="582"/>
                </a:lnTo>
                <a:lnTo>
                  <a:pt x="582" y="232"/>
                </a:lnTo>
                <a:cubicBezTo>
                  <a:pt x="673" y="232"/>
                  <a:pt x="760" y="267"/>
                  <a:pt x="828" y="336"/>
                </a:cubicBez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1" name="Freeform 50"/>
          <p:cNvSpPr>
            <a:spLocks noChangeArrowheads="1"/>
          </p:cNvSpPr>
          <p:nvPr/>
        </p:nvSpPr>
        <p:spPr bwMode="auto">
          <a:xfrm>
            <a:off x="9628189" y="4124325"/>
            <a:ext cx="377825" cy="336550"/>
          </a:xfrm>
          <a:custGeom>
            <a:avLst/>
            <a:gdLst>
              <a:gd name="T0" fmla="*/ 118 w 1051"/>
              <a:gd name="T1" fmla="*/ 350 h 936"/>
              <a:gd name="T2" fmla="*/ 933 w 1051"/>
              <a:gd name="T3" fmla="*/ 350 h 936"/>
              <a:gd name="T4" fmla="*/ 845 w 1051"/>
              <a:gd name="T5" fmla="*/ 88 h 936"/>
              <a:gd name="T6" fmla="*/ 205 w 1051"/>
              <a:gd name="T7" fmla="*/ 88 h 936"/>
              <a:gd name="T8" fmla="*/ 118 w 1051"/>
              <a:gd name="T9" fmla="*/ 350 h 936"/>
              <a:gd name="T10" fmla="*/ 845 w 1051"/>
              <a:gd name="T11" fmla="*/ 643 h 936"/>
              <a:gd name="T12" fmla="*/ 933 w 1051"/>
              <a:gd name="T13" fmla="*/ 555 h 936"/>
              <a:gd name="T14" fmla="*/ 845 w 1051"/>
              <a:gd name="T15" fmla="*/ 468 h 936"/>
              <a:gd name="T16" fmla="*/ 758 w 1051"/>
              <a:gd name="T17" fmla="*/ 555 h 936"/>
              <a:gd name="T18" fmla="*/ 845 w 1051"/>
              <a:gd name="T19" fmla="*/ 643 h 936"/>
              <a:gd name="T20" fmla="*/ 205 w 1051"/>
              <a:gd name="T21" fmla="*/ 643 h 936"/>
              <a:gd name="T22" fmla="*/ 293 w 1051"/>
              <a:gd name="T23" fmla="*/ 555 h 936"/>
              <a:gd name="T24" fmla="*/ 205 w 1051"/>
              <a:gd name="T25" fmla="*/ 468 h 936"/>
              <a:gd name="T26" fmla="*/ 118 w 1051"/>
              <a:gd name="T27" fmla="*/ 555 h 936"/>
              <a:gd name="T28" fmla="*/ 205 w 1051"/>
              <a:gd name="T29" fmla="*/ 643 h 936"/>
              <a:gd name="T30" fmla="*/ 930 w 1051"/>
              <a:gd name="T31" fmla="*/ 61 h 936"/>
              <a:gd name="T32" fmla="*/ 1050 w 1051"/>
              <a:gd name="T33" fmla="*/ 410 h 936"/>
              <a:gd name="T34" fmla="*/ 1050 w 1051"/>
              <a:gd name="T35" fmla="*/ 875 h 936"/>
              <a:gd name="T36" fmla="*/ 993 w 1051"/>
              <a:gd name="T37" fmla="*/ 935 h 936"/>
              <a:gd name="T38" fmla="*/ 933 w 1051"/>
              <a:gd name="T39" fmla="*/ 935 h 936"/>
              <a:gd name="T40" fmla="*/ 875 w 1051"/>
              <a:gd name="T41" fmla="*/ 875 h 936"/>
              <a:gd name="T42" fmla="*/ 875 w 1051"/>
              <a:gd name="T43" fmla="*/ 818 h 936"/>
              <a:gd name="T44" fmla="*/ 175 w 1051"/>
              <a:gd name="T45" fmla="*/ 818 h 936"/>
              <a:gd name="T46" fmla="*/ 175 w 1051"/>
              <a:gd name="T47" fmla="*/ 875 h 936"/>
              <a:gd name="T48" fmla="*/ 118 w 1051"/>
              <a:gd name="T49" fmla="*/ 935 h 936"/>
              <a:gd name="T50" fmla="*/ 58 w 1051"/>
              <a:gd name="T51" fmla="*/ 935 h 936"/>
              <a:gd name="T52" fmla="*/ 0 w 1051"/>
              <a:gd name="T53" fmla="*/ 875 h 936"/>
              <a:gd name="T54" fmla="*/ 0 w 1051"/>
              <a:gd name="T55" fmla="*/ 410 h 936"/>
              <a:gd name="T56" fmla="*/ 120 w 1051"/>
              <a:gd name="T57" fmla="*/ 61 h 936"/>
              <a:gd name="T58" fmla="*/ 205 w 1051"/>
              <a:gd name="T59" fmla="*/ 0 h 936"/>
              <a:gd name="T60" fmla="*/ 845 w 1051"/>
              <a:gd name="T61" fmla="*/ 0 h 936"/>
              <a:gd name="T62" fmla="*/ 930 w 1051"/>
              <a:gd name="T63" fmla="*/ 61 h 9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051" h="936">
                <a:moveTo>
                  <a:pt x="118" y="350"/>
                </a:moveTo>
                <a:lnTo>
                  <a:pt x="933" y="350"/>
                </a:lnTo>
                <a:lnTo>
                  <a:pt x="845" y="88"/>
                </a:lnTo>
                <a:lnTo>
                  <a:pt x="205" y="88"/>
                </a:lnTo>
                <a:lnTo>
                  <a:pt x="118" y="350"/>
                </a:lnTo>
                <a:close/>
                <a:moveTo>
                  <a:pt x="845" y="643"/>
                </a:moveTo>
                <a:cubicBezTo>
                  <a:pt x="894" y="643"/>
                  <a:pt x="933" y="605"/>
                  <a:pt x="933" y="555"/>
                </a:cubicBezTo>
                <a:cubicBezTo>
                  <a:pt x="933" y="506"/>
                  <a:pt x="894" y="468"/>
                  <a:pt x="845" y="468"/>
                </a:cubicBezTo>
                <a:cubicBezTo>
                  <a:pt x="796" y="468"/>
                  <a:pt x="758" y="506"/>
                  <a:pt x="758" y="555"/>
                </a:cubicBezTo>
                <a:cubicBezTo>
                  <a:pt x="758" y="605"/>
                  <a:pt x="796" y="643"/>
                  <a:pt x="845" y="643"/>
                </a:cubicBezTo>
                <a:close/>
                <a:moveTo>
                  <a:pt x="205" y="643"/>
                </a:moveTo>
                <a:cubicBezTo>
                  <a:pt x="255" y="643"/>
                  <a:pt x="293" y="605"/>
                  <a:pt x="293" y="555"/>
                </a:cubicBezTo>
                <a:cubicBezTo>
                  <a:pt x="293" y="506"/>
                  <a:pt x="255" y="468"/>
                  <a:pt x="205" y="468"/>
                </a:cubicBezTo>
                <a:cubicBezTo>
                  <a:pt x="156" y="468"/>
                  <a:pt x="118" y="506"/>
                  <a:pt x="118" y="555"/>
                </a:cubicBezTo>
                <a:cubicBezTo>
                  <a:pt x="118" y="605"/>
                  <a:pt x="156" y="643"/>
                  <a:pt x="205" y="643"/>
                </a:cubicBezTo>
                <a:close/>
                <a:moveTo>
                  <a:pt x="930" y="61"/>
                </a:moveTo>
                <a:lnTo>
                  <a:pt x="1050" y="410"/>
                </a:lnTo>
                <a:lnTo>
                  <a:pt x="1050" y="875"/>
                </a:lnTo>
                <a:cubicBezTo>
                  <a:pt x="1050" y="908"/>
                  <a:pt x="1026" y="935"/>
                  <a:pt x="993" y="935"/>
                </a:cubicBezTo>
                <a:lnTo>
                  <a:pt x="933" y="935"/>
                </a:lnTo>
                <a:cubicBezTo>
                  <a:pt x="900" y="935"/>
                  <a:pt x="875" y="908"/>
                  <a:pt x="875" y="875"/>
                </a:cubicBezTo>
                <a:lnTo>
                  <a:pt x="875" y="818"/>
                </a:lnTo>
                <a:lnTo>
                  <a:pt x="175" y="818"/>
                </a:lnTo>
                <a:lnTo>
                  <a:pt x="175" y="875"/>
                </a:lnTo>
                <a:cubicBezTo>
                  <a:pt x="175" y="908"/>
                  <a:pt x="151" y="935"/>
                  <a:pt x="118" y="935"/>
                </a:cubicBezTo>
                <a:lnTo>
                  <a:pt x="58" y="935"/>
                </a:lnTo>
                <a:cubicBezTo>
                  <a:pt x="25" y="935"/>
                  <a:pt x="0" y="908"/>
                  <a:pt x="0" y="875"/>
                </a:cubicBezTo>
                <a:lnTo>
                  <a:pt x="0" y="410"/>
                </a:lnTo>
                <a:lnTo>
                  <a:pt x="120" y="61"/>
                </a:lnTo>
                <a:cubicBezTo>
                  <a:pt x="131" y="25"/>
                  <a:pt x="167" y="0"/>
                  <a:pt x="205" y="0"/>
                </a:cubicBezTo>
                <a:lnTo>
                  <a:pt x="845" y="0"/>
                </a:lnTo>
                <a:cubicBezTo>
                  <a:pt x="883" y="0"/>
                  <a:pt x="919" y="25"/>
                  <a:pt x="930" y="61"/>
                </a:cubicBez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2" name="Freeform 51"/>
          <p:cNvSpPr>
            <a:spLocks noChangeArrowheads="1"/>
          </p:cNvSpPr>
          <p:nvPr/>
        </p:nvSpPr>
        <p:spPr bwMode="auto">
          <a:xfrm>
            <a:off x="10631489" y="4040189"/>
            <a:ext cx="504825" cy="504825"/>
          </a:xfrm>
          <a:custGeom>
            <a:avLst/>
            <a:gdLst>
              <a:gd name="T0" fmla="*/ 1313 w 1401"/>
              <a:gd name="T1" fmla="*/ 582 h 1401"/>
              <a:gd name="T2" fmla="*/ 1400 w 1401"/>
              <a:gd name="T3" fmla="*/ 670 h 1401"/>
              <a:gd name="T4" fmla="*/ 1400 w 1401"/>
              <a:gd name="T5" fmla="*/ 1050 h 1401"/>
              <a:gd name="T6" fmla="*/ 1375 w 1401"/>
              <a:gd name="T7" fmla="*/ 1113 h 1401"/>
              <a:gd name="T8" fmla="*/ 1086 w 1401"/>
              <a:gd name="T9" fmla="*/ 1400 h 1401"/>
              <a:gd name="T10" fmla="*/ 1039 w 1401"/>
              <a:gd name="T11" fmla="*/ 1353 h 1401"/>
              <a:gd name="T12" fmla="*/ 1020 w 1401"/>
              <a:gd name="T13" fmla="*/ 1307 h 1401"/>
              <a:gd name="T14" fmla="*/ 1061 w 1401"/>
              <a:gd name="T15" fmla="*/ 1107 h 1401"/>
              <a:gd name="T16" fmla="*/ 757 w 1401"/>
              <a:gd name="T17" fmla="*/ 1107 h 1401"/>
              <a:gd name="T18" fmla="*/ 700 w 1401"/>
              <a:gd name="T19" fmla="*/ 1050 h 1401"/>
              <a:gd name="T20" fmla="*/ 700 w 1401"/>
              <a:gd name="T21" fmla="*/ 976 h 1401"/>
              <a:gd name="T22" fmla="*/ 705 w 1401"/>
              <a:gd name="T23" fmla="*/ 946 h 1401"/>
              <a:gd name="T24" fmla="*/ 839 w 1401"/>
              <a:gd name="T25" fmla="*/ 637 h 1401"/>
              <a:gd name="T26" fmla="*/ 919 w 1401"/>
              <a:gd name="T27" fmla="*/ 582 h 1401"/>
              <a:gd name="T28" fmla="*/ 1312 w 1401"/>
              <a:gd name="T29" fmla="*/ 582 h 1401"/>
              <a:gd name="T30" fmla="*/ 1313 w 1401"/>
              <a:gd name="T31" fmla="*/ 582 h 1401"/>
              <a:gd name="T32" fmla="*/ 700 w 1401"/>
              <a:gd name="T33" fmla="*/ 424 h 1401"/>
              <a:gd name="T34" fmla="*/ 695 w 1401"/>
              <a:gd name="T35" fmla="*/ 454 h 1401"/>
              <a:gd name="T36" fmla="*/ 561 w 1401"/>
              <a:gd name="T37" fmla="*/ 763 h 1401"/>
              <a:gd name="T38" fmla="*/ 481 w 1401"/>
              <a:gd name="T39" fmla="*/ 817 h 1401"/>
              <a:gd name="T40" fmla="*/ 88 w 1401"/>
              <a:gd name="T41" fmla="*/ 817 h 1401"/>
              <a:gd name="T42" fmla="*/ 0 w 1401"/>
              <a:gd name="T43" fmla="*/ 730 h 1401"/>
              <a:gd name="T44" fmla="*/ 0 w 1401"/>
              <a:gd name="T45" fmla="*/ 350 h 1401"/>
              <a:gd name="T46" fmla="*/ 25 w 1401"/>
              <a:gd name="T47" fmla="*/ 287 h 1401"/>
              <a:gd name="T48" fmla="*/ 314 w 1401"/>
              <a:gd name="T49" fmla="*/ 0 h 1401"/>
              <a:gd name="T50" fmla="*/ 361 w 1401"/>
              <a:gd name="T51" fmla="*/ 46 h 1401"/>
              <a:gd name="T52" fmla="*/ 380 w 1401"/>
              <a:gd name="T53" fmla="*/ 93 h 1401"/>
              <a:gd name="T54" fmla="*/ 339 w 1401"/>
              <a:gd name="T55" fmla="*/ 293 h 1401"/>
              <a:gd name="T56" fmla="*/ 643 w 1401"/>
              <a:gd name="T57" fmla="*/ 293 h 1401"/>
              <a:gd name="T58" fmla="*/ 700 w 1401"/>
              <a:gd name="T59" fmla="*/ 350 h 1401"/>
              <a:gd name="T60" fmla="*/ 700 w 1401"/>
              <a:gd name="T61" fmla="*/ 424 h 14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1401" h="1401">
                <a:moveTo>
                  <a:pt x="1313" y="582"/>
                </a:moveTo>
                <a:cubicBezTo>
                  <a:pt x="1362" y="582"/>
                  <a:pt x="1400" y="621"/>
                  <a:pt x="1400" y="670"/>
                </a:cubicBezTo>
                <a:lnTo>
                  <a:pt x="1400" y="1050"/>
                </a:lnTo>
                <a:cubicBezTo>
                  <a:pt x="1400" y="1074"/>
                  <a:pt x="1392" y="1096"/>
                  <a:pt x="1375" y="1113"/>
                </a:cubicBezTo>
                <a:lnTo>
                  <a:pt x="1086" y="1400"/>
                </a:lnTo>
                <a:lnTo>
                  <a:pt x="1039" y="1353"/>
                </a:lnTo>
                <a:cubicBezTo>
                  <a:pt x="1028" y="1342"/>
                  <a:pt x="1020" y="1326"/>
                  <a:pt x="1020" y="1307"/>
                </a:cubicBezTo>
                <a:cubicBezTo>
                  <a:pt x="1033" y="1240"/>
                  <a:pt x="1047" y="1174"/>
                  <a:pt x="1061" y="1107"/>
                </a:cubicBezTo>
                <a:lnTo>
                  <a:pt x="757" y="1107"/>
                </a:lnTo>
                <a:cubicBezTo>
                  <a:pt x="725" y="1107"/>
                  <a:pt x="700" y="1083"/>
                  <a:pt x="700" y="1050"/>
                </a:cubicBezTo>
                <a:lnTo>
                  <a:pt x="700" y="976"/>
                </a:lnTo>
                <a:cubicBezTo>
                  <a:pt x="700" y="965"/>
                  <a:pt x="703" y="957"/>
                  <a:pt x="705" y="946"/>
                </a:cubicBezTo>
                <a:lnTo>
                  <a:pt x="839" y="637"/>
                </a:lnTo>
                <a:cubicBezTo>
                  <a:pt x="853" y="607"/>
                  <a:pt x="883" y="582"/>
                  <a:pt x="919" y="582"/>
                </a:cubicBezTo>
                <a:lnTo>
                  <a:pt x="1312" y="582"/>
                </a:lnTo>
                <a:lnTo>
                  <a:pt x="1313" y="582"/>
                </a:lnTo>
                <a:close/>
                <a:moveTo>
                  <a:pt x="700" y="424"/>
                </a:moveTo>
                <a:cubicBezTo>
                  <a:pt x="700" y="435"/>
                  <a:pt x="697" y="443"/>
                  <a:pt x="695" y="454"/>
                </a:cubicBezTo>
                <a:lnTo>
                  <a:pt x="561" y="763"/>
                </a:lnTo>
                <a:cubicBezTo>
                  <a:pt x="547" y="793"/>
                  <a:pt x="517" y="817"/>
                  <a:pt x="481" y="817"/>
                </a:cubicBezTo>
                <a:lnTo>
                  <a:pt x="88" y="817"/>
                </a:lnTo>
                <a:cubicBezTo>
                  <a:pt x="38" y="817"/>
                  <a:pt x="0" y="779"/>
                  <a:pt x="0" y="730"/>
                </a:cubicBezTo>
                <a:lnTo>
                  <a:pt x="0" y="350"/>
                </a:lnTo>
                <a:cubicBezTo>
                  <a:pt x="0" y="325"/>
                  <a:pt x="8" y="303"/>
                  <a:pt x="25" y="287"/>
                </a:cubicBezTo>
                <a:lnTo>
                  <a:pt x="314" y="0"/>
                </a:lnTo>
                <a:lnTo>
                  <a:pt x="361" y="46"/>
                </a:lnTo>
                <a:cubicBezTo>
                  <a:pt x="372" y="57"/>
                  <a:pt x="380" y="74"/>
                  <a:pt x="380" y="93"/>
                </a:cubicBezTo>
                <a:cubicBezTo>
                  <a:pt x="367" y="160"/>
                  <a:pt x="353" y="226"/>
                  <a:pt x="339" y="293"/>
                </a:cubicBezTo>
                <a:lnTo>
                  <a:pt x="643" y="293"/>
                </a:lnTo>
                <a:cubicBezTo>
                  <a:pt x="675" y="293"/>
                  <a:pt x="700" y="317"/>
                  <a:pt x="700" y="350"/>
                </a:cubicBezTo>
                <a:lnTo>
                  <a:pt x="700" y="424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3" name="Freeform 52"/>
          <p:cNvSpPr>
            <a:spLocks noChangeArrowheads="1"/>
          </p:cNvSpPr>
          <p:nvPr/>
        </p:nvSpPr>
        <p:spPr bwMode="auto">
          <a:xfrm>
            <a:off x="1055689" y="5059365"/>
            <a:ext cx="377825" cy="211137"/>
          </a:xfrm>
          <a:custGeom>
            <a:avLst/>
            <a:gdLst>
              <a:gd name="T0" fmla="*/ 932 w 1051"/>
              <a:gd name="T1" fmla="*/ 350 h 586"/>
              <a:gd name="T2" fmla="*/ 932 w 1051"/>
              <a:gd name="T3" fmla="*/ 235 h 586"/>
              <a:gd name="T4" fmla="*/ 1050 w 1051"/>
              <a:gd name="T5" fmla="*/ 235 h 586"/>
              <a:gd name="T6" fmla="*/ 1050 w 1051"/>
              <a:gd name="T7" fmla="*/ 350 h 586"/>
              <a:gd name="T8" fmla="*/ 932 w 1051"/>
              <a:gd name="T9" fmla="*/ 350 h 586"/>
              <a:gd name="T10" fmla="*/ 932 w 1051"/>
              <a:gd name="T11" fmla="*/ 0 h 586"/>
              <a:gd name="T12" fmla="*/ 1050 w 1051"/>
              <a:gd name="T13" fmla="*/ 0 h 586"/>
              <a:gd name="T14" fmla="*/ 1050 w 1051"/>
              <a:gd name="T15" fmla="*/ 117 h 586"/>
              <a:gd name="T16" fmla="*/ 932 w 1051"/>
              <a:gd name="T17" fmla="*/ 117 h 586"/>
              <a:gd name="T18" fmla="*/ 932 w 1051"/>
              <a:gd name="T19" fmla="*/ 0 h 586"/>
              <a:gd name="T20" fmla="*/ 932 w 1051"/>
              <a:gd name="T21" fmla="*/ 585 h 586"/>
              <a:gd name="T22" fmla="*/ 932 w 1051"/>
              <a:gd name="T23" fmla="*/ 467 h 586"/>
              <a:gd name="T24" fmla="*/ 1050 w 1051"/>
              <a:gd name="T25" fmla="*/ 467 h 586"/>
              <a:gd name="T26" fmla="*/ 1050 w 1051"/>
              <a:gd name="T27" fmla="*/ 585 h 586"/>
              <a:gd name="T28" fmla="*/ 932 w 1051"/>
              <a:gd name="T29" fmla="*/ 585 h 586"/>
              <a:gd name="T30" fmla="*/ 0 w 1051"/>
              <a:gd name="T31" fmla="*/ 585 h 586"/>
              <a:gd name="T32" fmla="*/ 0 w 1051"/>
              <a:gd name="T33" fmla="*/ 467 h 586"/>
              <a:gd name="T34" fmla="*/ 818 w 1051"/>
              <a:gd name="T35" fmla="*/ 467 h 586"/>
              <a:gd name="T36" fmla="*/ 818 w 1051"/>
              <a:gd name="T37" fmla="*/ 585 h 586"/>
              <a:gd name="T38" fmla="*/ 0 w 1051"/>
              <a:gd name="T39" fmla="*/ 585 h 586"/>
              <a:gd name="T40" fmla="*/ 0 w 1051"/>
              <a:gd name="T41" fmla="*/ 350 h 586"/>
              <a:gd name="T42" fmla="*/ 0 w 1051"/>
              <a:gd name="T43" fmla="*/ 235 h 586"/>
              <a:gd name="T44" fmla="*/ 818 w 1051"/>
              <a:gd name="T45" fmla="*/ 235 h 586"/>
              <a:gd name="T46" fmla="*/ 818 w 1051"/>
              <a:gd name="T47" fmla="*/ 350 h 586"/>
              <a:gd name="T48" fmla="*/ 0 w 1051"/>
              <a:gd name="T49" fmla="*/ 350 h 586"/>
              <a:gd name="T50" fmla="*/ 0 w 1051"/>
              <a:gd name="T51" fmla="*/ 117 h 586"/>
              <a:gd name="T52" fmla="*/ 0 w 1051"/>
              <a:gd name="T53" fmla="*/ 0 h 586"/>
              <a:gd name="T54" fmla="*/ 818 w 1051"/>
              <a:gd name="T55" fmla="*/ 0 h 586"/>
              <a:gd name="T56" fmla="*/ 818 w 1051"/>
              <a:gd name="T57" fmla="*/ 117 h 586"/>
              <a:gd name="T58" fmla="*/ 0 w 1051"/>
              <a:gd name="T59" fmla="*/ 117 h 5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051" h="586">
                <a:moveTo>
                  <a:pt x="932" y="350"/>
                </a:moveTo>
                <a:lnTo>
                  <a:pt x="932" y="235"/>
                </a:lnTo>
                <a:lnTo>
                  <a:pt x="1050" y="235"/>
                </a:lnTo>
                <a:lnTo>
                  <a:pt x="1050" y="350"/>
                </a:lnTo>
                <a:lnTo>
                  <a:pt x="932" y="350"/>
                </a:lnTo>
                <a:close/>
                <a:moveTo>
                  <a:pt x="932" y="0"/>
                </a:moveTo>
                <a:lnTo>
                  <a:pt x="1050" y="0"/>
                </a:lnTo>
                <a:lnTo>
                  <a:pt x="1050" y="117"/>
                </a:lnTo>
                <a:lnTo>
                  <a:pt x="932" y="117"/>
                </a:lnTo>
                <a:lnTo>
                  <a:pt x="932" y="0"/>
                </a:lnTo>
                <a:close/>
                <a:moveTo>
                  <a:pt x="932" y="585"/>
                </a:moveTo>
                <a:lnTo>
                  <a:pt x="932" y="467"/>
                </a:lnTo>
                <a:lnTo>
                  <a:pt x="1050" y="467"/>
                </a:lnTo>
                <a:lnTo>
                  <a:pt x="1050" y="585"/>
                </a:lnTo>
                <a:lnTo>
                  <a:pt x="932" y="585"/>
                </a:lnTo>
                <a:close/>
                <a:moveTo>
                  <a:pt x="0" y="585"/>
                </a:moveTo>
                <a:lnTo>
                  <a:pt x="0" y="467"/>
                </a:lnTo>
                <a:lnTo>
                  <a:pt x="818" y="467"/>
                </a:lnTo>
                <a:lnTo>
                  <a:pt x="818" y="585"/>
                </a:lnTo>
                <a:lnTo>
                  <a:pt x="0" y="585"/>
                </a:lnTo>
                <a:close/>
                <a:moveTo>
                  <a:pt x="0" y="350"/>
                </a:moveTo>
                <a:lnTo>
                  <a:pt x="0" y="235"/>
                </a:lnTo>
                <a:lnTo>
                  <a:pt x="818" y="235"/>
                </a:lnTo>
                <a:lnTo>
                  <a:pt x="818" y="350"/>
                </a:lnTo>
                <a:lnTo>
                  <a:pt x="0" y="350"/>
                </a:lnTo>
                <a:close/>
                <a:moveTo>
                  <a:pt x="0" y="117"/>
                </a:moveTo>
                <a:lnTo>
                  <a:pt x="0" y="0"/>
                </a:lnTo>
                <a:lnTo>
                  <a:pt x="818" y="0"/>
                </a:lnTo>
                <a:lnTo>
                  <a:pt x="818" y="117"/>
                </a:lnTo>
                <a:lnTo>
                  <a:pt x="0" y="117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4" name="Freeform 53"/>
          <p:cNvSpPr>
            <a:spLocks noChangeArrowheads="1"/>
          </p:cNvSpPr>
          <p:nvPr/>
        </p:nvSpPr>
        <p:spPr bwMode="auto">
          <a:xfrm>
            <a:off x="2176464" y="4954588"/>
            <a:ext cx="293687" cy="419100"/>
          </a:xfrm>
          <a:custGeom>
            <a:avLst/>
            <a:gdLst>
              <a:gd name="T0" fmla="*/ 700 w 816"/>
              <a:gd name="T1" fmla="*/ 700 h 1166"/>
              <a:gd name="T2" fmla="*/ 700 w 816"/>
              <a:gd name="T3" fmla="*/ 407 h 1166"/>
              <a:gd name="T4" fmla="*/ 115 w 816"/>
              <a:gd name="T5" fmla="*/ 407 h 1166"/>
              <a:gd name="T6" fmla="*/ 115 w 816"/>
              <a:gd name="T7" fmla="*/ 700 h 1166"/>
              <a:gd name="T8" fmla="*/ 700 w 816"/>
              <a:gd name="T9" fmla="*/ 700 h 1166"/>
              <a:gd name="T10" fmla="*/ 407 w 816"/>
              <a:gd name="T11" fmla="*/ 962 h 1166"/>
              <a:gd name="T12" fmla="*/ 495 w 816"/>
              <a:gd name="T13" fmla="*/ 875 h 1166"/>
              <a:gd name="T14" fmla="*/ 407 w 816"/>
              <a:gd name="T15" fmla="*/ 787 h 1166"/>
              <a:gd name="T16" fmla="*/ 320 w 816"/>
              <a:gd name="T17" fmla="*/ 875 h 1166"/>
              <a:gd name="T18" fmla="*/ 407 w 816"/>
              <a:gd name="T19" fmla="*/ 962 h 1166"/>
              <a:gd name="T20" fmla="*/ 815 w 816"/>
              <a:gd name="T21" fmla="*/ 869 h 1166"/>
              <a:gd name="T22" fmla="*/ 664 w 816"/>
              <a:gd name="T23" fmla="*/ 1050 h 1166"/>
              <a:gd name="T24" fmla="*/ 670 w 816"/>
              <a:gd name="T25" fmla="*/ 1050 h 1166"/>
              <a:gd name="T26" fmla="*/ 757 w 816"/>
              <a:gd name="T27" fmla="*/ 1137 h 1166"/>
              <a:gd name="T28" fmla="*/ 757 w 816"/>
              <a:gd name="T29" fmla="*/ 1165 h 1166"/>
              <a:gd name="T30" fmla="*/ 640 w 816"/>
              <a:gd name="T31" fmla="*/ 1165 h 1166"/>
              <a:gd name="T32" fmla="*/ 525 w 816"/>
              <a:gd name="T33" fmla="*/ 1050 h 1166"/>
              <a:gd name="T34" fmla="*/ 303 w 816"/>
              <a:gd name="T35" fmla="*/ 1050 h 1166"/>
              <a:gd name="T36" fmla="*/ 189 w 816"/>
              <a:gd name="T37" fmla="*/ 1165 h 1166"/>
              <a:gd name="T38" fmla="*/ 57 w 816"/>
              <a:gd name="T39" fmla="*/ 1165 h 1166"/>
              <a:gd name="T40" fmla="*/ 57 w 816"/>
              <a:gd name="T41" fmla="*/ 1137 h 1166"/>
              <a:gd name="T42" fmla="*/ 150 w 816"/>
              <a:gd name="T43" fmla="*/ 1044 h 1166"/>
              <a:gd name="T44" fmla="*/ 0 w 816"/>
              <a:gd name="T45" fmla="*/ 869 h 1166"/>
              <a:gd name="T46" fmla="*/ 0 w 816"/>
              <a:gd name="T47" fmla="*/ 377 h 1166"/>
              <a:gd name="T48" fmla="*/ 347 w 816"/>
              <a:gd name="T49" fmla="*/ 175 h 1166"/>
              <a:gd name="T50" fmla="*/ 394 w 816"/>
              <a:gd name="T51" fmla="*/ 87 h 1166"/>
              <a:gd name="T52" fmla="*/ 115 w 816"/>
              <a:gd name="T53" fmla="*/ 87 h 1166"/>
              <a:gd name="T54" fmla="*/ 115 w 816"/>
              <a:gd name="T55" fmla="*/ 0 h 1166"/>
              <a:gd name="T56" fmla="*/ 700 w 816"/>
              <a:gd name="T57" fmla="*/ 0 h 1166"/>
              <a:gd name="T58" fmla="*/ 700 w 816"/>
              <a:gd name="T59" fmla="*/ 87 h 1166"/>
              <a:gd name="T60" fmla="*/ 509 w 816"/>
              <a:gd name="T61" fmla="*/ 87 h 1166"/>
              <a:gd name="T62" fmla="*/ 465 w 816"/>
              <a:gd name="T63" fmla="*/ 175 h 1166"/>
              <a:gd name="T64" fmla="*/ 815 w 816"/>
              <a:gd name="T65" fmla="*/ 377 h 1166"/>
              <a:gd name="T66" fmla="*/ 815 w 816"/>
              <a:gd name="T67" fmla="*/ 869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816" h="1166">
                <a:moveTo>
                  <a:pt x="700" y="700"/>
                </a:moveTo>
                <a:lnTo>
                  <a:pt x="700" y="407"/>
                </a:lnTo>
                <a:lnTo>
                  <a:pt x="115" y="407"/>
                </a:lnTo>
                <a:lnTo>
                  <a:pt x="115" y="700"/>
                </a:lnTo>
                <a:lnTo>
                  <a:pt x="700" y="700"/>
                </a:lnTo>
                <a:close/>
                <a:moveTo>
                  <a:pt x="407" y="962"/>
                </a:moveTo>
                <a:cubicBezTo>
                  <a:pt x="457" y="962"/>
                  <a:pt x="495" y="924"/>
                  <a:pt x="495" y="875"/>
                </a:cubicBezTo>
                <a:cubicBezTo>
                  <a:pt x="495" y="826"/>
                  <a:pt x="456" y="787"/>
                  <a:pt x="407" y="787"/>
                </a:cubicBezTo>
                <a:cubicBezTo>
                  <a:pt x="357" y="787"/>
                  <a:pt x="320" y="826"/>
                  <a:pt x="320" y="875"/>
                </a:cubicBezTo>
                <a:cubicBezTo>
                  <a:pt x="320" y="924"/>
                  <a:pt x="358" y="962"/>
                  <a:pt x="407" y="962"/>
                </a:cubicBezTo>
                <a:close/>
                <a:moveTo>
                  <a:pt x="815" y="869"/>
                </a:moveTo>
                <a:cubicBezTo>
                  <a:pt x="815" y="968"/>
                  <a:pt x="763" y="1050"/>
                  <a:pt x="664" y="1050"/>
                </a:cubicBezTo>
                <a:lnTo>
                  <a:pt x="670" y="1050"/>
                </a:lnTo>
                <a:lnTo>
                  <a:pt x="757" y="1137"/>
                </a:lnTo>
                <a:lnTo>
                  <a:pt x="757" y="1165"/>
                </a:lnTo>
                <a:lnTo>
                  <a:pt x="640" y="1165"/>
                </a:lnTo>
                <a:lnTo>
                  <a:pt x="525" y="1050"/>
                </a:lnTo>
                <a:lnTo>
                  <a:pt x="303" y="1050"/>
                </a:lnTo>
                <a:lnTo>
                  <a:pt x="189" y="1165"/>
                </a:lnTo>
                <a:lnTo>
                  <a:pt x="57" y="1165"/>
                </a:lnTo>
                <a:lnTo>
                  <a:pt x="57" y="1137"/>
                </a:lnTo>
                <a:lnTo>
                  <a:pt x="150" y="1044"/>
                </a:lnTo>
                <a:cubicBezTo>
                  <a:pt x="68" y="1025"/>
                  <a:pt x="0" y="954"/>
                  <a:pt x="0" y="869"/>
                </a:cubicBezTo>
                <a:lnTo>
                  <a:pt x="0" y="377"/>
                </a:lnTo>
                <a:cubicBezTo>
                  <a:pt x="0" y="216"/>
                  <a:pt x="164" y="180"/>
                  <a:pt x="347" y="175"/>
                </a:cubicBezTo>
                <a:lnTo>
                  <a:pt x="394" y="87"/>
                </a:lnTo>
                <a:lnTo>
                  <a:pt x="115" y="87"/>
                </a:lnTo>
                <a:lnTo>
                  <a:pt x="115" y="0"/>
                </a:lnTo>
                <a:lnTo>
                  <a:pt x="700" y="0"/>
                </a:lnTo>
                <a:lnTo>
                  <a:pt x="700" y="87"/>
                </a:lnTo>
                <a:lnTo>
                  <a:pt x="509" y="87"/>
                </a:lnTo>
                <a:lnTo>
                  <a:pt x="465" y="175"/>
                </a:lnTo>
                <a:cubicBezTo>
                  <a:pt x="664" y="180"/>
                  <a:pt x="815" y="213"/>
                  <a:pt x="815" y="377"/>
                </a:cubicBezTo>
                <a:lnTo>
                  <a:pt x="815" y="869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5" name="Freeform 54"/>
          <p:cNvSpPr>
            <a:spLocks noChangeArrowheads="1"/>
          </p:cNvSpPr>
          <p:nvPr/>
        </p:nvSpPr>
        <p:spPr bwMode="auto">
          <a:xfrm>
            <a:off x="3232149" y="4964115"/>
            <a:ext cx="336550" cy="398461"/>
          </a:xfrm>
          <a:custGeom>
            <a:avLst/>
            <a:gdLst>
              <a:gd name="T0" fmla="*/ 730 w 936"/>
              <a:gd name="T1" fmla="*/ 874 h 1108"/>
              <a:gd name="T2" fmla="*/ 818 w 936"/>
              <a:gd name="T3" fmla="*/ 787 h 1108"/>
              <a:gd name="T4" fmla="*/ 730 w 936"/>
              <a:gd name="T5" fmla="*/ 699 h 1108"/>
              <a:gd name="T6" fmla="*/ 643 w 936"/>
              <a:gd name="T7" fmla="*/ 787 h 1108"/>
              <a:gd name="T8" fmla="*/ 730 w 936"/>
              <a:gd name="T9" fmla="*/ 874 h 1108"/>
              <a:gd name="T10" fmla="*/ 525 w 936"/>
              <a:gd name="T11" fmla="*/ 464 h 1108"/>
              <a:gd name="T12" fmla="*/ 818 w 936"/>
              <a:gd name="T13" fmla="*/ 464 h 1108"/>
              <a:gd name="T14" fmla="*/ 818 w 936"/>
              <a:gd name="T15" fmla="*/ 232 h 1108"/>
              <a:gd name="T16" fmla="*/ 525 w 936"/>
              <a:gd name="T17" fmla="*/ 232 h 1108"/>
              <a:gd name="T18" fmla="*/ 525 w 936"/>
              <a:gd name="T19" fmla="*/ 464 h 1108"/>
              <a:gd name="T20" fmla="*/ 410 w 936"/>
              <a:gd name="T21" fmla="*/ 464 h 1108"/>
              <a:gd name="T22" fmla="*/ 410 w 936"/>
              <a:gd name="T23" fmla="*/ 232 h 1108"/>
              <a:gd name="T24" fmla="*/ 118 w 936"/>
              <a:gd name="T25" fmla="*/ 232 h 1108"/>
              <a:gd name="T26" fmla="*/ 118 w 936"/>
              <a:gd name="T27" fmla="*/ 464 h 1108"/>
              <a:gd name="T28" fmla="*/ 410 w 936"/>
              <a:gd name="T29" fmla="*/ 464 h 1108"/>
              <a:gd name="T30" fmla="*/ 205 w 936"/>
              <a:gd name="T31" fmla="*/ 874 h 1108"/>
              <a:gd name="T32" fmla="*/ 293 w 936"/>
              <a:gd name="T33" fmla="*/ 787 h 1108"/>
              <a:gd name="T34" fmla="*/ 205 w 936"/>
              <a:gd name="T35" fmla="*/ 699 h 1108"/>
              <a:gd name="T36" fmla="*/ 118 w 936"/>
              <a:gd name="T37" fmla="*/ 787 h 1108"/>
              <a:gd name="T38" fmla="*/ 205 w 936"/>
              <a:gd name="T39" fmla="*/ 874 h 1108"/>
              <a:gd name="T40" fmla="*/ 468 w 936"/>
              <a:gd name="T41" fmla="*/ 0 h 1108"/>
              <a:gd name="T42" fmla="*/ 935 w 936"/>
              <a:gd name="T43" fmla="*/ 232 h 1108"/>
              <a:gd name="T44" fmla="*/ 935 w 936"/>
              <a:gd name="T45" fmla="*/ 787 h 1108"/>
              <a:gd name="T46" fmla="*/ 730 w 936"/>
              <a:gd name="T47" fmla="*/ 989 h 1108"/>
              <a:gd name="T48" fmla="*/ 818 w 936"/>
              <a:gd name="T49" fmla="*/ 1077 h 1108"/>
              <a:gd name="T50" fmla="*/ 818 w 936"/>
              <a:gd name="T51" fmla="*/ 1107 h 1108"/>
              <a:gd name="T52" fmla="*/ 700 w 936"/>
              <a:gd name="T53" fmla="*/ 1107 h 1108"/>
              <a:gd name="T54" fmla="*/ 585 w 936"/>
              <a:gd name="T55" fmla="*/ 989 h 1108"/>
              <a:gd name="T56" fmla="*/ 364 w 936"/>
              <a:gd name="T57" fmla="*/ 989 h 1108"/>
              <a:gd name="T58" fmla="*/ 249 w 936"/>
              <a:gd name="T59" fmla="*/ 1107 h 1108"/>
              <a:gd name="T60" fmla="*/ 118 w 936"/>
              <a:gd name="T61" fmla="*/ 1107 h 1108"/>
              <a:gd name="T62" fmla="*/ 118 w 936"/>
              <a:gd name="T63" fmla="*/ 1077 h 1108"/>
              <a:gd name="T64" fmla="*/ 205 w 936"/>
              <a:gd name="T65" fmla="*/ 989 h 1108"/>
              <a:gd name="T66" fmla="*/ 0 w 936"/>
              <a:gd name="T67" fmla="*/ 787 h 1108"/>
              <a:gd name="T68" fmla="*/ 0 w 936"/>
              <a:gd name="T69" fmla="*/ 232 h 1108"/>
              <a:gd name="T70" fmla="*/ 468 w 936"/>
              <a:gd name="T71" fmla="*/ 0 h 1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936" h="1108">
                <a:moveTo>
                  <a:pt x="730" y="874"/>
                </a:moveTo>
                <a:cubicBezTo>
                  <a:pt x="779" y="874"/>
                  <a:pt x="818" y="836"/>
                  <a:pt x="818" y="787"/>
                </a:cubicBezTo>
                <a:cubicBezTo>
                  <a:pt x="818" y="738"/>
                  <a:pt x="779" y="699"/>
                  <a:pt x="730" y="699"/>
                </a:cubicBezTo>
                <a:cubicBezTo>
                  <a:pt x="681" y="699"/>
                  <a:pt x="643" y="738"/>
                  <a:pt x="643" y="787"/>
                </a:cubicBezTo>
                <a:cubicBezTo>
                  <a:pt x="643" y="836"/>
                  <a:pt x="681" y="874"/>
                  <a:pt x="730" y="874"/>
                </a:cubicBezTo>
                <a:close/>
                <a:moveTo>
                  <a:pt x="525" y="464"/>
                </a:moveTo>
                <a:lnTo>
                  <a:pt x="818" y="464"/>
                </a:lnTo>
                <a:lnTo>
                  <a:pt x="818" y="232"/>
                </a:lnTo>
                <a:lnTo>
                  <a:pt x="525" y="232"/>
                </a:lnTo>
                <a:lnTo>
                  <a:pt x="525" y="464"/>
                </a:lnTo>
                <a:close/>
                <a:moveTo>
                  <a:pt x="410" y="464"/>
                </a:moveTo>
                <a:lnTo>
                  <a:pt x="410" y="232"/>
                </a:lnTo>
                <a:lnTo>
                  <a:pt x="118" y="232"/>
                </a:lnTo>
                <a:lnTo>
                  <a:pt x="118" y="464"/>
                </a:lnTo>
                <a:lnTo>
                  <a:pt x="410" y="464"/>
                </a:lnTo>
                <a:close/>
                <a:moveTo>
                  <a:pt x="205" y="874"/>
                </a:moveTo>
                <a:cubicBezTo>
                  <a:pt x="254" y="874"/>
                  <a:pt x="293" y="836"/>
                  <a:pt x="293" y="787"/>
                </a:cubicBezTo>
                <a:cubicBezTo>
                  <a:pt x="293" y="738"/>
                  <a:pt x="254" y="699"/>
                  <a:pt x="205" y="699"/>
                </a:cubicBezTo>
                <a:cubicBezTo>
                  <a:pt x="156" y="699"/>
                  <a:pt x="118" y="738"/>
                  <a:pt x="118" y="787"/>
                </a:cubicBezTo>
                <a:cubicBezTo>
                  <a:pt x="118" y="836"/>
                  <a:pt x="156" y="874"/>
                  <a:pt x="205" y="874"/>
                </a:cubicBezTo>
                <a:close/>
                <a:moveTo>
                  <a:pt x="468" y="0"/>
                </a:moveTo>
                <a:cubicBezTo>
                  <a:pt x="725" y="0"/>
                  <a:pt x="935" y="27"/>
                  <a:pt x="935" y="232"/>
                </a:cubicBezTo>
                <a:lnTo>
                  <a:pt x="935" y="787"/>
                </a:lnTo>
                <a:cubicBezTo>
                  <a:pt x="935" y="899"/>
                  <a:pt x="842" y="989"/>
                  <a:pt x="730" y="989"/>
                </a:cubicBezTo>
                <a:lnTo>
                  <a:pt x="818" y="1077"/>
                </a:lnTo>
                <a:lnTo>
                  <a:pt x="818" y="1107"/>
                </a:lnTo>
                <a:lnTo>
                  <a:pt x="700" y="1107"/>
                </a:lnTo>
                <a:lnTo>
                  <a:pt x="585" y="989"/>
                </a:lnTo>
                <a:lnTo>
                  <a:pt x="364" y="989"/>
                </a:lnTo>
                <a:lnTo>
                  <a:pt x="249" y="1107"/>
                </a:lnTo>
                <a:lnTo>
                  <a:pt x="118" y="1107"/>
                </a:lnTo>
                <a:lnTo>
                  <a:pt x="118" y="1077"/>
                </a:lnTo>
                <a:lnTo>
                  <a:pt x="205" y="989"/>
                </a:lnTo>
                <a:cubicBezTo>
                  <a:pt x="93" y="989"/>
                  <a:pt x="0" y="899"/>
                  <a:pt x="0" y="787"/>
                </a:cubicBezTo>
                <a:lnTo>
                  <a:pt x="0" y="232"/>
                </a:lnTo>
                <a:cubicBezTo>
                  <a:pt x="0" y="27"/>
                  <a:pt x="235" y="0"/>
                  <a:pt x="468" y="0"/>
                </a:cubicBez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6" name="Freeform 55"/>
          <p:cNvSpPr>
            <a:spLocks noChangeArrowheads="1"/>
          </p:cNvSpPr>
          <p:nvPr/>
        </p:nvSpPr>
        <p:spPr bwMode="auto">
          <a:xfrm>
            <a:off x="4310062" y="4975227"/>
            <a:ext cx="336550" cy="377825"/>
          </a:xfrm>
          <a:custGeom>
            <a:avLst/>
            <a:gdLst>
              <a:gd name="T0" fmla="*/ 468 w 937"/>
              <a:gd name="T1" fmla="*/ 350 h 1051"/>
              <a:gd name="T2" fmla="*/ 586 w 937"/>
              <a:gd name="T3" fmla="*/ 233 h 1051"/>
              <a:gd name="T4" fmla="*/ 468 w 937"/>
              <a:gd name="T5" fmla="*/ 118 h 1051"/>
              <a:gd name="T6" fmla="*/ 350 w 937"/>
              <a:gd name="T7" fmla="*/ 233 h 1051"/>
              <a:gd name="T8" fmla="*/ 468 w 937"/>
              <a:gd name="T9" fmla="*/ 350 h 1051"/>
              <a:gd name="T10" fmla="*/ 468 w 937"/>
              <a:gd name="T11" fmla="*/ 643 h 1051"/>
              <a:gd name="T12" fmla="*/ 586 w 937"/>
              <a:gd name="T13" fmla="*/ 525 h 1051"/>
              <a:gd name="T14" fmla="*/ 468 w 937"/>
              <a:gd name="T15" fmla="*/ 408 h 1051"/>
              <a:gd name="T16" fmla="*/ 350 w 937"/>
              <a:gd name="T17" fmla="*/ 525 h 1051"/>
              <a:gd name="T18" fmla="*/ 468 w 937"/>
              <a:gd name="T19" fmla="*/ 643 h 1051"/>
              <a:gd name="T20" fmla="*/ 468 w 937"/>
              <a:gd name="T21" fmla="*/ 933 h 1051"/>
              <a:gd name="T22" fmla="*/ 586 w 937"/>
              <a:gd name="T23" fmla="*/ 818 h 1051"/>
              <a:gd name="T24" fmla="*/ 468 w 937"/>
              <a:gd name="T25" fmla="*/ 700 h 1051"/>
              <a:gd name="T26" fmla="*/ 350 w 937"/>
              <a:gd name="T27" fmla="*/ 818 h 1051"/>
              <a:gd name="T28" fmla="*/ 468 w 937"/>
              <a:gd name="T29" fmla="*/ 933 h 1051"/>
              <a:gd name="T30" fmla="*/ 936 w 937"/>
              <a:gd name="T31" fmla="*/ 408 h 1051"/>
              <a:gd name="T32" fmla="*/ 761 w 937"/>
              <a:gd name="T33" fmla="*/ 635 h 1051"/>
              <a:gd name="T34" fmla="*/ 761 w 937"/>
              <a:gd name="T35" fmla="*/ 700 h 1051"/>
              <a:gd name="T36" fmla="*/ 936 w 937"/>
              <a:gd name="T37" fmla="*/ 700 h 1051"/>
              <a:gd name="T38" fmla="*/ 761 w 937"/>
              <a:gd name="T39" fmla="*/ 924 h 1051"/>
              <a:gd name="T40" fmla="*/ 761 w 937"/>
              <a:gd name="T41" fmla="*/ 993 h 1051"/>
              <a:gd name="T42" fmla="*/ 700 w 937"/>
              <a:gd name="T43" fmla="*/ 1050 h 1051"/>
              <a:gd name="T44" fmla="*/ 236 w 937"/>
              <a:gd name="T45" fmla="*/ 1050 h 1051"/>
              <a:gd name="T46" fmla="*/ 175 w 937"/>
              <a:gd name="T47" fmla="*/ 993 h 1051"/>
              <a:gd name="T48" fmla="*/ 175 w 937"/>
              <a:gd name="T49" fmla="*/ 924 h 1051"/>
              <a:gd name="T50" fmla="*/ 0 w 937"/>
              <a:gd name="T51" fmla="*/ 700 h 1051"/>
              <a:gd name="T52" fmla="*/ 175 w 937"/>
              <a:gd name="T53" fmla="*/ 700 h 1051"/>
              <a:gd name="T54" fmla="*/ 175 w 937"/>
              <a:gd name="T55" fmla="*/ 635 h 1051"/>
              <a:gd name="T56" fmla="*/ 0 w 937"/>
              <a:gd name="T57" fmla="*/ 408 h 1051"/>
              <a:gd name="T58" fmla="*/ 175 w 937"/>
              <a:gd name="T59" fmla="*/ 408 h 1051"/>
              <a:gd name="T60" fmla="*/ 175 w 937"/>
              <a:gd name="T61" fmla="*/ 342 h 1051"/>
              <a:gd name="T62" fmla="*/ 0 w 937"/>
              <a:gd name="T63" fmla="*/ 118 h 1051"/>
              <a:gd name="T64" fmla="*/ 175 w 937"/>
              <a:gd name="T65" fmla="*/ 118 h 1051"/>
              <a:gd name="T66" fmla="*/ 175 w 937"/>
              <a:gd name="T67" fmla="*/ 58 h 1051"/>
              <a:gd name="T68" fmla="*/ 236 w 937"/>
              <a:gd name="T69" fmla="*/ 0 h 1051"/>
              <a:gd name="T70" fmla="*/ 700 w 937"/>
              <a:gd name="T71" fmla="*/ 0 h 1051"/>
              <a:gd name="T72" fmla="*/ 761 w 937"/>
              <a:gd name="T73" fmla="*/ 58 h 1051"/>
              <a:gd name="T74" fmla="*/ 761 w 937"/>
              <a:gd name="T75" fmla="*/ 118 h 1051"/>
              <a:gd name="T76" fmla="*/ 936 w 937"/>
              <a:gd name="T77" fmla="*/ 118 h 1051"/>
              <a:gd name="T78" fmla="*/ 761 w 937"/>
              <a:gd name="T79" fmla="*/ 342 h 1051"/>
              <a:gd name="T80" fmla="*/ 761 w 937"/>
              <a:gd name="T81" fmla="*/ 408 h 1051"/>
              <a:gd name="T82" fmla="*/ 936 w 937"/>
              <a:gd name="T83" fmla="*/ 408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937" h="1051">
                <a:moveTo>
                  <a:pt x="468" y="350"/>
                </a:moveTo>
                <a:cubicBezTo>
                  <a:pt x="534" y="350"/>
                  <a:pt x="586" y="296"/>
                  <a:pt x="586" y="233"/>
                </a:cubicBezTo>
                <a:cubicBezTo>
                  <a:pt x="586" y="167"/>
                  <a:pt x="531" y="118"/>
                  <a:pt x="468" y="118"/>
                </a:cubicBezTo>
                <a:cubicBezTo>
                  <a:pt x="402" y="118"/>
                  <a:pt x="350" y="167"/>
                  <a:pt x="350" y="233"/>
                </a:cubicBezTo>
                <a:cubicBezTo>
                  <a:pt x="350" y="296"/>
                  <a:pt x="402" y="350"/>
                  <a:pt x="468" y="350"/>
                </a:cubicBezTo>
                <a:close/>
                <a:moveTo>
                  <a:pt x="468" y="643"/>
                </a:moveTo>
                <a:cubicBezTo>
                  <a:pt x="534" y="643"/>
                  <a:pt x="586" y="588"/>
                  <a:pt x="586" y="525"/>
                </a:cubicBezTo>
                <a:cubicBezTo>
                  <a:pt x="586" y="462"/>
                  <a:pt x="531" y="408"/>
                  <a:pt x="468" y="408"/>
                </a:cubicBezTo>
                <a:cubicBezTo>
                  <a:pt x="402" y="408"/>
                  <a:pt x="350" y="462"/>
                  <a:pt x="350" y="525"/>
                </a:cubicBezTo>
                <a:cubicBezTo>
                  <a:pt x="350" y="588"/>
                  <a:pt x="402" y="643"/>
                  <a:pt x="468" y="643"/>
                </a:cubicBezTo>
                <a:close/>
                <a:moveTo>
                  <a:pt x="468" y="933"/>
                </a:moveTo>
                <a:cubicBezTo>
                  <a:pt x="534" y="933"/>
                  <a:pt x="586" y="881"/>
                  <a:pt x="586" y="818"/>
                </a:cubicBezTo>
                <a:cubicBezTo>
                  <a:pt x="586" y="755"/>
                  <a:pt x="531" y="700"/>
                  <a:pt x="468" y="700"/>
                </a:cubicBezTo>
                <a:cubicBezTo>
                  <a:pt x="402" y="700"/>
                  <a:pt x="350" y="755"/>
                  <a:pt x="350" y="818"/>
                </a:cubicBezTo>
                <a:cubicBezTo>
                  <a:pt x="350" y="881"/>
                  <a:pt x="402" y="933"/>
                  <a:pt x="468" y="933"/>
                </a:cubicBezTo>
                <a:close/>
                <a:moveTo>
                  <a:pt x="936" y="408"/>
                </a:moveTo>
                <a:cubicBezTo>
                  <a:pt x="936" y="517"/>
                  <a:pt x="862" y="607"/>
                  <a:pt x="761" y="635"/>
                </a:cubicBezTo>
                <a:lnTo>
                  <a:pt x="761" y="700"/>
                </a:lnTo>
                <a:lnTo>
                  <a:pt x="936" y="700"/>
                </a:lnTo>
                <a:cubicBezTo>
                  <a:pt x="936" y="810"/>
                  <a:pt x="862" y="897"/>
                  <a:pt x="761" y="924"/>
                </a:cubicBezTo>
                <a:lnTo>
                  <a:pt x="761" y="993"/>
                </a:lnTo>
                <a:cubicBezTo>
                  <a:pt x="761" y="1026"/>
                  <a:pt x="733" y="1050"/>
                  <a:pt x="700" y="1050"/>
                </a:cubicBezTo>
                <a:lnTo>
                  <a:pt x="236" y="1050"/>
                </a:lnTo>
                <a:cubicBezTo>
                  <a:pt x="203" y="1050"/>
                  <a:pt x="175" y="1026"/>
                  <a:pt x="175" y="993"/>
                </a:cubicBezTo>
                <a:lnTo>
                  <a:pt x="175" y="924"/>
                </a:lnTo>
                <a:cubicBezTo>
                  <a:pt x="74" y="897"/>
                  <a:pt x="0" y="810"/>
                  <a:pt x="0" y="700"/>
                </a:cubicBezTo>
                <a:lnTo>
                  <a:pt x="175" y="700"/>
                </a:lnTo>
                <a:lnTo>
                  <a:pt x="175" y="635"/>
                </a:lnTo>
                <a:cubicBezTo>
                  <a:pt x="74" y="607"/>
                  <a:pt x="0" y="517"/>
                  <a:pt x="0" y="408"/>
                </a:cubicBezTo>
                <a:lnTo>
                  <a:pt x="175" y="408"/>
                </a:lnTo>
                <a:lnTo>
                  <a:pt x="175" y="342"/>
                </a:lnTo>
                <a:cubicBezTo>
                  <a:pt x="74" y="315"/>
                  <a:pt x="0" y="227"/>
                  <a:pt x="0" y="118"/>
                </a:cubicBezTo>
                <a:lnTo>
                  <a:pt x="175" y="118"/>
                </a:lnTo>
                <a:lnTo>
                  <a:pt x="175" y="58"/>
                </a:lnTo>
                <a:cubicBezTo>
                  <a:pt x="175" y="25"/>
                  <a:pt x="203" y="0"/>
                  <a:pt x="236" y="0"/>
                </a:cubicBezTo>
                <a:lnTo>
                  <a:pt x="700" y="0"/>
                </a:lnTo>
                <a:cubicBezTo>
                  <a:pt x="733" y="0"/>
                  <a:pt x="761" y="25"/>
                  <a:pt x="761" y="58"/>
                </a:cubicBezTo>
                <a:lnTo>
                  <a:pt x="761" y="118"/>
                </a:lnTo>
                <a:lnTo>
                  <a:pt x="936" y="118"/>
                </a:lnTo>
                <a:cubicBezTo>
                  <a:pt x="936" y="227"/>
                  <a:pt x="862" y="315"/>
                  <a:pt x="761" y="342"/>
                </a:cubicBezTo>
                <a:lnTo>
                  <a:pt x="761" y="408"/>
                </a:lnTo>
                <a:lnTo>
                  <a:pt x="936" y="408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7" name="Freeform 56"/>
          <p:cNvSpPr>
            <a:spLocks noChangeArrowheads="1"/>
          </p:cNvSpPr>
          <p:nvPr/>
        </p:nvSpPr>
        <p:spPr bwMode="auto">
          <a:xfrm>
            <a:off x="5346699" y="4954588"/>
            <a:ext cx="419100" cy="419100"/>
          </a:xfrm>
          <a:custGeom>
            <a:avLst/>
            <a:gdLst>
              <a:gd name="T0" fmla="*/ 995 w 1166"/>
              <a:gd name="T1" fmla="*/ 169 h 1166"/>
              <a:gd name="T2" fmla="*/ 1165 w 1166"/>
              <a:gd name="T3" fmla="*/ 582 h 1166"/>
              <a:gd name="T4" fmla="*/ 582 w 1166"/>
              <a:gd name="T5" fmla="*/ 1165 h 1166"/>
              <a:gd name="T6" fmla="*/ 0 w 1166"/>
              <a:gd name="T7" fmla="*/ 582 h 1166"/>
              <a:gd name="T8" fmla="*/ 582 w 1166"/>
              <a:gd name="T9" fmla="*/ 0 h 1166"/>
              <a:gd name="T10" fmla="*/ 640 w 1166"/>
              <a:gd name="T11" fmla="*/ 0 h 1166"/>
              <a:gd name="T12" fmla="*/ 640 w 1166"/>
              <a:gd name="T13" fmla="*/ 481 h 1166"/>
              <a:gd name="T14" fmla="*/ 700 w 1166"/>
              <a:gd name="T15" fmla="*/ 582 h 1166"/>
              <a:gd name="T16" fmla="*/ 582 w 1166"/>
              <a:gd name="T17" fmla="*/ 700 h 1166"/>
              <a:gd name="T18" fmla="*/ 465 w 1166"/>
              <a:gd name="T19" fmla="*/ 582 h 1166"/>
              <a:gd name="T20" fmla="*/ 525 w 1166"/>
              <a:gd name="T21" fmla="*/ 481 h 1166"/>
              <a:gd name="T22" fmla="*/ 525 w 1166"/>
              <a:gd name="T23" fmla="*/ 358 h 1166"/>
              <a:gd name="T24" fmla="*/ 350 w 1166"/>
              <a:gd name="T25" fmla="*/ 582 h 1166"/>
              <a:gd name="T26" fmla="*/ 582 w 1166"/>
              <a:gd name="T27" fmla="*/ 815 h 1166"/>
              <a:gd name="T28" fmla="*/ 815 w 1166"/>
              <a:gd name="T29" fmla="*/ 582 h 1166"/>
              <a:gd name="T30" fmla="*/ 746 w 1166"/>
              <a:gd name="T31" fmla="*/ 418 h 1166"/>
              <a:gd name="T32" fmla="*/ 828 w 1166"/>
              <a:gd name="T33" fmla="*/ 336 h 1166"/>
              <a:gd name="T34" fmla="*/ 932 w 1166"/>
              <a:gd name="T35" fmla="*/ 582 h 1166"/>
              <a:gd name="T36" fmla="*/ 582 w 1166"/>
              <a:gd name="T37" fmla="*/ 932 h 1166"/>
              <a:gd name="T38" fmla="*/ 232 w 1166"/>
              <a:gd name="T39" fmla="*/ 582 h 1166"/>
              <a:gd name="T40" fmla="*/ 525 w 1166"/>
              <a:gd name="T41" fmla="*/ 238 h 1166"/>
              <a:gd name="T42" fmla="*/ 525 w 1166"/>
              <a:gd name="T43" fmla="*/ 120 h 1166"/>
              <a:gd name="T44" fmla="*/ 115 w 1166"/>
              <a:gd name="T45" fmla="*/ 582 h 1166"/>
              <a:gd name="T46" fmla="*/ 582 w 1166"/>
              <a:gd name="T47" fmla="*/ 1050 h 1166"/>
              <a:gd name="T48" fmla="*/ 1050 w 1166"/>
              <a:gd name="T49" fmla="*/ 582 h 1166"/>
              <a:gd name="T50" fmla="*/ 913 w 1166"/>
              <a:gd name="T51" fmla="*/ 251 h 1166"/>
              <a:gd name="T52" fmla="*/ 995 w 1166"/>
              <a:gd name="T53" fmla="*/ 169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166" h="1166">
                <a:moveTo>
                  <a:pt x="995" y="169"/>
                </a:moveTo>
                <a:cubicBezTo>
                  <a:pt x="1102" y="276"/>
                  <a:pt x="1165" y="421"/>
                  <a:pt x="1165" y="582"/>
                </a:cubicBezTo>
                <a:cubicBezTo>
                  <a:pt x="1165" y="905"/>
                  <a:pt x="904" y="1165"/>
                  <a:pt x="582" y="1165"/>
                </a:cubicBezTo>
                <a:cubicBezTo>
                  <a:pt x="259" y="1165"/>
                  <a:pt x="0" y="905"/>
                  <a:pt x="0" y="582"/>
                </a:cubicBezTo>
                <a:cubicBezTo>
                  <a:pt x="0" y="260"/>
                  <a:pt x="260" y="0"/>
                  <a:pt x="582" y="0"/>
                </a:cubicBezTo>
                <a:lnTo>
                  <a:pt x="640" y="0"/>
                </a:lnTo>
                <a:lnTo>
                  <a:pt x="640" y="481"/>
                </a:lnTo>
                <a:cubicBezTo>
                  <a:pt x="675" y="500"/>
                  <a:pt x="700" y="538"/>
                  <a:pt x="700" y="582"/>
                </a:cubicBezTo>
                <a:cubicBezTo>
                  <a:pt x="700" y="645"/>
                  <a:pt x="645" y="700"/>
                  <a:pt x="582" y="700"/>
                </a:cubicBezTo>
                <a:cubicBezTo>
                  <a:pt x="519" y="700"/>
                  <a:pt x="465" y="645"/>
                  <a:pt x="465" y="582"/>
                </a:cubicBezTo>
                <a:cubicBezTo>
                  <a:pt x="465" y="538"/>
                  <a:pt x="489" y="500"/>
                  <a:pt x="525" y="481"/>
                </a:cubicBezTo>
                <a:lnTo>
                  <a:pt x="525" y="358"/>
                </a:lnTo>
                <a:cubicBezTo>
                  <a:pt x="424" y="385"/>
                  <a:pt x="350" y="473"/>
                  <a:pt x="350" y="582"/>
                </a:cubicBezTo>
                <a:cubicBezTo>
                  <a:pt x="350" y="711"/>
                  <a:pt x="454" y="815"/>
                  <a:pt x="582" y="815"/>
                </a:cubicBezTo>
                <a:cubicBezTo>
                  <a:pt x="711" y="815"/>
                  <a:pt x="815" y="711"/>
                  <a:pt x="815" y="582"/>
                </a:cubicBezTo>
                <a:cubicBezTo>
                  <a:pt x="815" y="519"/>
                  <a:pt x="787" y="462"/>
                  <a:pt x="746" y="418"/>
                </a:cubicBezTo>
                <a:lnTo>
                  <a:pt x="828" y="336"/>
                </a:lnTo>
                <a:cubicBezTo>
                  <a:pt x="891" y="399"/>
                  <a:pt x="932" y="486"/>
                  <a:pt x="932" y="582"/>
                </a:cubicBezTo>
                <a:cubicBezTo>
                  <a:pt x="932" y="776"/>
                  <a:pt x="776" y="932"/>
                  <a:pt x="582" y="932"/>
                </a:cubicBezTo>
                <a:cubicBezTo>
                  <a:pt x="388" y="932"/>
                  <a:pt x="232" y="776"/>
                  <a:pt x="232" y="582"/>
                </a:cubicBezTo>
                <a:cubicBezTo>
                  <a:pt x="232" y="410"/>
                  <a:pt x="358" y="265"/>
                  <a:pt x="525" y="238"/>
                </a:cubicBezTo>
                <a:lnTo>
                  <a:pt x="525" y="120"/>
                </a:lnTo>
                <a:cubicBezTo>
                  <a:pt x="295" y="147"/>
                  <a:pt x="115" y="344"/>
                  <a:pt x="115" y="582"/>
                </a:cubicBezTo>
                <a:cubicBezTo>
                  <a:pt x="115" y="839"/>
                  <a:pt x="325" y="1050"/>
                  <a:pt x="582" y="1050"/>
                </a:cubicBezTo>
                <a:cubicBezTo>
                  <a:pt x="839" y="1050"/>
                  <a:pt x="1050" y="839"/>
                  <a:pt x="1050" y="582"/>
                </a:cubicBezTo>
                <a:cubicBezTo>
                  <a:pt x="1050" y="454"/>
                  <a:pt x="998" y="336"/>
                  <a:pt x="913" y="251"/>
                </a:cubicBezTo>
                <a:lnTo>
                  <a:pt x="995" y="169"/>
                </a:lnTo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8" name="Freeform 57"/>
          <p:cNvSpPr>
            <a:spLocks noChangeArrowheads="1"/>
          </p:cNvSpPr>
          <p:nvPr/>
        </p:nvSpPr>
        <p:spPr bwMode="auto">
          <a:xfrm>
            <a:off x="6403974" y="4932363"/>
            <a:ext cx="463550" cy="463550"/>
          </a:xfrm>
          <a:custGeom>
            <a:avLst/>
            <a:gdLst>
              <a:gd name="T0" fmla="*/ 643 w 1286"/>
              <a:gd name="T1" fmla="*/ 642 h 1286"/>
              <a:gd name="T2" fmla="*/ 323 w 1286"/>
              <a:gd name="T3" fmla="*/ 962 h 1286"/>
              <a:gd name="T4" fmla="*/ 0 w 1286"/>
              <a:gd name="T5" fmla="*/ 642 h 1286"/>
              <a:gd name="T6" fmla="*/ 643 w 1286"/>
              <a:gd name="T7" fmla="*/ 642 h 1286"/>
              <a:gd name="T8" fmla="*/ 643 w 1286"/>
              <a:gd name="T9" fmla="*/ 642 h 1286"/>
              <a:gd name="T10" fmla="*/ 323 w 1286"/>
              <a:gd name="T11" fmla="*/ 322 h 1286"/>
              <a:gd name="T12" fmla="*/ 643 w 1286"/>
              <a:gd name="T13" fmla="*/ 0 h 1286"/>
              <a:gd name="T14" fmla="*/ 643 w 1286"/>
              <a:gd name="T15" fmla="*/ 642 h 1286"/>
              <a:gd name="T16" fmla="*/ 643 w 1286"/>
              <a:gd name="T17" fmla="*/ 642 h 1286"/>
              <a:gd name="T18" fmla="*/ 963 w 1286"/>
              <a:gd name="T19" fmla="*/ 962 h 1286"/>
              <a:gd name="T20" fmla="*/ 643 w 1286"/>
              <a:gd name="T21" fmla="*/ 1285 h 1286"/>
              <a:gd name="T22" fmla="*/ 643 w 1286"/>
              <a:gd name="T23" fmla="*/ 642 h 1286"/>
              <a:gd name="T24" fmla="*/ 643 w 1286"/>
              <a:gd name="T25" fmla="*/ 642 h 1286"/>
              <a:gd name="T26" fmla="*/ 963 w 1286"/>
              <a:gd name="T27" fmla="*/ 322 h 1286"/>
              <a:gd name="T28" fmla="*/ 1285 w 1286"/>
              <a:gd name="T29" fmla="*/ 642 h 1286"/>
              <a:gd name="T30" fmla="*/ 643 w 1286"/>
              <a:gd name="T31" fmla="*/ 642 h 1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286" h="1286">
                <a:moveTo>
                  <a:pt x="643" y="642"/>
                </a:moveTo>
                <a:cubicBezTo>
                  <a:pt x="643" y="817"/>
                  <a:pt x="498" y="962"/>
                  <a:pt x="323" y="962"/>
                </a:cubicBezTo>
                <a:cubicBezTo>
                  <a:pt x="148" y="962"/>
                  <a:pt x="0" y="817"/>
                  <a:pt x="0" y="642"/>
                </a:cubicBezTo>
                <a:lnTo>
                  <a:pt x="643" y="642"/>
                </a:lnTo>
                <a:close/>
                <a:moveTo>
                  <a:pt x="643" y="642"/>
                </a:moveTo>
                <a:cubicBezTo>
                  <a:pt x="468" y="642"/>
                  <a:pt x="323" y="497"/>
                  <a:pt x="323" y="322"/>
                </a:cubicBezTo>
                <a:cubicBezTo>
                  <a:pt x="323" y="147"/>
                  <a:pt x="468" y="0"/>
                  <a:pt x="643" y="0"/>
                </a:cubicBezTo>
                <a:lnTo>
                  <a:pt x="643" y="642"/>
                </a:lnTo>
                <a:close/>
                <a:moveTo>
                  <a:pt x="643" y="642"/>
                </a:moveTo>
                <a:cubicBezTo>
                  <a:pt x="818" y="642"/>
                  <a:pt x="963" y="787"/>
                  <a:pt x="963" y="962"/>
                </a:cubicBezTo>
                <a:cubicBezTo>
                  <a:pt x="963" y="1137"/>
                  <a:pt x="818" y="1285"/>
                  <a:pt x="643" y="1285"/>
                </a:cubicBezTo>
                <a:lnTo>
                  <a:pt x="643" y="642"/>
                </a:lnTo>
                <a:close/>
                <a:moveTo>
                  <a:pt x="643" y="642"/>
                </a:moveTo>
                <a:cubicBezTo>
                  <a:pt x="643" y="467"/>
                  <a:pt x="788" y="322"/>
                  <a:pt x="963" y="322"/>
                </a:cubicBezTo>
                <a:cubicBezTo>
                  <a:pt x="1138" y="322"/>
                  <a:pt x="1285" y="467"/>
                  <a:pt x="1285" y="642"/>
                </a:cubicBezTo>
                <a:lnTo>
                  <a:pt x="643" y="642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9" name="Freeform 58"/>
          <p:cNvSpPr>
            <a:spLocks noChangeArrowheads="1"/>
          </p:cNvSpPr>
          <p:nvPr/>
        </p:nvSpPr>
        <p:spPr bwMode="auto">
          <a:xfrm>
            <a:off x="7554914" y="4943477"/>
            <a:ext cx="314325" cy="441325"/>
          </a:xfrm>
          <a:custGeom>
            <a:avLst/>
            <a:gdLst>
              <a:gd name="T0" fmla="*/ 823 w 875"/>
              <a:gd name="T1" fmla="*/ 752 h 1226"/>
              <a:gd name="T2" fmla="*/ 874 w 875"/>
              <a:gd name="T3" fmla="*/ 831 h 1226"/>
              <a:gd name="T4" fmla="*/ 874 w 875"/>
              <a:gd name="T5" fmla="*/ 842 h 1226"/>
              <a:gd name="T6" fmla="*/ 831 w 875"/>
              <a:gd name="T7" fmla="*/ 1151 h 1226"/>
              <a:gd name="T8" fmla="*/ 746 w 875"/>
              <a:gd name="T9" fmla="*/ 1225 h 1226"/>
              <a:gd name="T10" fmla="*/ 350 w 875"/>
              <a:gd name="T11" fmla="*/ 1225 h 1226"/>
              <a:gd name="T12" fmla="*/ 289 w 875"/>
              <a:gd name="T13" fmla="*/ 1200 h 1226"/>
              <a:gd name="T14" fmla="*/ 0 w 875"/>
              <a:gd name="T15" fmla="*/ 910 h 1226"/>
              <a:gd name="T16" fmla="*/ 46 w 875"/>
              <a:gd name="T17" fmla="*/ 864 h 1226"/>
              <a:gd name="T18" fmla="*/ 93 w 875"/>
              <a:gd name="T19" fmla="*/ 845 h 1226"/>
              <a:gd name="T20" fmla="*/ 106 w 875"/>
              <a:gd name="T21" fmla="*/ 847 h 1226"/>
              <a:gd name="T22" fmla="*/ 306 w 875"/>
              <a:gd name="T23" fmla="*/ 888 h 1226"/>
              <a:gd name="T24" fmla="*/ 306 w 875"/>
              <a:gd name="T25" fmla="*/ 262 h 1226"/>
              <a:gd name="T26" fmla="*/ 393 w 875"/>
              <a:gd name="T27" fmla="*/ 175 h 1226"/>
              <a:gd name="T28" fmla="*/ 481 w 875"/>
              <a:gd name="T29" fmla="*/ 262 h 1226"/>
              <a:gd name="T30" fmla="*/ 481 w 875"/>
              <a:gd name="T31" fmla="*/ 612 h 1226"/>
              <a:gd name="T32" fmla="*/ 527 w 875"/>
              <a:gd name="T33" fmla="*/ 612 h 1226"/>
              <a:gd name="T34" fmla="*/ 557 w 875"/>
              <a:gd name="T35" fmla="*/ 618 h 1226"/>
              <a:gd name="T36" fmla="*/ 823 w 875"/>
              <a:gd name="T37" fmla="*/ 752 h 1226"/>
              <a:gd name="T38" fmla="*/ 248 w 875"/>
              <a:gd name="T39" fmla="*/ 481 h 1226"/>
              <a:gd name="T40" fmla="*/ 131 w 875"/>
              <a:gd name="T41" fmla="*/ 262 h 1226"/>
              <a:gd name="T42" fmla="*/ 393 w 875"/>
              <a:gd name="T43" fmla="*/ 0 h 1226"/>
              <a:gd name="T44" fmla="*/ 656 w 875"/>
              <a:gd name="T45" fmla="*/ 262 h 1226"/>
              <a:gd name="T46" fmla="*/ 541 w 875"/>
              <a:gd name="T47" fmla="*/ 481 h 1226"/>
              <a:gd name="T48" fmla="*/ 541 w 875"/>
              <a:gd name="T49" fmla="*/ 262 h 1226"/>
              <a:gd name="T50" fmla="*/ 393 w 875"/>
              <a:gd name="T51" fmla="*/ 117 h 1226"/>
              <a:gd name="T52" fmla="*/ 248 w 875"/>
              <a:gd name="T53" fmla="*/ 262 h 1226"/>
              <a:gd name="T54" fmla="*/ 248 w 875"/>
              <a:gd name="T55" fmla="*/ 481 h 12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875" h="1226">
                <a:moveTo>
                  <a:pt x="823" y="752"/>
                </a:moveTo>
                <a:cubicBezTo>
                  <a:pt x="853" y="765"/>
                  <a:pt x="874" y="795"/>
                  <a:pt x="874" y="831"/>
                </a:cubicBezTo>
                <a:lnTo>
                  <a:pt x="874" y="842"/>
                </a:lnTo>
                <a:lnTo>
                  <a:pt x="831" y="1151"/>
                </a:lnTo>
                <a:cubicBezTo>
                  <a:pt x="825" y="1195"/>
                  <a:pt x="790" y="1225"/>
                  <a:pt x="746" y="1225"/>
                </a:cubicBezTo>
                <a:lnTo>
                  <a:pt x="350" y="1225"/>
                </a:lnTo>
                <a:cubicBezTo>
                  <a:pt x="325" y="1225"/>
                  <a:pt x="306" y="1216"/>
                  <a:pt x="289" y="1200"/>
                </a:cubicBezTo>
                <a:lnTo>
                  <a:pt x="0" y="910"/>
                </a:lnTo>
                <a:lnTo>
                  <a:pt x="46" y="864"/>
                </a:lnTo>
                <a:cubicBezTo>
                  <a:pt x="57" y="853"/>
                  <a:pt x="73" y="845"/>
                  <a:pt x="93" y="845"/>
                </a:cubicBezTo>
                <a:cubicBezTo>
                  <a:pt x="98" y="845"/>
                  <a:pt x="101" y="847"/>
                  <a:pt x="106" y="847"/>
                </a:cubicBezTo>
                <a:lnTo>
                  <a:pt x="306" y="888"/>
                </a:lnTo>
                <a:lnTo>
                  <a:pt x="306" y="262"/>
                </a:lnTo>
                <a:cubicBezTo>
                  <a:pt x="306" y="213"/>
                  <a:pt x="344" y="175"/>
                  <a:pt x="393" y="175"/>
                </a:cubicBezTo>
                <a:cubicBezTo>
                  <a:pt x="443" y="175"/>
                  <a:pt x="481" y="213"/>
                  <a:pt x="481" y="262"/>
                </a:cubicBezTo>
                <a:lnTo>
                  <a:pt x="481" y="612"/>
                </a:lnTo>
                <a:lnTo>
                  <a:pt x="527" y="612"/>
                </a:lnTo>
                <a:cubicBezTo>
                  <a:pt x="538" y="612"/>
                  <a:pt x="546" y="615"/>
                  <a:pt x="557" y="618"/>
                </a:cubicBezTo>
                <a:lnTo>
                  <a:pt x="823" y="752"/>
                </a:lnTo>
                <a:close/>
                <a:moveTo>
                  <a:pt x="248" y="481"/>
                </a:moveTo>
                <a:cubicBezTo>
                  <a:pt x="177" y="434"/>
                  <a:pt x="131" y="352"/>
                  <a:pt x="131" y="262"/>
                </a:cubicBezTo>
                <a:cubicBezTo>
                  <a:pt x="131" y="117"/>
                  <a:pt x="248" y="0"/>
                  <a:pt x="393" y="0"/>
                </a:cubicBezTo>
                <a:cubicBezTo>
                  <a:pt x="538" y="0"/>
                  <a:pt x="656" y="117"/>
                  <a:pt x="656" y="262"/>
                </a:cubicBezTo>
                <a:cubicBezTo>
                  <a:pt x="656" y="352"/>
                  <a:pt x="612" y="434"/>
                  <a:pt x="541" y="481"/>
                </a:cubicBezTo>
                <a:lnTo>
                  <a:pt x="541" y="262"/>
                </a:lnTo>
                <a:cubicBezTo>
                  <a:pt x="541" y="183"/>
                  <a:pt x="473" y="117"/>
                  <a:pt x="393" y="117"/>
                </a:cubicBezTo>
                <a:cubicBezTo>
                  <a:pt x="314" y="117"/>
                  <a:pt x="248" y="183"/>
                  <a:pt x="248" y="262"/>
                </a:cubicBezTo>
                <a:lnTo>
                  <a:pt x="248" y="481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0" name="Freeform 59"/>
          <p:cNvSpPr>
            <a:spLocks noChangeArrowheads="1"/>
          </p:cNvSpPr>
          <p:nvPr/>
        </p:nvSpPr>
        <p:spPr bwMode="auto">
          <a:xfrm>
            <a:off x="8580437" y="4954588"/>
            <a:ext cx="419100" cy="419100"/>
          </a:xfrm>
          <a:custGeom>
            <a:avLst/>
            <a:gdLst>
              <a:gd name="T0" fmla="*/ 1034 w 1166"/>
              <a:gd name="T1" fmla="*/ 700 h 1166"/>
              <a:gd name="T2" fmla="*/ 1044 w 1166"/>
              <a:gd name="T3" fmla="*/ 640 h 1166"/>
              <a:gd name="T4" fmla="*/ 640 w 1166"/>
              <a:gd name="T5" fmla="*/ 640 h 1166"/>
              <a:gd name="T6" fmla="*/ 640 w 1166"/>
              <a:gd name="T7" fmla="*/ 700 h 1166"/>
              <a:gd name="T8" fmla="*/ 1034 w 1166"/>
              <a:gd name="T9" fmla="*/ 700 h 1166"/>
              <a:gd name="T10" fmla="*/ 946 w 1166"/>
              <a:gd name="T11" fmla="*/ 875 h 1166"/>
              <a:gd name="T12" fmla="*/ 987 w 1166"/>
              <a:gd name="T13" fmla="*/ 815 h 1166"/>
              <a:gd name="T14" fmla="*/ 640 w 1166"/>
              <a:gd name="T15" fmla="*/ 815 h 1166"/>
              <a:gd name="T16" fmla="*/ 640 w 1166"/>
              <a:gd name="T17" fmla="*/ 875 h 1166"/>
              <a:gd name="T18" fmla="*/ 946 w 1166"/>
              <a:gd name="T19" fmla="*/ 875 h 1166"/>
              <a:gd name="T20" fmla="*/ 640 w 1166"/>
              <a:gd name="T21" fmla="*/ 1044 h 1166"/>
              <a:gd name="T22" fmla="*/ 809 w 1166"/>
              <a:gd name="T23" fmla="*/ 990 h 1166"/>
              <a:gd name="T24" fmla="*/ 640 w 1166"/>
              <a:gd name="T25" fmla="*/ 990 h 1166"/>
              <a:gd name="T26" fmla="*/ 640 w 1166"/>
              <a:gd name="T27" fmla="*/ 1044 h 1166"/>
              <a:gd name="T28" fmla="*/ 640 w 1166"/>
              <a:gd name="T29" fmla="*/ 465 h 1166"/>
              <a:gd name="T30" fmla="*/ 640 w 1166"/>
              <a:gd name="T31" fmla="*/ 525 h 1166"/>
              <a:gd name="T32" fmla="*/ 1044 w 1166"/>
              <a:gd name="T33" fmla="*/ 525 h 1166"/>
              <a:gd name="T34" fmla="*/ 1034 w 1166"/>
              <a:gd name="T35" fmla="*/ 465 h 1166"/>
              <a:gd name="T36" fmla="*/ 640 w 1166"/>
              <a:gd name="T37" fmla="*/ 465 h 1166"/>
              <a:gd name="T38" fmla="*/ 640 w 1166"/>
              <a:gd name="T39" fmla="*/ 290 h 1166"/>
              <a:gd name="T40" fmla="*/ 640 w 1166"/>
              <a:gd name="T41" fmla="*/ 350 h 1166"/>
              <a:gd name="T42" fmla="*/ 987 w 1166"/>
              <a:gd name="T43" fmla="*/ 350 h 1166"/>
              <a:gd name="T44" fmla="*/ 946 w 1166"/>
              <a:gd name="T45" fmla="*/ 290 h 1166"/>
              <a:gd name="T46" fmla="*/ 640 w 1166"/>
              <a:gd name="T47" fmla="*/ 290 h 1166"/>
              <a:gd name="T48" fmla="*/ 640 w 1166"/>
              <a:gd name="T49" fmla="*/ 120 h 1166"/>
              <a:gd name="T50" fmla="*/ 640 w 1166"/>
              <a:gd name="T51" fmla="*/ 175 h 1166"/>
              <a:gd name="T52" fmla="*/ 809 w 1166"/>
              <a:gd name="T53" fmla="*/ 175 h 1166"/>
              <a:gd name="T54" fmla="*/ 640 w 1166"/>
              <a:gd name="T55" fmla="*/ 120 h 1166"/>
              <a:gd name="T56" fmla="*/ 525 w 1166"/>
              <a:gd name="T57" fmla="*/ 1044 h 1166"/>
              <a:gd name="T58" fmla="*/ 525 w 1166"/>
              <a:gd name="T59" fmla="*/ 120 h 1166"/>
              <a:gd name="T60" fmla="*/ 115 w 1166"/>
              <a:gd name="T61" fmla="*/ 582 h 1166"/>
              <a:gd name="T62" fmla="*/ 525 w 1166"/>
              <a:gd name="T63" fmla="*/ 1044 h 1166"/>
              <a:gd name="T64" fmla="*/ 582 w 1166"/>
              <a:gd name="T65" fmla="*/ 0 h 1166"/>
              <a:gd name="T66" fmla="*/ 1165 w 1166"/>
              <a:gd name="T67" fmla="*/ 582 h 1166"/>
              <a:gd name="T68" fmla="*/ 582 w 1166"/>
              <a:gd name="T69" fmla="*/ 1165 h 1166"/>
              <a:gd name="T70" fmla="*/ 0 w 1166"/>
              <a:gd name="T71" fmla="*/ 582 h 1166"/>
              <a:gd name="T72" fmla="*/ 582 w 1166"/>
              <a:gd name="T73" fmla="*/ 0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166" h="1166">
                <a:moveTo>
                  <a:pt x="1034" y="700"/>
                </a:moveTo>
                <a:cubicBezTo>
                  <a:pt x="1039" y="681"/>
                  <a:pt x="1042" y="659"/>
                  <a:pt x="1044" y="640"/>
                </a:cubicBezTo>
                <a:lnTo>
                  <a:pt x="640" y="640"/>
                </a:lnTo>
                <a:lnTo>
                  <a:pt x="640" y="700"/>
                </a:lnTo>
                <a:lnTo>
                  <a:pt x="1034" y="700"/>
                </a:lnTo>
                <a:close/>
                <a:moveTo>
                  <a:pt x="946" y="875"/>
                </a:moveTo>
                <a:cubicBezTo>
                  <a:pt x="960" y="856"/>
                  <a:pt x="976" y="834"/>
                  <a:pt x="987" y="815"/>
                </a:cubicBezTo>
                <a:lnTo>
                  <a:pt x="640" y="815"/>
                </a:lnTo>
                <a:lnTo>
                  <a:pt x="640" y="875"/>
                </a:lnTo>
                <a:lnTo>
                  <a:pt x="946" y="875"/>
                </a:lnTo>
                <a:close/>
                <a:moveTo>
                  <a:pt x="640" y="1044"/>
                </a:moveTo>
                <a:cubicBezTo>
                  <a:pt x="700" y="1036"/>
                  <a:pt x="757" y="1017"/>
                  <a:pt x="809" y="990"/>
                </a:cubicBezTo>
                <a:lnTo>
                  <a:pt x="640" y="990"/>
                </a:lnTo>
                <a:lnTo>
                  <a:pt x="640" y="1044"/>
                </a:lnTo>
                <a:close/>
                <a:moveTo>
                  <a:pt x="640" y="465"/>
                </a:moveTo>
                <a:lnTo>
                  <a:pt x="640" y="525"/>
                </a:lnTo>
                <a:lnTo>
                  <a:pt x="1044" y="525"/>
                </a:lnTo>
                <a:cubicBezTo>
                  <a:pt x="1042" y="506"/>
                  <a:pt x="1039" y="484"/>
                  <a:pt x="1034" y="465"/>
                </a:cubicBezTo>
                <a:lnTo>
                  <a:pt x="640" y="465"/>
                </a:lnTo>
                <a:close/>
                <a:moveTo>
                  <a:pt x="640" y="290"/>
                </a:moveTo>
                <a:lnTo>
                  <a:pt x="640" y="350"/>
                </a:lnTo>
                <a:lnTo>
                  <a:pt x="987" y="350"/>
                </a:lnTo>
                <a:cubicBezTo>
                  <a:pt x="976" y="331"/>
                  <a:pt x="960" y="309"/>
                  <a:pt x="946" y="290"/>
                </a:cubicBezTo>
                <a:lnTo>
                  <a:pt x="640" y="290"/>
                </a:lnTo>
                <a:close/>
                <a:moveTo>
                  <a:pt x="640" y="120"/>
                </a:moveTo>
                <a:lnTo>
                  <a:pt x="640" y="175"/>
                </a:lnTo>
                <a:lnTo>
                  <a:pt x="809" y="175"/>
                </a:lnTo>
                <a:cubicBezTo>
                  <a:pt x="757" y="147"/>
                  <a:pt x="700" y="128"/>
                  <a:pt x="640" y="120"/>
                </a:cubicBezTo>
                <a:close/>
                <a:moveTo>
                  <a:pt x="525" y="1044"/>
                </a:moveTo>
                <a:lnTo>
                  <a:pt x="525" y="120"/>
                </a:lnTo>
                <a:cubicBezTo>
                  <a:pt x="295" y="147"/>
                  <a:pt x="115" y="344"/>
                  <a:pt x="115" y="582"/>
                </a:cubicBezTo>
                <a:cubicBezTo>
                  <a:pt x="115" y="820"/>
                  <a:pt x="295" y="1017"/>
                  <a:pt x="525" y="1044"/>
                </a:cubicBezTo>
                <a:close/>
                <a:moveTo>
                  <a:pt x="582" y="0"/>
                </a:moveTo>
                <a:cubicBezTo>
                  <a:pt x="905" y="0"/>
                  <a:pt x="1165" y="260"/>
                  <a:pt x="1165" y="582"/>
                </a:cubicBezTo>
                <a:cubicBezTo>
                  <a:pt x="1165" y="905"/>
                  <a:pt x="905" y="1165"/>
                  <a:pt x="582" y="1165"/>
                </a:cubicBezTo>
                <a:cubicBezTo>
                  <a:pt x="260" y="1165"/>
                  <a:pt x="0" y="905"/>
                  <a:pt x="0" y="582"/>
                </a:cubicBezTo>
                <a:cubicBezTo>
                  <a:pt x="0" y="260"/>
                  <a:pt x="260" y="0"/>
                  <a:pt x="582" y="0"/>
                </a:cubicBez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1" name="Freeform 60"/>
          <p:cNvSpPr>
            <a:spLocks noChangeArrowheads="1"/>
          </p:cNvSpPr>
          <p:nvPr/>
        </p:nvSpPr>
        <p:spPr bwMode="auto">
          <a:xfrm>
            <a:off x="9637712" y="4995863"/>
            <a:ext cx="463550" cy="336550"/>
          </a:xfrm>
          <a:custGeom>
            <a:avLst/>
            <a:gdLst>
              <a:gd name="T0" fmla="*/ 118 w 1286"/>
              <a:gd name="T1" fmla="*/ 467 h 936"/>
              <a:gd name="T2" fmla="*/ 350 w 1286"/>
              <a:gd name="T3" fmla="*/ 798 h 936"/>
              <a:gd name="T4" fmla="*/ 350 w 1286"/>
              <a:gd name="T5" fmla="*/ 918 h 936"/>
              <a:gd name="T6" fmla="*/ 0 w 1286"/>
              <a:gd name="T7" fmla="*/ 467 h 936"/>
              <a:gd name="T8" fmla="*/ 350 w 1286"/>
              <a:gd name="T9" fmla="*/ 16 h 936"/>
              <a:gd name="T10" fmla="*/ 350 w 1286"/>
              <a:gd name="T11" fmla="*/ 136 h 936"/>
              <a:gd name="T12" fmla="*/ 118 w 1286"/>
              <a:gd name="T13" fmla="*/ 467 h 936"/>
              <a:gd name="T14" fmla="*/ 818 w 1286"/>
              <a:gd name="T15" fmla="*/ 817 h 936"/>
              <a:gd name="T16" fmla="*/ 1168 w 1286"/>
              <a:gd name="T17" fmla="*/ 467 h 936"/>
              <a:gd name="T18" fmla="*/ 818 w 1286"/>
              <a:gd name="T19" fmla="*/ 117 h 936"/>
              <a:gd name="T20" fmla="*/ 468 w 1286"/>
              <a:gd name="T21" fmla="*/ 467 h 936"/>
              <a:gd name="T22" fmla="*/ 818 w 1286"/>
              <a:gd name="T23" fmla="*/ 817 h 936"/>
              <a:gd name="T24" fmla="*/ 818 w 1286"/>
              <a:gd name="T25" fmla="*/ 0 h 936"/>
              <a:gd name="T26" fmla="*/ 1285 w 1286"/>
              <a:gd name="T27" fmla="*/ 467 h 936"/>
              <a:gd name="T28" fmla="*/ 818 w 1286"/>
              <a:gd name="T29" fmla="*/ 935 h 936"/>
              <a:gd name="T30" fmla="*/ 350 w 1286"/>
              <a:gd name="T31" fmla="*/ 467 h 936"/>
              <a:gd name="T32" fmla="*/ 818 w 1286"/>
              <a:gd name="T33" fmla="*/ 0 h 9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286" h="936">
                <a:moveTo>
                  <a:pt x="118" y="467"/>
                </a:moveTo>
                <a:cubicBezTo>
                  <a:pt x="118" y="620"/>
                  <a:pt x="213" y="752"/>
                  <a:pt x="350" y="798"/>
                </a:cubicBezTo>
                <a:lnTo>
                  <a:pt x="350" y="918"/>
                </a:lnTo>
                <a:cubicBezTo>
                  <a:pt x="148" y="866"/>
                  <a:pt x="0" y="686"/>
                  <a:pt x="0" y="467"/>
                </a:cubicBezTo>
                <a:cubicBezTo>
                  <a:pt x="0" y="248"/>
                  <a:pt x="148" y="68"/>
                  <a:pt x="350" y="16"/>
                </a:cubicBezTo>
                <a:lnTo>
                  <a:pt x="350" y="136"/>
                </a:lnTo>
                <a:cubicBezTo>
                  <a:pt x="213" y="183"/>
                  <a:pt x="118" y="314"/>
                  <a:pt x="118" y="467"/>
                </a:cubicBezTo>
                <a:close/>
                <a:moveTo>
                  <a:pt x="818" y="817"/>
                </a:moveTo>
                <a:cubicBezTo>
                  <a:pt x="1012" y="817"/>
                  <a:pt x="1168" y="661"/>
                  <a:pt x="1168" y="467"/>
                </a:cubicBezTo>
                <a:cubicBezTo>
                  <a:pt x="1168" y="273"/>
                  <a:pt x="1012" y="117"/>
                  <a:pt x="818" y="117"/>
                </a:cubicBezTo>
                <a:cubicBezTo>
                  <a:pt x="624" y="117"/>
                  <a:pt x="468" y="273"/>
                  <a:pt x="468" y="467"/>
                </a:cubicBezTo>
                <a:cubicBezTo>
                  <a:pt x="468" y="661"/>
                  <a:pt x="624" y="817"/>
                  <a:pt x="818" y="817"/>
                </a:cubicBezTo>
                <a:close/>
                <a:moveTo>
                  <a:pt x="818" y="0"/>
                </a:moveTo>
                <a:cubicBezTo>
                  <a:pt x="1075" y="0"/>
                  <a:pt x="1285" y="210"/>
                  <a:pt x="1285" y="467"/>
                </a:cubicBezTo>
                <a:cubicBezTo>
                  <a:pt x="1285" y="724"/>
                  <a:pt x="1075" y="935"/>
                  <a:pt x="818" y="935"/>
                </a:cubicBezTo>
                <a:cubicBezTo>
                  <a:pt x="561" y="935"/>
                  <a:pt x="350" y="724"/>
                  <a:pt x="350" y="467"/>
                </a:cubicBezTo>
                <a:cubicBezTo>
                  <a:pt x="350" y="210"/>
                  <a:pt x="561" y="0"/>
                  <a:pt x="818" y="0"/>
                </a:cubicBez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2" name="Freeform 61"/>
          <p:cNvSpPr>
            <a:spLocks noChangeArrowheads="1"/>
          </p:cNvSpPr>
          <p:nvPr/>
        </p:nvSpPr>
        <p:spPr bwMode="auto">
          <a:xfrm>
            <a:off x="10756901" y="4953001"/>
            <a:ext cx="377825" cy="420689"/>
          </a:xfrm>
          <a:custGeom>
            <a:avLst/>
            <a:gdLst>
              <a:gd name="T0" fmla="*/ 232 w 1051"/>
              <a:gd name="T1" fmla="*/ 525 h 1169"/>
              <a:gd name="T2" fmla="*/ 525 w 1051"/>
              <a:gd name="T3" fmla="*/ 525 h 1169"/>
              <a:gd name="T4" fmla="*/ 525 w 1051"/>
              <a:gd name="T5" fmla="*/ 818 h 1169"/>
              <a:gd name="T6" fmla="*/ 232 w 1051"/>
              <a:gd name="T7" fmla="*/ 818 h 1169"/>
              <a:gd name="T8" fmla="*/ 232 w 1051"/>
              <a:gd name="T9" fmla="*/ 525 h 1169"/>
              <a:gd name="T10" fmla="*/ 932 w 1051"/>
              <a:gd name="T11" fmla="*/ 1050 h 1169"/>
              <a:gd name="T12" fmla="*/ 932 w 1051"/>
              <a:gd name="T13" fmla="*/ 411 h 1169"/>
              <a:gd name="T14" fmla="*/ 118 w 1051"/>
              <a:gd name="T15" fmla="*/ 411 h 1169"/>
              <a:gd name="T16" fmla="*/ 118 w 1051"/>
              <a:gd name="T17" fmla="*/ 1050 h 1169"/>
              <a:gd name="T18" fmla="*/ 932 w 1051"/>
              <a:gd name="T19" fmla="*/ 1050 h 1169"/>
              <a:gd name="T20" fmla="*/ 1050 w 1051"/>
              <a:gd name="T21" fmla="*/ 236 h 1169"/>
              <a:gd name="T22" fmla="*/ 1050 w 1051"/>
              <a:gd name="T23" fmla="*/ 1050 h 1169"/>
              <a:gd name="T24" fmla="*/ 932 w 1051"/>
              <a:gd name="T25" fmla="*/ 1168 h 1169"/>
              <a:gd name="T26" fmla="*/ 118 w 1051"/>
              <a:gd name="T27" fmla="*/ 1168 h 1169"/>
              <a:gd name="T28" fmla="*/ 0 w 1051"/>
              <a:gd name="T29" fmla="*/ 1050 h 1169"/>
              <a:gd name="T30" fmla="*/ 0 w 1051"/>
              <a:gd name="T31" fmla="*/ 236 h 1169"/>
              <a:gd name="T32" fmla="*/ 118 w 1051"/>
              <a:gd name="T33" fmla="*/ 118 h 1169"/>
              <a:gd name="T34" fmla="*/ 175 w 1051"/>
              <a:gd name="T35" fmla="*/ 118 h 1169"/>
              <a:gd name="T36" fmla="*/ 175 w 1051"/>
              <a:gd name="T37" fmla="*/ 0 h 1169"/>
              <a:gd name="T38" fmla="*/ 293 w 1051"/>
              <a:gd name="T39" fmla="*/ 0 h 1169"/>
              <a:gd name="T40" fmla="*/ 293 w 1051"/>
              <a:gd name="T41" fmla="*/ 118 h 1169"/>
              <a:gd name="T42" fmla="*/ 757 w 1051"/>
              <a:gd name="T43" fmla="*/ 118 h 1169"/>
              <a:gd name="T44" fmla="*/ 757 w 1051"/>
              <a:gd name="T45" fmla="*/ 0 h 1169"/>
              <a:gd name="T46" fmla="*/ 875 w 1051"/>
              <a:gd name="T47" fmla="*/ 0 h 1169"/>
              <a:gd name="T48" fmla="*/ 875 w 1051"/>
              <a:gd name="T49" fmla="*/ 118 h 1169"/>
              <a:gd name="T50" fmla="*/ 932 w 1051"/>
              <a:gd name="T51" fmla="*/ 118 h 1169"/>
              <a:gd name="T52" fmla="*/ 1050 w 1051"/>
              <a:gd name="T53" fmla="*/ 236 h 11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051" h="1169">
                <a:moveTo>
                  <a:pt x="232" y="525"/>
                </a:moveTo>
                <a:lnTo>
                  <a:pt x="525" y="525"/>
                </a:lnTo>
                <a:lnTo>
                  <a:pt x="525" y="818"/>
                </a:lnTo>
                <a:lnTo>
                  <a:pt x="232" y="818"/>
                </a:lnTo>
                <a:lnTo>
                  <a:pt x="232" y="525"/>
                </a:lnTo>
                <a:close/>
                <a:moveTo>
                  <a:pt x="932" y="1050"/>
                </a:moveTo>
                <a:lnTo>
                  <a:pt x="932" y="411"/>
                </a:lnTo>
                <a:lnTo>
                  <a:pt x="118" y="411"/>
                </a:lnTo>
                <a:lnTo>
                  <a:pt x="118" y="1050"/>
                </a:lnTo>
                <a:lnTo>
                  <a:pt x="932" y="1050"/>
                </a:lnTo>
                <a:close/>
                <a:moveTo>
                  <a:pt x="1050" y="236"/>
                </a:moveTo>
                <a:lnTo>
                  <a:pt x="1050" y="1050"/>
                </a:lnTo>
                <a:cubicBezTo>
                  <a:pt x="1050" y="1113"/>
                  <a:pt x="995" y="1168"/>
                  <a:pt x="932" y="1168"/>
                </a:cubicBezTo>
                <a:lnTo>
                  <a:pt x="118" y="1168"/>
                </a:lnTo>
                <a:cubicBezTo>
                  <a:pt x="52" y="1168"/>
                  <a:pt x="0" y="1113"/>
                  <a:pt x="0" y="1050"/>
                </a:cubicBezTo>
                <a:lnTo>
                  <a:pt x="0" y="236"/>
                </a:lnTo>
                <a:cubicBezTo>
                  <a:pt x="0" y="173"/>
                  <a:pt x="52" y="118"/>
                  <a:pt x="118" y="118"/>
                </a:cubicBezTo>
                <a:lnTo>
                  <a:pt x="175" y="118"/>
                </a:lnTo>
                <a:lnTo>
                  <a:pt x="175" y="0"/>
                </a:lnTo>
                <a:lnTo>
                  <a:pt x="293" y="0"/>
                </a:lnTo>
                <a:lnTo>
                  <a:pt x="293" y="118"/>
                </a:lnTo>
                <a:lnTo>
                  <a:pt x="757" y="118"/>
                </a:lnTo>
                <a:lnTo>
                  <a:pt x="757" y="0"/>
                </a:lnTo>
                <a:lnTo>
                  <a:pt x="875" y="0"/>
                </a:lnTo>
                <a:lnTo>
                  <a:pt x="875" y="118"/>
                </a:lnTo>
                <a:lnTo>
                  <a:pt x="932" y="118"/>
                </a:lnTo>
                <a:cubicBezTo>
                  <a:pt x="995" y="118"/>
                  <a:pt x="1050" y="173"/>
                  <a:pt x="1050" y="236"/>
                </a:cubicBez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3" name="Freeform 62"/>
          <p:cNvSpPr>
            <a:spLocks noChangeArrowheads="1"/>
          </p:cNvSpPr>
          <p:nvPr/>
        </p:nvSpPr>
        <p:spPr bwMode="auto">
          <a:xfrm>
            <a:off x="1055687" y="5808665"/>
            <a:ext cx="419100" cy="452437"/>
          </a:xfrm>
          <a:custGeom>
            <a:avLst/>
            <a:gdLst>
              <a:gd name="T0" fmla="*/ 219 w 1166"/>
              <a:gd name="T1" fmla="*/ 432 h 1256"/>
              <a:gd name="T2" fmla="*/ 115 w 1166"/>
              <a:gd name="T3" fmla="*/ 476 h 1256"/>
              <a:gd name="T4" fmla="*/ 115 w 1166"/>
              <a:gd name="T5" fmla="*/ 670 h 1256"/>
              <a:gd name="T6" fmla="*/ 0 w 1166"/>
              <a:gd name="T7" fmla="*/ 670 h 1256"/>
              <a:gd name="T8" fmla="*/ 0 w 1166"/>
              <a:gd name="T9" fmla="*/ 396 h 1256"/>
              <a:gd name="T10" fmla="*/ 306 w 1166"/>
              <a:gd name="T11" fmla="*/ 271 h 1256"/>
              <a:gd name="T12" fmla="*/ 350 w 1166"/>
              <a:gd name="T13" fmla="*/ 262 h 1256"/>
              <a:gd name="T14" fmla="*/ 448 w 1166"/>
              <a:gd name="T15" fmla="*/ 317 h 1256"/>
              <a:gd name="T16" fmla="*/ 503 w 1166"/>
              <a:gd name="T17" fmla="*/ 410 h 1256"/>
              <a:gd name="T18" fmla="*/ 757 w 1166"/>
              <a:gd name="T19" fmla="*/ 555 h 1256"/>
              <a:gd name="T20" fmla="*/ 757 w 1166"/>
              <a:gd name="T21" fmla="*/ 670 h 1256"/>
              <a:gd name="T22" fmla="*/ 440 w 1166"/>
              <a:gd name="T23" fmla="*/ 519 h 1256"/>
              <a:gd name="T24" fmla="*/ 405 w 1166"/>
              <a:gd name="T25" fmla="*/ 694 h 1256"/>
              <a:gd name="T26" fmla="*/ 525 w 1166"/>
              <a:gd name="T27" fmla="*/ 815 h 1256"/>
              <a:gd name="T28" fmla="*/ 525 w 1166"/>
              <a:gd name="T29" fmla="*/ 1255 h 1256"/>
              <a:gd name="T30" fmla="*/ 407 w 1166"/>
              <a:gd name="T31" fmla="*/ 1255 h 1256"/>
              <a:gd name="T32" fmla="*/ 407 w 1166"/>
              <a:gd name="T33" fmla="*/ 905 h 1256"/>
              <a:gd name="T34" fmla="*/ 282 w 1166"/>
              <a:gd name="T35" fmla="*/ 787 h 1256"/>
              <a:gd name="T36" fmla="*/ 180 w 1166"/>
              <a:gd name="T37" fmla="*/ 1255 h 1256"/>
              <a:gd name="T38" fmla="*/ 57 w 1166"/>
              <a:gd name="T39" fmla="*/ 1255 h 1256"/>
              <a:gd name="T40" fmla="*/ 219 w 1166"/>
              <a:gd name="T41" fmla="*/ 432 h 1256"/>
              <a:gd name="T42" fmla="*/ 437 w 1166"/>
              <a:gd name="T43" fmla="*/ 232 h 1256"/>
              <a:gd name="T44" fmla="*/ 320 w 1166"/>
              <a:gd name="T45" fmla="*/ 118 h 1256"/>
              <a:gd name="T46" fmla="*/ 437 w 1166"/>
              <a:gd name="T47" fmla="*/ 0 h 1256"/>
              <a:gd name="T48" fmla="*/ 552 w 1166"/>
              <a:gd name="T49" fmla="*/ 118 h 1256"/>
              <a:gd name="T50" fmla="*/ 437 w 1166"/>
              <a:gd name="T51" fmla="*/ 232 h 1256"/>
              <a:gd name="T52" fmla="*/ 1020 w 1166"/>
              <a:gd name="T53" fmla="*/ 1064 h 1256"/>
              <a:gd name="T54" fmla="*/ 1020 w 1166"/>
              <a:gd name="T55" fmla="*/ 962 h 1256"/>
              <a:gd name="T56" fmla="*/ 1165 w 1166"/>
              <a:gd name="T57" fmla="*/ 1107 h 1256"/>
              <a:gd name="T58" fmla="*/ 1020 w 1166"/>
              <a:gd name="T59" fmla="*/ 1255 h 1256"/>
              <a:gd name="T60" fmla="*/ 1020 w 1166"/>
              <a:gd name="T61" fmla="*/ 1151 h 1256"/>
              <a:gd name="T62" fmla="*/ 700 w 1166"/>
              <a:gd name="T63" fmla="*/ 1151 h 1256"/>
              <a:gd name="T64" fmla="*/ 700 w 1166"/>
              <a:gd name="T65" fmla="*/ 1064 h 1256"/>
              <a:gd name="T66" fmla="*/ 1020 w 1166"/>
              <a:gd name="T67" fmla="*/ 1064 h 1256"/>
              <a:gd name="T68" fmla="*/ 845 w 1166"/>
              <a:gd name="T69" fmla="*/ 818 h 1256"/>
              <a:gd name="T70" fmla="*/ 1165 w 1166"/>
              <a:gd name="T71" fmla="*/ 818 h 1256"/>
              <a:gd name="T72" fmla="*/ 1165 w 1166"/>
              <a:gd name="T73" fmla="*/ 905 h 1256"/>
              <a:gd name="T74" fmla="*/ 845 w 1166"/>
              <a:gd name="T75" fmla="*/ 905 h 1256"/>
              <a:gd name="T76" fmla="*/ 845 w 1166"/>
              <a:gd name="T77" fmla="*/ 1006 h 1256"/>
              <a:gd name="T78" fmla="*/ 700 w 1166"/>
              <a:gd name="T79" fmla="*/ 861 h 1256"/>
              <a:gd name="T80" fmla="*/ 845 w 1166"/>
              <a:gd name="T81" fmla="*/ 714 h 1256"/>
              <a:gd name="T82" fmla="*/ 845 w 1166"/>
              <a:gd name="T83" fmla="*/ 818 h 12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166" h="1256">
                <a:moveTo>
                  <a:pt x="219" y="432"/>
                </a:moveTo>
                <a:lnTo>
                  <a:pt x="115" y="476"/>
                </a:lnTo>
                <a:lnTo>
                  <a:pt x="115" y="670"/>
                </a:lnTo>
                <a:lnTo>
                  <a:pt x="0" y="670"/>
                </a:lnTo>
                <a:lnTo>
                  <a:pt x="0" y="396"/>
                </a:lnTo>
                <a:lnTo>
                  <a:pt x="306" y="271"/>
                </a:lnTo>
                <a:cubicBezTo>
                  <a:pt x="320" y="265"/>
                  <a:pt x="336" y="262"/>
                  <a:pt x="350" y="262"/>
                </a:cubicBezTo>
                <a:cubicBezTo>
                  <a:pt x="391" y="262"/>
                  <a:pt x="429" y="282"/>
                  <a:pt x="448" y="317"/>
                </a:cubicBezTo>
                <a:lnTo>
                  <a:pt x="503" y="410"/>
                </a:lnTo>
                <a:cubicBezTo>
                  <a:pt x="555" y="495"/>
                  <a:pt x="651" y="555"/>
                  <a:pt x="757" y="555"/>
                </a:cubicBezTo>
                <a:lnTo>
                  <a:pt x="757" y="670"/>
                </a:lnTo>
                <a:cubicBezTo>
                  <a:pt x="629" y="670"/>
                  <a:pt x="517" y="612"/>
                  <a:pt x="440" y="519"/>
                </a:cubicBezTo>
                <a:lnTo>
                  <a:pt x="405" y="694"/>
                </a:lnTo>
                <a:lnTo>
                  <a:pt x="525" y="815"/>
                </a:lnTo>
                <a:lnTo>
                  <a:pt x="525" y="1255"/>
                </a:lnTo>
                <a:lnTo>
                  <a:pt x="407" y="1255"/>
                </a:lnTo>
                <a:lnTo>
                  <a:pt x="407" y="905"/>
                </a:lnTo>
                <a:lnTo>
                  <a:pt x="282" y="787"/>
                </a:lnTo>
                <a:lnTo>
                  <a:pt x="180" y="1255"/>
                </a:lnTo>
                <a:lnTo>
                  <a:pt x="57" y="1255"/>
                </a:lnTo>
                <a:lnTo>
                  <a:pt x="219" y="432"/>
                </a:lnTo>
                <a:close/>
                <a:moveTo>
                  <a:pt x="437" y="232"/>
                </a:moveTo>
                <a:cubicBezTo>
                  <a:pt x="375" y="232"/>
                  <a:pt x="320" y="180"/>
                  <a:pt x="320" y="118"/>
                </a:cubicBezTo>
                <a:cubicBezTo>
                  <a:pt x="320" y="55"/>
                  <a:pt x="374" y="0"/>
                  <a:pt x="437" y="0"/>
                </a:cubicBezTo>
                <a:cubicBezTo>
                  <a:pt x="499" y="0"/>
                  <a:pt x="552" y="55"/>
                  <a:pt x="552" y="118"/>
                </a:cubicBezTo>
                <a:cubicBezTo>
                  <a:pt x="552" y="180"/>
                  <a:pt x="500" y="232"/>
                  <a:pt x="437" y="232"/>
                </a:cubicBezTo>
                <a:close/>
                <a:moveTo>
                  <a:pt x="1020" y="1064"/>
                </a:moveTo>
                <a:lnTo>
                  <a:pt x="1020" y="962"/>
                </a:lnTo>
                <a:lnTo>
                  <a:pt x="1165" y="1107"/>
                </a:lnTo>
                <a:lnTo>
                  <a:pt x="1020" y="1255"/>
                </a:lnTo>
                <a:lnTo>
                  <a:pt x="1020" y="1151"/>
                </a:lnTo>
                <a:lnTo>
                  <a:pt x="700" y="1151"/>
                </a:lnTo>
                <a:lnTo>
                  <a:pt x="700" y="1064"/>
                </a:lnTo>
                <a:lnTo>
                  <a:pt x="1020" y="1064"/>
                </a:lnTo>
                <a:close/>
                <a:moveTo>
                  <a:pt x="845" y="818"/>
                </a:moveTo>
                <a:lnTo>
                  <a:pt x="1165" y="818"/>
                </a:lnTo>
                <a:lnTo>
                  <a:pt x="1165" y="905"/>
                </a:lnTo>
                <a:lnTo>
                  <a:pt x="845" y="905"/>
                </a:lnTo>
                <a:lnTo>
                  <a:pt x="845" y="1006"/>
                </a:lnTo>
                <a:lnTo>
                  <a:pt x="700" y="861"/>
                </a:lnTo>
                <a:lnTo>
                  <a:pt x="845" y="714"/>
                </a:lnTo>
                <a:lnTo>
                  <a:pt x="845" y="818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4" name="Freeform 63"/>
          <p:cNvSpPr>
            <a:spLocks noChangeArrowheads="1"/>
          </p:cNvSpPr>
          <p:nvPr/>
        </p:nvSpPr>
        <p:spPr bwMode="auto">
          <a:xfrm>
            <a:off x="2108199" y="5846764"/>
            <a:ext cx="463550" cy="377825"/>
          </a:xfrm>
          <a:custGeom>
            <a:avLst/>
            <a:gdLst>
              <a:gd name="T0" fmla="*/ 1168 w 1287"/>
              <a:gd name="T1" fmla="*/ 817 h 1050"/>
              <a:gd name="T2" fmla="*/ 1168 w 1287"/>
              <a:gd name="T3" fmla="*/ 117 h 1050"/>
              <a:gd name="T4" fmla="*/ 118 w 1287"/>
              <a:gd name="T5" fmla="*/ 117 h 1050"/>
              <a:gd name="T6" fmla="*/ 118 w 1287"/>
              <a:gd name="T7" fmla="*/ 817 h 1050"/>
              <a:gd name="T8" fmla="*/ 1168 w 1287"/>
              <a:gd name="T9" fmla="*/ 817 h 1050"/>
              <a:gd name="T10" fmla="*/ 1168 w 1287"/>
              <a:gd name="T11" fmla="*/ 0 h 1050"/>
              <a:gd name="T12" fmla="*/ 1286 w 1287"/>
              <a:gd name="T13" fmla="*/ 117 h 1050"/>
              <a:gd name="T14" fmla="*/ 1283 w 1287"/>
              <a:gd name="T15" fmla="*/ 817 h 1050"/>
              <a:gd name="T16" fmla="*/ 1168 w 1287"/>
              <a:gd name="T17" fmla="*/ 932 h 1050"/>
              <a:gd name="T18" fmla="*/ 875 w 1287"/>
              <a:gd name="T19" fmla="*/ 932 h 1050"/>
              <a:gd name="T20" fmla="*/ 875 w 1287"/>
              <a:gd name="T21" fmla="*/ 1049 h 1050"/>
              <a:gd name="T22" fmla="*/ 411 w 1287"/>
              <a:gd name="T23" fmla="*/ 1049 h 1050"/>
              <a:gd name="T24" fmla="*/ 411 w 1287"/>
              <a:gd name="T25" fmla="*/ 932 h 1050"/>
              <a:gd name="T26" fmla="*/ 118 w 1287"/>
              <a:gd name="T27" fmla="*/ 932 h 1050"/>
              <a:gd name="T28" fmla="*/ 0 w 1287"/>
              <a:gd name="T29" fmla="*/ 817 h 1050"/>
              <a:gd name="T30" fmla="*/ 0 w 1287"/>
              <a:gd name="T31" fmla="*/ 117 h 1050"/>
              <a:gd name="T32" fmla="*/ 118 w 1287"/>
              <a:gd name="T33" fmla="*/ 0 h 1050"/>
              <a:gd name="T34" fmla="*/ 1168 w 1287"/>
              <a:gd name="T35" fmla="*/ 0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287" h="1050">
                <a:moveTo>
                  <a:pt x="1168" y="817"/>
                </a:moveTo>
                <a:lnTo>
                  <a:pt x="1168" y="117"/>
                </a:lnTo>
                <a:lnTo>
                  <a:pt x="118" y="117"/>
                </a:lnTo>
                <a:lnTo>
                  <a:pt x="118" y="817"/>
                </a:lnTo>
                <a:lnTo>
                  <a:pt x="1168" y="817"/>
                </a:lnTo>
                <a:close/>
                <a:moveTo>
                  <a:pt x="1168" y="0"/>
                </a:moveTo>
                <a:cubicBezTo>
                  <a:pt x="1231" y="0"/>
                  <a:pt x="1286" y="54"/>
                  <a:pt x="1286" y="117"/>
                </a:cubicBezTo>
                <a:lnTo>
                  <a:pt x="1283" y="817"/>
                </a:lnTo>
                <a:cubicBezTo>
                  <a:pt x="1283" y="880"/>
                  <a:pt x="1231" y="932"/>
                  <a:pt x="1168" y="932"/>
                </a:cubicBezTo>
                <a:lnTo>
                  <a:pt x="875" y="932"/>
                </a:lnTo>
                <a:lnTo>
                  <a:pt x="875" y="1049"/>
                </a:lnTo>
                <a:lnTo>
                  <a:pt x="411" y="1049"/>
                </a:lnTo>
                <a:lnTo>
                  <a:pt x="411" y="932"/>
                </a:lnTo>
                <a:lnTo>
                  <a:pt x="118" y="932"/>
                </a:lnTo>
                <a:cubicBezTo>
                  <a:pt x="55" y="932"/>
                  <a:pt x="0" y="880"/>
                  <a:pt x="0" y="817"/>
                </a:cubicBezTo>
                <a:lnTo>
                  <a:pt x="0" y="117"/>
                </a:lnTo>
                <a:cubicBezTo>
                  <a:pt x="0" y="54"/>
                  <a:pt x="55" y="0"/>
                  <a:pt x="118" y="0"/>
                </a:cubicBezTo>
                <a:lnTo>
                  <a:pt x="1168" y="0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5" name="Freeform 64"/>
          <p:cNvSpPr>
            <a:spLocks noChangeArrowheads="1"/>
          </p:cNvSpPr>
          <p:nvPr/>
        </p:nvSpPr>
        <p:spPr bwMode="auto">
          <a:xfrm>
            <a:off x="3265489" y="5846764"/>
            <a:ext cx="293687" cy="377825"/>
          </a:xfrm>
          <a:custGeom>
            <a:avLst/>
            <a:gdLst>
              <a:gd name="T0" fmla="*/ 815 w 816"/>
              <a:gd name="T1" fmla="*/ 117 h 1050"/>
              <a:gd name="T2" fmla="*/ 815 w 816"/>
              <a:gd name="T3" fmla="*/ 1049 h 1050"/>
              <a:gd name="T4" fmla="*/ 408 w 816"/>
              <a:gd name="T5" fmla="*/ 874 h 1050"/>
              <a:gd name="T6" fmla="*/ 0 w 816"/>
              <a:gd name="T7" fmla="*/ 1049 h 1050"/>
              <a:gd name="T8" fmla="*/ 0 w 816"/>
              <a:gd name="T9" fmla="*/ 117 h 1050"/>
              <a:gd name="T10" fmla="*/ 115 w 816"/>
              <a:gd name="T11" fmla="*/ 0 h 1050"/>
              <a:gd name="T12" fmla="*/ 700 w 816"/>
              <a:gd name="T13" fmla="*/ 0 h 1050"/>
              <a:gd name="T14" fmla="*/ 815 w 816"/>
              <a:gd name="T15" fmla="*/ 117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816" h="1050">
                <a:moveTo>
                  <a:pt x="815" y="117"/>
                </a:moveTo>
                <a:lnTo>
                  <a:pt x="815" y="1049"/>
                </a:lnTo>
                <a:lnTo>
                  <a:pt x="408" y="874"/>
                </a:lnTo>
                <a:lnTo>
                  <a:pt x="0" y="1049"/>
                </a:lnTo>
                <a:lnTo>
                  <a:pt x="0" y="117"/>
                </a:lnTo>
                <a:cubicBezTo>
                  <a:pt x="0" y="54"/>
                  <a:pt x="52" y="0"/>
                  <a:pt x="115" y="0"/>
                </a:cubicBezTo>
                <a:lnTo>
                  <a:pt x="700" y="0"/>
                </a:lnTo>
                <a:cubicBezTo>
                  <a:pt x="763" y="0"/>
                  <a:pt x="815" y="54"/>
                  <a:pt x="815" y="117"/>
                </a:cubicBezTo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6" name="Freeform 65"/>
          <p:cNvSpPr>
            <a:spLocks noChangeArrowheads="1"/>
          </p:cNvSpPr>
          <p:nvPr/>
        </p:nvSpPr>
        <p:spPr bwMode="auto">
          <a:xfrm>
            <a:off x="4338639" y="5846764"/>
            <a:ext cx="293687" cy="377825"/>
          </a:xfrm>
          <a:custGeom>
            <a:avLst/>
            <a:gdLst>
              <a:gd name="T0" fmla="*/ 700 w 816"/>
              <a:gd name="T1" fmla="*/ 874 h 1050"/>
              <a:gd name="T2" fmla="*/ 700 w 816"/>
              <a:gd name="T3" fmla="*/ 117 h 1050"/>
              <a:gd name="T4" fmla="*/ 115 w 816"/>
              <a:gd name="T5" fmla="*/ 117 h 1050"/>
              <a:gd name="T6" fmla="*/ 115 w 816"/>
              <a:gd name="T7" fmla="*/ 874 h 1050"/>
              <a:gd name="T8" fmla="*/ 407 w 816"/>
              <a:gd name="T9" fmla="*/ 746 h 1050"/>
              <a:gd name="T10" fmla="*/ 700 w 816"/>
              <a:gd name="T11" fmla="*/ 874 h 1050"/>
              <a:gd name="T12" fmla="*/ 815 w 816"/>
              <a:gd name="T13" fmla="*/ 117 h 1050"/>
              <a:gd name="T14" fmla="*/ 815 w 816"/>
              <a:gd name="T15" fmla="*/ 1049 h 1050"/>
              <a:gd name="T16" fmla="*/ 407 w 816"/>
              <a:gd name="T17" fmla="*/ 874 h 1050"/>
              <a:gd name="T18" fmla="*/ 0 w 816"/>
              <a:gd name="T19" fmla="*/ 1049 h 1050"/>
              <a:gd name="T20" fmla="*/ 0 w 816"/>
              <a:gd name="T21" fmla="*/ 117 h 1050"/>
              <a:gd name="T22" fmla="*/ 115 w 816"/>
              <a:gd name="T23" fmla="*/ 0 h 1050"/>
              <a:gd name="T24" fmla="*/ 700 w 816"/>
              <a:gd name="T25" fmla="*/ 0 h 1050"/>
              <a:gd name="T26" fmla="*/ 815 w 816"/>
              <a:gd name="T27" fmla="*/ 117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816" h="1050">
                <a:moveTo>
                  <a:pt x="700" y="874"/>
                </a:moveTo>
                <a:lnTo>
                  <a:pt x="700" y="117"/>
                </a:lnTo>
                <a:lnTo>
                  <a:pt x="115" y="117"/>
                </a:lnTo>
                <a:lnTo>
                  <a:pt x="115" y="874"/>
                </a:lnTo>
                <a:lnTo>
                  <a:pt x="407" y="746"/>
                </a:lnTo>
                <a:lnTo>
                  <a:pt x="700" y="874"/>
                </a:lnTo>
                <a:close/>
                <a:moveTo>
                  <a:pt x="815" y="117"/>
                </a:moveTo>
                <a:lnTo>
                  <a:pt x="815" y="1049"/>
                </a:lnTo>
                <a:lnTo>
                  <a:pt x="407" y="874"/>
                </a:lnTo>
                <a:lnTo>
                  <a:pt x="0" y="1049"/>
                </a:lnTo>
                <a:lnTo>
                  <a:pt x="0" y="117"/>
                </a:lnTo>
                <a:cubicBezTo>
                  <a:pt x="0" y="54"/>
                  <a:pt x="52" y="0"/>
                  <a:pt x="115" y="0"/>
                </a:cubicBezTo>
                <a:lnTo>
                  <a:pt x="700" y="0"/>
                </a:lnTo>
                <a:cubicBezTo>
                  <a:pt x="763" y="0"/>
                  <a:pt x="815" y="54"/>
                  <a:pt x="815" y="117"/>
                </a:cubicBez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7" name="Freeform 66"/>
          <p:cNvSpPr>
            <a:spLocks noChangeArrowheads="1"/>
          </p:cNvSpPr>
          <p:nvPr/>
        </p:nvSpPr>
        <p:spPr bwMode="auto">
          <a:xfrm>
            <a:off x="5370514" y="5846764"/>
            <a:ext cx="377825" cy="377825"/>
          </a:xfrm>
          <a:custGeom>
            <a:avLst/>
            <a:gdLst>
              <a:gd name="T0" fmla="*/ 700 w 1051"/>
              <a:gd name="T1" fmla="*/ 350 h 1050"/>
              <a:gd name="T2" fmla="*/ 700 w 1051"/>
              <a:gd name="T3" fmla="*/ 0 h 1050"/>
              <a:gd name="T4" fmla="*/ 817 w 1051"/>
              <a:gd name="T5" fmla="*/ 0 h 1050"/>
              <a:gd name="T6" fmla="*/ 817 w 1051"/>
              <a:gd name="T7" fmla="*/ 117 h 1050"/>
              <a:gd name="T8" fmla="*/ 1050 w 1051"/>
              <a:gd name="T9" fmla="*/ 117 h 1050"/>
              <a:gd name="T10" fmla="*/ 1050 w 1051"/>
              <a:gd name="T11" fmla="*/ 232 h 1050"/>
              <a:gd name="T12" fmla="*/ 817 w 1051"/>
              <a:gd name="T13" fmla="*/ 232 h 1050"/>
              <a:gd name="T14" fmla="*/ 817 w 1051"/>
              <a:gd name="T15" fmla="*/ 350 h 1050"/>
              <a:gd name="T16" fmla="*/ 700 w 1051"/>
              <a:gd name="T17" fmla="*/ 350 h 1050"/>
              <a:gd name="T18" fmla="*/ 1050 w 1051"/>
              <a:gd name="T19" fmla="*/ 582 h 1050"/>
              <a:gd name="T20" fmla="*/ 467 w 1051"/>
              <a:gd name="T21" fmla="*/ 582 h 1050"/>
              <a:gd name="T22" fmla="*/ 467 w 1051"/>
              <a:gd name="T23" fmla="*/ 467 h 1050"/>
              <a:gd name="T24" fmla="*/ 1050 w 1051"/>
              <a:gd name="T25" fmla="*/ 467 h 1050"/>
              <a:gd name="T26" fmla="*/ 1050 w 1051"/>
              <a:gd name="T27" fmla="*/ 582 h 1050"/>
              <a:gd name="T28" fmla="*/ 232 w 1051"/>
              <a:gd name="T29" fmla="*/ 350 h 1050"/>
              <a:gd name="T30" fmla="*/ 350 w 1051"/>
              <a:gd name="T31" fmla="*/ 350 h 1050"/>
              <a:gd name="T32" fmla="*/ 350 w 1051"/>
              <a:gd name="T33" fmla="*/ 699 h 1050"/>
              <a:gd name="T34" fmla="*/ 232 w 1051"/>
              <a:gd name="T35" fmla="*/ 699 h 1050"/>
              <a:gd name="T36" fmla="*/ 232 w 1051"/>
              <a:gd name="T37" fmla="*/ 582 h 1050"/>
              <a:gd name="T38" fmla="*/ 0 w 1051"/>
              <a:gd name="T39" fmla="*/ 582 h 1050"/>
              <a:gd name="T40" fmla="*/ 0 w 1051"/>
              <a:gd name="T41" fmla="*/ 467 h 1050"/>
              <a:gd name="T42" fmla="*/ 232 w 1051"/>
              <a:gd name="T43" fmla="*/ 467 h 1050"/>
              <a:gd name="T44" fmla="*/ 232 w 1051"/>
              <a:gd name="T45" fmla="*/ 350 h 1050"/>
              <a:gd name="T46" fmla="*/ 582 w 1051"/>
              <a:gd name="T47" fmla="*/ 1049 h 1050"/>
              <a:gd name="T48" fmla="*/ 467 w 1051"/>
              <a:gd name="T49" fmla="*/ 1049 h 1050"/>
              <a:gd name="T50" fmla="*/ 467 w 1051"/>
              <a:gd name="T51" fmla="*/ 699 h 1050"/>
              <a:gd name="T52" fmla="*/ 582 w 1051"/>
              <a:gd name="T53" fmla="*/ 699 h 1050"/>
              <a:gd name="T54" fmla="*/ 582 w 1051"/>
              <a:gd name="T55" fmla="*/ 817 h 1050"/>
              <a:gd name="T56" fmla="*/ 1050 w 1051"/>
              <a:gd name="T57" fmla="*/ 817 h 1050"/>
              <a:gd name="T58" fmla="*/ 1050 w 1051"/>
              <a:gd name="T59" fmla="*/ 932 h 1050"/>
              <a:gd name="T60" fmla="*/ 582 w 1051"/>
              <a:gd name="T61" fmla="*/ 932 h 1050"/>
              <a:gd name="T62" fmla="*/ 582 w 1051"/>
              <a:gd name="T63" fmla="*/ 1049 h 1050"/>
              <a:gd name="T64" fmla="*/ 0 w 1051"/>
              <a:gd name="T65" fmla="*/ 117 h 1050"/>
              <a:gd name="T66" fmla="*/ 582 w 1051"/>
              <a:gd name="T67" fmla="*/ 117 h 1050"/>
              <a:gd name="T68" fmla="*/ 582 w 1051"/>
              <a:gd name="T69" fmla="*/ 232 h 1050"/>
              <a:gd name="T70" fmla="*/ 0 w 1051"/>
              <a:gd name="T71" fmla="*/ 232 h 1050"/>
              <a:gd name="T72" fmla="*/ 0 w 1051"/>
              <a:gd name="T73" fmla="*/ 117 h 1050"/>
              <a:gd name="T74" fmla="*/ 0 w 1051"/>
              <a:gd name="T75" fmla="*/ 817 h 1050"/>
              <a:gd name="T76" fmla="*/ 350 w 1051"/>
              <a:gd name="T77" fmla="*/ 817 h 1050"/>
              <a:gd name="T78" fmla="*/ 350 w 1051"/>
              <a:gd name="T79" fmla="*/ 932 h 1050"/>
              <a:gd name="T80" fmla="*/ 0 w 1051"/>
              <a:gd name="T81" fmla="*/ 932 h 1050"/>
              <a:gd name="T82" fmla="*/ 0 w 1051"/>
              <a:gd name="T83" fmla="*/ 817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051" h="1050">
                <a:moveTo>
                  <a:pt x="700" y="350"/>
                </a:moveTo>
                <a:lnTo>
                  <a:pt x="700" y="0"/>
                </a:lnTo>
                <a:lnTo>
                  <a:pt x="817" y="0"/>
                </a:lnTo>
                <a:lnTo>
                  <a:pt x="817" y="117"/>
                </a:lnTo>
                <a:lnTo>
                  <a:pt x="1050" y="117"/>
                </a:lnTo>
                <a:lnTo>
                  <a:pt x="1050" y="232"/>
                </a:lnTo>
                <a:lnTo>
                  <a:pt x="817" y="232"/>
                </a:lnTo>
                <a:lnTo>
                  <a:pt x="817" y="350"/>
                </a:lnTo>
                <a:lnTo>
                  <a:pt x="700" y="350"/>
                </a:lnTo>
                <a:close/>
                <a:moveTo>
                  <a:pt x="1050" y="582"/>
                </a:moveTo>
                <a:lnTo>
                  <a:pt x="467" y="582"/>
                </a:lnTo>
                <a:lnTo>
                  <a:pt x="467" y="467"/>
                </a:lnTo>
                <a:lnTo>
                  <a:pt x="1050" y="467"/>
                </a:lnTo>
                <a:lnTo>
                  <a:pt x="1050" y="582"/>
                </a:lnTo>
                <a:close/>
                <a:moveTo>
                  <a:pt x="232" y="350"/>
                </a:moveTo>
                <a:lnTo>
                  <a:pt x="350" y="350"/>
                </a:lnTo>
                <a:lnTo>
                  <a:pt x="350" y="699"/>
                </a:lnTo>
                <a:lnTo>
                  <a:pt x="232" y="699"/>
                </a:lnTo>
                <a:lnTo>
                  <a:pt x="232" y="582"/>
                </a:lnTo>
                <a:lnTo>
                  <a:pt x="0" y="582"/>
                </a:lnTo>
                <a:lnTo>
                  <a:pt x="0" y="467"/>
                </a:lnTo>
                <a:lnTo>
                  <a:pt x="232" y="467"/>
                </a:lnTo>
                <a:lnTo>
                  <a:pt x="232" y="350"/>
                </a:lnTo>
                <a:close/>
                <a:moveTo>
                  <a:pt x="582" y="1049"/>
                </a:moveTo>
                <a:lnTo>
                  <a:pt x="467" y="1049"/>
                </a:lnTo>
                <a:lnTo>
                  <a:pt x="467" y="699"/>
                </a:lnTo>
                <a:lnTo>
                  <a:pt x="582" y="699"/>
                </a:lnTo>
                <a:lnTo>
                  <a:pt x="582" y="817"/>
                </a:lnTo>
                <a:lnTo>
                  <a:pt x="1050" y="817"/>
                </a:lnTo>
                <a:lnTo>
                  <a:pt x="1050" y="932"/>
                </a:lnTo>
                <a:lnTo>
                  <a:pt x="582" y="932"/>
                </a:lnTo>
                <a:lnTo>
                  <a:pt x="582" y="1049"/>
                </a:lnTo>
                <a:close/>
                <a:moveTo>
                  <a:pt x="0" y="117"/>
                </a:moveTo>
                <a:lnTo>
                  <a:pt x="582" y="117"/>
                </a:lnTo>
                <a:lnTo>
                  <a:pt x="582" y="232"/>
                </a:lnTo>
                <a:lnTo>
                  <a:pt x="0" y="232"/>
                </a:lnTo>
                <a:lnTo>
                  <a:pt x="0" y="117"/>
                </a:lnTo>
                <a:close/>
                <a:moveTo>
                  <a:pt x="0" y="817"/>
                </a:moveTo>
                <a:lnTo>
                  <a:pt x="350" y="817"/>
                </a:lnTo>
                <a:lnTo>
                  <a:pt x="350" y="932"/>
                </a:lnTo>
                <a:lnTo>
                  <a:pt x="0" y="932"/>
                </a:lnTo>
                <a:lnTo>
                  <a:pt x="0" y="817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8" name="Freeform 67"/>
          <p:cNvSpPr>
            <a:spLocks noChangeArrowheads="1"/>
          </p:cNvSpPr>
          <p:nvPr/>
        </p:nvSpPr>
        <p:spPr bwMode="auto">
          <a:xfrm>
            <a:off x="6423024" y="5908676"/>
            <a:ext cx="419100" cy="252412"/>
          </a:xfrm>
          <a:custGeom>
            <a:avLst/>
            <a:gdLst>
              <a:gd name="T0" fmla="*/ 815 w 1166"/>
              <a:gd name="T1" fmla="*/ 0 h 700"/>
              <a:gd name="T2" fmla="*/ 1165 w 1166"/>
              <a:gd name="T3" fmla="*/ 0 h 700"/>
              <a:gd name="T4" fmla="*/ 1165 w 1166"/>
              <a:gd name="T5" fmla="*/ 350 h 700"/>
              <a:gd name="T6" fmla="*/ 1031 w 1166"/>
              <a:gd name="T7" fmla="*/ 216 h 700"/>
              <a:gd name="T8" fmla="*/ 664 w 1166"/>
              <a:gd name="T9" fmla="*/ 582 h 700"/>
              <a:gd name="T10" fmla="*/ 432 w 1166"/>
              <a:gd name="T11" fmla="*/ 349 h 700"/>
              <a:gd name="T12" fmla="*/ 82 w 1166"/>
              <a:gd name="T13" fmla="*/ 699 h 700"/>
              <a:gd name="T14" fmla="*/ 0 w 1166"/>
              <a:gd name="T15" fmla="*/ 617 h 700"/>
              <a:gd name="T16" fmla="*/ 432 w 1166"/>
              <a:gd name="T17" fmla="*/ 185 h 700"/>
              <a:gd name="T18" fmla="*/ 664 w 1166"/>
              <a:gd name="T19" fmla="*/ 418 h 700"/>
              <a:gd name="T20" fmla="*/ 949 w 1166"/>
              <a:gd name="T21" fmla="*/ 134 h 700"/>
              <a:gd name="T22" fmla="*/ 815 w 1166"/>
              <a:gd name="T23" fmla="*/ 0 h 7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166" h="700">
                <a:moveTo>
                  <a:pt x="815" y="0"/>
                </a:moveTo>
                <a:lnTo>
                  <a:pt x="1165" y="0"/>
                </a:lnTo>
                <a:lnTo>
                  <a:pt x="1165" y="350"/>
                </a:lnTo>
                <a:lnTo>
                  <a:pt x="1031" y="216"/>
                </a:lnTo>
                <a:lnTo>
                  <a:pt x="664" y="582"/>
                </a:lnTo>
                <a:lnTo>
                  <a:pt x="432" y="349"/>
                </a:lnTo>
                <a:lnTo>
                  <a:pt x="82" y="699"/>
                </a:lnTo>
                <a:lnTo>
                  <a:pt x="0" y="617"/>
                </a:lnTo>
                <a:lnTo>
                  <a:pt x="432" y="185"/>
                </a:lnTo>
                <a:lnTo>
                  <a:pt x="664" y="418"/>
                </a:lnTo>
                <a:lnTo>
                  <a:pt x="949" y="134"/>
                </a:lnTo>
                <a:lnTo>
                  <a:pt x="815" y="0"/>
                </a:lnTo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9" name="Freeform 68"/>
          <p:cNvSpPr>
            <a:spLocks noChangeArrowheads="1"/>
          </p:cNvSpPr>
          <p:nvPr/>
        </p:nvSpPr>
        <p:spPr bwMode="auto">
          <a:xfrm>
            <a:off x="7505701" y="5951539"/>
            <a:ext cx="398463" cy="168275"/>
          </a:xfrm>
          <a:custGeom>
            <a:avLst/>
            <a:gdLst>
              <a:gd name="T0" fmla="*/ 1108 w 1109"/>
              <a:gd name="T1" fmla="*/ 232 h 466"/>
              <a:gd name="T2" fmla="*/ 875 w 1109"/>
              <a:gd name="T3" fmla="*/ 465 h 466"/>
              <a:gd name="T4" fmla="*/ 875 w 1109"/>
              <a:gd name="T5" fmla="*/ 290 h 466"/>
              <a:gd name="T6" fmla="*/ 0 w 1109"/>
              <a:gd name="T7" fmla="*/ 290 h 466"/>
              <a:gd name="T8" fmla="*/ 0 w 1109"/>
              <a:gd name="T9" fmla="*/ 175 h 466"/>
              <a:gd name="T10" fmla="*/ 875 w 1109"/>
              <a:gd name="T11" fmla="*/ 175 h 466"/>
              <a:gd name="T12" fmla="*/ 875 w 1109"/>
              <a:gd name="T13" fmla="*/ 0 h 466"/>
              <a:gd name="T14" fmla="*/ 1108 w 1109"/>
              <a:gd name="T15" fmla="*/ 232 h 4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109" h="466">
                <a:moveTo>
                  <a:pt x="1108" y="232"/>
                </a:moveTo>
                <a:lnTo>
                  <a:pt x="875" y="465"/>
                </a:lnTo>
                <a:lnTo>
                  <a:pt x="875" y="290"/>
                </a:lnTo>
                <a:lnTo>
                  <a:pt x="0" y="290"/>
                </a:lnTo>
                <a:lnTo>
                  <a:pt x="0" y="175"/>
                </a:lnTo>
                <a:lnTo>
                  <a:pt x="875" y="175"/>
                </a:lnTo>
                <a:lnTo>
                  <a:pt x="875" y="0"/>
                </a:lnTo>
                <a:lnTo>
                  <a:pt x="1108" y="232"/>
                </a:lnTo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70" name="Freeform 69"/>
          <p:cNvSpPr>
            <a:spLocks noChangeArrowheads="1"/>
          </p:cNvSpPr>
          <p:nvPr/>
        </p:nvSpPr>
        <p:spPr bwMode="auto">
          <a:xfrm>
            <a:off x="8569324" y="5908676"/>
            <a:ext cx="419100" cy="252412"/>
          </a:xfrm>
          <a:custGeom>
            <a:avLst/>
            <a:gdLst>
              <a:gd name="T0" fmla="*/ 949 w 1166"/>
              <a:gd name="T1" fmla="*/ 565 h 700"/>
              <a:gd name="T2" fmla="*/ 664 w 1166"/>
              <a:gd name="T3" fmla="*/ 281 h 700"/>
              <a:gd name="T4" fmla="*/ 432 w 1166"/>
              <a:gd name="T5" fmla="*/ 514 h 700"/>
              <a:gd name="T6" fmla="*/ 0 w 1166"/>
              <a:gd name="T7" fmla="*/ 82 h 700"/>
              <a:gd name="T8" fmla="*/ 82 w 1166"/>
              <a:gd name="T9" fmla="*/ 0 h 700"/>
              <a:gd name="T10" fmla="*/ 432 w 1166"/>
              <a:gd name="T11" fmla="*/ 349 h 700"/>
              <a:gd name="T12" fmla="*/ 664 w 1166"/>
              <a:gd name="T13" fmla="*/ 117 h 700"/>
              <a:gd name="T14" fmla="*/ 1031 w 1166"/>
              <a:gd name="T15" fmla="*/ 483 h 700"/>
              <a:gd name="T16" fmla="*/ 1165 w 1166"/>
              <a:gd name="T17" fmla="*/ 349 h 700"/>
              <a:gd name="T18" fmla="*/ 1165 w 1166"/>
              <a:gd name="T19" fmla="*/ 699 h 700"/>
              <a:gd name="T20" fmla="*/ 815 w 1166"/>
              <a:gd name="T21" fmla="*/ 699 h 700"/>
              <a:gd name="T22" fmla="*/ 949 w 1166"/>
              <a:gd name="T23" fmla="*/ 565 h 7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166" h="700">
                <a:moveTo>
                  <a:pt x="949" y="565"/>
                </a:moveTo>
                <a:lnTo>
                  <a:pt x="664" y="281"/>
                </a:lnTo>
                <a:lnTo>
                  <a:pt x="432" y="514"/>
                </a:lnTo>
                <a:lnTo>
                  <a:pt x="0" y="82"/>
                </a:lnTo>
                <a:lnTo>
                  <a:pt x="82" y="0"/>
                </a:lnTo>
                <a:lnTo>
                  <a:pt x="432" y="349"/>
                </a:lnTo>
                <a:lnTo>
                  <a:pt x="664" y="117"/>
                </a:lnTo>
                <a:lnTo>
                  <a:pt x="1031" y="483"/>
                </a:lnTo>
                <a:lnTo>
                  <a:pt x="1165" y="349"/>
                </a:lnTo>
                <a:lnTo>
                  <a:pt x="1165" y="699"/>
                </a:lnTo>
                <a:lnTo>
                  <a:pt x="815" y="699"/>
                </a:lnTo>
                <a:lnTo>
                  <a:pt x="949" y="565"/>
                </a:lnTo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71" name="Freeform 70"/>
          <p:cNvSpPr>
            <a:spLocks noChangeArrowheads="1"/>
          </p:cNvSpPr>
          <p:nvPr/>
        </p:nvSpPr>
        <p:spPr bwMode="auto">
          <a:xfrm>
            <a:off x="9620249" y="5826125"/>
            <a:ext cx="463550" cy="419100"/>
          </a:xfrm>
          <a:custGeom>
            <a:avLst/>
            <a:gdLst>
              <a:gd name="T0" fmla="*/ 870 w 1287"/>
              <a:gd name="T1" fmla="*/ 875 h 1166"/>
              <a:gd name="T2" fmla="*/ 1059 w 1287"/>
              <a:gd name="T3" fmla="*/ 875 h 1166"/>
              <a:gd name="T4" fmla="*/ 963 w 1287"/>
              <a:gd name="T5" fmla="*/ 621 h 1166"/>
              <a:gd name="T6" fmla="*/ 870 w 1287"/>
              <a:gd name="T7" fmla="*/ 875 h 1166"/>
              <a:gd name="T8" fmla="*/ 1023 w 1287"/>
              <a:gd name="T9" fmla="*/ 465 h 1166"/>
              <a:gd name="T10" fmla="*/ 1286 w 1287"/>
              <a:gd name="T11" fmla="*/ 1165 h 1166"/>
              <a:gd name="T12" fmla="*/ 1168 w 1287"/>
              <a:gd name="T13" fmla="*/ 1165 h 1166"/>
              <a:gd name="T14" fmla="*/ 1102 w 1287"/>
              <a:gd name="T15" fmla="*/ 990 h 1166"/>
              <a:gd name="T16" fmla="*/ 826 w 1287"/>
              <a:gd name="T17" fmla="*/ 990 h 1166"/>
              <a:gd name="T18" fmla="*/ 761 w 1287"/>
              <a:gd name="T19" fmla="*/ 1165 h 1166"/>
              <a:gd name="T20" fmla="*/ 643 w 1287"/>
              <a:gd name="T21" fmla="*/ 1165 h 1166"/>
              <a:gd name="T22" fmla="*/ 906 w 1287"/>
              <a:gd name="T23" fmla="*/ 465 h 1166"/>
              <a:gd name="T24" fmla="*/ 1023 w 1287"/>
              <a:gd name="T25" fmla="*/ 465 h 1166"/>
              <a:gd name="T26" fmla="*/ 695 w 1287"/>
              <a:gd name="T27" fmla="*/ 760 h 1166"/>
              <a:gd name="T28" fmla="*/ 648 w 1287"/>
              <a:gd name="T29" fmla="*/ 880 h 1166"/>
              <a:gd name="T30" fmla="*/ 468 w 1287"/>
              <a:gd name="T31" fmla="*/ 700 h 1166"/>
              <a:gd name="T32" fmla="*/ 175 w 1287"/>
              <a:gd name="T33" fmla="*/ 990 h 1166"/>
              <a:gd name="T34" fmla="*/ 93 w 1287"/>
              <a:gd name="T35" fmla="*/ 908 h 1166"/>
              <a:gd name="T36" fmla="*/ 391 w 1287"/>
              <a:gd name="T37" fmla="*/ 615 h 1166"/>
              <a:gd name="T38" fmla="*/ 216 w 1287"/>
              <a:gd name="T39" fmla="*/ 350 h 1166"/>
              <a:gd name="T40" fmla="*/ 334 w 1287"/>
              <a:gd name="T41" fmla="*/ 350 h 1166"/>
              <a:gd name="T42" fmla="*/ 468 w 1287"/>
              <a:gd name="T43" fmla="*/ 544 h 1166"/>
              <a:gd name="T44" fmla="*/ 654 w 1287"/>
              <a:gd name="T45" fmla="*/ 233 h 1166"/>
              <a:gd name="T46" fmla="*/ 0 w 1287"/>
              <a:gd name="T47" fmla="*/ 233 h 1166"/>
              <a:gd name="T48" fmla="*/ 0 w 1287"/>
              <a:gd name="T49" fmla="*/ 115 h 1166"/>
              <a:gd name="T50" fmla="*/ 411 w 1287"/>
              <a:gd name="T51" fmla="*/ 115 h 1166"/>
              <a:gd name="T52" fmla="*/ 411 w 1287"/>
              <a:gd name="T53" fmla="*/ 0 h 1166"/>
              <a:gd name="T54" fmla="*/ 525 w 1287"/>
              <a:gd name="T55" fmla="*/ 0 h 1166"/>
              <a:gd name="T56" fmla="*/ 525 w 1287"/>
              <a:gd name="T57" fmla="*/ 115 h 1166"/>
              <a:gd name="T58" fmla="*/ 936 w 1287"/>
              <a:gd name="T59" fmla="*/ 115 h 1166"/>
              <a:gd name="T60" fmla="*/ 936 w 1287"/>
              <a:gd name="T61" fmla="*/ 233 h 1166"/>
              <a:gd name="T62" fmla="*/ 763 w 1287"/>
              <a:gd name="T63" fmla="*/ 233 h 1166"/>
              <a:gd name="T64" fmla="*/ 547 w 1287"/>
              <a:gd name="T65" fmla="*/ 613 h 1166"/>
              <a:gd name="T66" fmla="*/ 545 w 1287"/>
              <a:gd name="T67" fmla="*/ 615 h 1166"/>
              <a:gd name="T68" fmla="*/ 695 w 1287"/>
              <a:gd name="T69" fmla="*/ 760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287" h="1166">
                <a:moveTo>
                  <a:pt x="870" y="875"/>
                </a:moveTo>
                <a:lnTo>
                  <a:pt x="1059" y="875"/>
                </a:lnTo>
                <a:lnTo>
                  <a:pt x="963" y="621"/>
                </a:lnTo>
                <a:lnTo>
                  <a:pt x="870" y="875"/>
                </a:lnTo>
                <a:close/>
                <a:moveTo>
                  <a:pt x="1023" y="465"/>
                </a:moveTo>
                <a:lnTo>
                  <a:pt x="1286" y="1165"/>
                </a:lnTo>
                <a:lnTo>
                  <a:pt x="1168" y="1165"/>
                </a:lnTo>
                <a:lnTo>
                  <a:pt x="1102" y="990"/>
                </a:lnTo>
                <a:lnTo>
                  <a:pt x="826" y="990"/>
                </a:lnTo>
                <a:lnTo>
                  <a:pt x="761" y="1165"/>
                </a:lnTo>
                <a:lnTo>
                  <a:pt x="643" y="1165"/>
                </a:lnTo>
                <a:lnTo>
                  <a:pt x="906" y="465"/>
                </a:lnTo>
                <a:lnTo>
                  <a:pt x="1023" y="465"/>
                </a:lnTo>
                <a:close/>
                <a:moveTo>
                  <a:pt x="695" y="760"/>
                </a:moveTo>
                <a:lnTo>
                  <a:pt x="648" y="880"/>
                </a:lnTo>
                <a:lnTo>
                  <a:pt x="468" y="700"/>
                </a:lnTo>
                <a:lnTo>
                  <a:pt x="175" y="990"/>
                </a:lnTo>
                <a:lnTo>
                  <a:pt x="93" y="908"/>
                </a:lnTo>
                <a:lnTo>
                  <a:pt x="391" y="615"/>
                </a:lnTo>
                <a:cubicBezTo>
                  <a:pt x="318" y="533"/>
                  <a:pt x="260" y="446"/>
                  <a:pt x="216" y="350"/>
                </a:cubicBezTo>
                <a:lnTo>
                  <a:pt x="334" y="350"/>
                </a:lnTo>
                <a:cubicBezTo>
                  <a:pt x="370" y="418"/>
                  <a:pt x="413" y="484"/>
                  <a:pt x="468" y="544"/>
                </a:cubicBezTo>
                <a:cubicBezTo>
                  <a:pt x="553" y="451"/>
                  <a:pt x="616" y="345"/>
                  <a:pt x="654" y="233"/>
                </a:cubicBezTo>
                <a:lnTo>
                  <a:pt x="0" y="233"/>
                </a:lnTo>
                <a:lnTo>
                  <a:pt x="0" y="115"/>
                </a:lnTo>
                <a:lnTo>
                  <a:pt x="411" y="115"/>
                </a:lnTo>
                <a:lnTo>
                  <a:pt x="411" y="0"/>
                </a:lnTo>
                <a:lnTo>
                  <a:pt x="525" y="0"/>
                </a:lnTo>
                <a:lnTo>
                  <a:pt x="525" y="115"/>
                </a:lnTo>
                <a:lnTo>
                  <a:pt x="936" y="115"/>
                </a:lnTo>
                <a:lnTo>
                  <a:pt x="936" y="233"/>
                </a:lnTo>
                <a:lnTo>
                  <a:pt x="763" y="233"/>
                </a:lnTo>
                <a:cubicBezTo>
                  <a:pt x="720" y="369"/>
                  <a:pt x="649" y="500"/>
                  <a:pt x="547" y="613"/>
                </a:cubicBezTo>
                <a:lnTo>
                  <a:pt x="545" y="615"/>
                </a:lnTo>
                <a:lnTo>
                  <a:pt x="695" y="760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72" name="Freeform 71"/>
          <p:cNvSpPr>
            <a:spLocks noChangeArrowheads="1"/>
          </p:cNvSpPr>
          <p:nvPr/>
        </p:nvSpPr>
        <p:spPr bwMode="auto">
          <a:xfrm>
            <a:off x="10883901" y="5908677"/>
            <a:ext cx="168275" cy="168275"/>
          </a:xfrm>
          <a:custGeom>
            <a:avLst/>
            <a:gdLst>
              <a:gd name="T0" fmla="*/ 0 w 469"/>
              <a:gd name="T1" fmla="*/ 117 h 468"/>
              <a:gd name="T2" fmla="*/ 0 w 469"/>
              <a:gd name="T3" fmla="*/ 0 h 468"/>
              <a:gd name="T4" fmla="*/ 350 w 469"/>
              <a:gd name="T5" fmla="*/ 0 h 468"/>
              <a:gd name="T6" fmla="*/ 468 w 469"/>
              <a:gd name="T7" fmla="*/ 117 h 468"/>
              <a:gd name="T8" fmla="*/ 468 w 469"/>
              <a:gd name="T9" fmla="*/ 467 h 468"/>
              <a:gd name="T10" fmla="*/ 350 w 469"/>
              <a:gd name="T11" fmla="*/ 467 h 468"/>
              <a:gd name="T12" fmla="*/ 350 w 469"/>
              <a:gd name="T13" fmla="*/ 117 h 468"/>
              <a:gd name="T14" fmla="*/ 0 w 469"/>
              <a:gd name="T15" fmla="*/ 117 h 4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469" h="468">
                <a:moveTo>
                  <a:pt x="0" y="117"/>
                </a:moveTo>
                <a:lnTo>
                  <a:pt x="0" y="0"/>
                </a:lnTo>
                <a:lnTo>
                  <a:pt x="350" y="0"/>
                </a:lnTo>
                <a:cubicBezTo>
                  <a:pt x="413" y="0"/>
                  <a:pt x="468" y="54"/>
                  <a:pt x="468" y="117"/>
                </a:cubicBezTo>
                <a:lnTo>
                  <a:pt x="468" y="467"/>
                </a:lnTo>
                <a:lnTo>
                  <a:pt x="350" y="467"/>
                </a:lnTo>
                <a:lnTo>
                  <a:pt x="350" y="117"/>
                </a:lnTo>
                <a:lnTo>
                  <a:pt x="0" y="117"/>
                </a:lnTo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9566113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2"/>
          <p:cNvSpPr>
            <a:spLocks noChangeArrowheads="1"/>
          </p:cNvSpPr>
          <p:nvPr/>
        </p:nvSpPr>
        <p:spPr bwMode="auto">
          <a:xfrm>
            <a:off x="1055689" y="637382"/>
            <a:ext cx="377825" cy="377825"/>
          </a:xfrm>
          <a:custGeom>
            <a:avLst/>
            <a:gdLst>
              <a:gd name="T0" fmla="*/ 123 w 1051"/>
              <a:gd name="T1" fmla="*/ 117 h 1050"/>
              <a:gd name="T2" fmla="*/ 927 w 1051"/>
              <a:gd name="T3" fmla="*/ 117 h 1050"/>
              <a:gd name="T4" fmla="*/ 872 w 1051"/>
              <a:gd name="T5" fmla="*/ 57 h 1050"/>
              <a:gd name="T6" fmla="*/ 172 w 1051"/>
              <a:gd name="T7" fmla="*/ 57 h 1050"/>
              <a:gd name="T8" fmla="*/ 123 w 1051"/>
              <a:gd name="T9" fmla="*/ 117 h 1050"/>
              <a:gd name="T10" fmla="*/ 525 w 1051"/>
              <a:gd name="T11" fmla="*/ 380 h 1050"/>
              <a:gd name="T12" fmla="*/ 205 w 1051"/>
              <a:gd name="T13" fmla="*/ 699 h 1050"/>
              <a:gd name="T14" fmla="*/ 407 w 1051"/>
              <a:gd name="T15" fmla="*/ 699 h 1050"/>
              <a:gd name="T16" fmla="*/ 407 w 1051"/>
              <a:gd name="T17" fmla="*/ 817 h 1050"/>
              <a:gd name="T18" fmla="*/ 643 w 1051"/>
              <a:gd name="T19" fmla="*/ 817 h 1050"/>
              <a:gd name="T20" fmla="*/ 643 w 1051"/>
              <a:gd name="T21" fmla="*/ 699 h 1050"/>
              <a:gd name="T22" fmla="*/ 845 w 1051"/>
              <a:gd name="T23" fmla="*/ 699 h 1050"/>
              <a:gd name="T24" fmla="*/ 525 w 1051"/>
              <a:gd name="T25" fmla="*/ 380 h 1050"/>
              <a:gd name="T26" fmla="*/ 1023 w 1051"/>
              <a:gd name="T27" fmla="*/ 128 h 1050"/>
              <a:gd name="T28" fmla="*/ 1050 w 1051"/>
              <a:gd name="T29" fmla="*/ 205 h 1050"/>
              <a:gd name="T30" fmla="*/ 1050 w 1051"/>
              <a:gd name="T31" fmla="*/ 932 h 1050"/>
              <a:gd name="T32" fmla="*/ 932 w 1051"/>
              <a:gd name="T33" fmla="*/ 1049 h 1050"/>
              <a:gd name="T34" fmla="*/ 118 w 1051"/>
              <a:gd name="T35" fmla="*/ 1049 h 1050"/>
              <a:gd name="T36" fmla="*/ 0 w 1051"/>
              <a:gd name="T37" fmla="*/ 932 h 1050"/>
              <a:gd name="T38" fmla="*/ 0 w 1051"/>
              <a:gd name="T39" fmla="*/ 205 h 1050"/>
              <a:gd name="T40" fmla="*/ 27 w 1051"/>
              <a:gd name="T41" fmla="*/ 128 h 1050"/>
              <a:gd name="T42" fmla="*/ 107 w 1051"/>
              <a:gd name="T43" fmla="*/ 32 h 1050"/>
              <a:gd name="T44" fmla="*/ 175 w 1051"/>
              <a:gd name="T45" fmla="*/ 0 h 1050"/>
              <a:gd name="T46" fmla="*/ 875 w 1051"/>
              <a:gd name="T47" fmla="*/ 0 h 1050"/>
              <a:gd name="T48" fmla="*/ 943 w 1051"/>
              <a:gd name="T49" fmla="*/ 32 h 1050"/>
              <a:gd name="T50" fmla="*/ 1023 w 1051"/>
              <a:gd name="T51" fmla="*/ 128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051" h="1050">
                <a:moveTo>
                  <a:pt x="123" y="117"/>
                </a:moveTo>
                <a:lnTo>
                  <a:pt x="927" y="117"/>
                </a:lnTo>
                <a:lnTo>
                  <a:pt x="872" y="57"/>
                </a:lnTo>
                <a:lnTo>
                  <a:pt x="172" y="57"/>
                </a:lnTo>
                <a:lnTo>
                  <a:pt x="123" y="117"/>
                </a:lnTo>
                <a:close/>
                <a:moveTo>
                  <a:pt x="525" y="380"/>
                </a:moveTo>
                <a:lnTo>
                  <a:pt x="205" y="699"/>
                </a:lnTo>
                <a:lnTo>
                  <a:pt x="407" y="699"/>
                </a:lnTo>
                <a:lnTo>
                  <a:pt x="407" y="817"/>
                </a:lnTo>
                <a:lnTo>
                  <a:pt x="643" y="817"/>
                </a:lnTo>
                <a:lnTo>
                  <a:pt x="643" y="699"/>
                </a:lnTo>
                <a:lnTo>
                  <a:pt x="845" y="699"/>
                </a:lnTo>
                <a:lnTo>
                  <a:pt x="525" y="380"/>
                </a:lnTo>
                <a:close/>
                <a:moveTo>
                  <a:pt x="1023" y="128"/>
                </a:moveTo>
                <a:cubicBezTo>
                  <a:pt x="1039" y="147"/>
                  <a:pt x="1050" y="177"/>
                  <a:pt x="1050" y="205"/>
                </a:cubicBezTo>
                <a:lnTo>
                  <a:pt x="1050" y="932"/>
                </a:lnTo>
                <a:cubicBezTo>
                  <a:pt x="1050" y="995"/>
                  <a:pt x="995" y="1049"/>
                  <a:pt x="932" y="1049"/>
                </a:cubicBezTo>
                <a:lnTo>
                  <a:pt x="118" y="1049"/>
                </a:lnTo>
                <a:cubicBezTo>
                  <a:pt x="52" y="1049"/>
                  <a:pt x="0" y="995"/>
                  <a:pt x="0" y="932"/>
                </a:cubicBezTo>
                <a:lnTo>
                  <a:pt x="0" y="205"/>
                </a:lnTo>
                <a:cubicBezTo>
                  <a:pt x="0" y="177"/>
                  <a:pt x="11" y="147"/>
                  <a:pt x="27" y="128"/>
                </a:cubicBezTo>
                <a:lnTo>
                  <a:pt x="107" y="32"/>
                </a:lnTo>
                <a:cubicBezTo>
                  <a:pt x="123" y="13"/>
                  <a:pt x="148" y="0"/>
                  <a:pt x="175" y="0"/>
                </a:cubicBezTo>
                <a:lnTo>
                  <a:pt x="875" y="0"/>
                </a:lnTo>
                <a:cubicBezTo>
                  <a:pt x="902" y="0"/>
                  <a:pt x="927" y="13"/>
                  <a:pt x="943" y="32"/>
                </a:cubicBezTo>
                <a:lnTo>
                  <a:pt x="1023" y="128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" name="Freeform 3"/>
          <p:cNvSpPr>
            <a:spLocks noChangeArrowheads="1"/>
          </p:cNvSpPr>
          <p:nvPr/>
        </p:nvSpPr>
        <p:spPr bwMode="auto">
          <a:xfrm>
            <a:off x="2152649" y="637382"/>
            <a:ext cx="336550" cy="377825"/>
          </a:xfrm>
          <a:custGeom>
            <a:avLst/>
            <a:gdLst>
              <a:gd name="T0" fmla="*/ 0 w 936"/>
              <a:gd name="T1" fmla="*/ 0 h 1050"/>
              <a:gd name="T2" fmla="*/ 935 w 936"/>
              <a:gd name="T3" fmla="*/ 0 h 1050"/>
              <a:gd name="T4" fmla="*/ 935 w 936"/>
              <a:gd name="T5" fmla="*/ 117 h 1050"/>
              <a:gd name="T6" fmla="*/ 0 w 936"/>
              <a:gd name="T7" fmla="*/ 117 h 1050"/>
              <a:gd name="T8" fmla="*/ 0 w 936"/>
              <a:gd name="T9" fmla="*/ 0 h 1050"/>
              <a:gd name="T10" fmla="*/ 235 w 936"/>
              <a:gd name="T11" fmla="*/ 467 h 1050"/>
              <a:gd name="T12" fmla="*/ 467 w 936"/>
              <a:gd name="T13" fmla="*/ 232 h 1050"/>
              <a:gd name="T14" fmla="*/ 700 w 936"/>
              <a:gd name="T15" fmla="*/ 467 h 1050"/>
              <a:gd name="T16" fmla="*/ 525 w 936"/>
              <a:gd name="T17" fmla="*/ 467 h 1050"/>
              <a:gd name="T18" fmla="*/ 525 w 936"/>
              <a:gd name="T19" fmla="*/ 1049 h 1050"/>
              <a:gd name="T20" fmla="*/ 410 w 936"/>
              <a:gd name="T21" fmla="*/ 1049 h 1050"/>
              <a:gd name="T22" fmla="*/ 410 w 936"/>
              <a:gd name="T23" fmla="*/ 467 h 1050"/>
              <a:gd name="T24" fmla="*/ 235 w 936"/>
              <a:gd name="T25" fmla="*/ 467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936" h="1050">
                <a:moveTo>
                  <a:pt x="0" y="0"/>
                </a:moveTo>
                <a:lnTo>
                  <a:pt x="935" y="0"/>
                </a:lnTo>
                <a:lnTo>
                  <a:pt x="935" y="117"/>
                </a:lnTo>
                <a:lnTo>
                  <a:pt x="0" y="117"/>
                </a:lnTo>
                <a:lnTo>
                  <a:pt x="0" y="0"/>
                </a:lnTo>
                <a:close/>
                <a:moveTo>
                  <a:pt x="235" y="467"/>
                </a:moveTo>
                <a:lnTo>
                  <a:pt x="467" y="232"/>
                </a:lnTo>
                <a:lnTo>
                  <a:pt x="700" y="467"/>
                </a:lnTo>
                <a:lnTo>
                  <a:pt x="525" y="467"/>
                </a:lnTo>
                <a:lnTo>
                  <a:pt x="525" y="1049"/>
                </a:lnTo>
                <a:lnTo>
                  <a:pt x="410" y="1049"/>
                </a:lnTo>
                <a:lnTo>
                  <a:pt x="410" y="467"/>
                </a:lnTo>
                <a:lnTo>
                  <a:pt x="235" y="467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" name="Freeform 4"/>
          <p:cNvSpPr>
            <a:spLocks noChangeArrowheads="1"/>
          </p:cNvSpPr>
          <p:nvPr/>
        </p:nvSpPr>
        <p:spPr bwMode="auto">
          <a:xfrm>
            <a:off x="3227387" y="594518"/>
            <a:ext cx="336550" cy="463550"/>
          </a:xfrm>
          <a:custGeom>
            <a:avLst/>
            <a:gdLst>
              <a:gd name="T0" fmla="*/ 0 w 936"/>
              <a:gd name="T1" fmla="*/ 585 h 1286"/>
              <a:gd name="T2" fmla="*/ 935 w 936"/>
              <a:gd name="T3" fmla="*/ 585 h 1286"/>
              <a:gd name="T4" fmla="*/ 935 w 936"/>
              <a:gd name="T5" fmla="*/ 700 h 1286"/>
              <a:gd name="T6" fmla="*/ 0 w 936"/>
              <a:gd name="T7" fmla="*/ 700 h 1286"/>
              <a:gd name="T8" fmla="*/ 0 w 936"/>
              <a:gd name="T9" fmla="*/ 585 h 1286"/>
              <a:gd name="T10" fmla="*/ 700 w 936"/>
              <a:gd name="T11" fmla="*/ 235 h 1286"/>
              <a:gd name="T12" fmla="*/ 468 w 936"/>
              <a:gd name="T13" fmla="*/ 468 h 1286"/>
              <a:gd name="T14" fmla="*/ 235 w 936"/>
              <a:gd name="T15" fmla="*/ 235 h 1286"/>
              <a:gd name="T16" fmla="*/ 410 w 936"/>
              <a:gd name="T17" fmla="*/ 235 h 1286"/>
              <a:gd name="T18" fmla="*/ 410 w 936"/>
              <a:gd name="T19" fmla="*/ 0 h 1286"/>
              <a:gd name="T20" fmla="*/ 525 w 936"/>
              <a:gd name="T21" fmla="*/ 0 h 1286"/>
              <a:gd name="T22" fmla="*/ 525 w 936"/>
              <a:gd name="T23" fmla="*/ 235 h 1286"/>
              <a:gd name="T24" fmla="*/ 700 w 936"/>
              <a:gd name="T25" fmla="*/ 235 h 1286"/>
              <a:gd name="T26" fmla="*/ 235 w 936"/>
              <a:gd name="T27" fmla="*/ 1050 h 1286"/>
              <a:gd name="T28" fmla="*/ 468 w 936"/>
              <a:gd name="T29" fmla="*/ 817 h 1286"/>
              <a:gd name="T30" fmla="*/ 700 w 936"/>
              <a:gd name="T31" fmla="*/ 1050 h 1286"/>
              <a:gd name="T32" fmla="*/ 525 w 936"/>
              <a:gd name="T33" fmla="*/ 1050 h 1286"/>
              <a:gd name="T34" fmla="*/ 525 w 936"/>
              <a:gd name="T35" fmla="*/ 1285 h 1286"/>
              <a:gd name="T36" fmla="*/ 410 w 936"/>
              <a:gd name="T37" fmla="*/ 1285 h 1286"/>
              <a:gd name="T38" fmla="*/ 410 w 936"/>
              <a:gd name="T39" fmla="*/ 1050 h 1286"/>
              <a:gd name="T40" fmla="*/ 235 w 936"/>
              <a:gd name="T41" fmla="*/ 1050 h 1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936" h="1286">
                <a:moveTo>
                  <a:pt x="0" y="585"/>
                </a:moveTo>
                <a:lnTo>
                  <a:pt x="935" y="585"/>
                </a:lnTo>
                <a:lnTo>
                  <a:pt x="935" y="700"/>
                </a:lnTo>
                <a:lnTo>
                  <a:pt x="0" y="700"/>
                </a:lnTo>
                <a:lnTo>
                  <a:pt x="0" y="585"/>
                </a:lnTo>
                <a:close/>
                <a:moveTo>
                  <a:pt x="700" y="235"/>
                </a:moveTo>
                <a:lnTo>
                  <a:pt x="468" y="468"/>
                </a:lnTo>
                <a:lnTo>
                  <a:pt x="235" y="235"/>
                </a:lnTo>
                <a:lnTo>
                  <a:pt x="410" y="235"/>
                </a:lnTo>
                <a:lnTo>
                  <a:pt x="410" y="0"/>
                </a:lnTo>
                <a:lnTo>
                  <a:pt x="525" y="0"/>
                </a:lnTo>
                <a:lnTo>
                  <a:pt x="525" y="235"/>
                </a:lnTo>
                <a:lnTo>
                  <a:pt x="700" y="235"/>
                </a:lnTo>
                <a:close/>
                <a:moveTo>
                  <a:pt x="235" y="1050"/>
                </a:moveTo>
                <a:lnTo>
                  <a:pt x="468" y="817"/>
                </a:lnTo>
                <a:lnTo>
                  <a:pt x="700" y="1050"/>
                </a:lnTo>
                <a:lnTo>
                  <a:pt x="525" y="1050"/>
                </a:lnTo>
                <a:lnTo>
                  <a:pt x="525" y="1285"/>
                </a:lnTo>
                <a:lnTo>
                  <a:pt x="410" y="1285"/>
                </a:lnTo>
                <a:lnTo>
                  <a:pt x="410" y="1050"/>
                </a:lnTo>
                <a:lnTo>
                  <a:pt x="235" y="1050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" name="Freeform 5"/>
          <p:cNvSpPr>
            <a:spLocks noChangeArrowheads="1"/>
          </p:cNvSpPr>
          <p:nvPr/>
        </p:nvSpPr>
        <p:spPr bwMode="auto">
          <a:xfrm>
            <a:off x="4302124" y="637382"/>
            <a:ext cx="336550" cy="377825"/>
          </a:xfrm>
          <a:custGeom>
            <a:avLst/>
            <a:gdLst>
              <a:gd name="T0" fmla="*/ 0 w 936"/>
              <a:gd name="T1" fmla="*/ 932 h 1050"/>
              <a:gd name="T2" fmla="*/ 935 w 936"/>
              <a:gd name="T3" fmla="*/ 932 h 1050"/>
              <a:gd name="T4" fmla="*/ 935 w 936"/>
              <a:gd name="T5" fmla="*/ 1049 h 1050"/>
              <a:gd name="T6" fmla="*/ 0 w 936"/>
              <a:gd name="T7" fmla="*/ 1049 h 1050"/>
              <a:gd name="T8" fmla="*/ 0 w 936"/>
              <a:gd name="T9" fmla="*/ 932 h 1050"/>
              <a:gd name="T10" fmla="*/ 700 w 936"/>
              <a:gd name="T11" fmla="*/ 582 h 1050"/>
              <a:gd name="T12" fmla="*/ 467 w 936"/>
              <a:gd name="T13" fmla="*/ 817 h 1050"/>
              <a:gd name="T14" fmla="*/ 235 w 936"/>
              <a:gd name="T15" fmla="*/ 582 h 1050"/>
              <a:gd name="T16" fmla="*/ 410 w 936"/>
              <a:gd name="T17" fmla="*/ 582 h 1050"/>
              <a:gd name="T18" fmla="*/ 410 w 936"/>
              <a:gd name="T19" fmla="*/ 0 h 1050"/>
              <a:gd name="T20" fmla="*/ 525 w 936"/>
              <a:gd name="T21" fmla="*/ 0 h 1050"/>
              <a:gd name="T22" fmla="*/ 525 w 936"/>
              <a:gd name="T23" fmla="*/ 582 h 1050"/>
              <a:gd name="T24" fmla="*/ 700 w 936"/>
              <a:gd name="T25" fmla="*/ 582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936" h="1050">
                <a:moveTo>
                  <a:pt x="0" y="932"/>
                </a:moveTo>
                <a:lnTo>
                  <a:pt x="935" y="932"/>
                </a:lnTo>
                <a:lnTo>
                  <a:pt x="935" y="1049"/>
                </a:lnTo>
                <a:lnTo>
                  <a:pt x="0" y="1049"/>
                </a:lnTo>
                <a:lnTo>
                  <a:pt x="0" y="932"/>
                </a:lnTo>
                <a:close/>
                <a:moveTo>
                  <a:pt x="700" y="582"/>
                </a:moveTo>
                <a:lnTo>
                  <a:pt x="467" y="817"/>
                </a:lnTo>
                <a:lnTo>
                  <a:pt x="235" y="582"/>
                </a:lnTo>
                <a:lnTo>
                  <a:pt x="410" y="582"/>
                </a:lnTo>
                <a:lnTo>
                  <a:pt x="410" y="0"/>
                </a:lnTo>
                <a:lnTo>
                  <a:pt x="525" y="0"/>
                </a:lnTo>
                <a:lnTo>
                  <a:pt x="525" y="582"/>
                </a:lnTo>
                <a:lnTo>
                  <a:pt x="700" y="582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7" name="Freeform 6"/>
          <p:cNvSpPr>
            <a:spLocks noChangeArrowheads="1"/>
          </p:cNvSpPr>
          <p:nvPr/>
        </p:nvSpPr>
        <p:spPr bwMode="auto">
          <a:xfrm>
            <a:off x="5356226" y="594518"/>
            <a:ext cx="377825" cy="463550"/>
          </a:xfrm>
          <a:custGeom>
            <a:avLst/>
            <a:gdLst>
              <a:gd name="T0" fmla="*/ 407 w 1051"/>
              <a:gd name="T1" fmla="*/ 935 h 1286"/>
              <a:gd name="T2" fmla="*/ 875 w 1051"/>
              <a:gd name="T3" fmla="*/ 468 h 1286"/>
              <a:gd name="T4" fmla="*/ 793 w 1051"/>
              <a:gd name="T5" fmla="*/ 386 h 1286"/>
              <a:gd name="T6" fmla="*/ 407 w 1051"/>
              <a:gd name="T7" fmla="*/ 768 h 1286"/>
              <a:gd name="T8" fmla="*/ 257 w 1051"/>
              <a:gd name="T9" fmla="*/ 618 h 1286"/>
              <a:gd name="T10" fmla="*/ 175 w 1051"/>
              <a:gd name="T11" fmla="*/ 700 h 1286"/>
              <a:gd name="T12" fmla="*/ 407 w 1051"/>
              <a:gd name="T13" fmla="*/ 935 h 1286"/>
              <a:gd name="T14" fmla="*/ 525 w 1051"/>
              <a:gd name="T15" fmla="*/ 0 h 1286"/>
              <a:gd name="T16" fmla="*/ 1050 w 1051"/>
              <a:gd name="T17" fmla="*/ 235 h 1286"/>
              <a:gd name="T18" fmla="*/ 1050 w 1051"/>
              <a:gd name="T19" fmla="*/ 585 h 1286"/>
              <a:gd name="T20" fmla="*/ 525 w 1051"/>
              <a:gd name="T21" fmla="*/ 1285 h 1286"/>
              <a:gd name="T22" fmla="*/ 0 w 1051"/>
              <a:gd name="T23" fmla="*/ 585 h 1286"/>
              <a:gd name="T24" fmla="*/ 0 w 1051"/>
              <a:gd name="T25" fmla="*/ 235 h 1286"/>
              <a:gd name="T26" fmla="*/ 525 w 1051"/>
              <a:gd name="T27" fmla="*/ 0 h 1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051" h="1286">
                <a:moveTo>
                  <a:pt x="407" y="935"/>
                </a:moveTo>
                <a:lnTo>
                  <a:pt x="875" y="468"/>
                </a:lnTo>
                <a:lnTo>
                  <a:pt x="793" y="386"/>
                </a:lnTo>
                <a:lnTo>
                  <a:pt x="407" y="768"/>
                </a:lnTo>
                <a:lnTo>
                  <a:pt x="257" y="618"/>
                </a:lnTo>
                <a:lnTo>
                  <a:pt x="175" y="700"/>
                </a:lnTo>
                <a:lnTo>
                  <a:pt x="407" y="935"/>
                </a:lnTo>
                <a:close/>
                <a:moveTo>
                  <a:pt x="525" y="0"/>
                </a:moveTo>
                <a:lnTo>
                  <a:pt x="1050" y="235"/>
                </a:lnTo>
                <a:lnTo>
                  <a:pt x="1050" y="585"/>
                </a:lnTo>
                <a:cubicBezTo>
                  <a:pt x="1050" y="908"/>
                  <a:pt x="826" y="1211"/>
                  <a:pt x="525" y="1285"/>
                </a:cubicBezTo>
                <a:cubicBezTo>
                  <a:pt x="224" y="1211"/>
                  <a:pt x="0" y="908"/>
                  <a:pt x="0" y="585"/>
                </a:cubicBezTo>
                <a:lnTo>
                  <a:pt x="0" y="235"/>
                </a:lnTo>
                <a:lnTo>
                  <a:pt x="525" y="0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8" name="Freeform 7"/>
          <p:cNvSpPr>
            <a:spLocks noChangeArrowheads="1"/>
          </p:cNvSpPr>
          <p:nvPr/>
        </p:nvSpPr>
        <p:spPr bwMode="auto">
          <a:xfrm>
            <a:off x="6470649" y="604044"/>
            <a:ext cx="298450" cy="446088"/>
          </a:xfrm>
          <a:custGeom>
            <a:avLst/>
            <a:gdLst>
              <a:gd name="T0" fmla="*/ 828 w 829"/>
              <a:gd name="T1" fmla="*/ 350 h 1240"/>
              <a:gd name="T2" fmla="*/ 828 w 829"/>
              <a:gd name="T3" fmla="*/ 585 h 1240"/>
              <a:gd name="T4" fmla="*/ 771 w 829"/>
              <a:gd name="T5" fmla="*/ 585 h 1240"/>
              <a:gd name="T6" fmla="*/ 771 w 829"/>
              <a:gd name="T7" fmla="*/ 700 h 1240"/>
              <a:gd name="T8" fmla="*/ 653 w 829"/>
              <a:gd name="T9" fmla="*/ 818 h 1240"/>
              <a:gd name="T10" fmla="*/ 478 w 829"/>
              <a:gd name="T11" fmla="*/ 818 h 1240"/>
              <a:gd name="T12" fmla="*/ 478 w 829"/>
              <a:gd name="T13" fmla="*/ 995 h 1240"/>
              <a:gd name="T14" fmla="*/ 550 w 829"/>
              <a:gd name="T15" fmla="*/ 1110 h 1240"/>
              <a:gd name="T16" fmla="*/ 421 w 829"/>
              <a:gd name="T17" fmla="*/ 1239 h 1240"/>
              <a:gd name="T18" fmla="*/ 293 w 829"/>
              <a:gd name="T19" fmla="*/ 1110 h 1240"/>
              <a:gd name="T20" fmla="*/ 364 w 829"/>
              <a:gd name="T21" fmla="*/ 995 h 1240"/>
              <a:gd name="T22" fmla="*/ 364 w 829"/>
              <a:gd name="T23" fmla="*/ 818 h 1240"/>
              <a:gd name="T24" fmla="*/ 189 w 829"/>
              <a:gd name="T25" fmla="*/ 818 h 1240"/>
              <a:gd name="T26" fmla="*/ 71 w 829"/>
              <a:gd name="T27" fmla="*/ 700 h 1240"/>
              <a:gd name="T28" fmla="*/ 71 w 829"/>
              <a:gd name="T29" fmla="*/ 580 h 1240"/>
              <a:gd name="T30" fmla="*/ 0 w 829"/>
              <a:gd name="T31" fmla="*/ 468 h 1240"/>
              <a:gd name="T32" fmla="*/ 128 w 829"/>
              <a:gd name="T33" fmla="*/ 339 h 1240"/>
              <a:gd name="T34" fmla="*/ 257 w 829"/>
              <a:gd name="T35" fmla="*/ 468 h 1240"/>
              <a:gd name="T36" fmla="*/ 189 w 829"/>
              <a:gd name="T37" fmla="*/ 580 h 1240"/>
              <a:gd name="T38" fmla="*/ 189 w 829"/>
              <a:gd name="T39" fmla="*/ 700 h 1240"/>
              <a:gd name="T40" fmla="*/ 364 w 829"/>
              <a:gd name="T41" fmla="*/ 700 h 1240"/>
              <a:gd name="T42" fmla="*/ 364 w 829"/>
              <a:gd name="T43" fmla="*/ 235 h 1240"/>
              <a:gd name="T44" fmla="*/ 246 w 829"/>
              <a:gd name="T45" fmla="*/ 235 h 1240"/>
              <a:gd name="T46" fmla="*/ 421 w 829"/>
              <a:gd name="T47" fmla="*/ 0 h 1240"/>
              <a:gd name="T48" fmla="*/ 596 w 829"/>
              <a:gd name="T49" fmla="*/ 235 h 1240"/>
              <a:gd name="T50" fmla="*/ 478 w 829"/>
              <a:gd name="T51" fmla="*/ 235 h 1240"/>
              <a:gd name="T52" fmla="*/ 478 w 829"/>
              <a:gd name="T53" fmla="*/ 700 h 1240"/>
              <a:gd name="T54" fmla="*/ 653 w 829"/>
              <a:gd name="T55" fmla="*/ 700 h 1240"/>
              <a:gd name="T56" fmla="*/ 653 w 829"/>
              <a:gd name="T57" fmla="*/ 585 h 1240"/>
              <a:gd name="T58" fmla="*/ 596 w 829"/>
              <a:gd name="T59" fmla="*/ 585 h 1240"/>
              <a:gd name="T60" fmla="*/ 596 w 829"/>
              <a:gd name="T61" fmla="*/ 350 h 1240"/>
              <a:gd name="T62" fmla="*/ 828 w 829"/>
              <a:gd name="T63" fmla="*/ 350 h 12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829" h="1240">
                <a:moveTo>
                  <a:pt x="828" y="350"/>
                </a:moveTo>
                <a:lnTo>
                  <a:pt x="828" y="585"/>
                </a:lnTo>
                <a:lnTo>
                  <a:pt x="771" y="585"/>
                </a:lnTo>
                <a:lnTo>
                  <a:pt x="771" y="700"/>
                </a:lnTo>
                <a:cubicBezTo>
                  <a:pt x="771" y="766"/>
                  <a:pt x="719" y="818"/>
                  <a:pt x="653" y="818"/>
                </a:cubicBezTo>
                <a:lnTo>
                  <a:pt x="478" y="818"/>
                </a:lnTo>
                <a:lnTo>
                  <a:pt x="478" y="995"/>
                </a:lnTo>
                <a:cubicBezTo>
                  <a:pt x="519" y="1017"/>
                  <a:pt x="550" y="1061"/>
                  <a:pt x="550" y="1110"/>
                </a:cubicBezTo>
                <a:cubicBezTo>
                  <a:pt x="550" y="1181"/>
                  <a:pt x="492" y="1239"/>
                  <a:pt x="421" y="1239"/>
                </a:cubicBezTo>
                <a:cubicBezTo>
                  <a:pt x="350" y="1239"/>
                  <a:pt x="293" y="1181"/>
                  <a:pt x="293" y="1110"/>
                </a:cubicBezTo>
                <a:cubicBezTo>
                  <a:pt x="293" y="1061"/>
                  <a:pt x="323" y="1017"/>
                  <a:pt x="364" y="995"/>
                </a:cubicBezTo>
                <a:lnTo>
                  <a:pt x="364" y="818"/>
                </a:lnTo>
                <a:lnTo>
                  <a:pt x="189" y="818"/>
                </a:lnTo>
                <a:cubicBezTo>
                  <a:pt x="123" y="818"/>
                  <a:pt x="71" y="766"/>
                  <a:pt x="71" y="700"/>
                </a:cubicBezTo>
                <a:lnTo>
                  <a:pt x="71" y="580"/>
                </a:lnTo>
                <a:cubicBezTo>
                  <a:pt x="30" y="558"/>
                  <a:pt x="0" y="517"/>
                  <a:pt x="0" y="468"/>
                </a:cubicBezTo>
                <a:cubicBezTo>
                  <a:pt x="0" y="397"/>
                  <a:pt x="57" y="339"/>
                  <a:pt x="128" y="339"/>
                </a:cubicBezTo>
                <a:cubicBezTo>
                  <a:pt x="200" y="339"/>
                  <a:pt x="257" y="397"/>
                  <a:pt x="257" y="468"/>
                </a:cubicBezTo>
                <a:cubicBezTo>
                  <a:pt x="257" y="517"/>
                  <a:pt x="230" y="558"/>
                  <a:pt x="189" y="580"/>
                </a:cubicBezTo>
                <a:lnTo>
                  <a:pt x="189" y="700"/>
                </a:lnTo>
                <a:lnTo>
                  <a:pt x="364" y="700"/>
                </a:lnTo>
                <a:lnTo>
                  <a:pt x="364" y="235"/>
                </a:lnTo>
                <a:lnTo>
                  <a:pt x="246" y="235"/>
                </a:lnTo>
                <a:lnTo>
                  <a:pt x="421" y="0"/>
                </a:lnTo>
                <a:lnTo>
                  <a:pt x="596" y="235"/>
                </a:lnTo>
                <a:lnTo>
                  <a:pt x="478" y="235"/>
                </a:lnTo>
                <a:lnTo>
                  <a:pt x="478" y="700"/>
                </a:lnTo>
                <a:lnTo>
                  <a:pt x="653" y="700"/>
                </a:lnTo>
                <a:lnTo>
                  <a:pt x="653" y="585"/>
                </a:lnTo>
                <a:lnTo>
                  <a:pt x="596" y="585"/>
                </a:lnTo>
                <a:lnTo>
                  <a:pt x="596" y="350"/>
                </a:lnTo>
                <a:lnTo>
                  <a:pt x="828" y="350"/>
                </a:lnTo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9" name="Freeform 8"/>
          <p:cNvSpPr>
            <a:spLocks noChangeArrowheads="1"/>
          </p:cNvSpPr>
          <p:nvPr/>
        </p:nvSpPr>
        <p:spPr bwMode="auto">
          <a:xfrm>
            <a:off x="7488239" y="624683"/>
            <a:ext cx="396875" cy="409575"/>
          </a:xfrm>
          <a:custGeom>
            <a:avLst/>
            <a:gdLst>
              <a:gd name="T0" fmla="*/ 607 w 1103"/>
              <a:gd name="T1" fmla="*/ 331 h 1138"/>
              <a:gd name="T2" fmla="*/ 607 w 1103"/>
              <a:gd name="T3" fmla="*/ 577 h 1138"/>
              <a:gd name="T4" fmla="*/ 809 w 1103"/>
              <a:gd name="T5" fmla="*/ 700 h 1138"/>
              <a:gd name="T6" fmla="*/ 768 w 1103"/>
              <a:gd name="T7" fmla="*/ 771 h 1138"/>
              <a:gd name="T8" fmla="*/ 520 w 1103"/>
              <a:gd name="T9" fmla="*/ 621 h 1138"/>
              <a:gd name="T10" fmla="*/ 520 w 1103"/>
              <a:gd name="T11" fmla="*/ 331 h 1138"/>
              <a:gd name="T12" fmla="*/ 607 w 1103"/>
              <a:gd name="T13" fmla="*/ 331 h 1138"/>
              <a:gd name="T14" fmla="*/ 705 w 1103"/>
              <a:gd name="T15" fmla="*/ 454 h 1138"/>
              <a:gd name="T16" fmla="*/ 867 w 1103"/>
              <a:gd name="T17" fmla="*/ 290 h 1138"/>
              <a:gd name="T18" fmla="*/ 290 w 1103"/>
              <a:gd name="T19" fmla="*/ 284 h 1138"/>
              <a:gd name="T20" fmla="*/ 290 w 1103"/>
              <a:gd name="T21" fmla="*/ 853 h 1138"/>
              <a:gd name="T22" fmla="*/ 867 w 1103"/>
              <a:gd name="T23" fmla="*/ 853 h 1138"/>
              <a:gd name="T24" fmla="*/ 984 w 1103"/>
              <a:gd name="T25" fmla="*/ 569 h 1138"/>
              <a:gd name="T26" fmla="*/ 1102 w 1103"/>
              <a:gd name="T27" fmla="*/ 569 h 1138"/>
              <a:gd name="T28" fmla="*/ 949 w 1103"/>
              <a:gd name="T29" fmla="*/ 935 h 1138"/>
              <a:gd name="T30" fmla="*/ 205 w 1103"/>
              <a:gd name="T31" fmla="*/ 935 h 1138"/>
              <a:gd name="T32" fmla="*/ 205 w 1103"/>
              <a:gd name="T33" fmla="*/ 202 h 1138"/>
              <a:gd name="T34" fmla="*/ 943 w 1103"/>
              <a:gd name="T35" fmla="*/ 202 h 1138"/>
              <a:gd name="T36" fmla="*/ 1102 w 1103"/>
              <a:gd name="T37" fmla="*/ 38 h 1138"/>
              <a:gd name="T38" fmla="*/ 1102 w 1103"/>
              <a:gd name="T39" fmla="*/ 454 h 1138"/>
              <a:gd name="T40" fmla="*/ 705 w 1103"/>
              <a:gd name="T41" fmla="*/ 454 h 11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103" h="1138">
                <a:moveTo>
                  <a:pt x="607" y="331"/>
                </a:moveTo>
                <a:lnTo>
                  <a:pt x="607" y="577"/>
                </a:lnTo>
                <a:lnTo>
                  <a:pt x="809" y="700"/>
                </a:lnTo>
                <a:lnTo>
                  <a:pt x="768" y="771"/>
                </a:lnTo>
                <a:lnTo>
                  <a:pt x="520" y="621"/>
                </a:lnTo>
                <a:lnTo>
                  <a:pt x="520" y="331"/>
                </a:lnTo>
                <a:lnTo>
                  <a:pt x="607" y="331"/>
                </a:lnTo>
                <a:close/>
                <a:moveTo>
                  <a:pt x="705" y="454"/>
                </a:moveTo>
                <a:lnTo>
                  <a:pt x="867" y="290"/>
                </a:lnTo>
                <a:cubicBezTo>
                  <a:pt x="708" y="131"/>
                  <a:pt x="449" y="125"/>
                  <a:pt x="290" y="284"/>
                </a:cubicBezTo>
                <a:cubicBezTo>
                  <a:pt x="132" y="442"/>
                  <a:pt x="132" y="694"/>
                  <a:pt x="290" y="853"/>
                </a:cubicBezTo>
                <a:cubicBezTo>
                  <a:pt x="449" y="1012"/>
                  <a:pt x="708" y="1012"/>
                  <a:pt x="867" y="853"/>
                </a:cubicBezTo>
                <a:cubicBezTo>
                  <a:pt x="946" y="774"/>
                  <a:pt x="984" y="683"/>
                  <a:pt x="984" y="569"/>
                </a:cubicBezTo>
                <a:lnTo>
                  <a:pt x="1102" y="569"/>
                </a:lnTo>
                <a:cubicBezTo>
                  <a:pt x="1102" y="683"/>
                  <a:pt x="1053" y="834"/>
                  <a:pt x="949" y="935"/>
                </a:cubicBezTo>
                <a:cubicBezTo>
                  <a:pt x="744" y="1137"/>
                  <a:pt x="410" y="1137"/>
                  <a:pt x="205" y="935"/>
                </a:cubicBezTo>
                <a:cubicBezTo>
                  <a:pt x="0" y="733"/>
                  <a:pt x="0" y="405"/>
                  <a:pt x="205" y="202"/>
                </a:cubicBezTo>
                <a:cubicBezTo>
                  <a:pt x="410" y="0"/>
                  <a:pt x="738" y="0"/>
                  <a:pt x="943" y="202"/>
                </a:cubicBezTo>
                <a:lnTo>
                  <a:pt x="1102" y="38"/>
                </a:lnTo>
                <a:lnTo>
                  <a:pt x="1102" y="454"/>
                </a:lnTo>
                <a:lnTo>
                  <a:pt x="705" y="454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0" name="Freeform 9"/>
          <p:cNvSpPr>
            <a:spLocks noChangeArrowheads="1"/>
          </p:cNvSpPr>
          <p:nvPr/>
        </p:nvSpPr>
        <p:spPr bwMode="auto">
          <a:xfrm>
            <a:off x="8674101" y="637382"/>
            <a:ext cx="193675" cy="377825"/>
          </a:xfrm>
          <a:custGeom>
            <a:avLst/>
            <a:gdLst>
              <a:gd name="T0" fmla="*/ 268 w 537"/>
              <a:gd name="T1" fmla="*/ 885 h 1050"/>
              <a:gd name="T2" fmla="*/ 454 w 537"/>
              <a:gd name="T3" fmla="*/ 699 h 1050"/>
              <a:gd name="T4" fmla="*/ 536 w 537"/>
              <a:gd name="T5" fmla="*/ 781 h 1050"/>
              <a:gd name="T6" fmla="*/ 268 w 537"/>
              <a:gd name="T7" fmla="*/ 1049 h 1050"/>
              <a:gd name="T8" fmla="*/ 0 w 537"/>
              <a:gd name="T9" fmla="*/ 781 h 1050"/>
              <a:gd name="T10" fmla="*/ 82 w 537"/>
              <a:gd name="T11" fmla="*/ 699 h 1050"/>
              <a:gd name="T12" fmla="*/ 268 w 537"/>
              <a:gd name="T13" fmla="*/ 885 h 1050"/>
              <a:gd name="T14" fmla="*/ 268 w 537"/>
              <a:gd name="T15" fmla="*/ 164 h 1050"/>
              <a:gd name="T16" fmla="*/ 82 w 537"/>
              <a:gd name="T17" fmla="*/ 350 h 1050"/>
              <a:gd name="T18" fmla="*/ 0 w 537"/>
              <a:gd name="T19" fmla="*/ 267 h 1050"/>
              <a:gd name="T20" fmla="*/ 268 w 537"/>
              <a:gd name="T21" fmla="*/ 0 h 1050"/>
              <a:gd name="T22" fmla="*/ 536 w 537"/>
              <a:gd name="T23" fmla="*/ 267 h 1050"/>
              <a:gd name="T24" fmla="*/ 454 w 537"/>
              <a:gd name="T25" fmla="*/ 350 h 1050"/>
              <a:gd name="T26" fmla="*/ 268 w 537"/>
              <a:gd name="T27" fmla="*/ 164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537" h="1050">
                <a:moveTo>
                  <a:pt x="268" y="885"/>
                </a:moveTo>
                <a:lnTo>
                  <a:pt x="454" y="699"/>
                </a:lnTo>
                <a:lnTo>
                  <a:pt x="536" y="781"/>
                </a:lnTo>
                <a:lnTo>
                  <a:pt x="268" y="1049"/>
                </a:lnTo>
                <a:lnTo>
                  <a:pt x="0" y="781"/>
                </a:lnTo>
                <a:lnTo>
                  <a:pt x="82" y="699"/>
                </a:lnTo>
                <a:lnTo>
                  <a:pt x="268" y="885"/>
                </a:lnTo>
                <a:close/>
                <a:moveTo>
                  <a:pt x="268" y="164"/>
                </a:moveTo>
                <a:lnTo>
                  <a:pt x="82" y="350"/>
                </a:lnTo>
                <a:lnTo>
                  <a:pt x="0" y="267"/>
                </a:lnTo>
                <a:lnTo>
                  <a:pt x="268" y="0"/>
                </a:lnTo>
                <a:lnTo>
                  <a:pt x="536" y="267"/>
                </a:lnTo>
                <a:lnTo>
                  <a:pt x="454" y="350"/>
                </a:lnTo>
                <a:lnTo>
                  <a:pt x="268" y="164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1" name="Freeform 10"/>
          <p:cNvSpPr>
            <a:spLocks noChangeArrowheads="1"/>
          </p:cNvSpPr>
          <p:nvPr/>
        </p:nvSpPr>
        <p:spPr bwMode="auto">
          <a:xfrm>
            <a:off x="9748839" y="658018"/>
            <a:ext cx="193675" cy="336550"/>
          </a:xfrm>
          <a:custGeom>
            <a:avLst/>
            <a:gdLst>
              <a:gd name="T0" fmla="*/ 535 w 536"/>
              <a:gd name="T1" fmla="*/ 82 h 936"/>
              <a:gd name="T2" fmla="*/ 267 w 536"/>
              <a:gd name="T3" fmla="*/ 350 h 936"/>
              <a:gd name="T4" fmla="*/ 0 w 536"/>
              <a:gd name="T5" fmla="*/ 82 h 936"/>
              <a:gd name="T6" fmla="*/ 82 w 536"/>
              <a:gd name="T7" fmla="*/ 0 h 936"/>
              <a:gd name="T8" fmla="*/ 267 w 536"/>
              <a:gd name="T9" fmla="*/ 186 h 936"/>
              <a:gd name="T10" fmla="*/ 453 w 536"/>
              <a:gd name="T11" fmla="*/ 0 h 936"/>
              <a:gd name="T12" fmla="*/ 535 w 536"/>
              <a:gd name="T13" fmla="*/ 82 h 936"/>
              <a:gd name="T14" fmla="*/ 0 w 536"/>
              <a:gd name="T15" fmla="*/ 853 h 936"/>
              <a:gd name="T16" fmla="*/ 267 w 536"/>
              <a:gd name="T17" fmla="*/ 585 h 936"/>
              <a:gd name="T18" fmla="*/ 535 w 536"/>
              <a:gd name="T19" fmla="*/ 853 h 936"/>
              <a:gd name="T20" fmla="*/ 453 w 536"/>
              <a:gd name="T21" fmla="*/ 935 h 936"/>
              <a:gd name="T22" fmla="*/ 267 w 536"/>
              <a:gd name="T23" fmla="*/ 749 h 936"/>
              <a:gd name="T24" fmla="*/ 82 w 536"/>
              <a:gd name="T25" fmla="*/ 935 h 936"/>
              <a:gd name="T26" fmla="*/ 0 w 536"/>
              <a:gd name="T27" fmla="*/ 853 h 9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536" h="936">
                <a:moveTo>
                  <a:pt x="535" y="82"/>
                </a:moveTo>
                <a:lnTo>
                  <a:pt x="267" y="350"/>
                </a:lnTo>
                <a:lnTo>
                  <a:pt x="0" y="82"/>
                </a:lnTo>
                <a:lnTo>
                  <a:pt x="82" y="0"/>
                </a:lnTo>
                <a:lnTo>
                  <a:pt x="267" y="186"/>
                </a:lnTo>
                <a:lnTo>
                  <a:pt x="453" y="0"/>
                </a:lnTo>
                <a:lnTo>
                  <a:pt x="535" y="82"/>
                </a:lnTo>
                <a:close/>
                <a:moveTo>
                  <a:pt x="0" y="853"/>
                </a:moveTo>
                <a:lnTo>
                  <a:pt x="267" y="585"/>
                </a:lnTo>
                <a:lnTo>
                  <a:pt x="535" y="853"/>
                </a:lnTo>
                <a:lnTo>
                  <a:pt x="453" y="935"/>
                </a:lnTo>
                <a:lnTo>
                  <a:pt x="267" y="749"/>
                </a:lnTo>
                <a:lnTo>
                  <a:pt x="82" y="935"/>
                </a:lnTo>
                <a:lnTo>
                  <a:pt x="0" y="853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2" name="Freeform 11"/>
          <p:cNvSpPr>
            <a:spLocks noChangeArrowheads="1"/>
          </p:cNvSpPr>
          <p:nvPr/>
        </p:nvSpPr>
        <p:spPr bwMode="auto">
          <a:xfrm>
            <a:off x="10706101" y="732632"/>
            <a:ext cx="430213" cy="188913"/>
          </a:xfrm>
          <a:custGeom>
            <a:avLst/>
            <a:gdLst>
              <a:gd name="T0" fmla="*/ 612 w 1193"/>
              <a:gd name="T1" fmla="*/ 60 h 526"/>
              <a:gd name="T2" fmla="*/ 1192 w 1193"/>
              <a:gd name="T3" fmla="*/ 481 h 526"/>
              <a:gd name="T4" fmla="*/ 1055 w 1193"/>
              <a:gd name="T5" fmla="*/ 525 h 526"/>
              <a:gd name="T6" fmla="*/ 612 w 1193"/>
              <a:gd name="T7" fmla="*/ 205 h 526"/>
              <a:gd name="T8" fmla="*/ 312 w 1193"/>
              <a:gd name="T9" fmla="*/ 314 h 526"/>
              <a:gd name="T10" fmla="*/ 525 w 1193"/>
              <a:gd name="T11" fmla="*/ 525 h 526"/>
              <a:gd name="T12" fmla="*/ 0 w 1193"/>
              <a:gd name="T13" fmla="*/ 525 h 526"/>
              <a:gd name="T14" fmla="*/ 0 w 1193"/>
              <a:gd name="T15" fmla="*/ 0 h 526"/>
              <a:gd name="T16" fmla="*/ 208 w 1193"/>
              <a:gd name="T17" fmla="*/ 211 h 526"/>
              <a:gd name="T18" fmla="*/ 612 w 1193"/>
              <a:gd name="T19" fmla="*/ 60 h 5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193" h="526">
                <a:moveTo>
                  <a:pt x="612" y="60"/>
                </a:moveTo>
                <a:cubicBezTo>
                  <a:pt x="883" y="60"/>
                  <a:pt x="1110" y="238"/>
                  <a:pt x="1192" y="481"/>
                </a:cubicBezTo>
                <a:lnTo>
                  <a:pt x="1055" y="525"/>
                </a:lnTo>
                <a:cubicBezTo>
                  <a:pt x="995" y="339"/>
                  <a:pt x="820" y="205"/>
                  <a:pt x="612" y="205"/>
                </a:cubicBezTo>
                <a:cubicBezTo>
                  <a:pt x="497" y="205"/>
                  <a:pt x="394" y="246"/>
                  <a:pt x="312" y="314"/>
                </a:cubicBezTo>
                <a:lnTo>
                  <a:pt x="525" y="525"/>
                </a:lnTo>
                <a:lnTo>
                  <a:pt x="0" y="525"/>
                </a:lnTo>
                <a:lnTo>
                  <a:pt x="0" y="0"/>
                </a:lnTo>
                <a:lnTo>
                  <a:pt x="208" y="211"/>
                </a:lnTo>
                <a:cubicBezTo>
                  <a:pt x="314" y="118"/>
                  <a:pt x="456" y="60"/>
                  <a:pt x="612" y="60"/>
                </a:cubicBezTo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3" name="Freeform 12"/>
          <p:cNvSpPr>
            <a:spLocks noChangeArrowheads="1"/>
          </p:cNvSpPr>
          <p:nvPr/>
        </p:nvSpPr>
        <p:spPr bwMode="auto">
          <a:xfrm>
            <a:off x="1055689" y="1512095"/>
            <a:ext cx="504825" cy="377825"/>
          </a:xfrm>
          <a:custGeom>
            <a:avLst/>
            <a:gdLst>
              <a:gd name="T0" fmla="*/ 932 w 1401"/>
              <a:gd name="T1" fmla="*/ 932 h 1051"/>
              <a:gd name="T2" fmla="*/ 932 w 1401"/>
              <a:gd name="T3" fmla="*/ 117 h 1051"/>
              <a:gd name="T4" fmla="*/ 468 w 1401"/>
              <a:gd name="T5" fmla="*/ 117 h 1051"/>
              <a:gd name="T6" fmla="*/ 468 w 1401"/>
              <a:gd name="T7" fmla="*/ 932 h 1051"/>
              <a:gd name="T8" fmla="*/ 932 w 1401"/>
              <a:gd name="T9" fmla="*/ 932 h 1051"/>
              <a:gd name="T10" fmla="*/ 962 w 1401"/>
              <a:gd name="T11" fmla="*/ 0 h 1051"/>
              <a:gd name="T12" fmla="*/ 1050 w 1401"/>
              <a:gd name="T13" fmla="*/ 87 h 1051"/>
              <a:gd name="T14" fmla="*/ 1050 w 1401"/>
              <a:gd name="T15" fmla="*/ 962 h 1051"/>
              <a:gd name="T16" fmla="*/ 962 w 1401"/>
              <a:gd name="T17" fmla="*/ 1050 h 1051"/>
              <a:gd name="T18" fmla="*/ 437 w 1401"/>
              <a:gd name="T19" fmla="*/ 1050 h 1051"/>
              <a:gd name="T20" fmla="*/ 350 w 1401"/>
              <a:gd name="T21" fmla="*/ 962 h 1051"/>
              <a:gd name="T22" fmla="*/ 350 w 1401"/>
              <a:gd name="T23" fmla="*/ 87 h 1051"/>
              <a:gd name="T24" fmla="*/ 437 w 1401"/>
              <a:gd name="T25" fmla="*/ 0 h 1051"/>
              <a:gd name="T26" fmla="*/ 962 w 1401"/>
              <a:gd name="T27" fmla="*/ 0 h 1051"/>
              <a:gd name="T28" fmla="*/ 1107 w 1401"/>
              <a:gd name="T29" fmla="*/ 817 h 1051"/>
              <a:gd name="T30" fmla="*/ 1107 w 1401"/>
              <a:gd name="T31" fmla="*/ 232 h 1051"/>
              <a:gd name="T32" fmla="*/ 1225 w 1401"/>
              <a:gd name="T33" fmla="*/ 232 h 1051"/>
              <a:gd name="T34" fmla="*/ 1225 w 1401"/>
              <a:gd name="T35" fmla="*/ 817 h 1051"/>
              <a:gd name="T36" fmla="*/ 1107 w 1401"/>
              <a:gd name="T37" fmla="*/ 817 h 1051"/>
              <a:gd name="T38" fmla="*/ 1282 w 1401"/>
              <a:gd name="T39" fmla="*/ 350 h 1051"/>
              <a:gd name="T40" fmla="*/ 1400 w 1401"/>
              <a:gd name="T41" fmla="*/ 350 h 1051"/>
              <a:gd name="T42" fmla="*/ 1400 w 1401"/>
              <a:gd name="T43" fmla="*/ 700 h 1051"/>
              <a:gd name="T44" fmla="*/ 1282 w 1401"/>
              <a:gd name="T45" fmla="*/ 700 h 1051"/>
              <a:gd name="T46" fmla="*/ 1282 w 1401"/>
              <a:gd name="T47" fmla="*/ 350 h 1051"/>
              <a:gd name="T48" fmla="*/ 175 w 1401"/>
              <a:gd name="T49" fmla="*/ 817 h 1051"/>
              <a:gd name="T50" fmla="*/ 175 w 1401"/>
              <a:gd name="T51" fmla="*/ 232 h 1051"/>
              <a:gd name="T52" fmla="*/ 293 w 1401"/>
              <a:gd name="T53" fmla="*/ 232 h 1051"/>
              <a:gd name="T54" fmla="*/ 293 w 1401"/>
              <a:gd name="T55" fmla="*/ 817 h 1051"/>
              <a:gd name="T56" fmla="*/ 175 w 1401"/>
              <a:gd name="T57" fmla="*/ 817 h 1051"/>
              <a:gd name="T58" fmla="*/ 0 w 1401"/>
              <a:gd name="T59" fmla="*/ 700 h 1051"/>
              <a:gd name="T60" fmla="*/ 0 w 1401"/>
              <a:gd name="T61" fmla="*/ 350 h 1051"/>
              <a:gd name="T62" fmla="*/ 118 w 1401"/>
              <a:gd name="T63" fmla="*/ 350 h 1051"/>
              <a:gd name="T64" fmla="*/ 118 w 1401"/>
              <a:gd name="T65" fmla="*/ 700 h 1051"/>
              <a:gd name="T66" fmla="*/ 0 w 1401"/>
              <a:gd name="T67" fmla="*/ 700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401" h="1051">
                <a:moveTo>
                  <a:pt x="932" y="932"/>
                </a:moveTo>
                <a:lnTo>
                  <a:pt x="932" y="117"/>
                </a:lnTo>
                <a:lnTo>
                  <a:pt x="468" y="117"/>
                </a:lnTo>
                <a:lnTo>
                  <a:pt x="468" y="932"/>
                </a:lnTo>
                <a:lnTo>
                  <a:pt x="932" y="932"/>
                </a:lnTo>
                <a:close/>
                <a:moveTo>
                  <a:pt x="962" y="0"/>
                </a:moveTo>
                <a:cubicBezTo>
                  <a:pt x="1012" y="0"/>
                  <a:pt x="1050" y="38"/>
                  <a:pt x="1050" y="87"/>
                </a:cubicBezTo>
                <a:lnTo>
                  <a:pt x="1050" y="962"/>
                </a:lnTo>
                <a:cubicBezTo>
                  <a:pt x="1050" y="1011"/>
                  <a:pt x="1012" y="1050"/>
                  <a:pt x="962" y="1050"/>
                </a:cubicBezTo>
                <a:lnTo>
                  <a:pt x="437" y="1050"/>
                </a:lnTo>
                <a:cubicBezTo>
                  <a:pt x="388" y="1050"/>
                  <a:pt x="350" y="1011"/>
                  <a:pt x="350" y="962"/>
                </a:cubicBezTo>
                <a:lnTo>
                  <a:pt x="350" y="87"/>
                </a:lnTo>
                <a:cubicBezTo>
                  <a:pt x="350" y="38"/>
                  <a:pt x="388" y="0"/>
                  <a:pt x="437" y="0"/>
                </a:cubicBezTo>
                <a:lnTo>
                  <a:pt x="962" y="0"/>
                </a:lnTo>
                <a:close/>
                <a:moveTo>
                  <a:pt x="1107" y="817"/>
                </a:moveTo>
                <a:lnTo>
                  <a:pt x="1107" y="232"/>
                </a:lnTo>
                <a:lnTo>
                  <a:pt x="1225" y="232"/>
                </a:lnTo>
                <a:lnTo>
                  <a:pt x="1225" y="817"/>
                </a:lnTo>
                <a:lnTo>
                  <a:pt x="1107" y="817"/>
                </a:lnTo>
                <a:close/>
                <a:moveTo>
                  <a:pt x="1282" y="350"/>
                </a:moveTo>
                <a:lnTo>
                  <a:pt x="1400" y="350"/>
                </a:lnTo>
                <a:lnTo>
                  <a:pt x="1400" y="700"/>
                </a:lnTo>
                <a:lnTo>
                  <a:pt x="1282" y="700"/>
                </a:lnTo>
                <a:lnTo>
                  <a:pt x="1282" y="350"/>
                </a:lnTo>
                <a:close/>
                <a:moveTo>
                  <a:pt x="175" y="817"/>
                </a:moveTo>
                <a:lnTo>
                  <a:pt x="175" y="232"/>
                </a:lnTo>
                <a:lnTo>
                  <a:pt x="293" y="232"/>
                </a:lnTo>
                <a:lnTo>
                  <a:pt x="293" y="817"/>
                </a:lnTo>
                <a:lnTo>
                  <a:pt x="175" y="817"/>
                </a:lnTo>
                <a:close/>
                <a:moveTo>
                  <a:pt x="0" y="700"/>
                </a:moveTo>
                <a:lnTo>
                  <a:pt x="0" y="350"/>
                </a:lnTo>
                <a:lnTo>
                  <a:pt x="118" y="350"/>
                </a:lnTo>
                <a:lnTo>
                  <a:pt x="118" y="700"/>
                </a:lnTo>
                <a:lnTo>
                  <a:pt x="0" y="700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4" name="Freeform 13"/>
          <p:cNvSpPr>
            <a:spLocks noChangeArrowheads="1"/>
          </p:cNvSpPr>
          <p:nvPr/>
        </p:nvSpPr>
        <p:spPr bwMode="auto">
          <a:xfrm>
            <a:off x="2170112" y="1543844"/>
            <a:ext cx="419100" cy="315914"/>
          </a:xfrm>
          <a:custGeom>
            <a:avLst/>
            <a:gdLst>
              <a:gd name="T0" fmla="*/ 933 w 1166"/>
              <a:gd name="T1" fmla="*/ 118 h 876"/>
              <a:gd name="T2" fmla="*/ 1165 w 1166"/>
              <a:gd name="T3" fmla="*/ 118 h 876"/>
              <a:gd name="T4" fmla="*/ 1165 w 1166"/>
              <a:gd name="T5" fmla="*/ 760 h 876"/>
              <a:gd name="T6" fmla="*/ 933 w 1166"/>
              <a:gd name="T7" fmla="*/ 760 h 876"/>
              <a:gd name="T8" fmla="*/ 933 w 1166"/>
              <a:gd name="T9" fmla="*/ 118 h 876"/>
              <a:gd name="T10" fmla="*/ 0 w 1166"/>
              <a:gd name="T11" fmla="*/ 760 h 876"/>
              <a:gd name="T12" fmla="*/ 0 w 1166"/>
              <a:gd name="T13" fmla="*/ 118 h 876"/>
              <a:gd name="T14" fmla="*/ 233 w 1166"/>
              <a:gd name="T15" fmla="*/ 118 h 876"/>
              <a:gd name="T16" fmla="*/ 233 w 1166"/>
              <a:gd name="T17" fmla="*/ 760 h 876"/>
              <a:gd name="T18" fmla="*/ 0 w 1166"/>
              <a:gd name="T19" fmla="*/ 760 h 876"/>
              <a:gd name="T20" fmla="*/ 290 w 1166"/>
              <a:gd name="T21" fmla="*/ 875 h 876"/>
              <a:gd name="T22" fmla="*/ 290 w 1166"/>
              <a:gd name="T23" fmla="*/ 0 h 876"/>
              <a:gd name="T24" fmla="*/ 875 w 1166"/>
              <a:gd name="T25" fmla="*/ 0 h 876"/>
              <a:gd name="T26" fmla="*/ 875 w 1166"/>
              <a:gd name="T27" fmla="*/ 875 h 876"/>
              <a:gd name="T28" fmla="*/ 290 w 1166"/>
              <a:gd name="T29" fmla="*/ 875 h 8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166" h="876">
                <a:moveTo>
                  <a:pt x="933" y="118"/>
                </a:moveTo>
                <a:lnTo>
                  <a:pt x="1165" y="118"/>
                </a:lnTo>
                <a:lnTo>
                  <a:pt x="1165" y="760"/>
                </a:lnTo>
                <a:lnTo>
                  <a:pt x="933" y="760"/>
                </a:lnTo>
                <a:lnTo>
                  <a:pt x="933" y="118"/>
                </a:lnTo>
                <a:close/>
                <a:moveTo>
                  <a:pt x="0" y="760"/>
                </a:moveTo>
                <a:lnTo>
                  <a:pt x="0" y="118"/>
                </a:lnTo>
                <a:lnTo>
                  <a:pt x="233" y="118"/>
                </a:lnTo>
                <a:lnTo>
                  <a:pt x="233" y="760"/>
                </a:lnTo>
                <a:lnTo>
                  <a:pt x="0" y="760"/>
                </a:lnTo>
                <a:close/>
                <a:moveTo>
                  <a:pt x="290" y="875"/>
                </a:moveTo>
                <a:lnTo>
                  <a:pt x="290" y="0"/>
                </a:lnTo>
                <a:lnTo>
                  <a:pt x="875" y="0"/>
                </a:lnTo>
                <a:lnTo>
                  <a:pt x="875" y="875"/>
                </a:lnTo>
                <a:lnTo>
                  <a:pt x="290" y="875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5" name="Freeform 14"/>
          <p:cNvSpPr>
            <a:spLocks noChangeArrowheads="1"/>
          </p:cNvSpPr>
          <p:nvPr/>
        </p:nvSpPr>
        <p:spPr bwMode="auto">
          <a:xfrm>
            <a:off x="3271839" y="1564481"/>
            <a:ext cx="357187" cy="273050"/>
          </a:xfrm>
          <a:custGeom>
            <a:avLst/>
            <a:gdLst>
              <a:gd name="T0" fmla="*/ 236 w 994"/>
              <a:gd name="T1" fmla="*/ 757 h 758"/>
              <a:gd name="T2" fmla="*/ 236 w 994"/>
              <a:gd name="T3" fmla="*/ 0 h 758"/>
              <a:gd name="T4" fmla="*/ 761 w 994"/>
              <a:gd name="T5" fmla="*/ 0 h 758"/>
              <a:gd name="T6" fmla="*/ 761 w 994"/>
              <a:gd name="T7" fmla="*/ 757 h 758"/>
              <a:gd name="T8" fmla="*/ 236 w 994"/>
              <a:gd name="T9" fmla="*/ 757 h 758"/>
              <a:gd name="T10" fmla="*/ 818 w 994"/>
              <a:gd name="T11" fmla="*/ 0 h 758"/>
              <a:gd name="T12" fmla="*/ 993 w 994"/>
              <a:gd name="T13" fmla="*/ 0 h 758"/>
              <a:gd name="T14" fmla="*/ 993 w 994"/>
              <a:gd name="T15" fmla="*/ 757 h 758"/>
              <a:gd name="T16" fmla="*/ 818 w 994"/>
              <a:gd name="T17" fmla="*/ 757 h 758"/>
              <a:gd name="T18" fmla="*/ 818 w 994"/>
              <a:gd name="T19" fmla="*/ 0 h 758"/>
              <a:gd name="T20" fmla="*/ 0 w 994"/>
              <a:gd name="T21" fmla="*/ 757 h 758"/>
              <a:gd name="T22" fmla="*/ 0 w 994"/>
              <a:gd name="T23" fmla="*/ 0 h 758"/>
              <a:gd name="T24" fmla="*/ 175 w 994"/>
              <a:gd name="T25" fmla="*/ 0 h 758"/>
              <a:gd name="T26" fmla="*/ 175 w 994"/>
              <a:gd name="T27" fmla="*/ 757 h 758"/>
              <a:gd name="T28" fmla="*/ 0 w 994"/>
              <a:gd name="T29" fmla="*/ 757 h 7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994" h="758">
                <a:moveTo>
                  <a:pt x="236" y="757"/>
                </a:moveTo>
                <a:lnTo>
                  <a:pt x="236" y="0"/>
                </a:lnTo>
                <a:lnTo>
                  <a:pt x="761" y="0"/>
                </a:lnTo>
                <a:lnTo>
                  <a:pt x="761" y="757"/>
                </a:lnTo>
                <a:lnTo>
                  <a:pt x="236" y="757"/>
                </a:lnTo>
                <a:close/>
                <a:moveTo>
                  <a:pt x="818" y="0"/>
                </a:moveTo>
                <a:lnTo>
                  <a:pt x="993" y="0"/>
                </a:lnTo>
                <a:lnTo>
                  <a:pt x="993" y="757"/>
                </a:lnTo>
                <a:lnTo>
                  <a:pt x="818" y="757"/>
                </a:lnTo>
                <a:lnTo>
                  <a:pt x="818" y="0"/>
                </a:lnTo>
                <a:close/>
                <a:moveTo>
                  <a:pt x="0" y="757"/>
                </a:moveTo>
                <a:lnTo>
                  <a:pt x="0" y="0"/>
                </a:lnTo>
                <a:lnTo>
                  <a:pt x="175" y="0"/>
                </a:lnTo>
                <a:lnTo>
                  <a:pt x="175" y="757"/>
                </a:lnTo>
                <a:lnTo>
                  <a:pt x="0" y="757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6" name="Freeform 15"/>
          <p:cNvSpPr>
            <a:spLocks noChangeArrowheads="1"/>
          </p:cNvSpPr>
          <p:nvPr/>
        </p:nvSpPr>
        <p:spPr bwMode="auto">
          <a:xfrm>
            <a:off x="4321176" y="1512095"/>
            <a:ext cx="398463" cy="377825"/>
          </a:xfrm>
          <a:custGeom>
            <a:avLst/>
            <a:gdLst>
              <a:gd name="T0" fmla="*/ 1050 w 1108"/>
              <a:gd name="T1" fmla="*/ 0 h 1051"/>
              <a:gd name="T2" fmla="*/ 1107 w 1108"/>
              <a:gd name="T3" fmla="*/ 57 h 1051"/>
              <a:gd name="T4" fmla="*/ 1107 w 1108"/>
              <a:gd name="T5" fmla="*/ 407 h 1051"/>
              <a:gd name="T6" fmla="*/ 1050 w 1108"/>
              <a:gd name="T7" fmla="*/ 467 h 1051"/>
              <a:gd name="T8" fmla="*/ 57 w 1108"/>
              <a:gd name="T9" fmla="*/ 467 h 1051"/>
              <a:gd name="T10" fmla="*/ 0 w 1108"/>
              <a:gd name="T11" fmla="*/ 407 h 1051"/>
              <a:gd name="T12" fmla="*/ 0 w 1108"/>
              <a:gd name="T13" fmla="*/ 57 h 1051"/>
              <a:gd name="T14" fmla="*/ 57 w 1108"/>
              <a:gd name="T15" fmla="*/ 0 h 1051"/>
              <a:gd name="T16" fmla="*/ 1050 w 1108"/>
              <a:gd name="T17" fmla="*/ 0 h 1051"/>
              <a:gd name="T18" fmla="*/ 1050 w 1108"/>
              <a:gd name="T19" fmla="*/ 582 h 1051"/>
              <a:gd name="T20" fmla="*/ 1107 w 1108"/>
              <a:gd name="T21" fmla="*/ 642 h 1051"/>
              <a:gd name="T22" fmla="*/ 1107 w 1108"/>
              <a:gd name="T23" fmla="*/ 992 h 1051"/>
              <a:gd name="T24" fmla="*/ 1050 w 1108"/>
              <a:gd name="T25" fmla="*/ 1050 h 1051"/>
              <a:gd name="T26" fmla="*/ 57 w 1108"/>
              <a:gd name="T27" fmla="*/ 1050 h 1051"/>
              <a:gd name="T28" fmla="*/ 0 w 1108"/>
              <a:gd name="T29" fmla="*/ 992 h 1051"/>
              <a:gd name="T30" fmla="*/ 0 w 1108"/>
              <a:gd name="T31" fmla="*/ 642 h 1051"/>
              <a:gd name="T32" fmla="*/ 57 w 1108"/>
              <a:gd name="T33" fmla="*/ 582 h 1051"/>
              <a:gd name="T34" fmla="*/ 1050 w 1108"/>
              <a:gd name="T35" fmla="*/ 582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108" h="1051">
                <a:moveTo>
                  <a:pt x="1050" y="0"/>
                </a:moveTo>
                <a:cubicBezTo>
                  <a:pt x="1083" y="0"/>
                  <a:pt x="1107" y="24"/>
                  <a:pt x="1107" y="57"/>
                </a:cubicBezTo>
                <a:lnTo>
                  <a:pt x="1107" y="407"/>
                </a:lnTo>
                <a:cubicBezTo>
                  <a:pt x="1107" y="440"/>
                  <a:pt x="1083" y="467"/>
                  <a:pt x="1050" y="467"/>
                </a:cubicBezTo>
                <a:lnTo>
                  <a:pt x="57" y="467"/>
                </a:lnTo>
                <a:cubicBezTo>
                  <a:pt x="25" y="467"/>
                  <a:pt x="0" y="440"/>
                  <a:pt x="0" y="407"/>
                </a:cubicBezTo>
                <a:lnTo>
                  <a:pt x="0" y="57"/>
                </a:lnTo>
                <a:cubicBezTo>
                  <a:pt x="0" y="24"/>
                  <a:pt x="25" y="0"/>
                  <a:pt x="57" y="0"/>
                </a:cubicBezTo>
                <a:lnTo>
                  <a:pt x="1050" y="0"/>
                </a:lnTo>
                <a:close/>
                <a:moveTo>
                  <a:pt x="1050" y="582"/>
                </a:moveTo>
                <a:cubicBezTo>
                  <a:pt x="1083" y="582"/>
                  <a:pt x="1107" y="609"/>
                  <a:pt x="1107" y="642"/>
                </a:cubicBezTo>
                <a:lnTo>
                  <a:pt x="1107" y="992"/>
                </a:lnTo>
                <a:cubicBezTo>
                  <a:pt x="1107" y="1025"/>
                  <a:pt x="1083" y="1050"/>
                  <a:pt x="1050" y="1050"/>
                </a:cubicBezTo>
                <a:lnTo>
                  <a:pt x="57" y="1050"/>
                </a:lnTo>
                <a:cubicBezTo>
                  <a:pt x="25" y="1050"/>
                  <a:pt x="0" y="1025"/>
                  <a:pt x="0" y="992"/>
                </a:cubicBezTo>
                <a:lnTo>
                  <a:pt x="0" y="642"/>
                </a:lnTo>
                <a:cubicBezTo>
                  <a:pt x="0" y="609"/>
                  <a:pt x="25" y="582"/>
                  <a:pt x="57" y="582"/>
                </a:cubicBezTo>
                <a:lnTo>
                  <a:pt x="1050" y="582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7" name="Freeform 16"/>
          <p:cNvSpPr>
            <a:spLocks noChangeArrowheads="1"/>
          </p:cNvSpPr>
          <p:nvPr/>
        </p:nvSpPr>
        <p:spPr bwMode="auto">
          <a:xfrm>
            <a:off x="5360987" y="1575594"/>
            <a:ext cx="463550" cy="252412"/>
          </a:xfrm>
          <a:custGeom>
            <a:avLst/>
            <a:gdLst>
              <a:gd name="T0" fmla="*/ 1080 w 1286"/>
              <a:gd name="T1" fmla="*/ 350 h 701"/>
              <a:gd name="T2" fmla="*/ 1168 w 1286"/>
              <a:gd name="T3" fmla="*/ 262 h 701"/>
              <a:gd name="T4" fmla="*/ 1080 w 1286"/>
              <a:gd name="T5" fmla="*/ 175 h 701"/>
              <a:gd name="T6" fmla="*/ 993 w 1286"/>
              <a:gd name="T7" fmla="*/ 262 h 701"/>
              <a:gd name="T8" fmla="*/ 1080 w 1286"/>
              <a:gd name="T9" fmla="*/ 350 h 701"/>
              <a:gd name="T10" fmla="*/ 848 w 1286"/>
              <a:gd name="T11" fmla="*/ 525 h 701"/>
              <a:gd name="T12" fmla="*/ 935 w 1286"/>
              <a:gd name="T13" fmla="*/ 437 h 701"/>
              <a:gd name="T14" fmla="*/ 848 w 1286"/>
              <a:gd name="T15" fmla="*/ 350 h 701"/>
              <a:gd name="T16" fmla="*/ 760 w 1286"/>
              <a:gd name="T17" fmla="*/ 437 h 701"/>
              <a:gd name="T18" fmla="*/ 848 w 1286"/>
              <a:gd name="T19" fmla="*/ 525 h 701"/>
              <a:gd name="T20" fmla="*/ 585 w 1286"/>
              <a:gd name="T21" fmla="*/ 407 h 701"/>
              <a:gd name="T22" fmla="*/ 585 w 1286"/>
              <a:gd name="T23" fmla="*/ 292 h 701"/>
              <a:gd name="T24" fmla="*/ 410 w 1286"/>
              <a:gd name="T25" fmla="*/ 292 h 701"/>
              <a:gd name="T26" fmla="*/ 410 w 1286"/>
              <a:gd name="T27" fmla="*/ 117 h 701"/>
              <a:gd name="T28" fmla="*/ 293 w 1286"/>
              <a:gd name="T29" fmla="*/ 117 h 701"/>
              <a:gd name="T30" fmla="*/ 293 w 1286"/>
              <a:gd name="T31" fmla="*/ 292 h 701"/>
              <a:gd name="T32" fmla="*/ 118 w 1286"/>
              <a:gd name="T33" fmla="*/ 292 h 701"/>
              <a:gd name="T34" fmla="*/ 118 w 1286"/>
              <a:gd name="T35" fmla="*/ 407 h 701"/>
              <a:gd name="T36" fmla="*/ 293 w 1286"/>
              <a:gd name="T37" fmla="*/ 407 h 701"/>
              <a:gd name="T38" fmla="*/ 293 w 1286"/>
              <a:gd name="T39" fmla="*/ 582 h 701"/>
              <a:gd name="T40" fmla="*/ 410 w 1286"/>
              <a:gd name="T41" fmla="*/ 582 h 701"/>
              <a:gd name="T42" fmla="*/ 410 w 1286"/>
              <a:gd name="T43" fmla="*/ 407 h 701"/>
              <a:gd name="T44" fmla="*/ 585 w 1286"/>
              <a:gd name="T45" fmla="*/ 407 h 701"/>
              <a:gd name="T46" fmla="*/ 1168 w 1286"/>
              <a:gd name="T47" fmla="*/ 0 h 701"/>
              <a:gd name="T48" fmla="*/ 1285 w 1286"/>
              <a:gd name="T49" fmla="*/ 117 h 701"/>
              <a:gd name="T50" fmla="*/ 1285 w 1286"/>
              <a:gd name="T51" fmla="*/ 582 h 701"/>
              <a:gd name="T52" fmla="*/ 1168 w 1286"/>
              <a:gd name="T53" fmla="*/ 700 h 701"/>
              <a:gd name="T54" fmla="*/ 118 w 1286"/>
              <a:gd name="T55" fmla="*/ 700 h 701"/>
              <a:gd name="T56" fmla="*/ 0 w 1286"/>
              <a:gd name="T57" fmla="*/ 582 h 701"/>
              <a:gd name="T58" fmla="*/ 0 w 1286"/>
              <a:gd name="T59" fmla="*/ 117 h 701"/>
              <a:gd name="T60" fmla="*/ 118 w 1286"/>
              <a:gd name="T61" fmla="*/ 0 h 701"/>
              <a:gd name="T62" fmla="*/ 1168 w 1286"/>
              <a:gd name="T63" fmla="*/ 0 h 7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286" h="701">
                <a:moveTo>
                  <a:pt x="1080" y="350"/>
                </a:moveTo>
                <a:cubicBezTo>
                  <a:pt x="1129" y="350"/>
                  <a:pt x="1168" y="311"/>
                  <a:pt x="1168" y="262"/>
                </a:cubicBezTo>
                <a:cubicBezTo>
                  <a:pt x="1168" y="213"/>
                  <a:pt x="1129" y="175"/>
                  <a:pt x="1080" y="175"/>
                </a:cubicBezTo>
                <a:cubicBezTo>
                  <a:pt x="1031" y="175"/>
                  <a:pt x="993" y="213"/>
                  <a:pt x="993" y="262"/>
                </a:cubicBezTo>
                <a:cubicBezTo>
                  <a:pt x="993" y="311"/>
                  <a:pt x="1031" y="350"/>
                  <a:pt x="1080" y="350"/>
                </a:cubicBezTo>
                <a:close/>
                <a:moveTo>
                  <a:pt x="848" y="525"/>
                </a:moveTo>
                <a:cubicBezTo>
                  <a:pt x="897" y="525"/>
                  <a:pt x="935" y="486"/>
                  <a:pt x="935" y="437"/>
                </a:cubicBezTo>
                <a:cubicBezTo>
                  <a:pt x="935" y="388"/>
                  <a:pt x="897" y="350"/>
                  <a:pt x="848" y="350"/>
                </a:cubicBezTo>
                <a:cubicBezTo>
                  <a:pt x="798" y="350"/>
                  <a:pt x="760" y="388"/>
                  <a:pt x="760" y="437"/>
                </a:cubicBezTo>
                <a:cubicBezTo>
                  <a:pt x="760" y="486"/>
                  <a:pt x="798" y="525"/>
                  <a:pt x="848" y="525"/>
                </a:cubicBezTo>
                <a:close/>
                <a:moveTo>
                  <a:pt x="585" y="407"/>
                </a:moveTo>
                <a:lnTo>
                  <a:pt x="585" y="292"/>
                </a:lnTo>
                <a:lnTo>
                  <a:pt x="410" y="292"/>
                </a:lnTo>
                <a:lnTo>
                  <a:pt x="410" y="117"/>
                </a:lnTo>
                <a:lnTo>
                  <a:pt x="293" y="117"/>
                </a:lnTo>
                <a:lnTo>
                  <a:pt x="293" y="292"/>
                </a:lnTo>
                <a:lnTo>
                  <a:pt x="118" y="292"/>
                </a:lnTo>
                <a:lnTo>
                  <a:pt x="118" y="407"/>
                </a:lnTo>
                <a:lnTo>
                  <a:pt x="293" y="407"/>
                </a:lnTo>
                <a:lnTo>
                  <a:pt x="293" y="582"/>
                </a:lnTo>
                <a:lnTo>
                  <a:pt x="410" y="582"/>
                </a:lnTo>
                <a:lnTo>
                  <a:pt x="410" y="407"/>
                </a:lnTo>
                <a:lnTo>
                  <a:pt x="585" y="407"/>
                </a:lnTo>
                <a:close/>
                <a:moveTo>
                  <a:pt x="1168" y="0"/>
                </a:moveTo>
                <a:cubicBezTo>
                  <a:pt x="1230" y="0"/>
                  <a:pt x="1285" y="54"/>
                  <a:pt x="1285" y="117"/>
                </a:cubicBezTo>
                <a:lnTo>
                  <a:pt x="1285" y="582"/>
                </a:lnTo>
                <a:cubicBezTo>
                  <a:pt x="1285" y="645"/>
                  <a:pt x="1230" y="700"/>
                  <a:pt x="1168" y="700"/>
                </a:cubicBezTo>
                <a:lnTo>
                  <a:pt x="118" y="700"/>
                </a:lnTo>
                <a:cubicBezTo>
                  <a:pt x="55" y="700"/>
                  <a:pt x="0" y="645"/>
                  <a:pt x="0" y="582"/>
                </a:cubicBezTo>
                <a:lnTo>
                  <a:pt x="0" y="117"/>
                </a:lnTo>
                <a:cubicBezTo>
                  <a:pt x="0" y="54"/>
                  <a:pt x="55" y="0"/>
                  <a:pt x="118" y="0"/>
                </a:cubicBezTo>
                <a:lnTo>
                  <a:pt x="1168" y="0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8" name="Freeform 17"/>
          <p:cNvSpPr>
            <a:spLocks noChangeArrowheads="1"/>
          </p:cNvSpPr>
          <p:nvPr/>
        </p:nvSpPr>
        <p:spPr bwMode="auto">
          <a:xfrm>
            <a:off x="6473826" y="1575594"/>
            <a:ext cx="377825" cy="252412"/>
          </a:xfrm>
          <a:custGeom>
            <a:avLst/>
            <a:gdLst>
              <a:gd name="T0" fmla="*/ 818 w 1051"/>
              <a:gd name="T1" fmla="*/ 262 h 701"/>
              <a:gd name="T2" fmla="*/ 1050 w 1051"/>
              <a:gd name="T3" fmla="*/ 30 h 701"/>
              <a:gd name="T4" fmla="*/ 1050 w 1051"/>
              <a:gd name="T5" fmla="*/ 669 h 701"/>
              <a:gd name="T6" fmla="*/ 818 w 1051"/>
              <a:gd name="T7" fmla="*/ 437 h 701"/>
              <a:gd name="T8" fmla="*/ 818 w 1051"/>
              <a:gd name="T9" fmla="*/ 642 h 701"/>
              <a:gd name="T10" fmla="*/ 758 w 1051"/>
              <a:gd name="T11" fmla="*/ 700 h 701"/>
              <a:gd name="T12" fmla="*/ 58 w 1051"/>
              <a:gd name="T13" fmla="*/ 700 h 701"/>
              <a:gd name="T14" fmla="*/ 0 w 1051"/>
              <a:gd name="T15" fmla="*/ 642 h 701"/>
              <a:gd name="T16" fmla="*/ 0 w 1051"/>
              <a:gd name="T17" fmla="*/ 57 h 701"/>
              <a:gd name="T18" fmla="*/ 58 w 1051"/>
              <a:gd name="T19" fmla="*/ 0 h 701"/>
              <a:gd name="T20" fmla="*/ 758 w 1051"/>
              <a:gd name="T21" fmla="*/ 0 h 701"/>
              <a:gd name="T22" fmla="*/ 818 w 1051"/>
              <a:gd name="T23" fmla="*/ 57 h 701"/>
              <a:gd name="T24" fmla="*/ 818 w 1051"/>
              <a:gd name="T25" fmla="*/ 262 h 7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51" h="701">
                <a:moveTo>
                  <a:pt x="818" y="262"/>
                </a:moveTo>
                <a:lnTo>
                  <a:pt x="1050" y="30"/>
                </a:lnTo>
                <a:lnTo>
                  <a:pt x="1050" y="669"/>
                </a:lnTo>
                <a:lnTo>
                  <a:pt x="818" y="437"/>
                </a:lnTo>
                <a:lnTo>
                  <a:pt x="818" y="642"/>
                </a:lnTo>
                <a:cubicBezTo>
                  <a:pt x="818" y="675"/>
                  <a:pt x="791" y="700"/>
                  <a:pt x="758" y="700"/>
                </a:cubicBezTo>
                <a:lnTo>
                  <a:pt x="58" y="700"/>
                </a:lnTo>
                <a:cubicBezTo>
                  <a:pt x="25" y="700"/>
                  <a:pt x="0" y="675"/>
                  <a:pt x="0" y="642"/>
                </a:cubicBezTo>
                <a:lnTo>
                  <a:pt x="0" y="57"/>
                </a:lnTo>
                <a:cubicBezTo>
                  <a:pt x="0" y="24"/>
                  <a:pt x="25" y="0"/>
                  <a:pt x="58" y="0"/>
                </a:cubicBezTo>
                <a:lnTo>
                  <a:pt x="758" y="0"/>
                </a:lnTo>
                <a:cubicBezTo>
                  <a:pt x="791" y="0"/>
                  <a:pt x="818" y="24"/>
                  <a:pt x="818" y="57"/>
                </a:cubicBezTo>
                <a:lnTo>
                  <a:pt x="818" y="262"/>
                </a:lnTo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9" name="Freeform 18"/>
          <p:cNvSpPr>
            <a:spLocks noChangeArrowheads="1"/>
          </p:cNvSpPr>
          <p:nvPr/>
        </p:nvSpPr>
        <p:spPr bwMode="auto">
          <a:xfrm>
            <a:off x="7534276" y="1502569"/>
            <a:ext cx="398463" cy="398463"/>
          </a:xfrm>
          <a:custGeom>
            <a:avLst/>
            <a:gdLst>
              <a:gd name="T0" fmla="*/ 73 w 1108"/>
              <a:gd name="T1" fmla="*/ 0 h 1108"/>
              <a:gd name="T2" fmla="*/ 1107 w 1108"/>
              <a:gd name="T3" fmla="*/ 1033 h 1108"/>
              <a:gd name="T4" fmla="*/ 1033 w 1108"/>
              <a:gd name="T5" fmla="*/ 1107 h 1108"/>
              <a:gd name="T6" fmla="*/ 847 w 1108"/>
              <a:gd name="T7" fmla="*/ 921 h 1108"/>
              <a:gd name="T8" fmla="*/ 814 w 1108"/>
              <a:gd name="T9" fmla="*/ 932 h 1108"/>
              <a:gd name="T10" fmla="*/ 114 w 1108"/>
              <a:gd name="T11" fmla="*/ 932 h 1108"/>
              <a:gd name="T12" fmla="*/ 57 w 1108"/>
              <a:gd name="T13" fmla="*/ 875 h 1108"/>
              <a:gd name="T14" fmla="*/ 57 w 1108"/>
              <a:gd name="T15" fmla="*/ 290 h 1108"/>
              <a:gd name="T16" fmla="*/ 114 w 1108"/>
              <a:gd name="T17" fmla="*/ 232 h 1108"/>
              <a:gd name="T18" fmla="*/ 158 w 1108"/>
              <a:gd name="T19" fmla="*/ 232 h 1108"/>
              <a:gd name="T20" fmla="*/ 0 w 1108"/>
              <a:gd name="T21" fmla="*/ 74 h 1108"/>
              <a:gd name="T22" fmla="*/ 73 w 1108"/>
              <a:gd name="T23" fmla="*/ 0 h 1108"/>
              <a:gd name="T24" fmla="*/ 1107 w 1108"/>
              <a:gd name="T25" fmla="*/ 262 h 1108"/>
              <a:gd name="T26" fmla="*/ 1107 w 1108"/>
              <a:gd name="T27" fmla="*/ 886 h 1108"/>
              <a:gd name="T28" fmla="*/ 454 w 1108"/>
              <a:gd name="T29" fmla="*/ 232 h 1108"/>
              <a:gd name="T30" fmla="*/ 814 w 1108"/>
              <a:gd name="T31" fmla="*/ 232 h 1108"/>
              <a:gd name="T32" fmla="*/ 875 w 1108"/>
              <a:gd name="T33" fmla="*/ 290 h 1108"/>
              <a:gd name="T34" fmla="*/ 875 w 1108"/>
              <a:gd name="T35" fmla="*/ 495 h 1108"/>
              <a:gd name="T36" fmla="*/ 1107 w 1108"/>
              <a:gd name="T37" fmla="*/ 262 h 1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108" h="1108">
                <a:moveTo>
                  <a:pt x="73" y="0"/>
                </a:moveTo>
                <a:lnTo>
                  <a:pt x="1107" y="1033"/>
                </a:lnTo>
                <a:lnTo>
                  <a:pt x="1033" y="1107"/>
                </a:lnTo>
                <a:lnTo>
                  <a:pt x="847" y="921"/>
                </a:lnTo>
                <a:cubicBezTo>
                  <a:pt x="839" y="927"/>
                  <a:pt x="825" y="932"/>
                  <a:pt x="814" y="932"/>
                </a:cubicBezTo>
                <a:lnTo>
                  <a:pt x="114" y="932"/>
                </a:lnTo>
                <a:cubicBezTo>
                  <a:pt x="82" y="932"/>
                  <a:pt x="57" y="908"/>
                  <a:pt x="57" y="875"/>
                </a:cubicBezTo>
                <a:lnTo>
                  <a:pt x="57" y="290"/>
                </a:lnTo>
                <a:cubicBezTo>
                  <a:pt x="57" y="257"/>
                  <a:pt x="82" y="232"/>
                  <a:pt x="114" y="232"/>
                </a:cubicBezTo>
                <a:lnTo>
                  <a:pt x="158" y="232"/>
                </a:lnTo>
                <a:lnTo>
                  <a:pt x="0" y="74"/>
                </a:lnTo>
                <a:lnTo>
                  <a:pt x="73" y="0"/>
                </a:lnTo>
                <a:close/>
                <a:moveTo>
                  <a:pt x="1107" y="262"/>
                </a:moveTo>
                <a:lnTo>
                  <a:pt x="1107" y="886"/>
                </a:lnTo>
                <a:lnTo>
                  <a:pt x="454" y="232"/>
                </a:lnTo>
                <a:lnTo>
                  <a:pt x="814" y="232"/>
                </a:lnTo>
                <a:cubicBezTo>
                  <a:pt x="847" y="232"/>
                  <a:pt x="875" y="257"/>
                  <a:pt x="875" y="290"/>
                </a:cubicBezTo>
                <a:lnTo>
                  <a:pt x="875" y="495"/>
                </a:lnTo>
                <a:lnTo>
                  <a:pt x="1107" y="262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0" name="Freeform 19"/>
          <p:cNvSpPr>
            <a:spLocks noChangeArrowheads="1"/>
          </p:cNvSpPr>
          <p:nvPr/>
        </p:nvSpPr>
        <p:spPr bwMode="auto">
          <a:xfrm>
            <a:off x="8594724" y="1491456"/>
            <a:ext cx="419100" cy="419100"/>
          </a:xfrm>
          <a:custGeom>
            <a:avLst/>
            <a:gdLst>
              <a:gd name="T0" fmla="*/ 582 w 1166"/>
              <a:gd name="T1" fmla="*/ 727 h 1166"/>
              <a:gd name="T2" fmla="*/ 932 w 1166"/>
              <a:gd name="T3" fmla="*/ 465 h 1166"/>
              <a:gd name="T4" fmla="*/ 582 w 1166"/>
              <a:gd name="T5" fmla="*/ 203 h 1166"/>
              <a:gd name="T6" fmla="*/ 582 w 1166"/>
              <a:gd name="T7" fmla="*/ 727 h 1166"/>
              <a:gd name="T8" fmla="*/ 1050 w 1166"/>
              <a:gd name="T9" fmla="*/ 0 h 1166"/>
              <a:gd name="T10" fmla="*/ 1165 w 1166"/>
              <a:gd name="T11" fmla="*/ 115 h 1166"/>
              <a:gd name="T12" fmla="*/ 1165 w 1166"/>
              <a:gd name="T13" fmla="*/ 815 h 1166"/>
              <a:gd name="T14" fmla="*/ 1050 w 1166"/>
              <a:gd name="T15" fmla="*/ 933 h 1166"/>
              <a:gd name="T16" fmla="*/ 350 w 1166"/>
              <a:gd name="T17" fmla="*/ 933 h 1166"/>
              <a:gd name="T18" fmla="*/ 232 w 1166"/>
              <a:gd name="T19" fmla="*/ 815 h 1166"/>
              <a:gd name="T20" fmla="*/ 232 w 1166"/>
              <a:gd name="T21" fmla="*/ 115 h 1166"/>
              <a:gd name="T22" fmla="*/ 350 w 1166"/>
              <a:gd name="T23" fmla="*/ 0 h 1166"/>
              <a:gd name="T24" fmla="*/ 1050 w 1166"/>
              <a:gd name="T25" fmla="*/ 0 h 1166"/>
              <a:gd name="T26" fmla="*/ 115 w 1166"/>
              <a:gd name="T27" fmla="*/ 233 h 1166"/>
              <a:gd name="T28" fmla="*/ 115 w 1166"/>
              <a:gd name="T29" fmla="*/ 1050 h 1166"/>
              <a:gd name="T30" fmla="*/ 932 w 1166"/>
              <a:gd name="T31" fmla="*/ 1050 h 1166"/>
              <a:gd name="T32" fmla="*/ 932 w 1166"/>
              <a:gd name="T33" fmla="*/ 1165 h 1166"/>
              <a:gd name="T34" fmla="*/ 115 w 1166"/>
              <a:gd name="T35" fmla="*/ 1165 h 1166"/>
              <a:gd name="T36" fmla="*/ 0 w 1166"/>
              <a:gd name="T37" fmla="*/ 1050 h 1166"/>
              <a:gd name="T38" fmla="*/ 0 w 1166"/>
              <a:gd name="T39" fmla="*/ 233 h 1166"/>
              <a:gd name="T40" fmla="*/ 115 w 1166"/>
              <a:gd name="T41" fmla="*/ 233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166" h="1166">
                <a:moveTo>
                  <a:pt x="582" y="727"/>
                </a:moveTo>
                <a:lnTo>
                  <a:pt x="932" y="465"/>
                </a:lnTo>
                <a:lnTo>
                  <a:pt x="582" y="203"/>
                </a:lnTo>
                <a:lnTo>
                  <a:pt x="582" y="727"/>
                </a:lnTo>
                <a:close/>
                <a:moveTo>
                  <a:pt x="1050" y="0"/>
                </a:moveTo>
                <a:cubicBezTo>
                  <a:pt x="1113" y="0"/>
                  <a:pt x="1165" y="52"/>
                  <a:pt x="1165" y="115"/>
                </a:cubicBezTo>
                <a:lnTo>
                  <a:pt x="1165" y="815"/>
                </a:lnTo>
                <a:cubicBezTo>
                  <a:pt x="1165" y="878"/>
                  <a:pt x="1113" y="933"/>
                  <a:pt x="1050" y="933"/>
                </a:cubicBezTo>
                <a:lnTo>
                  <a:pt x="350" y="933"/>
                </a:lnTo>
                <a:cubicBezTo>
                  <a:pt x="287" y="933"/>
                  <a:pt x="232" y="878"/>
                  <a:pt x="232" y="815"/>
                </a:cubicBezTo>
                <a:lnTo>
                  <a:pt x="232" y="115"/>
                </a:lnTo>
                <a:cubicBezTo>
                  <a:pt x="232" y="52"/>
                  <a:pt x="287" y="0"/>
                  <a:pt x="350" y="0"/>
                </a:cubicBezTo>
                <a:lnTo>
                  <a:pt x="1050" y="0"/>
                </a:lnTo>
                <a:close/>
                <a:moveTo>
                  <a:pt x="115" y="233"/>
                </a:moveTo>
                <a:lnTo>
                  <a:pt x="115" y="1050"/>
                </a:lnTo>
                <a:lnTo>
                  <a:pt x="932" y="1050"/>
                </a:lnTo>
                <a:lnTo>
                  <a:pt x="932" y="1165"/>
                </a:lnTo>
                <a:lnTo>
                  <a:pt x="115" y="1165"/>
                </a:lnTo>
                <a:cubicBezTo>
                  <a:pt x="52" y="1165"/>
                  <a:pt x="0" y="1113"/>
                  <a:pt x="0" y="1050"/>
                </a:cubicBezTo>
                <a:lnTo>
                  <a:pt x="0" y="233"/>
                </a:lnTo>
                <a:lnTo>
                  <a:pt x="115" y="233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1" name="Freeform 20"/>
          <p:cNvSpPr>
            <a:spLocks noChangeArrowheads="1"/>
          </p:cNvSpPr>
          <p:nvPr/>
        </p:nvSpPr>
        <p:spPr bwMode="auto">
          <a:xfrm>
            <a:off x="9644062" y="1512095"/>
            <a:ext cx="463550" cy="377825"/>
          </a:xfrm>
          <a:custGeom>
            <a:avLst/>
            <a:gdLst>
              <a:gd name="T0" fmla="*/ 1167 w 1286"/>
              <a:gd name="T1" fmla="*/ 757 h 1051"/>
              <a:gd name="T2" fmla="*/ 1167 w 1286"/>
              <a:gd name="T3" fmla="*/ 117 h 1051"/>
              <a:gd name="T4" fmla="*/ 117 w 1286"/>
              <a:gd name="T5" fmla="*/ 117 h 1051"/>
              <a:gd name="T6" fmla="*/ 117 w 1286"/>
              <a:gd name="T7" fmla="*/ 757 h 1051"/>
              <a:gd name="T8" fmla="*/ 1167 w 1286"/>
              <a:gd name="T9" fmla="*/ 757 h 1051"/>
              <a:gd name="T10" fmla="*/ 1167 w 1286"/>
              <a:gd name="T11" fmla="*/ 0 h 1051"/>
              <a:gd name="T12" fmla="*/ 1285 w 1286"/>
              <a:gd name="T13" fmla="*/ 117 h 1051"/>
              <a:gd name="T14" fmla="*/ 1285 w 1286"/>
              <a:gd name="T15" fmla="*/ 932 h 1051"/>
              <a:gd name="T16" fmla="*/ 1167 w 1286"/>
              <a:gd name="T17" fmla="*/ 1050 h 1051"/>
              <a:gd name="T18" fmla="*/ 117 w 1286"/>
              <a:gd name="T19" fmla="*/ 1050 h 1051"/>
              <a:gd name="T20" fmla="*/ 0 w 1286"/>
              <a:gd name="T21" fmla="*/ 932 h 1051"/>
              <a:gd name="T22" fmla="*/ 0 w 1286"/>
              <a:gd name="T23" fmla="*/ 117 h 1051"/>
              <a:gd name="T24" fmla="*/ 117 w 1286"/>
              <a:gd name="T25" fmla="*/ 0 h 1051"/>
              <a:gd name="T26" fmla="*/ 1167 w 1286"/>
              <a:gd name="T27" fmla="*/ 0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286" h="1051">
                <a:moveTo>
                  <a:pt x="1167" y="757"/>
                </a:moveTo>
                <a:lnTo>
                  <a:pt x="1167" y="117"/>
                </a:lnTo>
                <a:lnTo>
                  <a:pt x="117" y="117"/>
                </a:lnTo>
                <a:lnTo>
                  <a:pt x="117" y="757"/>
                </a:lnTo>
                <a:lnTo>
                  <a:pt x="1167" y="757"/>
                </a:lnTo>
                <a:close/>
                <a:moveTo>
                  <a:pt x="1167" y="0"/>
                </a:moveTo>
                <a:cubicBezTo>
                  <a:pt x="1230" y="0"/>
                  <a:pt x="1285" y="54"/>
                  <a:pt x="1285" y="117"/>
                </a:cubicBezTo>
                <a:lnTo>
                  <a:pt x="1285" y="932"/>
                </a:lnTo>
                <a:cubicBezTo>
                  <a:pt x="1285" y="995"/>
                  <a:pt x="1230" y="1050"/>
                  <a:pt x="1167" y="1050"/>
                </a:cubicBezTo>
                <a:lnTo>
                  <a:pt x="117" y="1050"/>
                </a:lnTo>
                <a:cubicBezTo>
                  <a:pt x="54" y="1050"/>
                  <a:pt x="0" y="995"/>
                  <a:pt x="0" y="932"/>
                </a:cubicBezTo>
                <a:lnTo>
                  <a:pt x="0" y="117"/>
                </a:lnTo>
                <a:cubicBezTo>
                  <a:pt x="0" y="54"/>
                  <a:pt x="54" y="0"/>
                  <a:pt x="117" y="0"/>
                </a:cubicBezTo>
                <a:lnTo>
                  <a:pt x="1167" y="0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2" name="Freeform 21"/>
          <p:cNvSpPr>
            <a:spLocks noChangeArrowheads="1"/>
          </p:cNvSpPr>
          <p:nvPr/>
        </p:nvSpPr>
        <p:spPr bwMode="auto">
          <a:xfrm>
            <a:off x="10756901" y="1575594"/>
            <a:ext cx="377825" cy="252412"/>
          </a:xfrm>
          <a:custGeom>
            <a:avLst/>
            <a:gdLst>
              <a:gd name="T0" fmla="*/ 643 w 1051"/>
              <a:gd name="T1" fmla="*/ 407 h 701"/>
              <a:gd name="T2" fmla="*/ 643 w 1051"/>
              <a:gd name="T3" fmla="*/ 292 h 701"/>
              <a:gd name="T4" fmla="*/ 468 w 1051"/>
              <a:gd name="T5" fmla="*/ 292 h 701"/>
              <a:gd name="T6" fmla="*/ 468 w 1051"/>
              <a:gd name="T7" fmla="*/ 117 h 701"/>
              <a:gd name="T8" fmla="*/ 350 w 1051"/>
              <a:gd name="T9" fmla="*/ 117 h 701"/>
              <a:gd name="T10" fmla="*/ 350 w 1051"/>
              <a:gd name="T11" fmla="*/ 292 h 701"/>
              <a:gd name="T12" fmla="*/ 175 w 1051"/>
              <a:gd name="T13" fmla="*/ 292 h 701"/>
              <a:gd name="T14" fmla="*/ 175 w 1051"/>
              <a:gd name="T15" fmla="*/ 407 h 701"/>
              <a:gd name="T16" fmla="*/ 350 w 1051"/>
              <a:gd name="T17" fmla="*/ 407 h 701"/>
              <a:gd name="T18" fmla="*/ 350 w 1051"/>
              <a:gd name="T19" fmla="*/ 582 h 701"/>
              <a:gd name="T20" fmla="*/ 468 w 1051"/>
              <a:gd name="T21" fmla="*/ 582 h 701"/>
              <a:gd name="T22" fmla="*/ 468 w 1051"/>
              <a:gd name="T23" fmla="*/ 407 h 701"/>
              <a:gd name="T24" fmla="*/ 643 w 1051"/>
              <a:gd name="T25" fmla="*/ 407 h 701"/>
              <a:gd name="T26" fmla="*/ 818 w 1051"/>
              <a:gd name="T27" fmla="*/ 262 h 701"/>
              <a:gd name="T28" fmla="*/ 1050 w 1051"/>
              <a:gd name="T29" fmla="*/ 30 h 701"/>
              <a:gd name="T30" fmla="*/ 1050 w 1051"/>
              <a:gd name="T31" fmla="*/ 669 h 701"/>
              <a:gd name="T32" fmla="*/ 818 w 1051"/>
              <a:gd name="T33" fmla="*/ 437 h 701"/>
              <a:gd name="T34" fmla="*/ 818 w 1051"/>
              <a:gd name="T35" fmla="*/ 642 h 701"/>
              <a:gd name="T36" fmla="*/ 757 w 1051"/>
              <a:gd name="T37" fmla="*/ 700 h 701"/>
              <a:gd name="T38" fmla="*/ 57 w 1051"/>
              <a:gd name="T39" fmla="*/ 700 h 701"/>
              <a:gd name="T40" fmla="*/ 0 w 1051"/>
              <a:gd name="T41" fmla="*/ 642 h 701"/>
              <a:gd name="T42" fmla="*/ 0 w 1051"/>
              <a:gd name="T43" fmla="*/ 57 h 701"/>
              <a:gd name="T44" fmla="*/ 57 w 1051"/>
              <a:gd name="T45" fmla="*/ 0 h 701"/>
              <a:gd name="T46" fmla="*/ 757 w 1051"/>
              <a:gd name="T47" fmla="*/ 0 h 701"/>
              <a:gd name="T48" fmla="*/ 818 w 1051"/>
              <a:gd name="T49" fmla="*/ 57 h 701"/>
              <a:gd name="T50" fmla="*/ 818 w 1051"/>
              <a:gd name="T51" fmla="*/ 262 h 7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051" h="701">
                <a:moveTo>
                  <a:pt x="643" y="407"/>
                </a:moveTo>
                <a:lnTo>
                  <a:pt x="643" y="292"/>
                </a:lnTo>
                <a:lnTo>
                  <a:pt x="468" y="292"/>
                </a:lnTo>
                <a:lnTo>
                  <a:pt x="468" y="117"/>
                </a:lnTo>
                <a:lnTo>
                  <a:pt x="350" y="117"/>
                </a:lnTo>
                <a:lnTo>
                  <a:pt x="350" y="292"/>
                </a:lnTo>
                <a:lnTo>
                  <a:pt x="175" y="292"/>
                </a:lnTo>
                <a:lnTo>
                  <a:pt x="175" y="407"/>
                </a:lnTo>
                <a:lnTo>
                  <a:pt x="350" y="407"/>
                </a:lnTo>
                <a:lnTo>
                  <a:pt x="350" y="582"/>
                </a:lnTo>
                <a:lnTo>
                  <a:pt x="468" y="582"/>
                </a:lnTo>
                <a:lnTo>
                  <a:pt x="468" y="407"/>
                </a:lnTo>
                <a:lnTo>
                  <a:pt x="643" y="407"/>
                </a:lnTo>
                <a:close/>
                <a:moveTo>
                  <a:pt x="818" y="262"/>
                </a:moveTo>
                <a:lnTo>
                  <a:pt x="1050" y="30"/>
                </a:lnTo>
                <a:lnTo>
                  <a:pt x="1050" y="669"/>
                </a:lnTo>
                <a:lnTo>
                  <a:pt x="818" y="437"/>
                </a:lnTo>
                <a:lnTo>
                  <a:pt x="818" y="642"/>
                </a:lnTo>
                <a:cubicBezTo>
                  <a:pt x="818" y="675"/>
                  <a:pt x="790" y="700"/>
                  <a:pt x="757" y="700"/>
                </a:cubicBezTo>
                <a:lnTo>
                  <a:pt x="57" y="700"/>
                </a:lnTo>
                <a:cubicBezTo>
                  <a:pt x="25" y="700"/>
                  <a:pt x="0" y="675"/>
                  <a:pt x="0" y="642"/>
                </a:cubicBezTo>
                <a:lnTo>
                  <a:pt x="0" y="57"/>
                </a:lnTo>
                <a:cubicBezTo>
                  <a:pt x="0" y="24"/>
                  <a:pt x="25" y="0"/>
                  <a:pt x="57" y="0"/>
                </a:cubicBezTo>
                <a:lnTo>
                  <a:pt x="757" y="0"/>
                </a:lnTo>
                <a:cubicBezTo>
                  <a:pt x="790" y="0"/>
                  <a:pt x="818" y="24"/>
                  <a:pt x="818" y="57"/>
                </a:cubicBezTo>
                <a:lnTo>
                  <a:pt x="818" y="262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3" name="Freeform 22"/>
          <p:cNvSpPr>
            <a:spLocks noChangeArrowheads="1"/>
          </p:cNvSpPr>
          <p:nvPr/>
        </p:nvSpPr>
        <p:spPr bwMode="auto">
          <a:xfrm>
            <a:off x="1055689" y="2439193"/>
            <a:ext cx="357187" cy="273050"/>
          </a:xfrm>
          <a:custGeom>
            <a:avLst/>
            <a:gdLst>
              <a:gd name="T0" fmla="*/ 700 w 994"/>
              <a:gd name="T1" fmla="*/ 0 h 758"/>
              <a:gd name="T2" fmla="*/ 993 w 994"/>
              <a:gd name="T3" fmla="*/ 0 h 758"/>
              <a:gd name="T4" fmla="*/ 993 w 994"/>
              <a:gd name="T5" fmla="*/ 757 h 758"/>
              <a:gd name="T6" fmla="*/ 700 w 994"/>
              <a:gd name="T7" fmla="*/ 757 h 758"/>
              <a:gd name="T8" fmla="*/ 700 w 994"/>
              <a:gd name="T9" fmla="*/ 0 h 758"/>
              <a:gd name="T10" fmla="*/ 0 w 994"/>
              <a:gd name="T11" fmla="*/ 757 h 758"/>
              <a:gd name="T12" fmla="*/ 0 w 994"/>
              <a:gd name="T13" fmla="*/ 0 h 758"/>
              <a:gd name="T14" fmla="*/ 293 w 994"/>
              <a:gd name="T15" fmla="*/ 0 h 758"/>
              <a:gd name="T16" fmla="*/ 293 w 994"/>
              <a:gd name="T17" fmla="*/ 757 h 758"/>
              <a:gd name="T18" fmla="*/ 0 w 994"/>
              <a:gd name="T19" fmla="*/ 757 h 758"/>
              <a:gd name="T20" fmla="*/ 350 w 994"/>
              <a:gd name="T21" fmla="*/ 757 h 758"/>
              <a:gd name="T22" fmla="*/ 350 w 994"/>
              <a:gd name="T23" fmla="*/ 0 h 758"/>
              <a:gd name="T24" fmla="*/ 643 w 994"/>
              <a:gd name="T25" fmla="*/ 0 h 758"/>
              <a:gd name="T26" fmla="*/ 643 w 994"/>
              <a:gd name="T27" fmla="*/ 757 h 758"/>
              <a:gd name="T28" fmla="*/ 350 w 994"/>
              <a:gd name="T29" fmla="*/ 757 h 7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994" h="758">
                <a:moveTo>
                  <a:pt x="700" y="0"/>
                </a:moveTo>
                <a:lnTo>
                  <a:pt x="993" y="0"/>
                </a:lnTo>
                <a:lnTo>
                  <a:pt x="993" y="757"/>
                </a:lnTo>
                <a:lnTo>
                  <a:pt x="700" y="757"/>
                </a:lnTo>
                <a:lnTo>
                  <a:pt x="700" y="0"/>
                </a:lnTo>
                <a:close/>
                <a:moveTo>
                  <a:pt x="0" y="757"/>
                </a:moveTo>
                <a:lnTo>
                  <a:pt x="0" y="0"/>
                </a:lnTo>
                <a:lnTo>
                  <a:pt x="293" y="0"/>
                </a:lnTo>
                <a:lnTo>
                  <a:pt x="293" y="757"/>
                </a:lnTo>
                <a:lnTo>
                  <a:pt x="0" y="757"/>
                </a:lnTo>
                <a:close/>
                <a:moveTo>
                  <a:pt x="350" y="757"/>
                </a:moveTo>
                <a:lnTo>
                  <a:pt x="350" y="0"/>
                </a:lnTo>
                <a:lnTo>
                  <a:pt x="643" y="0"/>
                </a:lnTo>
                <a:lnTo>
                  <a:pt x="643" y="757"/>
                </a:lnTo>
                <a:lnTo>
                  <a:pt x="350" y="757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4" name="Freeform 23"/>
          <p:cNvSpPr>
            <a:spLocks noChangeArrowheads="1"/>
          </p:cNvSpPr>
          <p:nvPr/>
        </p:nvSpPr>
        <p:spPr bwMode="auto">
          <a:xfrm>
            <a:off x="2112962" y="2429668"/>
            <a:ext cx="398462" cy="293688"/>
          </a:xfrm>
          <a:custGeom>
            <a:avLst/>
            <a:gdLst>
              <a:gd name="T0" fmla="*/ 640 w 1108"/>
              <a:gd name="T1" fmla="*/ 0 h 816"/>
              <a:gd name="T2" fmla="*/ 700 w 1108"/>
              <a:gd name="T3" fmla="*/ 58 h 816"/>
              <a:gd name="T4" fmla="*/ 700 w 1108"/>
              <a:gd name="T5" fmla="*/ 758 h 816"/>
              <a:gd name="T6" fmla="*/ 640 w 1108"/>
              <a:gd name="T7" fmla="*/ 815 h 816"/>
              <a:gd name="T8" fmla="*/ 465 w 1108"/>
              <a:gd name="T9" fmla="*/ 815 h 816"/>
              <a:gd name="T10" fmla="*/ 407 w 1108"/>
              <a:gd name="T11" fmla="*/ 758 h 816"/>
              <a:gd name="T12" fmla="*/ 407 w 1108"/>
              <a:gd name="T13" fmla="*/ 58 h 816"/>
              <a:gd name="T14" fmla="*/ 465 w 1108"/>
              <a:gd name="T15" fmla="*/ 0 h 816"/>
              <a:gd name="T16" fmla="*/ 640 w 1108"/>
              <a:gd name="T17" fmla="*/ 0 h 816"/>
              <a:gd name="T18" fmla="*/ 1050 w 1108"/>
              <a:gd name="T19" fmla="*/ 0 h 816"/>
              <a:gd name="T20" fmla="*/ 1107 w 1108"/>
              <a:gd name="T21" fmla="*/ 58 h 816"/>
              <a:gd name="T22" fmla="*/ 1107 w 1108"/>
              <a:gd name="T23" fmla="*/ 758 h 816"/>
              <a:gd name="T24" fmla="*/ 1050 w 1108"/>
              <a:gd name="T25" fmla="*/ 815 h 816"/>
              <a:gd name="T26" fmla="*/ 875 w 1108"/>
              <a:gd name="T27" fmla="*/ 815 h 816"/>
              <a:gd name="T28" fmla="*/ 815 w 1108"/>
              <a:gd name="T29" fmla="*/ 758 h 816"/>
              <a:gd name="T30" fmla="*/ 815 w 1108"/>
              <a:gd name="T31" fmla="*/ 58 h 816"/>
              <a:gd name="T32" fmla="*/ 875 w 1108"/>
              <a:gd name="T33" fmla="*/ 0 h 816"/>
              <a:gd name="T34" fmla="*/ 1050 w 1108"/>
              <a:gd name="T35" fmla="*/ 0 h 816"/>
              <a:gd name="T36" fmla="*/ 232 w 1108"/>
              <a:gd name="T37" fmla="*/ 0 h 816"/>
              <a:gd name="T38" fmla="*/ 290 w 1108"/>
              <a:gd name="T39" fmla="*/ 58 h 816"/>
              <a:gd name="T40" fmla="*/ 290 w 1108"/>
              <a:gd name="T41" fmla="*/ 758 h 816"/>
              <a:gd name="T42" fmla="*/ 232 w 1108"/>
              <a:gd name="T43" fmla="*/ 815 h 816"/>
              <a:gd name="T44" fmla="*/ 57 w 1108"/>
              <a:gd name="T45" fmla="*/ 815 h 816"/>
              <a:gd name="T46" fmla="*/ 0 w 1108"/>
              <a:gd name="T47" fmla="*/ 758 h 816"/>
              <a:gd name="T48" fmla="*/ 0 w 1108"/>
              <a:gd name="T49" fmla="*/ 58 h 816"/>
              <a:gd name="T50" fmla="*/ 57 w 1108"/>
              <a:gd name="T51" fmla="*/ 0 h 816"/>
              <a:gd name="T52" fmla="*/ 232 w 1108"/>
              <a:gd name="T53" fmla="*/ 0 h 8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108" h="816">
                <a:moveTo>
                  <a:pt x="640" y="0"/>
                </a:moveTo>
                <a:cubicBezTo>
                  <a:pt x="673" y="0"/>
                  <a:pt x="700" y="25"/>
                  <a:pt x="700" y="58"/>
                </a:cubicBezTo>
                <a:lnTo>
                  <a:pt x="700" y="758"/>
                </a:lnTo>
                <a:cubicBezTo>
                  <a:pt x="700" y="790"/>
                  <a:pt x="673" y="815"/>
                  <a:pt x="640" y="815"/>
                </a:cubicBezTo>
                <a:lnTo>
                  <a:pt x="465" y="815"/>
                </a:lnTo>
                <a:cubicBezTo>
                  <a:pt x="432" y="815"/>
                  <a:pt x="407" y="790"/>
                  <a:pt x="407" y="758"/>
                </a:cubicBezTo>
                <a:lnTo>
                  <a:pt x="407" y="58"/>
                </a:lnTo>
                <a:cubicBezTo>
                  <a:pt x="407" y="25"/>
                  <a:pt x="432" y="0"/>
                  <a:pt x="465" y="0"/>
                </a:cubicBezTo>
                <a:lnTo>
                  <a:pt x="640" y="0"/>
                </a:lnTo>
                <a:close/>
                <a:moveTo>
                  <a:pt x="1050" y="0"/>
                </a:moveTo>
                <a:cubicBezTo>
                  <a:pt x="1083" y="0"/>
                  <a:pt x="1107" y="25"/>
                  <a:pt x="1107" y="58"/>
                </a:cubicBezTo>
                <a:lnTo>
                  <a:pt x="1107" y="758"/>
                </a:lnTo>
                <a:cubicBezTo>
                  <a:pt x="1107" y="790"/>
                  <a:pt x="1083" y="815"/>
                  <a:pt x="1050" y="815"/>
                </a:cubicBezTo>
                <a:lnTo>
                  <a:pt x="875" y="815"/>
                </a:lnTo>
                <a:cubicBezTo>
                  <a:pt x="842" y="815"/>
                  <a:pt x="815" y="790"/>
                  <a:pt x="815" y="758"/>
                </a:cubicBezTo>
                <a:lnTo>
                  <a:pt x="815" y="58"/>
                </a:lnTo>
                <a:cubicBezTo>
                  <a:pt x="815" y="25"/>
                  <a:pt x="842" y="0"/>
                  <a:pt x="875" y="0"/>
                </a:cubicBezTo>
                <a:lnTo>
                  <a:pt x="1050" y="0"/>
                </a:lnTo>
                <a:close/>
                <a:moveTo>
                  <a:pt x="232" y="0"/>
                </a:moveTo>
                <a:cubicBezTo>
                  <a:pt x="265" y="0"/>
                  <a:pt x="290" y="25"/>
                  <a:pt x="290" y="58"/>
                </a:cubicBezTo>
                <a:lnTo>
                  <a:pt x="290" y="758"/>
                </a:lnTo>
                <a:cubicBezTo>
                  <a:pt x="290" y="790"/>
                  <a:pt x="265" y="815"/>
                  <a:pt x="232" y="815"/>
                </a:cubicBezTo>
                <a:lnTo>
                  <a:pt x="57" y="815"/>
                </a:lnTo>
                <a:cubicBezTo>
                  <a:pt x="25" y="815"/>
                  <a:pt x="0" y="790"/>
                  <a:pt x="0" y="758"/>
                </a:cubicBezTo>
                <a:lnTo>
                  <a:pt x="0" y="58"/>
                </a:lnTo>
                <a:cubicBezTo>
                  <a:pt x="0" y="25"/>
                  <a:pt x="25" y="0"/>
                  <a:pt x="57" y="0"/>
                </a:cubicBezTo>
                <a:lnTo>
                  <a:pt x="232" y="0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5" name="Freeform 24"/>
          <p:cNvSpPr>
            <a:spLocks noChangeArrowheads="1"/>
          </p:cNvSpPr>
          <p:nvPr/>
        </p:nvSpPr>
        <p:spPr bwMode="auto">
          <a:xfrm>
            <a:off x="3211514" y="2439193"/>
            <a:ext cx="357187" cy="273050"/>
          </a:xfrm>
          <a:custGeom>
            <a:avLst/>
            <a:gdLst>
              <a:gd name="T0" fmla="*/ 0 w 993"/>
              <a:gd name="T1" fmla="*/ 0 h 758"/>
              <a:gd name="T2" fmla="*/ 992 w 993"/>
              <a:gd name="T3" fmla="*/ 0 h 758"/>
              <a:gd name="T4" fmla="*/ 992 w 993"/>
              <a:gd name="T5" fmla="*/ 350 h 758"/>
              <a:gd name="T6" fmla="*/ 0 w 993"/>
              <a:gd name="T7" fmla="*/ 350 h 758"/>
              <a:gd name="T8" fmla="*/ 0 w 993"/>
              <a:gd name="T9" fmla="*/ 0 h 758"/>
              <a:gd name="T10" fmla="*/ 0 w 993"/>
              <a:gd name="T11" fmla="*/ 757 h 758"/>
              <a:gd name="T12" fmla="*/ 0 w 993"/>
              <a:gd name="T13" fmla="*/ 407 h 758"/>
              <a:gd name="T14" fmla="*/ 992 w 993"/>
              <a:gd name="T15" fmla="*/ 407 h 758"/>
              <a:gd name="T16" fmla="*/ 992 w 993"/>
              <a:gd name="T17" fmla="*/ 757 h 758"/>
              <a:gd name="T18" fmla="*/ 0 w 993"/>
              <a:gd name="T19" fmla="*/ 757 h 7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993" h="758">
                <a:moveTo>
                  <a:pt x="0" y="0"/>
                </a:moveTo>
                <a:lnTo>
                  <a:pt x="992" y="0"/>
                </a:lnTo>
                <a:lnTo>
                  <a:pt x="992" y="350"/>
                </a:lnTo>
                <a:lnTo>
                  <a:pt x="0" y="350"/>
                </a:lnTo>
                <a:lnTo>
                  <a:pt x="0" y="0"/>
                </a:lnTo>
                <a:close/>
                <a:moveTo>
                  <a:pt x="0" y="757"/>
                </a:moveTo>
                <a:lnTo>
                  <a:pt x="0" y="407"/>
                </a:lnTo>
                <a:lnTo>
                  <a:pt x="992" y="407"/>
                </a:lnTo>
                <a:lnTo>
                  <a:pt x="992" y="757"/>
                </a:lnTo>
                <a:lnTo>
                  <a:pt x="0" y="757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6" name="Freeform 25"/>
          <p:cNvSpPr>
            <a:spLocks noChangeArrowheads="1"/>
          </p:cNvSpPr>
          <p:nvPr/>
        </p:nvSpPr>
        <p:spPr bwMode="auto">
          <a:xfrm>
            <a:off x="4289424" y="2439193"/>
            <a:ext cx="357188" cy="273050"/>
          </a:xfrm>
          <a:custGeom>
            <a:avLst/>
            <a:gdLst>
              <a:gd name="T0" fmla="*/ 350 w 994"/>
              <a:gd name="T1" fmla="*/ 0 h 758"/>
              <a:gd name="T2" fmla="*/ 993 w 994"/>
              <a:gd name="T3" fmla="*/ 0 h 758"/>
              <a:gd name="T4" fmla="*/ 993 w 994"/>
              <a:gd name="T5" fmla="*/ 350 h 758"/>
              <a:gd name="T6" fmla="*/ 350 w 994"/>
              <a:gd name="T7" fmla="*/ 350 h 758"/>
              <a:gd name="T8" fmla="*/ 350 w 994"/>
              <a:gd name="T9" fmla="*/ 0 h 758"/>
              <a:gd name="T10" fmla="*/ 700 w 994"/>
              <a:gd name="T11" fmla="*/ 757 h 758"/>
              <a:gd name="T12" fmla="*/ 700 w 994"/>
              <a:gd name="T13" fmla="*/ 407 h 758"/>
              <a:gd name="T14" fmla="*/ 993 w 994"/>
              <a:gd name="T15" fmla="*/ 407 h 758"/>
              <a:gd name="T16" fmla="*/ 993 w 994"/>
              <a:gd name="T17" fmla="*/ 757 h 758"/>
              <a:gd name="T18" fmla="*/ 700 w 994"/>
              <a:gd name="T19" fmla="*/ 757 h 758"/>
              <a:gd name="T20" fmla="*/ 0 w 994"/>
              <a:gd name="T21" fmla="*/ 757 h 758"/>
              <a:gd name="T22" fmla="*/ 0 w 994"/>
              <a:gd name="T23" fmla="*/ 0 h 758"/>
              <a:gd name="T24" fmla="*/ 293 w 994"/>
              <a:gd name="T25" fmla="*/ 0 h 758"/>
              <a:gd name="T26" fmla="*/ 293 w 994"/>
              <a:gd name="T27" fmla="*/ 757 h 758"/>
              <a:gd name="T28" fmla="*/ 0 w 994"/>
              <a:gd name="T29" fmla="*/ 757 h 758"/>
              <a:gd name="T30" fmla="*/ 350 w 994"/>
              <a:gd name="T31" fmla="*/ 757 h 758"/>
              <a:gd name="T32" fmla="*/ 350 w 994"/>
              <a:gd name="T33" fmla="*/ 407 h 758"/>
              <a:gd name="T34" fmla="*/ 643 w 994"/>
              <a:gd name="T35" fmla="*/ 407 h 758"/>
              <a:gd name="T36" fmla="*/ 643 w 994"/>
              <a:gd name="T37" fmla="*/ 757 h 758"/>
              <a:gd name="T38" fmla="*/ 350 w 994"/>
              <a:gd name="T39" fmla="*/ 757 h 7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994" h="758">
                <a:moveTo>
                  <a:pt x="350" y="0"/>
                </a:moveTo>
                <a:lnTo>
                  <a:pt x="993" y="0"/>
                </a:lnTo>
                <a:lnTo>
                  <a:pt x="993" y="350"/>
                </a:lnTo>
                <a:lnTo>
                  <a:pt x="350" y="350"/>
                </a:lnTo>
                <a:lnTo>
                  <a:pt x="350" y="0"/>
                </a:lnTo>
                <a:close/>
                <a:moveTo>
                  <a:pt x="700" y="757"/>
                </a:moveTo>
                <a:lnTo>
                  <a:pt x="700" y="407"/>
                </a:lnTo>
                <a:lnTo>
                  <a:pt x="993" y="407"/>
                </a:lnTo>
                <a:lnTo>
                  <a:pt x="993" y="757"/>
                </a:lnTo>
                <a:lnTo>
                  <a:pt x="700" y="757"/>
                </a:lnTo>
                <a:close/>
                <a:moveTo>
                  <a:pt x="0" y="757"/>
                </a:moveTo>
                <a:lnTo>
                  <a:pt x="0" y="0"/>
                </a:lnTo>
                <a:lnTo>
                  <a:pt x="293" y="0"/>
                </a:lnTo>
                <a:lnTo>
                  <a:pt x="293" y="757"/>
                </a:lnTo>
                <a:lnTo>
                  <a:pt x="0" y="757"/>
                </a:lnTo>
                <a:close/>
                <a:moveTo>
                  <a:pt x="350" y="757"/>
                </a:moveTo>
                <a:lnTo>
                  <a:pt x="350" y="407"/>
                </a:lnTo>
                <a:lnTo>
                  <a:pt x="643" y="407"/>
                </a:lnTo>
                <a:lnTo>
                  <a:pt x="643" y="757"/>
                </a:lnTo>
                <a:lnTo>
                  <a:pt x="350" y="757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7" name="Freeform 26"/>
          <p:cNvSpPr>
            <a:spLocks noChangeArrowheads="1"/>
          </p:cNvSpPr>
          <p:nvPr/>
        </p:nvSpPr>
        <p:spPr bwMode="auto">
          <a:xfrm>
            <a:off x="5367339" y="2439193"/>
            <a:ext cx="357187" cy="273050"/>
          </a:xfrm>
          <a:custGeom>
            <a:avLst/>
            <a:gdLst>
              <a:gd name="T0" fmla="*/ 700 w 994"/>
              <a:gd name="T1" fmla="*/ 0 h 758"/>
              <a:gd name="T2" fmla="*/ 993 w 994"/>
              <a:gd name="T3" fmla="*/ 0 h 758"/>
              <a:gd name="T4" fmla="*/ 993 w 994"/>
              <a:gd name="T5" fmla="*/ 350 h 758"/>
              <a:gd name="T6" fmla="*/ 700 w 994"/>
              <a:gd name="T7" fmla="*/ 350 h 758"/>
              <a:gd name="T8" fmla="*/ 700 w 994"/>
              <a:gd name="T9" fmla="*/ 0 h 758"/>
              <a:gd name="T10" fmla="*/ 350 w 994"/>
              <a:gd name="T11" fmla="*/ 350 h 758"/>
              <a:gd name="T12" fmla="*/ 350 w 994"/>
              <a:gd name="T13" fmla="*/ 0 h 758"/>
              <a:gd name="T14" fmla="*/ 643 w 994"/>
              <a:gd name="T15" fmla="*/ 0 h 758"/>
              <a:gd name="T16" fmla="*/ 643 w 994"/>
              <a:gd name="T17" fmla="*/ 350 h 758"/>
              <a:gd name="T18" fmla="*/ 350 w 994"/>
              <a:gd name="T19" fmla="*/ 350 h 758"/>
              <a:gd name="T20" fmla="*/ 700 w 994"/>
              <a:gd name="T21" fmla="*/ 757 h 758"/>
              <a:gd name="T22" fmla="*/ 700 w 994"/>
              <a:gd name="T23" fmla="*/ 407 h 758"/>
              <a:gd name="T24" fmla="*/ 993 w 994"/>
              <a:gd name="T25" fmla="*/ 407 h 758"/>
              <a:gd name="T26" fmla="*/ 993 w 994"/>
              <a:gd name="T27" fmla="*/ 757 h 758"/>
              <a:gd name="T28" fmla="*/ 700 w 994"/>
              <a:gd name="T29" fmla="*/ 757 h 758"/>
              <a:gd name="T30" fmla="*/ 350 w 994"/>
              <a:gd name="T31" fmla="*/ 757 h 758"/>
              <a:gd name="T32" fmla="*/ 350 w 994"/>
              <a:gd name="T33" fmla="*/ 407 h 758"/>
              <a:gd name="T34" fmla="*/ 643 w 994"/>
              <a:gd name="T35" fmla="*/ 407 h 758"/>
              <a:gd name="T36" fmla="*/ 643 w 994"/>
              <a:gd name="T37" fmla="*/ 757 h 758"/>
              <a:gd name="T38" fmla="*/ 350 w 994"/>
              <a:gd name="T39" fmla="*/ 757 h 758"/>
              <a:gd name="T40" fmla="*/ 0 w 994"/>
              <a:gd name="T41" fmla="*/ 757 h 758"/>
              <a:gd name="T42" fmla="*/ 0 w 994"/>
              <a:gd name="T43" fmla="*/ 407 h 758"/>
              <a:gd name="T44" fmla="*/ 293 w 994"/>
              <a:gd name="T45" fmla="*/ 407 h 758"/>
              <a:gd name="T46" fmla="*/ 293 w 994"/>
              <a:gd name="T47" fmla="*/ 757 h 758"/>
              <a:gd name="T48" fmla="*/ 0 w 994"/>
              <a:gd name="T49" fmla="*/ 757 h 758"/>
              <a:gd name="T50" fmla="*/ 0 w 994"/>
              <a:gd name="T51" fmla="*/ 350 h 758"/>
              <a:gd name="T52" fmla="*/ 0 w 994"/>
              <a:gd name="T53" fmla="*/ 0 h 758"/>
              <a:gd name="T54" fmla="*/ 293 w 994"/>
              <a:gd name="T55" fmla="*/ 0 h 758"/>
              <a:gd name="T56" fmla="*/ 293 w 994"/>
              <a:gd name="T57" fmla="*/ 350 h 758"/>
              <a:gd name="T58" fmla="*/ 0 w 994"/>
              <a:gd name="T59" fmla="*/ 350 h 7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994" h="758">
                <a:moveTo>
                  <a:pt x="700" y="0"/>
                </a:moveTo>
                <a:lnTo>
                  <a:pt x="993" y="0"/>
                </a:lnTo>
                <a:lnTo>
                  <a:pt x="993" y="350"/>
                </a:lnTo>
                <a:lnTo>
                  <a:pt x="700" y="350"/>
                </a:lnTo>
                <a:lnTo>
                  <a:pt x="700" y="0"/>
                </a:lnTo>
                <a:close/>
                <a:moveTo>
                  <a:pt x="350" y="350"/>
                </a:moveTo>
                <a:lnTo>
                  <a:pt x="350" y="0"/>
                </a:lnTo>
                <a:lnTo>
                  <a:pt x="643" y="0"/>
                </a:lnTo>
                <a:lnTo>
                  <a:pt x="643" y="350"/>
                </a:lnTo>
                <a:lnTo>
                  <a:pt x="350" y="350"/>
                </a:lnTo>
                <a:close/>
                <a:moveTo>
                  <a:pt x="700" y="757"/>
                </a:moveTo>
                <a:lnTo>
                  <a:pt x="700" y="407"/>
                </a:lnTo>
                <a:lnTo>
                  <a:pt x="993" y="407"/>
                </a:lnTo>
                <a:lnTo>
                  <a:pt x="993" y="757"/>
                </a:lnTo>
                <a:lnTo>
                  <a:pt x="700" y="757"/>
                </a:lnTo>
                <a:close/>
                <a:moveTo>
                  <a:pt x="350" y="757"/>
                </a:moveTo>
                <a:lnTo>
                  <a:pt x="350" y="407"/>
                </a:lnTo>
                <a:lnTo>
                  <a:pt x="643" y="407"/>
                </a:lnTo>
                <a:lnTo>
                  <a:pt x="643" y="757"/>
                </a:lnTo>
                <a:lnTo>
                  <a:pt x="350" y="757"/>
                </a:lnTo>
                <a:close/>
                <a:moveTo>
                  <a:pt x="0" y="757"/>
                </a:moveTo>
                <a:lnTo>
                  <a:pt x="0" y="407"/>
                </a:lnTo>
                <a:lnTo>
                  <a:pt x="293" y="407"/>
                </a:lnTo>
                <a:lnTo>
                  <a:pt x="293" y="757"/>
                </a:lnTo>
                <a:lnTo>
                  <a:pt x="0" y="757"/>
                </a:lnTo>
                <a:close/>
                <a:moveTo>
                  <a:pt x="0" y="350"/>
                </a:moveTo>
                <a:lnTo>
                  <a:pt x="0" y="0"/>
                </a:lnTo>
                <a:lnTo>
                  <a:pt x="293" y="0"/>
                </a:lnTo>
                <a:lnTo>
                  <a:pt x="293" y="350"/>
                </a:lnTo>
                <a:lnTo>
                  <a:pt x="0" y="350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8" name="Freeform 27"/>
          <p:cNvSpPr>
            <a:spLocks noChangeArrowheads="1"/>
          </p:cNvSpPr>
          <p:nvPr/>
        </p:nvSpPr>
        <p:spPr bwMode="auto">
          <a:xfrm>
            <a:off x="6445249" y="2429668"/>
            <a:ext cx="357188" cy="293688"/>
          </a:xfrm>
          <a:custGeom>
            <a:avLst/>
            <a:gdLst>
              <a:gd name="T0" fmla="*/ 292 w 993"/>
              <a:gd name="T1" fmla="*/ 0 h 816"/>
              <a:gd name="T2" fmla="*/ 992 w 993"/>
              <a:gd name="T3" fmla="*/ 0 h 816"/>
              <a:gd name="T4" fmla="*/ 992 w 993"/>
              <a:gd name="T5" fmla="*/ 233 h 816"/>
              <a:gd name="T6" fmla="*/ 292 w 993"/>
              <a:gd name="T7" fmla="*/ 233 h 816"/>
              <a:gd name="T8" fmla="*/ 292 w 993"/>
              <a:gd name="T9" fmla="*/ 0 h 816"/>
              <a:gd name="T10" fmla="*/ 292 w 993"/>
              <a:gd name="T11" fmla="*/ 815 h 816"/>
              <a:gd name="T12" fmla="*/ 292 w 993"/>
              <a:gd name="T13" fmla="*/ 583 h 816"/>
              <a:gd name="T14" fmla="*/ 992 w 993"/>
              <a:gd name="T15" fmla="*/ 583 h 816"/>
              <a:gd name="T16" fmla="*/ 992 w 993"/>
              <a:gd name="T17" fmla="*/ 815 h 816"/>
              <a:gd name="T18" fmla="*/ 292 w 993"/>
              <a:gd name="T19" fmla="*/ 815 h 816"/>
              <a:gd name="T20" fmla="*/ 292 w 993"/>
              <a:gd name="T21" fmla="*/ 525 h 816"/>
              <a:gd name="T22" fmla="*/ 292 w 993"/>
              <a:gd name="T23" fmla="*/ 290 h 816"/>
              <a:gd name="T24" fmla="*/ 992 w 993"/>
              <a:gd name="T25" fmla="*/ 290 h 816"/>
              <a:gd name="T26" fmla="*/ 992 w 993"/>
              <a:gd name="T27" fmla="*/ 525 h 816"/>
              <a:gd name="T28" fmla="*/ 292 w 993"/>
              <a:gd name="T29" fmla="*/ 525 h 816"/>
              <a:gd name="T30" fmla="*/ 0 w 993"/>
              <a:gd name="T31" fmla="*/ 233 h 816"/>
              <a:gd name="T32" fmla="*/ 0 w 993"/>
              <a:gd name="T33" fmla="*/ 0 h 816"/>
              <a:gd name="T34" fmla="*/ 235 w 993"/>
              <a:gd name="T35" fmla="*/ 0 h 816"/>
              <a:gd name="T36" fmla="*/ 235 w 993"/>
              <a:gd name="T37" fmla="*/ 233 h 816"/>
              <a:gd name="T38" fmla="*/ 0 w 993"/>
              <a:gd name="T39" fmla="*/ 233 h 816"/>
              <a:gd name="T40" fmla="*/ 0 w 993"/>
              <a:gd name="T41" fmla="*/ 815 h 816"/>
              <a:gd name="T42" fmla="*/ 0 w 993"/>
              <a:gd name="T43" fmla="*/ 583 h 816"/>
              <a:gd name="T44" fmla="*/ 235 w 993"/>
              <a:gd name="T45" fmla="*/ 583 h 816"/>
              <a:gd name="T46" fmla="*/ 235 w 993"/>
              <a:gd name="T47" fmla="*/ 815 h 816"/>
              <a:gd name="T48" fmla="*/ 0 w 993"/>
              <a:gd name="T49" fmla="*/ 815 h 816"/>
              <a:gd name="T50" fmla="*/ 0 w 993"/>
              <a:gd name="T51" fmla="*/ 525 h 816"/>
              <a:gd name="T52" fmla="*/ 0 w 993"/>
              <a:gd name="T53" fmla="*/ 290 h 816"/>
              <a:gd name="T54" fmla="*/ 235 w 993"/>
              <a:gd name="T55" fmla="*/ 290 h 816"/>
              <a:gd name="T56" fmla="*/ 235 w 993"/>
              <a:gd name="T57" fmla="*/ 525 h 816"/>
              <a:gd name="T58" fmla="*/ 0 w 993"/>
              <a:gd name="T59" fmla="*/ 525 h 8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993" h="816">
                <a:moveTo>
                  <a:pt x="292" y="0"/>
                </a:moveTo>
                <a:lnTo>
                  <a:pt x="992" y="0"/>
                </a:lnTo>
                <a:lnTo>
                  <a:pt x="992" y="233"/>
                </a:lnTo>
                <a:lnTo>
                  <a:pt x="292" y="233"/>
                </a:lnTo>
                <a:lnTo>
                  <a:pt x="292" y="0"/>
                </a:lnTo>
                <a:close/>
                <a:moveTo>
                  <a:pt x="292" y="815"/>
                </a:moveTo>
                <a:lnTo>
                  <a:pt x="292" y="583"/>
                </a:lnTo>
                <a:lnTo>
                  <a:pt x="992" y="583"/>
                </a:lnTo>
                <a:lnTo>
                  <a:pt x="992" y="815"/>
                </a:lnTo>
                <a:lnTo>
                  <a:pt x="292" y="815"/>
                </a:lnTo>
                <a:close/>
                <a:moveTo>
                  <a:pt x="292" y="525"/>
                </a:moveTo>
                <a:lnTo>
                  <a:pt x="292" y="290"/>
                </a:lnTo>
                <a:lnTo>
                  <a:pt x="992" y="290"/>
                </a:lnTo>
                <a:lnTo>
                  <a:pt x="992" y="525"/>
                </a:lnTo>
                <a:lnTo>
                  <a:pt x="292" y="525"/>
                </a:lnTo>
                <a:close/>
                <a:moveTo>
                  <a:pt x="0" y="233"/>
                </a:moveTo>
                <a:lnTo>
                  <a:pt x="0" y="0"/>
                </a:lnTo>
                <a:lnTo>
                  <a:pt x="235" y="0"/>
                </a:lnTo>
                <a:lnTo>
                  <a:pt x="235" y="233"/>
                </a:lnTo>
                <a:lnTo>
                  <a:pt x="0" y="233"/>
                </a:lnTo>
                <a:close/>
                <a:moveTo>
                  <a:pt x="0" y="815"/>
                </a:moveTo>
                <a:lnTo>
                  <a:pt x="0" y="583"/>
                </a:lnTo>
                <a:lnTo>
                  <a:pt x="235" y="583"/>
                </a:lnTo>
                <a:lnTo>
                  <a:pt x="235" y="815"/>
                </a:lnTo>
                <a:lnTo>
                  <a:pt x="0" y="815"/>
                </a:lnTo>
                <a:close/>
                <a:moveTo>
                  <a:pt x="0" y="525"/>
                </a:moveTo>
                <a:lnTo>
                  <a:pt x="0" y="290"/>
                </a:lnTo>
                <a:lnTo>
                  <a:pt x="235" y="290"/>
                </a:lnTo>
                <a:lnTo>
                  <a:pt x="235" y="525"/>
                </a:lnTo>
                <a:lnTo>
                  <a:pt x="0" y="525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9" name="Freeform 28"/>
          <p:cNvSpPr>
            <a:spLocks noChangeArrowheads="1"/>
          </p:cNvSpPr>
          <p:nvPr/>
        </p:nvSpPr>
        <p:spPr bwMode="auto">
          <a:xfrm>
            <a:off x="7534274" y="2429668"/>
            <a:ext cx="336550" cy="293688"/>
          </a:xfrm>
          <a:custGeom>
            <a:avLst/>
            <a:gdLst>
              <a:gd name="T0" fmla="*/ 0 w 936"/>
              <a:gd name="T1" fmla="*/ 0 h 816"/>
              <a:gd name="T2" fmla="*/ 935 w 936"/>
              <a:gd name="T3" fmla="*/ 0 h 816"/>
              <a:gd name="T4" fmla="*/ 935 w 936"/>
              <a:gd name="T5" fmla="*/ 115 h 816"/>
              <a:gd name="T6" fmla="*/ 0 w 936"/>
              <a:gd name="T7" fmla="*/ 115 h 816"/>
              <a:gd name="T8" fmla="*/ 0 w 936"/>
              <a:gd name="T9" fmla="*/ 0 h 816"/>
              <a:gd name="T10" fmla="*/ 0 w 936"/>
              <a:gd name="T11" fmla="*/ 350 h 816"/>
              <a:gd name="T12" fmla="*/ 0 w 936"/>
              <a:gd name="T13" fmla="*/ 233 h 816"/>
              <a:gd name="T14" fmla="*/ 935 w 936"/>
              <a:gd name="T15" fmla="*/ 233 h 816"/>
              <a:gd name="T16" fmla="*/ 935 w 936"/>
              <a:gd name="T17" fmla="*/ 350 h 816"/>
              <a:gd name="T18" fmla="*/ 0 w 936"/>
              <a:gd name="T19" fmla="*/ 350 h 816"/>
              <a:gd name="T20" fmla="*/ 0 w 936"/>
              <a:gd name="T21" fmla="*/ 815 h 816"/>
              <a:gd name="T22" fmla="*/ 0 w 936"/>
              <a:gd name="T23" fmla="*/ 700 h 816"/>
              <a:gd name="T24" fmla="*/ 935 w 936"/>
              <a:gd name="T25" fmla="*/ 700 h 816"/>
              <a:gd name="T26" fmla="*/ 935 w 936"/>
              <a:gd name="T27" fmla="*/ 815 h 816"/>
              <a:gd name="T28" fmla="*/ 0 w 936"/>
              <a:gd name="T29" fmla="*/ 815 h 816"/>
              <a:gd name="T30" fmla="*/ 0 w 936"/>
              <a:gd name="T31" fmla="*/ 583 h 816"/>
              <a:gd name="T32" fmla="*/ 0 w 936"/>
              <a:gd name="T33" fmla="*/ 465 h 816"/>
              <a:gd name="T34" fmla="*/ 935 w 936"/>
              <a:gd name="T35" fmla="*/ 465 h 816"/>
              <a:gd name="T36" fmla="*/ 935 w 936"/>
              <a:gd name="T37" fmla="*/ 583 h 816"/>
              <a:gd name="T38" fmla="*/ 0 w 936"/>
              <a:gd name="T39" fmla="*/ 583 h 8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936" h="816">
                <a:moveTo>
                  <a:pt x="0" y="0"/>
                </a:moveTo>
                <a:lnTo>
                  <a:pt x="935" y="0"/>
                </a:lnTo>
                <a:lnTo>
                  <a:pt x="935" y="115"/>
                </a:lnTo>
                <a:lnTo>
                  <a:pt x="0" y="115"/>
                </a:lnTo>
                <a:lnTo>
                  <a:pt x="0" y="0"/>
                </a:lnTo>
                <a:close/>
                <a:moveTo>
                  <a:pt x="0" y="350"/>
                </a:moveTo>
                <a:lnTo>
                  <a:pt x="0" y="233"/>
                </a:lnTo>
                <a:lnTo>
                  <a:pt x="935" y="233"/>
                </a:lnTo>
                <a:lnTo>
                  <a:pt x="935" y="350"/>
                </a:lnTo>
                <a:lnTo>
                  <a:pt x="0" y="350"/>
                </a:lnTo>
                <a:close/>
                <a:moveTo>
                  <a:pt x="0" y="815"/>
                </a:moveTo>
                <a:lnTo>
                  <a:pt x="0" y="700"/>
                </a:lnTo>
                <a:lnTo>
                  <a:pt x="935" y="700"/>
                </a:lnTo>
                <a:lnTo>
                  <a:pt x="935" y="815"/>
                </a:lnTo>
                <a:lnTo>
                  <a:pt x="0" y="815"/>
                </a:lnTo>
                <a:close/>
                <a:moveTo>
                  <a:pt x="0" y="583"/>
                </a:moveTo>
                <a:lnTo>
                  <a:pt x="0" y="465"/>
                </a:lnTo>
                <a:lnTo>
                  <a:pt x="935" y="465"/>
                </a:lnTo>
                <a:lnTo>
                  <a:pt x="935" y="583"/>
                </a:lnTo>
                <a:lnTo>
                  <a:pt x="0" y="583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0" name="Freeform 29"/>
          <p:cNvSpPr>
            <a:spLocks noChangeArrowheads="1"/>
          </p:cNvSpPr>
          <p:nvPr/>
        </p:nvSpPr>
        <p:spPr bwMode="auto">
          <a:xfrm>
            <a:off x="8580437" y="2386808"/>
            <a:ext cx="398462" cy="377825"/>
          </a:xfrm>
          <a:custGeom>
            <a:avLst/>
            <a:gdLst>
              <a:gd name="T0" fmla="*/ 0 w 1108"/>
              <a:gd name="T1" fmla="*/ 0 h 1051"/>
              <a:gd name="T2" fmla="*/ 1107 w 1108"/>
              <a:gd name="T3" fmla="*/ 0 h 1051"/>
              <a:gd name="T4" fmla="*/ 1107 w 1108"/>
              <a:gd name="T5" fmla="*/ 175 h 1051"/>
              <a:gd name="T6" fmla="*/ 0 w 1108"/>
              <a:gd name="T7" fmla="*/ 175 h 1051"/>
              <a:gd name="T8" fmla="*/ 0 w 1108"/>
              <a:gd name="T9" fmla="*/ 0 h 1051"/>
              <a:gd name="T10" fmla="*/ 1050 w 1108"/>
              <a:gd name="T11" fmla="*/ 292 h 1051"/>
              <a:gd name="T12" fmla="*/ 1107 w 1108"/>
              <a:gd name="T13" fmla="*/ 350 h 1051"/>
              <a:gd name="T14" fmla="*/ 1107 w 1108"/>
              <a:gd name="T15" fmla="*/ 700 h 1051"/>
              <a:gd name="T16" fmla="*/ 1050 w 1108"/>
              <a:gd name="T17" fmla="*/ 757 h 1051"/>
              <a:gd name="T18" fmla="*/ 57 w 1108"/>
              <a:gd name="T19" fmla="*/ 757 h 1051"/>
              <a:gd name="T20" fmla="*/ 0 w 1108"/>
              <a:gd name="T21" fmla="*/ 700 h 1051"/>
              <a:gd name="T22" fmla="*/ 0 w 1108"/>
              <a:gd name="T23" fmla="*/ 350 h 1051"/>
              <a:gd name="T24" fmla="*/ 57 w 1108"/>
              <a:gd name="T25" fmla="*/ 292 h 1051"/>
              <a:gd name="T26" fmla="*/ 1050 w 1108"/>
              <a:gd name="T27" fmla="*/ 292 h 1051"/>
              <a:gd name="T28" fmla="*/ 0 w 1108"/>
              <a:gd name="T29" fmla="*/ 1050 h 1051"/>
              <a:gd name="T30" fmla="*/ 0 w 1108"/>
              <a:gd name="T31" fmla="*/ 875 h 1051"/>
              <a:gd name="T32" fmla="*/ 1107 w 1108"/>
              <a:gd name="T33" fmla="*/ 875 h 1051"/>
              <a:gd name="T34" fmla="*/ 1107 w 1108"/>
              <a:gd name="T35" fmla="*/ 1050 h 1051"/>
              <a:gd name="T36" fmla="*/ 0 w 1108"/>
              <a:gd name="T37" fmla="*/ 1050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108" h="1051">
                <a:moveTo>
                  <a:pt x="0" y="0"/>
                </a:moveTo>
                <a:lnTo>
                  <a:pt x="1107" y="0"/>
                </a:lnTo>
                <a:lnTo>
                  <a:pt x="1107" y="175"/>
                </a:lnTo>
                <a:lnTo>
                  <a:pt x="0" y="175"/>
                </a:lnTo>
                <a:lnTo>
                  <a:pt x="0" y="0"/>
                </a:lnTo>
                <a:close/>
                <a:moveTo>
                  <a:pt x="1050" y="292"/>
                </a:moveTo>
                <a:cubicBezTo>
                  <a:pt x="1083" y="292"/>
                  <a:pt x="1107" y="317"/>
                  <a:pt x="1107" y="350"/>
                </a:cubicBezTo>
                <a:lnTo>
                  <a:pt x="1107" y="700"/>
                </a:lnTo>
                <a:cubicBezTo>
                  <a:pt x="1107" y="732"/>
                  <a:pt x="1083" y="757"/>
                  <a:pt x="1050" y="757"/>
                </a:cubicBezTo>
                <a:lnTo>
                  <a:pt x="57" y="757"/>
                </a:lnTo>
                <a:cubicBezTo>
                  <a:pt x="25" y="757"/>
                  <a:pt x="0" y="732"/>
                  <a:pt x="0" y="700"/>
                </a:cubicBezTo>
                <a:lnTo>
                  <a:pt x="0" y="350"/>
                </a:lnTo>
                <a:cubicBezTo>
                  <a:pt x="0" y="317"/>
                  <a:pt x="25" y="292"/>
                  <a:pt x="57" y="292"/>
                </a:cubicBezTo>
                <a:lnTo>
                  <a:pt x="1050" y="292"/>
                </a:lnTo>
                <a:close/>
                <a:moveTo>
                  <a:pt x="0" y="1050"/>
                </a:moveTo>
                <a:lnTo>
                  <a:pt x="0" y="875"/>
                </a:lnTo>
                <a:lnTo>
                  <a:pt x="1107" y="875"/>
                </a:lnTo>
                <a:lnTo>
                  <a:pt x="1107" y="1050"/>
                </a:lnTo>
                <a:lnTo>
                  <a:pt x="0" y="1050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1" name="Freeform 30"/>
          <p:cNvSpPr>
            <a:spLocks noChangeArrowheads="1"/>
          </p:cNvSpPr>
          <p:nvPr/>
        </p:nvSpPr>
        <p:spPr bwMode="auto">
          <a:xfrm>
            <a:off x="9658351" y="2429668"/>
            <a:ext cx="398463" cy="293688"/>
          </a:xfrm>
          <a:custGeom>
            <a:avLst/>
            <a:gdLst>
              <a:gd name="T0" fmla="*/ 0 w 1109"/>
              <a:gd name="T1" fmla="*/ 0 h 816"/>
              <a:gd name="T2" fmla="*/ 1108 w 1109"/>
              <a:gd name="T3" fmla="*/ 0 h 816"/>
              <a:gd name="T4" fmla="*/ 1108 w 1109"/>
              <a:gd name="T5" fmla="*/ 350 h 816"/>
              <a:gd name="T6" fmla="*/ 0 w 1109"/>
              <a:gd name="T7" fmla="*/ 350 h 816"/>
              <a:gd name="T8" fmla="*/ 0 w 1109"/>
              <a:gd name="T9" fmla="*/ 0 h 816"/>
              <a:gd name="T10" fmla="*/ 408 w 1109"/>
              <a:gd name="T11" fmla="*/ 815 h 816"/>
              <a:gd name="T12" fmla="*/ 408 w 1109"/>
              <a:gd name="T13" fmla="*/ 408 h 816"/>
              <a:gd name="T14" fmla="*/ 1108 w 1109"/>
              <a:gd name="T15" fmla="*/ 408 h 816"/>
              <a:gd name="T16" fmla="*/ 1108 w 1109"/>
              <a:gd name="T17" fmla="*/ 815 h 816"/>
              <a:gd name="T18" fmla="*/ 408 w 1109"/>
              <a:gd name="T19" fmla="*/ 815 h 816"/>
              <a:gd name="T20" fmla="*/ 0 w 1109"/>
              <a:gd name="T21" fmla="*/ 815 h 816"/>
              <a:gd name="T22" fmla="*/ 0 w 1109"/>
              <a:gd name="T23" fmla="*/ 408 h 816"/>
              <a:gd name="T24" fmla="*/ 350 w 1109"/>
              <a:gd name="T25" fmla="*/ 408 h 816"/>
              <a:gd name="T26" fmla="*/ 350 w 1109"/>
              <a:gd name="T27" fmla="*/ 815 h 816"/>
              <a:gd name="T28" fmla="*/ 0 w 1109"/>
              <a:gd name="T29" fmla="*/ 815 h 8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109" h="816">
                <a:moveTo>
                  <a:pt x="0" y="0"/>
                </a:moveTo>
                <a:lnTo>
                  <a:pt x="1108" y="0"/>
                </a:lnTo>
                <a:lnTo>
                  <a:pt x="1108" y="350"/>
                </a:lnTo>
                <a:lnTo>
                  <a:pt x="0" y="350"/>
                </a:lnTo>
                <a:lnTo>
                  <a:pt x="0" y="0"/>
                </a:lnTo>
                <a:close/>
                <a:moveTo>
                  <a:pt x="408" y="815"/>
                </a:moveTo>
                <a:lnTo>
                  <a:pt x="408" y="408"/>
                </a:lnTo>
                <a:lnTo>
                  <a:pt x="1108" y="408"/>
                </a:lnTo>
                <a:lnTo>
                  <a:pt x="1108" y="815"/>
                </a:lnTo>
                <a:lnTo>
                  <a:pt x="408" y="815"/>
                </a:lnTo>
                <a:close/>
                <a:moveTo>
                  <a:pt x="0" y="815"/>
                </a:moveTo>
                <a:lnTo>
                  <a:pt x="0" y="408"/>
                </a:lnTo>
                <a:lnTo>
                  <a:pt x="350" y="408"/>
                </a:lnTo>
                <a:lnTo>
                  <a:pt x="350" y="815"/>
                </a:lnTo>
                <a:lnTo>
                  <a:pt x="0" y="815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2" name="Freeform 31"/>
          <p:cNvSpPr>
            <a:spLocks noChangeArrowheads="1"/>
          </p:cNvSpPr>
          <p:nvPr/>
        </p:nvSpPr>
        <p:spPr bwMode="auto">
          <a:xfrm>
            <a:off x="10736262" y="2429668"/>
            <a:ext cx="398462" cy="293688"/>
          </a:xfrm>
          <a:custGeom>
            <a:avLst/>
            <a:gdLst>
              <a:gd name="T0" fmla="*/ 875 w 1108"/>
              <a:gd name="T1" fmla="*/ 0 h 816"/>
              <a:gd name="T2" fmla="*/ 1107 w 1108"/>
              <a:gd name="T3" fmla="*/ 0 h 816"/>
              <a:gd name="T4" fmla="*/ 1107 w 1108"/>
              <a:gd name="T5" fmla="*/ 233 h 816"/>
              <a:gd name="T6" fmla="*/ 875 w 1108"/>
              <a:gd name="T7" fmla="*/ 233 h 816"/>
              <a:gd name="T8" fmla="*/ 875 w 1108"/>
              <a:gd name="T9" fmla="*/ 0 h 816"/>
              <a:gd name="T10" fmla="*/ 875 w 1108"/>
              <a:gd name="T11" fmla="*/ 815 h 816"/>
              <a:gd name="T12" fmla="*/ 875 w 1108"/>
              <a:gd name="T13" fmla="*/ 583 h 816"/>
              <a:gd name="T14" fmla="*/ 1107 w 1108"/>
              <a:gd name="T15" fmla="*/ 583 h 816"/>
              <a:gd name="T16" fmla="*/ 1107 w 1108"/>
              <a:gd name="T17" fmla="*/ 815 h 816"/>
              <a:gd name="T18" fmla="*/ 875 w 1108"/>
              <a:gd name="T19" fmla="*/ 815 h 816"/>
              <a:gd name="T20" fmla="*/ 582 w 1108"/>
              <a:gd name="T21" fmla="*/ 815 h 816"/>
              <a:gd name="T22" fmla="*/ 582 w 1108"/>
              <a:gd name="T23" fmla="*/ 583 h 816"/>
              <a:gd name="T24" fmla="*/ 817 w 1108"/>
              <a:gd name="T25" fmla="*/ 583 h 816"/>
              <a:gd name="T26" fmla="*/ 817 w 1108"/>
              <a:gd name="T27" fmla="*/ 815 h 816"/>
              <a:gd name="T28" fmla="*/ 582 w 1108"/>
              <a:gd name="T29" fmla="*/ 815 h 816"/>
              <a:gd name="T30" fmla="*/ 292 w 1108"/>
              <a:gd name="T31" fmla="*/ 815 h 816"/>
              <a:gd name="T32" fmla="*/ 292 w 1108"/>
              <a:gd name="T33" fmla="*/ 583 h 816"/>
              <a:gd name="T34" fmla="*/ 525 w 1108"/>
              <a:gd name="T35" fmla="*/ 583 h 816"/>
              <a:gd name="T36" fmla="*/ 525 w 1108"/>
              <a:gd name="T37" fmla="*/ 815 h 816"/>
              <a:gd name="T38" fmla="*/ 292 w 1108"/>
              <a:gd name="T39" fmla="*/ 815 h 816"/>
              <a:gd name="T40" fmla="*/ 0 w 1108"/>
              <a:gd name="T41" fmla="*/ 815 h 816"/>
              <a:gd name="T42" fmla="*/ 0 w 1108"/>
              <a:gd name="T43" fmla="*/ 583 h 816"/>
              <a:gd name="T44" fmla="*/ 232 w 1108"/>
              <a:gd name="T45" fmla="*/ 583 h 816"/>
              <a:gd name="T46" fmla="*/ 232 w 1108"/>
              <a:gd name="T47" fmla="*/ 815 h 816"/>
              <a:gd name="T48" fmla="*/ 0 w 1108"/>
              <a:gd name="T49" fmla="*/ 815 h 816"/>
              <a:gd name="T50" fmla="*/ 875 w 1108"/>
              <a:gd name="T51" fmla="*/ 525 h 816"/>
              <a:gd name="T52" fmla="*/ 875 w 1108"/>
              <a:gd name="T53" fmla="*/ 290 h 816"/>
              <a:gd name="T54" fmla="*/ 1107 w 1108"/>
              <a:gd name="T55" fmla="*/ 290 h 816"/>
              <a:gd name="T56" fmla="*/ 1107 w 1108"/>
              <a:gd name="T57" fmla="*/ 525 h 816"/>
              <a:gd name="T58" fmla="*/ 875 w 1108"/>
              <a:gd name="T59" fmla="*/ 525 h 816"/>
              <a:gd name="T60" fmla="*/ 582 w 1108"/>
              <a:gd name="T61" fmla="*/ 0 h 816"/>
              <a:gd name="T62" fmla="*/ 817 w 1108"/>
              <a:gd name="T63" fmla="*/ 0 h 816"/>
              <a:gd name="T64" fmla="*/ 817 w 1108"/>
              <a:gd name="T65" fmla="*/ 233 h 816"/>
              <a:gd name="T66" fmla="*/ 582 w 1108"/>
              <a:gd name="T67" fmla="*/ 233 h 816"/>
              <a:gd name="T68" fmla="*/ 582 w 1108"/>
              <a:gd name="T69" fmla="*/ 0 h 816"/>
              <a:gd name="T70" fmla="*/ 292 w 1108"/>
              <a:gd name="T71" fmla="*/ 233 h 816"/>
              <a:gd name="T72" fmla="*/ 292 w 1108"/>
              <a:gd name="T73" fmla="*/ 0 h 816"/>
              <a:gd name="T74" fmla="*/ 525 w 1108"/>
              <a:gd name="T75" fmla="*/ 0 h 816"/>
              <a:gd name="T76" fmla="*/ 525 w 1108"/>
              <a:gd name="T77" fmla="*/ 233 h 816"/>
              <a:gd name="T78" fmla="*/ 292 w 1108"/>
              <a:gd name="T79" fmla="*/ 233 h 816"/>
              <a:gd name="T80" fmla="*/ 582 w 1108"/>
              <a:gd name="T81" fmla="*/ 525 h 816"/>
              <a:gd name="T82" fmla="*/ 582 w 1108"/>
              <a:gd name="T83" fmla="*/ 290 h 816"/>
              <a:gd name="T84" fmla="*/ 817 w 1108"/>
              <a:gd name="T85" fmla="*/ 290 h 816"/>
              <a:gd name="T86" fmla="*/ 817 w 1108"/>
              <a:gd name="T87" fmla="*/ 525 h 816"/>
              <a:gd name="T88" fmla="*/ 582 w 1108"/>
              <a:gd name="T89" fmla="*/ 525 h 816"/>
              <a:gd name="T90" fmla="*/ 292 w 1108"/>
              <a:gd name="T91" fmla="*/ 525 h 816"/>
              <a:gd name="T92" fmla="*/ 292 w 1108"/>
              <a:gd name="T93" fmla="*/ 290 h 816"/>
              <a:gd name="T94" fmla="*/ 525 w 1108"/>
              <a:gd name="T95" fmla="*/ 290 h 816"/>
              <a:gd name="T96" fmla="*/ 525 w 1108"/>
              <a:gd name="T97" fmla="*/ 525 h 816"/>
              <a:gd name="T98" fmla="*/ 292 w 1108"/>
              <a:gd name="T99" fmla="*/ 525 h 816"/>
              <a:gd name="T100" fmla="*/ 0 w 1108"/>
              <a:gd name="T101" fmla="*/ 525 h 816"/>
              <a:gd name="T102" fmla="*/ 0 w 1108"/>
              <a:gd name="T103" fmla="*/ 290 h 816"/>
              <a:gd name="T104" fmla="*/ 232 w 1108"/>
              <a:gd name="T105" fmla="*/ 290 h 816"/>
              <a:gd name="T106" fmla="*/ 232 w 1108"/>
              <a:gd name="T107" fmla="*/ 525 h 816"/>
              <a:gd name="T108" fmla="*/ 0 w 1108"/>
              <a:gd name="T109" fmla="*/ 525 h 816"/>
              <a:gd name="T110" fmla="*/ 0 w 1108"/>
              <a:gd name="T111" fmla="*/ 233 h 816"/>
              <a:gd name="T112" fmla="*/ 0 w 1108"/>
              <a:gd name="T113" fmla="*/ 0 h 816"/>
              <a:gd name="T114" fmla="*/ 232 w 1108"/>
              <a:gd name="T115" fmla="*/ 0 h 816"/>
              <a:gd name="T116" fmla="*/ 232 w 1108"/>
              <a:gd name="T117" fmla="*/ 233 h 816"/>
              <a:gd name="T118" fmla="*/ 0 w 1108"/>
              <a:gd name="T119" fmla="*/ 233 h 8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108" h="816">
                <a:moveTo>
                  <a:pt x="875" y="0"/>
                </a:moveTo>
                <a:lnTo>
                  <a:pt x="1107" y="0"/>
                </a:lnTo>
                <a:lnTo>
                  <a:pt x="1107" y="233"/>
                </a:lnTo>
                <a:lnTo>
                  <a:pt x="875" y="233"/>
                </a:lnTo>
                <a:lnTo>
                  <a:pt x="875" y="0"/>
                </a:lnTo>
                <a:close/>
                <a:moveTo>
                  <a:pt x="875" y="815"/>
                </a:moveTo>
                <a:lnTo>
                  <a:pt x="875" y="583"/>
                </a:lnTo>
                <a:lnTo>
                  <a:pt x="1107" y="583"/>
                </a:lnTo>
                <a:lnTo>
                  <a:pt x="1107" y="815"/>
                </a:lnTo>
                <a:lnTo>
                  <a:pt x="875" y="815"/>
                </a:lnTo>
                <a:close/>
                <a:moveTo>
                  <a:pt x="582" y="815"/>
                </a:moveTo>
                <a:lnTo>
                  <a:pt x="582" y="583"/>
                </a:lnTo>
                <a:lnTo>
                  <a:pt x="817" y="583"/>
                </a:lnTo>
                <a:lnTo>
                  <a:pt x="817" y="815"/>
                </a:lnTo>
                <a:lnTo>
                  <a:pt x="582" y="815"/>
                </a:lnTo>
                <a:close/>
                <a:moveTo>
                  <a:pt x="292" y="815"/>
                </a:moveTo>
                <a:lnTo>
                  <a:pt x="292" y="583"/>
                </a:lnTo>
                <a:lnTo>
                  <a:pt x="525" y="583"/>
                </a:lnTo>
                <a:lnTo>
                  <a:pt x="525" y="815"/>
                </a:lnTo>
                <a:lnTo>
                  <a:pt x="292" y="815"/>
                </a:lnTo>
                <a:close/>
                <a:moveTo>
                  <a:pt x="0" y="815"/>
                </a:moveTo>
                <a:lnTo>
                  <a:pt x="0" y="583"/>
                </a:lnTo>
                <a:lnTo>
                  <a:pt x="232" y="583"/>
                </a:lnTo>
                <a:lnTo>
                  <a:pt x="232" y="815"/>
                </a:lnTo>
                <a:lnTo>
                  <a:pt x="0" y="815"/>
                </a:lnTo>
                <a:close/>
                <a:moveTo>
                  <a:pt x="875" y="525"/>
                </a:moveTo>
                <a:lnTo>
                  <a:pt x="875" y="290"/>
                </a:lnTo>
                <a:lnTo>
                  <a:pt x="1107" y="290"/>
                </a:lnTo>
                <a:lnTo>
                  <a:pt x="1107" y="525"/>
                </a:lnTo>
                <a:lnTo>
                  <a:pt x="875" y="525"/>
                </a:lnTo>
                <a:close/>
                <a:moveTo>
                  <a:pt x="582" y="0"/>
                </a:moveTo>
                <a:lnTo>
                  <a:pt x="817" y="0"/>
                </a:lnTo>
                <a:lnTo>
                  <a:pt x="817" y="233"/>
                </a:lnTo>
                <a:lnTo>
                  <a:pt x="582" y="233"/>
                </a:lnTo>
                <a:lnTo>
                  <a:pt x="582" y="0"/>
                </a:lnTo>
                <a:close/>
                <a:moveTo>
                  <a:pt x="292" y="233"/>
                </a:moveTo>
                <a:lnTo>
                  <a:pt x="292" y="0"/>
                </a:lnTo>
                <a:lnTo>
                  <a:pt x="525" y="0"/>
                </a:lnTo>
                <a:lnTo>
                  <a:pt x="525" y="233"/>
                </a:lnTo>
                <a:lnTo>
                  <a:pt x="292" y="233"/>
                </a:lnTo>
                <a:close/>
                <a:moveTo>
                  <a:pt x="582" y="525"/>
                </a:moveTo>
                <a:lnTo>
                  <a:pt x="582" y="290"/>
                </a:lnTo>
                <a:lnTo>
                  <a:pt x="817" y="290"/>
                </a:lnTo>
                <a:lnTo>
                  <a:pt x="817" y="525"/>
                </a:lnTo>
                <a:lnTo>
                  <a:pt x="582" y="525"/>
                </a:lnTo>
                <a:close/>
                <a:moveTo>
                  <a:pt x="292" y="525"/>
                </a:moveTo>
                <a:lnTo>
                  <a:pt x="292" y="290"/>
                </a:lnTo>
                <a:lnTo>
                  <a:pt x="525" y="290"/>
                </a:lnTo>
                <a:lnTo>
                  <a:pt x="525" y="525"/>
                </a:lnTo>
                <a:lnTo>
                  <a:pt x="292" y="525"/>
                </a:lnTo>
                <a:close/>
                <a:moveTo>
                  <a:pt x="0" y="525"/>
                </a:moveTo>
                <a:lnTo>
                  <a:pt x="0" y="290"/>
                </a:lnTo>
                <a:lnTo>
                  <a:pt x="232" y="290"/>
                </a:lnTo>
                <a:lnTo>
                  <a:pt x="232" y="525"/>
                </a:lnTo>
                <a:lnTo>
                  <a:pt x="0" y="525"/>
                </a:lnTo>
                <a:close/>
                <a:moveTo>
                  <a:pt x="0" y="233"/>
                </a:moveTo>
                <a:lnTo>
                  <a:pt x="0" y="0"/>
                </a:lnTo>
                <a:lnTo>
                  <a:pt x="232" y="0"/>
                </a:lnTo>
                <a:lnTo>
                  <a:pt x="232" y="233"/>
                </a:lnTo>
                <a:lnTo>
                  <a:pt x="0" y="233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3" name="Freeform 32"/>
          <p:cNvSpPr>
            <a:spLocks noChangeArrowheads="1"/>
          </p:cNvSpPr>
          <p:nvPr/>
        </p:nvSpPr>
        <p:spPr bwMode="auto">
          <a:xfrm>
            <a:off x="1055687" y="3261520"/>
            <a:ext cx="463550" cy="377825"/>
          </a:xfrm>
          <a:custGeom>
            <a:avLst/>
            <a:gdLst>
              <a:gd name="T0" fmla="*/ 643 w 1286"/>
              <a:gd name="T1" fmla="*/ 874 h 1050"/>
              <a:gd name="T2" fmla="*/ 1110 w 1286"/>
              <a:gd name="T3" fmla="*/ 524 h 1050"/>
              <a:gd name="T4" fmla="*/ 643 w 1286"/>
              <a:gd name="T5" fmla="*/ 175 h 1050"/>
              <a:gd name="T6" fmla="*/ 175 w 1286"/>
              <a:gd name="T7" fmla="*/ 524 h 1050"/>
              <a:gd name="T8" fmla="*/ 643 w 1286"/>
              <a:gd name="T9" fmla="*/ 874 h 1050"/>
              <a:gd name="T10" fmla="*/ 1285 w 1286"/>
              <a:gd name="T11" fmla="*/ 117 h 1050"/>
              <a:gd name="T12" fmla="*/ 1285 w 1286"/>
              <a:gd name="T13" fmla="*/ 931 h 1050"/>
              <a:gd name="T14" fmla="*/ 1168 w 1286"/>
              <a:gd name="T15" fmla="*/ 1049 h 1050"/>
              <a:gd name="T16" fmla="*/ 118 w 1286"/>
              <a:gd name="T17" fmla="*/ 1049 h 1050"/>
              <a:gd name="T18" fmla="*/ 0 w 1286"/>
              <a:gd name="T19" fmla="*/ 931 h 1050"/>
              <a:gd name="T20" fmla="*/ 0 w 1286"/>
              <a:gd name="T21" fmla="*/ 117 h 1050"/>
              <a:gd name="T22" fmla="*/ 118 w 1286"/>
              <a:gd name="T23" fmla="*/ 0 h 1050"/>
              <a:gd name="T24" fmla="*/ 1168 w 1286"/>
              <a:gd name="T25" fmla="*/ 0 h 1050"/>
              <a:gd name="T26" fmla="*/ 1285 w 1286"/>
              <a:gd name="T27" fmla="*/ 117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286" h="1050">
                <a:moveTo>
                  <a:pt x="643" y="874"/>
                </a:moveTo>
                <a:cubicBezTo>
                  <a:pt x="900" y="874"/>
                  <a:pt x="1110" y="718"/>
                  <a:pt x="1110" y="524"/>
                </a:cubicBezTo>
                <a:cubicBezTo>
                  <a:pt x="1110" y="331"/>
                  <a:pt x="900" y="175"/>
                  <a:pt x="643" y="175"/>
                </a:cubicBezTo>
                <a:cubicBezTo>
                  <a:pt x="386" y="175"/>
                  <a:pt x="175" y="331"/>
                  <a:pt x="175" y="524"/>
                </a:cubicBezTo>
                <a:cubicBezTo>
                  <a:pt x="175" y="718"/>
                  <a:pt x="386" y="874"/>
                  <a:pt x="643" y="874"/>
                </a:cubicBezTo>
                <a:close/>
                <a:moveTo>
                  <a:pt x="1285" y="117"/>
                </a:moveTo>
                <a:lnTo>
                  <a:pt x="1285" y="931"/>
                </a:lnTo>
                <a:cubicBezTo>
                  <a:pt x="1285" y="994"/>
                  <a:pt x="1230" y="1049"/>
                  <a:pt x="1168" y="1049"/>
                </a:cubicBezTo>
                <a:lnTo>
                  <a:pt x="118" y="1049"/>
                </a:lnTo>
                <a:cubicBezTo>
                  <a:pt x="55" y="1049"/>
                  <a:pt x="0" y="994"/>
                  <a:pt x="0" y="931"/>
                </a:cubicBezTo>
                <a:lnTo>
                  <a:pt x="0" y="117"/>
                </a:lnTo>
                <a:cubicBezTo>
                  <a:pt x="0" y="55"/>
                  <a:pt x="55" y="0"/>
                  <a:pt x="118" y="0"/>
                </a:cubicBezTo>
                <a:lnTo>
                  <a:pt x="1168" y="0"/>
                </a:lnTo>
                <a:cubicBezTo>
                  <a:pt x="1230" y="0"/>
                  <a:pt x="1285" y="55"/>
                  <a:pt x="1285" y="117"/>
                </a:cubicBez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4" name="Freeform 33"/>
          <p:cNvSpPr>
            <a:spLocks noChangeArrowheads="1"/>
          </p:cNvSpPr>
          <p:nvPr/>
        </p:nvSpPr>
        <p:spPr bwMode="auto">
          <a:xfrm>
            <a:off x="2124074" y="3325019"/>
            <a:ext cx="463550" cy="252412"/>
          </a:xfrm>
          <a:custGeom>
            <a:avLst/>
            <a:gdLst>
              <a:gd name="T0" fmla="*/ 350 w 1287"/>
              <a:gd name="T1" fmla="*/ 466 h 700"/>
              <a:gd name="T2" fmla="*/ 468 w 1287"/>
              <a:gd name="T3" fmla="*/ 349 h 700"/>
              <a:gd name="T4" fmla="*/ 350 w 1287"/>
              <a:gd name="T5" fmla="*/ 232 h 700"/>
              <a:gd name="T6" fmla="*/ 236 w 1287"/>
              <a:gd name="T7" fmla="*/ 349 h 700"/>
              <a:gd name="T8" fmla="*/ 350 w 1287"/>
              <a:gd name="T9" fmla="*/ 466 h 700"/>
              <a:gd name="T10" fmla="*/ 681 w 1287"/>
              <a:gd name="T11" fmla="*/ 232 h 700"/>
              <a:gd name="T12" fmla="*/ 1286 w 1287"/>
              <a:gd name="T13" fmla="*/ 232 h 700"/>
              <a:gd name="T14" fmla="*/ 1286 w 1287"/>
              <a:gd name="T15" fmla="*/ 466 h 700"/>
              <a:gd name="T16" fmla="*/ 1168 w 1287"/>
              <a:gd name="T17" fmla="*/ 466 h 700"/>
              <a:gd name="T18" fmla="*/ 1168 w 1287"/>
              <a:gd name="T19" fmla="*/ 699 h 700"/>
              <a:gd name="T20" fmla="*/ 936 w 1287"/>
              <a:gd name="T21" fmla="*/ 699 h 700"/>
              <a:gd name="T22" fmla="*/ 936 w 1287"/>
              <a:gd name="T23" fmla="*/ 466 h 700"/>
              <a:gd name="T24" fmla="*/ 681 w 1287"/>
              <a:gd name="T25" fmla="*/ 466 h 700"/>
              <a:gd name="T26" fmla="*/ 350 w 1287"/>
              <a:gd name="T27" fmla="*/ 699 h 700"/>
              <a:gd name="T28" fmla="*/ 0 w 1287"/>
              <a:gd name="T29" fmla="*/ 349 h 700"/>
              <a:gd name="T30" fmla="*/ 350 w 1287"/>
              <a:gd name="T31" fmla="*/ 0 h 700"/>
              <a:gd name="T32" fmla="*/ 681 w 1287"/>
              <a:gd name="T33" fmla="*/ 232 h 7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287" h="700">
                <a:moveTo>
                  <a:pt x="350" y="466"/>
                </a:moveTo>
                <a:cubicBezTo>
                  <a:pt x="413" y="466"/>
                  <a:pt x="468" y="412"/>
                  <a:pt x="468" y="349"/>
                </a:cubicBezTo>
                <a:cubicBezTo>
                  <a:pt x="468" y="287"/>
                  <a:pt x="413" y="232"/>
                  <a:pt x="350" y="232"/>
                </a:cubicBezTo>
                <a:cubicBezTo>
                  <a:pt x="287" y="232"/>
                  <a:pt x="236" y="287"/>
                  <a:pt x="236" y="349"/>
                </a:cubicBezTo>
                <a:cubicBezTo>
                  <a:pt x="236" y="412"/>
                  <a:pt x="287" y="466"/>
                  <a:pt x="350" y="466"/>
                </a:cubicBezTo>
                <a:close/>
                <a:moveTo>
                  <a:pt x="681" y="232"/>
                </a:moveTo>
                <a:lnTo>
                  <a:pt x="1286" y="232"/>
                </a:lnTo>
                <a:lnTo>
                  <a:pt x="1286" y="466"/>
                </a:lnTo>
                <a:lnTo>
                  <a:pt x="1168" y="466"/>
                </a:lnTo>
                <a:lnTo>
                  <a:pt x="1168" y="699"/>
                </a:lnTo>
                <a:lnTo>
                  <a:pt x="936" y="699"/>
                </a:lnTo>
                <a:lnTo>
                  <a:pt x="936" y="466"/>
                </a:lnTo>
                <a:lnTo>
                  <a:pt x="681" y="466"/>
                </a:lnTo>
                <a:cubicBezTo>
                  <a:pt x="635" y="603"/>
                  <a:pt x="503" y="699"/>
                  <a:pt x="350" y="699"/>
                </a:cubicBezTo>
                <a:cubicBezTo>
                  <a:pt x="156" y="699"/>
                  <a:pt x="0" y="543"/>
                  <a:pt x="0" y="349"/>
                </a:cubicBezTo>
                <a:cubicBezTo>
                  <a:pt x="0" y="156"/>
                  <a:pt x="156" y="0"/>
                  <a:pt x="350" y="0"/>
                </a:cubicBezTo>
                <a:cubicBezTo>
                  <a:pt x="503" y="0"/>
                  <a:pt x="635" y="96"/>
                  <a:pt x="681" y="232"/>
                </a:cubicBez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5" name="Freeform 34"/>
          <p:cNvSpPr>
            <a:spLocks noChangeArrowheads="1"/>
          </p:cNvSpPr>
          <p:nvPr/>
        </p:nvSpPr>
        <p:spPr bwMode="auto">
          <a:xfrm>
            <a:off x="3235326" y="3266281"/>
            <a:ext cx="377825" cy="368300"/>
          </a:xfrm>
          <a:custGeom>
            <a:avLst/>
            <a:gdLst>
              <a:gd name="T0" fmla="*/ 643 w 1051"/>
              <a:gd name="T1" fmla="*/ 0 h 1022"/>
              <a:gd name="T2" fmla="*/ 1050 w 1051"/>
              <a:gd name="T3" fmla="*/ 510 h 1022"/>
              <a:gd name="T4" fmla="*/ 643 w 1051"/>
              <a:gd name="T5" fmla="*/ 1021 h 1022"/>
              <a:gd name="T6" fmla="*/ 643 w 1051"/>
              <a:gd name="T7" fmla="*/ 901 h 1022"/>
              <a:gd name="T8" fmla="*/ 933 w 1051"/>
              <a:gd name="T9" fmla="*/ 510 h 1022"/>
              <a:gd name="T10" fmla="*/ 643 w 1051"/>
              <a:gd name="T11" fmla="*/ 120 h 1022"/>
              <a:gd name="T12" fmla="*/ 643 w 1051"/>
              <a:gd name="T13" fmla="*/ 0 h 1022"/>
              <a:gd name="T14" fmla="*/ 788 w 1051"/>
              <a:gd name="T15" fmla="*/ 510 h 1022"/>
              <a:gd name="T16" fmla="*/ 643 w 1051"/>
              <a:gd name="T17" fmla="*/ 745 h 1022"/>
              <a:gd name="T18" fmla="*/ 643 w 1051"/>
              <a:gd name="T19" fmla="*/ 276 h 1022"/>
              <a:gd name="T20" fmla="*/ 788 w 1051"/>
              <a:gd name="T21" fmla="*/ 510 h 1022"/>
              <a:gd name="T22" fmla="*/ 0 w 1051"/>
              <a:gd name="T23" fmla="*/ 336 h 1022"/>
              <a:gd name="T24" fmla="*/ 233 w 1051"/>
              <a:gd name="T25" fmla="*/ 336 h 1022"/>
              <a:gd name="T26" fmla="*/ 525 w 1051"/>
              <a:gd name="T27" fmla="*/ 43 h 1022"/>
              <a:gd name="T28" fmla="*/ 525 w 1051"/>
              <a:gd name="T29" fmla="*/ 977 h 1022"/>
              <a:gd name="T30" fmla="*/ 233 w 1051"/>
              <a:gd name="T31" fmla="*/ 685 h 1022"/>
              <a:gd name="T32" fmla="*/ 0 w 1051"/>
              <a:gd name="T33" fmla="*/ 685 h 1022"/>
              <a:gd name="T34" fmla="*/ 0 w 1051"/>
              <a:gd name="T35" fmla="*/ 336 h 10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051" h="1022">
                <a:moveTo>
                  <a:pt x="643" y="0"/>
                </a:moveTo>
                <a:cubicBezTo>
                  <a:pt x="878" y="51"/>
                  <a:pt x="1050" y="262"/>
                  <a:pt x="1050" y="510"/>
                </a:cubicBezTo>
                <a:cubicBezTo>
                  <a:pt x="1050" y="759"/>
                  <a:pt x="878" y="969"/>
                  <a:pt x="643" y="1021"/>
                </a:cubicBezTo>
                <a:lnTo>
                  <a:pt x="643" y="901"/>
                </a:lnTo>
                <a:cubicBezTo>
                  <a:pt x="812" y="852"/>
                  <a:pt x="933" y="696"/>
                  <a:pt x="933" y="510"/>
                </a:cubicBezTo>
                <a:cubicBezTo>
                  <a:pt x="933" y="325"/>
                  <a:pt x="812" y="169"/>
                  <a:pt x="643" y="120"/>
                </a:cubicBezTo>
                <a:lnTo>
                  <a:pt x="643" y="0"/>
                </a:lnTo>
                <a:close/>
                <a:moveTo>
                  <a:pt x="788" y="510"/>
                </a:moveTo>
                <a:cubicBezTo>
                  <a:pt x="788" y="614"/>
                  <a:pt x="730" y="701"/>
                  <a:pt x="643" y="745"/>
                </a:cubicBezTo>
                <a:lnTo>
                  <a:pt x="643" y="276"/>
                </a:lnTo>
                <a:cubicBezTo>
                  <a:pt x="730" y="319"/>
                  <a:pt x="788" y="407"/>
                  <a:pt x="788" y="510"/>
                </a:cubicBezTo>
                <a:close/>
                <a:moveTo>
                  <a:pt x="0" y="336"/>
                </a:moveTo>
                <a:lnTo>
                  <a:pt x="233" y="336"/>
                </a:lnTo>
                <a:lnTo>
                  <a:pt x="525" y="43"/>
                </a:lnTo>
                <a:lnTo>
                  <a:pt x="525" y="977"/>
                </a:lnTo>
                <a:lnTo>
                  <a:pt x="233" y="685"/>
                </a:lnTo>
                <a:lnTo>
                  <a:pt x="0" y="685"/>
                </a:lnTo>
                <a:lnTo>
                  <a:pt x="0" y="336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6" name="Freeform 35"/>
          <p:cNvSpPr>
            <a:spLocks noChangeArrowheads="1"/>
          </p:cNvSpPr>
          <p:nvPr/>
        </p:nvSpPr>
        <p:spPr bwMode="auto">
          <a:xfrm>
            <a:off x="4303714" y="3261520"/>
            <a:ext cx="377825" cy="377825"/>
          </a:xfrm>
          <a:custGeom>
            <a:avLst/>
            <a:gdLst>
              <a:gd name="T0" fmla="*/ 525 w 1051"/>
              <a:gd name="T1" fmla="*/ 57 h 1050"/>
              <a:gd name="T2" fmla="*/ 525 w 1051"/>
              <a:gd name="T3" fmla="*/ 303 h 1050"/>
              <a:gd name="T4" fmla="*/ 402 w 1051"/>
              <a:gd name="T5" fmla="*/ 180 h 1050"/>
              <a:gd name="T6" fmla="*/ 525 w 1051"/>
              <a:gd name="T7" fmla="*/ 57 h 1050"/>
              <a:gd name="T8" fmla="*/ 73 w 1051"/>
              <a:gd name="T9" fmla="*/ 0 h 1050"/>
              <a:gd name="T10" fmla="*/ 1050 w 1051"/>
              <a:gd name="T11" fmla="*/ 975 h 1050"/>
              <a:gd name="T12" fmla="*/ 976 w 1051"/>
              <a:gd name="T13" fmla="*/ 1049 h 1050"/>
              <a:gd name="T14" fmla="*/ 855 w 1051"/>
              <a:gd name="T15" fmla="*/ 928 h 1050"/>
              <a:gd name="T16" fmla="*/ 642 w 1051"/>
              <a:gd name="T17" fmla="*/ 1035 h 1050"/>
              <a:gd name="T18" fmla="*/ 642 w 1051"/>
              <a:gd name="T19" fmla="*/ 915 h 1050"/>
              <a:gd name="T20" fmla="*/ 773 w 1051"/>
              <a:gd name="T21" fmla="*/ 846 h 1050"/>
              <a:gd name="T22" fmla="*/ 525 w 1051"/>
              <a:gd name="T23" fmla="*/ 598 h 1050"/>
              <a:gd name="T24" fmla="*/ 525 w 1051"/>
              <a:gd name="T25" fmla="*/ 991 h 1050"/>
              <a:gd name="T26" fmla="*/ 232 w 1051"/>
              <a:gd name="T27" fmla="*/ 699 h 1050"/>
              <a:gd name="T28" fmla="*/ 0 w 1051"/>
              <a:gd name="T29" fmla="*/ 699 h 1050"/>
              <a:gd name="T30" fmla="*/ 0 w 1051"/>
              <a:gd name="T31" fmla="*/ 350 h 1050"/>
              <a:gd name="T32" fmla="*/ 276 w 1051"/>
              <a:gd name="T33" fmla="*/ 350 h 1050"/>
              <a:gd name="T34" fmla="*/ 0 w 1051"/>
              <a:gd name="T35" fmla="*/ 74 h 1050"/>
              <a:gd name="T36" fmla="*/ 73 w 1051"/>
              <a:gd name="T37" fmla="*/ 0 h 1050"/>
              <a:gd name="T38" fmla="*/ 932 w 1051"/>
              <a:gd name="T39" fmla="*/ 524 h 1050"/>
              <a:gd name="T40" fmla="*/ 642 w 1051"/>
              <a:gd name="T41" fmla="*/ 134 h 1050"/>
              <a:gd name="T42" fmla="*/ 642 w 1051"/>
              <a:gd name="T43" fmla="*/ 14 h 1050"/>
              <a:gd name="T44" fmla="*/ 1050 w 1051"/>
              <a:gd name="T45" fmla="*/ 524 h 1050"/>
              <a:gd name="T46" fmla="*/ 989 w 1051"/>
              <a:gd name="T47" fmla="*/ 767 h 1050"/>
              <a:gd name="T48" fmla="*/ 902 w 1051"/>
              <a:gd name="T49" fmla="*/ 677 h 1050"/>
              <a:gd name="T50" fmla="*/ 932 w 1051"/>
              <a:gd name="T51" fmla="*/ 524 h 1050"/>
              <a:gd name="T52" fmla="*/ 787 w 1051"/>
              <a:gd name="T53" fmla="*/ 524 h 1050"/>
              <a:gd name="T54" fmla="*/ 784 w 1051"/>
              <a:gd name="T55" fmla="*/ 559 h 1050"/>
              <a:gd name="T56" fmla="*/ 642 w 1051"/>
              <a:gd name="T57" fmla="*/ 418 h 1050"/>
              <a:gd name="T58" fmla="*/ 642 w 1051"/>
              <a:gd name="T59" fmla="*/ 290 h 1050"/>
              <a:gd name="T60" fmla="*/ 787 w 1051"/>
              <a:gd name="T61" fmla="*/ 524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1051" h="1050">
                <a:moveTo>
                  <a:pt x="525" y="57"/>
                </a:moveTo>
                <a:lnTo>
                  <a:pt x="525" y="303"/>
                </a:lnTo>
                <a:lnTo>
                  <a:pt x="402" y="180"/>
                </a:lnTo>
                <a:lnTo>
                  <a:pt x="525" y="57"/>
                </a:lnTo>
                <a:close/>
                <a:moveTo>
                  <a:pt x="73" y="0"/>
                </a:moveTo>
                <a:lnTo>
                  <a:pt x="1050" y="975"/>
                </a:lnTo>
                <a:lnTo>
                  <a:pt x="976" y="1049"/>
                </a:lnTo>
                <a:lnTo>
                  <a:pt x="855" y="928"/>
                </a:lnTo>
                <a:cubicBezTo>
                  <a:pt x="793" y="978"/>
                  <a:pt x="722" y="1016"/>
                  <a:pt x="642" y="1035"/>
                </a:cubicBezTo>
                <a:lnTo>
                  <a:pt x="642" y="915"/>
                </a:lnTo>
                <a:cubicBezTo>
                  <a:pt x="691" y="901"/>
                  <a:pt x="735" y="876"/>
                  <a:pt x="773" y="846"/>
                </a:cubicBezTo>
                <a:lnTo>
                  <a:pt x="525" y="598"/>
                </a:lnTo>
                <a:lnTo>
                  <a:pt x="525" y="991"/>
                </a:lnTo>
                <a:lnTo>
                  <a:pt x="232" y="699"/>
                </a:lnTo>
                <a:lnTo>
                  <a:pt x="0" y="699"/>
                </a:lnTo>
                <a:lnTo>
                  <a:pt x="0" y="350"/>
                </a:lnTo>
                <a:lnTo>
                  <a:pt x="276" y="350"/>
                </a:lnTo>
                <a:lnTo>
                  <a:pt x="0" y="74"/>
                </a:lnTo>
                <a:lnTo>
                  <a:pt x="73" y="0"/>
                </a:lnTo>
                <a:close/>
                <a:moveTo>
                  <a:pt x="932" y="524"/>
                </a:moveTo>
                <a:cubicBezTo>
                  <a:pt x="932" y="339"/>
                  <a:pt x="812" y="183"/>
                  <a:pt x="642" y="134"/>
                </a:cubicBezTo>
                <a:lnTo>
                  <a:pt x="642" y="14"/>
                </a:lnTo>
                <a:cubicBezTo>
                  <a:pt x="877" y="65"/>
                  <a:pt x="1050" y="276"/>
                  <a:pt x="1050" y="524"/>
                </a:cubicBezTo>
                <a:cubicBezTo>
                  <a:pt x="1050" y="611"/>
                  <a:pt x="1028" y="696"/>
                  <a:pt x="989" y="767"/>
                </a:cubicBezTo>
                <a:lnTo>
                  <a:pt x="902" y="677"/>
                </a:lnTo>
                <a:cubicBezTo>
                  <a:pt x="921" y="630"/>
                  <a:pt x="932" y="578"/>
                  <a:pt x="932" y="524"/>
                </a:cubicBezTo>
                <a:close/>
                <a:moveTo>
                  <a:pt x="787" y="524"/>
                </a:moveTo>
                <a:cubicBezTo>
                  <a:pt x="787" y="537"/>
                  <a:pt x="787" y="548"/>
                  <a:pt x="784" y="559"/>
                </a:cubicBezTo>
                <a:lnTo>
                  <a:pt x="642" y="418"/>
                </a:lnTo>
                <a:lnTo>
                  <a:pt x="642" y="290"/>
                </a:lnTo>
                <a:cubicBezTo>
                  <a:pt x="730" y="333"/>
                  <a:pt x="787" y="421"/>
                  <a:pt x="787" y="524"/>
                </a:cubicBez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7" name="Freeform 36"/>
          <p:cNvSpPr>
            <a:spLocks noChangeArrowheads="1"/>
          </p:cNvSpPr>
          <p:nvPr/>
        </p:nvSpPr>
        <p:spPr bwMode="auto">
          <a:xfrm>
            <a:off x="5467351" y="3282156"/>
            <a:ext cx="188913" cy="336550"/>
          </a:xfrm>
          <a:custGeom>
            <a:avLst/>
            <a:gdLst>
              <a:gd name="T0" fmla="*/ 0 w 525"/>
              <a:gd name="T1" fmla="*/ 293 h 935"/>
              <a:gd name="T2" fmla="*/ 235 w 525"/>
              <a:gd name="T3" fmla="*/ 293 h 935"/>
              <a:gd name="T4" fmla="*/ 524 w 525"/>
              <a:gd name="T5" fmla="*/ 0 h 935"/>
              <a:gd name="T6" fmla="*/ 524 w 525"/>
              <a:gd name="T7" fmla="*/ 934 h 935"/>
              <a:gd name="T8" fmla="*/ 235 w 525"/>
              <a:gd name="T9" fmla="*/ 642 h 935"/>
              <a:gd name="T10" fmla="*/ 0 w 525"/>
              <a:gd name="T11" fmla="*/ 642 h 935"/>
              <a:gd name="T12" fmla="*/ 0 w 525"/>
              <a:gd name="T13" fmla="*/ 293 h 9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25" h="935">
                <a:moveTo>
                  <a:pt x="0" y="293"/>
                </a:moveTo>
                <a:lnTo>
                  <a:pt x="235" y="293"/>
                </a:lnTo>
                <a:lnTo>
                  <a:pt x="524" y="0"/>
                </a:lnTo>
                <a:lnTo>
                  <a:pt x="524" y="934"/>
                </a:lnTo>
                <a:lnTo>
                  <a:pt x="235" y="642"/>
                </a:lnTo>
                <a:lnTo>
                  <a:pt x="0" y="642"/>
                </a:lnTo>
                <a:lnTo>
                  <a:pt x="0" y="293"/>
                </a:lnTo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8" name="Freeform 37"/>
          <p:cNvSpPr>
            <a:spLocks noChangeArrowheads="1"/>
          </p:cNvSpPr>
          <p:nvPr/>
        </p:nvSpPr>
        <p:spPr bwMode="auto">
          <a:xfrm>
            <a:off x="6488112" y="3282156"/>
            <a:ext cx="284162" cy="336550"/>
          </a:xfrm>
          <a:custGeom>
            <a:avLst/>
            <a:gdLst>
              <a:gd name="T0" fmla="*/ 0 w 788"/>
              <a:gd name="T1" fmla="*/ 293 h 935"/>
              <a:gd name="T2" fmla="*/ 232 w 788"/>
              <a:gd name="T3" fmla="*/ 293 h 935"/>
              <a:gd name="T4" fmla="*/ 525 w 788"/>
              <a:gd name="T5" fmla="*/ 0 h 935"/>
              <a:gd name="T6" fmla="*/ 525 w 788"/>
              <a:gd name="T7" fmla="*/ 934 h 935"/>
              <a:gd name="T8" fmla="*/ 232 w 788"/>
              <a:gd name="T9" fmla="*/ 642 h 935"/>
              <a:gd name="T10" fmla="*/ 0 w 788"/>
              <a:gd name="T11" fmla="*/ 642 h 935"/>
              <a:gd name="T12" fmla="*/ 0 w 788"/>
              <a:gd name="T13" fmla="*/ 293 h 935"/>
              <a:gd name="T14" fmla="*/ 787 w 788"/>
              <a:gd name="T15" fmla="*/ 467 h 935"/>
              <a:gd name="T16" fmla="*/ 639 w 788"/>
              <a:gd name="T17" fmla="*/ 702 h 935"/>
              <a:gd name="T18" fmla="*/ 639 w 788"/>
              <a:gd name="T19" fmla="*/ 233 h 935"/>
              <a:gd name="T20" fmla="*/ 787 w 788"/>
              <a:gd name="T21" fmla="*/ 467 h 9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788" h="935">
                <a:moveTo>
                  <a:pt x="0" y="293"/>
                </a:moveTo>
                <a:lnTo>
                  <a:pt x="232" y="293"/>
                </a:lnTo>
                <a:lnTo>
                  <a:pt x="525" y="0"/>
                </a:lnTo>
                <a:lnTo>
                  <a:pt x="525" y="934"/>
                </a:lnTo>
                <a:lnTo>
                  <a:pt x="232" y="642"/>
                </a:lnTo>
                <a:lnTo>
                  <a:pt x="0" y="642"/>
                </a:lnTo>
                <a:lnTo>
                  <a:pt x="0" y="293"/>
                </a:lnTo>
                <a:close/>
                <a:moveTo>
                  <a:pt x="787" y="467"/>
                </a:moveTo>
                <a:cubicBezTo>
                  <a:pt x="787" y="571"/>
                  <a:pt x="727" y="658"/>
                  <a:pt x="639" y="702"/>
                </a:cubicBezTo>
                <a:lnTo>
                  <a:pt x="639" y="233"/>
                </a:lnTo>
                <a:cubicBezTo>
                  <a:pt x="727" y="276"/>
                  <a:pt x="787" y="364"/>
                  <a:pt x="787" y="467"/>
                </a:cubicBez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9" name="Freeform 38"/>
          <p:cNvSpPr>
            <a:spLocks noChangeArrowheads="1"/>
          </p:cNvSpPr>
          <p:nvPr/>
        </p:nvSpPr>
        <p:spPr bwMode="auto">
          <a:xfrm>
            <a:off x="7446964" y="3336132"/>
            <a:ext cx="504825" cy="231775"/>
          </a:xfrm>
          <a:custGeom>
            <a:avLst/>
            <a:gdLst>
              <a:gd name="T0" fmla="*/ 1080 w 1401"/>
              <a:gd name="T1" fmla="*/ 523 h 642"/>
              <a:gd name="T2" fmla="*/ 1282 w 1401"/>
              <a:gd name="T3" fmla="*/ 318 h 642"/>
              <a:gd name="T4" fmla="*/ 1080 w 1401"/>
              <a:gd name="T5" fmla="*/ 117 h 642"/>
              <a:gd name="T6" fmla="*/ 875 w 1401"/>
              <a:gd name="T7" fmla="*/ 318 h 642"/>
              <a:gd name="T8" fmla="*/ 1080 w 1401"/>
              <a:gd name="T9" fmla="*/ 523 h 642"/>
              <a:gd name="T10" fmla="*/ 320 w 1401"/>
              <a:gd name="T11" fmla="*/ 523 h 642"/>
              <a:gd name="T12" fmla="*/ 525 w 1401"/>
              <a:gd name="T13" fmla="*/ 318 h 642"/>
              <a:gd name="T14" fmla="*/ 320 w 1401"/>
              <a:gd name="T15" fmla="*/ 117 h 642"/>
              <a:gd name="T16" fmla="*/ 117 w 1401"/>
              <a:gd name="T17" fmla="*/ 318 h 642"/>
              <a:gd name="T18" fmla="*/ 320 w 1401"/>
              <a:gd name="T19" fmla="*/ 523 h 642"/>
              <a:gd name="T20" fmla="*/ 1080 w 1401"/>
              <a:gd name="T21" fmla="*/ 0 h 642"/>
              <a:gd name="T22" fmla="*/ 1400 w 1401"/>
              <a:gd name="T23" fmla="*/ 318 h 642"/>
              <a:gd name="T24" fmla="*/ 1080 w 1401"/>
              <a:gd name="T25" fmla="*/ 641 h 642"/>
              <a:gd name="T26" fmla="*/ 320 w 1401"/>
              <a:gd name="T27" fmla="*/ 641 h 642"/>
              <a:gd name="T28" fmla="*/ 0 w 1401"/>
              <a:gd name="T29" fmla="*/ 318 h 642"/>
              <a:gd name="T30" fmla="*/ 320 w 1401"/>
              <a:gd name="T31" fmla="*/ 0 h 642"/>
              <a:gd name="T32" fmla="*/ 642 w 1401"/>
              <a:gd name="T33" fmla="*/ 318 h 642"/>
              <a:gd name="T34" fmla="*/ 568 w 1401"/>
              <a:gd name="T35" fmla="*/ 523 h 642"/>
              <a:gd name="T36" fmla="*/ 831 w 1401"/>
              <a:gd name="T37" fmla="*/ 523 h 642"/>
              <a:gd name="T38" fmla="*/ 757 w 1401"/>
              <a:gd name="T39" fmla="*/ 318 h 642"/>
              <a:gd name="T40" fmla="*/ 1080 w 1401"/>
              <a:gd name="T41" fmla="*/ 0 h 6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401" h="642">
                <a:moveTo>
                  <a:pt x="1080" y="523"/>
                </a:moveTo>
                <a:cubicBezTo>
                  <a:pt x="1192" y="523"/>
                  <a:pt x="1282" y="431"/>
                  <a:pt x="1282" y="318"/>
                </a:cubicBezTo>
                <a:cubicBezTo>
                  <a:pt x="1282" y="207"/>
                  <a:pt x="1192" y="117"/>
                  <a:pt x="1080" y="117"/>
                </a:cubicBezTo>
                <a:cubicBezTo>
                  <a:pt x="968" y="117"/>
                  <a:pt x="875" y="207"/>
                  <a:pt x="875" y="318"/>
                </a:cubicBezTo>
                <a:cubicBezTo>
                  <a:pt x="875" y="430"/>
                  <a:pt x="968" y="523"/>
                  <a:pt x="1080" y="523"/>
                </a:cubicBezTo>
                <a:close/>
                <a:moveTo>
                  <a:pt x="320" y="523"/>
                </a:moveTo>
                <a:cubicBezTo>
                  <a:pt x="432" y="523"/>
                  <a:pt x="525" y="431"/>
                  <a:pt x="525" y="318"/>
                </a:cubicBezTo>
                <a:cubicBezTo>
                  <a:pt x="525" y="207"/>
                  <a:pt x="432" y="117"/>
                  <a:pt x="320" y="117"/>
                </a:cubicBezTo>
                <a:cubicBezTo>
                  <a:pt x="208" y="117"/>
                  <a:pt x="117" y="207"/>
                  <a:pt x="117" y="318"/>
                </a:cubicBezTo>
                <a:cubicBezTo>
                  <a:pt x="117" y="430"/>
                  <a:pt x="208" y="523"/>
                  <a:pt x="320" y="523"/>
                </a:cubicBezTo>
                <a:close/>
                <a:moveTo>
                  <a:pt x="1080" y="0"/>
                </a:moveTo>
                <a:cubicBezTo>
                  <a:pt x="1258" y="0"/>
                  <a:pt x="1400" y="141"/>
                  <a:pt x="1400" y="318"/>
                </a:cubicBezTo>
                <a:cubicBezTo>
                  <a:pt x="1400" y="496"/>
                  <a:pt x="1258" y="641"/>
                  <a:pt x="1080" y="641"/>
                </a:cubicBezTo>
                <a:lnTo>
                  <a:pt x="320" y="641"/>
                </a:lnTo>
                <a:cubicBezTo>
                  <a:pt x="142" y="641"/>
                  <a:pt x="0" y="496"/>
                  <a:pt x="0" y="318"/>
                </a:cubicBezTo>
                <a:cubicBezTo>
                  <a:pt x="0" y="141"/>
                  <a:pt x="143" y="0"/>
                  <a:pt x="320" y="0"/>
                </a:cubicBezTo>
                <a:cubicBezTo>
                  <a:pt x="498" y="0"/>
                  <a:pt x="642" y="142"/>
                  <a:pt x="642" y="318"/>
                </a:cubicBezTo>
                <a:cubicBezTo>
                  <a:pt x="642" y="395"/>
                  <a:pt x="615" y="469"/>
                  <a:pt x="568" y="523"/>
                </a:cubicBezTo>
                <a:lnTo>
                  <a:pt x="831" y="523"/>
                </a:lnTo>
                <a:cubicBezTo>
                  <a:pt x="784" y="469"/>
                  <a:pt x="757" y="395"/>
                  <a:pt x="757" y="318"/>
                </a:cubicBezTo>
                <a:cubicBezTo>
                  <a:pt x="757" y="142"/>
                  <a:pt x="902" y="0"/>
                  <a:pt x="1080" y="0"/>
                </a:cubicBez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0" name="Freeform 39"/>
          <p:cNvSpPr>
            <a:spLocks noChangeArrowheads="1"/>
          </p:cNvSpPr>
          <p:nvPr/>
        </p:nvSpPr>
        <p:spPr bwMode="auto">
          <a:xfrm>
            <a:off x="8558212" y="3240881"/>
            <a:ext cx="419100" cy="419100"/>
          </a:xfrm>
          <a:custGeom>
            <a:avLst/>
            <a:gdLst>
              <a:gd name="T0" fmla="*/ 932 w 1165"/>
              <a:gd name="T1" fmla="*/ 699 h 1165"/>
              <a:gd name="T2" fmla="*/ 932 w 1165"/>
              <a:gd name="T3" fmla="*/ 233 h 1165"/>
              <a:gd name="T4" fmla="*/ 700 w 1165"/>
              <a:gd name="T5" fmla="*/ 419 h 1165"/>
              <a:gd name="T6" fmla="*/ 700 w 1165"/>
              <a:gd name="T7" fmla="*/ 233 h 1165"/>
              <a:gd name="T8" fmla="*/ 232 w 1165"/>
              <a:gd name="T9" fmla="*/ 233 h 1165"/>
              <a:gd name="T10" fmla="*/ 232 w 1165"/>
              <a:gd name="T11" fmla="*/ 699 h 1165"/>
              <a:gd name="T12" fmla="*/ 700 w 1165"/>
              <a:gd name="T13" fmla="*/ 699 h 1165"/>
              <a:gd name="T14" fmla="*/ 700 w 1165"/>
              <a:gd name="T15" fmla="*/ 512 h 1165"/>
              <a:gd name="T16" fmla="*/ 932 w 1165"/>
              <a:gd name="T17" fmla="*/ 699 h 1165"/>
              <a:gd name="T18" fmla="*/ 1050 w 1165"/>
              <a:gd name="T19" fmla="*/ 0 h 1165"/>
              <a:gd name="T20" fmla="*/ 1164 w 1165"/>
              <a:gd name="T21" fmla="*/ 115 h 1165"/>
              <a:gd name="T22" fmla="*/ 1164 w 1165"/>
              <a:gd name="T23" fmla="*/ 814 h 1165"/>
              <a:gd name="T24" fmla="*/ 1050 w 1165"/>
              <a:gd name="T25" fmla="*/ 932 h 1165"/>
              <a:gd name="T26" fmla="*/ 232 w 1165"/>
              <a:gd name="T27" fmla="*/ 932 h 1165"/>
              <a:gd name="T28" fmla="*/ 0 w 1165"/>
              <a:gd name="T29" fmla="*/ 1164 h 1165"/>
              <a:gd name="T30" fmla="*/ 0 w 1165"/>
              <a:gd name="T31" fmla="*/ 115 h 1165"/>
              <a:gd name="T32" fmla="*/ 115 w 1165"/>
              <a:gd name="T33" fmla="*/ 0 h 1165"/>
              <a:gd name="T34" fmla="*/ 1050 w 1165"/>
              <a:gd name="T35" fmla="*/ 0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165" h="1165">
                <a:moveTo>
                  <a:pt x="932" y="699"/>
                </a:moveTo>
                <a:lnTo>
                  <a:pt x="932" y="233"/>
                </a:lnTo>
                <a:lnTo>
                  <a:pt x="700" y="419"/>
                </a:lnTo>
                <a:lnTo>
                  <a:pt x="700" y="233"/>
                </a:lnTo>
                <a:lnTo>
                  <a:pt x="232" y="233"/>
                </a:lnTo>
                <a:lnTo>
                  <a:pt x="232" y="699"/>
                </a:lnTo>
                <a:lnTo>
                  <a:pt x="700" y="699"/>
                </a:lnTo>
                <a:lnTo>
                  <a:pt x="700" y="512"/>
                </a:lnTo>
                <a:lnTo>
                  <a:pt x="932" y="699"/>
                </a:lnTo>
                <a:close/>
                <a:moveTo>
                  <a:pt x="1050" y="0"/>
                </a:moveTo>
                <a:cubicBezTo>
                  <a:pt x="1113" y="0"/>
                  <a:pt x="1164" y="52"/>
                  <a:pt x="1164" y="115"/>
                </a:cubicBezTo>
                <a:lnTo>
                  <a:pt x="1164" y="814"/>
                </a:lnTo>
                <a:cubicBezTo>
                  <a:pt x="1164" y="877"/>
                  <a:pt x="1113" y="932"/>
                  <a:pt x="1050" y="932"/>
                </a:cubicBezTo>
                <a:lnTo>
                  <a:pt x="232" y="932"/>
                </a:lnTo>
                <a:lnTo>
                  <a:pt x="0" y="1164"/>
                </a:lnTo>
                <a:lnTo>
                  <a:pt x="0" y="115"/>
                </a:lnTo>
                <a:cubicBezTo>
                  <a:pt x="0" y="52"/>
                  <a:pt x="52" y="0"/>
                  <a:pt x="115" y="0"/>
                </a:cubicBezTo>
                <a:lnTo>
                  <a:pt x="1050" y="0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1" name="Freeform 40"/>
          <p:cNvSpPr>
            <a:spLocks noChangeArrowheads="1"/>
          </p:cNvSpPr>
          <p:nvPr/>
        </p:nvSpPr>
        <p:spPr bwMode="auto">
          <a:xfrm>
            <a:off x="9604374" y="3293270"/>
            <a:ext cx="463550" cy="314325"/>
          </a:xfrm>
          <a:custGeom>
            <a:avLst/>
            <a:gdLst>
              <a:gd name="T0" fmla="*/ 642 w 1286"/>
              <a:gd name="T1" fmla="*/ 263 h 875"/>
              <a:gd name="T2" fmla="*/ 817 w 1286"/>
              <a:gd name="T3" fmla="*/ 437 h 875"/>
              <a:gd name="T4" fmla="*/ 642 w 1286"/>
              <a:gd name="T5" fmla="*/ 612 h 875"/>
              <a:gd name="T6" fmla="*/ 467 w 1286"/>
              <a:gd name="T7" fmla="*/ 437 h 875"/>
              <a:gd name="T8" fmla="*/ 642 w 1286"/>
              <a:gd name="T9" fmla="*/ 263 h 875"/>
              <a:gd name="T10" fmla="*/ 642 w 1286"/>
              <a:gd name="T11" fmla="*/ 729 h 875"/>
              <a:gd name="T12" fmla="*/ 935 w 1286"/>
              <a:gd name="T13" fmla="*/ 437 h 875"/>
              <a:gd name="T14" fmla="*/ 642 w 1286"/>
              <a:gd name="T15" fmla="*/ 145 h 875"/>
              <a:gd name="T16" fmla="*/ 350 w 1286"/>
              <a:gd name="T17" fmla="*/ 437 h 875"/>
              <a:gd name="T18" fmla="*/ 642 w 1286"/>
              <a:gd name="T19" fmla="*/ 729 h 875"/>
              <a:gd name="T20" fmla="*/ 642 w 1286"/>
              <a:gd name="T21" fmla="*/ 0 h 875"/>
              <a:gd name="T22" fmla="*/ 1285 w 1286"/>
              <a:gd name="T23" fmla="*/ 437 h 875"/>
              <a:gd name="T24" fmla="*/ 642 w 1286"/>
              <a:gd name="T25" fmla="*/ 874 h 875"/>
              <a:gd name="T26" fmla="*/ 0 w 1286"/>
              <a:gd name="T27" fmla="*/ 437 h 875"/>
              <a:gd name="T28" fmla="*/ 642 w 1286"/>
              <a:gd name="T29" fmla="*/ 0 h 8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286" h="875">
                <a:moveTo>
                  <a:pt x="642" y="263"/>
                </a:moveTo>
                <a:cubicBezTo>
                  <a:pt x="738" y="263"/>
                  <a:pt x="817" y="342"/>
                  <a:pt x="817" y="437"/>
                </a:cubicBezTo>
                <a:cubicBezTo>
                  <a:pt x="817" y="533"/>
                  <a:pt x="738" y="612"/>
                  <a:pt x="642" y="612"/>
                </a:cubicBezTo>
                <a:cubicBezTo>
                  <a:pt x="547" y="612"/>
                  <a:pt x="467" y="533"/>
                  <a:pt x="467" y="437"/>
                </a:cubicBezTo>
                <a:cubicBezTo>
                  <a:pt x="467" y="342"/>
                  <a:pt x="547" y="263"/>
                  <a:pt x="642" y="263"/>
                </a:cubicBezTo>
                <a:close/>
                <a:moveTo>
                  <a:pt x="642" y="729"/>
                </a:moveTo>
                <a:cubicBezTo>
                  <a:pt x="804" y="729"/>
                  <a:pt x="935" y="598"/>
                  <a:pt x="935" y="437"/>
                </a:cubicBezTo>
                <a:cubicBezTo>
                  <a:pt x="935" y="276"/>
                  <a:pt x="804" y="145"/>
                  <a:pt x="642" y="145"/>
                </a:cubicBezTo>
                <a:cubicBezTo>
                  <a:pt x="481" y="145"/>
                  <a:pt x="350" y="276"/>
                  <a:pt x="350" y="437"/>
                </a:cubicBezTo>
                <a:cubicBezTo>
                  <a:pt x="350" y="598"/>
                  <a:pt x="481" y="729"/>
                  <a:pt x="642" y="729"/>
                </a:cubicBezTo>
                <a:close/>
                <a:moveTo>
                  <a:pt x="642" y="0"/>
                </a:moveTo>
                <a:cubicBezTo>
                  <a:pt x="935" y="0"/>
                  <a:pt x="1184" y="181"/>
                  <a:pt x="1285" y="437"/>
                </a:cubicBezTo>
                <a:cubicBezTo>
                  <a:pt x="1184" y="694"/>
                  <a:pt x="935" y="874"/>
                  <a:pt x="642" y="874"/>
                </a:cubicBezTo>
                <a:cubicBezTo>
                  <a:pt x="350" y="874"/>
                  <a:pt x="101" y="694"/>
                  <a:pt x="0" y="437"/>
                </a:cubicBezTo>
                <a:cubicBezTo>
                  <a:pt x="101" y="181"/>
                  <a:pt x="350" y="0"/>
                  <a:pt x="642" y="0"/>
                </a:cubicBez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2" name="Freeform 41"/>
          <p:cNvSpPr>
            <a:spLocks noChangeArrowheads="1"/>
          </p:cNvSpPr>
          <p:nvPr/>
        </p:nvSpPr>
        <p:spPr bwMode="auto">
          <a:xfrm>
            <a:off x="10674351" y="3251995"/>
            <a:ext cx="461963" cy="398463"/>
          </a:xfrm>
          <a:custGeom>
            <a:avLst/>
            <a:gdLst>
              <a:gd name="T0" fmla="*/ 634 w 1283"/>
              <a:gd name="T1" fmla="*/ 350 h 1107"/>
              <a:gd name="T2" fmla="*/ 642 w 1283"/>
              <a:gd name="T3" fmla="*/ 350 h 1107"/>
              <a:gd name="T4" fmla="*/ 817 w 1283"/>
              <a:gd name="T5" fmla="*/ 524 h 1107"/>
              <a:gd name="T6" fmla="*/ 817 w 1283"/>
              <a:gd name="T7" fmla="*/ 535 h 1107"/>
              <a:gd name="T8" fmla="*/ 634 w 1283"/>
              <a:gd name="T9" fmla="*/ 350 h 1107"/>
              <a:gd name="T10" fmla="*/ 382 w 1283"/>
              <a:gd name="T11" fmla="*/ 397 h 1107"/>
              <a:gd name="T12" fmla="*/ 350 w 1283"/>
              <a:gd name="T13" fmla="*/ 524 h 1107"/>
              <a:gd name="T14" fmla="*/ 642 w 1283"/>
              <a:gd name="T15" fmla="*/ 817 h 1107"/>
              <a:gd name="T16" fmla="*/ 771 w 1283"/>
              <a:gd name="T17" fmla="*/ 784 h 1107"/>
              <a:gd name="T18" fmla="*/ 680 w 1283"/>
              <a:gd name="T19" fmla="*/ 694 h 1107"/>
              <a:gd name="T20" fmla="*/ 642 w 1283"/>
              <a:gd name="T21" fmla="*/ 699 h 1107"/>
              <a:gd name="T22" fmla="*/ 467 w 1283"/>
              <a:gd name="T23" fmla="*/ 524 h 1107"/>
              <a:gd name="T24" fmla="*/ 473 w 1283"/>
              <a:gd name="T25" fmla="*/ 487 h 1107"/>
              <a:gd name="T26" fmla="*/ 382 w 1283"/>
              <a:gd name="T27" fmla="*/ 397 h 1107"/>
              <a:gd name="T28" fmla="*/ 60 w 1283"/>
              <a:gd name="T29" fmla="*/ 74 h 1107"/>
              <a:gd name="T30" fmla="*/ 134 w 1283"/>
              <a:gd name="T31" fmla="*/ 0 h 1107"/>
              <a:gd name="T32" fmla="*/ 1167 w 1283"/>
              <a:gd name="T33" fmla="*/ 1033 h 1107"/>
              <a:gd name="T34" fmla="*/ 1093 w 1283"/>
              <a:gd name="T35" fmla="*/ 1106 h 1107"/>
              <a:gd name="T36" fmla="*/ 896 w 1283"/>
              <a:gd name="T37" fmla="*/ 912 h 1107"/>
              <a:gd name="T38" fmla="*/ 642 w 1283"/>
              <a:gd name="T39" fmla="*/ 962 h 1107"/>
              <a:gd name="T40" fmla="*/ 0 w 1283"/>
              <a:gd name="T41" fmla="*/ 524 h 1107"/>
              <a:gd name="T42" fmla="*/ 218 w 1283"/>
              <a:gd name="T43" fmla="*/ 235 h 1107"/>
              <a:gd name="T44" fmla="*/ 60 w 1283"/>
              <a:gd name="T45" fmla="*/ 74 h 1107"/>
              <a:gd name="T46" fmla="*/ 642 w 1283"/>
              <a:gd name="T47" fmla="*/ 233 h 1107"/>
              <a:gd name="T48" fmla="*/ 536 w 1283"/>
              <a:gd name="T49" fmla="*/ 254 h 1107"/>
              <a:gd name="T50" fmla="*/ 410 w 1283"/>
              <a:gd name="T51" fmla="*/ 129 h 1107"/>
              <a:gd name="T52" fmla="*/ 642 w 1283"/>
              <a:gd name="T53" fmla="*/ 88 h 1107"/>
              <a:gd name="T54" fmla="*/ 1282 w 1283"/>
              <a:gd name="T55" fmla="*/ 524 h 1107"/>
              <a:gd name="T56" fmla="*/ 1082 w 1283"/>
              <a:gd name="T57" fmla="*/ 800 h 1107"/>
              <a:gd name="T58" fmla="*/ 913 w 1283"/>
              <a:gd name="T59" fmla="*/ 631 h 1107"/>
              <a:gd name="T60" fmla="*/ 935 w 1283"/>
              <a:gd name="T61" fmla="*/ 524 h 1107"/>
              <a:gd name="T62" fmla="*/ 642 w 1283"/>
              <a:gd name="T63" fmla="*/ 233 h 1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283" h="1107">
                <a:moveTo>
                  <a:pt x="634" y="350"/>
                </a:moveTo>
                <a:lnTo>
                  <a:pt x="642" y="350"/>
                </a:lnTo>
                <a:cubicBezTo>
                  <a:pt x="738" y="350"/>
                  <a:pt x="817" y="429"/>
                  <a:pt x="817" y="524"/>
                </a:cubicBezTo>
                <a:lnTo>
                  <a:pt x="817" y="535"/>
                </a:lnTo>
                <a:lnTo>
                  <a:pt x="634" y="350"/>
                </a:lnTo>
                <a:close/>
                <a:moveTo>
                  <a:pt x="382" y="397"/>
                </a:moveTo>
                <a:cubicBezTo>
                  <a:pt x="363" y="435"/>
                  <a:pt x="350" y="479"/>
                  <a:pt x="350" y="524"/>
                </a:cubicBezTo>
                <a:cubicBezTo>
                  <a:pt x="350" y="685"/>
                  <a:pt x="481" y="817"/>
                  <a:pt x="642" y="817"/>
                </a:cubicBezTo>
                <a:cubicBezTo>
                  <a:pt x="689" y="817"/>
                  <a:pt x="732" y="803"/>
                  <a:pt x="771" y="784"/>
                </a:cubicBezTo>
                <a:lnTo>
                  <a:pt x="680" y="694"/>
                </a:lnTo>
                <a:cubicBezTo>
                  <a:pt x="670" y="696"/>
                  <a:pt x="656" y="699"/>
                  <a:pt x="642" y="699"/>
                </a:cubicBezTo>
                <a:cubicBezTo>
                  <a:pt x="546" y="699"/>
                  <a:pt x="467" y="620"/>
                  <a:pt x="467" y="524"/>
                </a:cubicBezTo>
                <a:cubicBezTo>
                  <a:pt x="467" y="510"/>
                  <a:pt x="470" y="497"/>
                  <a:pt x="473" y="487"/>
                </a:cubicBezTo>
                <a:lnTo>
                  <a:pt x="382" y="397"/>
                </a:lnTo>
                <a:close/>
                <a:moveTo>
                  <a:pt x="60" y="74"/>
                </a:moveTo>
                <a:lnTo>
                  <a:pt x="134" y="0"/>
                </a:lnTo>
                <a:lnTo>
                  <a:pt x="1167" y="1033"/>
                </a:lnTo>
                <a:lnTo>
                  <a:pt x="1093" y="1106"/>
                </a:lnTo>
                <a:cubicBezTo>
                  <a:pt x="1028" y="1042"/>
                  <a:pt x="962" y="977"/>
                  <a:pt x="896" y="912"/>
                </a:cubicBezTo>
                <a:cubicBezTo>
                  <a:pt x="817" y="945"/>
                  <a:pt x="732" y="962"/>
                  <a:pt x="642" y="962"/>
                </a:cubicBezTo>
                <a:cubicBezTo>
                  <a:pt x="350" y="962"/>
                  <a:pt x="101" y="781"/>
                  <a:pt x="0" y="524"/>
                </a:cubicBezTo>
                <a:cubicBezTo>
                  <a:pt x="46" y="410"/>
                  <a:pt x="123" y="312"/>
                  <a:pt x="218" y="235"/>
                </a:cubicBezTo>
                <a:cubicBezTo>
                  <a:pt x="165" y="182"/>
                  <a:pt x="113" y="128"/>
                  <a:pt x="60" y="74"/>
                </a:cubicBezTo>
                <a:close/>
                <a:moveTo>
                  <a:pt x="642" y="233"/>
                </a:moveTo>
                <a:cubicBezTo>
                  <a:pt x="604" y="233"/>
                  <a:pt x="568" y="241"/>
                  <a:pt x="536" y="254"/>
                </a:cubicBezTo>
                <a:lnTo>
                  <a:pt x="410" y="129"/>
                </a:lnTo>
                <a:cubicBezTo>
                  <a:pt x="481" y="101"/>
                  <a:pt x="560" y="88"/>
                  <a:pt x="642" y="88"/>
                </a:cubicBezTo>
                <a:cubicBezTo>
                  <a:pt x="935" y="88"/>
                  <a:pt x="1181" y="268"/>
                  <a:pt x="1282" y="524"/>
                </a:cubicBezTo>
                <a:cubicBezTo>
                  <a:pt x="1238" y="633"/>
                  <a:pt x="1170" y="726"/>
                  <a:pt x="1082" y="800"/>
                </a:cubicBezTo>
                <a:lnTo>
                  <a:pt x="913" y="631"/>
                </a:lnTo>
                <a:cubicBezTo>
                  <a:pt x="927" y="598"/>
                  <a:pt x="935" y="562"/>
                  <a:pt x="935" y="524"/>
                </a:cubicBezTo>
                <a:cubicBezTo>
                  <a:pt x="935" y="364"/>
                  <a:pt x="804" y="233"/>
                  <a:pt x="642" y="233"/>
                </a:cubicBez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3" name="Freeform 42"/>
          <p:cNvSpPr>
            <a:spLocks noChangeArrowheads="1"/>
          </p:cNvSpPr>
          <p:nvPr/>
        </p:nvSpPr>
        <p:spPr bwMode="auto">
          <a:xfrm>
            <a:off x="1055687" y="4093368"/>
            <a:ext cx="463550" cy="463550"/>
          </a:xfrm>
          <a:custGeom>
            <a:avLst/>
            <a:gdLst>
              <a:gd name="T0" fmla="*/ 525 w 1286"/>
              <a:gd name="T1" fmla="*/ 1165 h 1286"/>
              <a:gd name="T2" fmla="*/ 525 w 1286"/>
              <a:gd name="T3" fmla="*/ 1050 h 1286"/>
              <a:gd name="T4" fmla="*/ 410 w 1286"/>
              <a:gd name="T5" fmla="*/ 935 h 1286"/>
              <a:gd name="T6" fmla="*/ 410 w 1286"/>
              <a:gd name="T7" fmla="*/ 875 h 1286"/>
              <a:gd name="T8" fmla="*/ 129 w 1286"/>
              <a:gd name="T9" fmla="*/ 596 h 1286"/>
              <a:gd name="T10" fmla="*/ 118 w 1286"/>
              <a:gd name="T11" fmla="*/ 700 h 1286"/>
              <a:gd name="T12" fmla="*/ 525 w 1286"/>
              <a:gd name="T13" fmla="*/ 1165 h 1286"/>
              <a:gd name="T14" fmla="*/ 1047 w 1286"/>
              <a:gd name="T15" fmla="*/ 643 h 1286"/>
              <a:gd name="T16" fmla="*/ 1165 w 1286"/>
              <a:gd name="T17" fmla="*/ 643 h 1286"/>
              <a:gd name="T18" fmla="*/ 1168 w 1286"/>
              <a:gd name="T19" fmla="*/ 700 h 1286"/>
              <a:gd name="T20" fmla="*/ 585 w 1286"/>
              <a:gd name="T21" fmla="*/ 1285 h 1286"/>
              <a:gd name="T22" fmla="*/ 0 w 1286"/>
              <a:gd name="T23" fmla="*/ 700 h 1286"/>
              <a:gd name="T24" fmla="*/ 585 w 1286"/>
              <a:gd name="T25" fmla="*/ 118 h 1286"/>
              <a:gd name="T26" fmla="*/ 760 w 1286"/>
              <a:gd name="T27" fmla="*/ 145 h 1286"/>
              <a:gd name="T28" fmla="*/ 760 w 1286"/>
              <a:gd name="T29" fmla="*/ 293 h 1286"/>
              <a:gd name="T30" fmla="*/ 643 w 1286"/>
              <a:gd name="T31" fmla="*/ 410 h 1286"/>
              <a:gd name="T32" fmla="*/ 525 w 1286"/>
              <a:gd name="T33" fmla="*/ 410 h 1286"/>
              <a:gd name="T34" fmla="*/ 525 w 1286"/>
              <a:gd name="T35" fmla="*/ 525 h 1286"/>
              <a:gd name="T36" fmla="*/ 468 w 1286"/>
              <a:gd name="T37" fmla="*/ 585 h 1286"/>
              <a:gd name="T38" fmla="*/ 350 w 1286"/>
              <a:gd name="T39" fmla="*/ 585 h 1286"/>
              <a:gd name="T40" fmla="*/ 350 w 1286"/>
              <a:gd name="T41" fmla="*/ 700 h 1286"/>
              <a:gd name="T42" fmla="*/ 700 w 1286"/>
              <a:gd name="T43" fmla="*/ 700 h 1286"/>
              <a:gd name="T44" fmla="*/ 760 w 1286"/>
              <a:gd name="T45" fmla="*/ 760 h 1286"/>
              <a:gd name="T46" fmla="*/ 760 w 1286"/>
              <a:gd name="T47" fmla="*/ 935 h 1286"/>
              <a:gd name="T48" fmla="*/ 818 w 1286"/>
              <a:gd name="T49" fmla="*/ 935 h 1286"/>
              <a:gd name="T50" fmla="*/ 930 w 1286"/>
              <a:gd name="T51" fmla="*/ 1015 h 1286"/>
              <a:gd name="T52" fmla="*/ 1050 w 1286"/>
              <a:gd name="T53" fmla="*/ 700 h 1286"/>
              <a:gd name="T54" fmla="*/ 1047 w 1286"/>
              <a:gd name="T55" fmla="*/ 643 h 1286"/>
              <a:gd name="T56" fmla="*/ 1178 w 1286"/>
              <a:gd name="T57" fmla="*/ 175 h 1286"/>
              <a:gd name="T58" fmla="*/ 1178 w 1286"/>
              <a:gd name="T59" fmla="*/ 148 h 1286"/>
              <a:gd name="T60" fmla="*/ 1080 w 1286"/>
              <a:gd name="T61" fmla="*/ 47 h 1286"/>
              <a:gd name="T62" fmla="*/ 982 w 1286"/>
              <a:gd name="T63" fmla="*/ 148 h 1286"/>
              <a:gd name="T64" fmla="*/ 982 w 1286"/>
              <a:gd name="T65" fmla="*/ 175 h 1286"/>
              <a:gd name="T66" fmla="*/ 1178 w 1286"/>
              <a:gd name="T67" fmla="*/ 175 h 1286"/>
              <a:gd name="T68" fmla="*/ 1225 w 1286"/>
              <a:gd name="T69" fmla="*/ 175 h 1286"/>
              <a:gd name="T70" fmla="*/ 1285 w 1286"/>
              <a:gd name="T71" fmla="*/ 236 h 1286"/>
              <a:gd name="T72" fmla="*/ 1285 w 1286"/>
              <a:gd name="T73" fmla="*/ 468 h 1286"/>
              <a:gd name="T74" fmla="*/ 1225 w 1286"/>
              <a:gd name="T75" fmla="*/ 525 h 1286"/>
              <a:gd name="T76" fmla="*/ 935 w 1286"/>
              <a:gd name="T77" fmla="*/ 525 h 1286"/>
              <a:gd name="T78" fmla="*/ 875 w 1286"/>
              <a:gd name="T79" fmla="*/ 468 h 1286"/>
              <a:gd name="T80" fmla="*/ 875 w 1286"/>
              <a:gd name="T81" fmla="*/ 236 h 1286"/>
              <a:gd name="T82" fmla="*/ 935 w 1286"/>
              <a:gd name="T83" fmla="*/ 175 h 1286"/>
              <a:gd name="T84" fmla="*/ 935 w 1286"/>
              <a:gd name="T85" fmla="*/ 148 h 1286"/>
              <a:gd name="T86" fmla="*/ 1080 w 1286"/>
              <a:gd name="T87" fmla="*/ 0 h 1286"/>
              <a:gd name="T88" fmla="*/ 1225 w 1286"/>
              <a:gd name="T89" fmla="*/ 148 h 1286"/>
              <a:gd name="T90" fmla="*/ 1225 w 1286"/>
              <a:gd name="T91" fmla="*/ 175 h 1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286" h="1286">
                <a:moveTo>
                  <a:pt x="525" y="1165"/>
                </a:moveTo>
                <a:lnTo>
                  <a:pt x="525" y="1050"/>
                </a:lnTo>
                <a:cubicBezTo>
                  <a:pt x="462" y="1050"/>
                  <a:pt x="410" y="998"/>
                  <a:pt x="410" y="935"/>
                </a:cubicBezTo>
                <a:lnTo>
                  <a:pt x="410" y="875"/>
                </a:lnTo>
                <a:lnTo>
                  <a:pt x="129" y="596"/>
                </a:lnTo>
                <a:cubicBezTo>
                  <a:pt x="120" y="629"/>
                  <a:pt x="118" y="665"/>
                  <a:pt x="118" y="700"/>
                </a:cubicBezTo>
                <a:cubicBezTo>
                  <a:pt x="118" y="938"/>
                  <a:pt x="295" y="1138"/>
                  <a:pt x="525" y="1165"/>
                </a:cubicBezTo>
                <a:close/>
                <a:moveTo>
                  <a:pt x="1047" y="643"/>
                </a:moveTo>
                <a:lnTo>
                  <a:pt x="1165" y="643"/>
                </a:lnTo>
                <a:cubicBezTo>
                  <a:pt x="1168" y="662"/>
                  <a:pt x="1168" y="681"/>
                  <a:pt x="1168" y="700"/>
                </a:cubicBezTo>
                <a:cubicBezTo>
                  <a:pt x="1168" y="1023"/>
                  <a:pt x="908" y="1285"/>
                  <a:pt x="585" y="1285"/>
                </a:cubicBezTo>
                <a:cubicBezTo>
                  <a:pt x="262" y="1285"/>
                  <a:pt x="0" y="1023"/>
                  <a:pt x="0" y="700"/>
                </a:cubicBezTo>
                <a:cubicBezTo>
                  <a:pt x="0" y="378"/>
                  <a:pt x="262" y="118"/>
                  <a:pt x="585" y="118"/>
                </a:cubicBezTo>
                <a:cubicBezTo>
                  <a:pt x="645" y="118"/>
                  <a:pt x="705" y="129"/>
                  <a:pt x="760" y="145"/>
                </a:cubicBezTo>
                <a:lnTo>
                  <a:pt x="760" y="293"/>
                </a:lnTo>
                <a:cubicBezTo>
                  <a:pt x="760" y="356"/>
                  <a:pt x="705" y="410"/>
                  <a:pt x="643" y="410"/>
                </a:cubicBezTo>
                <a:lnTo>
                  <a:pt x="525" y="410"/>
                </a:lnTo>
                <a:lnTo>
                  <a:pt x="525" y="525"/>
                </a:lnTo>
                <a:cubicBezTo>
                  <a:pt x="525" y="558"/>
                  <a:pt x="500" y="585"/>
                  <a:pt x="468" y="585"/>
                </a:cubicBezTo>
                <a:lnTo>
                  <a:pt x="350" y="585"/>
                </a:lnTo>
                <a:lnTo>
                  <a:pt x="350" y="700"/>
                </a:lnTo>
                <a:lnTo>
                  <a:pt x="700" y="700"/>
                </a:lnTo>
                <a:cubicBezTo>
                  <a:pt x="733" y="700"/>
                  <a:pt x="760" y="728"/>
                  <a:pt x="760" y="760"/>
                </a:cubicBezTo>
                <a:lnTo>
                  <a:pt x="760" y="935"/>
                </a:lnTo>
                <a:lnTo>
                  <a:pt x="818" y="935"/>
                </a:lnTo>
                <a:cubicBezTo>
                  <a:pt x="870" y="935"/>
                  <a:pt x="913" y="968"/>
                  <a:pt x="930" y="1015"/>
                </a:cubicBezTo>
                <a:cubicBezTo>
                  <a:pt x="1006" y="933"/>
                  <a:pt x="1050" y="821"/>
                  <a:pt x="1050" y="700"/>
                </a:cubicBezTo>
                <a:cubicBezTo>
                  <a:pt x="1050" y="681"/>
                  <a:pt x="1050" y="662"/>
                  <a:pt x="1047" y="643"/>
                </a:cubicBezTo>
                <a:close/>
                <a:moveTo>
                  <a:pt x="1178" y="175"/>
                </a:moveTo>
                <a:lnTo>
                  <a:pt x="1178" y="148"/>
                </a:lnTo>
                <a:cubicBezTo>
                  <a:pt x="1178" y="93"/>
                  <a:pt x="1135" y="47"/>
                  <a:pt x="1080" y="47"/>
                </a:cubicBezTo>
                <a:cubicBezTo>
                  <a:pt x="1025" y="47"/>
                  <a:pt x="982" y="93"/>
                  <a:pt x="982" y="148"/>
                </a:cubicBezTo>
                <a:lnTo>
                  <a:pt x="982" y="175"/>
                </a:lnTo>
                <a:lnTo>
                  <a:pt x="1178" y="175"/>
                </a:lnTo>
                <a:close/>
                <a:moveTo>
                  <a:pt x="1225" y="175"/>
                </a:moveTo>
                <a:cubicBezTo>
                  <a:pt x="1258" y="175"/>
                  <a:pt x="1285" y="203"/>
                  <a:pt x="1285" y="236"/>
                </a:cubicBezTo>
                <a:lnTo>
                  <a:pt x="1285" y="468"/>
                </a:lnTo>
                <a:cubicBezTo>
                  <a:pt x="1285" y="501"/>
                  <a:pt x="1258" y="525"/>
                  <a:pt x="1225" y="525"/>
                </a:cubicBezTo>
                <a:lnTo>
                  <a:pt x="935" y="525"/>
                </a:lnTo>
                <a:cubicBezTo>
                  <a:pt x="902" y="525"/>
                  <a:pt x="875" y="501"/>
                  <a:pt x="875" y="468"/>
                </a:cubicBezTo>
                <a:lnTo>
                  <a:pt x="875" y="236"/>
                </a:lnTo>
                <a:cubicBezTo>
                  <a:pt x="875" y="203"/>
                  <a:pt x="902" y="175"/>
                  <a:pt x="935" y="175"/>
                </a:cubicBezTo>
                <a:lnTo>
                  <a:pt x="935" y="148"/>
                </a:lnTo>
                <a:cubicBezTo>
                  <a:pt x="935" y="69"/>
                  <a:pt x="1001" y="0"/>
                  <a:pt x="1080" y="0"/>
                </a:cubicBezTo>
                <a:cubicBezTo>
                  <a:pt x="1159" y="0"/>
                  <a:pt x="1225" y="69"/>
                  <a:pt x="1225" y="148"/>
                </a:cubicBezTo>
                <a:lnTo>
                  <a:pt x="1225" y="175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4" name="Freeform 43"/>
          <p:cNvSpPr>
            <a:spLocks noChangeArrowheads="1"/>
          </p:cNvSpPr>
          <p:nvPr/>
        </p:nvSpPr>
        <p:spPr bwMode="auto">
          <a:xfrm>
            <a:off x="2127249" y="4094957"/>
            <a:ext cx="463550" cy="460375"/>
          </a:xfrm>
          <a:custGeom>
            <a:avLst/>
            <a:gdLst>
              <a:gd name="T0" fmla="*/ 150 w 1286"/>
              <a:gd name="T1" fmla="*/ 1050 h 1278"/>
              <a:gd name="T2" fmla="*/ 254 w 1286"/>
              <a:gd name="T3" fmla="*/ 944 h 1278"/>
              <a:gd name="T4" fmla="*/ 336 w 1286"/>
              <a:gd name="T5" fmla="*/ 1026 h 1278"/>
              <a:gd name="T6" fmla="*/ 232 w 1286"/>
              <a:gd name="T7" fmla="*/ 1132 h 1278"/>
              <a:gd name="T8" fmla="*/ 150 w 1286"/>
              <a:gd name="T9" fmla="*/ 1050 h 1278"/>
              <a:gd name="T10" fmla="*/ 585 w 1286"/>
              <a:gd name="T11" fmla="*/ 1277 h 1278"/>
              <a:gd name="T12" fmla="*/ 585 w 1286"/>
              <a:gd name="T13" fmla="*/ 1105 h 1278"/>
              <a:gd name="T14" fmla="*/ 700 w 1286"/>
              <a:gd name="T15" fmla="*/ 1105 h 1278"/>
              <a:gd name="T16" fmla="*/ 700 w 1286"/>
              <a:gd name="T17" fmla="*/ 1277 h 1278"/>
              <a:gd name="T18" fmla="*/ 585 w 1286"/>
              <a:gd name="T19" fmla="*/ 1277 h 1278"/>
              <a:gd name="T20" fmla="*/ 642 w 1286"/>
              <a:gd name="T21" fmla="*/ 288 h 1278"/>
              <a:gd name="T22" fmla="*/ 992 w 1286"/>
              <a:gd name="T23" fmla="*/ 638 h 1278"/>
              <a:gd name="T24" fmla="*/ 642 w 1286"/>
              <a:gd name="T25" fmla="*/ 987 h 1278"/>
              <a:gd name="T26" fmla="*/ 292 w 1286"/>
              <a:gd name="T27" fmla="*/ 638 h 1278"/>
              <a:gd name="T28" fmla="*/ 642 w 1286"/>
              <a:gd name="T29" fmla="*/ 288 h 1278"/>
              <a:gd name="T30" fmla="*/ 1110 w 1286"/>
              <a:gd name="T31" fmla="*/ 580 h 1278"/>
              <a:gd name="T32" fmla="*/ 1285 w 1286"/>
              <a:gd name="T33" fmla="*/ 580 h 1278"/>
              <a:gd name="T34" fmla="*/ 1285 w 1286"/>
              <a:gd name="T35" fmla="*/ 698 h 1278"/>
              <a:gd name="T36" fmla="*/ 1110 w 1286"/>
              <a:gd name="T37" fmla="*/ 698 h 1278"/>
              <a:gd name="T38" fmla="*/ 1110 w 1286"/>
              <a:gd name="T39" fmla="*/ 580 h 1278"/>
              <a:gd name="T40" fmla="*/ 949 w 1286"/>
              <a:gd name="T41" fmla="*/ 1026 h 1278"/>
              <a:gd name="T42" fmla="*/ 1031 w 1286"/>
              <a:gd name="T43" fmla="*/ 946 h 1278"/>
              <a:gd name="T44" fmla="*/ 1135 w 1286"/>
              <a:gd name="T45" fmla="*/ 1050 h 1278"/>
              <a:gd name="T46" fmla="*/ 1053 w 1286"/>
              <a:gd name="T47" fmla="*/ 1132 h 1278"/>
              <a:gd name="T48" fmla="*/ 949 w 1286"/>
              <a:gd name="T49" fmla="*/ 1026 h 1278"/>
              <a:gd name="T50" fmla="*/ 1135 w 1286"/>
              <a:gd name="T51" fmla="*/ 227 h 1278"/>
              <a:gd name="T52" fmla="*/ 1031 w 1286"/>
              <a:gd name="T53" fmla="*/ 331 h 1278"/>
              <a:gd name="T54" fmla="*/ 949 w 1286"/>
              <a:gd name="T55" fmla="*/ 249 h 1278"/>
              <a:gd name="T56" fmla="*/ 1053 w 1286"/>
              <a:gd name="T57" fmla="*/ 145 h 1278"/>
              <a:gd name="T58" fmla="*/ 1135 w 1286"/>
              <a:gd name="T59" fmla="*/ 227 h 1278"/>
              <a:gd name="T60" fmla="*/ 700 w 1286"/>
              <a:gd name="T61" fmla="*/ 0 h 1278"/>
              <a:gd name="T62" fmla="*/ 700 w 1286"/>
              <a:gd name="T63" fmla="*/ 173 h 1278"/>
              <a:gd name="T64" fmla="*/ 585 w 1286"/>
              <a:gd name="T65" fmla="*/ 173 h 1278"/>
              <a:gd name="T66" fmla="*/ 585 w 1286"/>
              <a:gd name="T67" fmla="*/ 0 h 1278"/>
              <a:gd name="T68" fmla="*/ 700 w 1286"/>
              <a:gd name="T69" fmla="*/ 0 h 1278"/>
              <a:gd name="T70" fmla="*/ 175 w 1286"/>
              <a:gd name="T71" fmla="*/ 580 h 1278"/>
              <a:gd name="T72" fmla="*/ 175 w 1286"/>
              <a:gd name="T73" fmla="*/ 698 h 1278"/>
              <a:gd name="T74" fmla="*/ 0 w 1286"/>
              <a:gd name="T75" fmla="*/ 698 h 1278"/>
              <a:gd name="T76" fmla="*/ 0 w 1286"/>
              <a:gd name="T77" fmla="*/ 580 h 1278"/>
              <a:gd name="T78" fmla="*/ 175 w 1286"/>
              <a:gd name="T79" fmla="*/ 580 h 1278"/>
              <a:gd name="T80" fmla="*/ 336 w 1286"/>
              <a:gd name="T81" fmla="*/ 249 h 1278"/>
              <a:gd name="T82" fmla="*/ 254 w 1286"/>
              <a:gd name="T83" fmla="*/ 331 h 1278"/>
              <a:gd name="T84" fmla="*/ 150 w 1286"/>
              <a:gd name="T85" fmla="*/ 227 h 1278"/>
              <a:gd name="T86" fmla="*/ 232 w 1286"/>
              <a:gd name="T87" fmla="*/ 145 h 1278"/>
              <a:gd name="T88" fmla="*/ 336 w 1286"/>
              <a:gd name="T89" fmla="*/ 249 h 12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286" h="1278">
                <a:moveTo>
                  <a:pt x="150" y="1050"/>
                </a:moveTo>
                <a:lnTo>
                  <a:pt x="254" y="944"/>
                </a:lnTo>
                <a:lnTo>
                  <a:pt x="336" y="1026"/>
                </a:lnTo>
                <a:lnTo>
                  <a:pt x="232" y="1132"/>
                </a:lnTo>
                <a:lnTo>
                  <a:pt x="150" y="1050"/>
                </a:lnTo>
                <a:close/>
                <a:moveTo>
                  <a:pt x="585" y="1277"/>
                </a:moveTo>
                <a:lnTo>
                  <a:pt x="585" y="1105"/>
                </a:lnTo>
                <a:lnTo>
                  <a:pt x="700" y="1105"/>
                </a:lnTo>
                <a:lnTo>
                  <a:pt x="700" y="1277"/>
                </a:lnTo>
                <a:lnTo>
                  <a:pt x="585" y="1277"/>
                </a:lnTo>
                <a:close/>
                <a:moveTo>
                  <a:pt x="642" y="288"/>
                </a:moveTo>
                <a:cubicBezTo>
                  <a:pt x="837" y="288"/>
                  <a:pt x="992" y="444"/>
                  <a:pt x="992" y="638"/>
                </a:cubicBezTo>
                <a:cubicBezTo>
                  <a:pt x="992" y="833"/>
                  <a:pt x="836" y="987"/>
                  <a:pt x="642" y="987"/>
                </a:cubicBezTo>
                <a:cubicBezTo>
                  <a:pt x="447" y="987"/>
                  <a:pt x="292" y="833"/>
                  <a:pt x="292" y="638"/>
                </a:cubicBezTo>
                <a:cubicBezTo>
                  <a:pt x="292" y="444"/>
                  <a:pt x="448" y="288"/>
                  <a:pt x="642" y="288"/>
                </a:cubicBezTo>
                <a:close/>
                <a:moveTo>
                  <a:pt x="1110" y="580"/>
                </a:moveTo>
                <a:lnTo>
                  <a:pt x="1285" y="580"/>
                </a:lnTo>
                <a:lnTo>
                  <a:pt x="1285" y="698"/>
                </a:lnTo>
                <a:lnTo>
                  <a:pt x="1110" y="698"/>
                </a:lnTo>
                <a:lnTo>
                  <a:pt x="1110" y="580"/>
                </a:lnTo>
                <a:close/>
                <a:moveTo>
                  <a:pt x="949" y="1026"/>
                </a:moveTo>
                <a:lnTo>
                  <a:pt x="1031" y="946"/>
                </a:lnTo>
                <a:lnTo>
                  <a:pt x="1135" y="1050"/>
                </a:lnTo>
                <a:lnTo>
                  <a:pt x="1053" y="1132"/>
                </a:lnTo>
                <a:lnTo>
                  <a:pt x="949" y="1026"/>
                </a:lnTo>
                <a:close/>
                <a:moveTo>
                  <a:pt x="1135" y="227"/>
                </a:moveTo>
                <a:lnTo>
                  <a:pt x="1031" y="331"/>
                </a:lnTo>
                <a:lnTo>
                  <a:pt x="949" y="249"/>
                </a:lnTo>
                <a:lnTo>
                  <a:pt x="1053" y="145"/>
                </a:lnTo>
                <a:lnTo>
                  <a:pt x="1135" y="227"/>
                </a:lnTo>
                <a:close/>
                <a:moveTo>
                  <a:pt x="700" y="0"/>
                </a:moveTo>
                <a:lnTo>
                  <a:pt x="700" y="173"/>
                </a:lnTo>
                <a:lnTo>
                  <a:pt x="585" y="173"/>
                </a:lnTo>
                <a:lnTo>
                  <a:pt x="585" y="0"/>
                </a:lnTo>
                <a:lnTo>
                  <a:pt x="700" y="0"/>
                </a:lnTo>
                <a:close/>
                <a:moveTo>
                  <a:pt x="175" y="580"/>
                </a:moveTo>
                <a:lnTo>
                  <a:pt x="175" y="698"/>
                </a:lnTo>
                <a:lnTo>
                  <a:pt x="0" y="698"/>
                </a:lnTo>
                <a:lnTo>
                  <a:pt x="0" y="580"/>
                </a:lnTo>
                <a:lnTo>
                  <a:pt x="175" y="580"/>
                </a:lnTo>
                <a:close/>
                <a:moveTo>
                  <a:pt x="336" y="249"/>
                </a:moveTo>
                <a:lnTo>
                  <a:pt x="254" y="331"/>
                </a:lnTo>
                <a:lnTo>
                  <a:pt x="150" y="227"/>
                </a:lnTo>
                <a:lnTo>
                  <a:pt x="232" y="145"/>
                </a:lnTo>
                <a:lnTo>
                  <a:pt x="336" y="249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5" name="Freeform 44"/>
          <p:cNvSpPr>
            <a:spLocks noChangeArrowheads="1"/>
          </p:cNvSpPr>
          <p:nvPr/>
        </p:nvSpPr>
        <p:spPr bwMode="auto">
          <a:xfrm>
            <a:off x="3252787" y="4094957"/>
            <a:ext cx="355600" cy="460375"/>
          </a:xfrm>
          <a:custGeom>
            <a:avLst/>
            <a:gdLst>
              <a:gd name="T0" fmla="*/ 82 w 986"/>
              <a:gd name="T1" fmla="*/ 1132 h 1278"/>
              <a:gd name="T2" fmla="*/ 0 w 986"/>
              <a:gd name="T3" fmla="*/ 1048 h 1278"/>
              <a:gd name="T4" fmla="*/ 104 w 986"/>
              <a:gd name="T5" fmla="*/ 944 h 1278"/>
              <a:gd name="T6" fmla="*/ 186 w 986"/>
              <a:gd name="T7" fmla="*/ 1026 h 1278"/>
              <a:gd name="T8" fmla="*/ 82 w 986"/>
              <a:gd name="T9" fmla="*/ 1132 h 1278"/>
              <a:gd name="T10" fmla="*/ 0 w 986"/>
              <a:gd name="T11" fmla="*/ 227 h 1278"/>
              <a:gd name="T12" fmla="*/ 82 w 986"/>
              <a:gd name="T13" fmla="*/ 145 h 1278"/>
              <a:gd name="T14" fmla="*/ 186 w 986"/>
              <a:gd name="T15" fmla="*/ 249 h 1278"/>
              <a:gd name="T16" fmla="*/ 104 w 986"/>
              <a:gd name="T17" fmla="*/ 331 h 1278"/>
              <a:gd name="T18" fmla="*/ 0 w 986"/>
              <a:gd name="T19" fmla="*/ 227 h 1278"/>
              <a:gd name="T20" fmla="*/ 985 w 986"/>
              <a:gd name="T21" fmla="*/ 1050 h 1278"/>
              <a:gd name="T22" fmla="*/ 902 w 986"/>
              <a:gd name="T23" fmla="*/ 1132 h 1278"/>
              <a:gd name="T24" fmla="*/ 799 w 986"/>
              <a:gd name="T25" fmla="*/ 1026 h 1278"/>
              <a:gd name="T26" fmla="*/ 881 w 986"/>
              <a:gd name="T27" fmla="*/ 944 h 1278"/>
              <a:gd name="T28" fmla="*/ 985 w 986"/>
              <a:gd name="T29" fmla="*/ 1050 h 1278"/>
              <a:gd name="T30" fmla="*/ 550 w 986"/>
              <a:gd name="T31" fmla="*/ 1277 h 1278"/>
              <a:gd name="T32" fmla="*/ 435 w 986"/>
              <a:gd name="T33" fmla="*/ 1277 h 1278"/>
              <a:gd name="T34" fmla="*/ 435 w 986"/>
              <a:gd name="T35" fmla="*/ 1105 h 1278"/>
              <a:gd name="T36" fmla="*/ 550 w 986"/>
              <a:gd name="T37" fmla="*/ 1105 h 1278"/>
              <a:gd name="T38" fmla="*/ 550 w 986"/>
              <a:gd name="T39" fmla="*/ 1277 h 1278"/>
              <a:gd name="T40" fmla="*/ 902 w 986"/>
              <a:gd name="T41" fmla="*/ 145 h 1278"/>
              <a:gd name="T42" fmla="*/ 985 w 986"/>
              <a:gd name="T43" fmla="*/ 227 h 1278"/>
              <a:gd name="T44" fmla="*/ 881 w 986"/>
              <a:gd name="T45" fmla="*/ 331 h 1278"/>
              <a:gd name="T46" fmla="*/ 799 w 986"/>
              <a:gd name="T47" fmla="*/ 249 h 1278"/>
              <a:gd name="T48" fmla="*/ 902 w 986"/>
              <a:gd name="T49" fmla="*/ 145 h 1278"/>
              <a:gd name="T50" fmla="*/ 435 w 986"/>
              <a:gd name="T51" fmla="*/ 0 h 1278"/>
              <a:gd name="T52" fmla="*/ 550 w 986"/>
              <a:gd name="T53" fmla="*/ 0 h 1278"/>
              <a:gd name="T54" fmla="*/ 550 w 986"/>
              <a:gd name="T55" fmla="*/ 173 h 1278"/>
              <a:gd name="T56" fmla="*/ 435 w 986"/>
              <a:gd name="T57" fmla="*/ 173 h 1278"/>
              <a:gd name="T58" fmla="*/ 435 w 986"/>
              <a:gd name="T59" fmla="*/ 0 h 1278"/>
              <a:gd name="T60" fmla="*/ 85 w 986"/>
              <a:gd name="T61" fmla="*/ 812 h 1278"/>
              <a:gd name="T62" fmla="*/ 85 w 986"/>
              <a:gd name="T63" fmla="*/ 463 h 1278"/>
              <a:gd name="T64" fmla="*/ 900 w 986"/>
              <a:gd name="T65" fmla="*/ 463 h 1278"/>
              <a:gd name="T66" fmla="*/ 900 w 986"/>
              <a:gd name="T67" fmla="*/ 812 h 1278"/>
              <a:gd name="T68" fmla="*/ 85 w 986"/>
              <a:gd name="T69" fmla="*/ 812 h 12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986" h="1278">
                <a:moveTo>
                  <a:pt x="82" y="1132"/>
                </a:moveTo>
                <a:lnTo>
                  <a:pt x="0" y="1048"/>
                </a:lnTo>
                <a:lnTo>
                  <a:pt x="104" y="944"/>
                </a:lnTo>
                <a:lnTo>
                  <a:pt x="186" y="1026"/>
                </a:lnTo>
                <a:lnTo>
                  <a:pt x="82" y="1132"/>
                </a:lnTo>
                <a:close/>
                <a:moveTo>
                  <a:pt x="0" y="227"/>
                </a:moveTo>
                <a:lnTo>
                  <a:pt x="82" y="145"/>
                </a:lnTo>
                <a:lnTo>
                  <a:pt x="186" y="249"/>
                </a:lnTo>
                <a:lnTo>
                  <a:pt x="104" y="331"/>
                </a:lnTo>
                <a:lnTo>
                  <a:pt x="0" y="227"/>
                </a:lnTo>
                <a:close/>
                <a:moveTo>
                  <a:pt x="985" y="1050"/>
                </a:moveTo>
                <a:lnTo>
                  <a:pt x="902" y="1132"/>
                </a:lnTo>
                <a:lnTo>
                  <a:pt x="799" y="1026"/>
                </a:lnTo>
                <a:lnTo>
                  <a:pt x="881" y="944"/>
                </a:lnTo>
                <a:lnTo>
                  <a:pt x="985" y="1050"/>
                </a:lnTo>
                <a:close/>
                <a:moveTo>
                  <a:pt x="550" y="1277"/>
                </a:moveTo>
                <a:lnTo>
                  <a:pt x="435" y="1277"/>
                </a:lnTo>
                <a:lnTo>
                  <a:pt x="435" y="1105"/>
                </a:lnTo>
                <a:lnTo>
                  <a:pt x="550" y="1105"/>
                </a:lnTo>
                <a:lnTo>
                  <a:pt x="550" y="1277"/>
                </a:lnTo>
                <a:close/>
                <a:moveTo>
                  <a:pt x="902" y="145"/>
                </a:moveTo>
                <a:lnTo>
                  <a:pt x="985" y="227"/>
                </a:lnTo>
                <a:lnTo>
                  <a:pt x="881" y="331"/>
                </a:lnTo>
                <a:lnTo>
                  <a:pt x="799" y="249"/>
                </a:lnTo>
                <a:lnTo>
                  <a:pt x="902" y="145"/>
                </a:lnTo>
                <a:close/>
                <a:moveTo>
                  <a:pt x="435" y="0"/>
                </a:moveTo>
                <a:lnTo>
                  <a:pt x="550" y="0"/>
                </a:lnTo>
                <a:lnTo>
                  <a:pt x="550" y="173"/>
                </a:lnTo>
                <a:lnTo>
                  <a:pt x="435" y="173"/>
                </a:lnTo>
                <a:lnTo>
                  <a:pt x="435" y="0"/>
                </a:lnTo>
                <a:close/>
                <a:moveTo>
                  <a:pt x="85" y="812"/>
                </a:moveTo>
                <a:lnTo>
                  <a:pt x="85" y="463"/>
                </a:lnTo>
                <a:lnTo>
                  <a:pt x="900" y="463"/>
                </a:lnTo>
                <a:lnTo>
                  <a:pt x="900" y="812"/>
                </a:lnTo>
                <a:lnTo>
                  <a:pt x="85" y="812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6" name="Freeform 45"/>
          <p:cNvSpPr>
            <a:spLocks noChangeArrowheads="1"/>
          </p:cNvSpPr>
          <p:nvPr/>
        </p:nvSpPr>
        <p:spPr bwMode="auto">
          <a:xfrm>
            <a:off x="4268787" y="4106068"/>
            <a:ext cx="463550" cy="439738"/>
          </a:xfrm>
          <a:custGeom>
            <a:avLst/>
            <a:gdLst>
              <a:gd name="T0" fmla="*/ 948 w 1286"/>
              <a:gd name="T1" fmla="*/ 970 h 1223"/>
              <a:gd name="T2" fmla="*/ 1030 w 1286"/>
              <a:gd name="T3" fmla="*/ 891 h 1223"/>
              <a:gd name="T4" fmla="*/ 1134 w 1286"/>
              <a:gd name="T5" fmla="*/ 995 h 1223"/>
              <a:gd name="T6" fmla="*/ 1052 w 1286"/>
              <a:gd name="T7" fmla="*/ 1077 h 1223"/>
              <a:gd name="T8" fmla="*/ 948 w 1286"/>
              <a:gd name="T9" fmla="*/ 970 h 1223"/>
              <a:gd name="T10" fmla="*/ 1110 w 1286"/>
              <a:gd name="T11" fmla="*/ 525 h 1223"/>
              <a:gd name="T12" fmla="*/ 1285 w 1286"/>
              <a:gd name="T13" fmla="*/ 525 h 1223"/>
              <a:gd name="T14" fmla="*/ 1285 w 1286"/>
              <a:gd name="T15" fmla="*/ 642 h 1223"/>
              <a:gd name="T16" fmla="*/ 1110 w 1286"/>
              <a:gd name="T17" fmla="*/ 642 h 1223"/>
              <a:gd name="T18" fmla="*/ 1110 w 1286"/>
              <a:gd name="T19" fmla="*/ 525 h 1223"/>
              <a:gd name="T20" fmla="*/ 817 w 1286"/>
              <a:gd name="T21" fmla="*/ 281 h 1223"/>
              <a:gd name="T22" fmla="*/ 992 w 1286"/>
              <a:gd name="T23" fmla="*/ 582 h 1223"/>
              <a:gd name="T24" fmla="*/ 642 w 1286"/>
              <a:gd name="T25" fmla="*/ 932 h 1223"/>
              <a:gd name="T26" fmla="*/ 292 w 1286"/>
              <a:gd name="T27" fmla="*/ 582 h 1223"/>
              <a:gd name="T28" fmla="*/ 467 w 1286"/>
              <a:gd name="T29" fmla="*/ 281 h 1223"/>
              <a:gd name="T30" fmla="*/ 467 w 1286"/>
              <a:gd name="T31" fmla="*/ 0 h 1223"/>
              <a:gd name="T32" fmla="*/ 817 w 1286"/>
              <a:gd name="T33" fmla="*/ 0 h 1223"/>
              <a:gd name="T34" fmla="*/ 817 w 1286"/>
              <a:gd name="T35" fmla="*/ 281 h 1223"/>
              <a:gd name="T36" fmla="*/ 175 w 1286"/>
              <a:gd name="T37" fmla="*/ 525 h 1223"/>
              <a:gd name="T38" fmla="*/ 175 w 1286"/>
              <a:gd name="T39" fmla="*/ 642 h 1223"/>
              <a:gd name="T40" fmla="*/ 0 w 1286"/>
              <a:gd name="T41" fmla="*/ 642 h 1223"/>
              <a:gd name="T42" fmla="*/ 0 w 1286"/>
              <a:gd name="T43" fmla="*/ 525 h 1223"/>
              <a:gd name="T44" fmla="*/ 175 w 1286"/>
              <a:gd name="T45" fmla="*/ 525 h 1223"/>
              <a:gd name="T46" fmla="*/ 585 w 1286"/>
              <a:gd name="T47" fmla="*/ 1222 h 1223"/>
              <a:gd name="T48" fmla="*/ 585 w 1286"/>
              <a:gd name="T49" fmla="*/ 1050 h 1223"/>
              <a:gd name="T50" fmla="*/ 700 w 1286"/>
              <a:gd name="T51" fmla="*/ 1050 h 1223"/>
              <a:gd name="T52" fmla="*/ 700 w 1286"/>
              <a:gd name="T53" fmla="*/ 1222 h 1223"/>
              <a:gd name="T54" fmla="*/ 585 w 1286"/>
              <a:gd name="T55" fmla="*/ 1222 h 1223"/>
              <a:gd name="T56" fmla="*/ 150 w 1286"/>
              <a:gd name="T57" fmla="*/ 995 h 1223"/>
              <a:gd name="T58" fmla="*/ 254 w 1286"/>
              <a:gd name="T59" fmla="*/ 888 h 1223"/>
              <a:gd name="T60" fmla="*/ 336 w 1286"/>
              <a:gd name="T61" fmla="*/ 970 h 1223"/>
              <a:gd name="T62" fmla="*/ 232 w 1286"/>
              <a:gd name="T63" fmla="*/ 1077 h 1223"/>
              <a:gd name="T64" fmla="*/ 150 w 1286"/>
              <a:gd name="T65" fmla="*/ 995 h 12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286" h="1223">
                <a:moveTo>
                  <a:pt x="948" y="970"/>
                </a:moveTo>
                <a:lnTo>
                  <a:pt x="1030" y="891"/>
                </a:lnTo>
                <a:lnTo>
                  <a:pt x="1134" y="995"/>
                </a:lnTo>
                <a:lnTo>
                  <a:pt x="1052" y="1077"/>
                </a:lnTo>
                <a:lnTo>
                  <a:pt x="948" y="970"/>
                </a:lnTo>
                <a:close/>
                <a:moveTo>
                  <a:pt x="1110" y="525"/>
                </a:moveTo>
                <a:lnTo>
                  <a:pt x="1285" y="525"/>
                </a:lnTo>
                <a:lnTo>
                  <a:pt x="1285" y="642"/>
                </a:lnTo>
                <a:lnTo>
                  <a:pt x="1110" y="642"/>
                </a:lnTo>
                <a:lnTo>
                  <a:pt x="1110" y="525"/>
                </a:lnTo>
                <a:close/>
                <a:moveTo>
                  <a:pt x="817" y="281"/>
                </a:moveTo>
                <a:cubicBezTo>
                  <a:pt x="921" y="342"/>
                  <a:pt x="992" y="454"/>
                  <a:pt x="992" y="582"/>
                </a:cubicBezTo>
                <a:cubicBezTo>
                  <a:pt x="992" y="776"/>
                  <a:pt x="836" y="932"/>
                  <a:pt x="642" y="932"/>
                </a:cubicBezTo>
                <a:cubicBezTo>
                  <a:pt x="448" y="932"/>
                  <a:pt x="292" y="776"/>
                  <a:pt x="292" y="582"/>
                </a:cubicBezTo>
                <a:cubicBezTo>
                  <a:pt x="292" y="454"/>
                  <a:pt x="363" y="342"/>
                  <a:pt x="467" y="281"/>
                </a:cubicBezTo>
                <a:lnTo>
                  <a:pt x="467" y="0"/>
                </a:lnTo>
                <a:lnTo>
                  <a:pt x="817" y="0"/>
                </a:lnTo>
                <a:lnTo>
                  <a:pt x="817" y="281"/>
                </a:lnTo>
                <a:close/>
                <a:moveTo>
                  <a:pt x="175" y="525"/>
                </a:moveTo>
                <a:lnTo>
                  <a:pt x="175" y="642"/>
                </a:lnTo>
                <a:lnTo>
                  <a:pt x="0" y="642"/>
                </a:lnTo>
                <a:lnTo>
                  <a:pt x="0" y="525"/>
                </a:lnTo>
                <a:lnTo>
                  <a:pt x="175" y="525"/>
                </a:lnTo>
                <a:close/>
                <a:moveTo>
                  <a:pt x="585" y="1222"/>
                </a:moveTo>
                <a:lnTo>
                  <a:pt x="585" y="1050"/>
                </a:lnTo>
                <a:lnTo>
                  <a:pt x="700" y="1050"/>
                </a:lnTo>
                <a:lnTo>
                  <a:pt x="700" y="1222"/>
                </a:lnTo>
                <a:lnTo>
                  <a:pt x="585" y="1222"/>
                </a:lnTo>
                <a:close/>
                <a:moveTo>
                  <a:pt x="150" y="995"/>
                </a:moveTo>
                <a:lnTo>
                  <a:pt x="254" y="888"/>
                </a:lnTo>
                <a:lnTo>
                  <a:pt x="336" y="970"/>
                </a:lnTo>
                <a:lnTo>
                  <a:pt x="232" y="1077"/>
                </a:lnTo>
                <a:lnTo>
                  <a:pt x="150" y="995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7" name="Freeform 46"/>
          <p:cNvSpPr>
            <a:spLocks noChangeArrowheads="1"/>
          </p:cNvSpPr>
          <p:nvPr/>
        </p:nvSpPr>
        <p:spPr bwMode="auto">
          <a:xfrm>
            <a:off x="5319714" y="4156868"/>
            <a:ext cx="504825" cy="336550"/>
          </a:xfrm>
          <a:custGeom>
            <a:avLst/>
            <a:gdLst>
              <a:gd name="T0" fmla="*/ 1129 w 1401"/>
              <a:gd name="T1" fmla="*/ 353 h 936"/>
              <a:gd name="T2" fmla="*/ 1400 w 1401"/>
              <a:gd name="T3" fmla="*/ 643 h 936"/>
              <a:gd name="T4" fmla="*/ 1108 w 1401"/>
              <a:gd name="T5" fmla="*/ 935 h 936"/>
              <a:gd name="T6" fmla="*/ 350 w 1401"/>
              <a:gd name="T7" fmla="*/ 935 h 936"/>
              <a:gd name="T8" fmla="*/ 0 w 1401"/>
              <a:gd name="T9" fmla="*/ 585 h 936"/>
              <a:gd name="T10" fmla="*/ 312 w 1401"/>
              <a:gd name="T11" fmla="*/ 238 h 936"/>
              <a:gd name="T12" fmla="*/ 700 w 1401"/>
              <a:gd name="T13" fmla="*/ 0 h 936"/>
              <a:gd name="T14" fmla="*/ 1129 w 1401"/>
              <a:gd name="T15" fmla="*/ 353 h 9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401" h="936">
                <a:moveTo>
                  <a:pt x="1129" y="353"/>
                </a:moveTo>
                <a:cubicBezTo>
                  <a:pt x="1280" y="364"/>
                  <a:pt x="1400" y="490"/>
                  <a:pt x="1400" y="643"/>
                </a:cubicBezTo>
                <a:cubicBezTo>
                  <a:pt x="1400" y="804"/>
                  <a:pt x="1269" y="935"/>
                  <a:pt x="1108" y="935"/>
                </a:cubicBezTo>
                <a:lnTo>
                  <a:pt x="350" y="935"/>
                </a:lnTo>
                <a:cubicBezTo>
                  <a:pt x="156" y="935"/>
                  <a:pt x="0" y="780"/>
                  <a:pt x="0" y="585"/>
                </a:cubicBezTo>
                <a:cubicBezTo>
                  <a:pt x="0" y="405"/>
                  <a:pt x="137" y="257"/>
                  <a:pt x="312" y="238"/>
                </a:cubicBezTo>
                <a:cubicBezTo>
                  <a:pt x="386" y="99"/>
                  <a:pt x="531" y="0"/>
                  <a:pt x="700" y="0"/>
                </a:cubicBezTo>
                <a:cubicBezTo>
                  <a:pt x="913" y="0"/>
                  <a:pt x="1088" y="151"/>
                  <a:pt x="1129" y="353"/>
                </a:cubicBezTo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8" name="Freeform 47"/>
          <p:cNvSpPr>
            <a:spLocks noChangeArrowheads="1"/>
          </p:cNvSpPr>
          <p:nvPr/>
        </p:nvSpPr>
        <p:spPr bwMode="auto">
          <a:xfrm>
            <a:off x="6392862" y="4156868"/>
            <a:ext cx="500062" cy="336550"/>
          </a:xfrm>
          <a:custGeom>
            <a:avLst/>
            <a:gdLst>
              <a:gd name="T0" fmla="*/ 601 w 1390"/>
              <a:gd name="T1" fmla="*/ 700 h 936"/>
              <a:gd name="T2" fmla="*/ 710 w 1390"/>
              <a:gd name="T3" fmla="*/ 700 h 936"/>
              <a:gd name="T4" fmla="*/ 524 w 1390"/>
              <a:gd name="T5" fmla="*/ 175 h 936"/>
              <a:gd name="T6" fmla="*/ 407 w 1390"/>
              <a:gd name="T7" fmla="*/ 175 h 936"/>
              <a:gd name="T8" fmla="*/ 221 w 1390"/>
              <a:gd name="T9" fmla="*/ 700 h 936"/>
              <a:gd name="T10" fmla="*/ 333 w 1390"/>
              <a:gd name="T11" fmla="*/ 700 h 936"/>
              <a:gd name="T12" fmla="*/ 374 w 1390"/>
              <a:gd name="T13" fmla="*/ 585 h 936"/>
              <a:gd name="T14" fmla="*/ 560 w 1390"/>
              <a:gd name="T15" fmla="*/ 585 h 936"/>
              <a:gd name="T16" fmla="*/ 601 w 1390"/>
              <a:gd name="T17" fmla="*/ 700 h 936"/>
              <a:gd name="T18" fmla="*/ 1282 w 1390"/>
              <a:gd name="T19" fmla="*/ 175 h 936"/>
              <a:gd name="T20" fmla="*/ 1389 w 1390"/>
              <a:gd name="T21" fmla="*/ 175 h 936"/>
              <a:gd name="T22" fmla="*/ 1268 w 1390"/>
              <a:gd name="T23" fmla="*/ 700 h 936"/>
              <a:gd name="T24" fmla="*/ 1167 w 1390"/>
              <a:gd name="T25" fmla="*/ 700 h 936"/>
              <a:gd name="T26" fmla="*/ 1080 w 1390"/>
              <a:gd name="T27" fmla="*/ 345 h 936"/>
              <a:gd name="T28" fmla="*/ 992 w 1390"/>
              <a:gd name="T29" fmla="*/ 700 h 936"/>
              <a:gd name="T30" fmla="*/ 888 w 1390"/>
              <a:gd name="T31" fmla="*/ 700 h 936"/>
              <a:gd name="T32" fmla="*/ 883 w 1390"/>
              <a:gd name="T33" fmla="*/ 676 h 936"/>
              <a:gd name="T34" fmla="*/ 467 w 1390"/>
              <a:gd name="T35" fmla="*/ 935 h 936"/>
              <a:gd name="T36" fmla="*/ 0 w 1390"/>
              <a:gd name="T37" fmla="*/ 468 h 936"/>
              <a:gd name="T38" fmla="*/ 467 w 1390"/>
              <a:gd name="T39" fmla="*/ 0 h 936"/>
              <a:gd name="T40" fmla="*/ 831 w 1390"/>
              <a:gd name="T41" fmla="*/ 175 h 936"/>
              <a:gd name="T42" fmla="*/ 874 w 1390"/>
              <a:gd name="T43" fmla="*/ 175 h 936"/>
              <a:gd name="T44" fmla="*/ 946 w 1390"/>
              <a:gd name="T45" fmla="*/ 544 h 936"/>
              <a:gd name="T46" fmla="*/ 1033 w 1390"/>
              <a:gd name="T47" fmla="*/ 175 h 936"/>
              <a:gd name="T48" fmla="*/ 1126 w 1390"/>
              <a:gd name="T49" fmla="*/ 175 h 936"/>
              <a:gd name="T50" fmla="*/ 1214 w 1390"/>
              <a:gd name="T51" fmla="*/ 544 h 936"/>
              <a:gd name="T52" fmla="*/ 1282 w 1390"/>
              <a:gd name="T53" fmla="*/ 175 h 936"/>
              <a:gd name="T54" fmla="*/ 399 w 1390"/>
              <a:gd name="T55" fmla="*/ 506 h 936"/>
              <a:gd name="T56" fmla="*/ 467 w 1390"/>
              <a:gd name="T57" fmla="*/ 293 h 936"/>
              <a:gd name="T58" fmla="*/ 533 w 1390"/>
              <a:gd name="T59" fmla="*/ 506 h 936"/>
              <a:gd name="T60" fmla="*/ 399 w 1390"/>
              <a:gd name="T61" fmla="*/ 506 h 9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1390" h="936">
                <a:moveTo>
                  <a:pt x="601" y="700"/>
                </a:moveTo>
                <a:lnTo>
                  <a:pt x="710" y="700"/>
                </a:lnTo>
                <a:lnTo>
                  <a:pt x="524" y="175"/>
                </a:lnTo>
                <a:lnTo>
                  <a:pt x="407" y="175"/>
                </a:lnTo>
                <a:lnTo>
                  <a:pt x="221" y="700"/>
                </a:lnTo>
                <a:lnTo>
                  <a:pt x="333" y="700"/>
                </a:lnTo>
                <a:lnTo>
                  <a:pt x="374" y="585"/>
                </a:lnTo>
                <a:lnTo>
                  <a:pt x="560" y="585"/>
                </a:lnTo>
                <a:lnTo>
                  <a:pt x="601" y="700"/>
                </a:lnTo>
                <a:close/>
                <a:moveTo>
                  <a:pt x="1282" y="175"/>
                </a:moveTo>
                <a:lnTo>
                  <a:pt x="1389" y="175"/>
                </a:lnTo>
                <a:lnTo>
                  <a:pt x="1268" y="700"/>
                </a:lnTo>
                <a:lnTo>
                  <a:pt x="1167" y="700"/>
                </a:lnTo>
                <a:lnTo>
                  <a:pt x="1080" y="345"/>
                </a:lnTo>
                <a:lnTo>
                  <a:pt x="992" y="700"/>
                </a:lnTo>
                <a:lnTo>
                  <a:pt x="888" y="700"/>
                </a:lnTo>
                <a:lnTo>
                  <a:pt x="883" y="676"/>
                </a:lnTo>
                <a:cubicBezTo>
                  <a:pt x="806" y="829"/>
                  <a:pt x="650" y="935"/>
                  <a:pt x="467" y="935"/>
                </a:cubicBezTo>
                <a:cubicBezTo>
                  <a:pt x="210" y="935"/>
                  <a:pt x="0" y="725"/>
                  <a:pt x="0" y="468"/>
                </a:cubicBezTo>
                <a:cubicBezTo>
                  <a:pt x="0" y="211"/>
                  <a:pt x="210" y="0"/>
                  <a:pt x="467" y="0"/>
                </a:cubicBezTo>
                <a:cubicBezTo>
                  <a:pt x="615" y="0"/>
                  <a:pt x="746" y="69"/>
                  <a:pt x="831" y="175"/>
                </a:cubicBezTo>
                <a:lnTo>
                  <a:pt x="874" y="175"/>
                </a:lnTo>
                <a:lnTo>
                  <a:pt x="946" y="544"/>
                </a:lnTo>
                <a:lnTo>
                  <a:pt x="1033" y="175"/>
                </a:lnTo>
                <a:lnTo>
                  <a:pt x="1126" y="175"/>
                </a:lnTo>
                <a:lnTo>
                  <a:pt x="1214" y="544"/>
                </a:lnTo>
                <a:lnTo>
                  <a:pt x="1282" y="175"/>
                </a:lnTo>
                <a:close/>
                <a:moveTo>
                  <a:pt x="399" y="506"/>
                </a:moveTo>
                <a:lnTo>
                  <a:pt x="467" y="293"/>
                </a:lnTo>
                <a:lnTo>
                  <a:pt x="533" y="506"/>
                </a:lnTo>
                <a:lnTo>
                  <a:pt x="399" y="506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9" name="Freeform 48"/>
          <p:cNvSpPr>
            <a:spLocks noChangeArrowheads="1"/>
          </p:cNvSpPr>
          <p:nvPr/>
        </p:nvSpPr>
        <p:spPr bwMode="auto">
          <a:xfrm>
            <a:off x="7543799" y="4072732"/>
            <a:ext cx="336550" cy="504825"/>
          </a:xfrm>
          <a:custGeom>
            <a:avLst/>
            <a:gdLst>
              <a:gd name="T0" fmla="*/ 118 w 936"/>
              <a:gd name="T1" fmla="*/ 700 h 1401"/>
              <a:gd name="T2" fmla="*/ 468 w 936"/>
              <a:gd name="T3" fmla="*/ 1050 h 1401"/>
              <a:gd name="T4" fmla="*/ 818 w 936"/>
              <a:gd name="T5" fmla="*/ 700 h 1401"/>
              <a:gd name="T6" fmla="*/ 468 w 936"/>
              <a:gd name="T7" fmla="*/ 350 h 1401"/>
              <a:gd name="T8" fmla="*/ 118 w 936"/>
              <a:gd name="T9" fmla="*/ 700 h 1401"/>
              <a:gd name="T10" fmla="*/ 935 w 936"/>
              <a:gd name="T11" fmla="*/ 700 h 1401"/>
              <a:gd name="T12" fmla="*/ 758 w 936"/>
              <a:gd name="T13" fmla="*/ 1066 h 1401"/>
              <a:gd name="T14" fmla="*/ 700 w 936"/>
              <a:gd name="T15" fmla="*/ 1400 h 1401"/>
              <a:gd name="T16" fmla="*/ 235 w 936"/>
              <a:gd name="T17" fmla="*/ 1400 h 1401"/>
              <a:gd name="T18" fmla="*/ 178 w 936"/>
              <a:gd name="T19" fmla="*/ 1066 h 1401"/>
              <a:gd name="T20" fmla="*/ 0 w 936"/>
              <a:gd name="T21" fmla="*/ 700 h 1401"/>
              <a:gd name="T22" fmla="*/ 178 w 936"/>
              <a:gd name="T23" fmla="*/ 334 h 1401"/>
              <a:gd name="T24" fmla="*/ 235 w 936"/>
              <a:gd name="T25" fmla="*/ 0 h 1401"/>
              <a:gd name="T26" fmla="*/ 700 w 936"/>
              <a:gd name="T27" fmla="*/ 0 h 1401"/>
              <a:gd name="T28" fmla="*/ 758 w 936"/>
              <a:gd name="T29" fmla="*/ 334 h 1401"/>
              <a:gd name="T30" fmla="*/ 935 w 936"/>
              <a:gd name="T31" fmla="*/ 700 h 14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936" h="1401">
                <a:moveTo>
                  <a:pt x="118" y="700"/>
                </a:moveTo>
                <a:cubicBezTo>
                  <a:pt x="118" y="894"/>
                  <a:pt x="274" y="1050"/>
                  <a:pt x="468" y="1050"/>
                </a:cubicBezTo>
                <a:cubicBezTo>
                  <a:pt x="662" y="1050"/>
                  <a:pt x="818" y="894"/>
                  <a:pt x="818" y="700"/>
                </a:cubicBezTo>
                <a:cubicBezTo>
                  <a:pt x="818" y="506"/>
                  <a:pt x="662" y="350"/>
                  <a:pt x="468" y="350"/>
                </a:cubicBezTo>
                <a:cubicBezTo>
                  <a:pt x="274" y="350"/>
                  <a:pt x="118" y="506"/>
                  <a:pt x="118" y="700"/>
                </a:cubicBezTo>
                <a:close/>
                <a:moveTo>
                  <a:pt x="935" y="700"/>
                </a:moveTo>
                <a:cubicBezTo>
                  <a:pt x="935" y="848"/>
                  <a:pt x="864" y="981"/>
                  <a:pt x="758" y="1066"/>
                </a:cubicBezTo>
                <a:lnTo>
                  <a:pt x="700" y="1400"/>
                </a:lnTo>
                <a:lnTo>
                  <a:pt x="235" y="1400"/>
                </a:lnTo>
                <a:lnTo>
                  <a:pt x="178" y="1066"/>
                </a:lnTo>
                <a:cubicBezTo>
                  <a:pt x="69" y="981"/>
                  <a:pt x="0" y="848"/>
                  <a:pt x="0" y="700"/>
                </a:cubicBezTo>
                <a:cubicBezTo>
                  <a:pt x="0" y="552"/>
                  <a:pt x="69" y="418"/>
                  <a:pt x="178" y="334"/>
                </a:cubicBezTo>
                <a:lnTo>
                  <a:pt x="235" y="0"/>
                </a:lnTo>
                <a:lnTo>
                  <a:pt x="700" y="0"/>
                </a:lnTo>
                <a:lnTo>
                  <a:pt x="758" y="334"/>
                </a:lnTo>
                <a:cubicBezTo>
                  <a:pt x="864" y="418"/>
                  <a:pt x="935" y="552"/>
                  <a:pt x="935" y="700"/>
                </a:cubicBez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0" name="Freeform 49"/>
          <p:cNvSpPr>
            <a:spLocks noChangeArrowheads="1"/>
          </p:cNvSpPr>
          <p:nvPr/>
        </p:nvSpPr>
        <p:spPr bwMode="auto">
          <a:xfrm>
            <a:off x="8574087" y="4115593"/>
            <a:ext cx="419100" cy="419100"/>
          </a:xfrm>
          <a:custGeom>
            <a:avLst/>
            <a:gdLst>
              <a:gd name="T0" fmla="*/ 829 w 1166"/>
              <a:gd name="T1" fmla="*/ 828 h 1165"/>
              <a:gd name="T2" fmla="*/ 875 w 1166"/>
              <a:gd name="T3" fmla="*/ 751 h 1165"/>
              <a:gd name="T4" fmla="*/ 613 w 1166"/>
              <a:gd name="T5" fmla="*/ 593 h 1165"/>
              <a:gd name="T6" fmla="*/ 613 w 1166"/>
              <a:gd name="T7" fmla="*/ 289 h 1165"/>
              <a:gd name="T8" fmla="*/ 525 w 1166"/>
              <a:gd name="T9" fmla="*/ 289 h 1165"/>
              <a:gd name="T10" fmla="*/ 525 w 1166"/>
              <a:gd name="T11" fmla="*/ 639 h 1165"/>
              <a:gd name="T12" fmla="*/ 829 w 1166"/>
              <a:gd name="T13" fmla="*/ 828 h 1165"/>
              <a:gd name="T14" fmla="*/ 583 w 1166"/>
              <a:gd name="T15" fmla="*/ 0 h 1165"/>
              <a:gd name="T16" fmla="*/ 1165 w 1166"/>
              <a:gd name="T17" fmla="*/ 582 h 1165"/>
              <a:gd name="T18" fmla="*/ 583 w 1166"/>
              <a:gd name="T19" fmla="*/ 1164 h 1165"/>
              <a:gd name="T20" fmla="*/ 0 w 1166"/>
              <a:gd name="T21" fmla="*/ 582 h 1165"/>
              <a:gd name="T22" fmla="*/ 583 w 1166"/>
              <a:gd name="T23" fmla="*/ 0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166" h="1165">
                <a:moveTo>
                  <a:pt x="829" y="828"/>
                </a:moveTo>
                <a:lnTo>
                  <a:pt x="875" y="751"/>
                </a:lnTo>
                <a:lnTo>
                  <a:pt x="613" y="593"/>
                </a:lnTo>
                <a:lnTo>
                  <a:pt x="613" y="289"/>
                </a:lnTo>
                <a:lnTo>
                  <a:pt x="525" y="289"/>
                </a:lnTo>
                <a:lnTo>
                  <a:pt x="525" y="639"/>
                </a:lnTo>
                <a:lnTo>
                  <a:pt x="829" y="828"/>
                </a:lnTo>
                <a:close/>
                <a:moveTo>
                  <a:pt x="583" y="0"/>
                </a:moveTo>
                <a:cubicBezTo>
                  <a:pt x="903" y="0"/>
                  <a:pt x="1165" y="262"/>
                  <a:pt x="1165" y="582"/>
                </a:cubicBezTo>
                <a:cubicBezTo>
                  <a:pt x="1165" y="902"/>
                  <a:pt x="903" y="1164"/>
                  <a:pt x="583" y="1164"/>
                </a:cubicBezTo>
                <a:cubicBezTo>
                  <a:pt x="263" y="1164"/>
                  <a:pt x="0" y="902"/>
                  <a:pt x="0" y="582"/>
                </a:cubicBezTo>
                <a:cubicBezTo>
                  <a:pt x="0" y="262"/>
                  <a:pt x="263" y="0"/>
                  <a:pt x="583" y="0"/>
                </a:cubicBez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1" name="Freeform 50"/>
          <p:cNvSpPr>
            <a:spLocks noChangeArrowheads="1"/>
          </p:cNvSpPr>
          <p:nvPr/>
        </p:nvSpPr>
        <p:spPr bwMode="auto">
          <a:xfrm>
            <a:off x="9623424" y="4126708"/>
            <a:ext cx="463550" cy="398461"/>
          </a:xfrm>
          <a:custGeom>
            <a:avLst/>
            <a:gdLst>
              <a:gd name="T0" fmla="*/ 700 w 1286"/>
              <a:gd name="T1" fmla="*/ 700 h 1109"/>
              <a:gd name="T2" fmla="*/ 700 w 1286"/>
              <a:gd name="T3" fmla="*/ 465 h 1109"/>
              <a:gd name="T4" fmla="*/ 585 w 1286"/>
              <a:gd name="T5" fmla="*/ 465 h 1109"/>
              <a:gd name="T6" fmla="*/ 585 w 1286"/>
              <a:gd name="T7" fmla="*/ 700 h 1109"/>
              <a:gd name="T8" fmla="*/ 700 w 1286"/>
              <a:gd name="T9" fmla="*/ 700 h 1109"/>
              <a:gd name="T10" fmla="*/ 700 w 1286"/>
              <a:gd name="T11" fmla="*/ 933 h 1109"/>
              <a:gd name="T12" fmla="*/ 700 w 1286"/>
              <a:gd name="T13" fmla="*/ 815 h 1109"/>
              <a:gd name="T14" fmla="*/ 585 w 1286"/>
              <a:gd name="T15" fmla="*/ 815 h 1109"/>
              <a:gd name="T16" fmla="*/ 585 w 1286"/>
              <a:gd name="T17" fmla="*/ 933 h 1109"/>
              <a:gd name="T18" fmla="*/ 700 w 1286"/>
              <a:gd name="T19" fmla="*/ 933 h 1109"/>
              <a:gd name="T20" fmla="*/ 0 w 1286"/>
              <a:gd name="T21" fmla="*/ 1108 h 1109"/>
              <a:gd name="T22" fmla="*/ 643 w 1286"/>
              <a:gd name="T23" fmla="*/ 0 h 1109"/>
              <a:gd name="T24" fmla="*/ 1285 w 1286"/>
              <a:gd name="T25" fmla="*/ 1108 h 1109"/>
              <a:gd name="T26" fmla="*/ 0 w 1286"/>
              <a:gd name="T27" fmla="*/ 1108 h 11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286" h="1109">
                <a:moveTo>
                  <a:pt x="700" y="700"/>
                </a:moveTo>
                <a:lnTo>
                  <a:pt x="700" y="465"/>
                </a:lnTo>
                <a:lnTo>
                  <a:pt x="585" y="465"/>
                </a:lnTo>
                <a:lnTo>
                  <a:pt x="585" y="700"/>
                </a:lnTo>
                <a:lnTo>
                  <a:pt x="700" y="700"/>
                </a:lnTo>
                <a:close/>
                <a:moveTo>
                  <a:pt x="700" y="933"/>
                </a:moveTo>
                <a:lnTo>
                  <a:pt x="700" y="815"/>
                </a:lnTo>
                <a:lnTo>
                  <a:pt x="585" y="815"/>
                </a:lnTo>
                <a:lnTo>
                  <a:pt x="585" y="933"/>
                </a:lnTo>
                <a:lnTo>
                  <a:pt x="700" y="933"/>
                </a:lnTo>
                <a:close/>
                <a:moveTo>
                  <a:pt x="0" y="1108"/>
                </a:moveTo>
                <a:lnTo>
                  <a:pt x="643" y="0"/>
                </a:lnTo>
                <a:lnTo>
                  <a:pt x="1285" y="1108"/>
                </a:lnTo>
                <a:lnTo>
                  <a:pt x="0" y="1108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2" name="Freeform 51"/>
          <p:cNvSpPr>
            <a:spLocks noChangeArrowheads="1"/>
          </p:cNvSpPr>
          <p:nvPr/>
        </p:nvSpPr>
        <p:spPr bwMode="auto">
          <a:xfrm>
            <a:off x="10715624" y="4115593"/>
            <a:ext cx="419100" cy="419100"/>
          </a:xfrm>
          <a:custGeom>
            <a:avLst/>
            <a:gdLst>
              <a:gd name="T0" fmla="*/ 115 w 1166"/>
              <a:gd name="T1" fmla="*/ 639 h 1165"/>
              <a:gd name="T2" fmla="*/ 115 w 1166"/>
              <a:gd name="T3" fmla="*/ 1049 h 1165"/>
              <a:gd name="T4" fmla="*/ 525 w 1166"/>
              <a:gd name="T5" fmla="*/ 1049 h 1165"/>
              <a:gd name="T6" fmla="*/ 525 w 1166"/>
              <a:gd name="T7" fmla="*/ 1164 h 1165"/>
              <a:gd name="T8" fmla="*/ 115 w 1166"/>
              <a:gd name="T9" fmla="*/ 1164 h 1165"/>
              <a:gd name="T10" fmla="*/ 0 w 1166"/>
              <a:gd name="T11" fmla="*/ 1049 h 1165"/>
              <a:gd name="T12" fmla="*/ 0 w 1166"/>
              <a:gd name="T13" fmla="*/ 639 h 1165"/>
              <a:gd name="T14" fmla="*/ 115 w 1166"/>
              <a:gd name="T15" fmla="*/ 639 h 1165"/>
              <a:gd name="T16" fmla="*/ 1050 w 1166"/>
              <a:gd name="T17" fmla="*/ 1049 h 1165"/>
              <a:gd name="T18" fmla="*/ 1050 w 1166"/>
              <a:gd name="T19" fmla="*/ 639 h 1165"/>
              <a:gd name="T20" fmla="*/ 1165 w 1166"/>
              <a:gd name="T21" fmla="*/ 639 h 1165"/>
              <a:gd name="T22" fmla="*/ 1165 w 1166"/>
              <a:gd name="T23" fmla="*/ 1049 h 1165"/>
              <a:gd name="T24" fmla="*/ 1050 w 1166"/>
              <a:gd name="T25" fmla="*/ 1164 h 1165"/>
              <a:gd name="T26" fmla="*/ 640 w 1166"/>
              <a:gd name="T27" fmla="*/ 1164 h 1165"/>
              <a:gd name="T28" fmla="*/ 640 w 1166"/>
              <a:gd name="T29" fmla="*/ 1049 h 1165"/>
              <a:gd name="T30" fmla="*/ 1050 w 1166"/>
              <a:gd name="T31" fmla="*/ 1049 h 1165"/>
              <a:gd name="T32" fmla="*/ 1050 w 1166"/>
              <a:gd name="T33" fmla="*/ 0 h 1165"/>
              <a:gd name="T34" fmla="*/ 1165 w 1166"/>
              <a:gd name="T35" fmla="*/ 114 h 1165"/>
              <a:gd name="T36" fmla="*/ 1165 w 1166"/>
              <a:gd name="T37" fmla="*/ 524 h 1165"/>
              <a:gd name="T38" fmla="*/ 1050 w 1166"/>
              <a:gd name="T39" fmla="*/ 524 h 1165"/>
              <a:gd name="T40" fmla="*/ 1050 w 1166"/>
              <a:gd name="T41" fmla="*/ 114 h 1165"/>
              <a:gd name="T42" fmla="*/ 640 w 1166"/>
              <a:gd name="T43" fmla="*/ 114 h 1165"/>
              <a:gd name="T44" fmla="*/ 640 w 1166"/>
              <a:gd name="T45" fmla="*/ 0 h 1165"/>
              <a:gd name="T46" fmla="*/ 1050 w 1166"/>
              <a:gd name="T47" fmla="*/ 0 h 1165"/>
              <a:gd name="T48" fmla="*/ 875 w 1166"/>
              <a:gd name="T49" fmla="*/ 377 h 1165"/>
              <a:gd name="T50" fmla="*/ 788 w 1166"/>
              <a:gd name="T51" fmla="*/ 464 h 1165"/>
              <a:gd name="T52" fmla="*/ 700 w 1166"/>
              <a:gd name="T53" fmla="*/ 377 h 1165"/>
              <a:gd name="T54" fmla="*/ 788 w 1166"/>
              <a:gd name="T55" fmla="*/ 289 h 1165"/>
              <a:gd name="T56" fmla="*/ 875 w 1166"/>
              <a:gd name="T57" fmla="*/ 377 h 1165"/>
              <a:gd name="T58" fmla="*/ 465 w 1166"/>
              <a:gd name="T59" fmla="*/ 639 h 1165"/>
              <a:gd name="T60" fmla="*/ 640 w 1166"/>
              <a:gd name="T61" fmla="*/ 855 h 1165"/>
              <a:gd name="T62" fmla="*/ 758 w 1166"/>
              <a:gd name="T63" fmla="*/ 699 h 1165"/>
              <a:gd name="T64" fmla="*/ 933 w 1166"/>
              <a:gd name="T65" fmla="*/ 932 h 1165"/>
              <a:gd name="T66" fmla="*/ 233 w 1166"/>
              <a:gd name="T67" fmla="*/ 932 h 1165"/>
              <a:gd name="T68" fmla="*/ 465 w 1166"/>
              <a:gd name="T69" fmla="*/ 639 h 1165"/>
              <a:gd name="T70" fmla="*/ 115 w 1166"/>
              <a:gd name="T71" fmla="*/ 114 h 1165"/>
              <a:gd name="T72" fmla="*/ 115 w 1166"/>
              <a:gd name="T73" fmla="*/ 524 h 1165"/>
              <a:gd name="T74" fmla="*/ 0 w 1166"/>
              <a:gd name="T75" fmla="*/ 524 h 1165"/>
              <a:gd name="T76" fmla="*/ 0 w 1166"/>
              <a:gd name="T77" fmla="*/ 114 h 1165"/>
              <a:gd name="T78" fmla="*/ 115 w 1166"/>
              <a:gd name="T79" fmla="*/ 0 h 1165"/>
              <a:gd name="T80" fmla="*/ 525 w 1166"/>
              <a:gd name="T81" fmla="*/ 0 h 1165"/>
              <a:gd name="T82" fmla="*/ 525 w 1166"/>
              <a:gd name="T83" fmla="*/ 114 h 1165"/>
              <a:gd name="T84" fmla="*/ 115 w 1166"/>
              <a:gd name="T85" fmla="*/ 114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166" h="1165">
                <a:moveTo>
                  <a:pt x="115" y="639"/>
                </a:moveTo>
                <a:lnTo>
                  <a:pt x="115" y="1049"/>
                </a:lnTo>
                <a:lnTo>
                  <a:pt x="525" y="1049"/>
                </a:lnTo>
                <a:lnTo>
                  <a:pt x="525" y="1164"/>
                </a:lnTo>
                <a:lnTo>
                  <a:pt x="115" y="1164"/>
                </a:lnTo>
                <a:cubicBezTo>
                  <a:pt x="52" y="1164"/>
                  <a:pt x="0" y="1112"/>
                  <a:pt x="0" y="1049"/>
                </a:cubicBezTo>
                <a:lnTo>
                  <a:pt x="0" y="639"/>
                </a:lnTo>
                <a:lnTo>
                  <a:pt x="115" y="639"/>
                </a:lnTo>
                <a:close/>
                <a:moveTo>
                  <a:pt x="1050" y="1049"/>
                </a:moveTo>
                <a:lnTo>
                  <a:pt x="1050" y="639"/>
                </a:lnTo>
                <a:lnTo>
                  <a:pt x="1165" y="639"/>
                </a:lnTo>
                <a:lnTo>
                  <a:pt x="1165" y="1049"/>
                </a:lnTo>
                <a:cubicBezTo>
                  <a:pt x="1165" y="1112"/>
                  <a:pt x="1113" y="1164"/>
                  <a:pt x="1050" y="1164"/>
                </a:cubicBezTo>
                <a:lnTo>
                  <a:pt x="640" y="1164"/>
                </a:lnTo>
                <a:lnTo>
                  <a:pt x="640" y="1049"/>
                </a:lnTo>
                <a:lnTo>
                  <a:pt x="1050" y="1049"/>
                </a:lnTo>
                <a:close/>
                <a:moveTo>
                  <a:pt x="1050" y="0"/>
                </a:moveTo>
                <a:cubicBezTo>
                  <a:pt x="1113" y="0"/>
                  <a:pt x="1165" y="51"/>
                  <a:pt x="1165" y="114"/>
                </a:cubicBezTo>
                <a:lnTo>
                  <a:pt x="1165" y="524"/>
                </a:lnTo>
                <a:lnTo>
                  <a:pt x="1050" y="524"/>
                </a:lnTo>
                <a:lnTo>
                  <a:pt x="1050" y="114"/>
                </a:lnTo>
                <a:lnTo>
                  <a:pt x="640" y="114"/>
                </a:lnTo>
                <a:lnTo>
                  <a:pt x="640" y="0"/>
                </a:lnTo>
                <a:lnTo>
                  <a:pt x="1050" y="0"/>
                </a:lnTo>
                <a:close/>
                <a:moveTo>
                  <a:pt x="875" y="377"/>
                </a:moveTo>
                <a:cubicBezTo>
                  <a:pt x="875" y="426"/>
                  <a:pt x="838" y="464"/>
                  <a:pt x="788" y="464"/>
                </a:cubicBezTo>
                <a:cubicBezTo>
                  <a:pt x="739" y="464"/>
                  <a:pt x="700" y="426"/>
                  <a:pt x="700" y="377"/>
                </a:cubicBezTo>
                <a:cubicBezTo>
                  <a:pt x="700" y="328"/>
                  <a:pt x="739" y="289"/>
                  <a:pt x="788" y="289"/>
                </a:cubicBezTo>
                <a:cubicBezTo>
                  <a:pt x="838" y="289"/>
                  <a:pt x="875" y="328"/>
                  <a:pt x="875" y="377"/>
                </a:cubicBezTo>
                <a:close/>
                <a:moveTo>
                  <a:pt x="465" y="639"/>
                </a:moveTo>
                <a:lnTo>
                  <a:pt x="640" y="855"/>
                </a:lnTo>
                <a:lnTo>
                  <a:pt x="758" y="699"/>
                </a:lnTo>
                <a:lnTo>
                  <a:pt x="933" y="932"/>
                </a:lnTo>
                <a:lnTo>
                  <a:pt x="233" y="932"/>
                </a:lnTo>
                <a:lnTo>
                  <a:pt x="465" y="639"/>
                </a:lnTo>
                <a:close/>
                <a:moveTo>
                  <a:pt x="115" y="114"/>
                </a:moveTo>
                <a:lnTo>
                  <a:pt x="115" y="524"/>
                </a:lnTo>
                <a:lnTo>
                  <a:pt x="0" y="524"/>
                </a:lnTo>
                <a:lnTo>
                  <a:pt x="0" y="114"/>
                </a:lnTo>
                <a:cubicBezTo>
                  <a:pt x="0" y="51"/>
                  <a:pt x="52" y="0"/>
                  <a:pt x="115" y="0"/>
                </a:cubicBezTo>
                <a:lnTo>
                  <a:pt x="525" y="0"/>
                </a:lnTo>
                <a:lnTo>
                  <a:pt x="525" y="114"/>
                </a:lnTo>
                <a:lnTo>
                  <a:pt x="115" y="114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3" name="Freeform 52"/>
          <p:cNvSpPr>
            <a:spLocks noChangeArrowheads="1"/>
          </p:cNvSpPr>
          <p:nvPr/>
        </p:nvSpPr>
        <p:spPr bwMode="auto">
          <a:xfrm>
            <a:off x="1055689" y="4990306"/>
            <a:ext cx="357187" cy="419100"/>
          </a:xfrm>
          <a:custGeom>
            <a:avLst/>
            <a:gdLst>
              <a:gd name="T0" fmla="*/ 730 w 994"/>
              <a:gd name="T1" fmla="*/ 232 h 1165"/>
              <a:gd name="T2" fmla="*/ 612 w 994"/>
              <a:gd name="T3" fmla="*/ 114 h 1165"/>
              <a:gd name="T4" fmla="*/ 730 w 994"/>
              <a:gd name="T5" fmla="*/ 0 h 1165"/>
              <a:gd name="T6" fmla="*/ 848 w 994"/>
              <a:gd name="T7" fmla="*/ 114 h 1165"/>
              <a:gd name="T8" fmla="*/ 730 w 994"/>
              <a:gd name="T9" fmla="*/ 232 h 1165"/>
              <a:gd name="T10" fmla="*/ 205 w 994"/>
              <a:gd name="T11" fmla="*/ 232 h 1165"/>
              <a:gd name="T12" fmla="*/ 87 w 994"/>
              <a:gd name="T13" fmla="*/ 114 h 1165"/>
              <a:gd name="T14" fmla="*/ 205 w 994"/>
              <a:gd name="T15" fmla="*/ 0 h 1165"/>
              <a:gd name="T16" fmla="*/ 323 w 994"/>
              <a:gd name="T17" fmla="*/ 114 h 1165"/>
              <a:gd name="T18" fmla="*/ 205 w 994"/>
              <a:gd name="T19" fmla="*/ 232 h 1165"/>
              <a:gd name="T20" fmla="*/ 818 w 994"/>
              <a:gd name="T21" fmla="*/ 1164 h 1165"/>
              <a:gd name="T22" fmla="*/ 643 w 994"/>
              <a:gd name="T23" fmla="*/ 1164 h 1165"/>
              <a:gd name="T24" fmla="*/ 643 w 994"/>
              <a:gd name="T25" fmla="*/ 814 h 1165"/>
              <a:gd name="T26" fmla="*/ 468 w 994"/>
              <a:gd name="T27" fmla="*/ 814 h 1165"/>
              <a:gd name="T28" fmla="*/ 615 w 994"/>
              <a:gd name="T29" fmla="*/ 371 h 1165"/>
              <a:gd name="T30" fmla="*/ 727 w 994"/>
              <a:gd name="T31" fmla="*/ 289 h 1165"/>
              <a:gd name="T32" fmla="*/ 733 w 994"/>
              <a:gd name="T33" fmla="*/ 289 h 1165"/>
              <a:gd name="T34" fmla="*/ 845 w 994"/>
              <a:gd name="T35" fmla="*/ 371 h 1165"/>
              <a:gd name="T36" fmla="*/ 993 w 994"/>
              <a:gd name="T37" fmla="*/ 814 h 1165"/>
              <a:gd name="T38" fmla="*/ 818 w 994"/>
              <a:gd name="T39" fmla="*/ 814 h 1165"/>
              <a:gd name="T40" fmla="*/ 818 w 994"/>
              <a:gd name="T41" fmla="*/ 1164 h 1165"/>
              <a:gd name="T42" fmla="*/ 87 w 994"/>
              <a:gd name="T43" fmla="*/ 1164 h 1165"/>
              <a:gd name="T44" fmla="*/ 87 w 994"/>
              <a:gd name="T45" fmla="*/ 727 h 1165"/>
              <a:gd name="T46" fmla="*/ 0 w 994"/>
              <a:gd name="T47" fmla="*/ 727 h 1165"/>
              <a:gd name="T48" fmla="*/ 0 w 994"/>
              <a:gd name="T49" fmla="*/ 407 h 1165"/>
              <a:gd name="T50" fmla="*/ 118 w 994"/>
              <a:gd name="T51" fmla="*/ 289 h 1165"/>
              <a:gd name="T52" fmla="*/ 293 w 994"/>
              <a:gd name="T53" fmla="*/ 289 h 1165"/>
              <a:gd name="T54" fmla="*/ 410 w 994"/>
              <a:gd name="T55" fmla="*/ 407 h 1165"/>
              <a:gd name="T56" fmla="*/ 410 w 994"/>
              <a:gd name="T57" fmla="*/ 727 h 1165"/>
              <a:gd name="T58" fmla="*/ 323 w 994"/>
              <a:gd name="T59" fmla="*/ 727 h 1165"/>
              <a:gd name="T60" fmla="*/ 323 w 994"/>
              <a:gd name="T61" fmla="*/ 1164 h 1165"/>
              <a:gd name="T62" fmla="*/ 87 w 994"/>
              <a:gd name="T63" fmla="*/ 1164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994" h="1165">
                <a:moveTo>
                  <a:pt x="730" y="232"/>
                </a:moveTo>
                <a:cubicBezTo>
                  <a:pt x="664" y="232"/>
                  <a:pt x="612" y="180"/>
                  <a:pt x="612" y="114"/>
                </a:cubicBezTo>
                <a:cubicBezTo>
                  <a:pt x="612" y="49"/>
                  <a:pt x="664" y="0"/>
                  <a:pt x="730" y="0"/>
                </a:cubicBezTo>
                <a:cubicBezTo>
                  <a:pt x="796" y="0"/>
                  <a:pt x="848" y="49"/>
                  <a:pt x="848" y="114"/>
                </a:cubicBezTo>
                <a:cubicBezTo>
                  <a:pt x="848" y="180"/>
                  <a:pt x="796" y="232"/>
                  <a:pt x="730" y="232"/>
                </a:cubicBezTo>
                <a:close/>
                <a:moveTo>
                  <a:pt x="205" y="232"/>
                </a:moveTo>
                <a:cubicBezTo>
                  <a:pt x="139" y="232"/>
                  <a:pt x="87" y="180"/>
                  <a:pt x="87" y="114"/>
                </a:cubicBezTo>
                <a:cubicBezTo>
                  <a:pt x="87" y="49"/>
                  <a:pt x="139" y="0"/>
                  <a:pt x="205" y="0"/>
                </a:cubicBezTo>
                <a:cubicBezTo>
                  <a:pt x="271" y="0"/>
                  <a:pt x="323" y="49"/>
                  <a:pt x="323" y="114"/>
                </a:cubicBezTo>
                <a:cubicBezTo>
                  <a:pt x="323" y="180"/>
                  <a:pt x="271" y="232"/>
                  <a:pt x="205" y="232"/>
                </a:cubicBezTo>
                <a:close/>
                <a:moveTo>
                  <a:pt x="818" y="1164"/>
                </a:moveTo>
                <a:lnTo>
                  <a:pt x="643" y="1164"/>
                </a:lnTo>
                <a:lnTo>
                  <a:pt x="643" y="814"/>
                </a:lnTo>
                <a:lnTo>
                  <a:pt x="468" y="814"/>
                </a:lnTo>
                <a:lnTo>
                  <a:pt x="615" y="371"/>
                </a:lnTo>
                <a:cubicBezTo>
                  <a:pt x="632" y="325"/>
                  <a:pt x="678" y="289"/>
                  <a:pt x="727" y="289"/>
                </a:cubicBezTo>
                <a:lnTo>
                  <a:pt x="733" y="289"/>
                </a:lnTo>
                <a:cubicBezTo>
                  <a:pt x="782" y="289"/>
                  <a:pt x="828" y="325"/>
                  <a:pt x="845" y="371"/>
                </a:cubicBezTo>
                <a:lnTo>
                  <a:pt x="993" y="814"/>
                </a:lnTo>
                <a:lnTo>
                  <a:pt x="818" y="814"/>
                </a:lnTo>
                <a:lnTo>
                  <a:pt x="818" y="1164"/>
                </a:lnTo>
                <a:close/>
                <a:moveTo>
                  <a:pt x="87" y="1164"/>
                </a:moveTo>
                <a:lnTo>
                  <a:pt x="87" y="727"/>
                </a:lnTo>
                <a:lnTo>
                  <a:pt x="0" y="727"/>
                </a:lnTo>
                <a:lnTo>
                  <a:pt x="0" y="407"/>
                </a:lnTo>
                <a:cubicBezTo>
                  <a:pt x="0" y="344"/>
                  <a:pt x="55" y="289"/>
                  <a:pt x="118" y="289"/>
                </a:cubicBezTo>
                <a:lnTo>
                  <a:pt x="293" y="289"/>
                </a:lnTo>
                <a:cubicBezTo>
                  <a:pt x="355" y="289"/>
                  <a:pt x="410" y="344"/>
                  <a:pt x="410" y="407"/>
                </a:cubicBezTo>
                <a:lnTo>
                  <a:pt x="410" y="727"/>
                </a:lnTo>
                <a:lnTo>
                  <a:pt x="323" y="727"/>
                </a:lnTo>
                <a:lnTo>
                  <a:pt x="323" y="1164"/>
                </a:lnTo>
                <a:lnTo>
                  <a:pt x="87" y="1164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4" name="Freeform 53"/>
          <p:cNvSpPr>
            <a:spLocks noChangeArrowheads="1"/>
          </p:cNvSpPr>
          <p:nvPr/>
        </p:nvSpPr>
        <p:spPr bwMode="auto">
          <a:xfrm>
            <a:off x="2103437" y="5001420"/>
            <a:ext cx="419100" cy="398463"/>
          </a:xfrm>
          <a:custGeom>
            <a:avLst/>
            <a:gdLst>
              <a:gd name="T0" fmla="*/ 700 w 1166"/>
              <a:gd name="T1" fmla="*/ 233 h 1109"/>
              <a:gd name="T2" fmla="*/ 700 w 1166"/>
              <a:gd name="T3" fmla="*/ 115 h 1109"/>
              <a:gd name="T4" fmla="*/ 465 w 1166"/>
              <a:gd name="T5" fmla="*/ 115 h 1109"/>
              <a:gd name="T6" fmla="*/ 465 w 1166"/>
              <a:gd name="T7" fmla="*/ 233 h 1109"/>
              <a:gd name="T8" fmla="*/ 700 w 1166"/>
              <a:gd name="T9" fmla="*/ 233 h 1109"/>
              <a:gd name="T10" fmla="*/ 1050 w 1166"/>
              <a:gd name="T11" fmla="*/ 233 h 1109"/>
              <a:gd name="T12" fmla="*/ 1165 w 1166"/>
              <a:gd name="T13" fmla="*/ 350 h 1109"/>
              <a:gd name="T14" fmla="*/ 1165 w 1166"/>
              <a:gd name="T15" fmla="*/ 990 h 1109"/>
              <a:gd name="T16" fmla="*/ 1050 w 1166"/>
              <a:gd name="T17" fmla="*/ 1108 h 1109"/>
              <a:gd name="T18" fmla="*/ 115 w 1166"/>
              <a:gd name="T19" fmla="*/ 1108 h 1109"/>
              <a:gd name="T20" fmla="*/ 0 w 1166"/>
              <a:gd name="T21" fmla="*/ 990 h 1109"/>
              <a:gd name="T22" fmla="*/ 0 w 1166"/>
              <a:gd name="T23" fmla="*/ 350 h 1109"/>
              <a:gd name="T24" fmla="*/ 115 w 1166"/>
              <a:gd name="T25" fmla="*/ 233 h 1109"/>
              <a:gd name="T26" fmla="*/ 350 w 1166"/>
              <a:gd name="T27" fmla="*/ 233 h 1109"/>
              <a:gd name="T28" fmla="*/ 350 w 1166"/>
              <a:gd name="T29" fmla="*/ 115 h 1109"/>
              <a:gd name="T30" fmla="*/ 465 w 1166"/>
              <a:gd name="T31" fmla="*/ 0 h 1109"/>
              <a:gd name="T32" fmla="*/ 700 w 1166"/>
              <a:gd name="T33" fmla="*/ 0 h 1109"/>
              <a:gd name="T34" fmla="*/ 815 w 1166"/>
              <a:gd name="T35" fmla="*/ 115 h 1109"/>
              <a:gd name="T36" fmla="*/ 815 w 1166"/>
              <a:gd name="T37" fmla="*/ 233 h 1109"/>
              <a:gd name="T38" fmla="*/ 1050 w 1166"/>
              <a:gd name="T39" fmla="*/ 233 h 11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166" h="1109">
                <a:moveTo>
                  <a:pt x="700" y="233"/>
                </a:moveTo>
                <a:lnTo>
                  <a:pt x="700" y="115"/>
                </a:lnTo>
                <a:lnTo>
                  <a:pt x="465" y="115"/>
                </a:lnTo>
                <a:lnTo>
                  <a:pt x="465" y="233"/>
                </a:lnTo>
                <a:lnTo>
                  <a:pt x="700" y="233"/>
                </a:lnTo>
                <a:close/>
                <a:moveTo>
                  <a:pt x="1050" y="233"/>
                </a:moveTo>
                <a:cubicBezTo>
                  <a:pt x="1116" y="233"/>
                  <a:pt x="1165" y="285"/>
                  <a:pt x="1165" y="350"/>
                </a:cubicBezTo>
                <a:lnTo>
                  <a:pt x="1165" y="990"/>
                </a:lnTo>
                <a:cubicBezTo>
                  <a:pt x="1165" y="1056"/>
                  <a:pt x="1116" y="1108"/>
                  <a:pt x="1050" y="1108"/>
                </a:cubicBezTo>
                <a:lnTo>
                  <a:pt x="115" y="1108"/>
                </a:lnTo>
                <a:cubicBezTo>
                  <a:pt x="50" y="1108"/>
                  <a:pt x="0" y="1056"/>
                  <a:pt x="0" y="990"/>
                </a:cubicBezTo>
                <a:lnTo>
                  <a:pt x="0" y="350"/>
                </a:lnTo>
                <a:cubicBezTo>
                  <a:pt x="0" y="285"/>
                  <a:pt x="50" y="233"/>
                  <a:pt x="115" y="233"/>
                </a:cubicBezTo>
                <a:lnTo>
                  <a:pt x="350" y="233"/>
                </a:lnTo>
                <a:lnTo>
                  <a:pt x="350" y="115"/>
                </a:lnTo>
                <a:cubicBezTo>
                  <a:pt x="350" y="50"/>
                  <a:pt x="400" y="0"/>
                  <a:pt x="465" y="0"/>
                </a:cubicBezTo>
                <a:lnTo>
                  <a:pt x="700" y="0"/>
                </a:lnTo>
                <a:cubicBezTo>
                  <a:pt x="766" y="0"/>
                  <a:pt x="815" y="50"/>
                  <a:pt x="815" y="115"/>
                </a:cubicBezTo>
                <a:lnTo>
                  <a:pt x="815" y="233"/>
                </a:lnTo>
                <a:lnTo>
                  <a:pt x="1050" y="233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5" name="Freeform 54"/>
          <p:cNvSpPr>
            <a:spLocks noChangeArrowheads="1"/>
          </p:cNvSpPr>
          <p:nvPr/>
        </p:nvSpPr>
        <p:spPr bwMode="auto">
          <a:xfrm>
            <a:off x="3162299" y="5004595"/>
            <a:ext cx="463550" cy="358775"/>
          </a:xfrm>
          <a:custGeom>
            <a:avLst/>
            <a:gdLst>
              <a:gd name="T0" fmla="*/ 235 w 1286"/>
              <a:gd name="T1" fmla="*/ 585 h 996"/>
              <a:gd name="T2" fmla="*/ 1050 w 1286"/>
              <a:gd name="T3" fmla="*/ 585 h 996"/>
              <a:gd name="T4" fmla="*/ 935 w 1286"/>
              <a:gd name="T5" fmla="*/ 703 h 996"/>
              <a:gd name="T6" fmla="*/ 350 w 1286"/>
              <a:gd name="T7" fmla="*/ 703 h 996"/>
              <a:gd name="T8" fmla="*/ 235 w 1286"/>
              <a:gd name="T9" fmla="*/ 585 h 996"/>
              <a:gd name="T10" fmla="*/ 467 w 1286"/>
              <a:gd name="T11" fmla="*/ 820 h 996"/>
              <a:gd name="T12" fmla="*/ 817 w 1286"/>
              <a:gd name="T13" fmla="*/ 820 h 996"/>
              <a:gd name="T14" fmla="*/ 642 w 1286"/>
              <a:gd name="T15" fmla="*/ 995 h 996"/>
              <a:gd name="T16" fmla="*/ 467 w 1286"/>
              <a:gd name="T17" fmla="*/ 820 h 996"/>
              <a:gd name="T18" fmla="*/ 0 w 1286"/>
              <a:gd name="T19" fmla="*/ 353 h 996"/>
              <a:gd name="T20" fmla="*/ 1285 w 1286"/>
              <a:gd name="T21" fmla="*/ 353 h 996"/>
              <a:gd name="T22" fmla="*/ 1167 w 1286"/>
              <a:gd name="T23" fmla="*/ 471 h 996"/>
              <a:gd name="T24" fmla="*/ 117 w 1286"/>
              <a:gd name="T25" fmla="*/ 471 h 996"/>
              <a:gd name="T26" fmla="*/ 0 w 1286"/>
              <a:gd name="T27" fmla="*/ 353 h 9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286" h="996">
                <a:moveTo>
                  <a:pt x="235" y="585"/>
                </a:moveTo>
                <a:cubicBezTo>
                  <a:pt x="462" y="361"/>
                  <a:pt x="826" y="361"/>
                  <a:pt x="1050" y="585"/>
                </a:cubicBezTo>
                <a:lnTo>
                  <a:pt x="935" y="703"/>
                </a:lnTo>
                <a:cubicBezTo>
                  <a:pt x="774" y="542"/>
                  <a:pt x="511" y="542"/>
                  <a:pt x="350" y="703"/>
                </a:cubicBezTo>
                <a:lnTo>
                  <a:pt x="235" y="585"/>
                </a:lnTo>
                <a:close/>
                <a:moveTo>
                  <a:pt x="467" y="820"/>
                </a:moveTo>
                <a:cubicBezTo>
                  <a:pt x="563" y="725"/>
                  <a:pt x="722" y="725"/>
                  <a:pt x="817" y="820"/>
                </a:cubicBezTo>
                <a:lnTo>
                  <a:pt x="642" y="995"/>
                </a:lnTo>
                <a:lnTo>
                  <a:pt x="467" y="820"/>
                </a:lnTo>
                <a:close/>
                <a:moveTo>
                  <a:pt x="0" y="353"/>
                </a:moveTo>
                <a:cubicBezTo>
                  <a:pt x="355" y="0"/>
                  <a:pt x="932" y="0"/>
                  <a:pt x="1285" y="353"/>
                </a:cubicBezTo>
                <a:lnTo>
                  <a:pt x="1167" y="471"/>
                </a:lnTo>
                <a:cubicBezTo>
                  <a:pt x="877" y="181"/>
                  <a:pt x="407" y="181"/>
                  <a:pt x="117" y="471"/>
                </a:cubicBezTo>
                <a:lnTo>
                  <a:pt x="0" y="353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6" name="Freeform 55"/>
          <p:cNvSpPr>
            <a:spLocks noChangeArrowheads="1"/>
          </p:cNvSpPr>
          <p:nvPr/>
        </p:nvSpPr>
        <p:spPr bwMode="auto">
          <a:xfrm>
            <a:off x="4262437" y="5004595"/>
            <a:ext cx="419100" cy="392113"/>
          </a:xfrm>
          <a:custGeom>
            <a:avLst/>
            <a:gdLst>
              <a:gd name="T0" fmla="*/ 583 w 1166"/>
              <a:gd name="T1" fmla="*/ 0 h 1089"/>
              <a:gd name="T2" fmla="*/ 1165 w 1166"/>
              <a:gd name="T3" fmla="*/ 582 h 1089"/>
              <a:gd name="T4" fmla="*/ 875 w 1166"/>
              <a:gd name="T5" fmla="*/ 1088 h 1089"/>
              <a:gd name="T6" fmla="*/ 815 w 1166"/>
              <a:gd name="T7" fmla="*/ 987 h 1089"/>
              <a:gd name="T8" fmla="*/ 1050 w 1166"/>
              <a:gd name="T9" fmla="*/ 582 h 1089"/>
              <a:gd name="T10" fmla="*/ 583 w 1166"/>
              <a:gd name="T11" fmla="*/ 117 h 1089"/>
              <a:gd name="T12" fmla="*/ 115 w 1166"/>
              <a:gd name="T13" fmla="*/ 582 h 1089"/>
              <a:gd name="T14" fmla="*/ 348 w 1166"/>
              <a:gd name="T15" fmla="*/ 987 h 1089"/>
              <a:gd name="T16" fmla="*/ 290 w 1166"/>
              <a:gd name="T17" fmla="*/ 1088 h 1089"/>
              <a:gd name="T18" fmla="*/ 0 w 1166"/>
              <a:gd name="T19" fmla="*/ 582 h 1089"/>
              <a:gd name="T20" fmla="*/ 583 w 1166"/>
              <a:gd name="T21" fmla="*/ 0 h 1089"/>
              <a:gd name="T22" fmla="*/ 933 w 1166"/>
              <a:gd name="T23" fmla="*/ 582 h 1089"/>
              <a:gd name="T24" fmla="*/ 758 w 1166"/>
              <a:gd name="T25" fmla="*/ 886 h 1089"/>
              <a:gd name="T26" fmla="*/ 700 w 1166"/>
              <a:gd name="T27" fmla="*/ 785 h 1089"/>
              <a:gd name="T28" fmla="*/ 815 w 1166"/>
              <a:gd name="T29" fmla="*/ 582 h 1089"/>
              <a:gd name="T30" fmla="*/ 583 w 1166"/>
              <a:gd name="T31" fmla="*/ 350 h 1089"/>
              <a:gd name="T32" fmla="*/ 350 w 1166"/>
              <a:gd name="T33" fmla="*/ 582 h 1089"/>
              <a:gd name="T34" fmla="*/ 465 w 1166"/>
              <a:gd name="T35" fmla="*/ 785 h 1089"/>
              <a:gd name="T36" fmla="*/ 408 w 1166"/>
              <a:gd name="T37" fmla="*/ 886 h 1089"/>
              <a:gd name="T38" fmla="*/ 233 w 1166"/>
              <a:gd name="T39" fmla="*/ 582 h 1089"/>
              <a:gd name="T40" fmla="*/ 583 w 1166"/>
              <a:gd name="T41" fmla="*/ 232 h 1089"/>
              <a:gd name="T42" fmla="*/ 933 w 1166"/>
              <a:gd name="T43" fmla="*/ 582 h 1089"/>
              <a:gd name="T44" fmla="*/ 583 w 1166"/>
              <a:gd name="T45" fmla="*/ 467 h 1089"/>
              <a:gd name="T46" fmla="*/ 700 w 1166"/>
              <a:gd name="T47" fmla="*/ 582 h 1089"/>
              <a:gd name="T48" fmla="*/ 583 w 1166"/>
              <a:gd name="T49" fmla="*/ 700 h 1089"/>
              <a:gd name="T50" fmla="*/ 465 w 1166"/>
              <a:gd name="T51" fmla="*/ 582 h 1089"/>
              <a:gd name="T52" fmla="*/ 583 w 1166"/>
              <a:gd name="T53" fmla="*/ 467 h 10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166" h="1089">
                <a:moveTo>
                  <a:pt x="583" y="0"/>
                </a:moveTo>
                <a:cubicBezTo>
                  <a:pt x="906" y="0"/>
                  <a:pt x="1165" y="260"/>
                  <a:pt x="1165" y="582"/>
                </a:cubicBezTo>
                <a:cubicBezTo>
                  <a:pt x="1165" y="798"/>
                  <a:pt x="1050" y="987"/>
                  <a:pt x="875" y="1088"/>
                </a:cubicBezTo>
                <a:lnTo>
                  <a:pt x="815" y="987"/>
                </a:lnTo>
                <a:cubicBezTo>
                  <a:pt x="955" y="905"/>
                  <a:pt x="1050" y="754"/>
                  <a:pt x="1050" y="582"/>
                </a:cubicBezTo>
                <a:cubicBezTo>
                  <a:pt x="1050" y="325"/>
                  <a:pt x="840" y="117"/>
                  <a:pt x="583" y="117"/>
                </a:cubicBezTo>
                <a:cubicBezTo>
                  <a:pt x="326" y="117"/>
                  <a:pt x="115" y="325"/>
                  <a:pt x="115" y="582"/>
                </a:cubicBezTo>
                <a:cubicBezTo>
                  <a:pt x="115" y="754"/>
                  <a:pt x="208" y="905"/>
                  <a:pt x="348" y="987"/>
                </a:cubicBezTo>
                <a:lnTo>
                  <a:pt x="290" y="1088"/>
                </a:lnTo>
                <a:cubicBezTo>
                  <a:pt x="115" y="987"/>
                  <a:pt x="0" y="798"/>
                  <a:pt x="0" y="582"/>
                </a:cubicBezTo>
                <a:cubicBezTo>
                  <a:pt x="0" y="260"/>
                  <a:pt x="260" y="0"/>
                  <a:pt x="583" y="0"/>
                </a:cubicBezTo>
                <a:close/>
                <a:moveTo>
                  <a:pt x="933" y="582"/>
                </a:moveTo>
                <a:cubicBezTo>
                  <a:pt x="933" y="711"/>
                  <a:pt x="862" y="826"/>
                  <a:pt x="758" y="886"/>
                </a:cubicBezTo>
                <a:lnTo>
                  <a:pt x="700" y="785"/>
                </a:lnTo>
                <a:cubicBezTo>
                  <a:pt x="769" y="744"/>
                  <a:pt x="815" y="670"/>
                  <a:pt x="815" y="582"/>
                </a:cubicBezTo>
                <a:cubicBezTo>
                  <a:pt x="815" y="454"/>
                  <a:pt x="711" y="350"/>
                  <a:pt x="583" y="350"/>
                </a:cubicBezTo>
                <a:cubicBezTo>
                  <a:pt x="454" y="350"/>
                  <a:pt x="350" y="454"/>
                  <a:pt x="350" y="582"/>
                </a:cubicBezTo>
                <a:cubicBezTo>
                  <a:pt x="350" y="670"/>
                  <a:pt x="397" y="744"/>
                  <a:pt x="465" y="785"/>
                </a:cubicBezTo>
                <a:lnTo>
                  <a:pt x="408" y="886"/>
                </a:lnTo>
                <a:cubicBezTo>
                  <a:pt x="304" y="826"/>
                  <a:pt x="233" y="711"/>
                  <a:pt x="233" y="582"/>
                </a:cubicBezTo>
                <a:cubicBezTo>
                  <a:pt x="233" y="388"/>
                  <a:pt x="389" y="232"/>
                  <a:pt x="583" y="232"/>
                </a:cubicBezTo>
                <a:cubicBezTo>
                  <a:pt x="777" y="232"/>
                  <a:pt x="933" y="388"/>
                  <a:pt x="933" y="582"/>
                </a:cubicBezTo>
                <a:close/>
                <a:moveTo>
                  <a:pt x="583" y="467"/>
                </a:moveTo>
                <a:cubicBezTo>
                  <a:pt x="646" y="467"/>
                  <a:pt x="700" y="519"/>
                  <a:pt x="700" y="582"/>
                </a:cubicBezTo>
                <a:cubicBezTo>
                  <a:pt x="700" y="645"/>
                  <a:pt x="646" y="700"/>
                  <a:pt x="583" y="700"/>
                </a:cubicBezTo>
                <a:cubicBezTo>
                  <a:pt x="520" y="700"/>
                  <a:pt x="465" y="645"/>
                  <a:pt x="465" y="582"/>
                </a:cubicBezTo>
                <a:cubicBezTo>
                  <a:pt x="465" y="519"/>
                  <a:pt x="520" y="467"/>
                  <a:pt x="583" y="467"/>
                </a:cubicBez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7" name="Freeform 56"/>
          <p:cNvSpPr>
            <a:spLocks noChangeArrowheads="1"/>
          </p:cNvSpPr>
          <p:nvPr/>
        </p:nvSpPr>
        <p:spPr bwMode="auto">
          <a:xfrm>
            <a:off x="5299076" y="4990306"/>
            <a:ext cx="504825" cy="419100"/>
          </a:xfrm>
          <a:custGeom>
            <a:avLst/>
            <a:gdLst>
              <a:gd name="T0" fmla="*/ 1283 w 1401"/>
              <a:gd name="T1" fmla="*/ 814 h 1165"/>
              <a:gd name="T2" fmla="*/ 1283 w 1401"/>
              <a:gd name="T3" fmla="*/ 727 h 1165"/>
              <a:gd name="T4" fmla="*/ 1195 w 1401"/>
              <a:gd name="T5" fmla="*/ 639 h 1165"/>
              <a:gd name="T6" fmla="*/ 1108 w 1401"/>
              <a:gd name="T7" fmla="*/ 727 h 1165"/>
              <a:gd name="T8" fmla="*/ 1108 w 1401"/>
              <a:gd name="T9" fmla="*/ 814 h 1165"/>
              <a:gd name="T10" fmla="*/ 1283 w 1401"/>
              <a:gd name="T11" fmla="*/ 814 h 1165"/>
              <a:gd name="T12" fmla="*/ 1343 w 1401"/>
              <a:gd name="T13" fmla="*/ 814 h 1165"/>
              <a:gd name="T14" fmla="*/ 1400 w 1401"/>
              <a:gd name="T15" fmla="*/ 874 h 1165"/>
              <a:gd name="T16" fmla="*/ 1400 w 1401"/>
              <a:gd name="T17" fmla="*/ 1107 h 1165"/>
              <a:gd name="T18" fmla="*/ 1343 w 1401"/>
              <a:gd name="T19" fmla="*/ 1164 h 1165"/>
              <a:gd name="T20" fmla="*/ 1050 w 1401"/>
              <a:gd name="T21" fmla="*/ 1164 h 1165"/>
              <a:gd name="T22" fmla="*/ 993 w 1401"/>
              <a:gd name="T23" fmla="*/ 1107 h 1165"/>
              <a:gd name="T24" fmla="*/ 993 w 1401"/>
              <a:gd name="T25" fmla="*/ 874 h 1165"/>
              <a:gd name="T26" fmla="*/ 1050 w 1401"/>
              <a:gd name="T27" fmla="*/ 814 h 1165"/>
              <a:gd name="T28" fmla="*/ 1050 w 1401"/>
              <a:gd name="T29" fmla="*/ 727 h 1165"/>
              <a:gd name="T30" fmla="*/ 1195 w 1401"/>
              <a:gd name="T31" fmla="*/ 582 h 1165"/>
              <a:gd name="T32" fmla="*/ 1343 w 1401"/>
              <a:gd name="T33" fmla="*/ 727 h 1165"/>
              <a:gd name="T34" fmla="*/ 1343 w 1401"/>
              <a:gd name="T35" fmla="*/ 814 h 1165"/>
              <a:gd name="T36" fmla="*/ 1195 w 1401"/>
              <a:gd name="T37" fmla="*/ 437 h 1165"/>
              <a:gd name="T38" fmla="*/ 905 w 1401"/>
              <a:gd name="T39" fmla="*/ 727 h 1165"/>
              <a:gd name="T40" fmla="*/ 905 w 1401"/>
              <a:gd name="T41" fmla="*/ 894 h 1165"/>
              <a:gd name="T42" fmla="*/ 700 w 1401"/>
              <a:gd name="T43" fmla="*/ 1164 h 1165"/>
              <a:gd name="T44" fmla="*/ 0 w 1401"/>
              <a:gd name="T45" fmla="*/ 232 h 1165"/>
              <a:gd name="T46" fmla="*/ 700 w 1401"/>
              <a:gd name="T47" fmla="*/ 0 h 1165"/>
              <a:gd name="T48" fmla="*/ 1400 w 1401"/>
              <a:gd name="T49" fmla="*/ 232 h 1165"/>
              <a:gd name="T50" fmla="*/ 1245 w 1401"/>
              <a:gd name="T51" fmla="*/ 440 h 1165"/>
              <a:gd name="T52" fmla="*/ 1195 w 1401"/>
              <a:gd name="T53" fmla="*/ 437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401" h="1165">
                <a:moveTo>
                  <a:pt x="1283" y="814"/>
                </a:moveTo>
                <a:lnTo>
                  <a:pt x="1283" y="727"/>
                </a:lnTo>
                <a:cubicBezTo>
                  <a:pt x="1283" y="678"/>
                  <a:pt x="1244" y="639"/>
                  <a:pt x="1195" y="639"/>
                </a:cubicBezTo>
                <a:cubicBezTo>
                  <a:pt x="1145" y="639"/>
                  <a:pt x="1108" y="678"/>
                  <a:pt x="1108" y="727"/>
                </a:cubicBezTo>
                <a:lnTo>
                  <a:pt x="1108" y="814"/>
                </a:lnTo>
                <a:lnTo>
                  <a:pt x="1283" y="814"/>
                </a:lnTo>
                <a:close/>
                <a:moveTo>
                  <a:pt x="1343" y="814"/>
                </a:moveTo>
                <a:cubicBezTo>
                  <a:pt x="1376" y="814"/>
                  <a:pt x="1400" y="842"/>
                  <a:pt x="1400" y="874"/>
                </a:cubicBezTo>
                <a:lnTo>
                  <a:pt x="1400" y="1107"/>
                </a:lnTo>
                <a:cubicBezTo>
                  <a:pt x="1400" y="1140"/>
                  <a:pt x="1376" y="1164"/>
                  <a:pt x="1343" y="1164"/>
                </a:cubicBezTo>
                <a:lnTo>
                  <a:pt x="1050" y="1164"/>
                </a:lnTo>
                <a:cubicBezTo>
                  <a:pt x="1018" y="1164"/>
                  <a:pt x="993" y="1140"/>
                  <a:pt x="993" y="1107"/>
                </a:cubicBezTo>
                <a:lnTo>
                  <a:pt x="993" y="874"/>
                </a:lnTo>
                <a:cubicBezTo>
                  <a:pt x="993" y="842"/>
                  <a:pt x="1018" y="814"/>
                  <a:pt x="1050" y="814"/>
                </a:cubicBezTo>
                <a:lnTo>
                  <a:pt x="1050" y="727"/>
                </a:lnTo>
                <a:cubicBezTo>
                  <a:pt x="1050" y="648"/>
                  <a:pt x="1115" y="582"/>
                  <a:pt x="1195" y="582"/>
                </a:cubicBezTo>
                <a:cubicBezTo>
                  <a:pt x="1274" y="582"/>
                  <a:pt x="1343" y="648"/>
                  <a:pt x="1343" y="727"/>
                </a:cubicBezTo>
                <a:lnTo>
                  <a:pt x="1343" y="814"/>
                </a:lnTo>
                <a:close/>
                <a:moveTo>
                  <a:pt x="1195" y="437"/>
                </a:moveTo>
                <a:cubicBezTo>
                  <a:pt x="1034" y="437"/>
                  <a:pt x="905" y="566"/>
                  <a:pt x="905" y="727"/>
                </a:cubicBezTo>
                <a:lnTo>
                  <a:pt x="905" y="894"/>
                </a:lnTo>
                <a:lnTo>
                  <a:pt x="700" y="1164"/>
                </a:lnTo>
                <a:lnTo>
                  <a:pt x="0" y="232"/>
                </a:lnTo>
                <a:cubicBezTo>
                  <a:pt x="195" y="84"/>
                  <a:pt x="437" y="0"/>
                  <a:pt x="700" y="0"/>
                </a:cubicBezTo>
                <a:cubicBezTo>
                  <a:pt x="962" y="0"/>
                  <a:pt x="1206" y="84"/>
                  <a:pt x="1400" y="232"/>
                </a:cubicBezTo>
                <a:lnTo>
                  <a:pt x="1245" y="440"/>
                </a:lnTo>
                <a:cubicBezTo>
                  <a:pt x="1228" y="437"/>
                  <a:pt x="1212" y="437"/>
                  <a:pt x="1195" y="437"/>
                </a:cubicBez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8" name="Freeform 57"/>
          <p:cNvSpPr>
            <a:spLocks noChangeArrowheads="1"/>
          </p:cNvSpPr>
          <p:nvPr/>
        </p:nvSpPr>
        <p:spPr bwMode="auto">
          <a:xfrm>
            <a:off x="6427787" y="4998243"/>
            <a:ext cx="406400" cy="406400"/>
          </a:xfrm>
          <a:custGeom>
            <a:avLst/>
            <a:gdLst>
              <a:gd name="T0" fmla="*/ 795 w 1127"/>
              <a:gd name="T1" fmla="*/ 0 h 1127"/>
              <a:gd name="T2" fmla="*/ 1126 w 1127"/>
              <a:gd name="T3" fmla="*/ 331 h 1127"/>
              <a:gd name="T4" fmla="*/ 795 w 1127"/>
              <a:gd name="T5" fmla="*/ 659 h 1127"/>
              <a:gd name="T6" fmla="*/ 1050 w 1127"/>
              <a:gd name="T7" fmla="*/ 659 h 1127"/>
              <a:gd name="T8" fmla="*/ 1050 w 1127"/>
              <a:gd name="T9" fmla="*/ 1126 h 1127"/>
              <a:gd name="T10" fmla="*/ 582 w 1127"/>
              <a:gd name="T11" fmla="*/ 1126 h 1127"/>
              <a:gd name="T12" fmla="*/ 582 w 1127"/>
              <a:gd name="T13" fmla="*/ 659 h 1127"/>
              <a:gd name="T14" fmla="*/ 795 w 1127"/>
              <a:gd name="T15" fmla="*/ 659 h 1127"/>
              <a:gd name="T16" fmla="*/ 467 w 1127"/>
              <a:gd name="T17" fmla="*/ 331 h 1127"/>
              <a:gd name="T18" fmla="*/ 795 w 1127"/>
              <a:gd name="T19" fmla="*/ 0 h 1127"/>
              <a:gd name="T20" fmla="*/ 467 w 1127"/>
              <a:gd name="T21" fmla="*/ 331 h 1127"/>
              <a:gd name="T22" fmla="*/ 467 w 1127"/>
              <a:gd name="T23" fmla="*/ 544 h 1127"/>
              <a:gd name="T24" fmla="*/ 0 w 1127"/>
              <a:gd name="T25" fmla="*/ 544 h 1127"/>
              <a:gd name="T26" fmla="*/ 0 w 1127"/>
              <a:gd name="T27" fmla="*/ 76 h 1127"/>
              <a:gd name="T28" fmla="*/ 467 w 1127"/>
              <a:gd name="T29" fmla="*/ 76 h 1127"/>
              <a:gd name="T30" fmla="*/ 467 w 1127"/>
              <a:gd name="T31" fmla="*/ 331 h 1127"/>
              <a:gd name="T32" fmla="*/ 0 w 1127"/>
              <a:gd name="T33" fmla="*/ 1126 h 1127"/>
              <a:gd name="T34" fmla="*/ 0 w 1127"/>
              <a:gd name="T35" fmla="*/ 659 h 1127"/>
              <a:gd name="T36" fmla="*/ 467 w 1127"/>
              <a:gd name="T37" fmla="*/ 659 h 1127"/>
              <a:gd name="T38" fmla="*/ 467 w 1127"/>
              <a:gd name="T39" fmla="*/ 1126 h 1127"/>
              <a:gd name="T40" fmla="*/ 0 w 1127"/>
              <a:gd name="T41" fmla="*/ 1126 h 11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127" h="1127">
                <a:moveTo>
                  <a:pt x="795" y="0"/>
                </a:moveTo>
                <a:lnTo>
                  <a:pt x="1126" y="331"/>
                </a:lnTo>
                <a:lnTo>
                  <a:pt x="795" y="659"/>
                </a:lnTo>
                <a:lnTo>
                  <a:pt x="1050" y="659"/>
                </a:lnTo>
                <a:lnTo>
                  <a:pt x="1050" y="1126"/>
                </a:lnTo>
                <a:lnTo>
                  <a:pt x="582" y="1126"/>
                </a:lnTo>
                <a:lnTo>
                  <a:pt x="582" y="659"/>
                </a:lnTo>
                <a:lnTo>
                  <a:pt x="795" y="659"/>
                </a:lnTo>
                <a:lnTo>
                  <a:pt x="467" y="331"/>
                </a:lnTo>
                <a:lnTo>
                  <a:pt x="795" y="0"/>
                </a:lnTo>
                <a:close/>
                <a:moveTo>
                  <a:pt x="467" y="331"/>
                </a:moveTo>
                <a:lnTo>
                  <a:pt x="467" y="544"/>
                </a:lnTo>
                <a:lnTo>
                  <a:pt x="0" y="544"/>
                </a:lnTo>
                <a:lnTo>
                  <a:pt x="0" y="76"/>
                </a:lnTo>
                <a:lnTo>
                  <a:pt x="467" y="76"/>
                </a:lnTo>
                <a:lnTo>
                  <a:pt x="467" y="331"/>
                </a:lnTo>
                <a:close/>
                <a:moveTo>
                  <a:pt x="0" y="1126"/>
                </a:moveTo>
                <a:lnTo>
                  <a:pt x="0" y="659"/>
                </a:lnTo>
                <a:lnTo>
                  <a:pt x="467" y="659"/>
                </a:lnTo>
                <a:lnTo>
                  <a:pt x="467" y="1126"/>
                </a:lnTo>
                <a:lnTo>
                  <a:pt x="0" y="1126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9" name="Freeform 58"/>
          <p:cNvSpPr>
            <a:spLocks noChangeArrowheads="1"/>
          </p:cNvSpPr>
          <p:nvPr/>
        </p:nvSpPr>
        <p:spPr bwMode="auto">
          <a:xfrm>
            <a:off x="7540624" y="4976020"/>
            <a:ext cx="336550" cy="447675"/>
          </a:xfrm>
          <a:custGeom>
            <a:avLst/>
            <a:gdLst>
              <a:gd name="T0" fmla="*/ 451 w 936"/>
              <a:gd name="T1" fmla="*/ 1069 h 1245"/>
              <a:gd name="T2" fmla="*/ 730 w 936"/>
              <a:gd name="T3" fmla="*/ 790 h 1245"/>
              <a:gd name="T4" fmla="*/ 697 w 936"/>
              <a:gd name="T5" fmla="*/ 555 h 1245"/>
              <a:gd name="T6" fmla="*/ 426 w 936"/>
              <a:gd name="T7" fmla="*/ 705 h 1245"/>
              <a:gd name="T8" fmla="*/ 262 w 936"/>
              <a:gd name="T9" fmla="*/ 886 h 1245"/>
              <a:gd name="T10" fmla="*/ 451 w 936"/>
              <a:gd name="T11" fmla="*/ 1069 h 1245"/>
              <a:gd name="T12" fmla="*/ 555 w 936"/>
              <a:gd name="T13" fmla="*/ 0 h 1245"/>
              <a:gd name="T14" fmla="*/ 935 w 936"/>
              <a:gd name="T15" fmla="*/ 779 h 1245"/>
              <a:gd name="T16" fmla="*/ 467 w 936"/>
              <a:gd name="T17" fmla="*/ 1244 h 1245"/>
              <a:gd name="T18" fmla="*/ 0 w 936"/>
              <a:gd name="T19" fmla="*/ 779 h 1245"/>
              <a:gd name="T20" fmla="*/ 189 w 936"/>
              <a:gd name="T21" fmla="*/ 260 h 1245"/>
              <a:gd name="T22" fmla="*/ 189 w 936"/>
              <a:gd name="T23" fmla="*/ 282 h 1245"/>
              <a:gd name="T24" fmla="*/ 399 w 936"/>
              <a:gd name="T25" fmla="*/ 498 h 1245"/>
              <a:gd name="T26" fmla="*/ 599 w 936"/>
              <a:gd name="T27" fmla="*/ 282 h 1245"/>
              <a:gd name="T28" fmla="*/ 555 w 936"/>
              <a:gd name="T29" fmla="*/ 0 h 12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936" h="1245">
                <a:moveTo>
                  <a:pt x="451" y="1069"/>
                </a:moveTo>
                <a:cubicBezTo>
                  <a:pt x="607" y="1069"/>
                  <a:pt x="730" y="946"/>
                  <a:pt x="730" y="790"/>
                </a:cubicBezTo>
                <a:cubicBezTo>
                  <a:pt x="730" y="708"/>
                  <a:pt x="719" y="632"/>
                  <a:pt x="697" y="555"/>
                </a:cubicBezTo>
                <a:cubicBezTo>
                  <a:pt x="637" y="634"/>
                  <a:pt x="530" y="683"/>
                  <a:pt x="426" y="705"/>
                </a:cubicBezTo>
                <a:cubicBezTo>
                  <a:pt x="323" y="727"/>
                  <a:pt x="262" y="790"/>
                  <a:pt x="262" y="886"/>
                </a:cubicBezTo>
                <a:cubicBezTo>
                  <a:pt x="262" y="987"/>
                  <a:pt x="347" y="1069"/>
                  <a:pt x="451" y="1069"/>
                </a:cubicBezTo>
                <a:close/>
                <a:moveTo>
                  <a:pt x="555" y="0"/>
                </a:moveTo>
                <a:cubicBezTo>
                  <a:pt x="782" y="183"/>
                  <a:pt x="935" y="465"/>
                  <a:pt x="935" y="779"/>
                </a:cubicBezTo>
                <a:cubicBezTo>
                  <a:pt x="935" y="1036"/>
                  <a:pt x="724" y="1244"/>
                  <a:pt x="467" y="1244"/>
                </a:cubicBezTo>
                <a:cubicBezTo>
                  <a:pt x="210" y="1244"/>
                  <a:pt x="0" y="1036"/>
                  <a:pt x="0" y="779"/>
                </a:cubicBezTo>
                <a:cubicBezTo>
                  <a:pt x="0" y="582"/>
                  <a:pt x="71" y="399"/>
                  <a:pt x="189" y="260"/>
                </a:cubicBezTo>
                <a:lnTo>
                  <a:pt x="189" y="282"/>
                </a:lnTo>
                <a:cubicBezTo>
                  <a:pt x="189" y="402"/>
                  <a:pt x="279" y="498"/>
                  <a:pt x="399" y="498"/>
                </a:cubicBezTo>
                <a:cubicBezTo>
                  <a:pt x="519" y="498"/>
                  <a:pt x="599" y="402"/>
                  <a:pt x="599" y="282"/>
                </a:cubicBezTo>
                <a:cubicBezTo>
                  <a:pt x="599" y="156"/>
                  <a:pt x="555" y="0"/>
                  <a:pt x="555" y="0"/>
                </a:cubicBez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0" name="Freeform 59"/>
          <p:cNvSpPr>
            <a:spLocks noChangeArrowheads="1"/>
          </p:cNvSpPr>
          <p:nvPr/>
        </p:nvSpPr>
        <p:spPr bwMode="auto">
          <a:xfrm>
            <a:off x="8556624" y="5053807"/>
            <a:ext cx="463550" cy="293688"/>
          </a:xfrm>
          <a:custGeom>
            <a:avLst/>
            <a:gdLst>
              <a:gd name="T0" fmla="*/ 993 w 1287"/>
              <a:gd name="T1" fmla="*/ 0 h 815"/>
              <a:gd name="T2" fmla="*/ 1111 w 1287"/>
              <a:gd name="T3" fmla="*/ 114 h 815"/>
              <a:gd name="T4" fmla="*/ 1111 w 1287"/>
              <a:gd name="T5" fmla="*/ 240 h 815"/>
              <a:gd name="T6" fmla="*/ 993 w 1287"/>
              <a:gd name="T7" fmla="*/ 404 h 815"/>
              <a:gd name="T8" fmla="*/ 993 w 1287"/>
              <a:gd name="T9" fmla="*/ 525 h 815"/>
              <a:gd name="T10" fmla="*/ 293 w 1287"/>
              <a:gd name="T11" fmla="*/ 525 h 815"/>
              <a:gd name="T12" fmla="*/ 293 w 1287"/>
              <a:gd name="T13" fmla="*/ 404 h 815"/>
              <a:gd name="T14" fmla="*/ 175 w 1287"/>
              <a:gd name="T15" fmla="*/ 240 h 815"/>
              <a:gd name="T16" fmla="*/ 175 w 1287"/>
              <a:gd name="T17" fmla="*/ 114 h 815"/>
              <a:gd name="T18" fmla="*/ 293 w 1287"/>
              <a:gd name="T19" fmla="*/ 0 h 815"/>
              <a:gd name="T20" fmla="*/ 993 w 1287"/>
              <a:gd name="T21" fmla="*/ 0 h 815"/>
              <a:gd name="T22" fmla="*/ 1168 w 1287"/>
              <a:gd name="T23" fmla="*/ 289 h 815"/>
              <a:gd name="T24" fmla="*/ 1286 w 1287"/>
              <a:gd name="T25" fmla="*/ 407 h 815"/>
              <a:gd name="T26" fmla="*/ 1286 w 1287"/>
              <a:gd name="T27" fmla="*/ 700 h 815"/>
              <a:gd name="T28" fmla="*/ 1168 w 1287"/>
              <a:gd name="T29" fmla="*/ 814 h 815"/>
              <a:gd name="T30" fmla="*/ 118 w 1287"/>
              <a:gd name="T31" fmla="*/ 814 h 815"/>
              <a:gd name="T32" fmla="*/ 0 w 1287"/>
              <a:gd name="T33" fmla="*/ 700 h 815"/>
              <a:gd name="T34" fmla="*/ 0 w 1287"/>
              <a:gd name="T35" fmla="*/ 407 h 815"/>
              <a:gd name="T36" fmla="*/ 118 w 1287"/>
              <a:gd name="T37" fmla="*/ 289 h 815"/>
              <a:gd name="T38" fmla="*/ 236 w 1287"/>
              <a:gd name="T39" fmla="*/ 407 h 815"/>
              <a:gd name="T40" fmla="*/ 236 w 1287"/>
              <a:gd name="T41" fmla="*/ 582 h 815"/>
              <a:gd name="T42" fmla="*/ 1050 w 1287"/>
              <a:gd name="T43" fmla="*/ 582 h 815"/>
              <a:gd name="T44" fmla="*/ 1050 w 1287"/>
              <a:gd name="T45" fmla="*/ 407 h 815"/>
              <a:gd name="T46" fmla="*/ 1168 w 1287"/>
              <a:gd name="T47" fmla="*/ 289 h 8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287" h="815">
                <a:moveTo>
                  <a:pt x="993" y="0"/>
                </a:moveTo>
                <a:cubicBezTo>
                  <a:pt x="1056" y="0"/>
                  <a:pt x="1111" y="52"/>
                  <a:pt x="1111" y="114"/>
                </a:cubicBezTo>
                <a:lnTo>
                  <a:pt x="1111" y="240"/>
                </a:lnTo>
                <a:cubicBezTo>
                  <a:pt x="1042" y="265"/>
                  <a:pt x="993" y="328"/>
                  <a:pt x="993" y="404"/>
                </a:cubicBezTo>
                <a:lnTo>
                  <a:pt x="993" y="525"/>
                </a:lnTo>
                <a:lnTo>
                  <a:pt x="293" y="525"/>
                </a:lnTo>
                <a:lnTo>
                  <a:pt x="293" y="404"/>
                </a:lnTo>
                <a:cubicBezTo>
                  <a:pt x="293" y="328"/>
                  <a:pt x="244" y="265"/>
                  <a:pt x="175" y="240"/>
                </a:cubicBezTo>
                <a:lnTo>
                  <a:pt x="175" y="114"/>
                </a:lnTo>
                <a:cubicBezTo>
                  <a:pt x="175" y="52"/>
                  <a:pt x="230" y="0"/>
                  <a:pt x="293" y="0"/>
                </a:cubicBezTo>
                <a:lnTo>
                  <a:pt x="993" y="0"/>
                </a:lnTo>
                <a:close/>
                <a:moveTo>
                  <a:pt x="1168" y="289"/>
                </a:moveTo>
                <a:cubicBezTo>
                  <a:pt x="1231" y="289"/>
                  <a:pt x="1286" y="344"/>
                  <a:pt x="1286" y="407"/>
                </a:cubicBezTo>
                <a:lnTo>
                  <a:pt x="1286" y="700"/>
                </a:lnTo>
                <a:cubicBezTo>
                  <a:pt x="1286" y="762"/>
                  <a:pt x="1231" y="814"/>
                  <a:pt x="1168" y="814"/>
                </a:cubicBezTo>
                <a:lnTo>
                  <a:pt x="118" y="814"/>
                </a:lnTo>
                <a:cubicBezTo>
                  <a:pt x="55" y="814"/>
                  <a:pt x="0" y="762"/>
                  <a:pt x="0" y="700"/>
                </a:cubicBezTo>
                <a:lnTo>
                  <a:pt x="0" y="407"/>
                </a:lnTo>
                <a:cubicBezTo>
                  <a:pt x="0" y="344"/>
                  <a:pt x="55" y="289"/>
                  <a:pt x="118" y="289"/>
                </a:cubicBezTo>
                <a:cubicBezTo>
                  <a:pt x="181" y="289"/>
                  <a:pt x="236" y="344"/>
                  <a:pt x="236" y="407"/>
                </a:cubicBezTo>
                <a:lnTo>
                  <a:pt x="236" y="582"/>
                </a:lnTo>
                <a:lnTo>
                  <a:pt x="1050" y="582"/>
                </a:lnTo>
                <a:lnTo>
                  <a:pt x="1050" y="407"/>
                </a:lnTo>
                <a:cubicBezTo>
                  <a:pt x="1050" y="344"/>
                  <a:pt x="1105" y="289"/>
                  <a:pt x="1168" y="289"/>
                </a:cubicBez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1" name="Freeform 60"/>
          <p:cNvSpPr>
            <a:spLocks noChangeArrowheads="1"/>
          </p:cNvSpPr>
          <p:nvPr/>
        </p:nvSpPr>
        <p:spPr bwMode="auto">
          <a:xfrm>
            <a:off x="9658349" y="5031581"/>
            <a:ext cx="419100" cy="336550"/>
          </a:xfrm>
          <a:custGeom>
            <a:avLst/>
            <a:gdLst>
              <a:gd name="T0" fmla="*/ 1050 w 1166"/>
              <a:gd name="T1" fmla="*/ 818 h 936"/>
              <a:gd name="T2" fmla="*/ 1050 w 1166"/>
              <a:gd name="T3" fmla="*/ 293 h 936"/>
              <a:gd name="T4" fmla="*/ 815 w 1166"/>
              <a:gd name="T5" fmla="*/ 293 h 936"/>
              <a:gd name="T6" fmla="*/ 815 w 1166"/>
              <a:gd name="T7" fmla="*/ 818 h 936"/>
              <a:gd name="T8" fmla="*/ 1050 w 1166"/>
              <a:gd name="T9" fmla="*/ 818 h 936"/>
              <a:gd name="T10" fmla="*/ 757 w 1166"/>
              <a:gd name="T11" fmla="*/ 525 h 936"/>
              <a:gd name="T12" fmla="*/ 757 w 1166"/>
              <a:gd name="T13" fmla="*/ 293 h 936"/>
              <a:gd name="T14" fmla="*/ 115 w 1166"/>
              <a:gd name="T15" fmla="*/ 293 h 936"/>
              <a:gd name="T16" fmla="*/ 115 w 1166"/>
              <a:gd name="T17" fmla="*/ 525 h 936"/>
              <a:gd name="T18" fmla="*/ 757 w 1166"/>
              <a:gd name="T19" fmla="*/ 525 h 936"/>
              <a:gd name="T20" fmla="*/ 757 w 1166"/>
              <a:gd name="T21" fmla="*/ 818 h 936"/>
              <a:gd name="T22" fmla="*/ 757 w 1166"/>
              <a:gd name="T23" fmla="*/ 586 h 936"/>
              <a:gd name="T24" fmla="*/ 115 w 1166"/>
              <a:gd name="T25" fmla="*/ 586 h 936"/>
              <a:gd name="T26" fmla="*/ 115 w 1166"/>
              <a:gd name="T27" fmla="*/ 818 h 936"/>
              <a:gd name="T28" fmla="*/ 757 w 1166"/>
              <a:gd name="T29" fmla="*/ 818 h 936"/>
              <a:gd name="T30" fmla="*/ 1050 w 1166"/>
              <a:gd name="T31" fmla="*/ 0 h 936"/>
              <a:gd name="T32" fmla="*/ 1165 w 1166"/>
              <a:gd name="T33" fmla="*/ 118 h 936"/>
              <a:gd name="T34" fmla="*/ 1165 w 1166"/>
              <a:gd name="T35" fmla="*/ 818 h 936"/>
              <a:gd name="T36" fmla="*/ 1050 w 1166"/>
              <a:gd name="T37" fmla="*/ 935 h 936"/>
              <a:gd name="T38" fmla="*/ 115 w 1166"/>
              <a:gd name="T39" fmla="*/ 935 h 936"/>
              <a:gd name="T40" fmla="*/ 0 w 1166"/>
              <a:gd name="T41" fmla="*/ 818 h 936"/>
              <a:gd name="T42" fmla="*/ 0 w 1166"/>
              <a:gd name="T43" fmla="*/ 118 h 936"/>
              <a:gd name="T44" fmla="*/ 115 w 1166"/>
              <a:gd name="T45" fmla="*/ 0 h 936"/>
              <a:gd name="T46" fmla="*/ 1050 w 1166"/>
              <a:gd name="T47" fmla="*/ 0 h 9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166" h="936">
                <a:moveTo>
                  <a:pt x="1050" y="818"/>
                </a:moveTo>
                <a:lnTo>
                  <a:pt x="1050" y="293"/>
                </a:lnTo>
                <a:lnTo>
                  <a:pt x="815" y="293"/>
                </a:lnTo>
                <a:lnTo>
                  <a:pt x="815" y="818"/>
                </a:lnTo>
                <a:lnTo>
                  <a:pt x="1050" y="818"/>
                </a:lnTo>
                <a:close/>
                <a:moveTo>
                  <a:pt x="757" y="525"/>
                </a:moveTo>
                <a:lnTo>
                  <a:pt x="757" y="293"/>
                </a:lnTo>
                <a:lnTo>
                  <a:pt x="115" y="293"/>
                </a:lnTo>
                <a:lnTo>
                  <a:pt x="115" y="525"/>
                </a:lnTo>
                <a:lnTo>
                  <a:pt x="757" y="525"/>
                </a:lnTo>
                <a:close/>
                <a:moveTo>
                  <a:pt x="757" y="818"/>
                </a:moveTo>
                <a:lnTo>
                  <a:pt x="757" y="586"/>
                </a:lnTo>
                <a:lnTo>
                  <a:pt x="115" y="586"/>
                </a:lnTo>
                <a:lnTo>
                  <a:pt x="115" y="818"/>
                </a:lnTo>
                <a:lnTo>
                  <a:pt x="757" y="818"/>
                </a:lnTo>
                <a:close/>
                <a:moveTo>
                  <a:pt x="1050" y="0"/>
                </a:moveTo>
                <a:cubicBezTo>
                  <a:pt x="1113" y="0"/>
                  <a:pt x="1165" y="55"/>
                  <a:pt x="1165" y="118"/>
                </a:cubicBezTo>
                <a:lnTo>
                  <a:pt x="1165" y="818"/>
                </a:lnTo>
                <a:cubicBezTo>
                  <a:pt x="1165" y="881"/>
                  <a:pt x="1113" y="935"/>
                  <a:pt x="1050" y="935"/>
                </a:cubicBezTo>
                <a:lnTo>
                  <a:pt x="115" y="935"/>
                </a:lnTo>
                <a:cubicBezTo>
                  <a:pt x="52" y="935"/>
                  <a:pt x="0" y="881"/>
                  <a:pt x="0" y="818"/>
                </a:cubicBezTo>
                <a:lnTo>
                  <a:pt x="0" y="118"/>
                </a:lnTo>
                <a:cubicBezTo>
                  <a:pt x="0" y="55"/>
                  <a:pt x="52" y="0"/>
                  <a:pt x="115" y="0"/>
                </a:cubicBezTo>
                <a:lnTo>
                  <a:pt x="1050" y="0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2" name="Freeform 61"/>
          <p:cNvSpPr>
            <a:spLocks noChangeArrowheads="1"/>
          </p:cNvSpPr>
          <p:nvPr/>
        </p:nvSpPr>
        <p:spPr bwMode="auto">
          <a:xfrm>
            <a:off x="10756901" y="5031581"/>
            <a:ext cx="377825" cy="336550"/>
          </a:xfrm>
          <a:custGeom>
            <a:avLst/>
            <a:gdLst>
              <a:gd name="T0" fmla="*/ 932 w 1051"/>
              <a:gd name="T1" fmla="*/ 818 h 936"/>
              <a:gd name="T2" fmla="*/ 932 w 1051"/>
              <a:gd name="T3" fmla="*/ 236 h 936"/>
              <a:gd name="T4" fmla="*/ 118 w 1051"/>
              <a:gd name="T5" fmla="*/ 236 h 936"/>
              <a:gd name="T6" fmla="*/ 118 w 1051"/>
              <a:gd name="T7" fmla="*/ 818 h 936"/>
              <a:gd name="T8" fmla="*/ 932 w 1051"/>
              <a:gd name="T9" fmla="*/ 818 h 936"/>
              <a:gd name="T10" fmla="*/ 932 w 1051"/>
              <a:gd name="T11" fmla="*/ 0 h 936"/>
              <a:gd name="T12" fmla="*/ 1050 w 1051"/>
              <a:gd name="T13" fmla="*/ 118 h 936"/>
              <a:gd name="T14" fmla="*/ 1050 w 1051"/>
              <a:gd name="T15" fmla="*/ 818 h 936"/>
              <a:gd name="T16" fmla="*/ 932 w 1051"/>
              <a:gd name="T17" fmla="*/ 935 h 936"/>
              <a:gd name="T18" fmla="*/ 118 w 1051"/>
              <a:gd name="T19" fmla="*/ 935 h 936"/>
              <a:gd name="T20" fmla="*/ 0 w 1051"/>
              <a:gd name="T21" fmla="*/ 818 h 936"/>
              <a:gd name="T22" fmla="*/ 0 w 1051"/>
              <a:gd name="T23" fmla="*/ 118 h 936"/>
              <a:gd name="T24" fmla="*/ 118 w 1051"/>
              <a:gd name="T25" fmla="*/ 0 h 936"/>
              <a:gd name="T26" fmla="*/ 932 w 1051"/>
              <a:gd name="T27" fmla="*/ 0 h 9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051" h="936">
                <a:moveTo>
                  <a:pt x="932" y="818"/>
                </a:moveTo>
                <a:lnTo>
                  <a:pt x="932" y="236"/>
                </a:lnTo>
                <a:lnTo>
                  <a:pt x="118" y="236"/>
                </a:lnTo>
                <a:lnTo>
                  <a:pt x="118" y="818"/>
                </a:lnTo>
                <a:lnTo>
                  <a:pt x="932" y="818"/>
                </a:lnTo>
                <a:close/>
                <a:moveTo>
                  <a:pt x="932" y="0"/>
                </a:moveTo>
                <a:cubicBezTo>
                  <a:pt x="998" y="0"/>
                  <a:pt x="1050" y="55"/>
                  <a:pt x="1050" y="118"/>
                </a:cubicBezTo>
                <a:lnTo>
                  <a:pt x="1050" y="818"/>
                </a:lnTo>
                <a:cubicBezTo>
                  <a:pt x="1050" y="881"/>
                  <a:pt x="995" y="935"/>
                  <a:pt x="932" y="935"/>
                </a:cubicBezTo>
                <a:lnTo>
                  <a:pt x="118" y="935"/>
                </a:lnTo>
                <a:cubicBezTo>
                  <a:pt x="52" y="935"/>
                  <a:pt x="0" y="881"/>
                  <a:pt x="0" y="818"/>
                </a:cubicBezTo>
                <a:lnTo>
                  <a:pt x="0" y="118"/>
                </a:lnTo>
                <a:cubicBezTo>
                  <a:pt x="0" y="55"/>
                  <a:pt x="52" y="0"/>
                  <a:pt x="118" y="0"/>
                </a:cubicBezTo>
                <a:lnTo>
                  <a:pt x="932" y="0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3" name="Freeform 62"/>
          <p:cNvSpPr>
            <a:spLocks noChangeArrowheads="1"/>
          </p:cNvSpPr>
          <p:nvPr/>
        </p:nvSpPr>
        <p:spPr bwMode="auto">
          <a:xfrm>
            <a:off x="1055689" y="5907881"/>
            <a:ext cx="357187" cy="336550"/>
          </a:xfrm>
          <a:custGeom>
            <a:avLst/>
            <a:gdLst>
              <a:gd name="T0" fmla="*/ 760 w 994"/>
              <a:gd name="T1" fmla="*/ 350 h 933"/>
              <a:gd name="T2" fmla="*/ 993 w 994"/>
              <a:gd name="T3" fmla="*/ 582 h 933"/>
              <a:gd name="T4" fmla="*/ 760 w 994"/>
              <a:gd name="T5" fmla="*/ 815 h 933"/>
              <a:gd name="T6" fmla="*/ 643 w 994"/>
              <a:gd name="T7" fmla="*/ 815 h 933"/>
              <a:gd name="T8" fmla="*/ 643 w 994"/>
              <a:gd name="T9" fmla="*/ 932 h 933"/>
              <a:gd name="T10" fmla="*/ 468 w 994"/>
              <a:gd name="T11" fmla="*/ 757 h 933"/>
              <a:gd name="T12" fmla="*/ 643 w 994"/>
              <a:gd name="T13" fmla="*/ 582 h 933"/>
              <a:gd name="T14" fmla="*/ 643 w 994"/>
              <a:gd name="T15" fmla="*/ 700 h 933"/>
              <a:gd name="T16" fmla="*/ 774 w 994"/>
              <a:gd name="T17" fmla="*/ 700 h 933"/>
              <a:gd name="T18" fmla="*/ 891 w 994"/>
              <a:gd name="T19" fmla="*/ 582 h 933"/>
              <a:gd name="T20" fmla="*/ 774 w 994"/>
              <a:gd name="T21" fmla="*/ 465 h 933"/>
              <a:gd name="T22" fmla="*/ 0 w 994"/>
              <a:gd name="T23" fmla="*/ 465 h 933"/>
              <a:gd name="T24" fmla="*/ 0 w 994"/>
              <a:gd name="T25" fmla="*/ 350 h 933"/>
              <a:gd name="T26" fmla="*/ 760 w 994"/>
              <a:gd name="T27" fmla="*/ 350 h 933"/>
              <a:gd name="T28" fmla="*/ 935 w 994"/>
              <a:gd name="T29" fmla="*/ 0 h 933"/>
              <a:gd name="T30" fmla="*/ 935 w 994"/>
              <a:gd name="T31" fmla="*/ 115 h 933"/>
              <a:gd name="T32" fmla="*/ 0 w 994"/>
              <a:gd name="T33" fmla="*/ 115 h 933"/>
              <a:gd name="T34" fmla="*/ 0 w 994"/>
              <a:gd name="T35" fmla="*/ 0 h 933"/>
              <a:gd name="T36" fmla="*/ 935 w 994"/>
              <a:gd name="T37" fmla="*/ 0 h 933"/>
              <a:gd name="T38" fmla="*/ 0 w 994"/>
              <a:gd name="T39" fmla="*/ 815 h 933"/>
              <a:gd name="T40" fmla="*/ 0 w 994"/>
              <a:gd name="T41" fmla="*/ 700 h 933"/>
              <a:gd name="T42" fmla="*/ 350 w 994"/>
              <a:gd name="T43" fmla="*/ 700 h 933"/>
              <a:gd name="T44" fmla="*/ 350 w 994"/>
              <a:gd name="T45" fmla="*/ 815 h 933"/>
              <a:gd name="T46" fmla="*/ 0 w 994"/>
              <a:gd name="T47" fmla="*/ 815 h 9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994" h="933">
                <a:moveTo>
                  <a:pt x="760" y="350"/>
                </a:moveTo>
                <a:cubicBezTo>
                  <a:pt x="889" y="350"/>
                  <a:pt x="993" y="454"/>
                  <a:pt x="993" y="582"/>
                </a:cubicBezTo>
                <a:cubicBezTo>
                  <a:pt x="993" y="711"/>
                  <a:pt x="889" y="815"/>
                  <a:pt x="760" y="815"/>
                </a:cubicBezTo>
                <a:lnTo>
                  <a:pt x="643" y="815"/>
                </a:lnTo>
                <a:lnTo>
                  <a:pt x="643" y="932"/>
                </a:lnTo>
                <a:lnTo>
                  <a:pt x="468" y="757"/>
                </a:lnTo>
                <a:lnTo>
                  <a:pt x="643" y="582"/>
                </a:lnTo>
                <a:lnTo>
                  <a:pt x="643" y="700"/>
                </a:lnTo>
                <a:lnTo>
                  <a:pt x="774" y="700"/>
                </a:lnTo>
                <a:cubicBezTo>
                  <a:pt x="837" y="700"/>
                  <a:pt x="891" y="645"/>
                  <a:pt x="891" y="582"/>
                </a:cubicBezTo>
                <a:cubicBezTo>
                  <a:pt x="891" y="519"/>
                  <a:pt x="837" y="465"/>
                  <a:pt x="774" y="465"/>
                </a:cubicBezTo>
                <a:lnTo>
                  <a:pt x="0" y="465"/>
                </a:lnTo>
                <a:lnTo>
                  <a:pt x="0" y="350"/>
                </a:lnTo>
                <a:lnTo>
                  <a:pt x="760" y="350"/>
                </a:lnTo>
                <a:close/>
                <a:moveTo>
                  <a:pt x="935" y="0"/>
                </a:moveTo>
                <a:lnTo>
                  <a:pt x="935" y="115"/>
                </a:lnTo>
                <a:lnTo>
                  <a:pt x="0" y="115"/>
                </a:lnTo>
                <a:lnTo>
                  <a:pt x="0" y="0"/>
                </a:lnTo>
                <a:lnTo>
                  <a:pt x="935" y="0"/>
                </a:lnTo>
                <a:close/>
                <a:moveTo>
                  <a:pt x="0" y="815"/>
                </a:moveTo>
                <a:lnTo>
                  <a:pt x="0" y="700"/>
                </a:lnTo>
                <a:lnTo>
                  <a:pt x="350" y="700"/>
                </a:lnTo>
                <a:lnTo>
                  <a:pt x="350" y="815"/>
                </a:lnTo>
                <a:lnTo>
                  <a:pt x="0" y="815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4" name="Freeform 63"/>
          <p:cNvSpPr>
            <a:spLocks noChangeArrowheads="1"/>
          </p:cNvSpPr>
          <p:nvPr/>
        </p:nvSpPr>
        <p:spPr bwMode="auto">
          <a:xfrm>
            <a:off x="2103437" y="5892006"/>
            <a:ext cx="368300" cy="368300"/>
          </a:xfrm>
          <a:custGeom>
            <a:avLst/>
            <a:gdLst>
              <a:gd name="T0" fmla="*/ 233 w 1021"/>
              <a:gd name="T1" fmla="*/ 350 h 1021"/>
              <a:gd name="T2" fmla="*/ 525 w 1021"/>
              <a:gd name="T3" fmla="*/ 350 h 1021"/>
              <a:gd name="T4" fmla="*/ 525 w 1021"/>
              <a:gd name="T5" fmla="*/ 408 h 1021"/>
              <a:gd name="T6" fmla="*/ 233 w 1021"/>
              <a:gd name="T7" fmla="*/ 408 h 1021"/>
              <a:gd name="T8" fmla="*/ 233 w 1021"/>
              <a:gd name="T9" fmla="*/ 350 h 1021"/>
              <a:gd name="T10" fmla="*/ 380 w 1021"/>
              <a:gd name="T11" fmla="*/ 643 h 1021"/>
              <a:gd name="T12" fmla="*/ 643 w 1021"/>
              <a:gd name="T13" fmla="*/ 380 h 1021"/>
              <a:gd name="T14" fmla="*/ 380 w 1021"/>
              <a:gd name="T15" fmla="*/ 118 h 1021"/>
              <a:gd name="T16" fmla="*/ 118 w 1021"/>
              <a:gd name="T17" fmla="*/ 380 h 1021"/>
              <a:gd name="T18" fmla="*/ 380 w 1021"/>
              <a:gd name="T19" fmla="*/ 643 h 1021"/>
              <a:gd name="T20" fmla="*/ 730 w 1021"/>
              <a:gd name="T21" fmla="*/ 643 h 1021"/>
              <a:gd name="T22" fmla="*/ 1020 w 1021"/>
              <a:gd name="T23" fmla="*/ 932 h 1021"/>
              <a:gd name="T24" fmla="*/ 933 w 1021"/>
              <a:gd name="T25" fmla="*/ 1020 h 1021"/>
              <a:gd name="T26" fmla="*/ 643 w 1021"/>
              <a:gd name="T27" fmla="*/ 730 h 1021"/>
              <a:gd name="T28" fmla="*/ 643 w 1021"/>
              <a:gd name="T29" fmla="*/ 684 h 1021"/>
              <a:gd name="T30" fmla="*/ 627 w 1021"/>
              <a:gd name="T31" fmla="*/ 667 h 1021"/>
              <a:gd name="T32" fmla="*/ 380 w 1021"/>
              <a:gd name="T33" fmla="*/ 757 h 1021"/>
              <a:gd name="T34" fmla="*/ 0 w 1021"/>
              <a:gd name="T35" fmla="*/ 380 h 1021"/>
              <a:gd name="T36" fmla="*/ 380 w 1021"/>
              <a:gd name="T37" fmla="*/ 0 h 1021"/>
              <a:gd name="T38" fmla="*/ 758 w 1021"/>
              <a:gd name="T39" fmla="*/ 380 h 1021"/>
              <a:gd name="T40" fmla="*/ 668 w 1021"/>
              <a:gd name="T41" fmla="*/ 626 h 1021"/>
              <a:gd name="T42" fmla="*/ 684 w 1021"/>
              <a:gd name="T43" fmla="*/ 643 h 1021"/>
              <a:gd name="T44" fmla="*/ 730 w 1021"/>
              <a:gd name="T45" fmla="*/ 643 h 10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021" h="1021">
                <a:moveTo>
                  <a:pt x="233" y="350"/>
                </a:moveTo>
                <a:lnTo>
                  <a:pt x="525" y="350"/>
                </a:lnTo>
                <a:lnTo>
                  <a:pt x="525" y="408"/>
                </a:lnTo>
                <a:lnTo>
                  <a:pt x="233" y="408"/>
                </a:lnTo>
                <a:lnTo>
                  <a:pt x="233" y="350"/>
                </a:lnTo>
                <a:close/>
                <a:moveTo>
                  <a:pt x="380" y="643"/>
                </a:moveTo>
                <a:cubicBezTo>
                  <a:pt x="525" y="643"/>
                  <a:pt x="643" y="525"/>
                  <a:pt x="643" y="380"/>
                </a:cubicBezTo>
                <a:cubicBezTo>
                  <a:pt x="643" y="235"/>
                  <a:pt x="525" y="118"/>
                  <a:pt x="380" y="118"/>
                </a:cubicBezTo>
                <a:cubicBezTo>
                  <a:pt x="236" y="118"/>
                  <a:pt x="118" y="235"/>
                  <a:pt x="118" y="380"/>
                </a:cubicBezTo>
                <a:cubicBezTo>
                  <a:pt x="118" y="525"/>
                  <a:pt x="236" y="643"/>
                  <a:pt x="380" y="643"/>
                </a:cubicBezTo>
                <a:close/>
                <a:moveTo>
                  <a:pt x="730" y="643"/>
                </a:moveTo>
                <a:lnTo>
                  <a:pt x="1020" y="932"/>
                </a:lnTo>
                <a:lnTo>
                  <a:pt x="933" y="1020"/>
                </a:lnTo>
                <a:lnTo>
                  <a:pt x="643" y="730"/>
                </a:lnTo>
                <a:lnTo>
                  <a:pt x="643" y="684"/>
                </a:lnTo>
                <a:lnTo>
                  <a:pt x="627" y="667"/>
                </a:lnTo>
                <a:cubicBezTo>
                  <a:pt x="561" y="725"/>
                  <a:pt x="473" y="757"/>
                  <a:pt x="380" y="757"/>
                </a:cubicBezTo>
                <a:cubicBezTo>
                  <a:pt x="170" y="757"/>
                  <a:pt x="0" y="591"/>
                  <a:pt x="0" y="380"/>
                </a:cubicBezTo>
                <a:cubicBezTo>
                  <a:pt x="0" y="170"/>
                  <a:pt x="169" y="0"/>
                  <a:pt x="380" y="0"/>
                </a:cubicBezTo>
                <a:cubicBezTo>
                  <a:pt x="590" y="0"/>
                  <a:pt x="758" y="170"/>
                  <a:pt x="758" y="380"/>
                </a:cubicBezTo>
                <a:cubicBezTo>
                  <a:pt x="758" y="473"/>
                  <a:pt x="725" y="561"/>
                  <a:pt x="668" y="626"/>
                </a:cubicBezTo>
                <a:lnTo>
                  <a:pt x="684" y="643"/>
                </a:lnTo>
                <a:lnTo>
                  <a:pt x="730" y="643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5" name="Freeform 64"/>
          <p:cNvSpPr>
            <a:spLocks noChangeArrowheads="1"/>
          </p:cNvSpPr>
          <p:nvPr/>
        </p:nvSpPr>
        <p:spPr bwMode="auto">
          <a:xfrm>
            <a:off x="3162301" y="5885658"/>
            <a:ext cx="377825" cy="377825"/>
          </a:xfrm>
          <a:custGeom>
            <a:avLst/>
            <a:gdLst>
              <a:gd name="T0" fmla="*/ 0 w 1051"/>
              <a:gd name="T1" fmla="*/ 1050 h 1051"/>
              <a:gd name="T2" fmla="*/ 0 w 1051"/>
              <a:gd name="T3" fmla="*/ 700 h 1051"/>
              <a:gd name="T4" fmla="*/ 134 w 1051"/>
              <a:gd name="T5" fmla="*/ 834 h 1051"/>
              <a:gd name="T6" fmla="*/ 301 w 1051"/>
              <a:gd name="T7" fmla="*/ 665 h 1051"/>
              <a:gd name="T8" fmla="*/ 385 w 1051"/>
              <a:gd name="T9" fmla="*/ 749 h 1051"/>
              <a:gd name="T10" fmla="*/ 216 w 1051"/>
              <a:gd name="T11" fmla="*/ 916 h 1051"/>
              <a:gd name="T12" fmla="*/ 350 w 1051"/>
              <a:gd name="T13" fmla="*/ 1050 h 1051"/>
              <a:gd name="T14" fmla="*/ 0 w 1051"/>
              <a:gd name="T15" fmla="*/ 1050 h 1051"/>
              <a:gd name="T16" fmla="*/ 0 w 1051"/>
              <a:gd name="T17" fmla="*/ 350 h 1051"/>
              <a:gd name="T18" fmla="*/ 0 w 1051"/>
              <a:gd name="T19" fmla="*/ 0 h 1051"/>
              <a:gd name="T20" fmla="*/ 350 w 1051"/>
              <a:gd name="T21" fmla="*/ 0 h 1051"/>
              <a:gd name="T22" fmla="*/ 216 w 1051"/>
              <a:gd name="T23" fmla="*/ 134 h 1051"/>
              <a:gd name="T24" fmla="*/ 385 w 1051"/>
              <a:gd name="T25" fmla="*/ 301 h 1051"/>
              <a:gd name="T26" fmla="*/ 301 w 1051"/>
              <a:gd name="T27" fmla="*/ 386 h 1051"/>
              <a:gd name="T28" fmla="*/ 134 w 1051"/>
              <a:gd name="T29" fmla="*/ 216 h 1051"/>
              <a:gd name="T30" fmla="*/ 0 w 1051"/>
              <a:gd name="T31" fmla="*/ 350 h 1051"/>
              <a:gd name="T32" fmla="*/ 700 w 1051"/>
              <a:gd name="T33" fmla="*/ 0 h 1051"/>
              <a:gd name="T34" fmla="*/ 1050 w 1051"/>
              <a:gd name="T35" fmla="*/ 0 h 1051"/>
              <a:gd name="T36" fmla="*/ 1050 w 1051"/>
              <a:gd name="T37" fmla="*/ 350 h 1051"/>
              <a:gd name="T38" fmla="*/ 916 w 1051"/>
              <a:gd name="T39" fmla="*/ 216 h 1051"/>
              <a:gd name="T40" fmla="*/ 749 w 1051"/>
              <a:gd name="T41" fmla="*/ 386 h 1051"/>
              <a:gd name="T42" fmla="*/ 664 w 1051"/>
              <a:gd name="T43" fmla="*/ 301 h 1051"/>
              <a:gd name="T44" fmla="*/ 834 w 1051"/>
              <a:gd name="T45" fmla="*/ 134 h 1051"/>
              <a:gd name="T46" fmla="*/ 700 w 1051"/>
              <a:gd name="T47" fmla="*/ 0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051" h="1051">
                <a:moveTo>
                  <a:pt x="0" y="1050"/>
                </a:moveTo>
                <a:lnTo>
                  <a:pt x="0" y="700"/>
                </a:lnTo>
                <a:lnTo>
                  <a:pt x="134" y="834"/>
                </a:lnTo>
                <a:lnTo>
                  <a:pt x="301" y="665"/>
                </a:lnTo>
                <a:lnTo>
                  <a:pt x="385" y="749"/>
                </a:lnTo>
                <a:lnTo>
                  <a:pt x="216" y="916"/>
                </a:lnTo>
                <a:lnTo>
                  <a:pt x="350" y="1050"/>
                </a:lnTo>
                <a:lnTo>
                  <a:pt x="0" y="1050"/>
                </a:lnTo>
                <a:close/>
                <a:moveTo>
                  <a:pt x="0" y="350"/>
                </a:moveTo>
                <a:lnTo>
                  <a:pt x="0" y="0"/>
                </a:lnTo>
                <a:lnTo>
                  <a:pt x="350" y="0"/>
                </a:lnTo>
                <a:lnTo>
                  <a:pt x="216" y="134"/>
                </a:lnTo>
                <a:lnTo>
                  <a:pt x="385" y="301"/>
                </a:lnTo>
                <a:lnTo>
                  <a:pt x="301" y="386"/>
                </a:lnTo>
                <a:lnTo>
                  <a:pt x="134" y="216"/>
                </a:lnTo>
                <a:lnTo>
                  <a:pt x="0" y="350"/>
                </a:lnTo>
                <a:close/>
                <a:moveTo>
                  <a:pt x="700" y="0"/>
                </a:moveTo>
                <a:lnTo>
                  <a:pt x="1050" y="0"/>
                </a:lnTo>
                <a:lnTo>
                  <a:pt x="1050" y="350"/>
                </a:lnTo>
                <a:lnTo>
                  <a:pt x="916" y="216"/>
                </a:lnTo>
                <a:lnTo>
                  <a:pt x="749" y="386"/>
                </a:lnTo>
                <a:lnTo>
                  <a:pt x="664" y="301"/>
                </a:lnTo>
                <a:lnTo>
                  <a:pt x="834" y="134"/>
                </a:lnTo>
                <a:lnTo>
                  <a:pt x="700" y="0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6" name="Freeform 65"/>
          <p:cNvSpPr>
            <a:spLocks noChangeArrowheads="1"/>
          </p:cNvSpPr>
          <p:nvPr/>
        </p:nvSpPr>
        <p:spPr bwMode="auto">
          <a:xfrm>
            <a:off x="4262437" y="5892006"/>
            <a:ext cx="368300" cy="368300"/>
          </a:xfrm>
          <a:custGeom>
            <a:avLst/>
            <a:gdLst>
              <a:gd name="T0" fmla="*/ 525 w 1021"/>
              <a:gd name="T1" fmla="*/ 408 h 1021"/>
              <a:gd name="T2" fmla="*/ 408 w 1021"/>
              <a:gd name="T3" fmla="*/ 408 h 1021"/>
              <a:gd name="T4" fmla="*/ 408 w 1021"/>
              <a:gd name="T5" fmla="*/ 525 h 1021"/>
              <a:gd name="T6" fmla="*/ 350 w 1021"/>
              <a:gd name="T7" fmla="*/ 525 h 1021"/>
              <a:gd name="T8" fmla="*/ 350 w 1021"/>
              <a:gd name="T9" fmla="*/ 408 h 1021"/>
              <a:gd name="T10" fmla="*/ 233 w 1021"/>
              <a:gd name="T11" fmla="*/ 408 h 1021"/>
              <a:gd name="T12" fmla="*/ 233 w 1021"/>
              <a:gd name="T13" fmla="*/ 350 h 1021"/>
              <a:gd name="T14" fmla="*/ 350 w 1021"/>
              <a:gd name="T15" fmla="*/ 350 h 1021"/>
              <a:gd name="T16" fmla="*/ 350 w 1021"/>
              <a:gd name="T17" fmla="*/ 233 h 1021"/>
              <a:gd name="T18" fmla="*/ 408 w 1021"/>
              <a:gd name="T19" fmla="*/ 233 h 1021"/>
              <a:gd name="T20" fmla="*/ 408 w 1021"/>
              <a:gd name="T21" fmla="*/ 350 h 1021"/>
              <a:gd name="T22" fmla="*/ 525 w 1021"/>
              <a:gd name="T23" fmla="*/ 350 h 1021"/>
              <a:gd name="T24" fmla="*/ 525 w 1021"/>
              <a:gd name="T25" fmla="*/ 408 h 1021"/>
              <a:gd name="T26" fmla="*/ 381 w 1021"/>
              <a:gd name="T27" fmla="*/ 643 h 1021"/>
              <a:gd name="T28" fmla="*/ 643 w 1021"/>
              <a:gd name="T29" fmla="*/ 380 h 1021"/>
              <a:gd name="T30" fmla="*/ 381 w 1021"/>
              <a:gd name="T31" fmla="*/ 118 h 1021"/>
              <a:gd name="T32" fmla="*/ 118 w 1021"/>
              <a:gd name="T33" fmla="*/ 380 h 1021"/>
              <a:gd name="T34" fmla="*/ 381 w 1021"/>
              <a:gd name="T35" fmla="*/ 643 h 1021"/>
              <a:gd name="T36" fmla="*/ 730 w 1021"/>
              <a:gd name="T37" fmla="*/ 643 h 1021"/>
              <a:gd name="T38" fmla="*/ 1020 w 1021"/>
              <a:gd name="T39" fmla="*/ 932 h 1021"/>
              <a:gd name="T40" fmla="*/ 933 w 1021"/>
              <a:gd name="T41" fmla="*/ 1020 h 1021"/>
              <a:gd name="T42" fmla="*/ 643 w 1021"/>
              <a:gd name="T43" fmla="*/ 730 h 1021"/>
              <a:gd name="T44" fmla="*/ 643 w 1021"/>
              <a:gd name="T45" fmla="*/ 684 h 1021"/>
              <a:gd name="T46" fmla="*/ 627 w 1021"/>
              <a:gd name="T47" fmla="*/ 667 h 1021"/>
              <a:gd name="T48" fmla="*/ 381 w 1021"/>
              <a:gd name="T49" fmla="*/ 757 h 1021"/>
              <a:gd name="T50" fmla="*/ 0 w 1021"/>
              <a:gd name="T51" fmla="*/ 380 h 1021"/>
              <a:gd name="T52" fmla="*/ 381 w 1021"/>
              <a:gd name="T53" fmla="*/ 0 h 1021"/>
              <a:gd name="T54" fmla="*/ 758 w 1021"/>
              <a:gd name="T55" fmla="*/ 380 h 1021"/>
              <a:gd name="T56" fmla="*/ 668 w 1021"/>
              <a:gd name="T57" fmla="*/ 626 h 1021"/>
              <a:gd name="T58" fmla="*/ 684 w 1021"/>
              <a:gd name="T59" fmla="*/ 643 h 1021"/>
              <a:gd name="T60" fmla="*/ 730 w 1021"/>
              <a:gd name="T61" fmla="*/ 643 h 10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1021" h="1021">
                <a:moveTo>
                  <a:pt x="525" y="408"/>
                </a:moveTo>
                <a:lnTo>
                  <a:pt x="408" y="408"/>
                </a:lnTo>
                <a:lnTo>
                  <a:pt x="408" y="525"/>
                </a:lnTo>
                <a:lnTo>
                  <a:pt x="350" y="525"/>
                </a:lnTo>
                <a:lnTo>
                  <a:pt x="350" y="408"/>
                </a:lnTo>
                <a:lnTo>
                  <a:pt x="233" y="408"/>
                </a:lnTo>
                <a:lnTo>
                  <a:pt x="233" y="350"/>
                </a:lnTo>
                <a:lnTo>
                  <a:pt x="350" y="350"/>
                </a:lnTo>
                <a:lnTo>
                  <a:pt x="350" y="233"/>
                </a:lnTo>
                <a:lnTo>
                  <a:pt x="408" y="233"/>
                </a:lnTo>
                <a:lnTo>
                  <a:pt x="408" y="350"/>
                </a:lnTo>
                <a:lnTo>
                  <a:pt x="525" y="350"/>
                </a:lnTo>
                <a:lnTo>
                  <a:pt x="525" y="408"/>
                </a:lnTo>
                <a:close/>
                <a:moveTo>
                  <a:pt x="381" y="643"/>
                </a:moveTo>
                <a:cubicBezTo>
                  <a:pt x="525" y="643"/>
                  <a:pt x="643" y="525"/>
                  <a:pt x="643" y="380"/>
                </a:cubicBezTo>
                <a:cubicBezTo>
                  <a:pt x="643" y="235"/>
                  <a:pt x="525" y="118"/>
                  <a:pt x="381" y="118"/>
                </a:cubicBezTo>
                <a:cubicBezTo>
                  <a:pt x="236" y="118"/>
                  <a:pt x="118" y="235"/>
                  <a:pt x="118" y="380"/>
                </a:cubicBezTo>
                <a:cubicBezTo>
                  <a:pt x="118" y="525"/>
                  <a:pt x="236" y="643"/>
                  <a:pt x="381" y="643"/>
                </a:cubicBezTo>
                <a:close/>
                <a:moveTo>
                  <a:pt x="730" y="643"/>
                </a:moveTo>
                <a:lnTo>
                  <a:pt x="1020" y="932"/>
                </a:lnTo>
                <a:lnTo>
                  <a:pt x="933" y="1020"/>
                </a:lnTo>
                <a:lnTo>
                  <a:pt x="643" y="730"/>
                </a:lnTo>
                <a:lnTo>
                  <a:pt x="643" y="684"/>
                </a:lnTo>
                <a:lnTo>
                  <a:pt x="627" y="667"/>
                </a:lnTo>
                <a:cubicBezTo>
                  <a:pt x="561" y="725"/>
                  <a:pt x="473" y="757"/>
                  <a:pt x="381" y="757"/>
                </a:cubicBezTo>
                <a:cubicBezTo>
                  <a:pt x="170" y="757"/>
                  <a:pt x="0" y="591"/>
                  <a:pt x="0" y="380"/>
                </a:cubicBezTo>
                <a:cubicBezTo>
                  <a:pt x="0" y="170"/>
                  <a:pt x="170" y="0"/>
                  <a:pt x="381" y="0"/>
                </a:cubicBezTo>
                <a:cubicBezTo>
                  <a:pt x="591" y="0"/>
                  <a:pt x="758" y="170"/>
                  <a:pt x="758" y="380"/>
                </a:cubicBezTo>
                <a:cubicBezTo>
                  <a:pt x="758" y="473"/>
                  <a:pt x="725" y="561"/>
                  <a:pt x="668" y="626"/>
                </a:cubicBezTo>
                <a:lnTo>
                  <a:pt x="684" y="643"/>
                </a:lnTo>
                <a:lnTo>
                  <a:pt x="730" y="643"/>
                </a:ln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7" name="Freeform 66"/>
          <p:cNvSpPr>
            <a:spLocks noChangeArrowheads="1"/>
          </p:cNvSpPr>
          <p:nvPr/>
        </p:nvSpPr>
        <p:spPr bwMode="auto">
          <a:xfrm>
            <a:off x="5299074" y="5892006"/>
            <a:ext cx="419100" cy="368300"/>
          </a:xfrm>
          <a:custGeom>
            <a:avLst/>
            <a:gdLst>
              <a:gd name="T0" fmla="*/ 875 w 1166"/>
              <a:gd name="T1" fmla="*/ 643 h 1021"/>
              <a:gd name="T2" fmla="*/ 1165 w 1166"/>
              <a:gd name="T3" fmla="*/ 932 h 1021"/>
              <a:gd name="T4" fmla="*/ 1080 w 1166"/>
              <a:gd name="T5" fmla="*/ 1020 h 1021"/>
              <a:gd name="T6" fmla="*/ 788 w 1166"/>
              <a:gd name="T7" fmla="*/ 727 h 1021"/>
              <a:gd name="T8" fmla="*/ 788 w 1166"/>
              <a:gd name="T9" fmla="*/ 684 h 1021"/>
              <a:gd name="T10" fmla="*/ 771 w 1166"/>
              <a:gd name="T11" fmla="*/ 667 h 1021"/>
              <a:gd name="T12" fmla="*/ 525 w 1166"/>
              <a:gd name="T13" fmla="*/ 758 h 1021"/>
              <a:gd name="T14" fmla="*/ 331 w 1166"/>
              <a:gd name="T15" fmla="*/ 706 h 1021"/>
              <a:gd name="T16" fmla="*/ 419 w 1166"/>
              <a:gd name="T17" fmla="*/ 621 h 1021"/>
              <a:gd name="T18" fmla="*/ 525 w 1166"/>
              <a:gd name="T19" fmla="*/ 643 h 1021"/>
              <a:gd name="T20" fmla="*/ 788 w 1166"/>
              <a:gd name="T21" fmla="*/ 380 h 1021"/>
              <a:gd name="T22" fmla="*/ 525 w 1166"/>
              <a:gd name="T23" fmla="*/ 118 h 1021"/>
              <a:gd name="T24" fmla="*/ 263 w 1166"/>
              <a:gd name="T25" fmla="*/ 380 h 1021"/>
              <a:gd name="T26" fmla="*/ 465 w 1166"/>
              <a:gd name="T27" fmla="*/ 380 h 1021"/>
              <a:gd name="T28" fmla="*/ 225 w 1166"/>
              <a:gd name="T29" fmla="*/ 613 h 1021"/>
              <a:gd name="T30" fmla="*/ 0 w 1166"/>
              <a:gd name="T31" fmla="*/ 380 h 1021"/>
              <a:gd name="T32" fmla="*/ 145 w 1166"/>
              <a:gd name="T33" fmla="*/ 380 h 1021"/>
              <a:gd name="T34" fmla="*/ 525 w 1166"/>
              <a:gd name="T35" fmla="*/ 0 h 1021"/>
              <a:gd name="T36" fmla="*/ 905 w 1166"/>
              <a:gd name="T37" fmla="*/ 380 h 1021"/>
              <a:gd name="T38" fmla="*/ 813 w 1166"/>
              <a:gd name="T39" fmla="*/ 626 h 1021"/>
              <a:gd name="T40" fmla="*/ 829 w 1166"/>
              <a:gd name="T41" fmla="*/ 643 h 1021"/>
              <a:gd name="T42" fmla="*/ 875 w 1166"/>
              <a:gd name="T43" fmla="*/ 643 h 10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166" h="1021">
                <a:moveTo>
                  <a:pt x="875" y="643"/>
                </a:moveTo>
                <a:lnTo>
                  <a:pt x="1165" y="932"/>
                </a:lnTo>
                <a:lnTo>
                  <a:pt x="1080" y="1020"/>
                </a:lnTo>
                <a:lnTo>
                  <a:pt x="788" y="727"/>
                </a:lnTo>
                <a:lnTo>
                  <a:pt x="788" y="684"/>
                </a:lnTo>
                <a:lnTo>
                  <a:pt x="771" y="667"/>
                </a:lnTo>
                <a:cubicBezTo>
                  <a:pt x="706" y="725"/>
                  <a:pt x="618" y="758"/>
                  <a:pt x="525" y="758"/>
                </a:cubicBezTo>
                <a:cubicBezTo>
                  <a:pt x="454" y="758"/>
                  <a:pt x="389" y="738"/>
                  <a:pt x="331" y="706"/>
                </a:cubicBezTo>
                <a:lnTo>
                  <a:pt x="419" y="621"/>
                </a:lnTo>
                <a:cubicBezTo>
                  <a:pt x="452" y="635"/>
                  <a:pt x="487" y="643"/>
                  <a:pt x="525" y="643"/>
                </a:cubicBezTo>
                <a:cubicBezTo>
                  <a:pt x="670" y="643"/>
                  <a:pt x="788" y="525"/>
                  <a:pt x="788" y="380"/>
                </a:cubicBezTo>
                <a:cubicBezTo>
                  <a:pt x="788" y="235"/>
                  <a:pt x="670" y="118"/>
                  <a:pt x="525" y="118"/>
                </a:cubicBezTo>
                <a:cubicBezTo>
                  <a:pt x="380" y="118"/>
                  <a:pt x="263" y="235"/>
                  <a:pt x="263" y="380"/>
                </a:cubicBezTo>
                <a:lnTo>
                  <a:pt x="465" y="380"/>
                </a:lnTo>
                <a:lnTo>
                  <a:pt x="225" y="613"/>
                </a:lnTo>
                <a:lnTo>
                  <a:pt x="0" y="380"/>
                </a:lnTo>
                <a:lnTo>
                  <a:pt x="145" y="380"/>
                </a:lnTo>
                <a:cubicBezTo>
                  <a:pt x="145" y="175"/>
                  <a:pt x="314" y="0"/>
                  <a:pt x="525" y="0"/>
                </a:cubicBezTo>
                <a:cubicBezTo>
                  <a:pt x="735" y="0"/>
                  <a:pt x="905" y="170"/>
                  <a:pt x="905" y="380"/>
                </a:cubicBezTo>
                <a:cubicBezTo>
                  <a:pt x="905" y="476"/>
                  <a:pt x="870" y="561"/>
                  <a:pt x="813" y="626"/>
                </a:cubicBezTo>
                <a:lnTo>
                  <a:pt x="829" y="643"/>
                </a:lnTo>
                <a:lnTo>
                  <a:pt x="875" y="643"/>
                </a:lnTo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70" name="Freeform 69"/>
          <p:cNvSpPr>
            <a:spLocks noChangeArrowheads="1"/>
          </p:cNvSpPr>
          <p:nvPr/>
        </p:nvSpPr>
        <p:spPr bwMode="auto">
          <a:xfrm>
            <a:off x="10718171" y="5906720"/>
            <a:ext cx="416555" cy="353587"/>
          </a:xfrm>
          <a:custGeom>
            <a:avLst/>
            <a:gdLst>
              <a:gd name="T0" fmla="*/ 349 w 759"/>
              <a:gd name="T1" fmla="*/ 87 h 642"/>
              <a:gd name="T2" fmla="*/ 349 w 759"/>
              <a:gd name="T3" fmla="*/ 408 h 642"/>
              <a:gd name="T4" fmla="*/ 116 w 759"/>
              <a:gd name="T5" fmla="*/ 641 h 642"/>
              <a:gd name="T6" fmla="*/ 87 w 759"/>
              <a:gd name="T7" fmla="*/ 641 h 642"/>
              <a:gd name="T8" fmla="*/ 58 w 759"/>
              <a:gd name="T9" fmla="*/ 612 h 642"/>
              <a:gd name="T10" fmla="*/ 58 w 759"/>
              <a:gd name="T11" fmla="*/ 553 h 642"/>
              <a:gd name="T12" fmla="*/ 87 w 759"/>
              <a:gd name="T13" fmla="*/ 524 h 642"/>
              <a:gd name="T14" fmla="*/ 116 w 759"/>
              <a:gd name="T15" fmla="*/ 524 h 642"/>
              <a:gd name="T16" fmla="*/ 233 w 759"/>
              <a:gd name="T17" fmla="*/ 408 h 642"/>
              <a:gd name="T18" fmla="*/ 233 w 759"/>
              <a:gd name="T19" fmla="*/ 393 h 642"/>
              <a:gd name="T20" fmla="*/ 189 w 759"/>
              <a:gd name="T21" fmla="*/ 349 h 642"/>
              <a:gd name="T22" fmla="*/ 87 w 759"/>
              <a:gd name="T23" fmla="*/ 349 h 642"/>
              <a:gd name="T24" fmla="*/ 0 w 759"/>
              <a:gd name="T25" fmla="*/ 262 h 642"/>
              <a:gd name="T26" fmla="*/ 0 w 759"/>
              <a:gd name="T27" fmla="*/ 87 h 642"/>
              <a:gd name="T28" fmla="*/ 87 w 759"/>
              <a:gd name="T29" fmla="*/ 0 h 642"/>
              <a:gd name="T30" fmla="*/ 262 w 759"/>
              <a:gd name="T31" fmla="*/ 0 h 642"/>
              <a:gd name="T32" fmla="*/ 349 w 759"/>
              <a:gd name="T33" fmla="*/ 87 h 642"/>
              <a:gd name="T34" fmla="*/ 758 w 759"/>
              <a:gd name="T35" fmla="*/ 87 h 642"/>
              <a:gd name="T36" fmla="*/ 758 w 759"/>
              <a:gd name="T37" fmla="*/ 408 h 642"/>
              <a:gd name="T38" fmla="*/ 524 w 759"/>
              <a:gd name="T39" fmla="*/ 641 h 642"/>
              <a:gd name="T40" fmla="*/ 495 w 759"/>
              <a:gd name="T41" fmla="*/ 641 h 642"/>
              <a:gd name="T42" fmla="*/ 466 w 759"/>
              <a:gd name="T43" fmla="*/ 612 h 642"/>
              <a:gd name="T44" fmla="*/ 466 w 759"/>
              <a:gd name="T45" fmla="*/ 553 h 642"/>
              <a:gd name="T46" fmla="*/ 495 w 759"/>
              <a:gd name="T47" fmla="*/ 524 h 642"/>
              <a:gd name="T48" fmla="*/ 524 w 759"/>
              <a:gd name="T49" fmla="*/ 524 h 642"/>
              <a:gd name="T50" fmla="*/ 641 w 759"/>
              <a:gd name="T51" fmla="*/ 408 h 642"/>
              <a:gd name="T52" fmla="*/ 641 w 759"/>
              <a:gd name="T53" fmla="*/ 393 h 642"/>
              <a:gd name="T54" fmla="*/ 597 w 759"/>
              <a:gd name="T55" fmla="*/ 349 h 642"/>
              <a:gd name="T56" fmla="*/ 495 w 759"/>
              <a:gd name="T57" fmla="*/ 349 h 642"/>
              <a:gd name="T58" fmla="*/ 408 w 759"/>
              <a:gd name="T59" fmla="*/ 262 h 642"/>
              <a:gd name="T60" fmla="*/ 408 w 759"/>
              <a:gd name="T61" fmla="*/ 87 h 642"/>
              <a:gd name="T62" fmla="*/ 495 w 759"/>
              <a:gd name="T63" fmla="*/ 0 h 642"/>
              <a:gd name="T64" fmla="*/ 670 w 759"/>
              <a:gd name="T65" fmla="*/ 0 h 642"/>
              <a:gd name="T66" fmla="*/ 758 w 759"/>
              <a:gd name="T67" fmla="*/ 87 h 6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759" h="642">
                <a:moveTo>
                  <a:pt x="349" y="87"/>
                </a:moveTo>
                <a:lnTo>
                  <a:pt x="349" y="408"/>
                </a:lnTo>
                <a:cubicBezTo>
                  <a:pt x="349" y="536"/>
                  <a:pt x="245" y="641"/>
                  <a:pt x="116" y="641"/>
                </a:cubicBezTo>
                <a:lnTo>
                  <a:pt x="87" y="641"/>
                </a:lnTo>
                <a:cubicBezTo>
                  <a:pt x="71" y="641"/>
                  <a:pt x="58" y="628"/>
                  <a:pt x="58" y="612"/>
                </a:cubicBezTo>
                <a:lnTo>
                  <a:pt x="58" y="553"/>
                </a:lnTo>
                <a:cubicBezTo>
                  <a:pt x="58" y="537"/>
                  <a:pt x="71" y="524"/>
                  <a:pt x="87" y="524"/>
                </a:cubicBezTo>
                <a:lnTo>
                  <a:pt x="116" y="524"/>
                </a:lnTo>
                <a:cubicBezTo>
                  <a:pt x="180" y="524"/>
                  <a:pt x="233" y="472"/>
                  <a:pt x="233" y="408"/>
                </a:cubicBezTo>
                <a:lnTo>
                  <a:pt x="233" y="393"/>
                </a:lnTo>
                <a:cubicBezTo>
                  <a:pt x="233" y="369"/>
                  <a:pt x="213" y="349"/>
                  <a:pt x="189" y="349"/>
                </a:cubicBezTo>
                <a:lnTo>
                  <a:pt x="87" y="349"/>
                </a:lnTo>
                <a:cubicBezTo>
                  <a:pt x="39" y="349"/>
                  <a:pt x="0" y="310"/>
                  <a:pt x="0" y="262"/>
                </a:cubicBezTo>
                <a:lnTo>
                  <a:pt x="0" y="87"/>
                </a:lnTo>
                <a:cubicBezTo>
                  <a:pt x="0" y="39"/>
                  <a:pt x="39" y="0"/>
                  <a:pt x="87" y="0"/>
                </a:cubicBezTo>
                <a:lnTo>
                  <a:pt x="262" y="0"/>
                </a:lnTo>
                <a:cubicBezTo>
                  <a:pt x="310" y="0"/>
                  <a:pt x="349" y="39"/>
                  <a:pt x="349" y="87"/>
                </a:cubicBezTo>
                <a:close/>
                <a:moveTo>
                  <a:pt x="758" y="87"/>
                </a:moveTo>
                <a:lnTo>
                  <a:pt x="758" y="408"/>
                </a:lnTo>
                <a:cubicBezTo>
                  <a:pt x="758" y="536"/>
                  <a:pt x="653" y="641"/>
                  <a:pt x="524" y="641"/>
                </a:cubicBezTo>
                <a:lnTo>
                  <a:pt x="495" y="641"/>
                </a:lnTo>
                <a:cubicBezTo>
                  <a:pt x="479" y="641"/>
                  <a:pt x="466" y="628"/>
                  <a:pt x="466" y="612"/>
                </a:cubicBezTo>
                <a:lnTo>
                  <a:pt x="466" y="553"/>
                </a:lnTo>
                <a:cubicBezTo>
                  <a:pt x="466" y="537"/>
                  <a:pt x="479" y="524"/>
                  <a:pt x="495" y="524"/>
                </a:cubicBezTo>
                <a:lnTo>
                  <a:pt x="524" y="524"/>
                </a:lnTo>
                <a:cubicBezTo>
                  <a:pt x="589" y="524"/>
                  <a:pt x="641" y="472"/>
                  <a:pt x="641" y="408"/>
                </a:cubicBezTo>
                <a:lnTo>
                  <a:pt x="641" y="393"/>
                </a:lnTo>
                <a:cubicBezTo>
                  <a:pt x="641" y="369"/>
                  <a:pt x="621" y="349"/>
                  <a:pt x="597" y="349"/>
                </a:cubicBezTo>
                <a:lnTo>
                  <a:pt x="495" y="349"/>
                </a:lnTo>
                <a:cubicBezTo>
                  <a:pt x="447" y="349"/>
                  <a:pt x="408" y="310"/>
                  <a:pt x="408" y="262"/>
                </a:cubicBezTo>
                <a:lnTo>
                  <a:pt x="408" y="87"/>
                </a:lnTo>
                <a:cubicBezTo>
                  <a:pt x="408" y="39"/>
                  <a:pt x="447" y="0"/>
                  <a:pt x="495" y="0"/>
                </a:cubicBezTo>
                <a:lnTo>
                  <a:pt x="670" y="0"/>
                </a:lnTo>
                <a:cubicBezTo>
                  <a:pt x="718" y="0"/>
                  <a:pt x="758" y="39"/>
                  <a:pt x="758" y="87"/>
                </a:cubicBez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71" name="Freeform 70"/>
          <p:cNvSpPr>
            <a:spLocks noChangeArrowheads="1"/>
          </p:cNvSpPr>
          <p:nvPr/>
        </p:nvSpPr>
        <p:spPr bwMode="auto">
          <a:xfrm>
            <a:off x="9660895" y="5906720"/>
            <a:ext cx="416555" cy="353587"/>
          </a:xfrm>
          <a:custGeom>
            <a:avLst/>
            <a:gdLst>
              <a:gd name="T0" fmla="*/ 350 w 759"/>
              <a:gd name="T1" fmla="*/ 379 h 642"/>
              <a:gd name="T2" fmla="*/ 350 w 759"/>
              <a:gd name="T3" fmla="*/ 554 h 642"/>
              <a:gd name="T4" fmla="*/ 263 w 759"/>
              <a:gd name="T5" fmla="*/ 641 h 642"/>
              <a:gd name="T6" fmla="*/ 88 w 759"/>
              <a:gd name="T7" fmla="*/ 641 h 642"/>
              <a:gd name="T8" fmla="*/ 0 w 759"/>
              <a:gd name="T9" fmla="*/ 554 h 642"/>
              <a:gd name="T10" fmla="*/ 0 w 759"/>
              <a:gd name="T11" fmla="*/ 233 h 642"/>
              <a:gd name="T12" fmla="*/ 233 w 759"/>
              <a:gd name="T13" fmla="*/ 0 h 642"/>
              <a:gd name="T14" fmla="*/ 263 w 759"/>
              <a:gd name="T15" fmla="*/ 0 h 642"/>
              <a:gd name="T16" fmla="*/ 292 w 759"/>
              <a:gd name="T17" fmla="*/ 29 h 642"/>
              <a:gd name="T18" fmla="*/ 292 w 759"/>
              <a:gd name="T19" fmla="*/ 87 h 642"/>
              <a:gd name="T20" fmla="*/ 263 w 759"/>
              <a:gd name="T21" fmla="*/ 116 h 642"/>
              <a:gd name="T22" fmla="*/ 233 w 759"/>
              <a:gd name="T23" fmla="*/ 116 h 642"/>
              <a:gd name="T24" fmla="*/ 117 w 759"/>
              <a:gd name="T25" fmla="*/ 233 h 642"/>
              <a:gd name="T26" fmla="*/ 117 w 759"/>
              <a:gd name="T27" fmla="*/ 248 h 642"/>
              <a:gd name="T28" fmla="*/ 161 w 759"/>
              <a:gd name="T29" fmla="*/ 291 h 642"/>
              <a:gd name="T30" fmla="*/ 263 w 759"/>
              <a:gd name="T31" fmla="*/ 291 h 642"/>
              <a:gd name="T32" fmla="*/ 350 w 759"/>
              <a:gd name="T33" fmla="*/ 379 h 642"/>
              <a:gd name="T34" fmla="*/ 758 w 759"/>
              <a:gd name="T35" fmla="*/ 379 h 642"/>
              <a:gd name="T36" fmla="*/ 758 w 759"/>
              <a:gd name="T37" fmla="*/ 554 h 642"/>
              <a:gd name="T38" fmla="*/ 671 w 759"/>
              <a:gd name="T39" fmla="*/ 641 h 642"/>
              <a:gd name="T40" fmla="*/ 496 w 759"/>
              <a:gd name="T41" fmla="*/ 641 h 642"/>
              <a:gd name="T42" fmla="*/ 408 w 759"/>
              <a:gd name="T43" fmla="*/ 554 h 642"/>
              <a:gd name="T44" fmla="*/ 408 w 759"/>
              <a:gd name="T45" fmla="*/ 233 h 642"/>
              <a:gd name="T46" fmla="*/ 642 w 759"/>
              <a:gd name="T47" fmla="*/ 0 h 642"/>
              <a:gd name="T48" fmla="*/ 671 w 759"/>
              <a:gd name="T49" fmla="*/ 0 h 642"/>
              <a:gd name="T50" fmla="*/ 700 w 759"/>
              <a:gd name="T51" fmla="*/ 29 h 642"/>
              <a:gd name="T52" fmla="*/ 700 w 759"/>
              <a:gd name="T53" fmla="*/ 87 h 642"/>
              <a:gd name="T54" fmla="*/ 671 w 759"/>
              <a:gd name="T55" fmla="*/ 116 h 642"/>
              <a:gd name="T56" fmla="*/ 642 w 759"/>
              <a:gd name="T57" fmla="*/ 116 h 642"/>
              <a:gd name="T58" fmla="*/ 525 w 759"/>
              <a:gd name="T59" fmla="*/ 233 h 642"/>
              <a:gd name="T60" fmla="*/ 525 w 759"/>
              <a:gd name="T61" fmla="*/ 248 h 642"/>
              <a:gd name="T62" fmla="*/ 569 w 759"/>
              <a:gd name="T63" fmla="*/ 291 h 642"/>
              <a:gd name="T64" fmla="*/ 671 w 759"/>
              <a:gd name="T65" fmla="*/ 291 h 642"/>
              <a:gd name="T66" fmla="*/ 758 w 759"/>
              <a:gd name="T67" fmla="*/ 379 h 6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759" h="642">
                <a:moveTo>
                  <a:pt x="350" y="379"/>
                </a:moveTo>
                <a:lnTo>
                  <a:pt x="350" y="554"/>
                </a:lnTo>
                <a:cubicBezTo>
                  <a:pt x="350" y="602"/>
                  <a:pt x="311" y="641"/>
                  <a:pt x="263" y="641"/>
                </a:cubicBezTo>
                <a:lnTo>
                  <a:pt x="88" y="641"/>
                </a:lnTo>
                <a:cubicBezTo>
                  <a:pt x="39" y="641"/>
                  <a:pt x="0" y="602"/>
                  <a:pt x="0" y="554"/>
                </a:cubicBezTo>
                <a:lnTo>
                  <a:pt x="0" y="233"/>
                </a:lnTo>
                <a:cubicBezTo>
                  <a:pt x="0" y="105"/>
                  <a:pt x="105" y="0"/>
                  <a:pt x="233" y="0"/>
                </a:cubicBezTo>
                <a:lnTo>
                  <a:pt x="263" y="0"/>
                </a:lnTo>
                <a:cubicBezTo>
                  <a:pt x="279" y="0"/>
                  <a:pt x="292" y="13"/>
                  <a:pt x="292" y="29"/>
                </a:cubicBezTo>
                <a:lnTo>
                  <a:pt x="292" y="87"/>
                </a:lnTo>
                <a:cubicBezTo>
                  <a:pt x="292" y="103"/>
                  <a:pt x="279" y="116"/>
                  <a:pt x="263" y="116"/>
                </a:cubicBezTo>
                <a:lnTo>
                  <a:pt x="233" y="116"/>
                </a:lnTo>
                <a:cubicBezTo>
                  <a:pt x="169" y="116"/>
                  <a:pt x="117" y="169"/>
                  <a:pt x="117" y="233"/>
                </a:cubicBezTo>
                <a:lnTo>
                  <a:pt x="117" y="248"/>
                </a:lnTo>
                <a:cubicBezTo>
                  <a:pt x="117" y="272"/>
                  <a:pt x="136" y="291"/>
                  <a:pt x="161" y="291"/>
                </a:cubicBezTo>
                <a:lnTo>
                  <a:pt x="263" y="291"/>
                </a:lnTo>
                <a:cubicBezTo>
                  <a:pt x="311" y="291"/>
                  <a:pt x="350" y="330"/>
                  <a:pt x="350" y="379"/>
                </a:cubicBezTo>
                <a:close/>
                <a:moveTo>
                  <a:pt x="758" y="379"/>
                </a:moveTo>
                <a:lnTo>
                  <a:pt x="758" y="554"/>
                </a:lnTo>
                <a:cubicBezTo>
                  <a:pt x="758" y="602"/>
                  <a:pt x="719" y="641"/>
                  <a:pt x="671" y="641"/>
                </a:cubicBezTo>
                <a:lnTo>
                  <a:pt x="496" y="641"/>
                </a:lnTo>
                <a:cubicBezTo>
                  <a:pt x="447" y="641"/>
                  <a:pt x="408" y="602"/>
                  <a:pt x="408" y="554"/>
                </a:cubicBezTo>
                <a:lnTo>
                  <a:pt x="408" y="233"/>
                </a:lnTo>
                <a:cubicBezTo>
                  <a:pt x="408" y="105"/>
                  <a:pt x="513" y="0"/>
                  <a:pt x="642" y="0"/>
                </a:cubicBezTo>
                <a:lnTo>
                  <a:pt x="671" y="0"/>
                </a:lnTo>
                <a:cubicBezTo>
                  <a:pt x="687" y="0"/>
                  <a:pt x="700" y="13"/>
                  <a:pt x="700" y="29"/>
                </a:cubicBezTo>
                <a:lnTo>
                  <a:pt x="700" y="87"/>
                </a:lnTo>
                <a:cubicBezTo>
                  <a:pt x="700" y="103"/>
                  <a:pt x="687" y="116"/>
                  <a:pt x="671" y="116"/>
                </a:cubicBezTo>
                <a:lnTo>
                  <a:pt x="642" y="116"/>
                </a:lnTo>
                <a:cubicBezTo>
                  <a:pt x="577" y="116"/>
                  <a:pt x="525" y="169"/>
                  <a:pt x="525" y="233"/>
                </a:cubicBezTo>
                <a:lnTo>
                  <a:pt x="525" y="248"/>
                </a:lnTo>
                <a:cubicBezTo>
                  <a:pt x="525" y="272"/>
                  <a:pt x="545" y="291"/>
                  <a:pt x="569" y="291"/>
                </a:cubicBezTo>
                <a:lnTo>
                  <a:pt x="671" y="291"/>
                </a:lnTo>
                <a:cubicBezTo>
                  <a:pt x="719" y="291"/>
                  <a:pt x="758" y="330"/>
                  <a:pt x="758" y="379"/>
                </a:cubicBezTo>
                <a:close/>
              </a:path>
            </a:pathLst>
          </a:custGeom>
          <a:solidFill>
            <a:schemeClr val="tx2">
              <a:lumMod val="85000"/>
              <a:lumOff val="1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98296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Picture Placeholder 2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6" name="Picture Placeholder 5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0CAA1374-FAB2-4BB1-9E07-15F8BCE9E45E}"/>
              </a:ext>
            </a:extLst>
          </p:cNvPr>
          <p:cNvSpPr/>
          <p:nvPr/>
        </p:nvSpPr>
        <p:spPr>
          <a:xfrm>
            <a:off x="0" y="1810656"/>
            <a:ext cx="12192000" cy="3236686"/>
          </a:xfrm>
          <a:prstGeom prst="rect">
            <a:avLst/>
          </a:prstGeom>
          <a:solidFill>
            <a:schemeClr val="tx2">
              <a:lumMod val="95000"/>
              <a:lumOff val="5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  <a:latin typeface="Gudea" panose="02000000000000000000" pitchFamily="50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4B87C66F-3AC7-4DC7-B439-3143A0D8F5B9}"/>
              </a:ext>
            </a:extLst>
          </p:cNvPr>
          <p:cNvSpPr/>
          <p:nvPr/>
        </p:nvSpPr>
        <p:spPr>
          <a:xfrm>
            <a:off x="2703223" y="3663571"/>
            <a:ext cx="6785550" cy="433132"/>
          </a:xfrm>
          <a:prstGeom prst="rect">
            <a:avLst/>
          </a:prstGeom>
        </p:spPr>
        <p:txBody>
          <a:bodyPr wrap="square" lIns="0" tIns="0" rIns="0" bIns="0" numCol="1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00" dirty="0">
                <a:solidFill>
                  <a:schemeClr val="bg1"/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Proactively envisioned multimedia based expertise and cross-media growth strategies. Seamlessly visualize quality intellectual capital without superior collaboration. Leverage agile frameworks to provide a robust.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BDD1FE7B-70C1-49E1-9E82-65D1583B2FF3}"/>
              </a:ext>
            </a:extLst>
          </p:cNvPr>
          <p:cNvSpPr txBox="1"/>
          <p:nvPr/>
        </p:nvSpPr>
        <p:spPr>
          <a:xfrm>
            <a:off x="2703223" y="2761294"/>
            <a:ext cx="6785550" cy="769441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ctr" anchorCtr="0">
            <a:spAutoFit/>
          </a:bodyPr>
          <a:lstStyle/>
          <a:p>
            <a:pPr algn="ctr">
              <a:lnSpc>
                <a:spcPts val="3000"/>
              </a:lnSpc>
            </a:pPr>
            <a:r>
              <a:rPr lang="en-US" sz="2800" b="1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</a:rPr>
              <a:t>A unique bookshop</a:t>
            </a:r>
          </a:p>
          <a:p>
            <a:pPr algn="ctr">
              <a:lnSpc>
                <a:spcPts val="3000"/>
              </a:lnSpc>
            </a:pPr>
            <a:r>
              <a:rPr lang="en-US" sz="2800" b="1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</a:rPr>
              <a:t>with small town charm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122259A3-5F4F-4D7C-AF21-A69090D0B603}"/>
              </a:ext>
            </a:extLst>
          </p:cNvPr>
          <p:cNvSpPr txBox="1"/>
          <p:nvPr/>
        </p:nvSpPr>
        <p:spPr>
          <a:xfrm>
            <a:off x="4815838" y="5654821"/>
            <a:ext cx="2560320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900" dirty="0">
                <a:solidFill>
                  <a:schemeClr val="bg1"/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W   </a:t>
            </a:r>
            <a:r>
              <a:rPr lang="en-US" sz="900" dirty="0" err="1">
                <a:solidFill>
                  <a:schemeClr val="bg1"/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W</a:t>
            </a:r>
            <a:r>
              <a:rPr lang="en-US" sz="900" dirty="0">
                <a:solidFill>
                  <a:schemeClr val="bg1"/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   </a:t>
            </a:r>
            <a:r>
              <a:rPr lang="en-US" sz="900" dirty="0" err="1">
                <a:solidFill>
                  <a:schemeClr val="bg1"/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W</a:t>
            </a:r>
            <a:r>
              <a:rPr lang="en-US" sz="900" dirty="0">
                <a:solidFill>
                  <a:schemeClr val="bg1"/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   .   M   U   V   I   O   .   C   O   M</a:t>
            </a:r>
          </a:p>
        </p:txBody>
      </p:sp>
    </p:spTree>
    <p:extLst>
      <p:ext uri="{BB962C8B-B14F-4D97-AF65-F5344CB8AC3E}">
        <p14:creationId xmlns:p14="http://schemas.microsoft.com/office/powerpoint/2010/main" val="14715557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26487C03-C5D3-488F-9AF8-BD1837156A66}"/>
              </a:ext>
            </a:extLst>
          </p:cNvPr>
          <p:cNvSpPr/>
          <p:nvPr/>
        </p:nvSpPr>
        <p:spPr>
          <a:xfrm>
            <a:off x="0" y="0"/>
            <a:ext cx="12192000" cy="420093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Gudea" panose="02000000000000000000" pitchFamily="50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xmlns="" id="{C6C548FD-95E4-4A2E-A9FA-D3227303BF3F}"/>
              </a:ext>
            </a:extLst>
          </p:cNvPr>
          <p:cNvSpPr/>
          <p:nvPr/>
        </p:nvSpPr>
        <p:spPr>
          <a:xfrm>
            <a:off x="7880076" y="791477"/>
            <a:ext cx="3588019" cy="89851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dirty="0">
                <a:solidFill>
                  <a:schemeClr val="bg1"/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Interactively procrastinate high-payoff content without backward compatible data. Quickly cultivate optimal processes tactical quickly disseminate superior deliverables whereas web-enabled applications. Quickly drive clicks-and-mortar catalysts.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0A8D2B8B-5FB1-46F0-9F44-89469E366061}"/>
              </a:ext>
            </a:extLst>
          </p:cNvPr>
          <p:cNvSpPr txBox="1"/>
          <p:nvPr/>
        </p:nvSpPr>
        <p:spPr>
          <a:xfrm>
            <a:off x="3825247" y="5331882"/>
            <a:ext cx="3330928" cy="395173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ctr" anchorCtr="0">
            <a:spAutoFit/>
          </a:bodyPr>
          <a:lstStyle/>
          <a:p>
            <a:pPr algn="r">
              <a:lnSpc>
                <a:spcPts val="3000"/>
              </a:lnSpc>
            </a:pPr>
            <a:r>
              <a:rPr lang="en-US" sz="2800" b="1" dirty="0">
                <a:solidFill>
                  <a:schemeClr val="tx2">
                    <a:lumMod val="85000"/>
                    <a:lumOff val="15000"/>
                  </a:schemeClr>
                </a:solidFill>
                <a:latin typeface="Roboto Slab" pitchFamily="2" charset="0"/>
                <a:ea typeface="Roboto Slab" pitchFamily="2" charset="0"/>
                <a:cs typeface="Open Sans Extrabold" panose="020B0906030804020204" pitchFamily="34" charset="0"/>
              </a:rPr>
              <a:t>Passion for books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5E0EF7B0-EB71-413A-B77A-6DBC64E9A65E}"/>
              </a:ext>
            </a:extLst>
          </p:cNvPr>
          <p:cNvSpPr txBox="1"/>
          <p:nvPr/>
        </p:nvSpPr>
        <p:spPr>
          <a:xfrm>
            <a:off x="723900" y="5460218"/>
            <a:ext cx="2377440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W  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W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  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W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   .   M   U   V   I   O   .   C   O   M</a:t>
            </a:r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7"/>
          </p:nvPr>
        </p:nvSpPr>
        <p:spPr/>
      </p:sp>
      <p:sp>
        <p:nvSpPr>
          <p:cNvPr id="3" name="Picture Placeholder 2"/>
          <p:cNvSpPr>
            <a:spLocks noGrp="1"/>
          </p:cNvSpPr>
          <p:nvPr>
            <p:ph type="pic" sz="quarter" idx="18"/>
          </p:nvPr>
        </p:nvSpPr>
        <p:spPr/>
      </p:sp>
    </p:spTree>
    <p:extLst>
      <p:ext uri="{BB962C8B-B14F-4D97-AF65-F5344CB8AC3E}">
        <p14:creationId xmlns:p14="http://schemas.microsoft.com/office/powerpoint/2010/main" val="1243941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A8225E4E-B8C7-4AF1-9BEB-7D9F7DE474D1}"/>
              </a:ext>
            </a:extLst>
          </p:cNvPr>
          <p:cNvSpPr txBox="1"/>
          <p:nvPr/>
        </p:nvSpPr>
        <p:spPr>
          <a:xfrm>
            <a:off x="1073431" y="1008938"/>
            <a:ext cx="4443352" cy="394019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ctr" anchorCtr="0">
            <a:spAutoFit/>
          </a:bodyPr>
          <a:lstStyle/>
          <a:p>
            <a:pPr algn="ctr">
              <a:lnSpc>
                <a:spcPts val="3000"/>
              </a:lnSpc>
            </a:pPr>
            <a:r>
              <a:rPr lang="en-US" sz="2800" b="1" dirty="0">
                <a:solidFill>
                  <a:schemeClr val="tx2">
                    <a:lumMod val="85000"/>
                    <a:lumOff val="15000"/>
                  </a:schemeClr>
                </a:solidFill>
                <a:latin typeface="Roboto Slab" pitchFamily="2" charset="0"/>
                <a:ea typeface="Roboto Slab" pitchFamily="2" charset="0"/>
              </a:rPr>
              <a:t>Our Schedule Timeline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xmlns="" id="{510D086B-8CF2-4ABE-9045-3BF5E9EF0EAA}"/>
              </a:ext>
            </a:extLst>
          </p:cNvPr>
          <p:cNvCxnSpPr>
            <a:cxnSpLocks/>
            <a:endCxn id="8" idx="0"/>
          </p:cNvCxnSpPr>
          <p:nvPr/>
        </p:nvCxnSpPr>
        <p:spPr>
          <a:xfrm>
            <a:off x="3286539" y="1590261"/>
            <a:ext cx="0" cy="804411"/>
          </a:xfrm>
          <a:prstGeom prst="line">
            <a:avLst/>
          </a:prstGeom>
          <a:ln w="38100">
            <a:solidFill>
              <a:schemeClr val="bg1">
                <a:lumMod val="85000"/>
              </a:schemeClr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xmlns="" id="{FDCA78CA-E5FB-4FC1-918D-54BD05800E85}"/>
              </a:ext>
            </a:extLst>
          </p:cNvPr>
          <p:cNvCxnSpPr>
            <a:cxnSpLocks/>
          </p:cNvCxnSpPr>
          <p:nvPr/>
        </p:nvCxnSpPr>
        <p:spPr>
          <a:xfrm flipV="1">
            <a:off x="3286539" y="0"/>
            <a:ext cx="0" cy="821635"/>
          </a:xfrm>
          <a:prstGeom prst="line">
            <a:avLst/>
          </a:prstGeom>
          <a:ln w="38100">
            <a:solidFill>
              <a:schemeClr val="bg1">
                <a:lumMod val="85000"/>
              </a:schemeClr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9BD93E7E-B61B-4F9E-8F63-E021B3677B03}"/>
              </a:ext>
            </a:extLst>
          </p:cNvPr>
          <p:cNvSpPr txBox="1"/>
          <p:nvPr/>
        </p:nvSpPr>
        <p:spPr>
          <a:xfrm>
            <a:off x="931960" y="2582457"/>
            <a:ext cx="1645920" cy="246221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1600" b="1" dirty="0">
                <a:solidFill>
                  <a:schemeClr val="tx2">
                    <a:lumMod val="65000"/>
                    <a:lumOff val="35000"/>
                  </a:schemeClr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Title Goes Here</a:t>
            </a:r>
            <a:endParaRPr lang="id-ID" sz="1600" b="1" dirty="0">
              <a:solidFill>
                <a:schemeClr val="tx2">
                  <a:lumMod val="65000"/>
                  <a:lumOff val="35000"/>
                </a:schemeClr>
              </a:solidFill>
              <a:latin typeface="Gudea" panose="02000000000000000000" pitchFamily="50" charset="0"/>
              <a:ea typeface="Arimo" panose="020B0604020202020204" pitchFamily="34" charset="0"/>
              <a:cs typeface="Arimo" panose="020B0604020202020204" pitchFamily="34" charset="0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xmlns="" id="{1C1F5516-740C-4B09-B9BA-86CA2859B33C}"/>
              </a:ext>
            </a:extLst>
          </p:cNvPr>
          <p:cNvSpPr/>
          <p:nvPr/>
        </p:nvSpPr>
        <p:spPr>
          <a:xfrm>
            <a:off x="3995199" y="2394672"/>
            <a:ext cx="3857030" cy="4331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Bring the table win-win survival strategies ensure proactive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dominan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. At the end of the day, going forward, for new normal .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DAA35AC8-75D8-48E8-8972-B0D286F86E43}"/>
              </a:ext>
            </a:extLst>
          </p:cNvPr>
          <p:cNvSpPr txBox="1"/>
          <p:nvPr/>
        </p:nvSpPr>
        <p:spPr>
          <a:xfrm flipH="1">
            <a:off x="3995198" y="2943509"/>
            <a:ext cx="1689932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100" dirty="0">
                <a:solidFill>
                  <a:schemeClr val="tx2">
                    <a:lumMod val="50000"/>
                    <a:lumOff val="50000"/>
                  </a:schemeClr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Team Work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xmlns="" id="{99F712CC-A2B4-42DA-9023-611782A43DDE}"/>
              </a:ext>
            </a:extLst>
          </p:cNvPr>
          <p:cNvCxnSpPr>
            <a:cxnSpLocks/>
          </p:cNvCxnSpPr>
          <p:nvPr/>
        </p:nvCxnSpPr>
        <p:spPr>
          <a:xfrm flipH="1">
            <a:off x="4015106" y="3208098"/>
            <a:ext cx="2634136" cy="0"/>
          </a:xfrm>
          <a:prstGeom prst="line">
            <a:avLst/>
          </a:prstGeom>
          <a:ln w="127000" cap="rnd" cmpd="sng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xmlns="" id="{5402230C-1686-412F-9E62-96EC4C1E235B}"/>
              </a:ext>
            </a:extLst>
          </p:cNvPr>
          <p:cNvSpPr txBox="1"/>
          <p:nvPr/>
        </p:nvSpPr>
        <p:spPr>
          <a:xfrm flipH="1">
            <a:off x="6825887" y="3130765"/>
            <a:ext cx="371236" cy="1615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JM" sz="1050" dirty="0">
                <a:solidFill>
                  <a:schemeClr val="tx2">
                    <a:lumMod val="50000"/>
                    <a:lumOff val="50000"/>
                  </a:schemeClr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95%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xmlns="" id="{F19D9AE5-5D56-4053-8581-8E0EC070B63F}"/>
              </a:ext>
            </a:extLst>
          </p:cNvPr>
          <p:cNvSpPr txBox="1"/>
          <p:nvPr/>
        </p:nvSpPr>
        <p:spPr>
          <a:xfrm>
            <a:off x="931960" y="3926600"/>
            <a:ext cx="1645920" cy="246221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1600" b="1" dirty="0">
                <a:solidFill>
                  <a:schemeClr val="tx2">
                    <a:lumMod val="65000"/>
                    <a:lumOff val="35000"/>
                  </a:schemeClr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Title Goes Here</a:t>
            </a:r>
            <a:endParaRPr lang="id-ID" sz="1600" b="1" dirty="0">
              <a:solidFill>
                <a:schemeClr val="tx2">
                  <a:lumMod val="65000"/>
                  <a:lumOff val="35000"/>
                </a:schemeClr>
              </a:solidFill>
              <a:latin typeface="Gudea" panose="02000000000000000000" pitchFamily="50" charset="0"/>
              <a:ea typeface="Arimo" panose="020B0604020202020204" pitchFamily="34" charset="0"/>
              <a:cs typeface="Arimo" panose="020B0604020202020204" pitchFamily="34" charset="0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xmlns="" id="{F04ED8B6-1DE5-48E6-8A6C-8C7502BF8390}"/>
              </a:ext>
            </a:extLst>
          </p:cNvPr>
          <p:cNvSpPr/>
          <p:nvPr/>
        </p:nvSpPr>
        <p:spPr>
          <a:xfrm>
            <a:off x="3995199" y="3738815"/>
            <a:ext cx="3857030" cy="4331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Collaboratively administrate empowered markets via plug-and-play networks. Dynamic procrastinate B2C users after installed.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xmlns="" id="{93B21843-1C1B-43F8-A8C1-5B8D90BB68CA}"/>
              </a:ext>
            </a:extLst>
          </p:cNvPr>
          <p:cNvSpPr txBox="1"/>
          <p:nvPr/>
        </p:nvSpPr>
        <p:spPr>
          <a:xfrm flipH="1">
            <a:off x="3995198" y="4287652"/>
            <a:ext cx="1689932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100" dirty="0">
                <a:solidFill>
                  <a:schemeClr val="tx2">
                    <a:lumMod val="50000"/>
                    <a:lumOff val="50000"/>
                  </a:schemeClr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Team Work</a:t>
            </a: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xmlns="" id="{2B14D4B2-F3E4-442F-A83A-D998729FA7A0}"/>
              </a:ext>
            </a:extLst>
          </p:cNvPr>
          <p:cNvCxnSpPr>
            <a:cxnSpLocks/>
          </p:cNvCxnSpPr>
          <p:nvPr/>
        </p:nvCxnSpPr>
        <p:spPr>
          <a:xfrm flipH="1">
            <a:off x="4015106" y="4552241"/>
            <a:ext cx="2810781" cy="0"/>
          </a:xfrm>
          <a:prstGeom prst="line">
            <a:avLst/>
          </a:prstGeom>
          <a:ln w="127000" cap="rnd" cmpd="sng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xmlns="" id="{7F6EA3B0-FEFF-4027-B76F-1692CDFA6EDB}"/>
              </a:ext>
            </a:extLst>
          </p:cNvPr>
          <p:cNvSpPr txBox="1"/>
          <p:nvPr/>
        </p:nvSpPr>
        <p:spPr>
          <a:xfrm flipH="1">
            <a:off x="7002532" y="4474908"/>
            <a:ext cx="371236" cy="1615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JM" sz="1050" dirty="0">
                <a:solidFill>
                  <a:schemeClr val="tx2">
                    <a:lumMod val="50000"/>
                    <a:lumOff val="50000"/>
                  </a:schemeClr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100%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xmlns="" id="{C327C0E5-AE3D-4EF3-8B1D-CC7B44C80DE4}"/>
              </a:ext>
            </a:extLst>
          </p:cNvPr>
          <p:cNvSpPr txBox="1"/>
          <p:nvPr/>
        </p:nvSpPr>
        <p:spPr>
          <a:xfrm>
            <a:off x="931960" y="5270743"/>
            <a:ext cx="1645920" cy="246221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1600" b="1" dirty="0">
                <a:solidFill>
                  <a:schemeClr val="tx2">
                    <a:lumMod val="65000"/>
                    <a:lumOff val="35000"/>
                  </a:schemeClr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Title Goes Here</a:t>
            </a:r>
            <a:endParaRPr lang="id-ID" sz="1600" b="1" dirty="0">
              <a:solidFill>
                <a:schemeClr val="tx2">
                  <a:lumMod val="65000"/>
                  <a:lumOff val="35000"/>
                </a:schemeClr>
              </a:solidFill>
              <a:latin typeface="Gudea" panose="02000000000000000000" pitchFamily="50" charset="0"/>
              <a:ea typeface="Arimo" panose="020B0604020202020204" pitchFamily="34" charset="0"/>
              <a:cs typeface="Arimo" panose="020B0604020202020204" pitchFamily="34" charset="0"/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xmlns="" id="{0B3D7560-D54E-4A84-87FB-6BA48A69B0A4}"/>
              </a:ext>
            </a:extLst>
          </p:cNvPr>
          <p:cNvSpPr/>
          <p:nvPr/>
        </p:nvSpPr>
        <p:spPr>
          <a:xfrm>
            <a:off x="3995199" y="5082958"/>
            <a:ext cx="3857030" cy="4331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Expertise and cross-media growth strategies. Seamlessly visualize quality intellectual capital without superior.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xmlns="" id="{79E02EF5-E4CB-42C1-8A87-28DA1DD99026}"/>
              </a:ext>
            </a:extLst>
          </p:cNvPr>
          <p:cNvSpPr txBox="1"/>
          <p:nvPr/>
        </p:nvSpPr>
        <p:spPr>
          <a:xfrm flipH="1">
            <a:off x="3995198" y="5631795"/>
            <a:ext cx="1689932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100" dirty="0">
                <a:solidFill>
                  <a:schemeClr val="tx2">
                    <a:lumMod val="50000"/>
                    <a:lumOff val="50000"/>
                  </a:schemeClr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Team Work</a:t>
            </a:r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xmlns="" id="{864A14BF-BC9A-43EC-99DF-C69DAF76C7C6}"/>
              </a:ext>
            </a:extLst>
          </p:cNvPr>
          <p:cNvCxnSpPr>
            <a:cxnSpLocks/>
          </p:cNvCxnSpPr>
          <p:nvPr/>
        </p:nvCxnSpPr>
        <p:spPr>
          <a:xfrm flipH="1">
            <a:off x="4015106" y="5896384"/>
            <a:ext cx="2457491" cy="0"/>
          </a:xfrm>
          <a:prstGeom prst="line">
            <a:avLst/>
          </a:prstGeom>
          <a:ln w="127000" cap="rnd" cmpd="sng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xmlns="" id="{B5B566FB-B837-4E2A-9B82-AC3D4A334953}"/>
              </a:ext>
            </a:extLst>
          </p:cNvPr>
          <p:cNvSpPr txBox="1"/>
          <p:nvPr/>
        </p:nvSpPr>
        <p:spPr>
          <a:xfrm flipH="1">
            <a:off x="6649242" y="5819051"/>
            <a:ext cx="371236" cy="1615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JM" sz="1050" dirty="0">
                <a:solidFill>
                  <a:schemeClr val="tx2">
                    <a:lumMod val="50000"/>
                    <a:lumOff val="50000"/>
                  </a:schemeClr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85%</a:t>
            </a:r>
          </a:p>
        </p:txBody>
      </p: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xmlns="" id="{1DC5E219-508A-483A-8F05-F9E4D7F3B757}"/>
              </a:ext>
            </a:extLst>
          </p:cNvPr>
          <p:cNvCxnSpPr>
            <a:stCxn id="8" idx="4"/>
            <a:endCxn id="15" idx="0"/>
          </p:cNvCxnSpPr>
          <p:nvPr/>
        </p:nvCxnSpPr>
        <p:spPr>
          <a:xfrm>
            <a:off x="3286539" y="3016464"/>
            <a:ext cx="0" cy="722351"/>
          </a:xfrm>
          <a:prstGeom prst="line">
            <a:avLst/>
          </a:prstGeom>
          <a:ln w="381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xmlns="" id="{BA93A4BA-0FD6-4F3D-969A-CD3E190B17F6}"/>
              </a:ext>
            </a:extLst>
          </p:cNvPr>
          <p:cNvCxnSpPr>
            <a:stCxn id="15" idx="4"/>
            <a:endCxn id="22" idx="0"/>
          </p:cNvCxnSpPr>
          <p:nvPr/>
        </p:nvCxnSpPr>
        <p:spPr>
          <a:xfrm>
            <a:off x="3286539" y="4360607"/>
            <a:ext cx="0" cy="722351"/>
          </a:xfrm>
          <a:prstGeom prst="line">
            <a:avLst/>
          </a:prstGeom>
          <a:ln w="381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xmlns="" id="{CEB149BD-51B2-481B-AA9A-2A347374C0B3}"/>
              </a:ext>
            </a:extLst>
          </p:cNvPr>
          <p:cNvCxnSpPr>
            <a:stCxn id="22" idx="4"/>
          </p:cNvCxnSpPr>
          <p:nvPr/>
        </p:nvCxnSpPr>
        <p:spPr>
          <a:xfrm>
            <a:off x="3286539" y="5704750"/>
            <a:ext cx="0" cy="1153250"/>
          </a:xfrm>
          <a:prstGeom prst="line">
            <a:avLst/>
          </a:prstGeom>
          <a:ln w="381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Oval 7">
            <a:extLst>
              <a:ext uri="{FF2B5EF4-FFF2-40B4-BE49-F238E27FC236}">
                <a16:creationId xmlns:a16="http://schemas.microsoft.com/office/drawing/2014/main" xmlns="" id="{8A1DF7EF-5D80-41AB-854A-DDE052FC6918}"/>
              </a:ext>
            </a:extLst>
          </p:cNvPr>
          <p:cNvSpPr/>
          <p:nvPr/>
        </p:nvSpPr>
        <p:spPr>
          <a:xfrm>
            <a:off x="2975643" y="2394672"/>
            <a:ext cx="621792" cy="621792"/>
          </a:xfrm>
          <a:prstGeom prst="ellipse">
            <a:avLst/>
          </a:prstGeom>
          <a:noFill/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2">
                  <a:lumMod val="75000"/>
                  <a:lumOff val="25000"/>
                </a:schemeClr>
              </a:solidFill>
              <a:latin typeface="Gudea" panose="02000000000000000000" pitchFamily="50" charset="0"/>
              <a:ea typeface="Arimo" panose="020B0604020202020204" pitchFamily="34" charset="0"/>
              <a:cs typeface="Arimo" panose="020B0604020202020204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6DA0040B-412B-4D60-9181-A3E7DF669B0E}"/>
              </a:ext>
            </a:extLst>
          </p:cNvPr>
          <p:cNvSpPr txBox="1"/>
          <p:nvPr/>
        </p:nvSpPr>
        <p:spPr>
          <a:xfrm>
            <a:off x="3057939" y="2582458"/>
            <a:ext cx="457200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tx2">
                    <a:lumMod val="75000"/>
                    <a:lumOff val="25000"/>
                  </a:schemeClr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01</a:t>
            </a: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xmlns="" id="{BFA4CD35-D98C-4356-8A6D-2B10FB3FB350}"/>
              </a:ext>
            </a:extLst>
          </p:cNvPr>
          <p:cNvSpPr/>
          <p:nvPr/>
        </p:nvSpPr>
        <p:spPr>
          <a:xfrm>
            <a:off x="2975643" y="3738815"/>
            <a:ext cx="621792" cy="621792"/>
          </a:xfrm>
          <a:prstGeom prst="ellipse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2">
                  <a:lumMod val="75000"/>
                  <a:lumOff val="25000"/>
                </a:schemeClr>
              </a:solidFill>
              <a:latin typeface="Gudea" panose="02000000000000000000" pitchFamily="50" charset="0"/>
              <a:ea typeface="Arimo" panose="020B0604020202020204" pitchFamily="34" charset="0"/>
              <a:cs typeface="Arimo" panose="020B0604020202020204" pitchFamily="34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xmlns="" id="{DFEED608-F9CA-475B-8F3D-41B27CCE182F}"/>
              </a:ext>
            </a:extLst>
          </p:cNvPr>
          <p:cNvSpPr txBox="1"/>
          <p:nvPr/>
        </p:nvSpPr>
        <p:spPr>
          <a:xfrm>
            <a:off x="3057939" y="3926601"/>
            <a:ext cx="457200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tx2">
                    <a:lumMod val="75000"/>
                    <a:lumOff val="25000"/>
                  </a:schemeClr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02</a:t>
            </a:r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xmlns="" id="{912BF13B-3C78-4EDF-A571-AE0A13382224}"/>
              </a:ext>
            </a:extLst>
          </p:cNvPr>
          <p:cNvSpPr/>
          <p:nvPr/>
        </p:nvSpPr>
        <p:spPr>
          <a:xfrm>
            <a:off x="2975643" y="5082958"/>
            <a:ext cx="621792" cy="621792"/>
          </a:xfrm>
          <a:prstGeom prst="ellipse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2">
                  <a:lumMod val="75000"/>
                  <a:lumOff val="25000"/>
                </a:schemeClr>
              </a:solidFill>
              <a:latin typeface="Gudea" panose="02000000000000000000" pitchFamily="50" charset="0"/>
              <a:ea typeface="Arimo" panose="020B0604020202020204" pitchFamily="34" charset="0"/>
              <a:cs typeface="Arimo" panose="020B0604020202020204" pitchFamily="34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xmlns="" id="{50432349-5A3A-4971-BF44-DE2317E1F09D}"/>
              </a:ext>
            </a:extLst>
          </p:cNvPr>
          <p:cNvSpPr txBox="1"/>
          <p:nvPr/>
        </p:nvSpPr>
        <p:spPr>
          <a:xfrm>
            <a:off x="3057939" y="5270744"/>
            <a:ext cx="457200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tx2">
                    <a:lumMod val="75000"/>
                    <a:lumOff val="25000"/>
                  </a:schemeClr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03</a:t>
            </a:r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5"/>
          </p:nvPr>
        </p:nvSpPr>
        <p:spPr/>
      </p:sp>
    </p:spTree>
    <p:extLst>
      <p:ext uri="{BB962C8B-B14F-4D97-AF65-F5344CB8AC3E}">
        <p14:creationId xmlns:p14="http://schemas.microsoft.com/office/powerpoint/2010/main" val="6772490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xmlns="" id="{91FA7197-254F-4D88-810F-0E04DEF76B36}"/>
              </a:ext>
            </a:extLst>
          </p:cNvPr>
          <p:cNvCxnSpPr>
            <a:cxnSpLocks/>
          </p:cNvCxnSpPr>
          <p:nvPr/>
        </p:nvCxnSpPr>
        <p:spPr>
          <a:xfrm flipV="1">
            <a:off x="3286539" y="6036365"/>
            <a:ext cx="0" cy="821635"/>
          </a:xfrm>
          <a:prstGeom prst="line">
            <a:avLst/>
          </a:prstGeom>
          <a:ln w="38100">
            <a:solidFill>
              <a:schemeClr val="bg1">
                <a:lumMod val="85000"/>
              </a:schemeClr>
            </a:solidFill>
            <a:headEnd type="none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xmlns="" id="{A39098AB-A70A-4E4B-AFB9-FED85CCC183B}"/>
              </a:ext>
            </a:extLst>
          </p:cNvPr>
          <p:cNvCxnSpPr>
            <a:cxnSpLocks/>
          </p:cNvCxnSpPr>
          <p:nvPr/>
        </p:nvCxnSpPr>
        <p:spPr>
          <a:xfrm>
            <a:off x="3286539" y="4101237"/>
            <a:ext cx="0" cy="1153250"/>
          </a:xfrm>
          <a:prstGeom prst="line">
            <a:avLst/>
          </a:prstGeom>
          <a:ln w="38100">
            <a:solidFill>
              <a:schemeClr val="bg1">
                <a:lumMod val="85000"/>
              </a:schemeClr>
            </a:solidFill>
            <a:headEnd type="none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xmlns="" id="{BBDDD39D-BA18-42DD-B680-1B29949B2AFB}"/>
              </a:ext>
            </a:extLst>
          </p:cNvPr>
          <p:cNvCxnSpPr/>
          <p:nvPr/>
        </p:nvCxnSpPr>
        <p:spPr>
          <a:xfrm flipV="1">
            <a:off x="3286539" y="2757094"/>
            <a:ext cx="0" cy="722351"/>
          </a:xfrm>
          <a:prstGeom prst="line">
            <a:avLst/>
          </a:prstGeom>
          <a:ln w="381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xmlns="" id="{23730F7B-8BCC-447A-B423-0245F8BE631B}"/>
              </a:ext>
            </a:extLst>
          </p:cNvPr>
          <p:cNvCxnSpPr/>
          <p:nvPr/>
        </p:nvCxnSpPr>
        <p:spPr>
          <a:xfrm flipV="1">
            <a:off x="3286539" y="1412951"/>
            <a:ext cx="0" cy="722351"/>
          </a:xfrm>
          <a:prstGeom prst="line">
            <a:avLst/>
          </a:prstGeom>
          <a:ln w="381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xmlns="" id="{64C2793D-FB06-4DA0-A8F9-F038DE61BA0B}"/>
              </a:ext>
            </a:extLst>
          </p:cNvPr>
          <p:cNvCxnSpPr/>
          <p:nvPr/>
        </p:nvCxnSpPr>
        <p:spPr>
          <a:xfrm flipV="1">
            <a:off x="3286539" y="-13251"/>
            <a:ext cx="0" cy="804410"/>
          </a:xfrm>
          <a:prstGeom prst="line">
            <a:avLst/>
          </a:prstGeom>
          <a:ln w="381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Oval 4">
            <a:extLst>
              <a:ext uri="{FF2B5EF4-FFF2-40B4-BE49-F238E27FC236}">
                <a16:creationId xmlns:a16="http://schemas.microsoft.com/office/drawing/2014/main" xmlns="" id="{C9C06C56-5378-4C3B-87DF-133BC1088A52}"/>
              </a:ext>
            </a:extLst>
          </p:cNvPr>
          <p:cNvSpPr/>
          <p:nvPr/>
        </p:nvSpPr>
        <p:spPr>
          <a:xfrm>
            <a:off x="2975643" y="804411"/>
            <a:ext cx="621792" cy="621792"/>
          </a:xfrm>
          <a:prstGeom prst="ellipse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2">
                  <a:lumMod val="75000"/>
                  <a:lumOff val="25000"/>
                </a:schemeClr>
              </a:solidFill>
              <a:latin typeface="Gudea" panose="02000000000000000000" pitchFamily="50" charset="0"/>
              <a:ea typeface="Arimo" panose="020B0604020202020204" pitchFamily="34" charset="0"/>
              <a:cs typeface="Arimo" panose="020B060402020202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A45ACAE9-ED47-4D2C-83DE-E3960BABEB88}"/>
              </a:ext>
            </a:extLst>
          </p:cNvPr>
          <p:cNvSpPr txBox="1"/>
          <p:nvPr/>
        </p:nvSpPr>
        <p:spPr>
          <a:xfrm>
            <a:off x="3057939" y="992197"/>
            <a:ext cx="457200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tx2">
                    <a:lumMod val="75000"/>
                    <a:lumOff val="25000"/>
                  </a:schemeClr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04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6ECEB2CD-621C-4AD1-83CF-C9A41E91FF01}"/>
              </a:ext>
            </a:extLst>
          </p:cNvPr>
          <p:cNvSpPr txBox="1"/>
          <p:nvPr/>
        </p:nvSpPr>
        <p:spPr>
          <a:xfrm>
            <a:off x="931960" y="992196"/>
            <a:ext cx="1645920" cy="246221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1600" b="1" dirty="0">
                <a:solidFill>
                  <a:schemeClr val="tx2">
                    <a:lumMod val="65000"/>
                    <a:lumOff val="35000"/>
                  </a:schemeClr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Title Goes Here</a:t>
            </a:r>
            <a:endParaRPr lang="id-ID" sz="1600" b="1" dirty="0">
              <a:solidFill>
                <a:schemeClr val="tx2">
                  <a:lumMod val="65000"/>
                  <a:lumOff val="35000"/>
                </a:schemeClr>
              </a:solidFill>
              <a:latin typeface="Gudea" panose="02000000000000000000" pitchFamily="50" charset="0"/>
              <a:ea typeface="Arimo" panose="020B0604020202020204" pitchFamily="34" charset="0"/>
              <a:cs typeface="Arimo" panose="020B0604020202020204" pitchFamily="34" charset="0"/>
            </a:endParaRP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xmlns="" id="{860B3221-2755-499F-B155-A29857E43E1B}"/>
              </a:ext>
            </a:extLst>
          </p:cNvPr>
          <p:cNvSpPr/>
          <p:nvPr/>
        </p:nvSpPr>
        <p:spPr>
          <a:xfrm>
            <a:off x="2975643" y="2148554"/>
            <a:ext cx="621792" cy="621792"/>
          </a:xfrm>
          <a:prstGeom prst="ellipse">
            <a:avLst/>
          </a:prstGeom>
          <a:noFill/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2">
                  <a:lumMod val="75000"/>
                  <a:lumOff val="25000"/>
                </a:schemeClr>
              </a:solidFill>
              <a:latin typeface="Gudea" panose="02000000000000000000" pitchFamily="50" charset="0"/>
              <a:ea typeface="Arimo" panose="020B0604020202020204" pitchFamily="34" charset="0"/>
              <a:cs typeface="Arimo" panose="020B0604020202020204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76B9EF4B-E797-4494-AA8D-271272F68398}"/>
              </a:ext>
            </a:extLst>
          </p:cNvPr>
          <p:cNvSpPr txBox="1"/>
          <p:nvPr/>
        </p:nvSpPr>
        <p:spPr>
          <a:xfrm>
            <a:off x="3057939" y="2336340"/>
            <a:ext cx="457200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tx2">
                    <a:lumMod val="75000"/>
                    <a:lumOff val="25000"/>
                  </a:schemeClr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05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xmlns="" id="{A21FFE1C-7BBF-426B-B0F9-BE1E9FFC2411}"/>
              </a:ext>
            </a:extLst>
          </p:cNvPr>
          <p:cNvSpPr txBox="1"/>
          <p:nvPr/>
        </p:nvSpPr>
        <p:spPr>
          <a:xfrm>
            <a:off x="931960" y="2336339"/>
            <a:ext cx="1645920" cy="246221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1600" b="1" dirty="0">
                <a:solidFill>
                  <a:schemeClr val="tx2">
                    <a:lumMod val="65000"/>
                    <a:lumOff val="35000"/>
                  </a:schemeClr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Title Goes Here</a:t>
            </a:r>
            <a:endParaRPr lang="id-ID" sz="1600" b="1" dirty="0">
              <a:solidFill>
                <a:schemeClr val="tx2">
                  <a:lumMod val="65000"/>
                  <a:lumOff val="35000"/>
                </a:schemeClr>
              </a:solidFill>
              <a:latin typeface="Gudea" panose="02000000000000000000" pitchFamily="50" charset="0"/>
              <a:ea typeface="Arimo" panose="020B0604020202020204" pitchFamily="34" charset="0"/>
              <a:cs typeface="Arimo" panose="020B0604020202020204" pitchFamily="34" charset="0"/>
            </a:endParaRPr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xmlns="" id="{6FE8A611-BBCD-457E-89F8-3074444FEFB2}"/>
              </a:ext>
            </a:extLst>
          </p:cNvPr>
          <p:cNvSpPr/>
          <p:nvPr/>
        </p:nvSpPr>
        <p:spPr>
          <a:xfrm>
            <a:off x="2975643" y="3492697"/>
            <a:ext cx="621792" cy="621792"/>
          </a:xfrm>
          <a:prstGeom prst="ellipse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2">
                  <a:lumMod val="75000"/>
                  <a:lumOff val="25000"/>
                </a:schemeClr>
              </a:solidFill>
              <a:latin typeface="Gudea" panose="02000000000000000000" pitchFamily="50" charset="0"/>
              <a:ea typeface="Arimo" panose="020B0604020202020204" pitchFamily="34" charset="0"/>
              <a:cs typeface="Arimo" panose="020B0604020202020204" pitchFamily="34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xmlns="" id="{78060802-DA5F-4344-BEB8-6EFAB3E117B2}"/>
              </a:ext>
            </a:extLst>
          </p:cNvPr>
          <p:cNvSpPr txBox="1"/>
          <p:nvPr/>
        </p:nvSpPr>
        <p:spPr>
          <a:xfrm>
            <a:off x="3057939" y="3680483"/>
            <a:ext cx="457200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tx2">
                    <a:lumMod val="75000"/>
                    <a:lumOff val="25000"/>
                  </a:schemeClr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06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xmlns="" id="{06BE6D2B-00F9-44F1-ACDF-4F5EF08A121E}"/>
              </a:ext>
            </a:extLst>
          </p:cNvPr>
          <p:cNvSpPr txBox="1"/>
          <p:nvPr/>
        </p:nvSpPr>
        <p:spPr>
          <a:xfrm>
            <a:off x="931960" y="3680482"/>
            <a:ext cx="1645920" cy="246221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1600" b="1" dirty="0">
                <a:solidFill>
                  <a:schemeClr val="tx2">
                    <a:lumMod val="65000"/>
                    <a:lumOff val="35000"/>
                  </a:schemeClr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Title Goes Here</a:t>
            </a:r>
            <a:endParaRPr lang="id-ID" sz="1600" b="1" dirty="0">
              <a:solidFill>
                <a:schemeClr val="tx2">
                  <a:lumMod val="65000"/>
                  <a:lumOff val="35000"/>
                </a:schemeClr>
              </a:solidFill>
              <a:latin typeface="Gudea" panose="02000000000000000000" pitchFamily="50" charset="0"/>
              <a:ea typeface="Arimo" panose="020B0604020202020204" pitchFamily="34" charset="0"/>
              <a:cs typeface="Arimo" panose="020B0604020202020204" pitchFamily="34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xmlns="" id="{1CC63521-7B98-4BFC-8DE3-8738B44A6A9B}"/>
              </a:ext>
            </a:extLst>
          </p:cNvPr>
          <p:cNvSpPr txBox="1"/>
          <p:nvPr/>
        </p:nvSpPr>
        <p:spPr>
          <a:xfrm>
            <a:off x="1302596" y="5455042"/>
            <a:ext cx="3985021" cy="394019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ctr" anchorCtr="0">
            <a:spAutoFit/>
          </a:bodyPr>
          <a:lstStyle/>
          <a:p>
            <a:pPr algn="ctr">
              <a:lnSpc>
                <a:spcPts val="3000"/>
              </a:lnSpc>
            </a:pPr>
            <a:r>
              <a:rPr lang="en-US" sz="2800" b="1" dirty="0">
                <a:solidFill>
                  <a:schemeClr val="tx2">
                    <a:lumMod val="85000"/>
                    <a:lumOff val="15000"/>
                  </a:schemeClr>
                </a:solidFill>
                <a:latin typeface="Roboto Slab" pitchFamily="2" charset="0"/>
                <a:ea typeface="Roboto Slab" pitchFamily="2" charset="0"/>
              </a:rPr>
              <a:t>End Schedule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xmlns="" id="{C63FFE7A-7052-4F51-BB48-5A064568D4B7}"/>
              </a:ext>
            </a:extLst>
          </p:cNvPr>
          <p:cNvSpPr/>
          <p:nvPr/>
        </p:nvSpPr>
        <p:spPr>
          <a:xfrm>
            <a:off x="3995199" y="804411"/>
            <a:ext cx="3857030" cy="4331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Bring the table win-win survival strategies ensure proactive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dominan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. At the end of the day, going forward, for new normal .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xmlns="" id="{3ED3AEE0-A5D9-46E2-A294-DF6D20E32113}"/>
              </a:ext>
            </a:extLst>
          </p:cNvPr>
          <p:cNvSpPr txBox="1"/>
          <p:nvPr/>
        </p:nvSpPr>
        <p:spPr>
          <a:xfrm flipH="1">
            <a:off x="3995198" y="1353248"/>
            <a:ext cx="1689932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100" dirty="0">
                <a:solidFill>
                  <a:schemeClr val="tx2">
                    <a:lumMod val="50000"/>
                    <a:lumOff val="50000"/>
                  </a:schemeClr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Team Work</a:t>
            </a:r>
          </a:p>
        </p:txBody>
      </p: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xmlns="" id="{7BB50ACB-2AFC-45F9-A6F1-018E75A32E04}"/>
              </a:ext>
            </a:extLst>
          </p:cNvPr>
          <p:cNvCxnSpPr>
            <a:cxnSpLocks/>
          </p:cNvCxnSpPr>
          <p:nvPr/>
        </p:nvCxnSpPr>
        <p:spPr>
          <a:xfrm flipH="1">
            <a:off x="4015106" y="1617837"/>
            <a:ext cx="2634136" cy="0"/>
          </a:xfrm>
          <a:prstGeom prst="line">
            <a:avLst/>
          </a:prstGeom>
          <a:ln w="127000" cap="rnd" cmpd="sng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>
            <a:extLst>
              <a:ext uri="{FF2B5EF4-FFF2-40B4-BE49-F238E27FC236}">
                <a16:creationId xmlns:a16="http://schemas.microsoft.com/office/drawing/2014/main" xmlns="" id="{082E00AE-340E-44A6-ABB0-A4BF311E90D0}"/>
              </a:ext>
            </a:extLst>
          </p:cNvPr>
          <p:cNvSpPr txBox="1"/>
          <p:nvPr/>
        </p:nvSpPr>
        <p:spPr>
          <a:xfrm flipH="1">
            <a:off x="6825887" y="1540504"/>
            <a:ext cx="371236" cy="1615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JM" sz="1050" dirty="0">
                <a:solidFill>
                  <a:schemeClr val="tx2">
                    <a:lumMod val="50000"/>
                    <a:lumOff val="50000"/>
                  </a:schemeClr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95%</a:t>
            </a: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xmlns="" id="{D3CEFA57-F1F4-4959-919B-7A8088AF2642}"/>
              </a:ext>
            </a:extLst>
          </p:cNvPr>
          <p:cNvSpPr/>
          <p:nvPr/>
        </p:nvSpPr>
        <p:spPr>
          <a:xfrm>
            <a:off x="3995199" y="2148554"/>
            <a:ext cx="3857030" cy="4331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Collaboratively administrate empowered markets via plug-and-play networks. Dynamic procrastinate B2C users after installed.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xmlns="" id="{1E61473C-D8CD-4032-B321-42C063E0C722}"/>
              </a:ext>
            </a:extLst>
          </p:cNvPr>
          <p:cNvSpPr txBox="1"/>
          <p:nvPr/>
        </p:nvSpPr>
        <p:spPr>
          <a:xfrm flipH="1">
            <a:off x="3995198" y="2697391"/>
            <a:ext cx="1689932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100" dirty="0">
                <a:solidFill>
                  <a:schemeClr val="tx2">
                    <a:lumMod val="50000"/>
                    <a:lumOff val="50000"/>
                  </a:schemeClr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Team Work</a:t>
            </a:r>
          </a:p>
        </p:txBody>
      </p: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xmlns="" id="{7F6A98D2-F821-41E7-B8E9-9F25E534002B}"/>
              </a:ext>
            </a:extLst>
          </p:cNvPr>
          <p:cNvCxnSpPr>
            <a:cxnSpLocks/>
          </p:cNvCxnSpPr>
          <p:nvPr/>
        </p:nvCxnSpPr>
        <p:spPr>
          <a:xfrm flipH="1">
            <a:off x="4015106" y="2961980"/>
            <a:ext cx="2810781" cy="0"/>
          </a:xfrm>
          <a:prstGeom prst="line">
            <a:avLst/>
          </a:prstGeom>
          <a:ln w="127000" cap="rnd" cmpd="sng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xmlns="" id="{EC004A57-9F46-46AF-9691-0165C04ADD14}"/>
              </a:ext>
            </a:extLst>
          </p:cNvPr>
          <p:cNvSpPr txBox="1"/>
          <p:nvPr/>
        </p:nvSpPr>
        <p:spPr>
          <a:xfrm flipH="1">
            <a:off x="7002532" y="2884647"/>
            <a:ext cx="371236" cy="1615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JM" sz="1050" dirty="0">
                <a:solidFill>
                  <a:schemeClr val="tx2">
                    <a:lumMod val="50000"/>
                    <a:lumOff val="50000"/>
                  </a:schemeClr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100%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xmlns="" id="{504E4159-1E51-4A20-8C01-BB563DEAA74C}"/>
              </a:ext>
            </a:extLst>
          </p:cNvPr>
          <p:cNvSpPr/>
          <p:nvPr/>
        </p:nvSpPr>
        <p:spPr>
          <a:xfrm>
            <a:off x="3995199" y="3492697"/>
            <a:ext cx="3857030" cy="4331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Expertise and cross-media growth strategies. Seamlessly visualize quality intellectual capital without superior.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xmlns="" id="{0BA54215-F321-4BBA-A794-BEB65EDB20BA}"/>
              </a:ext>
            </a:extLst>
          </p:cNvPr>
          <p:cNvSpPr txBox="1"/>
          <p:nvPr/>
        </p:nvSpPr>
        <p:spPr>
          <a:xfrm flipH="1">
            <a:off x="3995198" y="4041534"/>
            <a:ext cx="1689932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100" dirty="0">
                <a:solidFill>
                  <a:schemeClr val="tx2">
                    <a:lumMod val="50000"/>
                    <a:lumOff val="50000"/>
                  </a:schemeClr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Team Work</a:t>
            </a:r>
          </a:p>
        </p:txBody>
      </p: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xmlns="" id="{D28EA37C-8E17-44FF-BEC1-6D8ED57F90D5}"/>
              </a:ext>
            </a:extLst>
          </p:cNvPr>
          <p:cNvCxnSpPr>
            <a:cxnSpLocks/>
          </p:cNvCxnSpPr>
          <p:nvPr/>
        </p:nvCxnSpPr>
        <p:spPr>
          <a:xfrm flipH="1">
            <a:off x="4015106" y="4306123"/>
            <a:ext cx="2457491" cy="0"/>
          </a:xfrm>
          <a:prstGeom prst="line">
            <a:avLst/>
          </a:prstGeom>
          <a:ln w="127000" cap="rnd" cmpd="sng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Box 46">
            <a:extLst>
              <a:ext uri="{FF2B5EF4-FFF2-40B4-BE49-F238E27FC236}">
                <a16:creationId xmlns:a16="http://schemas.microsoft.com/office/drawing/2014/main" xmlns="" id="{B8904699-274C-4FD2-8FAA-EF93E29B9E26}"/>
              </a:ext>
            </a:extLst>
          </p:cNvPr>
          <p:cNvSpPr txBox="1"/>
          <p:nvPr/>
        </p:nvSpPr>
        <p:spPr>
          <a:xfrm flipH="1">
            <a:off x="6649242" y="4228790"/>
            <a:ext cx="371236" cy="1615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JM" sz="1050" dirty="0">
                <a:solidFill>
                  <a:schemeClr val="tx2">
                    <a:lumMod val="50000"/>
                    <a:lumOff val="50000"/>
                  </a:schemeClr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85%</a:t>
            </a:r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5"/>
          </p:nvPr>
        </p:nvSpPr>
        <p:spPr/>
      </p:sp>
    </p:spTree>
    <p:extLst>
      <p:ext uri="{BB962C8B-B14F-4D97-AF65-F5344CB8AC3E}">
        <p14:creationId xmlns:p14="http://schemas.microsoft.com/office/powerpoint/2010/main" val="200266012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B0FB81FF-720D-4E04-9F52-0AF65C6B8A93}"/>
              </a:ext>
            </a:extLst>
          </p:cNvPr>
          <p:cNvSpPr txBox="1"/>
          <p:nvPr/>
        </p:nvSpPr>
        <p:spPr>
          <a:xfrm>
            <a:off x="747746" y="5975301"/>
            <a:ext cx="2468880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W  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W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  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W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   .   M   U   V   I   O   .   C   O   M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FAEF71CF-9323-40C7-90E6-42ADCB6486DE}"/>
              </a:ext>
            </a:extLst>
          </p:cNvPr>
          <p:cNvSpPr txBox="1"/>
          <p:nvPr/>
        </p:nvSpPr>
        <p:spPr>
          <a:xfrm>
            <a:off x="747746" y="744200"/>
            <a:ext cx="5425409" cy="384721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ctr" anchorCtr="0">
            <a:spAutoFit/>
          </a:bodyPr>
          <a:lstStyle/>
          <a:p>
            <a:pPr>
              <a:lnSpc>
                <a:spcPts val="3000"/>
              </a:lnSpc>
            </a:pPr>
            <a:r>
              <a:rPr lang="en-US" sz="2800" b="1" dirty="0">
                <a:solidFill>
                  <a:schemeClr val="tx2">
                    <a:lumMod val="85000"/>
                    <a:lumOff val="15000"/>
                  </a:schemeClr>
                </a:solidFill>
                <a:latin typeface="Roboto Slab" pitchFamily="2" charset="0"/>
                <a:ea typeface="Roboto Slab" pitchFamily="2" charset="0"/>
              </a:rPr>
              <a:t>Our Content In Details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xmlns="" id="{5C6F9A9A-B678-403E-9B18-C7F0B46418EA}"/>
              </a:ext>
            </a:extLst>
          </p:cNvPr>
          <p:cNvSpPr/>
          <p:nvPr/>
        </p:nvSpPr>
        <p:spPr>
          <a:xfrm>
            <a:off x="747746" y="2188441"/>
            <a:ext cx="5425410" cy="668196"/>
          </a:xfrm>
          <a:prstGeom prst="rect">
            <a:avLst/>
          </a:prstGeom>
        </p:spPr>
        <p:txBody>
          <a:bodyPr wrap="square" lIns="0" tIns="0" rIns="0" bIns="0" numCol="1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Source Sans Pro" panose="020B0503030403020204" pitchFamily="34" charset="0"/>
              </a:rPr>
              <a:t>Proactively envisioned multimedia based expertise and cross-media growth strategies. Seamlessly visualize quality intellectual capital without superior collaboration. Globally incubate standards compliant channels before scalable benefits </a:t>
            </a:r>
            <a:r>
              <a:rPr lang="en-US" altLang="en-US" sz="1000" dirty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Source Sans Pro" panose="020B0503030403020204" pitchFamily="34" charset="0"/>
              </a:rPr>
              <a:t>extensible testing 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Source Sans Pro" panose="020B0503030403020204" pitchFamily="34" charset="0"/>
                <a:cs typeface="Lao UI" panose="020B0502040204020203" pitchFamily="34" charset="0"/>
              </a:rPr>
              <a:t>fruit to identify.</a:t>
            </a:r>
            <a:endParaRPr lang="en-US" sz="1000" dirty="0">
              <a:solidFill>
                <a:schemeClr val="bg1">
                  <a:lumMod val="50000"/>
                </a:schemeClr>
              </a:solidFill>
              <a:latin typeface="Gudea" panose="02000000000000000000" pitchFamily="50" charset="0"/>
              <a:ea typeface="Source Sans Pro" panose="020B0503030403020204" pitchFamily="34" charset="0"/>
              <a:cs typeface="Lato" charset="0"/>
            </a:endParaRP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xmlns="" id="{675AFB7D-C692-46E1-892A-64F370CD3F87}"/>
              </a:ext>
            </a:extLst>
          </p:cNvPr>
          <p:cNvSpPr/>
          <p:nvPr/>
        </p:nvSpPr>
        <p:spPr>
          <a:xfrm>
            <a:off x="3405424" y="4261708"/>
            <a:ext cx="640461" cy="640462"/>
          </a:xfrm>
          <a:prstGeom prst="roundRect">
            <a:avLst>
              <a:gd name="adj" fmla="val 26201"/>
            </a:avLst>
          </a:prstGeom>
          <a:solidFill>
            <a:schemeClr val="accent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>
                  <a:lumMod val="50000"/>
                </a:schemeClr>
              </a:solidFill>
              <a:latin typeface="Gudea" panose="02000000000000000000" pitchFamily="50" charset="0"/>
              <a:ea typeface="Source Sans Pro" panose="020B0503030403020204" pitchFamily="34" charset="0"/>
            </a:endParaRPr>
          </a:p>
        </p:txBody>
      </p:sp>
      <p:sp>
        <p:nvSpPr>
          <p:cNvPr id="7" name="Freeform 64">
            <a:extLst>
              <a:ext uri="{FF2B5EF4-FFF2-40B4-BE49-F238E27FC236}">
                <a16:creationId xmlns:a16="http://schemas.microsoft.com/office/drawing/2014/main" xmlns="" id="{8E128145-9A13-41BF-997D-5205F559963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72477" y="4412605"/>
            <a:ext cx="299533" cy="338668"/>
          </a:xfrm>
          <a:custGeom>
            <a:avLst/>
            <a:gdLst>
              <a:gd name="T0" fmla="*/ 546 w 876"/>
              <a:gd name="T1" fmla="*/ 118 h 994"/>
              <a:gd name="T2" fmla="*/ 875 w 876"/>
              <a:gd name="T3" fmla="*/ 118 h 994"/>
              <a:gd name="T4" fmla="*/ 875 w 876"/>
              <a:gd name="T5" fmla="*/ 700 h 994"/>
              <a:gd name="T6" fmla="*/ 464 w 876"/>
              <a:gd name="T7" fmla="*/ 700 h 994"/>
              <a:gd name="T8" fmla="*/ 443 w 876"/>
              <a:gd name="T9" fmla="*/ 585 h 994"/>
              <a:gd name="T10" fmla="*/ 114 w 876"/>
              <a:gd name="T11" fmla="*/ 585 h 994"/>
              <a:gd name="T12" fmla="*/ 114 w 876"/>
              <a:gd name="T13" fmla="*/ 993 h 994"/>
              <a:gd name="T14" fmla="*/ 0 w 876"/>
              <a:gd name="T15" fmla="*/ 993 h 994"/>
              <a:gd name="T16" fmla="*/ 0 w 876"/>
              <a:gd name="T17" fmla="*/ 0 h 994"/>
              <a:gd name="T18" fmla="*/ 525 w 876"/>
              <a:gd name="T19" fmla="*/ 0 h 994"/>
              <a:gd name="T20" fmla="*/ 546 w 876"/>
              <a:gd name="T21" fmla="*/ 118 h 9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876" h="994">
                <a:moveTo>
                  <a:pt x="546" y="118"/>
                </a:moveTo>
                <a:lnTo>
                  <a:pt x="875" y="118"/>
                </a:lnTo>
                <a:lnTo>
                  <a:pt x="875" y="700"/>
                </a:lnTo>
                <a:lnTo>
                  <a:pt x="464" y="700"/>
                </a:lnTo>
                <a:lnTo>
                  <a:pt x="443" y="585"/>
                </a:lnTo>
                <a:lnTo>
                  <a:pt x="114" y="585"/>
                </a:lnTo>
                <a:lnTo>
                  <a:pt x="114" y="993"/>
                </a:lnTo>
                <a:lnTo>
                  <a:pt x="0" y="993"/>
                </a:lnTo>
                <a:lnTo>
                  <a:pt x="0" y="0"/>
                </a:lnTo>
                <a:lnTo>
                  <a:pt x="525" y="0"/>
                </a:lnTo>
                <a:lnTo>
                  <a:pt x="546" y="118"/>
                </a:lnTo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>
              <a:latin typeface="Gudea" panose="02000000000000000000" pitchFamily="50" charset="0"/>
              <a:ea typeface="Source Sans Pro" panose="020B0503030403020204" pitchFamily="34" charset="0"/>
            </a:endParaRP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xmlns="" id="{664E0D0E-CC04-4965-821A-6F80EB76201B}"/>
              </a:ext>
            </a:extLst>
          </p:cNvPr>
          <p:cNvSpPr/>
          <p:nvPr/>
        </p:nvSpPr>
        <p:spPr>
          <a:xfrm>
            <a:off x="741739" y="4261708"/>
            <a:ext cx="640461" cy="640462"/>
          </a:xfrm>
          <a:prstGeom prst="roundRect">
            <a:avLst>
              <a:gd name="adj" fmla="val 26201"/>
            </a:avLst>
          </a:prstGeom>
          <a:solidFill>
            <a:schemeClr val="tx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>
                  <a:lumMod val="50000"/>
                </a:schemeClr>
              </a:solidFill>
              <a:latin typeface="Gudea" panose="02000000000000000000" pitchFamily="50" charset="0"/>
              <a:ea typeface="Source Sans Pro" panose="020B0503030403020204" pitchFamily="34" charset="0"/>
            </a:endParaRPr>
          </a:p>
        </p:txBody>
      </p:sp>
      <p:sp>
        <p:nvSpPr>
          <p:cNvPr id="9" name="Freeform 84">
            <a:extLst>
              <a:ext uri="{FF2B5EF4-FFF2-40B4-BE49-F238E27FC236}">
                <a16:creationId xmlns:a16="http://schemas.microsoft.com/office/drawing/2014/main" xmlns="" id="{F8884CD6-A9BD-49BD-ABDF-A2348E215D09}"/>
              </a:ext>
            </a:extLst>
          </p:cNvPr>
          <p:cNvSpPr>
            <a:spLocks noChangeArrowheads="1"/>
          </p:cNvSpPr>
          <p:nvPr/>
        </p:nvSpPr>
        <p:spPr bwMode="auto">
          <a:xfrm>
            <a:off x="910466" y="4412605"/>
            <a:ext cx="305314" cy="338668"/>
          </a:xfrm>
          <a:custGeom>
            <a:avLst/>
            <a:gdLst>
              <a:gd name="T0" fmla="*/ 1049 w 1050"/>
              <a:gd name="T1" fmla="*/ 407 h 1165"/>
              <a:gd name="T2" fmla="*/ 699 w 1050"/>
              <a:gd name="T3" fmla="*/ 407 h 1165"/>
              <a:gd name="T4" fmla="*/ 699 w 1050"/>
              <a:gd name="T5" fmla="*/ 1164 h 1165"/>
              <a:gd name="T6" fmla="*/ 582 w 1050"/>
              <a:gd name="T7" fmla="*/ 1164 h 1165"/>
              <a:gd name="T8" fmla="*/ 582 w 1050"/>
              <a:gd name="T9" fmla="*/ 814 h 1165"/>
              <a:gd name="T10" fmla="*/ 467 w 1050"/>
              <a:gd name="T11" fmla="*/ 814 h 1165"/>
              <a:gd name="T12" fmla="*/ 467 w 1050"/>
              <a:gd name="T13" fmla="*/ 1164 h 1165"/>
              <a:gd name="T14" fmla="*/ 349 w 1050"/>
              <a:gd name="T15" fmla="*/ 1164 h 1165"/>
              <a:gd name="T16" fmla="*/ 349 w 1050"/>
              <a:gd name="T17" fmla="*/ 407 h 1165"/>
              <a:gd name="T18" fmla="*/ 0 w 1050"/>
              <a:gd name="T19" fmla="*/ 407 h 1165"/>
              <a:gd name="T20" fmla="*/ 0 w 1050"/>
              <a:gd name="T21" fmla="*/ 289 h 1165"/>
              <a:gd name="T22" fmla="*/ 1049 w 1050"/>
              <a:gd name="T23" fmla="*/ 289 h 1165"/>
              <a:gd name="T24" fmla="*/ 1049 w 1050"/>
              <a:gd name="T25" fmla="*/ 407 h 1165"/>
              <a:gd name="T26" fmla="*/ 524 w 1050"/>
              <a:gd name="T27" fmla="*/ 0 h 1165"/>
              <a:gd name="T28" fmla="*/ 642 w 1050"/>
              <a:gd name="T29" fmla="*/ 115 h 1165"/>
              <a:gd name="T30" fmla="*/ 524 w 1050"/>
              <a:gd name="T31" fmla="*/ 232 h 1165"/>
              <a:gd name="T32" fmla="*/ 407 w 1050"/>
              <a:gd name="T33" fmla="*/ 115 h 1165"/>
              <a:gd name="T34" fmla="*/ 524 w 1050"/>
              <a:gd name="T35" fmla="*/ 0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050" h="1165">
                <a:moveTo>
                  <a:pt x="1049" y="407"/>
                </a:moveTo>
                <a:lnTo>
                  <a:pt x="699" y="407"/>
                </a:lnTo>
                <a:lnTo>
                  <a:pt x="699" y="1164"/>
                </a:lnTo>
                <a:lnTo>
                  <a:pt x="582" y="1164"/>
                </a:lnTo>
                <a:lnTo>
                  <a:pt x="582" y="814"/>
                </a:lnTo>
                <a:lnTo>
                  <a:pt x="467" y="814"/>
                </a:lnTo>
                <a:lnTo>
                  <a:pt x="467" y="1164"/>
                </a:lnTo>
                <a:lnTo>
                  <a:pt x="349" y="1164"/>
                </a:lnTo>
                <a:lnTo>
                  <a:pt x="349" y="407"/>
                </a:lnTo>
                <a:lnTo>
                  <a:pt x="0" y="407"/>
                </a:lnTo>
                <a:lnTo>
                  <a:pt x="0" y="289"/>
                </a:lnTo>
                <a:lnTo>
                  <a:pt x="1049" y="289"/>
                </a:lnTo>
                <a:lnTo>
                  <a:pt x="1049" y="407"/>
                </a:lnTo>
                <a:close/>
                <a:moveTo>
                  <a:pt x="524" y="0"/>
                </a:moveTo>
                <a:cubicBezTo>
                  <a:pt x="587" y="0"/>
                  <a:pt x="642" y="52"/>
                  <a:pt x="642" y="115"/>
                </a:cubicBezTo>
                <a:cubicBezTo>
                  <a:pt x="642" y="177"/>
                  <a:pt x="587" y="232"/>
                  <a:pt x="524" y="232"/>
                </a:cubicBezTo>
                <a:cubicBezTo>
                  <a:pt x="461" y="232"/>
                  <a:pt x="407" y="177"/>
                  <a:pt x="407" y="115"/>
                </a:cubicBezTo>
                <a:cubicBezTo>
                  <a:pt x="407" y="52"/>
                  <a:pt x="461" y="0"/>
                  <a:pt x="52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>
              <a:latin typeface="Gudea" panose="02000000000000000000" pitchFamily="50" charset="0"/>
              <a:ea typeface="Source Sans Pro" panose="020B0503030403020204" pitchFamily="34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xmlns="" id="{5247F71C-89CB-4BF3-8312-9176B116C49E}"/>
              </a:ext>
            </a:extLst>
          </p:cNvPr>
          <p:cNvSpPr/>
          <p:nvPr/>
        </p:nvSpPr>
        <p:spPr>
          <a:xfrm>
            <a:off x="4244899" y="4248098"/>
            <a:ext cx="1294510" cy="66768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Source Sans Pro" panose="020B0503030403020204" pitchFamily="34" charset="0"/>
              </a:rPr>
              <a:t>Interactively coordinate proactive e-commerce via process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xmlns="" id="{69F7F8CD-14BF-49B2-9CF8-783D94790489}"/>
              </a:ext>
            </a:extLst>
          </p:cNvPr>
          <p:cNvSpPr/>
          <p:nvPr/>
        </p:nvSpPr>
        <p:spPr>
          <a:xfrm>
            <a:off x="1582995" y="4248098"/>
            <a:ext cx="1294510" cy="66768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Source Sans Pro" panose="020B0503030403020204" pitchFamily="34" charset="0"/>
              </a:rPr>
              <a:t>Interactively coordinate proactive e-commerce via process</a:t>
            </a: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xmlns="" id="{72418E0F-2079-4111-8557-25D2FE45FFFA}"/>
              </a:ext>
            </a:extLst>
          </p:cNvPr>
          <p:cNvSpPr/>
          <p:nvPr/>
        </p:nvSpPr>
        <p:spPr>
          <a:xfrm>
            <a:off x="3402012" y="3272274"/>
            <a:ext cx="640461" cy="640462"/>
          </a:xfrm>
          <a:prstGeom prst="roundRect">
            <a:avLst>
              <a:gd name="adj" fmla="val 26201"/>
            </a:avLst>
          </a:prstGeom>
          <a:solidFill>
            <a:schemeClr val="tx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>
                  <a:lumMod val="50000"/>
                </a:schemeClr>
              </a:solidFill>
              <a:latin typeface="Gudea" panose="02000000000000000000" pitchFamily="50" charset="0"/>
              <a:ea typeface="Source Sans Pro" panose="020B0503030403020204" pitchFamily="34" charset="0"/>
            </a:endParaRPr>
          </a:p>
        </p:txBody>
      </p:sp>
      <p:sp>
        <p:nvSpPr>
          <p:cNvPr id="5" name="Freeform 55">
            <a:extLst>
              <a:ext uri="{FF2B5EF4-FFF2-40B4-BE49-F238E27FC236}">
                <a16:creationId xmlns:a16="http://schemas.microsoft.com/office/drawing/2014/main" xmlns="" id="{AFA49F82-A5AE-4F46-9978-B295B35C0CE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52910" y="3423171"/>
            <a:ext cx="338668" cy="338668"/>
          </a:xfrm>
          <a:custGeom>
            <a:avLst/>
            <a:gdLst>
              <a:gd name="T0" fmla="*/ 642 w 1285"/>
              <a:gd name="T1" fmla="*/ 1049 h 1285"/>
              <a:gd name="T2" fmla="*/ 1049 w 1285"/>
              <a:gd name="T3" fmla="*/ 642 h 1285"/>
              <a:gd name="T4" fmla="*/ 642 w 1285"/>
              <a:gd name="T5" fmla="*/ 235 h 1285"/>
              <a:gd name="T6" fmla="*/ 235 w 1285"/>
              <a:gd name="T7" fmla="*/ 642 h 1285"/>
              <a:gd name="T8" fmla="*/ 642 w 1285"/>
              <a:gd name="T9" fmla="*/ 1049 h 1285"/>
              <a:gd name="T10" fmla="*/ 1164 w 1285"/>
              <a:gd name="T11" fmla="*/ 585 h 1285"/>
              <a:gd name="T12" fmla="*/ 1284 w 1285"/>
              <a:gd name="T13" fmla="*/ 585 h 1285"/>
              <a:gd name="T14" fmla="*/ 1284 w 1285"/>
              <a:gd name="T15" fmla="*/ 700 h 1285"/>
              <a:gd name="T16" fmla="*/ 1164 w 1285"/>
              <a:gd name="T17" fmla="*/ 700 h 1285"/>
              <a:gd name="T18" fmla="*/ 699 w 1285"/>
              <a:gd name="T19" fmla="*/ 1164 h 1285"/>
              <a:gd name="T20" fmla="*/ 699 w 1285"/>
              <a:gd name="T21" fmla="*/ 1284 h 1285"/>
              <a:gd name="T22" fmla="*/ 585 w 1285"/>
              <a:gd name="T23" fmla="*/ 1284 h 1285"/>
              <a:gd name="T24" fmla="*/ 585 w 1285"/>
              <a:gd name="T25" fmla="*/ 1164 h 1285"/>
              <a:gd name="T26" fmla="*/ 120 w 1285"/>
              <a:gd name="T27" fmla="*/ 700 h 1285"/>
              <a:gd name="T28" fmla="*/ 0 w 1285"/>
              <a:gd name="T29" fmla="*/ 700 h 1285"/>
              <a:gd name="T30" fmla="*/ 0 w 1285"/>
              <a:gd name="T31" fmla="*/ 585 h 1285"/>
              <a:gd name="T32" fmla="*/ 120 w 1285"/>
              <a:gd name="T33" fmla="*/ 585 h 1285"/>
              <a:gd name="T34" fmla="*/ 585 w 1285"/>
              <a:gd name="T35" fmla="*/ 120 h 1285"/>
              <a:gd name="T36" fmla="*/ 585 w 1285"/>
              <a:gd name="T37" fmla="*/ 0 h 1285"/>
              <a:gd name="T38" fmla="*/ 699 w 1285"/>
              <a:gd name="T39" fmla="*/ 0 h 1285"/>
              <a:gd name="T40" fmla="*/ 699 w 1285"/>
              <a:gd name="T41" fmla="*/ 120 h 1285"/>
              <a:gd name="T42" fmla="*/ 1164 w 1285"/>
              <a:gd name="T43" fmla="*/ 585 h 1285"/>
              <a:gd name="T44" fmla="*/ 642 w 1285"/>
              <a:gd name="T45" fmla="*/ 410 h 1285"/>
              <a:gd name="T46" fmla="*/ 874 w 1285"/>
              <a:gd name="T47" fmla="*/ 642 h 1285"/>
              <a:gd name="T48" fmla="*/ 642 w 1285"/>
              <a:gd name="T49" fmla="*/ 875 h 1285"/>
              <a:gd name="T50" fmla="*/ 410 w 1285"/>
              <a:gd name="T51" fmla="*/ 642 h 1285"/>
              <a:gd name="T52" fmla="*/ 642 w 1285"/>
              <a:gd name="T53" fmla="*/ 410 h 12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285" h="1285">
                <a:moveTo>
                  <a:pt x="642" y="1049"/>
                </a:moveTo>
                <a:cubicBezTo>
                  <a:pt x="869" y="1049"/>
                  <a:pt x="1049" y="869"/>
                  <a:pt x="1049" y="642"/>
                </a:cubicBezTo>
                <a:cubicBezTo>
                  <a:pt x="1049" y="415"/>
                  <a:pt x="869" y="235"/>
                  <a:pt x="642" y="235"/>
                </a:cubicBezTo>
                <a:cubicBezTo>
                  <a:pt x="415" y="235"/>
                  <a:pt x="235" y="415"/>
                  <a:pt x="235" y="642"/>
                </a:cubicBezTo>
                <a:cubicBezTo>
                  <a:pt x="235" y="869"/>
                  <a:pt x="415" y="1049"/>
                  <a:pt x="642" y="1049"/>
                </a:cubicBezTo>
                <a:close/>
                <a:moveTo>
                  <a:pt x="1164" y="585"/>
                </a:moveTo>
                <a:lnTo>
                  <a:pt x="1284" y="585"/>
                </a:lnTo>
                <a:lnTo>
                  <a:pt x="1284" y="700"/>
                </a:lnTo>
                <a:lnTo>
                  <a:pt x="1164" y="700"/>
                </a:lnTo>
                <a:cubicBezTo>
                  <a:pt x="1137" y="943"/>
                  <a:pt x="943" y="1137"/>
                  <a:pt x="699" y="1164"/>
                </a:cubicBezTo>
                <a:lnTo>
                  <a:pt x="699" y="1284"/>
                </a:lnTo>
                <a:lnTo>
                  <a:pt x="585" y="1284"/>
                </a:lnTo>
                <a:lnTo>
                  <a:pt x="585" y="1164"/>
                </a:lnTo>
                <a:cubicBezTo>
                  <a:pt x="341" y="1137"/>
                  <a:pt x="147" y="943"/>
                  <a:pt x="120" y="700"/>
                </a:cubicBezTo>
                <a:lnTo>
                  <a:pt x="0" y="700"/>
                </a:lnTo>
                <a:lnTo>
                  <a:pt x="0" y="585"/>
                </a:lnTo>
                <a:lnTo>
                  <a:pt x="120" y="585"/>
                </a:lnTo>
                <a:cubicBezTo>
                  <a:pt x="147" y="342"/>
                  <a:pt x="341" y="148"/>
                  <a:pt x="585" y="120"/>
                </a:cubicBezTo>
                <a:lnTo>
                  <a:pt x="585" y="0"/>
                </a:lnTo>
                <a:lnTo>
                  <a:pt x="699" y="0"/>
                </a:lnTo>
                <a:lnTo>
                  <a:pt x="699" y="120"/>
                </a:lnTo>
                <a:cubicBezTo>
                  <a:pt x="943" y="148"/>
                  <a:pt x="1137" y="342"/>
                  <a:pt x="1164" y="585"/>
                </a:cubicBezTo>
                <a:close/>
                <a:moveTo>
                  <a:pt x="642" y="410"/>
                </a:moveTo>
                <a:cubicBezTo>
                  <a:pt x="771" y="410"/>
                  <a:pt x="874" y="514"/>
                  <a:pt x="874" y="642"/>
                </a:cubicBezTo>
                <a:cubicBezTo>
                  <a:pt x="874" y="771"/>
                  <a:pt x="770" y="875"/>
                  <a:pt x="642" y="875"/>
                </a:cubicBezTo>
                <a:cubicBezTo>
                  <a:pt x="513" y="875"/>
                  <a:pt x="410" y="771"/>
                  <a:pt x="410" y="642"/>
                </a:cubicBezTo>
                <a:cubicBezTo>
                  <a:pt x="410" y="514"/>
                  <a:pt x="514" y="410"/>
                  <a:pt x="642" y="41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>
              <a:latin typeface="Gudea" panose="02000000000000000000" pitchFamily="50" charset="0"/>
              <a:ea typeface="Source Sans Pro" panose="020B0503030403020204" pitchFamily="34" charset="0"/>
            </a:endParaRPr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xmlns="" id="{AC8B4077-C1C5-4D77-9B46-B124730217EC}"/>
              </a:ext>
            </a:extLst>
          </p:cNvPr>
          <p:cNvSpPr/>
          <p:nvPr/>
        </p:nvSpPr>
        <p:spPr>
          <a:xfrm>
            <a:off x="741739" y="3272274"/>
            <a:ext cx="640461" cy="640462"/>
          </a:xfrm>
          <a:prstGeom prst="roundRect">
            <a:avLst>
              <a:gd name="adj" fmla="val 26201"/>
            </a:avLst>
          </a:prstGeom>
          <a:solidFill>
            <a:schemeClr val="accent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>
                  <a:lumMod val="50000"/>
                </a:schemeClr>
              </a:solidFill>
              <a:latin typeface="Gudea" panose="02000000000000000000" pitchFamily="50" charset="0"/>
              <a:ea typeface="Source Sans Pro" panose="020B0503030403020204" pitchFamily="34" charset="0"/>
            </a:endParaRPr>
          </a:p>
        </p:txBody>
      </p:sp>
      <p:sp>
        <p:nvSpPr>
          <p:cNvPr id="11" name="Freeform 5">
            <a:extLst>
              <a:ext uri="{FF2B5EF4-FFF2-40B4-BE49-F238E27FC236}">
                <a16:creationId xmlns:a16="http://schemas.microsoft.com/office/drawing/2014/main" xmlns="" id="{6D2ACC76-C5FF-4F38-8163-2625588F6B24}"/>
              </a:ext>
            </a:extLst>
          </p:cNvPr>
          <p:cNvSpPr>
            <a:spLocks noChangeArrowheads="1"/>
          </p:cNvSpPr>
          <p:nvPr/>
        </p:nvSpPr>
        <p:spPr bwMode="auto">
          <a:xfrm>
            <a:off x="943308" y="3423171"/>
            <a:ext cx="237325" cy="338668"/>
          </a:xfrm>
          <a:custGeom>
            <a:avLst/>
            <a:gdLst>
              <a:gd name="T0" fmla="*/ 577 w 816"/>
              <a:gd name="T1" fmla="*/ 323 h 1166"/>
              <a:gd name="T2" fmla="*/ 577 w 816"/>
              <a:gd name="T3" fmla="*/ 293 h 1166"/>
              <a:gd name="T4" fmla="*/ 522 w 816"/>
              <a:gd name="T5" fmla="*/ 238 h 1166"/>
              <a:gd name="T6" fmla="*/ 492 w 816"/>
              <a:gd name="T7" fmla="*/ 238 h 1166"/>
              <a:gd name="T8" fmla="*/ 451 w 816"/>
              <a:gd name="T9" fmla="*/ 279 h 1166"/>
              <a:gd name="T10" fmla="*/ 536 w 816"/>
              <a:gd name="T11" fmla="*/ 364 h 1166"/>
              <a:gd name="T12" fmla="*/ 577 w 816"/>
              <a:gd name="T13" fmla="*/ 323 h 1166"/>
              <a:gd name="T14" fmla="*/ 317 w 816"/>
              <a:gd name="T15" fmla="*/ 582 h 1166"/>
              <a:gd name="T16" fmla="*/ 511 w 816"/>
              <a:gd name="T17" fmla="*/ 388 h 1166"/>
              <a:gd name="T18" fmla="*/ 426 w 816"/>
              <a:gd name="T19" fmla="*/ 304 h 1166"/>
              <a:gd name="T20" fmla="*/ 232 w 816"/>
              <a:gd name="T21" fmla="*/ 498 h 1166"/>
              <a:gd name="T22" fmla="*/ 232 w 816"/>
              <a:gd name="T23" fmla="*/ 582 h 1166"/>
              <a:gd name="T24" fmla="*/ 317 w 816"/>
              <a:gd name="T25" fmla="*/ 582 h 1166"/>
              <a:gd name="T26" fmla="*/ 407 w 816"/>
              <a:gd name="T27" fmla="*/ 0 h 1166"/>
              <a:gd name="T28" fmla="*/ 815 w 816"/>
              <a:gd name="T29" fmla="*/ 407 h 1166"/>
              <a:gd name="T30" fmla="*/ 407 w 816"/>
              <a:gd name="T31" fmla="*/ 1165 h 1166"/>
              <a:gd name="T32" fmla="*/ 0 w 816"/>
              <a:gd name="T33" fmla="*/ 407 h 1166"/>
              <a:gd name="T34" fmla="*/ 407 w 816"/>
              <a:gd name="T35" fmla="*/ 0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816" h="1166">
                <a:moveTo>
                  <a:pt x="577" y="323"/>
                </a:moveTo>
                <a:cubicBezTo>
                  <a:pt x="585" y="314"/>
                  <a:pt x="585" y="301"/>
                  <a:pt x="577" y="293"/>
                </a:cubicBezTo>
                <a:lnTo>
                  <a:pt x="522" y="238"/>
                </a:lnTo>
                <a:cubicBezTo>
                  <a:pt x="514" y="230"/>
                  <a:pt x="500" y="230"/>
                  <a:pt x="492" y="238"/>
                </a:cubicBezTo>
                <a:lnTo>
                  <a:pt x="451" y="279"/>
                </a:lnTo>
                <a:lnTo>
                  <a:pt x="536" y="364"/>
                </a:lnTo>
                <a:lnTo>
                  <a:pt x="577" y="323"/>
                </a:lnTo>
                <a:close/>
                <a:moveTo>
                  <a:pt x="317" y="582"/>
                </a:moveTo>
                <a:lnTo>
                  <a:pt x="511" y="388"/>
                </a:lnTo>
                <a:lnTo>
                  <a:pt x="426" y="304"/>
                </a:lnTo>
                <a:lnTo>
                  <a:pt x="232" y="498"/>
                </a:lnTo>
                <a:lnTo>
                  <a:pt x="232" y="582"/>
                </a:lnTo>
                <a:lnTo>
                  <a:pt x="317" y="582"/>
                </a:lnTo>
                <a:close/>
                <a:moveTo>
                  <a:pt x="407" y="0"/>
                </a:moveTo>
                <a:cubicBezTo>
                  <a:pt x="631" y="0"/>
                  <a:pt x="815" y="183"/>
                  <a:pt x="815" y="407"/>
                </a:cubicBezTo>
                <a:cubicBezTo>
                  <a:pt x="815" y="714"/>
                  <a:pt x="407" y="1165"/>
                  <a:pt x="407" y="1165"/>
                </a:cubicBezTo>
                <a:cubicBezTo>
                  <a:pt x="407" y="1165"/>
                  <a:pt x="0" y="714"/>
                  <a:pt x="0" y="407"/>
                </a:cubicBezTo>
                <a:cubicBezTo>
                  <a:pt x="0" y="183"/>
                  <a:pt x="183" y="0"/>
                  <a:pt x="40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>
              <a:latin typeface="Gudea" panose="02000000000000000000" pitchFamily="50" charset="0"/>
              <a:ea typeface="Source Sans Pro" panose="020B0503030403020204" pitchFamily="34" charset="0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xmlns="" id="{3C01AA95-E8E0-43EC-8FE3-3F35C3B0A3A6}"/>
              </a:ext>
            </a:extLst>
          </p:cNvPr>
          <p:cNvSpPr/>
          <p:nvPr/>
        </p:nvSpPr>
        <p:spPr>
          <a:xfrm>
            <a:off x="4244899" y="3258664"/>
            <a:ext cx="1294510" cy="66768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Source Sans Pro" panose="020B0503030403020204" pitchFamily="34" charset="0"/>
              </a:rPr>
              <a:t>Interactively coordinate proactive e-commerce via process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xmlns="" id="{4CAAFC37-A30B-4ABA-94E1-E8190260DA51}"/>
              </a:ext>
            </a:extLst>
          </p:cNvPr>
          <p:cNvSpPr/>
          <p:nvPr/>
        </p:nvSpPr>
        <p:spPr>
          <a:xfrm>
            <a:off x="1582995" y="3258664"/>
            <a:ext cx="1294510" cy="66768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Source Sans Pro" panose="020B0503030403020204" pitchFamily="34" charset="0"/>
              </a:rPr>
              <a:t>Interactively coordinate proactive e-commerce via process</a:t>
            </a:r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3489528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Gowea">
      <a:dk1>
        <a:srgbClr val="B84343"/>
      </a:dk1>
      <a:lt1>
        <a:sysClr val="window" lastClr="FFFFFF"/>
      </a:lt1>
      <a:dk2>
        <a:srgbClr val="000000"/>
      </a:dk2>
      <a:lt2>
        <a:srgbClr val="F8F8F8"/>
      </a:lt2>
      <a:accent1>
        <a:srgbClr val="F4E0E0"/>
      </a:accent1>
      <a:accent2>
        <a:srgbClr val="85C8CD"/>
      </a:accent2>
      <a:accent3>
        <a:srgbClr val="E1F2F3"/>
      </a:accent3>
      <a:accent4>
        <a:srgbClr val="EC8947"/>
      </a:accent4>
      <a:accent5>
        <a:srgbClr val="FCEBE0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Them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25497</TotalTime>
  <Words>2137</Words>
  <Application>Microsoft Macintosh PowerPoint</Application>
  <PresentationFormat>Widescreen</PresentationFormat>
  <Paragraphs>247</Paragraphs>
  <Slides>42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42</vt:i4>
      </vt:variant>
    </vt:vector>
  </HeadingPairs>
  <TitlesOfParts>
    <vt:vector size="60" baseType="lpstr">
      <vt:lpstr>Arimo</vt:lpstr>
      <vt:lpstr>Calibri</vt:lpstr>
      <vt:lpstr>Gudea</vt:lpstr>
      <vt:lpstr>Karla</vt:lpstr>
      <vt:lpstr>Lao UI</vt:lpstr>
      <vt:lpstr>Latha</vt:lpstr>
      <vt:lpstr>Lato</vt:lpstr>
      <vt:lpstr>Open Sans</vt:lpstr>
      <vt:lpstr>Open Sans Extrabold</vt:lpstr>
      <vt:lpstr>Pacifico</vt:lpstr>
      <vt:lpstr>PT Sans</vt:lpstr>
      <vt:lpstr>Roboto Slab</vt:lpstr>
      <vt:lpstr>SimSun</vt:lpstr>
      <vt:lpstr>Source Sans Pro</vt:lpstr>
      <vt:lpstr>Times New Roman</vt:lpstr>
      <vt:lpstr>Times Sans Serif</vt:lpstr>
      <vt:lpstr>Arial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Dewa Pastika Bagya</dc:creator>
  <cp:lastModifiedBy>Budi Nusyirwan</cp:lastModifiedBy>
  <cp:revision>1646</cp:revision>
  <dcterms:created xsi:type="dcterms:W3CDTF">2018-11-21T06:39:41Z</dcterms:created>
  <dcterms:modified xsi:type="dcterms:W3CDTF">2020-11-19T03:26:06Z</dcterms:modified>
</cp:coreProperties>
</file>