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96" r:id="rId4"/>
    <p:sldId id="263" r:id="rId5"/>
    <p:sldId id="265" r:id="rId6"/>
    <p:sldId id="266" r:id="rId7"/>
    <p:sldId id="270" r:id="rId8"/>
    <p:sldId id="268" r:id="rId9"/>
    <p:sldId id="272" r:id="rId10"/>
    <p:sldId id="271" r:id="rId11"/>
    <p:sldId id="273" r:id="rId12"/>
    <p:sldId id="275" r:id="rId13"/>
    <p:sldId id="277" r:id="rId14"/>
    <p:sldId id="276" r:id="rId15"/>
    <p:sldId id="279" r:id="rId16"/>
    <p:sldId id="278" r:id="rId17"/>
    <p:sldId id="281" r:id="rId18"/>
    <p:sldId id="285" r:id="rId19"/>
    <p:sldId id="283" r:id="rId20"/>
    <p:sldId id="284" r:id="rId21"/>
    <p:sldId id="286" r:id="rId22"/>
    <p:sldId id="288" r:id="rId23"/>
    <p:sldId id="289" r:id="rId24"/>
    <p:sldId id="290" r:id="rId25"/>
    <p:sldId id="291" r:id="rId26"/>
    <p:sldId id="292" r:id="rId27"/>
    <p:sldId id="287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bout Us" id="{6CA6D127-EB0C-4291-918F-050B50ECA3E4}">
          <p14:sldIdLst>
            <p14:sldId id="257"/>
            <p14:sldId id="264"/>
            <p14:sldId id="296"/>
            <p14:sldId id="263"/>
            <p14:sldId id="265"/>
            <p14:sldId id="266"/>
          </p14:sldIdLst>
        </p14:section>
        <p14:section name="Service" id="{C80CC0D9-53B7-462D-A10C-975E40C10DCE}">
          <p14:sldIdLst>
            <p14:sldId id="270"/>
            <p14:sldId id="268"/>
            <p14:sldId id="272"/>
            <p14:sldId id="271"/>
            <p14:sldId id="273"/>
          </p14:sldIdLst>
        </p14:section>
        <p14:section name="Portfolio" id="{857F77F5-3DA5-4868-970D-C07E1C6A3BC6}">
          <p14:sldIdLst>
            <p14:sldId id="275"/>
            <p14:sldId id="277"/>
            <p14:sldId id="276"/>
            <p14:sldId id="279"/>
            <p14:sldId id="278"/>
          </p14:sldIdLst>
        </p14:section>
        <p14:section name="Team" id="{00CCD0E2-E5EE-4E2C-AED3-9F10125AF9D4}">
          <p14:sldIdLst>
            <p14:sldId id="281"/>
            <p14:sldId id="285"/>
            <p14:sldId id="283"/>
            <p14:sldId id="284"/>
            <p14:sldId id="286"/>
          </p14:sldIdLst>
        </p14:section>
        <p14:section name="Mockup" id="{C73FBE0F-86CB-479F-98C5-E6CB001A3FC6}">
          <p14:sldIdLst>
            <p14:sldId id="288"/>
            <p14:sldId id="289"/>
            <p14:sldId id="290"/>
            <p14:sldId id="291"/>
          </p14:sldIdLst>
        </p14:section>
        <p14:section name="Chart" id="{32C8D051-B6F9-4C57-A164-40E061A31843}">
          <p14:sldIdLst>
            <p14:sldId id="292"/>
            <p14:sldId id="287"/>
          </p14:sldIdLst>
        </p14:section>
        <p14:section name="Infographic" id="{213FC162-D5AD-4531-AC9F-0AC6D0898076}">
          <p14:sldIdLst>
            <p14:sldId id="293"/>
            <p14:sldId id="294"/>
          </p14:sldIdLst>
        </p14:section>
        <p14:section name="Thank" id="{A240D867-8B22-43B1-9CE0-BE93FE7584D7}">
          <p14:sldIdLst>
            <p14:sldId id="29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MO" lastIdx="2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 snapToGrid="0">
      <p:cViewPr>
        <p:scale>
          <a:sx n="50" d="100"/>
          <a:sy n="50" d="100"/>
        </p:scale>
        <p:origin x="2838" y="14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B9-4621-ABEE-478EE1F5E1A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25000"/>
                <a:lumOff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AB9-4621-ABEE-478EE1F5E1A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AB9-4621-ABEE-478EE1F5E1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9716304"/>
        <c:axId val="2113132768"/>
      </c:barChart>
      <c:catAx>
        <c:axId val="459716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>
                    <a:lumMod val="25000"/>
                    <a:lumOff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113132768"/>
        <c:crosses val="autoZero"/>
        <c:auto val="1"/>
        <c:lblAlgn val="ctr"/>
        <c:lblOffset val="100"/>
        <c:noMultiLvlLbl val="0"/>
      </c:catAx>
      <c:valAx>
        <c:axId val="2113132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75000"/>
                  <a:lumOff val="2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>
                    <a:lumMod val="25000"/>
                    <a:lumOff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459716304"/>
        <c:crosses val="autoZero"/>
        <c:crossBetween val="between"/>
      </c:valAx>
      <c:spPr>
        <a:noFill/>
        <a:ln>
          <a:solidFill>
            <a:schemeClr val="bg2">
              <a:lumMod val="75000"/>
              <a:lumOff val="25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2">
                <a:lumMod val="25000"/>
                <a:lumOff val="75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01-4311-ADD5-BD7EAD150A6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01-4311-ADD5-BD7EAD150A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4593664"/>
        <c:axId val="49669856"/>
      </c:areaChart>
      <c:dateAx>
        <c:axId val="182459366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49669856"/>
        <c:crosses val="autoZero"/>
        <c:auto val="1"/>
        <c:lblOffset val="100"/>
        <c:baseTimeUnit val="months"/>
      </c:dateAx>
      <c:valAx>
        <c:axId val="49669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75000"/>
                  <a:lumOff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824593664"/>
        <c:crosses val="autoZero"/>
        <c:crossBetween val="midCat"/>
      </c:valAx>
      <c:spPr>
        <a:noFill/>
        <a:ln>
          <a:solidFill>
            <a:schemeClr val="bg2">
              <a:lumMod val="75000"/>
              <a:lumOff val="25000"/>
            </a:schemeClr>
          </a:solidFill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742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B06136-C85F-46E9-9A79-332348F7BD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8" t="13185" r="35812" b="38333"/>
          <a:stretch>
            <a:fillRect/>
          </a:stretch>
        </p:blipFill>
        <p:spPr>
          <a:xfrm>
            <a:off x="959281" y="904218"/>
            <a:ext cx="6866578" cy="3324883"/>
          </a:xfrm>
          <a:custGeom>
            <a:avLst/>
            <a:gdLst>
              <a:gd name="connsiteX0" fmla="*/ 0 w 6866578"/>
              <a:gd name="connsiteY0" fmla="*/ 0 h 3324883"/>
              <a:gd name="connsiteX1" fmla="*/ 6866578 w 6866578"/>
              <a:gd name="connsiteY1" fmla="*/ 0 h 3324883"/>
              <a:gd name="connsiteX2" fmla="*/ 6866578 w 6866578"/>
              <a:gd name="connsiteY2" fmla="*/ 3324883 h 3324883"/>
              <a:gd name="connsiteX3" fmla="*/ 0 w 6866578"/>
              <a:gd name="connsiteY3" fmla="*/ 3324883 h 3324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66578" h="3324883">
                <a:moveTo>
                  <a:pt x="0" y="0"/>
                </a:moveTo>
                <a:lnTo>
                  <a:pt x="6866578" y="0"/>
                </a:lnTo>
                <a:lnTo>
                  <a:pt x="6866578" y="3324883"/>
                </a:lnTo>
                <a:lnTo>
                  <a:pt x="0" y="332488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3179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1132EC-2056-4099-B7AE-91031AC482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0" t="11270" r="66127" b="11270"/>
          <a:stretch>
            <a:fillRect/>
          </a:stretch>
        </p:blipFill>
        <p:spPr>
          <a:xfrm>
            <a:off x="770529" y="772889"/>
            <a:ext cx="3359270" cy="5312225"/>
          </a:xfrm>
          <a:custGeom>
            <a:avLst/>
            <a:gdLst>
              <a:gd name="connsiteX0" fmla="*/ 0 w 3359270"/>
              <a:gd name="connsiteY0" fmla="*/ 0 h 5312225"/>
              <a:gd name="connsiteX1" fmla="*/ 3359270 w 3359270"/>
              <a:gd name="connsiteY1" fmla="*/ 0 h 5312225"/>
              <a:gd name="connsiteX2" fmla="*/ 3359270 w 3359270"/>
              <a:gd name="connsiteY2" fmla="*/ 5312225 h 5312225"/>
              <a:gd name="connsiteX3" fmla="*/ 0 w 3359270"/>
              <a:gd name="connsiteY3" fmla="*/ 5312225 h 531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9270" h="5312225">
                <a:moveTo>
                  <a:pt x="0" y="0"/>
                </a:moveTo>
                <a:lnTo>
                  <a:pt x="3359270" y="0"/>
                </a:lnTo>
                <a:lnTo>
                  <a:pt x="3359270" y="5312225"/>
                </a:lnTo>
                <a:lnTo>
                  <a:pt x="0" y="53122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28553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251D1F5-C521-43A7-9C1B-290DC6ED28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3" r="65678" b="41817"/>
          <a:stretch>
            <a:fillRect/>
          </a:stretch>
        </p:blipFill>
        <p:spPr>
          <a:xfrm>
            <a:off x="800100" y="0"/>
            <a:ext cx="3384442" cy="3990200"/>
          </a:xfrm>
          <a:custGeom>
            <a:avLst/>
            <a:gdLst>
              <a:gd name="connsiteX0" fmla="*/ 0 w 3384442"/>
              <a:gd name="connsiteY0" fmla="*/ 0 h 3990200"/>
              <a:gd name="connsiteX1" fmla="*/ 3384442 w 3384442"/>
              <a:gd name="connsiteY1" fmla="*/ 0 h 3990200"/>
              <a:gd name="connsiteX2" fmla="*/ 3384442 w 3384442"/>
              <a:gd name="connsiteY2" fmla="*/ 3990200 h 3990200"/>
              <a:gd name="connsiteX3" fmla="*/ 0 w 3384442"/>
              <a:gd name="connsiteY3" fmla="*/ 3990200 h 399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4442" h="3990200">
                <a:moveTo>
                  <a:pt x="0" y="0"/>
                </a:moveTo>
                <a:lnTo>
                  <a:pt x="3384442" y="0"/>
                </a:lnTo>
                <a:lnTo>
                  <a:pt x="3384442" y="3990200"/>
                </a:lnTo>
                <a:lnTo>
                  <a:pt x="0" y="39902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43066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2CDCCB3-A7F0-4DA7-A0C4-3B1F0F1047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4" t="13471" r="1058" b="1881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0C886DB-C57B-44EF-801A-863BD5F84C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3" t="9818" r="15657" b="3568"/>
          <a:stretch>
            <a:fillRect/>
          </a:stretch>
        </p:blipFill>
        <p:spPr>
          <a:xfrm>
            <a:off x="1028701" y="714055"/>
            <a:ext cx="2607521" cy="2607521"/>
          </a:xfrm>
          <a:custGeom>
            <a:avLst/>
            <a:gdLst>
              <a:gd name="connsiteX0" fmla="*/ 0 w 2607521"/>
              <a:gd name="connsiteY0" fmla="*/ 0 h 2607521"/>
              <a:gd name="connsiteX1" fmla="*/ 2607521 w 2607521"/>
              <a:gd name="connsiteY1" fmla="*/ 0 h 2607521"/>
              <a:gd name="connsiteX2" fmla="*/ 2607521 w 2607521"/>
              <a:gd name="connsiteY2" fmla="*/ 2607521 h 2607521"/>
              <a:gd name="connsiteX3" fmla="*/ 0 w 2607521"/>
              <a:gd name="connsiteY3" fmla="*/ 2607521 h 2607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7521" h="2607521">
                <a:moveTo>
                  <a:pt x="0" y="0"/>
                </a:moveTo>
                <a:lnTo>
                  <a:pt x="2607521" y="0"/>
                </a:lnTo>
                <a:lnTo>
                  <a:pt x="2607521" y="2607521"/>
                </a:lnTo>
                <a:lnTo>
                  <a:pt x="0" y="2607521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C6A3D9F-74CB-45CB-86C2-A9D1EE3989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8" t="9165" r="17098" b="13387"/>
          <a:stretch>
            <a:fillRect/>
          </a:stretch>
        </p:blipFill>
        <p:spPr>
          <a:xfrm>
            <a:off x="3840907" y="989967"/>
            <a:ext cx="2331609" cy="2331609"/>
          </a:xfrm>
          <a:custGeom>
            <a:avLst/>
            <a:gdLst>
              <a:gd name="connsiteX0" fmla="*/ 0 w 2331609"/>
              <a:gd name="connsiteY0" fmla="*/ 0 h 2331609"/>
              <a:gd name="connsiteX1" fmla="*/ 2331609 w 2331609"/>
              <a:gd name="connsiteY1" fmla="*/ 0 h 2331609"/>
              <a:gd name="connsiteX2" fmla="*/ 2331609 w 2331609"/>
              <a:gd name="connsiteY2" fmla="*/ 2331609 h 2331609"/>
              <a:gd name="connsiteX3" fmla="*/ 0 w 2331609"/>
              <a:gd name="connsiteY3" fmla="*/ 2331609 h 2331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1609" h="2331609">
                <a:moveTo>
                  <a:pt x="0" y="0"/>
                </a:moveTo>
                <a:lnTo>
                  <a:pt x="2331609" y="0"/>
                </a:lnTo>
                <a:lnTo>
                  <a:pt x="2331609" y="2331609"/>
                </a:lnTo>
                <a:lnTo>
                  <a:pt x="0" y="2331609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153AB16-6099-4004-B5DE-F7DE2AF572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8" t="11276" r="17098" b="11276"/>
          <a:stretch>
            <a:fillRect/>
          </a:stretch>
        </p:blipFill>
        <p:spPr>
          <a:xfrm>
            <a:off x="3840907" y="3535158"/>
            <a:ext cx="2331609" cy="2331609"/>
          </a:xfrm>
          <a:custGeom>
            <a:avLst/>
            <a:gdLst>
              <a:gd name="connsiteX0" fmla="*/ 0 w 2331609"/>
              <a:gd name="connsiteY0" fmla="*/ 0 h 2331609"/>
              <a:gd name="connsiteX1" fmla="*/ 2331609 w 2331609"/>
              <a:gd name="connsiteY1" fmla="*/ 0 h 2331609"/>
              <a:gd name="connsiteX2" fmla="*/ 2331609 w 2331609"/>
              <a:gd name="connsiteY2" fmla="*/ 2331609 h 2331609"/>
              <a:gd name="connsiteX3" fmla="*/ 0 w 2331609"/>
              <a:gd name="connsiteY3" fmla="*/ 2331609 h 2331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1609" h="2331609">
                <a:moveTo>
                  <a:pt x="0" y="0"/>
                </a:moveTo>
                <a:lnTo>
                  <a:pt x="2331609" y="0"/>
                </a:lnTo>
                <a:lnTo>
                  <a:pt x="2331609" y="2331609"/>
                </a:lnTo>
                <a:lnTo>
                  <a:pt x="0" y="2331609"/>
                </a:lnTo>
                <a:close/>
              </a:path>
            </a:pathLst>
          </a:cu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646D399-3CDB-4763-9BD2-252F6319E0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0" t="13345" r="15657" b="9207"/>
          <a:stretch>
            <a:fillRect/>
          </a:stretch>
        </p:blipFill>
        <p:spPr>
          <a:xfrm>
            <a:off x="1304614" y="3535158"/>
            <a:ext cx="2331609" cy="2331609"/>
          </a:xfrm>
          <a:custGeom>
            <a:avLst/>
            <a:gdLst>
              <a:gd name="connsiteX0" fmla="*/ 0 w 2331609"/>
              <a:gd name="connsiteY0" fmla="*/ 0 h 2331609"/>
              <a:gd name="connsiteX1" fmla="*/ 2331609 w 2331609"/>
              <a:gd name="connsiteY1" fmla="*/ 0 h 2331609"/>
              <a:gd name="connsiteX2" fmla="*/ 2331609 w 2331609"/>
              <a:gd name="connsiteY2" fmla="*/ 2331609 h 2331609"/>
              <a:gd name="connsiteX3" fmla="*/ 0 w 2331609"/>
              <a:gd name="connsiteY3" fmla="*/ 2331609 h 2331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1609" h="2331609">
                <a:moveTo>
                  <a:pt x="0" y="0"/>
                </a:moveTo>
                <a:lnTo>
                  <a:pt x="2331609" y="0"/>
                </a:lnTo>
                <a:lnTo>
                  <a:pt x="2331609" y="2331609"/>
                </a:lnTo>
                <a:lnTo>
                  <a:pt x="0" y="233160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79354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350F66E-348D-4E32-B70A-D2D74EE921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9" t="10235" r="25624" b="10235"/>
          <a:stretch>
            <a:fillRect/>
          </a:stretch>
        </p:blipFill>
        <p:spPr>
          <a:xfrm>
            <a:off x="2427834" y="701902"/>
            <a:ext cx="2616200" cy="5454197"/>
          </a:xfrm>
          <a:custGeom>
            <a:avLst/>
            <a:gdLst>
              <a:gd name="connsiteX0" fmla="*/ 0 w 2616200"/>
              <a:gd name="connsiteY0" fmla="*/ 0 h 5454197"/>
              <a:gd name="connsiteX1" fmla="*/ 2616200 w 2616200"/>
              <a:gd name="connsiteY1" fmla="*/ 0 h 5454197"/>
              <a:gd name="connsiteX2" fmla="*/ 2616200 w 2616200"/>
              <a:gd name="connsiteY2" fmla="*/ 5454197 h 5454197"/>
              <a:gd name="connsiteX3" fmla="*/ 0 w 2616200"/>
              <a:gd name="connsiteY3" fmla="*/ 5454197 h 5454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6200" h="5454197">
                <a:moveTo>
                  <a:pt x="0" y="0"/>
                </a:moveTo>
                <a:lnTo>
                  <a:pt x="2616200" y="0"/>
                </a:lnTo>
                <a:lnTo>
                  <a:pt x="2616200" y="5454197"/>
                </a:lnTo>
                <a:lnTo>
                  <a:pt x="0" y="5454197"/>
                </a:ln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F2BE3E-00CF-4D6D-8A50-6C670243DD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6" t="26207" r="40887" b="35669"/>
          <a:stretch>
            <a:fillRect/>
          </a:stretch>
        </p:blipFill>
        <p:spPr>
          <a:xfrm>
            <a:off x="8864598" y="701903"/>
            <a:ext cx="2616200" cy="2614552"/>
          </a:xfrm>
          <a:custGeom>
            <a:avLst/>
            <a:gdLst>
              <a:gd name="connsiteX0" fmla="*/ 0 w 2616200"/>
              <a:gd name="connsiteY0" fmla="*/ 0 h 2614552"/>
              <a:gd name="connsiteX1" fmla="*/ 2616200 w 2616200"/>
              <a:gd name="connsiteY1" fmla="*/ 0 h 2614552"/>
              <a:gd name="connsiteX2" fmla="*/ 2616200 w 2616200"/>
              <a:gd name="connsiteY2" fmla="*/ 2614552 h 2614552"/>
              <a:gd name="connsiteX3" fmla="*/ 0 w 2616200"/>
              <a:gd name="connsiteY3" fmla="*/ 2614552 h 261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6200" h="2614552">
                <a:moveTo>
                  <a:pt x="0" y="0"/>
                </a:moveTo>
                <a:lnTo>
                  <a:pt x="2616200" y="0"/>
                </a:lnTo>
                <a:lnTo>
                  <a:pt x="2616200" y="2614552"/>
                </a:lnTo>
                <a:lnTo>
                  <a:pt x="0" y="261455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17764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B1241F3-39D8-495A-875F-B8B80B493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4" t="21424" r="35875" b="14695"/>
          <a:stretch>
            <a:fillRect/>
          </a:stretch>
        </p:blipFill>
        <p:spPr>
          <a:xfrm>
            <a:off x="3903177" y="834153"/>
            <a:ext cx="3914903" cy="2487273"/>
          </a:xfrm>
          <a:custGeom>
            <a:avLst/>
            <a:gdLst>
              <a:gd name="connsiteX0" fmla="*/ 0 w 3914903"/>
              <a:gd name="connsiteY0" fmla="*/ 0 h 2487273"/>
              <a:gd name="connsiteX1" fmla="*/ 3914903 w 3914903"/>
              <a:gd name="connsiteY1" fmla="*/ 0 h 2487273"/>
              <a:gd name="connsiteX2" fmla="*/ 3914903 w 3914903"/>
              <a:gd name="connsiteY2" fmla="*/ 2487273 h 2487273"/>
              <a:gd name="connsiteX3" fmla="*/ 0 w 3914903"/>
              <a:gd name="connsiteY3" fmla="*/ 2487273 h 2487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903" h="2487273">
                <a:moveTo>
                  <a:pt x="0" y="0"/>
                </a:moveTo>
                <a:lnTo>
                  <a:pt x="3914903" y="0"/>
                </a:lnTo>
                <a:lnTo>
                  <a:pt x="3914903" y="2487273"/>
                </a:lnTo>
                <a:lnTo>
                  <a:pt x="0" y="2487273"/>
                </a:ln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7CCD9A-9A39-412B-BA38-191983CD8F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7" t="19452" r="36613" b="16666"/>
          <a:stretch>
            <a:fillRect/>
          </a:stretch>
        </p:blipFill>
        <p:spPr>
          <a:xfrm>
            <a:off x="3903177" y="3538334"/>
            <a:ext cx="3914903" cy="2487273"/>
          </a:xfrm>
          <a:custGeom>
            <a:avLst/>
            <a:gdLst>
              <a:gd name="connsiteX0" fmla="*/ 0 w 3914903"/>
              <a:gd name="connsiteY0" fmla="*/ 0 h 2487273"/>
              <a:gd name="connsiteX1" fmla="*/ 3914903 w 3914903"/>
              <a:gd name="connsiteY1" fmla="*/ 0 h 2487273"/>
              <a:gd name="connsiteX2" fmla="*/ 3914903 w 3914903"/>
              <a:gd name="connsiteY2" fmla="*/ 2487273 h 2487273"/>
              <a:gd name="connsiteX3" fmla="*/ 0 w 3914903"/>
              <a:gd name="connsiteY3" fmla="*/ 2487273 h 2487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903" h="2487273">
                <a:moveTo>
                  <a:pt x="0" y="0"/>
                </a:moveTo>
                <a:lnTo>
                  <a:pt x="3914903" y="0"/>
                </a:lnTo>
                <a:lnTo>
                  <a:pt x="3914903" y="2487273"/>
                </a:lnTo>
                <a:lnTo>
                  <a:pt x="0" y="248727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05960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1A9F58A-21FD-435B-8587-5CC7A4533D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5" t="24138" r="23086" b="9019"/>
          <a:stretch>
            <a:fillRect/>
          </a:stretch>
        </p:blipFill>
        <p:spPr>
          <a:xfrm>
            <a:off x="8991598" y="866774"/>
            <a:ext cx="2400304" cy="2400302"/>
          </a:xfrm>
          <a:custGeom>
            <a:avLst/>
            <a:gdLst>
              <a:gd name="connsiteX0" fmla="*/ 0 w 2400304"/>
              <a:gd name="connsiteY0" fmla="*/ 0 h 2400302"/>
              <a:gd name="connsiteX1" fmla="*/ 2400304 w 2400304"/>
              <a:gd name="connsiteY1" fmla="*/ 0 h 2400302"/>
              <a:gd name="connsiteX2" fmla="*/ 2400304 w 2400304"/>
              <a:gd name="connsiteY2" fmla="*/ 2400302 h 2400302"/>
              <a:gd name="connsiteX3" fmla="*/ 0 w 2400304"/>
              <a:gd name="connsiteY3" fmla="*/ 2400302 h 240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0304" h="2400302">
                <a:moveTo>
                  <a:pt x="0" y="0"/>
                </a:moveTo>
                <a:lnTo>
                  <a:pt x="2400304" y="0"/>
                </a:lnTo>
                <a:lnTo>
                  <a:pt x="2400304" y="2400302"/>
                </a:lnTo>
                <a:lnTo>
                  <a:pt x="0" y="2400302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7FD67A-0F16-4A33-95BB-6AA7312BE7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1" t="19894" r="15371" b="13263"/>
          <a:stretch>
            <a:fillRect/>
          </a:stretch>
        </p:blipFill>
        <p:spPr>
          <a:xfrm>
            <a:off x="8991598" y="3590924"/>
            <a:ext cx="2400304" cy="2400302"/>
          </a:xfrm>
          <a:custGeom>
            <a:avLst/>
            <a:gdLst>
              <a:gd name="connsiteX0" fmla="*/ 0 w 2400304"/>
              <a:gd name="connsiteY0" fmla="*/ 0 h 2400302"/>
              <a:gd name="connsiteX1" fmla="*/ 2400304 w 2400304"/>
              <a:gd name="connsiteY1" fmla="*/ 0 h 2400302"/>
              <a:gd name="connsiteX2" fmla="*/ 2400304 w 2400304"/>
              <a:gd name="connsiteY2" fmla="*/ 2400302 h 2400302"/>
              <a:gd name="connsiteX3" fmla="*/ 0 w 2400304"/>
              <a:gd name="connsiteY3" fmla="*/ 2400302 h 240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0304" h="2400302">
                <a:moveTo>
                  <a:pt x="0" y="0"/>
                </a:moveTo>
                <a:lnTo>
                  <a:pt x="2400304" y="0"/>
                </a:lnTo>
                <a:lnTo>
                  <a:pt x="2400304" y="2400302"/>
                </a:lnTo>
                <a:lnTo>
                  <a:pt x="0" y="2400302"/>
                </a:lnTo>
                <a:close/>
              </a:path>
            </a:pathLst>
          </a:cu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D5AB9C-3315-41BF-87F3-5C1C07A40D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1" t="8225" r="26346" b="23960"/>
          <a:stretch>
            <a:fillRect/>
          </a:stretch>
        </p:blipFill>
        <p:spPr>
          <a:xfrm>
            <a:off x="4840084" y="866775"/>
            <a:ext cx="3886200" cy="4162426"/>
          </a:xfrm>
          <a:custGeom>
            <a:avLst/>
            <a:gdLst>
              <a:gd name="connsiteX0" fmla="*/ 0 w 3886200"/>
              <a:gd name="connsiteY0" fmla="*/ 0 h 4162426"/>
              <a:gd name="connsiteX1" fmla="*/ 3886200 w 3886200"/>
              <a:gd name="connsiteY1" fmla="*/ 0 h 4162426"/>
              <a:gd name="connsiteX2" fmla="*/ 3886200 w 3886200"/>
              <a:gd name="connsiteY2" fmla="*/ 4162426 h 4162426"/>
              <a:gd name="connsiteX3" fmla="*/ 0 w 3886200"/>
              <a:gd name="connsiteY3" fmla="*/ 4162426 h 416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0" h="4162426">
                <a:moveTo>
                  <a:pt x="0" y="0"/>
                </a:moveTo>
                <a:lnTo>
                  <a:pt x="3886200" y="0"/>
                </a:lnTo>
                <a:lnTo>
                  <a:pt x="3886200" y="4162426"/>
                </a:lnTo>
                <a:lnTo>
                  <a:pt x="0" y="416242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18122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85BEB92-72DA-43C1-B51A-9C4AD9B475D2}"/>
              </a:ext>
            </a:extLst>
          </p:cNvPr>
          <p:cNvGrpSpPr/>
          <p:nvPr userDrawn="1"/>
        </p:nvGrpSpPr>
        <p:grpSpPr>
          <a:xfrm>
            <a:off x="0" y="685799"/>
            <a:ext cx="12192000" cy="6172200"/>
            <a:chOff x="0" y="685799"/>
            <a:chExt cx="12192000" cy="6172200"/>
          </a:xfrm>
        </p:grpSpPr>
        <p:sp>
          <p:nvSpPr>
            <p:cNvPr id="5" name="Parallelogram 4">
              <a:extLst>
                <a:ext uri="{FF2B5EF4-FFF2-40B4-BE49-F238E27FC236}">
                  <a16:creationId xmlns:a16="http://schemas.microsoft.com/office/drawing/2014/main" id="{ECD7D005-38D0-49E9-AFC1-4F45AA288D4F}"/>
                </a:ext>
              </a:extLst>
            </p:cNvPr>
            <p:cNvSpPr/>
            <p:nvPr/>
          </p:nvSpPr>
          <p:spPr>
            <a:xfrm rot="16200000">
              <a:off x="8375036" y="3041036"/>
              <a:ext cx="3849327" cy="3784600"/>
            </a:xfrm>
            <a:prstGeom prst="parallelogram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Parallelogram 5">
              <a:extLst>
                <a:ext uri="{FF2B5EF4-FFF2-40B4-BE49-F238E27FC236}">
                  <a16:creationId xmlns:a16="http://schemas.microsoft.com/office/drawing/2014/main" id="{73DC599D-D9BB-472F-A5D1-0FFBCCA95E91}"/>
                </a:ext>
              </a:extLst>
            </p:cNvPr>
            <p:cNvSpPr/>
            <p:nvPr/>
          </p:nvSpPr>
          <p:spPr>
            <a:xfrm rot="16200000">
              <a:off x="-42607" y="728406"/>
              <a:ext cx="3447845" cy="3362632"/>
            </a:xfrm>
            <a:prstGeom prst="parallelogram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A2B9C49-8654-46D0-A718-50FC68E979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3" t="3919" r="9090" b="46583"/>
          <a:stretch>
            <a:fillRect/>
          </a:stretch>
        </p:blipFill>
        <p:spPr>
          <a:xfrm>
            <a:off x="983226" y="1238865"/>
            <a:ext cx="4749174" cy="2894780"/>
          </a:xfrm>
          <a:custGeom>
            <a:avLst/>
            <a:gdLst>
              <a:gd name="connsiteX0" fmla="*/ 0 w 4749174"/>
              <a:gd name="connsiteY0" fmla="*/ 0 h 2894780"/>
              <a:gd name="connsiteX1" fmla="*/ 4749174 w 4749174"/>
              <a:gd name="connsiteY1" fmla="*/ 0 h 2894780"/>
              <a:gd name="connsiteX2" fmla="*/ 4749174 w 4749174"/>
              <a:gd name="connsiteY2" fmla="*/ 2894780 h 2894780"/>
              <a:gd name="connsiteX3" fmla="*/ 0 w 4749174"/>
              <a:gd name="connsiteY3" fmla="*/ 2894780 h 289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9174" h="2894780">
                <a:moveTo>
                  <a:pt x="0" y="0"/>
                </a:moveTo>
                <a:lnTo>
                  <a:pt x="4749174" y="0"/>
                </a:lnTo>
                <a:lnTo>
                  <a:pt x="4749174" y="2894780"/>
                </a:lnTo>
                <a:lnTo>
                  <a:pt x="0" y="2894780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0D11F8-C635-4D63-B86F-8862A8E919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1" t="42813" r="24959" b="7690"/>
          <a:stretch>
            <a:fillRect/>
          </a:stretch>
        </p:blipFill>
        <p:spPr>
          <a:xfrm>
            <a:off x="6953146" y="3008672"/>
            <a:ext cx="4255629" cy="2894780"/>
          </a:xfrm>
          <a:custGeom>
            <a:avLst/>
            <a:gdLst>
              <a:gd name="connsiteX0" fmla="*/ 0 w 4255629"/>
              <a:gd name="connsiteY0" fmla="*/ 0 h 2894780"/>
              <a:gd name="connsiteX1" fmla="*/ 4255629 w 4255629"/>
              <a:gd name="connsiteY1" fmla="*/ 0 h 2894780"/>
              <a:gd name="connsiteX2" fmla="*/ 4255629 w 4255629"/>
              <a:gd name="connsiteY2" fmla="*/ 2894780 h 2894780"/>
              <a:gd name="connsiteX3" fmla="*/ 0 w 4255629"/>
              <a:gd name="connsiteY3" fmla="*/ 2894780 h 289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5629" h="2894780">
                <a:moveTo>
                  <a:pt x="0" y="0"/>
                </a:moveTo>
                <a:lnTo>
                  <a:pt x="4255629" y="0"/>
                </a:lnTo>
                <a:lnTo>
                  <a:pt x="4255629" y="2894780"/>
                </a:lnTo>
                <a:lnTo>
                  <a:pt x="0" y="289478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032981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7F692C-B26B-465A-95A3-A8E72C733B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" t="7094" r="14531" b="10526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98F4B7-48E6-47A3-BADF-DE2B18253B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39" t="19722" r="27864" b="9167"/>
          <a:stretch>
            <a:fillRect/>
          </a:stretch>
        </p:blipFill>
        <p:spPr>
          <a:xfrm>
            <a:off x="1643064" y="990602"/>
            <a:ext cx="4218041" cy="4876796"/>
          </a:xfrm>
          <a:custGeom>
            <a:avLst/>
            <a:gdLst>
              <a:gd name="connsiteX0" fmla="*/ 0 w 4218041"/>
              <a:gd name="connsiteY0" fmla="*/ 0 h 4876796"/>
              <a:gd name="connsiteX1" fmla="*/ 4218041 w 4218041"/>
              <a:gd name="connsiteY1" fmla="*/ 0 h 4876796"/>
              <a:gd name="connsiteX2" fmla="*/ 4218041 w 4218041"/>
              <a:gd name="connsiteY2" fmla="*/ 4876796 h 4876796"/>
              <a:gd name="connsiteX3" fmla="*/ 0 w 4218041"/>
              <a:gd name="connsiteY3" fmla="*/ 4876796 h 4876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8041" h="4876796">
                <a:moveTo>
                  <a:pt x="0" y="0"/>
                </a:moveTo>
                <a:lnTo>
                  <a:pt x="4218041" y="0"/>
                </a:lnTo>
                <a:lnTo>
                  <a:pt x="4218041" y="4876796"/>
                </a:lnTo>
                <a:lnTo>
                  <a:pt x="0" y="487679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65246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AE71264-FA39-4C58-97D7-5DA7B6C41999}"/>
              </a:ext>
            </a:extLst>
          </p:cNvPr>
          <p:cNvSpPr/>
          <p:nvPr userDrawn="1"/>
        </p:nvSpPr>
        <p:spPr>
          <a:xfrm>
            <a:off x="-1" y="0"/>
            <a:ext cx="445717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49FE7B8-AD86-41F9-AA41-CE403F7C69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8" t="8031" r="9186" b="5624"/>
          <a:stretch>
            <a:fillRect/>
          </a:stretch>
        </p:blipFill>
        <p:spPr>
          <a:xfrm>
            <a:off x="1772975" y="2361988"/>
            <a:ext cx="2684207" cy="3684530"/>
          </a:xfrm>
          <a:custGeom>
            <a:avLst/>
            <a:gdLst>
              <a:gd name="connsiteX0" fmla="*/ 0 w 2684207"/>
              <a:gd name="connsiteY0" fmla="*/ 0 h 3684530"/>
              <a:gd name="connsiteX1" fmla="*/ 2684207 w 2684207"/>
              <a:gd name="connsiteY1" fmla="*/ 0 h 3684530"/>
              <a:gd name="connsiteX2" fmla="*/ 2684207 w 2684207"/>
              <a:gd name="connsiteY2" fmla="*/ 3684530 h 3684530"/>
              <a:gd name="connsiteX3" fmla="*/ 0 w 2684207"/>
              <a:gd name="connsiteY3" fmla="*/ 3684530 h 368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4207" h="3684530">
                <a:moveTo>
                  <a:pt x="0" y="0"/>
                </a:moveTo>
                <a:lnTo>
                  <a:pt x="2684207" y="0"/>
                </a:lnTo>
                <a:lnTo>
                  <a:pt x="2684207" y="3684530"/>
                </a:lnTo>
                <a:lnTo>
                  <a:pt x="0" y="3684530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8E6DD15-9177-436F-AD9B-F180B18736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2" t="6827" r="4892" b="6827"/>
          <a:stretch>
            <a:fillRect/>
          </a:stretch>
        </p:blipFill>
        <p:spPr>
          <a:xfrm>
            <a:off x="4753898" y="2361988"/>
            <a:ext cx="2684207" cy="3684530"/>
          </a:xfrm>
          <a:custGeom>
            <a:avLst/>
            <a:gdLst>
              <a:gd name="connsiteX0" fmla="*/ 0 w 2684207"/>
              <a:gd name="connsiteY0" fmla="*/ 0 h 3684530"/>
              <a:gd name="connsiteX1" fmla="*/ 2684207 w 2684207"/>
              <a:gd name="connsiteY1" fmla="*/ 0 h 3684530"/>
              <a:gd name="connsiteX2" fmla="*/ 2684207 w 2684207"/>
              <a:gd name="connsiteY2" fmla="*/ 3684530 h 3684530"/>
              <a:gd name="connsiteX3" fmla="*/ 0 w 2684207"/>
              <a:gd name="connsiteY3" fmla="*/ 3684530 h 368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4207" h="3684530">
                <a:moveTo>
                  <a:pt x="0" y="0"/>
                </a:moveTo>
                <a:lnTo>
                  <a:pt x="2684207" y="0"/>
                </a:lnTo>
                <a:lnTo>
                  <a:pt x="2684207" y="3684530"/>
                </a:lnTo>
                <a:lnTo>
                  <a:pt x="0" y="3684530"/>
                </a:lnTo>
                <a:close/>
              </a:path>
            </a:pathLst>
          </a:cu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E785D3E-9CA3-4AAA-8BC5-B3888D2677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2" t="6827" r="6173" b="6827"/>
          <a:stretch>
            <a:fillRect/>
          </a:stretch>
        </p:blipFill>
        <p:spPr>
          <a:xfrm>
            <a:off x="7734822" y="2361988"/>
            <a:ext cx="2684207" cy="3684530"/>
          </a:xfrm>
          <a:custGeom>
            <a:avLst/>
            <a:gdLst>
              <a:gd name="connsiteX0" fmla="*/ 0 w 2684207"/>
              <a:gd name="connsiteY0" fmla="*/ 0 h 3684530"/>
              <a:gd name="connsiteX1" fmla="*/ 2684207 w 2684207"/>
              <a:gd name="connsiteY1" fmla="*/ 0 h 3684530"/>
              <a:gd name="connsiteX2" fmla="*/ 2684207 w 2684207"/>
              <a:gd name="connsiteY2" fmla="*/ 3684530 h 3684530"/>
              <a:gd name="connsiteX3" fmla="*/ 0 w 2684207"/>
              <a:gd name="connsiteY3" fmla="*/ 3684530 h 368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4207" h="3684530">
                <a:moveTo>
                  <a:pt x="0" y="0"/>
                </a:moveTo>
                <a:lnTo>
                  <a:pt x="2684207" y="0"/>
                </a:lnTo>
                <a:lnTo>
                  <a:pt x="2684207" y="3684530"/>
                </a:lnTo>
                <a:lnTo>
                  <a:pt x="0" y="368453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68660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1A1251-D595-445F-8605-6B3AC52069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502977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1F82EF4-D958-4CF7-A2ED-13FC36A082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4" t="20070" r="17765" b="11208"/>
          <a:stretch>
            <a:fillRect/>
          </a:stretch>
        </p:blipFill>
        <p:spPr>
          <a:xfrm>
            <a:off x="1084604" y="1085851"/>
            <a:ext cx="2690862" cy="3717959"/>
          </a:xfrm>
          <a:custGeom>
            <a:avLst/>
            <a:gdLst>
              <a:gd name="connsiteX0" fmla="*/ 0 w 2690862"/>
              <a:gd name="connsiteY0" fmla="*/ 0 h 3717959"/>
              <a:gd name="connsiteX1" fmla="*/ 2690862 w 2690862"/>
              <a:gd name="connsiteY1" fmla="*/ 0 h 3717959"/>
              <a:gd name="connsiteX2" fmla="*/ 2690862 w 2690862"/>
              <a:gd name="connsiteY2" fmla="*/ 3717959 h 3717959"/>
              <a:gd name="connsiteX3" fmla="*/ 0 w 2690862"/>
              <a:gd name="connsiteY3" fmla="*/ 3717959 h 371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0862" h="3717959">
                <a:moveTo>
                  <a:pt x="0" y="0"/>
                </a:moveTo>
                <a:lnTo>
                  <a:pt x="2690862" y="0"/>
                </a:lnTo>
                <a:lnTo>
                  <a:pt x="2690862" y="3717959"/>
                </a:lnTo>
                <a:lnTo>
                  <a:pt x="0" y="3717959"/>
                </a:ln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FCB4D0-09B3-4FF2-AE9E-201EF4CE0E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6" t="6690" r="17613" b="24589"/>
          <a:stretch>
            <a:fillRect/>
          </a:stretch>
        </p:blipFill>
        <p:spPr>
          <a:xfrm>
            <a:off x="4028843" y="1085851"/>
            <a:ext cx="2690860" cy="3717959"/>
          </a:xfrm>
          <a:custGeom>
            <a:avLst/>
            <a:gdLst>
              <a:gd name="connsiteX0" fmla="*/ 0 w 2690860"/>
              <a:gd name="connsiteY0" fmla="*/ 0 h 3717959"/>
              <a:gd name="connsiteX1" fmla="*/ 2690860 w 2690860"/>
              <a:gd name="connsiteY1" fmla="*/ 0 h 3717959"/>
              <a:gd name="connsiteX2" fmla="*/ 2690860 w 2690860"/>
              <a:gd name="connsiteY2" fmla="*/ 3717959 h 3717959"/>
              <a:gd name="connsiteX3" fmla="*/ 0 w 2690860"/>
              <a:gd name="connsiteY3" fmla="*/ 3717959 h 371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0860" h="3717959">
                <a:moveTo>
                  <a:pt x="0" y="0"/>
                </a:moveTo>
                <a:lnTo>
                  <a:pt x="2690860" y="0"/>
                </a:lnTo>
                <a:lnTo>
                  <a:pt x="2690860" y="3717959"/>
                </a:lnTo>
                <a:lnTo>
                  <a:pt x="0" y="371795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994037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F1F20F-16B4-4A53-9015-D3BB022C16A6}"/>
              </a:ext>
            </a:extLst>
          </p:cNvPr>
          <p:cNvSpPr/>
          <p:nvPr userDrawn="1"/>
        </p:nvSpPr>
        <p:spPr>
          <a:xfrm>
            <a:off x="6377880" y="685800"/>
            <a:ext cx="5814120" cy="54863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6B3585-0C12-4FC9-9929-5DDACDBDB8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9" t="8412" r="20756" b="15254"/>
          <a:stretch>
            <a:fillRect/>
          </a:stretch>
        </p:blipFill>
        <p:spPr>
          <a:xfrm>
            <a:off x="777180" y="2740372"/>
            <a:ext cx="2347670" cy="3431828"/>
          </a:xfrm>
          <a:custGeom>
            <a:avLst/>
            <a:gdLst>
              <a:gd name="connsiteX0" fmla="*/ 0 w 2347670"/>
              <a:gd name="connsiteY0" fmla="*/ 0 h 3431828"/>
              <a:gd name="connsiteX1" fmla="*/ 2347670 w 2347670"/>
              <a:gd name="connsiteY1" fmla="*/ 0 h 3431828"/>
              <a:gd name="connsiteX2" fmla="*/ 2347670 w 2347670"/>
              <a:gd name="connsiteY2" fmla="*/ 3431828 h 3431828"/>
              <a:gd name="connsiteX3" fmla="*/ 0 w 2347670"/>
              <a:gd name="connsiteY3" fmla="*/ 3431828 h 343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7670" h="3431828">
                <a:moveTo>
                  <a:pt x="0" y="0"/>
                </a:moveTo>
                <a:lnTo>
                  <a:pt x="2347670" y="0"/>
                </a:lnTo>
                <a:lnTo>
                  <a:pt x="2347670" y="3431828"/>
                </a:lnTo>
                <a:lnTo>
                  <a:pt x="0" y="3431828"/>
                </a:ln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0F1818-08AE-49D1-AFCD-9FC6811684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6" t="11896" r="26169" b="11770"/>
          <a:stretch>
            <a:fillRect/>
          </a:stretch>
        </p:blipFill>
        <p:spPr>
          <a:xfrm>
            <a:off x="6377880" y="2743201"/>
            <a:ext cx="2347670" cy="3431828"/>
          </a:xfrm>
          <a:custGeom>
            <a:avLst/>
            <a:gdLst>
              <a:gd name="connsiteX0" fmla="*/ 0 w 2347670"/>
              <a:gd name="connsiteY0" fmla="*/ 0 h 3431828"/>
              <a:gd name="connsiteX1" fmla="*/ 2347670 w 2347670"/>
              <a:gd name="connsiteY1" fmla="*/ 0 h 3431828"/>
              <a:gd name="connsiteX2" fmla="*/ 2347670 w 2347670"/>
              <a:gd name="connsiteY2" fmla="*/ 3431828 h 3431828"/>
              <a:gd name="connsiteX3" fmla="*/ 0 w 2347670"/>
              <a:gd name="connsiteY3" fmla="*/ 3431828 h 343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7670" h="3431828">
                <a:moveTo>
                  <a:pt x="0" y="0"/>
                </a:moveTo>
                <a:lnTo>
                  <a:pt x="2347670" y="0"/>
                </a:lnTo>
                <a:lnTo>
                  <a:pt x="2347670" y="3431828"/>
                </a:lnTo>
                <a:lnTo>
                  <a:pt x="0" y="343182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494667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3382807-1C18-4B8D-82AF-9D7E009385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64" t="12500" r="7147" b="12500"/>
          <a:stretch>
            <a:fillRect/>
          </a:stretch>
        </p:blipFill>
        <p:spPr>
          <a:xfrm>
            <a:off x="7262038" y="857250"/>
            <a:ext cx="4058556" cy="5143500"/>
          </a:xfrm>
          <a:custGeom>
            <a:avLst/>
            <a:gdLst>
              <a:gd name="connsiteX0" fmla="*/ 0 w 4058556"/>
              <a:gd name="connsiteY0" fmla="*/ 0 h 5143500"/>
              <a:gd name="connsiteX1" fmla="*/ 4058556 w 4058556"/>
              <a:gd name="connsiteY1" fmla="*/ 0 h 5143500"/>
              <a:gd name="connsiteX2" fmla="*/ 4058556 w 4058556"/>
              <a:gd name="connsiteY2" fmla="*/ 5143500 h 5143500"/>
              <a:gd name="connsiteX3" fmla="*/ 0 w 4058556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8556" h="5143500">
                <a:moveTo>
                  <a:pt x="0" y="0"/>
                </a:moveTo>
                <a:lnTo>
                  <a:pt x="4058556" y="0"/>
                </a:lnTo>
                <a:lnTo>
                  <a:pt x="4058556" y="5143500"/>
                </a:lnTo>
                <a:lnTo>
                  <a:pt x="0" y="51435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985864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0C94448-046F-423D-B7E5-E5339E7F198B}"/>
              </a:ext>
            </a:extLst>
          </p:cNvPr>
          <p:cNvSpPr/>
          <p:nvPr userDrawn="1"/>
        </p:nvSpPr>
        <p:spPr>
          <a:xfrm>
            <a:off x="0" y="0"/>
            <a:ext cx="7757652" cy="4933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B87D8F-2742-4B35-80FB-BB199550E5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44" t="24473" r="24525" b="13643"/>
          <a:stretch>
            <a:fillRect/>
          </a:stretch>
        </p:blipFill>
        <p:spPr>
          <a:xfrm>
            <a:off x="1689100" y="1104901"/>
            <a:ext cx="4368800" cy="2794000"/>
          </a:xfrm>
          <a:custGeom>
            <a:avLst/>
            <a:gdLst>
              <a:gd name="connsiteX0" fmla="*/ 0 w 4368800"/>
              <a:gd name="connsiteY0" fmla="*/ 0 h 2794000"/>
              <a:gd name="connsiteX1" fmla="*/ 4368800 w 4368800"/>
              <a:gd name="connsiteY1" fmla="*/ 0 h 2794000"/>
              <a:gd name="connsiteX2" fmla="*/ 4368800 w 4368800"/>
              <a:gd name="connsiteY2" fmla="*/ 2794000 h 2794000"/>
              <a:gd name="connsiteX3" fmla="*/ 0 w 4368800"/>
              <a:gd name="connsiteY3" fmla="*/ 2794000 h 279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8800" h="2794000">
                <a:moveTo>
                  <a:pt x="0" y="0"/>
                </a:moveTo>
                <a:lnTo>
                  <a:pt x="4368800" y="0"/>
                </a:lnTo>
                <a:lnTo>
                  <a:pt x="4368800" y="2794000"/>
                </a:lnTo>
                <a:lnTo>
                  <a:pt x="0" y="2794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788475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A6DE2A-5D4C-4BBA-9A74-8B5C0668F6E6}"/>
              </a:ext>
            </a:extLst>
          </p:cNvPr>
          <p:cNvSpPr/>
          <p:nvPr userDrawn="1"/>
        </p:nvSpPr>
        <p:spPr>
          <a:xfrm>
            <a:off x="9029388" y="0"/>
            <a:ext cx="316261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116D8F-AF5C-401F-8527-CB8D54CEBB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9" t="16271" r="7041" b="16271"/>
          <a:stretch>
            <a:fillRect/>
          </a:stretch>
        </p:blipFill>
        <p:spPr>
          <a:xfrm>
            <a:off x="2844145" y="1115878"/>
            <a:ext cx="4262573" cy="4626244"/>
          </a:xfrm>
          <a:custGeom>
            <a:avLst/>
            <a:gdLst>
              <a:gd name="connsiteX0" fmla="*/ 0 w 4262573"/>
              <a:gd name="connsiteY0" fmla="*/ 0 h 4626244"/>
              <a:gd name="connsiteX1" fmla="*/ 4262573 w 4262573"/>
              <a:gd name="connsiteY1" fmla="*/ 0 h 4626244"/>
              <a:gd name="connsiteX2" fmla="*/ 4262573 w 4262573"/>
              <a:gd name="connsiteY2" fmla="*/ 4626244 h 4626244"/>
              <a:gd name="connsiteX3" fmla="*/ 0 w 4262573"/>
              <a:gd name="connsiteY3" fmla="*/ 4626244 h 462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73" h="4626244">
                <a:moveTo>
                  <a:pt x="0" y="0"/>
                </a:moveTo>
                <a:lnTo>
                  <a:pt x="4262573" y="0"/>
                </a:lnTo>
                <a:lnTo>
                  <a:pt x="4262573" y="4626244"/>
                </a:lnTo>
                <a:lnTo>
                  <a:pt x="0" y="4626244"/>
                </a:lnTo>
                <a:close/>
              </a:path>
            </a:pathLst>
          </a:cu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D5CFA6-2527-4BBB-884B-6A1535CCDB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9" t="16271" r="30139" b="16271"/>
          <a:stretch>
            <a:fillRect/>
          </a:stretch>
        </p:blipFill>
        <p:spPr>
          <a:xfrm>
            <a:off x="7957720" y="1115878"/>
            <a:ext cx="2143334" cy="4626244"/>
          </a:xfrm>
          <a:custGeom>
            <a:avLst/>
            <a:gdLst>
              <a:gd name="connsiteX0" fmla="*/ 216627 w 2143334"/>
              <a:gd name="connsiteY0" fmla="*/ 0 h 4626244"/>
              <a:gd name="connsiteX1" fmla="*/ 1926707 w 2143334"/>
              <a:gd name="connsiteY1" fmla="*/ 0 h 4626244"/>
              <a:gd name="connsiteX2" fmla="*/ 2143334 w 2143334"/>
              <a:gd name="connsiteY2" fmla="*/ 216627 h 4626244"/>
              <a:gd name="connsiteX3" fmla="*/ 2143334 w 2143334"/>
              <a:gd name="connsiteY3" fmla="*/ 4409617 h 4626244"/>
              <a:gd name="connsiteX4" fmla="*/ 1926707 w 2143334"/>
              <a:gd name="connsiteY4" fmla="*/ 4626244 h 4626244"/>
              <a:gd name="connsiteX5" fmla="*/ 216627 w 2143334"/>
              <a:gd name="connsiteY5" fmla="*/ 4626244 h 4626244"/>
              <a:gd name="connsiteX6" fmla="*/ 0 w 2143334"/>
              <a:gd name="connsiteY6" fmla="*/ 4409617 h 4626244"/>
              <a:gd name="connsiteX7" fmla="*/ 0 w 2143334"/>
              <a:gd name="connsiteY7" fmla="*/ 216627 h 4626244"/>
              <a:gd name="connsiteX8" fmla="*/ 216627 w 2143334"/>
              <a:gd name="connsiteY8" fmla="*/ 0 h 462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3334" h="4626244">
                <a:moveTo>
                  <a:pt x="216627" y="0"/>
                </a:moveTo>
                <a:lnTo>
                  <a:pt x="1926707" y="0"/>
                </a:lnTo>
                <a:cubicBezTo>
                  <a:pt x="2046347" y="0"/>
                  <a:pt x="2143334" y="96987"/>
                  <a:pt x="2143334" y="216627"/>
                </a:cubicBezTo>
                <a:lnTo>
                  <a:pt x="2143334" y="4409617"/>
                </a:lnTo>
                <a:cubicBezTo>
                  <a:pt x="2143334" y="4529257"/>
                  <a:pt x="2046347" y="4626244"/>
                  <a:pt x="1926707" y="4626244"/>
                </a:cubicBezTo>
                <a:lnTo>
                  <a:pt x="216627" y="4626244"/>
                </a:lnTo>
                <a:cubicBezTo>
                  <a:pt x="96987" y="4626244"/>
                  <a:pt x="0" y="4529257"/>
                  <a:pt x="0" y="4409617"/>
                </a:cubicBezTo>
                <a:lnTo>
                  <a:pt x="0" y="216627"/>
                </a:lnTo>
                <a:cubicBezTo>
                  <a:pt x="0" y="96987"/>
                  <a:pt x="96987" y="0"/>
                  <a:pt x="21662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909906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A756A83-044B-4EF8-8274-D3B8E136F514}"/>
              </a:ext>
            </a:extLst>
          </p:cNvPr>
          <p:cNvSpPr/>
          <p:nvPr userDrawn="1"/>
        </p:nvSpPr>
        <p:spPr>
          <a:xfrm>
            <a:off x="0" y="0"/>
            <a:ext cx="769865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617881-BCCD-4CFA-800C-38450BA843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8" t="23611" r="5552" b="35833"/>
          <a:stretch>
            <a:fillRect/>
          </a:stretch>
        </p:blipFill>
        <p:spPr>
          <a:xfrm>
            <a:off x="1602537" y="1619253"/>
            <a:ext cx="4838700" cy="2781299"/>
          </a:xfrm>
          <a:custGeom>
            <a:avLst/>
            <a:gdLst>
              <a:gd name="connsiteX0" fmla="*/ 0 w 4838700"/>
              <a:gd name="connsiteY0" fmla="*/ 0 h 2781299"/>
              <a:gd name="connsiteX1" fmla="*/ 4838700 w 4838700"/>
              <a:gd name="connsiteY1" fmla="*/ 0 h 2781299"/>
              <a:gd name="connsiteX2" fmla="*/ 4838700 w 4838700"/>
              <a:gd name="connsiteY2" fmla="*/ 2781299 h 2781299"/>
              <a:gd name="connsiteX3" fmla="*/ 0 w 4838700"/>
              <a:gd name="connsiteY3" fmla="*/ 2781299 h 2781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8700" h="2781299">
                <a:moveTo>
                  <a:pt x="0" y="0"/>
                </a:moveTo>
                <a:lnTo>
                  <a:pt x="4838700" y="0"/>
                </a:lnTo>
                <a:lnTo>
                  <a:pt x="4838700" y="2781299"/>
                </a:lnTo>
                <a:lnTo>
                  <a:pt x="0" y="27812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403643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AFAB470-AC41-4D97-A39C-5AB423B705A3}"/>
              </a:ext>
            </a:extLst>
          </p:cNvPr>
          <p:cNvSpPr/>
          <p:nvPr userDrawn="1"/>
        </p:nvSpPr>
        <p:spPr>
          <a:xfrm>
            <a:off x="4483964" y="0"/>
            <a:ext cx="68722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790BF9-58DA-4E48-BB32-A31013E320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5" t="20345" r="49062" b="20694"/>
          <a:stretch>
            <a:fillRect/>
          </a:stretch>
        </p:blipFill>
        <p:spPr>
          <a:xfrm>
            <a:off x="5638810" y="1395257"/>
            <a:ext cx="3067040" cy="4043518"/>
          </a:xfrm>
          <a:custGeom>
            <a:avLst/>
            <a:gdLst>
              <a:gd name="connsiteX0" fmla="*/ 0 w 3067040"/>
              <a:gd name="connsiteY0" fmla="*/ 0 h 4043518"/>
              <a:gd name="connsiteX1" fmla="*/ 3067040 w 3067040"/>
              <a:gd name="connsiteY1" fmla="*/ 0 h 4043518"/>
              <a:gd name="connsiteX2" fmla="*/ 3067040 w 3067040"/>
              <a:gd name="connsiteY2" fmla="*/ 4043518 h 4043518"/>
              <a:gd name="connsiteX3" fmla="*/ 0 w 3067040"/>
              <a:gd name="connsiteY3" fmla="*/ 4043518 h 4043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7040" h="4043518">
                <a:moveTo>
                  <a:pt x="0" y="0"/>
                </a:moveTo>
                <a:lnTo>
                  <a:pt x="3067040" y="0"/>
                </a:lnTo>
                <a:lnTo>
                  <a:pt x="3067040" y="4043518"/>
                </a:lnTo>
                <a:lnTo>
                  <a:pt x="0" y="404351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48177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1A5D905-E5CC-4EF2-A947-D3F641D7F8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7" t="9574" r="17927" b="13830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91F224-305F-4522-ABEF-CC0A722DB6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0" t="21409" r="39535" b="25665"/>
          <a:stretch>
            <a:fillRect/>
          </a:stretch>
        </p:blipFill>
        <p:spPr>
          <a:xfrm>
            <a:off x="1238250" y="0"/>
            <a:ext cx="3985986" cy="6858000"/>
          </a:xfrm>
          <a:custGeom>
            <a:avLst/>
            <a:gdLst>
              <a:gd name="connsiteX0" fmla="*/ 1059116 w 3985986"/>
              <a:gd name="connsiteY0" fmla="*/ 0 h 6858000"/>
              <a:gd name="connsiteX1" fmla="*/ 3985986 w 3985986"/>
              <a:gd name="connsiteY1" fmla="*/ 0 h 6858000"/>
              <a:gd name="connsiteX2" fmla="*/ 2926870 w 3985986"/>
              <a:gd name="connsiteY2" fmla="*/ 6858000 h 6858000"/>
              <a:gd name="connsiteX3" fmla="*/ 0 w 39859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5986" h="6858000">
                <a:moveTo>
                  <a:pt x="1059116" y="0"/>
                </a:moveTo>
                <a:lnTo>
                  <a:pt x="3985986" y="0"/>
                </a:lnTo>
                <a:lnTo>
                  <a:pt x="292687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8969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94207C4-8210-4978-8830-B0D728A079EE}"/>
              </a:ext>
            </a:extLst>
          </p:cNvPr>
          <p:cNvSpPr/>
          <p:nvPr userDrawn="1"/>
        </p:nvSpPr>
        <p:spPr>
          <a:xfrm>
            <a:off x="7010400" y="0"/>
            <a:ext cx="5181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722CC7-2187-410B-90E3-942EF70EE9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" t="27894" r="22083" b="27894"/>
          <a:stretch>
            <a:fillRect/>
          </a:stretch>
        </p:blipFill>
        <p:spPr>
          <a:xfrm>
            <a:off x="747712" y="3136902"/>
            <a:ext cx="8751888" cy="3032125"/>
          </a:xfrm>
          <a:custGeom>
            <a:avLst/>
            <a:gdLst>
              <a:gd name="connsiteX0" fmla="*/ 0 w 8751888"/>
              <a:gd name="connsiteY0" fmla="*/ 0 h 3032125"/>
              <a:gd name="connsiteX1" fmla="*/ 8751888 w 8751888"/>
              <a:gd name="connsiteY1" fmla="*/ 0 h 3032125"/>
              <a:gd name="connsiteX2" fmla="*/ 8751888 w 8751888"/>
              <a:gd name="connsiteY2" fmla="*/ 3032125 h 3032125"/>
              <a:gd name="connsiteX3" fmla="*/ 0 w 8751888"/>
              <a:gd name="connsiteY3" fmla="*/ 3032125 h 303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51888" h="3032125">
                <a:moveTo>
                  <a:pt x="0" y="0"/>
                </a:moveTo>
                <a:lnTo>
                  <a:pt x="8751888" y="0"/>
                </a:lnTo>
                <a:lnTo>
                  <a:pt x="8751888" y="3032125"/>
                </a:lnTo>
                <a:lnTo>
                  <a:pt x="0" y="30321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03913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E8D80FD-EF4D-4DF2-967E-6F1EFA125016}"/>
              </a:ext>
            </a:extLst>
          </p:cNvPr>
          <p:cNvSpPr/>
          <p:nvPr userDrawn="1"/>
        </p:nvSpPr>
        <p:spPr>
          <a:xfrm>
            <a:off x="0" y="0"/>
            <a:ext cx="74167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F70EFF-6CF4-4320-925C-D2F22832AE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96" t="9861" r="16088" b="9861"/>
          <a:stretch>
            <a:fillRect/>
          </a:stretch>
        </p:blipFill>
        <p:spPr>
          <a:xfrm>
            <a:off x="1222327" y="676275"/>
            <a:ext cx="3505200" cy="5505450"/>
          </a:xfrm>
          <a:custGeom>
            <a:avLst/>
            <a:gdLst>
              <a:gd name="connsiteX0" fmla="*/ 0 w 3505200"/>
              <a:gd name="connsiteY0" fmla="*/ 0 h 5505450"/>
              <a:gd name="connsiteX1" fmla="*/ 3505200 w 3505200"/>
              <a:gd name="connsiteY1" fmla="*/ 0 h 5505450"/>
              <a:gd name="connsiteX2" fmla="*/ 3505200 w 3505200"/>
              <a:gd name="connsiteY2" fmla="*/ 5505450 h 5505450"/>
              <a:gd name="connsiteX3" fmla="*/ 0 w 3505200"/>
              <a:gd name="connsiteY3" fmla="*/ 5505450 h 550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5200" h="5505450">
                <a:moveTo>
                  <a:pt x="0" y="0"/>
                </a:moveTo>
                <a:lnTo>
                  <a:pt x="3505200" y="0"/>
                </a:lnTo>
                <a:lnTo>
                  <a:pt x="3505200" y="5505450"/>
                </a:lnTo>
                <a:lnTo>
                  <a:pt x="0" y="550545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3023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B448267-8018-4849-A398-460DECFBD03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FE4841A-6426-4208-83CD-0246F40851AB}"/>
                </a:ext>
              </a:extLst>
            </p:cNvPr>
            <p:cNvSpPr/>
            <p:nvPr/>
          </p:nvSpPr>
          <p:spPr>
            <a:xfrm>
              <a:off x="0" y="3873261"/>
              <a:ext cx="2983858" cy="29847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253425-55F1-47DC-9A69-A57E193AA692}"/>
                </a:ext>
              </a:extLst>
            </p:cNvPr>
            <p:cNvSpPr/>
            <p:nvPr/>
          </p:nvSpPr>
          <p:spPr>
            <a:xfrm>
              <a:off x="9702802" y="0"/>
              <a:ext cx="2489198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60CA2999-5C85-4847-90CA-6535CED021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6" t="16660" r="35094" b="18948"/>
          <a:stretch>
            <a:fillRect/>
          </a:stretch>
        </p:blipFill>
        <p:spPr>
          <a:xfrm>
            <a:off x="827896" y="3873261"/>
            <a:ext cx="2155962" cy="2306128"/>
          </a:xfrm>
          <a:custGeom>
            <a:avLst/>
            <a:gdLst>
              <a:gd name="connsiteX0" fmla="*/ 0 w 2155962"/>
              <a:gd name="connsiteY0" fmla="*/ 0 h 2306128"/>
              <a:gd name="connsiteX1" fmla="*/ 2155962 w 2155962"/>
              <a:gd name="connsiteY1" fmla="*/ 0 h 2306128"/>
              <a:gd name="connsiteX2" fmla="*/ 2155962 w 2155962"/>
              <a:gd name="connsiteY2" fmla="*/ 2306128 h 2306128"/>
              <a:gd name="connsiteX3" fmla="*/ 0 w 2155962"/>
              <a:gd name="connsiteY3" fmla="*/ 2306128 h 230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962" h="2306128">
                <a:moveTo>
                  <a:pt x="0" y="0"/>
                </a:moveTo>
                <a:lnTo>
                  <a:pt x="2155962" y="0"/>
                </a:lnTo>
                <a:lnTo>
                  <a:pt x="2155962" y="2306128"/>
                </a:lnTo>
                <a:lnTo>
                  <a:pt x="0" y="2306128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B883228-99DE-42D0-B74C-A89BA462AD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7" t="11879" r="15151" b="11879"/>
          <a:stretch>
            <a:fillRect/>
          </a:stretch>
        </p:blipFill>
        <p:spPr>
          <a:xfrm>
            <a:off x="5194300" y="698500"/>
            <a:ext cx="6210300" cy="2730500"/>
          </a:xfrm>
          <a:custGeom>
            <a:avLst/>
            <a:gdLst>
              <a:gd name="connsiteX0" fmla="*/ 0 w 6210300"/>
              <a:gd name="connsiteY0" fmla="*/ 0 h 2730500"/>
              <a:gd name="connsiteX1" fmla="*/ 6210300 w 6210300"/>
              <a:gd name="connsiteY1" fmla="*/ 0 h 2730500"/>
              <a:gd name="connsiteX2" fmla="*/ 6210300 w 6210300"/>
              <a:gd name="connsiteY2" fmla="*/ 2730500 h 2730500"/>
              <a:gd name="connsiteX3" fmla="*/ 0 w 6210300"/>
              <a:gd name="connsiteY3" fmla="*/ 2730500 h 273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2730500">
                <a:moveTo>
                  <a:pt x="0" y="0"/>
                </a:moveTo>
                <a:lnTo>
                  <a:pt x="6210300" y="0"/>
                </a:lnTo>
                <a:lnTo>
                  <a:pt x="6210300" y="2730500"/>
                </a:lnTo>
                <a:lnTo>
                  <a:pt x="0" y="27305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01552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CF911F6-E1BD-4F2D-9C4E-FDB8B0C675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5" t="14180" r="22985"/>
          <a:stretch>
            <a:fillRect/>
          </a:stretch>
        </p:blipFill>
        <p:spPr>
          <a:xfrm>
            <a:off x="3903243" y="972456"/>
            <a:ext cx="5486400" cy="5885544"/>
          </a:xfrm>
          <a:custGeom>
            <a:avLst/>
            <a:gdLst>
              <a:gd name="connsiteX0" fmla="*/ 0 w 5486400"/>
              <a:gd name="connsiteY0" fmla="*/ 0 h 5885544"/>
              <a:gd name="connsiteX1" fmla="*/ 5486400 w 5486400"/>
              <a:gd name="connsiteY1" fmla="*/ 0 h 5885544"/>
              <a:gd name="connsiteX2" fmla="*/ 5486400 w 5486400"/>
              <a:gd name="connsiteY2" fmla="*/ 5885544 h 5885544"/>
              <a:gd name="connsiteX3" fmla="*/ 0 w 5486400"/>
              <a:gd name="connsiteY3" fmla="*/ 5885544 h 5885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885544">
                <a:moveTo>
                  <a:pt x="0" y="0"/>
                </a:moveTo>
                <a:lnTo>
                  <a:pt x="5486400" y="0"/>
                </a:lnTo>
                <a:lnTo>
                  <a:pt x="5486400" y="5885544"/>
                </a:lnTo>
                <a:lnTo>
                  <a:pt x="0" y="588554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77048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B2E2A7D-FE87-4B8C-AF72-10E4DCD21C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3" t="8472" r="1119" b="1990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69B241-EB21-4338-B4AE-0A4202317E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4" t="17240" r="6970" b="45511"/>
          <a:stretch>
            <a:fillRect/>
          </a:stretch>
        </p:blipFill>
        <p:spPr>
          <a:xfrm>
            <a:off x="1110346" y="3429000"/>
            <a:ext cx="9971313" cy="2554514"/>
          </a:xfrm>
          <a:custGeom>
            <a:avLst/>
            <a:gdLst>
              <a:gd name="connsiteX0" fmla="*/ 0 w 9971313"/>
              <a:gd name="connsiteY0" fmla="*/ 0 h 2554514"/>
              <a:gd name="connsiteX1" fmla="*/ 9971313 w 9971313"/>
              <a:gd name="connsiteY1" fmla="*/ 0 h 2554514"/>
              <a:gd name="connsiteX2" fmla="*/ 9971313 w 9971313"/>
              <a:gd name="connsiteY2" fmla="*/ 2554514 h 2554514"/>
              <a:gd name="connsiteX3" fmla="*/ 0 w 9971313"/>
              <a:gd name="connsiteY3" fmla="*/ 2554514 h 255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71313" h="2554514">
                <a:moveTo>
                  <a:pt x="0" y="0"/>
                </a:moveTo>
                <a:lnTo>
                  <a:pt x="9971313" y="0"/>
                </a:lnTo>
                <a:lnTo>
                  <a:pt x="9971313" y="2554514"/>
                </a:lnTo>
                <a:lnTo>
                  <a:pt x="0" y="255451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8370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748D31F-E4B7-4474-99A5-17DA112173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1" t="9916" r="10114" b="9736"/>
          <a:stretch>
            <a:fillRect/>
          </a:stretch>
        </p:blipFill>
        <p:spPr>
          <a:xfrm>
            <a:off x="388689" y="680035"/>
            <a:ext cx="4039045" cy="5510293"/>
          </a:xfrm>
          <a:custGeom>
            <a:avLst/>
            <a:gdLst>
              <a:gd name="connsiteX0" fmla="*/ 0 w 4039045"/>
              <a:gd name="connsiteY0" fmla="*/ 0 h 5510293"/>
              <a:gd name="connsiteX1" fmla="*/ 4039045 w 4039045"/>
              <a:gd name="connsiteY1" fmla="*/ 0 h 5510293"/>
              <a:gd name="connsiteX2" fmla="*/ 4039045 w 4039045"/>
              <a:gd name="connsiteY2" fmla="*/ 5510293 h 5510293"/>
              <a:gd name="connsiteX3" fmla="*/ 0 w 4039045"/>
              <a:gd name="connsiteY3" fmla="*/ 5510293 h 5510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9045" h="5510293">
                <a:moveTo>
                  <a:pt x="0" y="0"/>
                </a:moveTo>
                <a:lnTo>
                  <a:pt x="4039045" y="0"/>
                </a:lnTo>
                <a:lnTo>
                  <a:pt x="4039045" y="5510293"/>
                </a:lnTo>
                <a:lnTo>
                  <a:pt x="0" y="5510293"/>
                </a:lnTo>
                <a:close/>
              </a:path>
            </a:pathLst>
          </a:cu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E0396A-EBE3-4CEF-893F-F600505F61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6" t="9916" r="15706" b="9736"/>
          <a:stretch>
            <a:fillRect/>
          </a:stretch>
        </p:blipFill>
        <p:spPr>
          <a:xfrm>
            <a:off x="4427734" y="680035"/>
            <a:ext cx="3378630" cy="5510293"/>
          </a:xfrm>
          <a:custGeom>
            <a:avLst/>
            <a:gdLst>
              <a:gd name="connsiteX0" fmla="*/ 0 w 3378630"/>
              <a:gd name="connsiteY0" fmla="*/ 0 h 5510293"/>
              <a:gd name="connsiteX1" fmla="*/ 3378630 w 3378630"/>
              <a:gd name="connsiteY1" fmla="*/ 0 h 5510293"/>
              <a:gd name="connsiteX2" fmla="*/ 3378630 w 3378630"/>
              <a:gd name="connsiteY2" fmla="*/ 5510293 h 5510293"/>
              <a:gd name="connsiteX3" fmla="*/ 0 w 3378630"/>
              <a:gd name="connsiteY3" fmla="*/ 5510293 h 5510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8630" h="5510293">
                <a:moveTo>
                  <a:pt x="0" y="0"/>
                </a:moveTo>
                <a:lnTo>
                  <a:pt x="3378630" y="0"/>
                </a:lnTo>
                <a:lnTo>
                  <a:pt x="3378630" y="5510293"/>
                </a:lnTo>
                <a:lnTo>
                  <a:pt x="0" y="551029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68417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162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6" r:id="rId4"/>
    <p:sldLayoutId id="2147483652" r:id="rId5"/>
    <p:sldLayoutId id="2147483654" r:id="rId6"/>
    <p:sldLayoutId id="2147483655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4">
            <a:extLst>
              <a:ext uri="{FF2B5EF4-FFF2-40B4-BE49-F238E27FC236}">
                <a16:creationId xmlns:a16="http://schemas.microsoft.com/office/drawing/2014/main" id="{4A89F45D-6953-408C-8469-7DA6AFAA6FF8}"/>
              </a:ext>
            </a:extLst>
          </p:cNvPr>
          <p:cNvSpPr/>
          <p:nvPr/>
        </p:nvSpPr>
        <p:spPr>
          <a:xfrm rot="5400000">
            <a:off x="4851399" y="-1556657"/>
            <a:ext cx="2489200" cy="9971314"/>
          </a:xfrm>
          <a:prstGeom prst="parallelogram">
            <a:avLst>
              <a:gd name="adj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926D34-6DA6-4F18-A227-64E3D5A91456}"/>
              </a:ext>
            </a:extLst>
          </p:cNvPr>
          <p:cNvGrpSpPr/>
          <p:nvPr/>
        </p:nvGrpSpPr>
        <p:grpSpPr>
          <a:xfrm>
            <a:off x="1942849" y="2539572"/>
            <a:ext cx="4632151" cy="1512155"/>
            <a:chOff x="4206177" y="1132178"/>
            <a:chExt cx="4632151" cy="151215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6913122-E883-4369-8597-72CA2EC783DA}"/>
                </a:ext>
              </a:extLst>
            </p:cNvPr>
            <p:cNvSpPr txBox="1"/>
            <p:nvPr/>
          </p:nvSpPr>
          <p:spPr>
            <a:xfrm flipH="1">
              <a:off x="4206177" y="1132178"/>
              <a:ext cx="463215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b="1">
                  <a:latin typeface="+mj-lt"/>
                </a:rPr>
                <a:t>Musiccia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C4C13F6-B04F-43F4-8E46-5682DA50F6C3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C748C52-ED7A-47FD-A31F-9924DC08BDC7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01-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E7DE35E1-8666-4B8A-A174-6CE83512EB9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Plus Sign 10">
            <a:extLst>
              <a:ext uri="{FF2B5EF4-FFF2-40B4-BE49-F238E27FC236}">
                <a16:creationId xmlns:a16="http://schemas.microsoft.com/office/drawing/2014/main" id="{87BCFD21-BF11-4257-B929-1C6DC3D55E19}"/>
              </a:ext>
            </a:extLst>
          </p:cNvPr>
          <p:cNvSpPr/>
          <p:nvPr/>
        </p:nvSpPr>
        <p:spPr>
          <a:xfrm>
            <a:off x="11524558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9F8B13-F634-4776-9C2F-0730D1824B23}"/>
              </a:ext>
            </a:extLst>
          </p:cNvPr>
          <p:cNvSpPr txBox="1"/>
          <p:nvPr/>
        </p:nvSpPr>
        <p:spPr>
          <a:xfrm flipH="1">
            <a:off x="8303636" y="4089827"/>
            <a:ext cx="2458527" cy="29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300">
                <a:solidFill>
                  <a:schemeClr val="tx1">
                    <a:lumMod val="95000"/>
                  </a:schemeClr>
                </a:solidFill>
              </a:rPr>
              <a:t>presentation template</a:t>
            </a:r>
            <a:endParaRPr lang="id-ID" sz="1000" spc="30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69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us Sign 4">
            <a:extLst>
              <a:ext uri="{FF2B5EF4-FFF2-40B4-BE49-F238E27FC236}">
                <a16:creationId xmlns:a16="http://schemas.microsoft.com/office/drawing/2014/main" id="{26C054AB-F87E-4676-BCE5-BB1073E75835}"/>
              </a:ext>
            </a:extLst>
          </p:cNvPr>
          <p:cNvSpPr/>
          <p:nvPr/>
        </p:nvSpPr>
        <p:spPr>
          <a:xfrm>
            <a:off x="267392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F1F64A7-29DE-4B0B-8FF9-967AB6790F1E}"/>
              </a:ext>
            </a:extLst>
          </p:cNvPr>
          <p:cNvGrpSpPr/>
          <p:nvPr/>
        </p:nvGrpSpPr>
        <p:grpSpPr>
          <a:xfrm>
            <a:off x="1120934" y="4825517"/>
            <a:ext cx="2883558" cy="1185416"/>
            <a:chOff x="1667756" y="3854112"/>
            <a:chExt cx="2883558" cy="118541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6070E08-BC8F-4723-B65A-750746609682}"/>
                </a:ext>
              </a:extLst>
            </p:cNvPr>
            <p:cNvSpPr txBox="1"/>
            <p:nvPr/>
          </p:nvSpPr>
          <p:spPr>
            <a:xfrm flipH="1">
              <a:off x="2470660" y="4510152"/>
              <a:ext cx="2080654" cy="52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atilesi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hanalae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76D288A-998A-4BE7-AA00-E4F2340804F3}"/>
                </a:ext>
              </a:extLst>
            </p:cNvPr>
            <p:cNvGrpSpPr/>
            <p:nvPr/>
          </p:nvGrpSpPr>
          <p:grpSpPr>
            <a:xfrm>
              <a:off x="1667756" y="3854112"/>
              <a:ext cx="2608802" cy="646331"/>
              <a:chOff x="1667756" y="3854112"/>
              <a:chExt cx="2608802" cy="646331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910BE7C-6042-4AE1-A952-3B161D316257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80589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/>
                  <a:t>Add t</a:t>
                </a:r>
                <a:r>
                  <a:rPr lang="en-US" sz="1400"/>
                  <a:t>ittle here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881D359-709F-4D27-8A46-64DC20A3C003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d-ID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01</a:t>
                </a:r>
                <a:endParaRPr lang="en-US" sz="3600" b="1" i="1">
                  <a:solidFill>
                    <a:schemeClr val="tx1">
                      <a:lumMod val="9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5244194-4809-4435-A68B-21A3F378E434}"/>
              </a:ext>
            </a:extLst>
          </p:cNvPr>
          <p:cNvGrpSpPr/>
          <p:nvPr/>
        </p:nvGrpSpPr>
        <p:grpSpPr>
          <a:xfrm>
            <a:off x="4499853" y="4825517"/>
            <a:ext cx="2883558" cy="1185416"/>
            <a:chOff x="1667756" y="3854112"/>
            <a:chExt cx="2883558" cy="118541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492048-8E4D-42BD-8053-3061F5592C6F}"/>
                </a:ext>
              </a:extLst>
            </p:cNvPr>
            <p:cNvSpPr txBox="1"/>
            <p:nvPr/>
          </p:nvSpPr>
          <p:spPr>
            <a:xfrm flipH="1">
              <a:off x="2470660" y="4510152"/>
              <a:ext cx="2080654" cy="52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atilesi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hanalae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100F345-8A0F-4127-9895-3A7C67557F21}"/>
                </a:ext>
              </a:extLst>
            </p:cNvPr>
            <p:cNvGrpSpPr/>
            <p:nvPr/>
          </p:nvGrpSpPr>
          <p:grpSpPr>
            <a:xfrm>
              <a:off x="1667756" y="3854112"/>
              <a:ext cx="2608802" cy="646331"/>
              <a:chOff x="1667756" y="3854112"/>
              <a:chExt cx="2608802" cy="646331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6EF8038-EFA8-47FA-AD17-F2611CC42FB9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80589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/>
                  <a:t>Add t</a:t>
                </a:r>
                <a:r>
                  <a:rPr lang="en-US" sz="1400"/>
                  <a:t>ittle here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C4CDDD6-F6EB-42C5-8F4C-821DF1CC541F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</a:t>
                </a:r>
                <a:r>
                  <a:rPr lang="id-ID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2</a:t>
                </a:r>
                <a:endParaRPr lang="en-US" sz="3600" b="1" i="1">
                  <a:solidFill>
                    <a:schemeClr val="tx1">
                      <a:lumMod val="95000"/>
                    </a:schemeClr>
                  </a:solidFill>
                  <a:latin typeface="+mj-lt"/>
                </a:endParaRPr>
              </a:p>
            </p:txBody>
          </p:sp>
        </p:grp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90AD075C-B4F5-475E-A849-C4CC634E5D78}"/>
              </a:ext>
            </a:extLst>
          </p:cNvPr>
          <p:cNvSpPr/>
          <p:nvPr/>
        </p:nvSpPr>
        <p:spPr>
          <a:xfrm>
            <a:off x="8489950" y="904217"/>
            <a:ext cx="3721100" cy="59537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DCDD930-F545-4B15-8EEA-C6C09725EC26}"/>
              </a:ext>
            </a:extLst>
          </p:cNvPr>
          <p:cNvGrpSpPr/>
          <p:nvPr/>
        </p:nvGrpSpPr>
        <p:grpSpPr>
          <a:xfrm>
            <a:off x="9302418" y="1899683"/>
            <a:ext cx="2251713" cy="2166024"/>
            <a:chOff x="8697968" y="1722729"/>
            <a:chExt cx="2251713" cy="216602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B7B4B28-EC06-4350-9B27-01663DDA94DB}"/>
                </a:ext>
              </a:extLst>
            </p:cNvPr>
            <p:cNvSpPr txBox="1"/>
            <p:nvPr/>
          </p:nvSpPr>
          <p:spPr>
            <a:xfrm flipH="1">
              <a:off x="8697968" y="2205215"/>
              <a:ext cx="2251713" cy="1683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atasanit atile nusi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nal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asi 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hanili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bala nasil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d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ani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sal atasanii ebetm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salalanil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esil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asaiai sana ni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hadana ma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enil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nasil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ABD262E-85F3-44FA-834C-DBE75BB032B3}"/>
                </a:ext>
              </a:extLst>
            </p:cNvPr>
            <p:cNvSpPr txBox="1"/>
            <p:nvPr/>
          </p:nvSpPr>
          <p:spPr>
            <a:xfrm flipH="1">
              <a:off x="8709844" y="1722729"/>
              <a:ext cx="1892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Add tittle here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D1C4226-4606-459B-AEE3-C264C36055BC}"/>
              </a:ext>
            </a:extLst>
          </p:cNvPr>
          <p:cNvGrpSpPr/>
          <p:nvPr/>
        </p:nvGrpSpPr>
        <p:grpSpPr>
          <a:xfrm>
            <a:off x="9147708" y="4811782"/>
            <a:ext cx="2531151" cy="1208676"/>
            <a:chOff x="1290512" y="4834936"/>
            <a:chExt cx="3758631" cy="1208676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6F688E8-1AFC-472D-984D-570CF2FA6CC7}"/>
                </a:ext>
              </a:extLst>
            </p:cNvPr>
            <p:cNvGrpSpPr/>
            <p:nvPr/>
          </p:nvGrpSpPr>
          <p:grpSpPr>
            <a:xfrm>
              <a:off x="2298109" y="4977450"/>
              <a:ext cx="2112362" cy="970635"/>
              <a:chOff x="1686716" y="5219700"/>
              <a:chExt cx="3120639" cy="970635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3FB9B28A-7AC1-42DA-AC71-13D4AA5D3304}"/>
                  </a:ext>
                </a:extLst>
              </p:cNvPr>
              <p:cNvGrpSpPr/>
              <p:nvPr/>
            </p:nvGrpSpPr>
            <p:grpSpPr>
              <a:xfrm>
                <a:off x="1686720" y="5219700"/>
                <a:ext cx="3120635" cy="0"/>
                <a:chOff x="8028966" y="5112964"/>
                <a:chExt cx="3120635" cy="0"/>
              </a:xfrm>
            </p:grpSpPr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B975F56F-8309-4A7F-8315-C1AED7C7DD7A}"/>
                    </a:ext>
                  </a:extLst>
                </p:cNvPr>
                <p:cNvCxnSpPr/>
                <p:nvPr/>
              </p:nvCxnSpPr>
              <p:spPr>
                <a:xfrm>
                  <a:off x="8028968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EE20CA56-E9D7-4698-83CD-5303C09D3D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6" y="5112964"/>
                  <a:ext cx="25580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EFA7FCFB-19F1-4443-9CB2-CB62F3B5F054}"/>
                  </a:ext>
                </a:extLst>
              </p:cNvPr>
              <p:cNvGrpSpPr/>
              <p:nvPr/>
            </p:nvGrpSpPr>
            <p:grpSpPr>
              <a:xfrm>
                <a:off x="1686717" y="5717166"/>
                <a:ext cx="3120635" cy="0"/>
                <a:chOff x="8028965" y="5112964"/>
                <a:chExt cx="3120635" cy="0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BF0AB11B-D2FE-463E-B543-84C12883E339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022477CD-DDBE-4A8F-BC37-DF0924338A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5" y="5112964"/>
                  <a:ext cx="1693205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C2D1665B-93B9-44FF-8D5A-F8D4693E7A8D}"/>
                  </a:ext>
                </a:extLst>
              </p:cNvPr>
              <p:cNvGrpSpPr/>
              <p:nvPr/>
            </p:nvGrpSpPr>
            <p:grpSpPr>
              <a:xfrm>
                <a:off x="1686716" y="6190335"/>
                <a:ext cx="3120637" cy="0"/>
                <a:chOff x="8028963" y="5112964"/>
                <a:chExt cx="3120637" cy="0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5CDD34E9-E551-4EA1-BB3F-64362B70505A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964BB2CF-64D7-4D7F-B806-35D3FE320668}"/>
                    </a:ext>
                  </a:extLst>
                </p:cNvPr>
                <p:cNvCxnSpPr/>
                <p:nvPr/>
              </p:nvCxnSpPr>
              <p:spPr>
                <a:xfrm>
                  <a:off x="8028963" y="5112964"/>
                  <a:ext cx="21586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3B7AD60-9253-4E4D-895B-E80CDC08F5AA}"/>
                </a:ext>
              </a:extLst>
            </p:cNvPr>
            <p:cNvSpPr txBox="1"/>
            <p:nvPr/>
          </p:nvSpPr>
          <p:spPr>
            <a:xfrm flipH="1">
              <a:off x="1290512" y="4839699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91A2920-097D-44F2-A3A5-6C3EDECE9F48}"/>
                </a:ext>
              </a:extLst>
            </p:cNvPr>
            <p:cNvSpPr txBox="1"/>
            <p:nvPr/>
          </p:nvSpPr>
          <p:spPr>
            <a:xfrm flipH="1">
              <a:off x="1291121" y="5339761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709EBE6-97DC-4E03-8B3D-B22DD2A701A8}"/>
                </a:ext>
              </a:extLst>
            </p:cNvPr>
            <p:cNvSpPr txBox="1"/>
            <p:nvPr/>
          </p:nvSpPr>
          <p:spPr>
            <a:xfrm flipH="1">
              <a:off x="1290512" y="5806944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5FCFF5B-AFE4-4C39-9618-1DA3C9897CEB}"/>
                </a:ext>
              </a:extLst>
            </p:cNvPr>
            <p:cNvSpPr txBox="1"/>
            <p:nvPr/>
          </p:nvSpPr>
          <p:spPr>
            <a:xfrm flipH="1">
              <a:off x="4512925" y="4834936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85%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22C5CD2-04FE-4004-AC67-ECD8659DDA6D}"/>
                </a:ext>
              </a:extLst>
            </p:cNvPr>
            <p:cNvSpPr txBox="1"/>
            <p:nvPr/>
          </p:nvSpPr>
          <p:spPr>
            <a:xfrm flipH="1">
              <a:off x="4513534" y="5334998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63%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C4F2807-251F-47D4-AD06-0DD76DBD1374}"/>
                </a:ext>
              </a:extLst>
            </p:cNvPr>
            <p:cNvSpPr txBox="1"/>
            <p:nvPr/>
          </p:nvSpPr>
          <p:spPr>
            <a:xfrm flipH="1">
              <a:off x="4512927" y="5802181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79%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4997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C3329EC-FE68-4ECA-A1AD-68A57704E0E7}"/>
              </a:ext>
            </a:extLst>
          </p:cNvPr>
          <p:cNvGrpSpPr/>
          <p:nvPr/>
        </p:nvGrpSpPr>
        <p:grpSpPr>
          <a:xfrm>
            <a:off x="5003142" y="3008018"/>
            <a:ext cx="2883558" cy="1200656"/>
            <a:chOff x="1667756" y="3854112"/>
            <a:chExt cx="2883558" cy="120065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B5BAF3F-447B-435D-9811-F4B6E7C585EB}"/>
                </a:ext>
              </a:extLst>
            </p:cNvPr>
            <p:cNvSpPr txBox="1"/>
            <p:nvPr/>
          </p:nvSpPr>
          <p:spPr>
            <a:xfrm flipH="1">
              <a:off x="2470660" y="4525392"/>
              <a:ext cx="2080654" cy="52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fi-FI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atilesi hanab hananat banes hanalaein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ECE6653-104D-4B8D-B7DD-EB061B6BE52D}"/>
                </a:ext>
              </a:extLst>
            </p:cNvPr>
            <p:cNvGrpSpPr/>
            <p:nvPr/>
          </p:nvGrpSpPr>
          <p:grpSpPr>
            <a:xfrm>
              <a:off x="1667756" y="3854112"/>
              <a:ext cx="2566058" cy="646331"/>
              <a:chOff x="1667756" y="3854112"/>
              <a:chExt cx="2566058" cy="646331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2076B7A-C33A-436C-9190-7F1886B9D5F9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7631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/>
                  <a:t>Add t</a:t>
                </a:r>
                <a:r>
                  <a:rPr lang="en-US" sz="1400"/>
                  <a:t>ittle here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EB86170-4852-4C6D-BE4A-1CA2BC3F93CC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01</a:t>
                </a: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A747C7-D3F2-458A-9906-9C9730737FAD}"/>
              </a:ext>
            </a:extLst>
          </p:cNvPr>
          <p:cNvGrpSpPr/>
          <p:nvPr/>
        </p:nvGrpSpPr>
        <p:grpSpPr>
          <a:xfrm>
            <a:off x="5003142" y="4677084"/>
            <a:ext cx="2883558" cy="1200656"/>
            <a:chOff x="1667756" y="3854112"/>
            <a:chExt cx="2883558" cy="120065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C2ED695-EED5-4186-8760-4B59E2614858}"/>
                </a:ext>
              </a:extLst>
            </p:cNvPr>
            <p:cNvSpPr txBox="1"/>
            <p:nvPr/>
          </p:nvSpPr>
          <p:spPr>
            <a:xfrm flipH="1">
              <a:off x="2470660" y="4525392"/>
              <a:ext cx="2080654" cy="52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fi-FI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atilesi hanab hananat banes hanalaein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C74751E-84F2-4322-8089-415CBDD681E0}"/>
                </a:ext>
              </a:extLst>
            </p:cNvPr>
            <p:cNvGrpSpPr/>
            <p:nvPr/>
          </p:nvGrpSpPr>
          <p:grpSpPr>
            <a:xfrm>
              <a:off x="1667756" y="3854112"/>
              <a:ext cx="2222254" cy="646331"/>
              <a:chOff x="1667756" y="3854112"/>
              <a:chExt cx="2222254" cy="646331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40A413C-5E29-4432-A346-1C5BDE55B3AB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4193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/>
                  <a:t>Add tittle here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743D4E1-E0F7-40F6-8BBB-E1E0A1BF29D1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</a:t>
                </a:r>
                <a:r>
                  <a:rPr lang="id-ID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2</a:t>
                </a:r>
                <a:endParaRPr lang="en-US" sz="3600" b="1" i="1">
                  <a:solidFill>
                    <a:schemeClr val="tx1">
                      <a:lumMod val="9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4E90028-DB8D-4BF8-B11A-DFE186E23B1A}"/>
              </a:ext>
            </a:extLst>
          </p:cNvPr>
          <p:cNvGrpSpPr/>
          <p:nvPr/>
        </p:nvGrpSpPr>
        <p:grpSpPr>
          <a:xfrm>
            <a:off x="8336892" y="3008018"/>
            <a:ext cx="2883558" cy="1200656"/>
            <a:chOff x="1667756" y="3854112"/>
            <a:chExt cx="2883558" cy="120065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CBB4161-07D3-49D7-96D4-E0AC8864D88D}"/>
                </a:ext>
              </a:extLst>
            </p:cNvPr>
            <p:cNvSpPr txBox="1"/>
            <p:nvPr/>
          </p:nvSpPr>
          <p:spPr>
            <a:xfrm flipH="1">
              <a:off x="2470660" y="4525392"/>
              <a:ext cx="2080654" cy="52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fi-FI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atilesi hanab hananat banes hanalaein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582C1AB-5486-47F1-B370-D913FBD6AE29}"/>
                </a:ext>
              </a:extLst>
            </p:cNvPr>
            <p:cNvGrpSpPr/>
            <p:nvPr/>
          </p:nvGrpSpPr>
          <p:grpSpPr>
            <a:xfrm>
              <a:off x="1667756" y="3854112"/>
              <a:ext cx="2222254" cy="646331"/>
              <a:chOff x="1667756" y="3854112"/>
              <a:chExt cx="2222254" cy="646331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B5D0C0A-C112-452F-9424-24AC79BFB517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4193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/>
                  <a:t>Add tittle here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0E44C26-35F7-4FBA-9A20-8C2C2D072687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</a:t>
                </a:r>
                <a:r>
                  <a:rPr lang="id-ID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3</a:t>
                </a:r>
                <a:endParaRPr lang="en-US" sz="3600" b="1" i="1">
                  <a:solidFill>
                    <a:schemeClr val="tx1">
                      <a:lumMod val="9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E3C16B4-62A4-4B38-9CE0-B42CBB46712D}"/>
              </a:ext>
            </a:extLst>
          </p:cNvPr>
          <p:cNvGrpSpPr/>
          <p:nvPr/>
        </p:nvGrpSpPr>
        <p:grpSpPr>
          <a:xfrm>
            <a:off x="8336892" y="4677084"/>
            <a:ext cx="2883558" cy="1200656"/>
            <a:chOff x="1667756" y="3854112"/>
            <a:chExt cx="2883558" cy="120065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6E7D3E3-32F9-43B9-9751-4A8325F53935}"/>
                </a:ext>
              </a:extLst>
            </p:cNvPr>
            <p:cNvSpPr txBox="1"/>
            <p:nvPr/>
          </p:nvSpPr>
          <p:spPr>
            <a:xfrm flipH="1">
              <a:off x="2470660" y="4525392"/>
              <a:ext cx="2080654" cy="52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fi-FI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atilesi hanab hananat banes hanalaein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92DAF41-2CA5-4EB3-8535-1784A56CF173}"/>
                </a:ext>
              </a:extLst>
            </p:cNvPr>
            <p:cNvGrpSpPr/>
            <p:nvPr/>
          </p:nvGrpSpPr>
          <p:grpSpPr>
            <a:xfrm>
              <a:off x="1667756" y="3854112"/>
              <a:ext cx="2222254" cy="646331"/>
              <a:chOff x="1667756" y="3854112"/>
              <a:chExt cx="2222254" cy="646331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F6C13C2-577D-42AB-A56F-52F3F7186639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4193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/>
                  <a:t>Add tittle here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8FA0883-3164-4288-804A-5FC272CC315E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</a:t>
                </a:r>
                <a:r>
                  <a:rPr lang="id-ID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4</a:t>
                </a:r>
                <a:endParaRPr lang="en-US" sz="3600" b="1" i="1">
                  <a:solidFill>
                    <a:schemeClr val="tx1">
                      <a:lumMod val="95000"/>
                    </a:schemeClr>
                  </a:solidFill>
                  <a:latin typeface="+mj-lt"/>
                </a:endParaRPr>
              </a:p>
            </p:txBody>
          </p:sp>
        </p:grp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45FF5A67-C530-494E-82B0-256C5052D1CB}"/>
              </a:ext>
            </a:extLst>
          </p:cNvPr>
          <p:cNvSpPr/>
          <p:nvPr/>
        </p:nvSpPr>
        <p:spPr>
          <a:xfrm>
            <a:off x="800100" y="4238171"/>
            <a:ext cx="3384442" cy="1944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A36CC72-8917-489A-8AFA-90EAB89AF8C9}"/>
              </a:ext>
            </a:extLst>
          </p:cNvPr>
          <p:cNvSpPr txBox="1"/>
          <p:nvPr/>
        </p:nvSpPr>
        <p:spPr>
          <a:xfrm flipH="1">
            <a:off x="1285732" y="4702797"/>
            <a:ext cx="2521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Without music, life </a:t>
            </a:r>
          </a:p>
          <a:p>
            <a:r>
              <a:rPr lang="en-US" sz="2000"/>
              <a:t>is a journey </a:t>
            </a:r>
          </a:p>
          <a:p>
            <a:r>
              <a:rPr lang="en-US" sz="2000"/>
              <a:t>through a desert</a:t>
            </a:r>
          </a:p>
        </p:txBody>
      </p:sp>
      <p:sp>
        <p:nvSpPr>
          <p:cNvPr id="27" name="Plus Sign 26">
            <a:extLst>
              <a:ext uri="{FF2B5EF4-FFF2-40B4-BE49-F238E27FC236}">
                <a16:creationId xmlns:a16="http://schemas.microsoft.com/office/drawing/2014/main" id="{C578ADAB-3BF9-4967-8726-408FCA91FCA9}"/>
              </a:ext>
            </a:extLst>
          </p:cNvPr>
          <p:cNvSpPr/>
          <p:nvPr/>
        </p:nvSpPr>
        <p:spPr>
          <a:xfrm>
            <a:off x="11524558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300532A-8C08-48F3-8537-29CAFBA25BA7}"/>
              </a:ext>
            </a:extLst>
          </p:cNvPr>
          <p:cNvSpPr txBox="1"/>
          <p:nvPr/>
        </p:nvSpPr>
        <p:spPr>
          <a:xfrm flipH="1">
            <a:off x="5158122" y="1382321"/>
            <a:ext cx="5342237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sanisinaia salana atas atile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 bandalisil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at 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a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ebesma hanab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 hana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 bal hanalhunasi 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hansinian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 asaiai inis banani anubala 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sil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anisi sanisinaia salana hunat atasanit atileat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 at bandalisileit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 nasil 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a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ebesma hanabel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 hana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 ban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es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 hanal anu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ban hanili sanibinaiat bala nasil dianisalas aebetmit nunan salalanilesil contan husanai</a:t>
            </a:r>
          </a:p>
        </p:txBody>
      </p:sp>
    </p:spTree>
    <p:extLst>
      <p:ext uri="{BB962C8B-B14F-4D97-AF65-F5344CB8AC3E}">
        <p14:creationId xmlns:p14="http://schemas.microsoft.com/office/powerpoint/2010/main" val="2770930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arallelogram 62">
            <a:extLst>
              <a:ext uri="{FF2B5EF4-FFF2-40B4-BE49-F238E27FC236}">
                <a16:creationId xmlns:a16="http://schemas.microsoft.com/office/drawing/2014/main" id="{B53C6ED8-82FE-482E-B313-E2C9AFBE0CEE}"/>
              </a:ext>
            </a:extLst>
          </p:cNvPr>
          <p:cNvSpPr/>
          <p:nvPr/>
        </p:nvSpPr>
        <p:spPr>
          <a:xfrm rot="5400000">
            <a:off x="6397553" y="1225170"/>
            <a:ext cx="4876801" cy="4407666"/>
          </a:xfrm>
          <a:prstGeom prst="parallelogram">
            <a:avLst>
              <a:gd name="adj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C29BEBC-B1A7-441B-B808-DBF69923D94A}"/>
              </a:ext>
            </a:extLst>
          </p:cNvPr>
          <p:cNvGrpSpPr/>
          <p:nvPr/>
        </p:nvGrpSpPr>
        <p:grpSpPr>
          <a:xfrm>
            <a:off x="7575194" y="1771554"/>
            <a:ext cx="2681100" cy="3352990"/>
            <a:chOff x="7097351" y="2095242"/>
            <a:chExt cx="2681100" cy="3352990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C9CDAE39-6947-4920-B01A-5C2AB9569C74}"/>
                </a:ext>
              </a:extLst>
            </p:cNvPr>
            <p:cNvSpPr txBox="1"/>
            <p:nvPr/>
          </p:nvSpPr>
          <p:spPr>
            <a:xfrm flipH="1">
              <a:off x="7097351" y="3533862"/>
              <a:ext cx="2630849" cy="1914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atasanit atile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hanalhunasi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asi hanili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atini bala nasil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dani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atasanii ebetm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esit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salalanil 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sanha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hi duisan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asaiai inis banani anubala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sanisinaia salana hunat atasanit atile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 hanabel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C93F31E2-1364-4598-BF0E-DD8F04266367}"/>
                </a:ext>
              </a:extLst>
            </p:cNvPr>
            <p:cNvSpPr txBox="1"/>
            <p:nvPr/>
          </p:nvSpPr>
          <p:spPr>
            <a:xfrm flipH="1">
              <a:off x="7097351" y="2095242"/>
              <a:ext cx="26811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/>
                <a:t>Without music, life </a:t>
              </a:r>
            </a:p>
            <a:p>
              <a:r>
                <a:rPr lang="en-US" sz="2000"/>
                <a:t>is a journey </a:t>
              </a:r>
            </a:p>
            <a:p>
              <a:r>
                <a:rPr lang="en-US" sz="2000"/>
                <a:t>through a desert</a:t>
              </a:r>
            </a:p>
          </p:txBody>
        </p:sp>
      </p:grpSp>
      <p:sp>
        <p:nvSpPr>
          <p:cNvPr id="67" name="Plus Sign 66">
            <a:extLst>
              <a:ext uri="{FF2B5EF4-FFF2-40B4-BE49-F238E27FC236}">
                <a16:creationId xmlns:a16="http://schemas.microsoft.com/office/drawing/2014/main" id="{04BCA712-0C10-4AF8-9F49-C7B046A74E19}"/>
              </a:ext>
            </a:extLst>
          </p:cNvPr>
          <p:cNvSpPr/>
          <p:nvPr/>
        </p:nvSpPr>
        <p:spPr>
          <a:xfrm>
            <a:off x="11524558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EB01F6D-957A-4909-911B-3FF61416884E}"/>
              </a:ext>
            </a:extLst>
          </p:cNvPr>
          <p:cNvSpPr/>
          <p:nvPr/>
        </p:nvSpPr>
        <p:spPr>
          <a:xfrm>
            <a:off x="1028700" y="2919415"/>
            <a:ext cx="2607521" cy="402794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>
                <a:solidFill>
                  <a:schemeClr val="tx1"/>
                </a:solidFill>
              </a:rPr>
              <a:t>Add t</a:t>
            </a:r>
            <a:r>
              <a:rPr lang="en-US" sz="1000">
                <a:solidFill>
                  <a:schemeClr val="tx1"/>
                </a:solidFill>
              </a:rPr>
              <a:t>ittle here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9754A1A6-FB54-48DC-89DD-367382708637}"/>
              </a:ext>
            </a:extLst>
          </p:cNvPr>
          <p:cNvSpPr/>
          <p:nvPr/>
        </p:nvSpPr>
        <p:spPr>
          <a:xfrm>
            <a:off x="3840906" y="3048001"/>
            <a:ext cx="2331609" cy="27420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800">
                <a:solidFill>
                  <a:schemeClr val="tx1"/>
                </a:solidFill>
              </a:rPr>
              <a:t>Add t</a:t>
            </a:r>
            <a:r>
              <a:rPr lang="en-US" sz="800">
                <a:solidFill>
                  <a:schemeClr val="tx1"/>
                </a:solidFill>
              </a:rPr>
              <a:t>ittle here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4876B66-6BE2-439C-AF58-FB24B43E4486}"/>
              </a:ext>
            </a:extLst>
          </p:cNvPr>
          <p:cNvSpPr/>
          <p:nvPr/>
        </p:nvSpPr>
        <p:spPr>
          <a:xfrm>
            <a:off x="1304613" y="5593194"/>
            <a:ext cx="2331609" cy="27420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800">
                <a:solidFill>
                  <a:schemeClr val="tx1"/>
                </a:solidFill>
              </a:rPr>
              <a:t>Add t</a:t>
            </a:r>
            <a:r>
              <a:rPr lang="en-US" sz="800">
                <a:solidFill>
                  <a:schemeClr val="tx1"/>
                </a:solidFill>
              </a:rPr>
              <a:t>ittle here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22A0D2C-7347-47AD-80D1-ABF97F76AC84}"/>
              </a:ext>
            </a:extLst>
          </p:cNvPr>
          <p:cNvSpPr/>
          <p:nvPr/>
        </p:nvSpPr>
        <p:spPr>
          <a:xfrm>
            <a:off x="3840906" y="5592035"/>
            <a:ext cx="2331609" cy="27420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800">
                <a:solidFill>
                  <a:schemeClr val="tx1"/>
                </a:solidFill>
              </a:rPr>
              <a:t>Add t</a:t>
            </a:r>
            <a:r>
              <a:rPr lang="en-US" sz="800">
                <a:solidFill>
                  <a:schemeClr val="tx1"/>
                </a:solidFill>
              </a:rPr>
              <a:t>ittle here</a:t>
            </a:r>
          </a:p>
        </p:txBody>
      </p:sp>
    </p:spTree>
    <p:extLst>
      <p:ext uri="{BB962C8B-B14F-4D97-AF65-F5344CB8AC3E}">
        <p14:creationId xmlns:p14="http://schemas.microsoft.com/office/powerpoint/2010/main" val="3999236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C7CF874-E502-408E-BFE2-0ED02CB3E1CA}"/>
              </a:ext>
            </a:extLst>
          </p:cNvPr>
          <p:cNvSpPr/>
          <p:nvPr/>
        </p:nvSpPr>
        <p:spPr>
          <a:xfrm>
            <a:off x="0" y="834153"/>
            <a:ext cx="3721100" cy="51914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C4F17D8-53CE-42F8-877A-D7CCCD8D4C5A}"/>
              </a:ext>
            </a:extLst>
          </p:cNvPr>
          <p:cNvGrpSpPr/>
          <p:nvPr/>
        </p:nvGrpSpPr>
        <p:grpSpPr>
          <a:xfrm>
            <a:off x="8428266" y="1251375"/>
            <a:ext cx="2883558" cy="1877913"/>
            <a:chOff x="1667756" y="3854112"/>
            <a:chExt cx="2883558" cy="187791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66599C9-A238-4D40-8C68-75360FE256F0}"/>
                </a:ext>
              </a:extLst>
            </p:cNvPr>
            <p:cNvSpPr txBox="1"/>
            <p:nvPr/>
          </p:nvSpPr>
          <p:spPr>
            <a:xfrm flipH="1">
              <a:off x="2470660" y="4510152"/>
              <a:ext cx="2080654" cy="122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atilesi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hanalae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salalanil 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sanha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duisan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hans 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bal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asaiai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duisan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sintasa</a:t>
              </a:r>
              <a:endParaRPr lang="en-US" sz="1000">
                <a:solidFill>
                  <a:schemeClr val="tx1">
                    <a:lumMod val="85000"/>
                  </a:schemeClr>
                </a:solidFill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C03F81-6BA8-4723-90A8-25EC155A4E7B}"/>
                </a:ext>
              </a:extLst>
            </p:cNvPr>
            <p:cNvGrpSpPr/>
            <p:nvPr/>
          </p:nvGrpSpPr>
          <p:grpSpPr>
            <a:xfrm>
              <a:off x="1667756" y="3854112"/>
              <a:ext cx="2608802" cy="646331"/>
              <a:chOff x="1667756" y="3854112"/>
              <a:chExt cx="2608802" cy="646331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426768F-FA49-41EE-BF75-E1F1C03CA016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80589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/>
                  <a:t>Add t</a:t>
                </a:r>
                <a:r>
                  <a:rPr lang="en-US" sz="1400"/>
                  <a:t>ittle here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4AF85BE-8E08-4263-9C97-474984658BD5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d-ID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01</a:t>
                </a:r>
                <a:endParaRPr lang="en-US" sz="3600" b="1" i="1">
                  <a:solidFill>
                    <a:schemeClr val="tx1">
                      <a:lumMod val="9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68909F3-C524-4BAA-8861-C0618399863D}"/>
              </a:ext>
            </a:extLst>
          </p:cNvPr>
          <p:cNvGrpSpPr/>
          <p:nvPr/>
        </p:nvGrpSpPr>
        <p:grpSpPr>
          <a:xfrm>
            <a:off x="8428266" y="3843012"/>
            <a:ext cx="2883558" cy="1877913"/>
            <a:chOff x="1667756" y="3854112"/>
            <a:chExt cx="2883558" cy="187791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8D665EB-6625-4066-A20A-3043571B27AE}"/>
                </a:ext>
              </a:extLst>
            </p:cNvPr>
            <p:cNvSpPr txBox="1"/>
            <p:nvPr/>
          </p:nvSpPr>
          <p:spPr>
            <a:xfrm flipH="1">
              <a:off x="2470660" y="4510152"/>
              <a:ext cx="2080654" cy="122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atilesi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hanalae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salalanil 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sanha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duisan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hans 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bal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asaiai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duisan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sintasa</a:t>
              </a:r>
              <a:endParaRPr lang="en-US" sz="1000">
                <a:solidFill>
                  <a:schemeClr val="tx1">
                    <a:lumMod val="85000"/>
                  </a:schemeClr>
                </a:solidFill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5BC0C54-8DE1-4617-B4BB-CF767D6764B8}"/>
                </a:ext>
              </a:extLst>
            </p:cNvPr>
            <p:cNvGrpSpPr/>
            <p:nvPr/>
          </p:nvGrpSpPr>
          <p:grpSpPr>
            <a:xfrm>
              <a:off x="1667756" y="3854112"/>
              <a:ext cx="2608802" cy="646331"/>
              <a:chOff x="1667756" y="3854112"/>
              <a:chExt cx="2608802" cy="646331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B1AF2DC-7EFB-4790-9150-6DF3467D25DE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80589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/>
                  <a:t>Add t</a:t>
                </a:r>
                <a:r>
                  <a:rPr lang="en-US" sz="1400"/>
                  <a:t>ittle here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08BF28C-7732-4F28-B3E2-FB6C0FA95F09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d-ID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02</a:t>
                </a:r>
                <a:endParaRPr lang="en-US" sz="3600" b="1" i="1">
                  <a:solidFill>
                    <a:schemeClr val="tx1">
                      <a:lumMod val="95000"/>
                    </a:schemeClr>
                  </a:solidFill>
                  <a:latin typeface="+mj-lt"/>
                </a:endParaRPr>
              </a:p>
            </p:txBody>
          </p:sp>
        </p:grpSp>
      </p:grpSp>
      <p:sp>
        <p:nvSpPr>
          <p:cNvPr id="19" name="Plus Sign 18">
            <a:extLst>
              <a:ext uri="{FF2B5EF4-FFF2-40B4-BE49-F238E27FC236}">
                <a16:creationId xmlns:a16="http://schemas.microsoft.com/office/drawing/2014/main" id="{C66DD4C1-5B0E-4815-8E21-8A1B49E2F19A}"/>
              </a:ext>
            </a:extLst>
          </p:cNvPr>
          <p:cNvSpPr/>
          <p:nvPr/>
        </p:nvSpPr>
        <p:spPr>
          <a:xfrm>
            <a:off x="11524558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0E56C3D-3A1F-420F-A46B-D65D91384385}"/>
              </a:ext>
            </a:extLst>
          </p:cNvPr>
          <p:cNvGrpSpPr/>
          <p:nvPr/>
        </p:nvGrpSpPr>
        <p:grpSpPr>
          <a:xfrm>
            <a:off x="646626" y="4183853"/>
            <a:ext cx="2531151" cy="1208676"/>
            <a:chOff x="1290512" y="4834936"/>
            <a:chExt cx="3758631" cy="1208676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33AEFA6-6E0D-416C-8575-CD2C12602411}"/>
                </a:ext>
              </a:extLst>
            </p:cNvPr>
            <p:cNvGrpSpPr/>
            <p:nvPr/>
          </p:nvGrpSpPr>
          <p:grpSpPr>
            <a:xfrm>
              <a:off x="2298109" y="4977450"/>
              <a:ext cx="2112362" cy="970635"/>
              <a:chOff x="1686716" y="5219700"/>
              <a:chExt cx="3120639" cy="970635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124F3D97-1B4F-4ABE-9EA6-A9D69A29CCDC}"/>
                  </a:ext>
                </a:extLst>
              </p:cNvPr>
              <p:cNvGrpSpPr/>
              <p:nvPr/>
            </p:nvGrpSpPr>
            <p:grpSpPr>
              <a:xfrm>
                <a:off x="1686720" y="5219700"/>
                <a:ext cx="3120635" cy="0"/>
                <a:chOff x="8028966" y="5112964"/>
                <a:chExt cx="3120635" cy="0"/>
              </a:xfrm>
            </p:grpSpPr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3A20A286-6B90-4F12-BD63-27E7A5B7C58A}"/>
                    </a:ext>
                  </a:extLst>
                </p:cNvPr>
                <p:cNvCxnSpPr/>
                <p:nvPr/>
              </p:nvCxnSpPr>
              <p:spPr>
                <a:xfrm>
                  <a:off x="8028968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9104249B-724B-4900-B96B-7004930448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6" y="5112964"/>
                  <a:ext cx="25580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CB7C4ED9-1FAD-4DEE-93FB-69EAEF88AD1C}"/>
                  </a:ext>
                </a:extLst>
              </p:cNvPr>
              <p:cNvGrpSpPr/>
              <p:nvPr/>
            </p:nvGrpSpPr>
            <p:grpSpPr>
              <a:xfrm>
                <a:off x="1686717" y="5717166"/>
                <a:ext cx="3120635" cy="0"/>
                <a:chOff x="8028965" y="5112964"/>
                <a:chExt cx="3120635" cy="0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7FBDAC95-BB04-4024-AE8F-B2F66E326AE9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45F45A26-0C94-4AF4-A8DC-B0415B6B54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5" y="5112964"/>
                  <a:ext cx="1693205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A9A78ADE-347F-4E99-BCB9-86D4AC2BC8A7}"/>
                  </a:ext>
                </a:extLst>
              </p:cNvPr>
              <p:cNvGrpSpPr/>
              <p:nvPr/>
            </p:nvGrpSpPr>
            <p:grpSpPr>
              <a:xfrm>
                <a:off x="1686716" y="6190335"/>
                <a:ext cx="3120637" cy="0"/>
                <a:chOff x="8028963" y="5112964"/>
                <a:chExt cx="3120637" cy="0"/>
              </a:xfrm>
            </p:grpSpPr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FAF6B09E-1114-4631-90C5-8BF0D943B06D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21808E84-0898-4D95-BC6D-2984F8D92CA1}"/>
                    </a:ext>
                  </a:extLst>
                </p:cNvPr>
                <p:cNvCxnSpPr/>
                <p:nvPr/>
              </p:nvCxnSpPr>
              <p:spPr>
                <a:xfrm>
                  <a:off x="8028963" y="5112964"/>
                  <a:ext cx="21586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AB5B6E6-5600-43B1-9A79-CF395A653CA0}"/>
                </a:ext>
              </a:extLst>
            </p:cNvPr>
            <p:cNvSpPr txBox="1"/>
            <p:nvPr/>
          </p:nvSpPr>
          <p:spPr>
            <a:xfrm flipH="1">
              <a:off x="1290512" y="4839699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5CA88B9-2BA9-4DF6-AEE0-35C9C827E3DB}"/>
                </a:ext>
              </a:extLst>
            </p:cNvPr>
            <p:cNvSpPr txBox="1"/>
            <p:nvPr/>
          </p:nvSpPr>
          <p:spPr>
            <a:xfrm flipH="1">
              <a:off x="1291121" y="5339761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611F343-7595-4FF2-99EB-D54BBD8643D3}"/>
                </a:ext>
              </a:extLst>
            </p:cNvPr>
            <p:cNvSpPr txBox="1"/>
            <p:nvPr/>
          </p:nvSpPr>
          <p:spPr>
            <a:xfrm flipH="1">
              <a:off x="1290512" y="5806944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63C6F82-1638-4C8A-872B-1EA0A4CC9145}"/>
                </a:ext>
              </a:extLst>
            </p:cNvPr>
            <p:cNvSpPr txBox="1"/>
            <p:nvPr/>
          </p:nvSpPr>
          <p:spPr>
            <a:xfrm flipH="1">
              <a:off x="4512925" y="4834936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85%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84F32B1-9CCD-4393-AAF4-AD52D5368B1A}"/>
                </a:ext>
              </a:extLst>
            </p:cNvPr>
            <p:cNvSpPr txBox="1"/>
            <p:nvPr/>
          </p:nvSpPr>
          <p:spPr>
            <a:xfrm flipH="1">
              <a:off x="4513534" y="5334998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63%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A38E504-F8EC-4062-AE2D-65089F3B0744}"/>
                </a:ext>
              </a:extLst>
            </p:cNvPr>
            <p:cNvSpPr txBox="1"/>
            <p:nvPr/>
          </p:nvSpPr>
          <p:spPr>
            <a:xfrm flipH="1">
              <a:off x="4512927" y="5802181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79%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EE1E28D-A403-4908-8D56-D33C5990BC77}"/>
              </a:ext>
            </a:extLst>
          </p:cNvPr>
          <p:cNvGrpSpPr/>
          <p:nvPr/>
        </p:nvGrpSpPr>
        <p:grpSpPr>
          <a:xfrm>
            <a:off x="663749" y="1490601"/>
            <a:ext cx="2525933" cy="2249697"/>
            <a:chOff x="7097351" y="2095242"/>
            <a:chExt cx="2525933" cy="224969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240C65C-8FAB-4405-AD54-852907DD6179}"/>
                </a:ext>
              </a:extLst>
            </p:cNvPr>
            <p:cNvSpPr txBox="1"/>
            <p:nvPr/>
          </p:nvSpPr>
          <p:spPr>
            <a:xfrm flipH="1">
              <a:off x="7097351" y="3353898"/>
              <a:ext cx="2465678" cy="991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 atile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bal hanalhunasi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hans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asaiai inis banani anubala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anisi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BBA0383-B55F-4777-A8BD-755C7A82D64D}"/>
                </a:ext>
              </a:extLst>
            </p:cNvPr>
            <p:cNvSpPr txBox="1"/>
            <p:nvPr/>
          </p:nvSpPr>
          <p:spPr>
            <a:xfrm flipH="1">
              <a:off x="7097351" y="2095242"/>
              <a:ext cx="252593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/>
                <a:t>Without music, life </a:t>
              </a:r>
            </a:p>
            <a:p>
              <a:r>
                <a:rPr lang="en-US" sz="2000"/>
                <a:t>is a journey </a:t>
              </a:r>
            </a:p>
            <a:p>
              <a:r>
                <a:rPr lang="en-US" sz="2000"/>
                <a:t>through a desert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554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arallelogram 15">
            <a:extLst>
              <a:ext uri="{FF2B5EF4-FFF2-40B4-BE49-F238E27FC236}">
                <a16:creationId xmlns:a16="http://schemas.microsoft.com/office/drawing/2014/main" id="{C09B1AC3-2B6F-4D02-A105-E2AE3C620151}"/>
              </a:ext>
            </a:extLst>
          </p:cNvPr>
          <p:cNvSpPr/>
          <p:nvPr/>
        </p:nvSpPr>
        <p:spPr>
          <a:xfrm rot="16200000">
            <a:off x="8852724" y="3528025"/>
            <a:ext cx="2614550" cy="2641598"/>
          </a:xfrm>
          <a:prstGeom prst="parallelogram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11A238E-EA91-4E31-9B6F-C2999DDEB901}"/>
              </a:ext>
            </a:extLst>
          </p:cNvPr>
          <p:cNvGrpSpPr/>
          <p:nvPr/>
        </p:nvGrpSpPr>
        <p:grpSpPr>
          <a:xfrm rot="16200000">
            <a:off x="-842999" y="3145029"/>
            <a:ext cx="4219348" cy="1001217"/>
            <a:chOff x="4256977" y="1643116"/>
            <a:chExt cx="4219348" cy="100121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57D5113-BF8D-480A-8C69-271D29686021}"/>
                </a:ext>
              </a:extLst>
            </p:cNvPr>
            <p:cNvSpPr txBox="1"/>
            <p:nvPr/>
          </p:nvSpPr>
          <p:spPr>
            <a:xfrm flipH="1">
              <a:off x="4256977" y="1643116"/>
              <a:ext cx="421934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>
                  <a:latin typeface="+mj-lt"/>
                </a:rPr>
                <a:t>About </a:t>
              </a:r>
              <a:r>
                <a:rPr lang="id-ID" sz="4400" b="1">
                  <a:latin typeface="+mj-lt"/>
                </a:rPr>
                <a:t>Portfolio</a:t>
              </a:r>
              <a:endParaRPr lang="en-US" sz="4400" b="1">
                <a:latin typeface="+mj-lt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3D5C589-A582-4697-86B3-514963956577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D774C12-62F7-47F6-9236-9804D83C3378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</a:t>
                </a:r>
                <a:r>
                  <a:rPr lang="id-ID" sz="900">
                    <a:solidFill>
                      <a:schemeClr val="tx1">
                        <a:lumMod val="95000"/>
                      </a:schemeClr>
                    </a:solidFill>
                  </a:rPr>
                  <a:t>3</a:t>
                </a: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70202129-5DE7-4AC9-9F7C-A56C6502F20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330B6DC-D289-4C27-B2D7-EA9D86AD5667}"/>
              </a:ext>
            </a:extLst>
          </p:cNvPr>
          <p:cNvGrpSpPr/>
          <p:nvPr/>
        </p:nvGrpSpPr>
        <p:grpSpPr>
          <a:xfrm>
            <a:off x="5619600" y="4501449"/>
            <a:ext cx="2531151" cy="1208676"/>
            <a:chOff x="1290512" y="4834936"/>
            <a:chExt cx="3758631" cy="120867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95F749F-7096-4043-A1A8-7902881856D0}"/>
                </a:ext>
              </a:extLst>
            </p:cNvPr>
            <p:cNvGrpSpPr/>
            <p:nvPr/>
          </p:nvGrpSpPr>
          <p:grpSpPr>
            <a:xfrm>
              <a:off x="2298109" y="4977450"/>
              <a:ext cx="2112362" cy="970635"/>
              <a:chOff x="1686716" y="5219700"/>
              <a:chExt cx="3120639" cy="970635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A6B28A22-E06E-48EA-8FC0-9F9F71B276D7}"/>
                  </a:ext>
                </a:extLst>
              </p:cNvPr>
              <p:cNvGrpSpPr/>
              <p:nvPr/>
            </p:nvGrpSpPr>
            <p:grpSpPr>
              <a:xfrm>
                <a:off x="1686720" y="5219700"/>
                <a:ext cx="3120635" cy="0"/>
                <a:chOff x="8028966" y="5112964"/>
                <a:chExt cx="3120635" cy="0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56E9EA7C-59AE-4500-99D9-C6D4FF1CCA10}"/>
                    </a:ext>
                  </a:extLst>
                </p:cNvPr>
                <p:cNvCxnSpPr/>
                <p:nvPr/>
              </p:nvCxnSpPr>
              <p:spPr>
                <a:xfrm>
                  <a:off x="8028968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68D3A6E7-F24F-474F-BB3A-88698C7A86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6" y="5112964"/>
                  <a:ext cx="25580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71B0B49-156E-497A-AF7D-FAF3FB503BD6}"/>
                  </a:ext>
                </a:extLst>
              </p:cNvPr>
              <p:cNvGrpSpPr/>
              <p:nvPr/>
            </p:nvGrpSpPr>
            <p:grpSpPr>
              <a:xfrm>
                <a:off x="1686717" y="5717166"/>
                <a:ext cx="3120635" cy="0"/>
                <a:chOff x="8028965" y="5112964"/>
                <a:chExt cx="3120635" cy="0"/>
              </a:xfrm>
            </p:grpSpPr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A69580EB-3921-4D63-B058-E44937FC4D2A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9011EACC-AE8D-40B5-8641-36A875F86C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5" y="5112964"/>
                  <a:ext cx="1693205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C202C2AF-CC01-4A48-A027-B3F41266C53F}"/>
                  </a:ext>
                </a:extLst>
              </p:cNvPr>
              <p:cNvGrpSpPr/>
              <p:nvPr/>
            </p:nvGrpSpPr>
            <p:grpSpPr>
              <a:xfrm>
                <a:off x="1686716" y="6190335"/>
                <a:ext cx="3120637" cy="0"/>
                <a:chOff x="8028963" y="5112964"/>
                <a:chExt cx="3120637" cy="0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866C3538-5828-4D7D-8D51-AF3AC1F37F4B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E5EF2E28-3115-4BCC-BAF7-FCF3EFDAAC6D}"/>
                    </a:ext>
                  </a:extLst>
                </p:cNvPr>
                <p:cNvCxnSpPr/>
                <p:nvPr/>
              </p:nvCxnSpPr>
              <p:spPr>
                <a:xfrm>
                  <a:off x="8028963" y="5112964"/>
                  <a:ext cx="21586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9FC0B2D-28C3-4DE4-97BF-83FB6454E9D7}"/>
                </a:ext>
              </a:extLst>
            </p:cNvPr>
            <p:cNvSpPr txBox="1"/>
            <p:nvPr/>
          </p:nvSpPr>
          <p:spPr>
            <a:xfrm flipH="1">
              <a:off x="1290512" y="4839699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7405882-3307-4EE8-BFF5-406A13AEDBF6}"/>
                </a:ext>
              </a:extLst>
            </p:cNvPr>
            <p:cNvSpPr txBox="1"/>
            <p:nvPr/>
          </p:nvSpPr>
          <p:spPr>
            <a:xfrm flipH="1">
              <a:off x="1291121" y="5339761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430BF36-9D39-4C7D-8968-16FC600DC4A2}"/>
                </a:ext>
              </a:extLst>
            </p:cNvPr>
            <p:cNvSpPr txBox="1"/>
            <p:nvPr/>
          </p:nvSpPr>
          <p:spPr>
            <a:xfrm flipH="1">
              <a:off x="1290512" y="5806944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1E890E9-0ED4-4CBA-92E7-CF842C4CDCF7}"/>
                </a:ext>
              </a:extLst>
            </p:cNvPr>
            <p:cNvSpPr txBox="1"/>
            <p:nvPr/>
          </p:nvSpPr>
          <p:spPr>
            <a:xfrm flipH="1">
              <a:off x="4512925" y="4834936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85%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A997E28-1161-4C82-A70D-85986864BD47}"/>
                </a:ext>
              </a:extLst>
            </p:cNvPr>
            <p:cNvSpPr txBox="1"/>
            <p:nvPr/>
          </p:nvSpPr>
          <p:spPr>
            <a:xfrm flipH="1">
              <a:off x="4513534" y="5334998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63%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F3BE9E8-3F39-4680-893B-4640F16B2A37}"/>
                </a:ext>
              </a:extLst>
            </p:cNvPr>
            <p:cNvSpPr txBox="1"/>
            <p:nvPr/>
          </p:nvSpPr>
          <p:spPr>
            <a:xfrm flipH="1">
              <a:off x="4512927" y="5802181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79%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86568AA-D5D3-4633-9B58-D39A1334E111}"/>
              </a:ext>
            </a:extLst>
          </p:cNvPr>
          <p:cNvGrpSpPr/>
          <p:nvPr/>
        </p:nvGrpSpPr>
        <p:grpSpPr>
          <a:xfrm>
            <a:off x="5636723" y="1446837"/>
            <a:ext cx="2525933" cy="2509557"/>
            <a:chOff x="7097351" y="2095242"/>
            <a:chExt cx="2525933" cy="2509557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A490BC1-7099-491C-9D3D-7028BC30A649}"/>
                </a:ext>
              </a:extLst>
            </p:cNvPr>
            <p:cNvSpPr txBox="1"/>
            <p:nvPr/>
          </p:nvSpPr>
          <p:spPr>
            <a:xfrm flipH="1">
              <a:off x="7097351" y="3382926"/>
              <a:ext cx="2465678" cy="122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 atile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bal hanalhunasi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hans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asaiai inis banani anubala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sil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anisi sanisinaia salana hunat atasanit atileat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ban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CCF2790-2853-4F08-8C18-F19698323C55}"/>
                </a:ext>
              </a:extLst>
            </p:cNvPr>
            <p:cNvSpPr txBox="1"/>
            <p:nvPr/>
          </p:nvSpPr>
          <p:spPr>
            <a:xfrm flipH="1">
              <a:off x="7097351" y="2095242"/>
              <a:ext cx="252593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/>
                <a:t>Without music, life </a:t>
              </a:r>
            </a:p>
            <a:p>
              <a:r>
                <a:rPr lang="en-US" sz="2000"/>
                <a:t>is a journey </a:t>
              </a:r>
            </a:p>
            <a:p>
              <a:r>
                <a:rPr lang="en-US" sz="2000"/>
                <a:t>through a desert</a:t>
              </a:r>
            </a:p>
          </p:txBody>
        </p:sp>
      </p:grpSp>
      <p:sp>
        <p:nvSpPr>
          <p:cNvPr id="42" name="Plus Sign 41">
            <a:extLst>
              <a:ext uri="{FF2B5EF4-FFF2-40B4-BE49-F238E27FC236}">
                <a16:creationId xmlns:a16="http://schemas.microsoft.com/office/drawing/2014/main" id="{F9D789B7-F2CB-4237-9FC6-8D985A99D73F}"/>
              </a:ext>
            </a:extLst>
          </p:cNvPr>
          <p:cNvSpPr/>
          <p:nvPr/>
        </p:nvSpPr>
        <p:spPr>
          <a:xfrm>
            <a:off x="267392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7A056CE-32EF-4F59-9D6C-AAF81BCA9D75}"/>
              </a:ext>
            </a:extLst>
          </p:cNvPr>
          <p:cNvGrpSpPr/>
          <p:nvPr/>
        </p:nvGrpSpPr>
        <p:grpSpPr>
          <a:xfrm>
            <a:off x="9249325" y="4094512"/>
            <a:ext cx="1903895" cy="1663735"/>
            <a:chOff x="8697968" y="1722729"/>
            <a:chExt cx="1903895" cy="1663735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F1B6E14-F27B-4B15-AA0F-16ED49F69EE2}"/>
                </a:ext>
              </a:extLst>
            </p:cNvPr>
            <p:cNvSpPr txBox="1"/>
            <p:nvPr/>
          </p:nvSpPr>
          <p:spPr>
            <a:xfrm flipH="1">
              <a:off x="8697968" y="2164591"/>
              <a:ext cx="1892018" cy="122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atil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atasanit atile nusi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nal 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anu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asi 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hanilin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bala nasil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A2B7C37-30CE-448B-AB8E-2A76F35B184B}"/>
                </a:ext>
              </a:extLst>
            </p:cNvPr>
            <p:cNvSpPr txBox="1"/>
            <p:nvPr/>
          </p:nvSpPr>
          <p:spPr>
            <a:xfrm flipH="1">
              <a:off x="8709844" y="1722729"/>
              <a:ext cx="1892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Add tittle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7236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24816372-27F7-4A16-A4B8-2A1CC1700823}"/>
              </a:ext>
            </a:extLst>
          </p:cNvPr>
          <p:cNvGrpSpPr/>
          <p:nvPr/>
        </p:nvGrpSpPr>
        <p:grpSpPr>
          <a:xfrm>
            <a:off x="6953145" y="1238865"/>
            <a:ext cx="4219348" cy="1001217"/>
            <a:chOff x="4256977" y="1643116"/>
            <a:chExt cx="4219348" cy="100121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4315562-B812-4D50-BB90-F9D39CF1A7E2}"/>
                </a:ext>
              </a:extLst>
            </p:cNvPr>
            <p:cNvSpPr txBox="1"/>
            <p:nvPr/>
          </p:nvSpPr>
          <p:spPr>
            <a:xfrm flipH="1">
              <a:off x="4256977" y="1643116"/>
              <a:ext cx="421934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>
                  <a:latin typeface="+mj-lt"/>
                </a:rPr>
                <a:t>About </a:t>
              </a:r>
              <a:r>
                <a:rPr lang="id-ID" sz="4400" b="1">
                  <a:latin typeface="+mj-lt"/>
                </a:rPr>
                <a:t>Portfolio</a:t>
              </a:r>
              <a:endParaRPr lang="en-US" sz="4400" b="1">
                <a:latin typeface="+mj-lt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3A05136-7826-4A21-80AA-6B715AB1DE94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5A51A2B-CA49-47D4-8AFE-B9D25FA04341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</a:t>
                </a:r>
                <a:r>
                  <a:rPr lang="id-ID" sz="900">
                    <a:solidFill>
                      <a:schemeClr val="tx1">
                        <a:lumMod val="95000"/>
                      </a:schemeClr>
                    </a:solidFill>
                  </a:rPr>
                  <a:t>3</a:t>
                </a: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9CA03FB1-2810-4C4A-B4A1-CE308CA5655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" name="Plus Sign 28">
            <a:extLst>
              <a:ext uri="{FF2B5EF4-FFF2-40B4-BE49-F238E27FC236}">
                <a16:creationId xmlns:a16="http://schemas.microsoft.com/office/drawing/2014/main" id="{ABCFF5B4-BFEA-4623-9E25-27B65CAF6FEA}"/>
              </a:ext>
            </a:extLst>
          </p:cNvPr>
          <p:cNvSpPr/>
          <p:nvPr/>
        </p:nvSpPr>
        <p:spPr>
          <a:xfrm>
            <a:off x="11524558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F26FECC-9480-444B-8838-87E31C075131}"/>
              </a:ext>
            </a:extLst>
          </p:cNvPr>
          <p:cNvSpPr/>
          <p:nvPr/>
        </p:nvSpPr>
        <p:spPr>
          <a:xfrm rot="5400000">
            <a:off x="-262768" y="2484860"/>
            <a:ext cx="2894781" cy="402794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>
                <a:solidFill>
                  <a:schemeClr val="tx1"/>
                </a:solidFill>
              </a:rPr>
              <a:t>Add t</a:t>
            </a:r>
            <a:r>
              <a:rPr lang="en-US" sz="1000">
                <a:solidFill>
                  <a:schemeClr val="tx1"/>
                </a:solidFill>
              </a:rPr>
              <a:t>ittle here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21B680C-BFF5-4949-9EFE-5D715319D01B}"/>
              </a:ext>
            </a:extLst>
          </p:cNvPr>
          <p:cNvSpPr/>
          <p:nvPr/>
        </p:nvSpPr>
        <p:spPr>
          <a:xfrm rot="16200000">
            <a:off x="9559987" y="4254665"/>
            <a:ext cx="2894781" cy="402795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>
                <a:solidFill>
                  <a:schemeClr val="tx1"/>
                </a:solidFill>
              </a:rPr>
              <a:t>Add t</a:t>
            </a:r>
            <a:r>
              <a:rPr lang="en-US" sz="1000">
                <a:solidFill>
                  <a:schemeClr val="tx1"/>
                </a:solidFill>
              </a:rPr>
              <a:t>ittle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3E0A00D-9BD9-4EC5-A992-CF49F195BD56}"/>
              </a:ext>
            </a:extLst>
          </p:cNvPr>
          <p:cNvSpPr txBox="1"/>
          <p:nvPr/>
        </p:nvSpPr>
        <p:spPr>
          <a:xfrm flipH="1">
            <a:off x="983225" y="4933336"/>
            <a:ext cx="4749173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sanisinaia salana atas atile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 bandalisil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at 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a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ebesma hanab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 hana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 bal hanalhunasi 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hansinian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 asaiai inis banani anubala 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sil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anisi sanisinaia salana hunat atasanita atileat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 at bandalisileit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 nasil 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a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ebesma hanabel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 hana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 ban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es</a:t>
            </a:r>
            <a:r>
              <a:rPr lang="en-US" sz="1000">
                <a:solidFill>
                  <a:schemeClr val="tx1">
                    <a:lumMod val="85000"/>
                  </a:schemeClr>
                </a:solidFill>
              </a:rPr>
              <a:t> hanal anu</a:t>
            </a:r>
            <a:r>
              <a:rPr lang="id-ID" sz="1000">
                <a:solidFill>
                  <a:schemeClr val="tx1">
                    <a:lumMod val="85000"/>
                  </a:schemeClr>
                </a:solidFill>
              </a:rPr>
              <a:t>ban hanili sanibinaiat bala nasil dianisalas aebetmit nunan salalanilesil</a:t>
            </a:r>
          </a:p>
        </p:txBody>
      </p:sp>
    </p:spTree>
    <p:extLst>
      <p:ext uri="{BB962C8B-B14F-4D97-AF65-F5344CB8AC3E}">
        <p14:creationId xmlns:p14="http://schemas.microsoft.com/office/powerpoint/2010/main" val="3340505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C1F5557-DFDB-4628-9F49-0A3B439FBA40}"/>
              </a:ext>
            </a:extLst>
          </p:cNvPr>
          <p:cNvSpPr/>
          <p:nvPr/>
        </p:nvSpPr>
        <p:spPr>
          <a:xfrm>
            <a:off x="800098" y="866774"/>
            <a:ext cx="3774672" cy="51914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6E3A4B2-6F91-45CC-9E5C-6B6AACE50B60}"/>
              </a:ext>
            </a:extLst>
          </p:cNvPr>
          <p:cNvGrpSpPr/>
          <p:nvPr/>
        </p:nvGrpSpPr>
        <p:grpSpPr>
          <a:xfrm>
            <a:off x="5384124" y="5442056"/>
            <a:ext cx="2788326" cy="549170"/>
            <a:chOff x="5384124" y="5258579"/>
            <a:chExt cx="2788326" cy="54917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E1040A6-1685-425D-94D7-8DE70D6D2F49}"/>
                </a:ext>
              </a:extLst>
            </p:cNvPr>
            <p:cNvSpPr txBox="1"/>
            <p:nvPr/>
          </p:nvSpPr>
          <p:spPr>
            <a:xfrm flipH="1">
              <a:off x="5880235" y="5258579"/>
              <a:ext cx="18058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/>
                <a:t>Add t</a:t>
              </a:r>
              <a:r>
                <a:rPr lang="en-US" sz="1200"/>
                <a:t>ittle here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7FB636E-D103-42F4-952E-AE65A4EA2017}"/>
                </a:ext>
              </a:extLst>
            </p:cNvPr>
            <p:cNvSpPr txBox="1"/>
            <p:nvPr/>
          </p:nvSpPr>
          <p:spPr>
            <a:xfrm flipH="1">
              <a:off x="5384124" y="5509206"/>
              <a:ext cx="2788326" cy="29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analae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salalani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an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A6865F9-FC8D-4319-B05A-B605928DE79E}"/>
              </a:ext>
            </a:extLst>
          </p:cNvPr>
          <p:cNvGrpSpPr/>
          <p:nvPr/>
        </p:nvGrpSpPr>
        <p:grpSpPr>
          <a:xfrm>
            <a:off x="1595940" y="1642832"/>
            <a:ext cx="2251713" cy="1629423"/>
            <a:chOff x="8697968" y="1722729"/>
            <a:chExt cx="2251713" cy="162942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9DBF169-87E6-4CA8-A2B7-18575FB5DA43}"/>
                </a:ext>
              </a:extLst>
            </p:cNvPr>
            <p:cNvSpPr txBox="1"/>
            <p:nvPr/>
          </p:nvSpPr>
          <p:spPr>
            <a:xfrm flipH="1">
              <a:off x="8697968" y="2130279"/>
              <a:ext cx="2251713" cy="122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 nusi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nal 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asi 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hanili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bala nasil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d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ani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sal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hans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asaiai sana ni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hadana ma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enil</a:t>
              </a:r>
              <a:endParaRPr lang="en-US" sz="1000">
                <a:solidFill>
                  <a:schemeClr val="tx1">
                    <a:lumMod val="85000"/>
                  </a:schemeClr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6F1D898-3BA4-4942-8C86-025C422540AD}"/>
                </a:ext>
              </a:extLst>
            </p:cNvPr>
            <p:cNvSpPr txBox="1"/>
            <p:nvPr/>
          </p:nvSpPr>
          <p:spPr>
            <a:xfrm flipH="1">
              <a:off x="8709844" y="1722729"/>
              <a:ext cx="1892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Add tittle here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F08DFE3-E150-41EE-9F28-D918AE91456F}"/>
              </a:ext>
            </a:extLst>
          </p:cNvPr>
          <p:cNvGrpSpPr/>
          <p:nvPr/>
        </p:nvGrpSpPr>
        <p:grpSpPr>
          <a:xfrm>
            <a:off x="1607816" y="3871595"/>
            <a:ext cx="2251713" cy="1629423"/>
            <a:chOff x="8697968" y="1722729"/>
            <a:chExt cx="2251713" cy="162942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60F131A-3FF2-488B-A019-C84641D2B97E}"/>
                </a:ext>
              </a:extLst>
            </p:cNvPr>
            <p:cNvSpPr txBox="1"/>
            <p:nvPr/>
          </p:nvSpPr>
          <p:spPr>
            <a:xfrm flipH="1">
              <a:off x="8697968" y="2130279"/>
              <a:ext cx="2251713" cy="122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 nusi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nal 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asi 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hanili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bala nasil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d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ani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sal ebetm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salalanil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esil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2103712-7286-4C4A-B6B4-9294D1BEAF04}"/>
                </a:ext>
              </a:extLst>
            </p:cNvPr>
            <p:cNvSpPr txBox="1"/>
            <p:nvPr/>
          </p:nvSpPr>
          <p:spPr>
            <a:xfrm flipH="1">
              <a:off x="8709844" y="1722729"/>
              <a:ext cx="1892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Tittle here</a:t>
              </a:r>
            </a:p>
          </p:txBody>
        </p:sp>
      </p:grpSp>
      <p:sp>
        <p:nvSpPr>
          <p:cNvPr id="23" name="Plus Sign 22">
            <a:extLst>
              <a:ext uri="{FF2B5EF4-FFF2-40B4-BE49-F238E27FC236}">
                <a16:creationId xmlns:a16="http://schemas.microsoft.com/office/drawing/2014/main" id="{6F413F41-3BE3-445A-92CD-18C52336A0C2}"/>
              </a:ext>
            </a:extLst>
          </p:cNvPr>
          <p:cNvSpPr/>
          <p:nvPr/>
        </p:nvSpPr>
        <p:spPr>
          <a:xfrm>
            <a:off x="956307" y="1019776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744ABBB-424D-4F8A-836C-743616BC6AA3}"/>
              </a:ext>
            </a:extLst>
          </p:cNvPr>
          <p:cNvSpPr/>
          <p:nvPr/>
        </p:nvSpPr>
        <p:spPr>
          <a:xfrm>
            <a:off x="8991598" y="3002693"/>
            <a:ext cx="2400304" cy="27420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800">
                <a:solidFill>
                  <a:schemeClr val="tx1"/>
                </a:solidFill>
              </a:rPr>
              <a:t>Add t</a:t>
            </a:r>
            <a:r>
              <a:rPr lang="en-US" sz="800">
                <a:solidFill>
                  <a:schemeClr val="tx1"/>
                </a:solidFill>
              </a:rPr>
              <a:t>ittle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C0460C5-59C3-473D-A107-DC7B7B41998A}"/>
              </a:ext>
            </a:extLst>
          </p:cNvPr>
          <p:cNvSpPr/>
          <p:nvPr/>
        </p:nvSpPr>
        <p:spPr>
          <a:xfrm>
            <a:off x="8991598" y="5719055"/>
            <a:ext cx="2400304" cy="27420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800">
                <a:solidFill>
                  <a:schemeClr val="tx1"/>
                </a:solidFill>
              </a:rPr>
              <a:t>Add t</a:t>
            </a:r>
            <a:r>
              <a:rPr lang="en-US" sz="800">
                <a:solidFill>
                  <a:schemeClr val="tx1"/>
                </a:solidFill>
              </a:rPr>
              <a:t>ittle here</a:t>
            </a:r>
          </a:p>
        </p:txBody>
      </p:sp>
    </p:spTree>
    <p:extLst>
      <p:ext uri="{BB962C8B-B14F-4D97-AF65-F5344CB8AC3E}">
        <p14:creationId xmlns:p14="http://schemas.microsoft.com/office/powerpoint/2010/main" val="21654058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rallelogram 13">
            <a:extLst>
              <a:ext uri="{FF2B5EF4-FFF2-40B4-BE49-F238E27FC236}">
                <a16:creationId xmlns:a16="http://schemas.microsoft.com/office/drawing/2014/main" id="{AC213981-2BCC-44C1-B3AC-FC250DED68C6}"/>
              </a:ext>
            </a:extLst>
          </p:cNvPr>
          <p:cNvSpPr/>
          <p:nvPr/>
        </p:nvSpPr>
        <p:spPr>
          <a:xfrm rot="5400000">
            <a:off x="6359453" y="1225170"/>
            <a:ext cx="4876801" cy="4407666"/>
          </a:xfrm>
          <a:prstGeom prst="parallelogram">
            <a:avLst>
              <a:gd name="adj" fmla="val 0"/>
            </a:avLst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lus Sign 17">
            <a:extLst>
              <a:ext uri="{FF2B5EF4-FFF2-40B4-BE49-F238E27FC236}">
                <a16:creationId xmlns:a16="http://schemas.microsoft.com/office/drawing/2014/main" id="{4217A5C9-2C2C-41DA-95A5-90425E025C85}"/>
              </a:ext>
            </a:extLst>
          </p:cNvPr>
          <p:cNvSpPr/>
          <p:nvPr/>
        </p:nvSpPr>
        <p:spPr>
          <a:xfrm>
            <a:off x="11524558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8E40753-0314-456B-914A-8E381599130D}"/>
              </a:ext>
            </a:extLst>
          </p:cNvPr>
          <p:cNvGrpSpPr/>
          <p:nvPr/>
        </p:nvGrpSpPr>
        <p:grpSpPr>
          <a:xfrm>
            <a:off x="789990" y="1260708"/>
            <a:ext cx="279889" cy="3982620"/>
            <a:chOff x="972723" y="1141925"/>
            <a:chExt cx="279889" cy="398262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ECE46B4-3704-4655-91BC-D2AA82495F30}"/>
                </a:ext>
              </a:extLst>
            </p:cNvPr>
            <p:cNvSpPr txBox="1"/>
            <p:nvPr/>
          </p:nvSpPr>
          <p:spPr>
            <a:xfrm rot="16200000" flipH="1">
              <a:off x="450343" y="4322275"/>
              <a:ext cx="13275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256k view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E2EC303-CF2E-476A-A9C3-D7B452633839}"/>
                </a:ext>
              </a:extLst>
            </p:cNvPr>
            <p:cNvSpPr txBox="1"/>
            <p:nvPr/>
          </p:nvSpPr>
          <p:spPr>
            <a:xfrm rot="16200000" flipH="1">
              <a:off x="447453" y="2994736"/>
              <a:ext cx="13275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1,624,621 $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C16CA43-C06E-4425-B16B-C1B89BA47293}"/>
                </a:ext>
              </a:extLst>
            </p:cNvPr>
            <p:cNvSpPr txBox="1"/>
            <p:nvPr/>
          </p:nvSpPr>
          <p:spPr>
            <a:xfrm rot="16200000" flipH="1">
              <a:off x="447453" y="1667195"/>
              <a:ext cx="13275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521k copy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17A1DA1B-A4B5-43BF-978D-2EFCD3C3B179}"/>
              </a:ext>
            </a:extLst>
          </p:cNvPr>
          <p:cNvSpPr/>
          <p:nvPr/>
        </p:nvSpPr>
        <p:spPr>
          <a:xfrm>
            <a:off x="1643063" y="5464604"/>
            <a:ext cx="4218041" cy="402794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>
                <a:solidFill>
                  <a:schemeClr val="tx1"/>
                </a:solidFill>
              </a:rPr>
              <a:t>Add your name</a:t>
            </a:r>
            <a:endParaRPr lang="en-US" sz="1000">
              <a:solidFill>
                <a:schemeClr val="tx1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90CE22C-ABF6-4342-9152-DB0DC0907F5E}"/>
              </a:ext>
            </a:extLst>
          </p:cNvPr>
          <p:cNvGrpSpPr/>
          <p:nvPr/>
        </p:nvGrpSpPr>
        <p:grpSpPr>
          <a:xfrm>
            <a:off x="7381959" y="1659859"/>
            <a:ext cx="2771244" cy="1935191"/>
            <a:chOff x="8697968" y="1722729"/>
            <a:chExt cx="2251713" cy="193519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A9A3F85-E77B-4933-AE30-BE241FAF55DA}"/>
                </a:ext>
              </a:extLst>
            </p:cNvPr>
            <p:cNvSpPr txBox="1"/>
            <p:nvPr/>
          </p:nvSpPr>
          <p:spPr>
            <a:xfrm flipH="1">
              <a:off x="8697968" y="2205215"/>
              <a:ext cx="2251713" cy="1452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atasan atile nusi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nal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nusas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asi 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hanili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bala nasil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d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ani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sal atasanii ebetm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nasani salalanil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esil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asaiai sana ni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hadana nasa ma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enil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nasil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8B782EF-97A5-4A69-8DBD-56EE31C4FC29}"/>
                </a:ext>
              </a:extLst>
            </p:cNvPr>
            <p:cNvSpPr txBox="1"/>
            <p:nvPr/>
          </p:nvSpPr>
          <p:spPr>
            <a:xfrm flipH="1">
              <a:off x="8709844" y="1722729"/>
              <a:ext cx="1892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Add tittle here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17D0CCB-EA9F-4B4F-A177-77AB1BD9CB5F}"/>
              </a:ext>
            </a:extLst>
          </p:cNvPr>
          <p:cNvGrpSpPr/>
          <p:nvPr/>
        </p:nvGrpSpPr>
        <p:grpSpPr>
          <a:xfrm>
            <a:off x="7385835" y="4065295"/>
            <a:ext cx="2767816" cy="1208676"/>
            <a:chOff x="1290512" y="4834936"/>
            <a:chExt cx="3758631" cy="1208676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1C75BBE-C805-4A81-923C-CBA1608CBB92}"/>
                </a:ext>
              </a:extLst>
            </p:cNvPr>
            <p:cNvGrpSpPr/>
            <p:nvPr/>
          </p:nvGrpSpPr>
          <p:grpSpPr>
            <a:xfrm>
              <a:off x="2298109" y="4977450"/>
              <a:ext cx="2112362" cy="970635"/>
              <a:chOff x="1686716" y="5219700"/>
              <a:chExt cx="3120639" cy="970635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065DE560-BF57-45EB-9BBA-DF7761C27A52}"/>
                  </a:ext>
                </a:extLst>
              </p:cNvPr>
              <p:cNvGrpSpPr/>
              <p:nvPr/>
            </p:nvGrpSpPr>
            <p:grpSpPr>
              <a:xfrm>
                <a:off x="1686720" y="5219700"/>
                <a:ext cx="3120635" cy="0"/>
                <a:chOff x="8028966" y="5112964"/>
                <a:chExt cx="3120635" cy="0"/>
              </a:xfrm>
            </p:grpSpPr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48218272-CAF3-4FE2-93A3-F125A552B05E}"/>
                    </a:ext>
                  </a:extLst>
                </p:cNvPr>
                <p:cNvCxnSpPr/>
                <p:nvPr/>
              </p:nvCxnSpPr>
              <p:spPr>
                <a:xfrm>
                  <a:off x="8028968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1C175DDC-0976-45F8-B9BA-F6F29B4442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6" y="5112964"/>
                  <a:ext cx="25580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F8223F2E-30BB-43F2-A3D1-EE0594D54514}"/>
                  </a:ext>
                </a:extLst>
              </p:cNvPr>
              <p:cNvGrpSpPr/>
              <p:nvPr/>
            </p:nvGrpSpPr>
            <p:grpSpPr>
              <a:xfrm>
                <a:off x="1686717" y="5717166"/>
                <a:ext cx="3120635" cy="0"/>
                <a:chOff x="8028965" y="5112964"/>
                <a:chExt cx="3120635" cy="0"/>
              </a:xfrm>
            </p:grpSpPr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8F76005A-5FBD-47E1-8B90-1C1969F2D437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508FC85E-FAEB-42EB-B857-84FD954CA3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5" y="5112964"/>
                  <a:ext cx="1693205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28DE10D8-86DB-4AA4-B4C7-0326F47A26F1}"/>
                  </a:ext>
                </a:extLst>
              </p:cNvPr>
              <p:cNvGrpSpPr/>
              <p:nvPr/>
            </p:nvGrpSpPr>
            <p:grpSpPr>
              <a:xfrm>
                <a:off x="1686716" y="6190335"/>
                <a:ext cx="3120637" cy="0"/>
                <a:chOff x="8028963" y="5112964"/>
                <a:chExt cx="3120637" cy="0"/>
              </a:xfrm>
            </p:grpSpPr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5F49E667-2755-4E25-8E01-A92861AC6038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AF187A1-CE20-41E4-94D1-231D79004FF3}"/>
                    </a:ext>
                  </a:extLst>
                </p:cNvPr>
                <p:cNvCxnSpPr/>
                <p:nvPr/>
              </p:nvCxnSpPr>
              <p:spPr>
                <a:xfrm>
                  <a:off x="8028963" y="5112964"/>
                  <a:ext cx="21586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005E5AF-BA84-4BBD-8A87-F1BBFE71DEC2}"/>
                </a:ext>
              </a:extLst>
            </p:cNvPr>
            <p:cNvSpPr txBox="1"/>
            <p:nvPr/>
          </p:nvSpPr>
          <p:spPr>
            <a:xfrm flipH="1">
              <a:off x="1290512" y="4839699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019175A-8780-4CBB-9E36-DF4252C648CF}"/>
                </a:ext>
              </a:extLst>
            </p:cNvPr>
            <p:cNvSpPr txBox="1"/>
            <p:nvPr/>
          </p:nvSpPr>
          <p:spPr>
            <a:xfrm flipH="1">
              <a:off x="1291121" y="5339761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1612897-35D2-4E6C-B6E5-C6A025FB745F}"/>
                </a:ext>
              </a:extLst>
            </p:cNvPr>
            <p:cNvSpPr txBox="1"/>
            <p:nvPr/>
          </p:nvSpPr>
          <p:spPr>
            <a:xfrm flipH="1">
              <a:off x="1290512" y="5806944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69AE272-3E9E-4C14-8182-D1819EAB8258}"/>
                </a:ext>
              </a:extLst>
            </p:cNvPr>
            <p:cNvSpPr txBox="1"/>
            <p:nvPr/>
          </p:nvSpPr>
          <p:spPr>
            <a:xfrm flipH="1">
              <a:off x="4512925" y="4834936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85%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E91D80D-7DFB-4434-A06D-E77DD5C1F1A3}"/>
                </a:ext>
              </a:extLst>
            </p:cNvPr>
            <p:cNvSpPr txBox="1"/>
            <p:nvPr/>
          </p:nvSpPr>
          <p:spPr>
            <a:xfrm flipH="1">
              <a:off x="4513534" y="5334998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63%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B2AE2B8-B1BF-4CE7-B9F3-F0239DD4281A}"/>
                </a:ext>
              </a:extLst>
            </p:cNvPr>
            <p:cNvSpPr txBox="1"/>
            <p:nvPr/>
          </p:nvSpPr>
          <p:spPr>
            <a:xfrm flipH="1">
              <a:off x="4512927" y="5802181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79%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587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us Sign 12">
            <a:extLst>
              <a:ext uri="{FF2B5EF4-FFF2-40B4-BE49-F238E27FC236}">
                <a16:creationId xmlns:a16="http://schemas.microsoft.com/office/drawing/2014/main" id="{0827DE5F-75D9-4539-9062-F2F919954B79}"/>
              </a:ext>
            </a:extLst>
          </p:cNvPr>
          <p:cNvSpPr/>
          <p:nvPr/>
        </p:nvSpPr>
        <p:spPr>
          <a:xfrm>
            <a:off x="196977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3C00B6-0A13-4C2A-A2F4-38E34556ADF3}"/>
              </a:ext>
            </a:extLst>
          </p:cNvPr>
          <p:cNvGrpSpPr/>
          <p:nvPr/>
        </p:nvGrpSpPr>
        <p:grpSpPr>
          <a:xfrm>
            <a:off x="3561283" y="5029779"/>
            <a:ext cx="2318494" cy="741493"/>
            <a:chOff x="1243307" y="4834936"/>
            <a:chExt cx="3780554" cy="74149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4E07B04-5B2B-4DB0-AD8C-61D479AD1D78}"/>
                </a:ext>
              </a:extLst>
            </p:cNvPr>
            <p:cNvGrpSpPr/>
            <p:nvPr/>
          </p:nvGrpSpPr>
          <p:grpSpPr>
            <a:xfrm>
              <a:off x="2298110" y="4977450"/>
              <a:ext cx="2112361" cy="497466"/>
              <a:chOff x="1686717" y="5219700"/>
              <a:chExt cx="3120638" cy="497466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429D1BAB-962D-41F9-896B-8FA1C72C12CB}"/>
                  </a:ext>
                </a:extLst>
              </p:cNvPr>
              <p:cNvGrpSpPr/>
              <p:nvPr/>
            </p:nvGrpSpPr>
            <p:grpSpPr>
              <a:xfrm>
                <a:off x="1686720" y="5219700"/>
                <a:ext cx="3120635" cy="0"/>
                <a:chOff x="8028966" y="5112964"/>
                <a:chExt cx="3120635" cy="0"/>
              </a:xfrm>
            </p:grpSpPr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2D4043E4-9483-493A-9F5D-4285EE78AB09}"/>
                    </a:ext>
                  </a:extLst>
                </p:cNvPr>
                <p:cNvCxnSpPr/>
                <p:nvPr/>
              </p:nvCxnSpPr>
              <p:spPr>
                <a:xfrm>
                  <a:off x="8028968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2">
                      <a:lumMod val="90000"/>
                      <a:lumOff val="10000"/>
                    </a:schemeClr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A9A61ECC-64AE-46EF-A02D-8938EA8412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6" y="5112964"/>
                  <a:ext cx="25580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FFF9E930-0E6D-4F54-8BD2-F89280DFA093}"/>
                  </a:ext>
                </a:extLst>
              </p:cNvPr>
              <p:cNvGrpSpPr/>
              <p:nvPr/>
            </p:nvGrpSpPr>
            <p:grpSpPr>
              <a:xfrm>
                <a:off x="1686717" y="5717166"/>
                <a:ext cx="3120635" cy="0"/>
                <a:chOff x="8028965" y="5112964"/>
                <a:chExt cx="3120635" cy="0"/>
              </a:xfrm>
            </p:grpSpPr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8F3DD5C8-227F-4711-87FE-52F0792B2640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2">
                      <a:lumMod val="90000"/>
                      <a:lumOff val="10000"/>
                    </a:schemeClr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213AC7AF-B752-4427-A2E6-6FF0211A3F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5" y="5112964"/>
                  <a:ext cx="1693205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EEE9290-6D65-4FBA-AE20-694A0D94D98D}"/>
                </a:ext>
              </a:extLst>
            </p:cNvPr>
            <p:cNvSpPr txBox="1"/>
            <p:nvPr/>
          </p:nvSpPr>
          <p:spPr>
            <a:xfrm flipH="1">
              <a:off x="1243307" y="4839699"/>
              <a:ext cx="980370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6419596-FA18-4EEB-9917-9F3FF1F691C3}"/>
                </a:ext>
              </a:extLst>
            </p:cNvPr>
            <p:cNvSpPr txBox="1"/>
            <p:nvPr/>
          </p:nvSpPr>
          <p:spPr>
            <a:xfrm flipH="1">
              <a:off x="1243915" y="5339761"/>
              <a:ext cx="980370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4CD7BAC-4ED5-4B3E-A1C9-DCA1B0C216F8}"/>
                </a:ext>
              </a:extLst>
            </p:cNvPr>
            <p:cNvSpPr txBox="1"/>
            <p:nvPr/>
          </p:nvSpPr>
          <p:spPr>
            <a:xfrm flipH="1">
              <a:off x="4415641" y="4834936"/>
              <a:ext cx="607610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85%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C0EF3FB-CF0B-4F25-B8B4-1B79752011E6}"/>
                </a:ext>
              </a:extLst>
            </p:cNvPr>
            <p:cNvSpPr txBox="1"/>
            <p:nvPr/>
          </p:nvSpPr>
          <p:spPr>
            <a:xfrm flipH="1">
              <a:off x="4416251" y="5334998"/>
              <a:ext cx="607610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63%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DF44FB4-7607-428C-9D09-479E36E861E3}"/>
              </a:ext>
            </a:extLst>
          </p:cNvPr>
          <p:cNvGrpSpPr/>
          <p:nvPr/>
        </p:nvGrpSpPr>
        <p:grpSpPr>
          <a:xfrm>
            <a:off x="3592078" y="3196880"/>
            <a:ext cx="2251713" cy="1476081"/>
            <a:chOff x="8697968" y="1691733"/>
            <a:chExt cx="2251713" cy="147608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B2801A2-99B6-45C9-BDE3-863AC98701C4}"/>
                </a:ext>
              </a:extLst>
            </p:cNvPr>
            <p:cNvSpPr txBox="1"/>
            <p:nvPr/>
          </p:nvSpPr>
          <p:spPr>
            <a:xfrm flipH="1">
              <a:off x="8697968" y="2176773"/>
              <a:ext cx="2251713" cy="991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 nusi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nal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hanili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bala nasil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d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ani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sal ebetm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salalanil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esil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E1B5B8F-7DC6-4F01-B548-F58C9F5B1AD8}"/>
                </a:ext>
              </a:extLst>
            </p:cNvPr>
            <p:cNvSpPr txBox="1"/>
            <p:nvPr/>
          </p:nvSpPr>
          <p:spPr>
            <a:xfrm flipH="1">
              <a:off x="8709844" y="1691733"/>
              <a:ext cx="1892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400"/>
                <a:t>Add your name</a:t>
              </a:r>
              <a:endParaRPr lang="en-US" sz="140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A5B435-3AB4-4BB7-A81D-62FE7B2A7E59}"/>
              </a:ext>
            </a:extLst>
          </p:cNvPr>
          <p:cNvGrpSpPr/>
          <p:nvPr/>
        </p:nvGrpSpPr>
        <p:grpSpPr>
          <a:xfrm>
            <a:off x="9228844" y="4901499"/>
            <a:ext cx="2318494" cy="741493"/>
            <a:chOff x="1243307" y="4834936"/>
            <a:chExt cx="3780554" cy="741493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3CA6D07C-8DCB-4138-954F-8E543750061A}"/>
                </a:ext>
              </a:extLst>
            </p:cNvPr>
            <p:cNvGrpSpPr/>
            <p:nvPr/>
          </p:nvGrpSpPr>
          <p:grpSpPr>
            <a:xfrm>
              <a:off x="2298110" y="4977450"/>
              <a:ext cx="2112361" cy="497466"/>
              <a:chOff x="1686717" y="5219700"/>
              <a:chExt cx="3120638" cy="497466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DA605CD8-9B54-49F8-A48D-DADCF00CBAD3}"/>
                  </a:ext>
                </a:extLst>
              </p:cNvPr>
              <p:cNvGrpSpPr/>
              <p:nvPr/>
            </p:nvGrpSpPr>
            <p:grpSpPr>
              <a:xfrm>
                <a:off x="1686720" y="5219700"/>
                <a:ext cx="3120635" cy="0"/>
                <a:chOff x="8028966" y="5112964"/>
                <a:chExt cx="3120635" cy="0"/>
              </a:xfrm>
            </p:grpSpPr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76AD732E-94C8-4C9E-8DB2-53ABB585631F}"/>
                    </a:ext>
                  </a:extLst>
                </p:cNvPr>
                <p:cNvCxnSpPr/>
                <p:nvPr/>
              </p:nvCxnSpPr>
              <p:spPr>
                <a:xfrm>
                  <a:off x="8028968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2">
                      <a:lumMod val="90000"/>
                      <a:lumOff val="10000"/>
                    </a:schemeClr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0FFF57FF-2459-4CCD-B0FF-10012913C7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6" y="5112964"/>
                  <a:ext cx="25580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C959E9D1-FA71-4511-827F-D1B73F4C3018}"/>
                  </a:ext>
                </a:extLst>
              </p:cNvPr>
              <p:cNvGrpSpPr/>
              <p:nvPr/>
            </p:nvGrpSpPr>
            <p:grpSpPr>
              <a:xfrm>
                <a:off x="1686717" y="5717166"/>
                <a:ext cx="3120635" cy="0"/>
                <a:chOff x="8028965" y="5112964"/>
                <a:chExt cx="3120635" cy="0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B84BD5D-4911-491E-B36B-A9437A7A6AD5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2">
                      <a:lumMod val="90000"/>
                      <a:lumOff val="10000"/>
                    </a:schemeClr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414ADC73-EB15-421F-B890-E1FF95CCCD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5" y="5112964"/>
                  <a:ext cx="1693205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EE8A69A-C332-4E1E-9BE7-9A7C0530C231}"/>
                </a:ext>
              </a:extLst>
            </p:cNvPr>
            <p:cNvSpPr txBox="1"/>
            <p:nvPr/>
          </p:nvSpPr>
          <p:spPr>
            <a:xfrm flipH="1">
              <a:off x="1243307" y="4839699"/>
              <a:ext cx="980370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3292012-8F35-4FDF-8B89-D17B2E81CC5D}"/>
                </a:ext>
              </a:extLst>
            </p:cNvPr>
            <p:cNvSpPr txBox="1"/>
            <p:nvPr/>
          </p:nvSpPr>
          <p:spPr>
            <a:xfrm flipH="1">
              <a:off x="1243915" y="5339761"/>
              <a:ext cx="980370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2A47E8E-77F2-4023-AF16-D9FAAB8EDEAD}"/>
                </a:ext>
              </a:extLst>
            </p:cNvPr>
            <p:cNvSpPr txBox="1"/>
            <p:nvPr/>
          </p:nvSpPr>
          <p:spPr>
            <a:xfrm flipH="1">
              <a:off x="4415641" y="4834936"/>
              <a:ext cx="607610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85%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A10D40F-647E-4774-90F9-BF8DE81714E0}"/>
                </a:ext>
              </a:extLst>
            </p:cNvPr>
            <p:cNvSpPr txBox="1"/>
            <p:nvPr/>
          </p:nvSpPr>
          <p:spPr>
            <a:xfrm flipH="1">
              <a:off x="4416251" y="5334998"/>
              <a:ext cx="607610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63%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46B7BEF-838F-4E76-859B-0B63923A5B0A}"/>
              </a:ext>
            </a:extLst>
          </p:cNvPr>
          <p:cNvGrpSpPr/>
          <p:nvPr/>
        </p:nvGrpSpPr>
        <p:grpSpPr>
          <a:xfrm>
            <a:off x="9259639" y="3068600"/>
            <a:ext cx="2251713" cy="1476081"/>
            <a:chOff x="8697968" y="1691733"/>
            <a:chExt cx="2251713" cy="1476081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AA7A2C4-3EC3-4C7E-8D2B-710602805AC7}"/>
                </a:ext>
              </a:extLst>
            </p:cNvPr>
            <p:cNvSpPr txBox="1"/>
            <p:nvPr/>
          </p:nvSpPr>
          <p:spPr>
            <a:xfrm flipH="1">
              <a:off x="8697968" y="2176773"/>
              <a:ext cx="2251713" cy="991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atasanit atile nusi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nal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hanili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bala nasil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d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ani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sal ebetm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salalanil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esil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247EF0A-D4F4-4100-BCDE-E7F076045679}"/>
                </a:ext>
              </a:extLst>
            </p:cNvPr>
            <p:cNvSpPr txBox="1"/>
            <p:nvPr/>
          </p:nvSpPr>
          <p:spPr>
            <a:xfrm flipH="1">
              <a:off x="8709844" y="1691733"/>
              <a:ext cx="1892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400"/>
                <a:t>Add your name</a:t>
              </a:r>
              <a:endParaRPr lang="en-US" sz="140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58B5B43-F3A4-4084-996D-8B74D986983B}"/>
              </a:ext>
            </a:extLst>
          </p:cNvPr>
          <p:cNvGrpSpPr/>
          <p:nvPr/>
        </p:nvGrpSpPr>
        <p:grpSpPr>
          <a:xfrm>
            <a:off x="1362298" y="1095568"/>
            <a:ext cx="3781202" cy="894808"/>
            <a:chOff x="4256975" y="1749525"/>
            <a:chExt cx="3781202" cy="894808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3F28F16-30CF-41BC-88D7-39AD91FF4BAE}"/>
                </a:ext>
              </a:extLst>
            </p:cNvPr>
            <p:cNvSpPr txBox="1"/>
            <p:nvPr/>
          </p:nvSpPr>
          <p:spPr>
            <a:xfrm flipH="1">
              <a:off x="4256975" y="1749525"/>
              <a:ext cx="37812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latin typeface="+mj-lt"/>
                </a:rPr>
                <a:t>About </a:t>
              </a:r>
              <a:r>
                <a:rPr lang="id-ID" sz="3600" b="1">
                  <a:latin typeface="+mj-lt"/>
                </a:rPr>
                <a:t>Our Team</a:t>
              </a:r>
              <a:endParaRPr lang="en-US" sz="3600" b="1">
                <a:latin typeface="+mj-lt"/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5424CC7-3EE3-46AC-90BC-A64B1D35B523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1D5ABC1-EBB1-4C40-AB18-AF02AD81B864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</a:t>
                </a:r>
                <a:r>
                  <a:rPr lang="id-ID" sz="900">
                    <a:solidFill>
                      <a:schemeClr val="tx1">
                        <a:lumMod val="95000"/>
                      </a:schemeClr>
                    </a:solidFill>
                  </a:rPr>
                  <a:t>4</a:t>
                </a: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0EE843EE-CC29-4AB6-AFE9-F4E12E4BDB3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64BA1C50-4499-4C94-860A-CEDCA140DD1D}"/>
              </a:ext>
            </a:extLst>
          </p:cNvPr>
          <p:cNvSpPr txBox="1"/>
          <p:nvPr/>
        </p:nvSpPr>
        <p:spPr>
          <a:xfrm flipH="1">
            <a:off x="7551714" y="1221932"/>
            <a:ext cx="3959637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sanisinaia salana atasanit atile nusi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bandalisil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ebesma hanab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es hana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nal ban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es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hanal anu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ban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banianit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asi 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at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hanili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sani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b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inai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a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tasi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bala nasil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d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i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ani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sa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si</a:t>
            </a:r>
            <a:endParaRPr lang="en-US" sz="100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545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5836CC43-D387-40E9-80EA-EB87ED93E7F8}"/>
              </a:ext>
            </a:extLst>
          </p:cNvPr>
          <p:cNvGrpSpPr/>
          <p:nvPr/>
        </p:nvGrpSpPr>
        <p:grpSpPr>
          <a:xfrm>
            <a:off x="6007507" y="722991"/>
            <a:ext cx="4847305" cy="1001217"/>
            <a:chOff x="4256975" y="1643116"/>
            <a:chExt cx="4847305" cy="100121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77BFB68-2BAD-44CC-9D19-EE94D7007D1E}"/>
                </a:ext>
              </a:extLst>
            </p:cNvPr>
            <p:cNvSpPr txBox="1"/>
            <p:nvPr/>
          </p:nvSpPr>
          <p:spPr>
            <a:xfrm flipH="1">
              <a:off x="4256975" y="1643116"/>
              <a:ext cx="484730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>
                  <a:latin typeface="+mj-lt"/>
                </a:rPr>
                <a:t>About </a:t>
              </a:r>
              <a:r>
                <a:rPr lang="id-ID" sz="4400" b="1">
                  <a:latin typeface="+mj-lt"/>
                </a:rPr>
                <a:t>Our Team</a:t>
              </a:r>
              <a:endParaRPr lang="en-US" sz="4400" b="1">
                <a:latin typeface="+mj-lt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A3388C0-8C0C-4F47-A3CD-495CF4079B23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F61FFBE-60A8-43F1-984A-0719ACAD5D9F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</a:t>
                </a:r>
                <a:r>
                  <a:rPr lang="id-ID" sz="900">
                    <a:solidFill>
                      <a:schemeClr val="tx1">
                        <a:lumMod val="95000"/>
                      </a:schemeClr>
                    </a:solidFill>
                  </a:rPr>
                  <a:t>4</a:t>
                </a: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82900592-6762-4D4E-8E75-9DD39A73140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EAD7DDE6-07E7-4FE7-81A0-5C5E510B1ECD}"/>
              </a:ext>
            </a:extLst>
          </p:cNvPr>
          <p:cNvSpPr/>
          <p:nvPr/>
        </p:nvSpPr>
        <p:spPr>
          <a:xfrm>
            <a:off x="1772971" y="5643724"/>
            <a:ext cx="2684207" cy="402794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>
                <a:solidFill>
                  <a:schemeClr val="tx1"/>
                </a:solidFill>
              </a:rPr>
              <a:t>Add your name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1B37ADD-204C-4DCC-A2BF-D0C77BD01C26}"/>
              </a:ext>
            </a:extLst>
          </p:cNvPr>
          <p:cNvSpPr/>
          <p:nvPr/>
        </p:nvSpPr>
        <p:spPr>
          <a:xfrm>
            <a:off x="4753895" y="5643724"/>
            <a:ext cx="2684208" cy="402794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>
                <a:solidFill>
                  <a:schemeClr val="tx1"/>
                </a:solidFill>
              </a:rPr>
              <a:t>Add your name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8FB41AB-77D7-4CD6-96B5-03FB3E3F2385}"/>
              </a:ext>
            </a:extLst>
          </p:cNvPr>
          <p:cNvSpPr/>
          <p:nvPr/>
        </p:nvSpPr>
        <p:spPr>
          <a:xfrm>
            <a:off x="7734819" y="5643724"/>
            <a:ext cx="2684208" cy="402794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>
                <a:solidFill>
                  <a:schemeClr val="tx1"/>
                </a:solidFill>
              </a:rPr>
              <a:t>Add your name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26" name="Plus Sign 25">
            <a:extLst>
              <a:ext uri="{FF2B5EF4-FFF2-40B4-BE49-F238E27FC236}">
                <a16:creationId xmlns:a16="http://schemas.microsoft.com/office/drawing/2014/main" id="{06370C3F-24DF-4CE6-A7B8-BAC25EA57466}"/>
              </a:ext>
            </a:extLst>
          </p:cNvPr>
          <p:cNvSpPr/>
          <p:nvPr/>
        </p:nvSpPr>
        <p:spPr>
          <a:xfrm>
            <a:off x="196977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79A3659-66AF-4B81-A6FA-0D9759B9BC83}"/>
              </a:ext>
            </a:extLst>
          </p:cNvPr>
          <p:cNvGrpSpPr/>
          <p:nvPr/>
        </p:nvGrpSpPr>
        <p:grpSpPr>
          <a:xfrm>
            <a:off x="765589" y="2583999"/>
            <a:ext cx="279889" cy="3240508"/>
            <a:chOff x="746541" y="2697484"/>
            <a:chExt cx="279889" cy="324050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495FB61-C669-49B2-A29D-CA569562B96E}"/>
                </a:ext>
              </a:extLst>
            </p:cNvPr>
            <p:cNvSpPr txBox="1"/>
            <p:nvPr/>
          </p:nvSpPr>
          <p:spPr>
            <a:xfrm rot="16200000" flipH="1">
              <a:off x="414878" y="5326439"/>
              <a:ext cx="9461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256k view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B9EE3C3-54AE-46BB-8F29-61CD70576E7F}"/>
                </a:ext>
              </a:extLst>
            </p:cNvPr>
            <p:cNvSpPr txBox="1"/>
            <p:nvPr/>
          </p:nvSpPr>
          <p:spPr>
            <a:xfrm rot="16200000" flipH="1">
              <a:off x="411988" y="4179240"/>
              <a:ext cx="9461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1,624,621 $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C8EFAD7-49C2-4788-911F-93440C47F771}"/>
                </a:ext>
              </a:extLst>
            </p:cNvPr>
            <p:cNvSpPr txBox="1"/>
            <p:nvPr/>
          </p:nvSpPr>
          <p:spPr>
            <a:xfrm rot="16200000" flipH="1">
              <a:off x="411986" y="3032039"/>
              <a:ext cx="946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521k copy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A0EABBC0-7ABE-4596-8378-1AA28A69A1A2}"/>
              </a:ext>
            </a:extLst>
          </p:cNvPr>
          <p:cNvSpPr txBox="1"/>
          <p:nvPr/>
        </p:nvSpPr>
        <p:spPr>
          <a:xfrm flipH="1">
            <a:off x="1688943" y="1208694"/>
            <a:ext cx="2080654" cy="52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i-FI" sz="1000">
                <a:solidFill>
                  <a:schemeClr val="tx1">
                    <a:lumMod val="85000"/>
                  </a:schemeClr>
                </a:solidFill>
              </a:rPr>
              <a:t>sanisinaia salana atasanit atilesi hanab hananat banes hanalaein</a:t>
            </a:r>
          </a:p>
        </p:txBody>
      </p:sp>
    </p:spTree>
    <p:extLst>
      <p:ext uri="{BB962C8B-B14F-4D97-AF65-F5344CB8AC3E}">
        <p14:creationId xmlns:p14="http://schemas.microsoft.com/office/powerpoint/2010/main" val="1883651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6F2077A1-2029-4317-8437-D1DB851BD36D}"/>
              </a:ext>
            </a:extLst>
          </p:cNvPr>
          <p:cNvSpPr/>
          <p:nvPr/>
        </p:nvSpPr>
        <p:spPr>
          <a:xfrm>
            <a:off x="1238250" y="0"/>
            <a:ext cx="3985986" cy="6858000"/>
          </a:xfrm>
          <a:prstGeom prst="parallelogram">
            <a:avLst>
              <a:gd name="adj" fmla="val 26465"/>
            </a:avLst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C04A691-2FC9-40A6-9187-CDEA2D8A6F89}"/>
              </a:ext>
            </a:extLst>
          </p:cNvPr>
          <p:cNvSpPr/>
          <p:nvPr/>
        </p:nvSpPr>
        <p:spPr>
          <a:xfrm>
            <a:off x="6087155" y="838200"/>
            <a:ext cx="5043714" cy="5181600"/>
          </a:xfrm>
          <a:custGeom>
            <a:avLst/>
            <a:gdLst>
              <a:gd name="connsiteX0" fmla="*/ 841409 w 5448575"/>
              <a:gd name="connsiteY0" fmla="*/ 0 h 5448300"/>
              <a:gd name="connsiteX1" fmla="*/ 3123340 w 5448575"/>
              <a:gd name="connsiteY1" fmla="*/ 0 h 5448300"/>
              <a:gd name="connsiteX2" fmla="*/ 3166644 w 5448575"/>
              <a:gd name="connsiteY2" fmla="*/ 0 h 5448300"/>
              <a:gd name="connsiteX3" fmla="*/ 5448575 w 5448575"/>
              <a:gd name="connsiteY3" fmla="*/ 0 h 5448300"/>
              <a:gd name="connsiteX4" fmla="*/ 4607166 w 5448575"/>
              <a:gd name="connsiteY4" fmla="*/ 5448300 h 5448300"/>
              <a:gd name="connsiteX5" fmla="*/ 2325235 w 5448575"/>
              <a:gd name="connsiteY5" fmla="*/ 5448300 h 5448300"/>
              <a:gd name="connsiteX6" fmla="*/ 2281931 w 5448575"/>
              <a:gd name="connsiteY6" fmla="*/ 5448300 h 5448300"/>
              <a:gd name="connsiteX7" fmla="*/ 0 w 5448575"/>
              <a:gd name="connsiteY7" fmla="*/ 5448300 h 544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48575" h="5448300">
                <a:moveTo>
                  <a:pt x="841409" y="0"/>
                </a:moveTo>
                <a:lnTo>
                  <a:pt x="3123340" y="0"/>
                </a:lnTo>
                <a:lnTo>
                  <a:pt x="3166644" y="0"/>
                </a:lnTo>
                <a:lnTo>
                  <a:pt x="5448575" y="0"/>
                </a:lnTo>
                <a:lnTo>
                  <a:pt x="4607166" y="5448300"/>
                </a:lnTo>
                <a:lnTo>
                  <a:pt x="2325235" y="5448300"/>
                </a:lnTo>
                <a:lnTo>
                  <a:pt x="2281931" y="5448300"/>
                </a:lnTo>
                <a:lnTo>
                  <a:pt x="0" y="5448300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0913882-09D4-4459-9A98-DCEC6253C71F}"/>
              </a:ext>
            </a:extLst>
          </p:cNvPr>
          <p:cNvGrpSpPr/>
          <p:nvPr/>
        </p:nvGrpSpPr>
        <p:grpSpPr>
          <a:xfrm rot="16727042">
            <a:off x="945899" y="2711214"/>
            <a:ext cx="4632151" cy="1001218"/>
            <a:chOff x="4256977" y="1643115"/>
            <a:chExt cx="4632151" cy="100121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F4B4405-C825-476D-8B93-1CAD714F7E3E}"/>
                </a:ext>
              </a:extLst>
            </p:cNvPr>
            <p:cNvSpPr txBox="1"/>
            <p:nvPr/>
          </p:nvSpPr>
          <p:spPr>
            <a:xfrm flipH="1">
              <a:off x="4256977" y="1643115"/>
              <a:ext cx="463215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>
                  <a:latin typeface="+mj-lt"/>
                </a:rPr>
                <a:t>About Company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76274B2-8E37-4784-AE3A-378321C34AFB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E5C493A-47AC-40B8-9512-2E7379EF2513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01-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DB70314B-914C-48E2-8717-E17A493122B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F413F3D-D30E-4418-A431-0223BC1C25E2}"/>
              </a:ext>
            </a:extLst>
          </p:cNvPr>
          <p:cNvGrpSpPr/>
          <p:nvPr/>
        </p:nvGrpSpPr>
        <p:grpSpPr>
          <a:xfrm>
            <a:off x="7281162" y="2075783"/>
            <a:ext cx="2681100" cy="3120412"/>
            <a:chOff x="7097351" y="2095242"/>
            <a:chExt cx="2681100" cy="312041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D04C623-717B-43AD-A131-AC67C05F6B70}"/>
                </a:ext>
              </a:extLst>
            </p:cNvPr>
            <p:cNvSpPr txBox="1"/>
            <p:nvPr/>
          </p:nvSpPr>
          <p:spPr>
            <a:xfrm flipH="1">
              <a:off x="7097351" y="3301284"/>
              <a:ext cx="2630849" cy="1914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atasanit atile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hanalhunasi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asi hanili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atini bala nasil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dani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atasanii ebetm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esit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salalanil 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sanha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hi duisan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asaiai inis banani anubala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sanisinaia salana hunat atasanit atile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 hanabel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2DA252C-64DE-494D-895E-F6991AC9CFDB}"/>
                </a:ext>
              </a:extLst>
            </p:cNvPr>
            <p:cNvSpPr txBox="1"/>
            <p:nvPr/>
          </p:nvSpPr>
          <p:spPr>
            <a:xfrm flipH="1">
              <a:off x="7097351" y="2095242"/>
              <a:ext cx="26811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/>
                <a:t>Without music, life </a:t>
              </a:r>
            </a:p>
            <a:p>
              <a:r>
                <a:rPr lang="en-US" sz="2000"/>
                <a:t>is a journey </a:t>
              </a:r>
            </a:p>
            <a:p>
              <a:r>
                <a:rPr lang="en-US" sz="2000"/>
                <a:t>through a desert</a:t>
              </a:r>
            </a:p>
          </p:txBody>
        </p:sp>
      </p:grpSp>
      <p:sp>
        <p:nvSpPr>
          <p:cNvPr id="21" name="Plus Sign 20">
            <a:extLst>
              <a:ext uri="{FF2B5EF4-FFF2-40B4-BE49-F238E27FC236}">
                <a16:creationId xmlns:a16="http://schemas.microsoft.com/office/drawing/2014/main" id="{4880B4E0-1FE7-48B5-8FCE-52670E8C59E1}"/>
              </a:ext>
            </a:extLst>
          </p:cNvPr>
          <p:cNvSpPr/>
          <p:nvPr/>
        </p:nvSpPr>
        <p:spPr>
          <a:xfrm>
            <a:off x="10368858" y="10318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24037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C8ECF9D-D25F-4CB7-A229-254C34F97DA3}"/>
              </a:ext>
            </a:extLst>
          </p:cNvPr>
          <p:cNvSpPr/>
          <p:nvPr/>
        </p:nvSpPr>
        <p:spPr>
          <a:xfrm>
            <a:off x="7734821" y="685800"/>
            <a:ext cx="4457179" cy="548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9766A1-7AAC-4DA9-8CF9-89A5BBF5E7AB}"/>
              </a:ext>
            </a:extLst>
          </p:cNvPr>
          <p:cNvGrpSpPr/>
          <p:nvPr/>
        </p:nvGrpSpPr>
        <p:grpSpPr>
          <a:xfrm>
            <a:off x="8691882" y="4337999"/>
            <a:ext cx="2531151" cy="1208676"/>
            <a:chOff x="1290512" y="4834936"/>
            <a:chExt cx="3758631" cy="1208676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6E57E50-814C-4C7D-851A-C23AA497F02E}"/>
                </a:ext>
              </a:extLst>
            </p:cNvPr>
            <p:cNvGrpSpPr/>
            <p:nvPr/>
          </p:nvGrpSpPr>
          <p:grpSpPr>
            <a:xfrm>
              <a:off x="2298109" y="4977450"/>
              <a:ext cx="2112362" cy="970635"/>
              <a:chOff x="1686716" y="5219700"/>
              <a:chExt cx="3120639" cy="970635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C55D2332-9655-4443-8C75-7455A8D46913}"/>
                  </a:ext>
                </a:extLst>
              </p:cNvPr>
              <p:cNvGrpSpPr/>
              <p:nvPr/>
            </p:nvGrpSpPr>
            <p:grpSpPr>
              <a:xfrm>
                <a:off x="1686720" y="5219700"/>
                <a:ext cx="3120635" cy="0"/>
                <a:chOff x="8028966" y="5112964"/>
                <a:chExt cx="3120635" cy="0"/>
              </a:xfrm>
            </p:grpSpPr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323A9AE-1012-4D85-AEA8-EBCA62026908}"/>
                    </a:ext>
                  </a:extLst>
                </p:cNvPr>
                <p:cNvCxnSpPr/>
                <p:nvPr/>
              </p:nvCxnSpPr>
              <p:spPr>
                <a:xfrm>
                  <a:off x="8028968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C365055D-C8F0-4758-8235-0C4572AF72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6" y="5112964"/>
                  <a:ext cx="25580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DB2A8D9A-077D-40D2-8CD5-E1AEB6CE8C19}"/>
                  </a:ext>
                </a:extLst>
              </p:cNvPr>
              <p:cNvGrpSpPr/>
              <p:nvPr/>
            </p:nvGrpSpPr>
            <p:grpSpPr>
              <a:xfrm>
                <a:off x="1686717" y="5717166"/>
                <a:ext cx="3120635" cy="0"/>
                <a:chOff x="8028965" y="5112964"/>
                <a:chExt cx="3120635" cy="0"/>
              </a:xfrm>
            </p:grpSpPr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7F6A5415-F7BB-4A78-AB6D-A283FFD9D9F7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2DFA313F-50B7-497E-A12A-768DC65FD6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5" y="5112964"/>
                  <a:ext cx="1693205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7A67BF1E-FB65-40D2-AEF0-D20B59B9FAE8}"/>
                  </a:ext>
                </a:extLst>
              </p:cNvPr>
              <p:cNvGrpSpPr/>
              <p:nvPr/>
            </p:nvGrpSpPr>
            <p:grpSpPr>
              <a:xfrm>
                <a:off x="1686716" y="6190335"/>
                <a:ext cx="3120637" cy="0"/>
                <a:chOff x="8028963" y="5112964"/>
                <a:chExt cx="3120637" cy="0"/>
              </a:xfrm>
            </p:grpSpPr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7064A5D1-EEED-4412-9E75-99578980EB51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5C72C7BC-32AA-4C1F-ABA7-FBBA206A61B9}"/>
                    </a:ext>
                  </a:extLst>
                </p:cNvPr>
                <p:cNvCxnSpPr/>
                <p:nvPr/>
              </p:nvCxnSpPr>
              <p:spPr>
                <a:xfrm>
                  <a:off x="8028963" y="5112964"/>
                  <a:ext cx="21586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6A4FC4B-215B-4225-B5F4-05E0B6867607}"/>
                </a:ext>
              </a:extLst>
            </p:cNvPr>
            <p:cNvSpPr txBox="1"/>
            <p:nvPr/>
          </p:nvSpPr>
          <p:spPr>
            <a:xfrm flipH="1">
              <a:off x="1290512" y="4839699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0BF8149-C6C3-46C2-A7D5-E66C06BD71C2}"/>
                </a:ext>
              </a:extLst>
            </p:cNvPr>
            <p:cNvSpPr txBox="1"/>
            <p:nvPr/>
          </p:nvSpPr>
          <p:spPr>
            <a:xfrm flipH="1">
              <a:off x="1291121" y="5339761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0BA3732-2688-4B80-8DDD-5C6C425D5998}"/>
                </a:ext>
              </a:extLst>
            </p:cNvPr>
            <p:cNvSpPr txBox="1"/>
            <p:nvPr/>
          </p:nvSpPr>
          <p:spPr>
            <a:xfrm flipH="1">
              <a:off x="1290512" y="5806944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F7029A-537B-4C39-9FA6-28278D8C7A85}"/>
                </a:ext>
              </a:extLst>
            </p:cNvPr>
            <p:cNvSpPr txBox="1"/>
            <p:nvPr/>
          </p:nvSpPr>
          <p:spPr>
            <a:xfrm flipH="1">
              <a:off x="4512925" y="4834936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85%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8D42EB5-F76A-4683-8EB6-D07089442710}"/>
                </a:ext>
              </a:extLst>
            </p:cNvPr>
            <p:cNvSpPr txBox="1"/>
            <p:nvPr/>
          </p:nvSpPr>
          <p:spPr>
            <a:xfrm flipH="1">
              <a:off x="4513534" y="5334998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63%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7FC3F6F-C64D-433B-A8EA-770B8BBBC052}"/>
                </a:ext>
              </a:extLst>
            </p:cNvPr>
            <p:cNvSpPr txBox="1"/>
            <p:nvPr/>
          </p:nvSpPr>
          <p:spPr>
            <a:xfrm flipH="1">
              <a:off x="4512927" y="5802181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79%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14A1102-E31D-4D6F-85CE-48FC3A33678A}"/>
              </a:ext>
            </a:extLst>
          </p:cNvPr>
          <p:cNvSpPr txBox="1"/>
          <p:nvPr/>
        </p:nvSpPr>
        <p:spPr>
          <a:xfrm flipH="1">
            <a:off x="8709005" y="2772775"/>
            <a:ext cx="2465678" cy="122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sanisinaia salana atas atile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bandalisil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at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ebesma hanab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hana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bal hanalhunasi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hans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asaiai inis banani anubala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sil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anisi nasil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d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i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ani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sal atasanii ebetm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it nunan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as ban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es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hanal anu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ban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F8733C-93C4-4669-A76A-BED2A0875F11}"/>
              </a:ext>
            </a:extLst>
          </p:cNvPr>
          <p:cNvSpPr txBox="1"/>
          <p:nvPr/>
        </p:nvSpPr>
        <p:spPr>
          <a:xfrm flipH="1">
            <a:off x="8709005" y="1419777"/>
            <a:ext cx="25259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Without music, life </a:t>
            </a:r>
          </a:p>
          <a:p>
            <a:r>
              <a:rPr lang="en-US" sz="2000"/>
              <a:t>is a journey </a:t>
            </a:r>
          </a:p>
          <a:p>
            <a:r>
              <a:rPr lang="en-US" sz="2000"/>
              <a:t>through a desert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BBECD17-D608-422B-BE4C-643EF7D6EDD9}"/>
              </a:ext>
            </a:extLst>
          </p:cNvPr>
          <p:cNvGrpSpPr/>
          <p:nvPr/>
        </p:nvGrpSpPr>
        <p:grpSpPr>
          <a:xfrm>
            <a:off x="1389708" y="5314996"/>
            <a:ext cx="5024892" cy="644157"/>
            <a:chOff x="1389708" y="5102046"/>
            <a:chExt cx="5024892" cy="64415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0BD7A5F-2AB0-4778-8EF7-094E23696370}"/>
                </a:ext>
              </a:extLst>
            </p:cNvPr>
            <p:cNvGrpSpPr/>
            <p:nvPr/>
          </p:nvGrpSpPr>
          <p:grpSpPr>
            <a:xfrm>
              <a:off x="1389708" y="5102046"/>
              <a:ext cx="2080654" cy="644157"/>
              <a:chOff x="2470660" y="4134058"/>
              <a:chExt cx="2080654" cy="644157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2C02EAF-0513-4026-901B-6F032636FD27}"/>
                  </a:ext>
                </a:extLst>
              </p:cNvPr>
              <p:cNvSpPr txBox="1"/>
              <p:nvPr/>
            </p:nvSpPr>
            <p:spPr>
              <a:xfrm flipH="1">
                <a:off x="2470660" y="4479672"/>
                <a:ext cx="2080654" cy="29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fi-FI" sz="1000">
                    <a:solidFill>
                      <a:schemeClr val="tx1">
                        <a:lumMod val="85000"/>
                      </a:schemeClr>
                    </a:solidFill>
                  </a:rPr>
                  <a:t>sanisinaia salana atasanit atilesi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17D6E9A-6AA6-4945-8E31-98EB88A38AE6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20806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1400"/>
                  <a:t>Add </a:t>
                </a:r>
                <a:r>
                  <a:rPr lang="en-US" sz="1400"/>
                  <a:t>your name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AB1EB8A-0058-4130-AE7E-B098B5411C33}"/>
                </a:ext>
              </a:extLst>
            </p:cNvPr>
            <p:cNvGrpSpPr/>
            <p:nvPr/>
          </p:nvGrpSpPr>
          <p:grpSpPr>
            <a:xfrm>
              <a:off x="4333946" y="5102046"/>
              <a:ext cx="2080654" cy="644157"/>
              <a:chOff x="2470660" y="4134058"/>
              <a:chExt cx="2080654" cy="644157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F3E4B48-23BD-4DF2-95E8-CF96CF19CA75}"/>
                  </a:ext>
                </a:extLst>
              </p:cNvPr>
              <p:cNvSpPr txBox="1"/>
              <p:nvPr/>
            </p:nvSpPr>
            <p:spPr>
              <a:xfrm flipH="1">
                <a:off x="2470660" y="4479672"/>
                <a:ext cx="2080654" cy="29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fi-FI" sz="1000">
                    <a:solidFill>
                      <a:schemeClr val="tx1">
                        <a:lumMod val="85000"/>
                      </a:schemeClr>
                    </a:solidFill>
                  </a:rPr>
                  <a:t>sanisinaia salana atasanit atilesi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F11C0A9-3918-49D6-987E-83AD8E4F1DFD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20806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/>
                  <a:t>Add your name</a:t>
                </a:r>
              </a:p>
            </p:txBody>
          </p:sp>
        </p:grpSp>
      </p:grpSp>
      <p:sp>
        <p:nvSpPr>
          <p:cNvPr id="43" name="Plus Sign 42">
            <a:extLst>
              <a:ext uri="{FF2B5EF4-FFF2-40B4-BE49-F238E27FC236}">
                <a16:creationId xmlns:a16="http://schemas.microsoft.com/office/drawing/2014/main" id="{9312BB43-8B7B-4980-B490-05390F738932}"/>
              </a:ext>
            </a:extLst>
          </p:cNvPr>
          <p:cNvSpPr/>
          <p:nvPr/>
        </p:nvSpPr>
        <p:spPr>
          <a:xfrm>
            <a:off x="196977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43606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75C7166-0DF3-40E3-A995-2E2A89C12EBD}"/>
              </a:ext>
            </a:extLst>
          </p:cNvPr>
          <p:cNvSpPr/>
          <p:nvPr/>
        </p:nvSpPr>
        <p:spPr>
          <a:xfrm>
            <a:off x="0" y="857249"/>
            <a:ext cx="232855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24122F9-610B-4988-BBD3-BABE30165C9E}"/>
              </a:ext>
            </a:extLst>
          </p:cNvPr>
          <p:cNvGrpSpPr/>
          <p:nvPr/>
        </p:nvGrpSpPr>
        <p:grpSpPr>
          <a:xfrm rot="16200000">
            <a:off x="-903551" y="2867133"/>
            <a:ext cx="4103406" cy="970440"/>
            <a:chOff x="4256975" y="1673893"/>
            <a:chExt cx="4103406" cy="97044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1BB880C-55E5-45B4-92CF-1F6B1202103D}"/>
                </a:ext>
              </a:extLst>
            </p:cNvPr>
            <p:cNvSpPr txBox="1"/>
            <p:nvPr/>
          </p:nvSpPr>
          <p:spPr>
            <a:xfrm flipH="1">
              <a:off x="4256975" y="1673893"/>
              <a:ext cx="410340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>
                  <a:latin typeface="+mj-lt"/>
                </a:rPr>
                <a:t>Add </a:t>
              </a:r>
              <a:r>
                <a:rPr lang="en-US" sz="4000" b="1">
                  <a:latin typeface="+mj-lt"/>
                </a:rPr>
                <a:t>Y</a:t>
              </a:r>
              <a:r>
                <a:rPr lang="id-ID" sz="4000" b="1">
                  <a:latin typeface="+mj-lt"/>
                </a:rPr>
                <a:t>our Name</a:t>
              </a:r>
              <a:endParaRPr lang="en-US" sz="4000" b="1">
                <a:latin typeface="+mj-lt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6599234-2EFA-466B-83E8-C72BA4BD9DD3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7F26F18-F378-4AFE-9BB7-188149547205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</a:t>
                </a:r>
                <a:r>
                  <a:rPr lang="id-ID" sz="900">
                    <a:solidFill>
                      <a:schemeClr val="tx1">
                        <a:lumMod val="95000"/>
                      </a:schemeClr>
                    </a:solidFill>
                  </a:rPr>
                  <a:t>4</a:t>
                </a: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9078E8FE-DD3A-4A34-B747-D9F353B8077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B5D240F-C216-41F5-B130-2C3D161E1526}"/>
              </a:ext>
            </a:extLst>
          </p:cNvPr>
          <p:cNvGrpSpPr/>
          <p:nvPr/>
        </p:nvGrpSpPr>
        <p:grpSpPr>
          <a:xfrm>
            <a:off x="3324756" y="1457084"/>
            <a:ext cx="2771244" cy="2396856"/>
            <a:chOff x="8697968" y="1722729"/>
            <a:chExt cx="2251713" cy="239685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EEB6DBC-957C-432C-8378-EDE5C74E7CBF}"/>
                </a:ext>
              </a:extLst>
            </p:cNvPr>
            <p:cNvSpPr txBox="1"/>
            <p:nvPr/>
          </p:nvSpPr>
          <p:spPr>
            <a:xfrm flipH="1">
              <a:off x="8697968" y="2205215"/>
              <a:ext cx="2251713" cy="1914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atasan atile nusi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asi 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hanili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bala nasil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d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ani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sal atasanii ebetm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nasani salalanil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esil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asaiai sana ni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hadana nasa ma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enil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nasil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</a:t>
              </a:r>
              <a:endParaRPr lang="id-ID" sz="1000">
                <a:solidFill>
                  <a:schemeClr val="tx1">
                    <a:lumMod val="95000"/>
                  </a:schemeClr>
                </a:solidFill>
              </a:endParaRPr>
            </a:p>
            <a:p>
              <a:pPr algn="just">
                <a:lnSpc>
                  <a:spcPct val="150000"/>
                </a:lnSpc>
              </a:pPr>
              <a:endParaRPr lang="id-ID" sz="1000">
                <a:solidFill>
                  <a:schemeClr val="tx1">
                    <a:lumMod val="95000"/>
                  </a:schemeClr>
                </a:solidFill>
              </a:endParaRPr>
            </a:p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asi 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hanili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bala nasil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d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ani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sal atasanii ebetm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nasani</a:t>
              </a:r>
              <a:endParaRPr lang="en-US" sz="1000">
                <a:solidFill>
                  <a:schemeClr val="tx1">
                    <a:lumMod val="95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F7F9E39-7C2A-41E7-B8A9-EEB104B9FC89}"/>
                </a:ext>
              </a:extLst>
            </p:cNvPr>
            <p:cNvSpPr txBox="1"/>
            <p:nvPr/>
          </p:nvSpPr>
          <p:spPr>
            <a:xfrm flipH="1">
              <a:off x="8709844" y="1722729"/>
              <a:ext cx="1892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Add tittle here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0FA788B-6D2F-441E-8D01-2517BB77F373}"/>
              </a:ext>
            </a:extLst>
          </p:cNvPr>
          <p:cNvGrpSpPr/>
          <p:nvPr/>
        </p:nvGrpSpPr>
        <p:grpSpPr>
          <a:xfrm>
            <a:off x="3328632" y="4356577"/>
            <a:ext cx="2767816" cy="1208676"/>
            <a:chOff x="1290512" y="4834936"/>
            <a:chExt cx="3758631" cy="120867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005F080-D049-4F1E-8B8C-A669EED195D8}"/>
                </a:ext>
              </a:extLst>
            </p:cNvPr>
            <p:cNvGrpSpPr/>
            <p:nvPr/>
          </p:nvGrpSpPr>
          <p:grpSpPr>
            <a:xfrm>
              <a:off x="2298109" y="4977450"/>
              <a:ext cx="2112362" cy="970635"/>
              <a:chOff x="1686716" y="5219700"/>
              <a:chExt cx="3120639" cy="970635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996A30AF-3575-4368-8E70-9D2A1813A3AA}"/>
                  </a:ext>
                </a:extLst>
              </p:cNvPr>
              <p:cNvGrpSpPr/>
              <p:nvPr/>
            </p:nvGrpSpPr>
            <p:grpSpPr>
              <a:xfrm>
                <a:off x="1686720" y="5219700"/>
                <a:ext cx="3120635" cy="0"/>
                <a:chOff x="8028966" y="5112964"/>
                <a:chExt cx="3120635" cy="0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DC485C5-AF83-48E9-896E-BC51E5DE3643}"/>
                    </a:ext>
                  </a:extLst>
                </p:cNvPr>
                <p:cNvCxnSpPr/>
                <p:nvPr/>
              </p:nvCxnSpPr>
              <p:spPr>
                <a:xfrm>
                  <a:off x="8028968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C17069A7-142F-406B-A595-F82317D30C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6" y="5112964"/>
                  <a:ext cx="25580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9601A4E3-1532-4F29-BBA7-7AD7752BC76D}"/>
                  </a:ext>
                </a:extLst>
              </p:cNvPr>
              <p:cNvGrpSpPr/>
              <p:nvPr/>
            </p:nvGrpSpPr>
            <p:grpSpPr>
              <a:xfrm>
                <a:off x="1686717" y="5717166"/>
                <a:ext cx="3120635" cy="0"/>
                <a:chOff x="8028965" y="5112964"/>
                <a:chExt cx="3120635" cy="0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AE2DB873-97DE-4C75-85E0-DB1AA68D4404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D04A7352-0181-45AA-9992-5CB4B9FE42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5" y="5112964"/>
                  <a:ext cx="1693205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88C8BFF5-E1F0-4042-925A-6BFAC443F7E1}"/>
                  </a:ext>
                </a:extLst>
              </p:cNvPr>
              <p:cNvGrpSpPr/>
              <p:nvPr/>
            </p:nvGrpSpPr>
            <p:grpSpPr>
              <a:xfrm>
                <a:off x="1686716" y="6190335"/>
                <a:ext cx="3120637" cy="0"/>
                <a:chOff x="8028963" y="5112964"/>
                <a:chExt cx="3120637" cy="0"/>
              </a:xfrm>
            </p:grpSpPr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5744AEFE-5DFB-477C-B25E-8995F7CECBBD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ED0EB364-5303-4ED1-A9E6-1DA648DE6562}"/>
                    </a:ext>
                  </a:extLst>
                </p:cNvPr>
                <p:cNvCxnSpPr/>
                <p:nvPr/>
              </p:nvCxnSpPr>
              <p:spPr>
                <a:xfrm>
                  <a:off x="8028963" y="5112964"/>
                  <a:ext cx="21586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6927B9C-BAE7-48E1-84C1-31AB835CFF10}"/>
                </a:ext>
              </a:extLst>
            </p:cNvPr>
            <p:cNvSpPr txBox="1"/>
            <p:nvPr/>
          </p:nvSpPr>
          <p:spPr>
            <a:xfrm flipH="1">
              <a:off x="1290512" y="4839699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3C24FE4-4815-466F-8752-090FEBADC462}"/>
                </a:ext>
              </a:extLst>
            </p:cNvPr>
            <p:cNvSpPr txBox="1"/>
            <p:nvPr/>
          </p:nvSpPr>
          <p:spPr>
            <a:xfrm flipH="1">
              <a:off x="1291121" y="5339761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8D9533D-3156-4B15-A483-26E5243E5EEE}"/>
                </a:ext>
              </a:extLst>
            </p:cNvPr>
            <p:cNvSpPr txBox="1"/>
            <p:nvPr/>
          </p:nvSpPr>
          <p:spPr>
            <a:xfrm flipH="1">
              <a:off x="1290512" y="5806944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D00E2D4-AA2F-4B05-B146-EC7D5D08120D}"/>
                </a:ext>
              </a:extLst>
            </p:cNvPr>
            <p:cNvSpPr txBox="1"/>
            <p:nvPr/>
          </p:nvSpPr>
          <p:spPr>
            <a:xfrm flipH="1">
              <a:off x="4512925" y="4834936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85%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14EEEA4-6A60-4DE9-9D6F-E3E4DEF70533}"/>
                </a:ext>
              </a:extLst>
            </p:cNvPr>
            <p:cNvSpPr txBox="1"/>
            <p:nvPr/>
          </p:nvSpPr>
          <p:spPr>
            <a:xfrm flipH="1">
              <a:off x="4513534" y="5334998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63%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9606098-4D91-4A44-8B1A-27ED406683D2}"/>
                </a:ext>
              </a:extLst>
            </p:cNvPr>
            <p:cNvSpPr txBox="1"/>
            <p:nvPr/>
          </p:nvSpPr>
          <p:spPr>
            <a:xfrm flipH="1">
              <a:off x="4512927" y="5802181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79%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35" name="Plus Sign 34">
            <a:extLst>
              <a:ext uri="{FF2B5EF4-FFF2-40B4-BE49-F238E27FC236}">
                <a16:creationId xmlns:a16="http://schemas.microsoft.com/office/drawing/2014/main" id="{E2E1B6F4-7C39-4D5F-96E4-D9A8C367D94A}"/>
              </a:ext>
            </a:extLst>
          </p:cNvPr>
          <p:cNvSpPr/>
          <p:nvPr/>
        </p:nvSpPr>
        <p:spPr>
          <a:xfrm>
            <a:off x="11524558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D477B80-903D-4EE8-B4C0-BC4C1AC8C26A}"/>
              </a:ext>
            </a:extLst>
          </p:cNvPr>
          <p:cNvSpPr/>
          <p:nvPr/>
        </p:nvSpPr>
        <p:spPr>
          <a:xfrm>
            <a:off x="11320594" y="857249"/>
            <a:ext cx="87140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124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7F69C25-4836-48EC-A88B-0AE3A9DEDA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838" y="987921"/>
            <a:ext cx="5561975" cy="3245413"/>
          </a:xfrm>
          <a:prstGeom prst="rect">
            <a:avLst/>
          </a:prstGeom>
        </p:spPr>
      </p:pic>
      <p:sp>
        <p:nvSpPr>
          <p:cNvPr id="7" name="Plus Sign 6">
            <a:extLst>
              <a:ext uri="{FF2B5EF4-FFF2-40B4-BE49-F238E27FC236}">
                <a16:creationId xmlns:a16="http://schemas.microsoft.com/office/drawing/2014/main" id="{FB3C6813-8347-42C4-8C58-06AE9AA5405B}"/>
              </a:ext>
            </a:extLst>
          </p:cNvPr>
          <p:cNvSpPr/>
          <p:nvPr/>
        </p:nvSpPr>
        <p:spPr>
          <a:xfrm>
            <a:off x="11524558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ED07412-55D5-430F-9729-78707C448D3C}"/>
              </a:ext>
            </a:extLst>
          </p:cNvPr>
          <p:cNvGrpSpPr/>
          <p:nvPr/>
        </p:nvGrpSpPr>
        <p:grpSpPr>
          <a:xfrm>
            <a:off x="1058082" y="5449297"/>
            <a:ext cx="5859159" cy="646331"/>
            <a:chOff x="1058082" y="5411197"/>
            <a:chExt cx="5859159" cy="64633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3A663B5-40B4-4397-AE94-F38DDFCD398D}"/>
                </a:ext>
              </a:extLst>
            </p:cNvPr>
            <p:cNvSpPr txBox="1"/>
            <p:nvPr/>
          </p:nvSpPr>
          <p:spPr>
            <a:xfrm flipH="1">
              <a:off x="1058082" y="5411197"/>
              <a:ext cx="43216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>
                  <a:latin typeface="+mj-lt"/>
                </a:rPr>
                <a:t>About Our Mockup</a:t>
              </a:r>
              <a:endParaRPr lang="en-US" sz="3600" b="1">
                <a:latin typeface="+mj-lt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C1B59EE-031E-46C4-9521-BFD069295212}"/>
                </a:ext>
              </a:extLst>
            </p:cNvPr>
            <p:cNvGrpSpPr/>
            <p:nvPr/>
          </p:nvGrpSpPr>
          <p:grpSpPr>
            <a:xfrm>
              <a:off x="5644069" y="5724780"/>
              <a:ext cx="1273172" cy="277897"/>
              <a:chOff x="4679530" y="2299540"/>
              <a:chExt cx="1273172" cy="277897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328388C-0CB0-4CA0-8968-C26D63C1EA00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</a:t>
                </a:r>
                <a:r>
                  <a:rPr lang="id-ID" sz="900">
                    <a:solidFill>
                      <a:schemeClr val="tx1">
                        <a:lumMod val="95000"/>
                      </a:schemeClr>
                    </a:solidFill>
                  </a:rPr>
                  <a:t>5</a:t>
                </a: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1E41E5-AFE5-4C0F-89B6-1B8FDBEFF7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79530" y="2460658"/>
                <a:ext cx="7663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2702F75-5CD2-4F0A-B021-00E6BBF37FFB}"/>
              </a:ext>
            </a:extLst>
          </p:cNvPr>
          <p:cNvGrpSpPr/>
          <p:nvPr/>
        </p:nvGrpSpPr>
        <p:grpSpPr>
          <a:xfrm>
            <a:off x="8643104" y="972931"/>
            <a:ext cx="2608802" cy="1416248"/>
            <a:chOff x="1667756" y="3854112"/>
            <a:chExt cx="2608802" cy="141624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FD61E80-983E-4A92-B1DF-B13D35F8129E}"/>
                </a:ext>
              </a:extLst>
            </p:cNvPr>
            <p:cNvSpPr txBox="1"/>
            <p:nvPr/>
          </p:nvSpPr>
          <p:spPr>
            <a:xfrm flipH="1">
              <a:off x="2470660" y="4510152"/>
              <a:ext cx="1805898" cy="760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at is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asanit atilesi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tussat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hanalae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1AA6DAA-2400-4AB8-83BB-53A43726E2CC}"/>
                </a:ext>
              </a:extLst>
            </p:cNvPr>
            <p:cNvGrpSpPr/>
            <p:nvPr/>
          </p:nvGrpSpPr>
          <p:grpSpPr>
            <a:xfrm>
              <a:off x="1667756" y="3854112"/>
              <a:ext cx="2608802" cy="646331"/>
              <a:chOff x="1667756" y="3854112"/>
              <a:chExt cx="2608802" cy="646331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053068E-BDD7-4E3C-B703-3E7E7AE7B9DC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80589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/>
                  <a:t>Add t</a:t>
                </a:r>
                <a:r>
                  <a:rPr lang="en-US" sz="1400"/>
                  <a:t>ittle here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382FCDE-7558-485F-BB18-4A8B3D29C024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01</a:t>
                </a: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72B5E2E-79DD-47FF-90AC-12D01ECFED88}"/>
              </a:ext>
            </a:extLst>
          </p:cNvPr>
          <p:cNvGrpSpPr/>
          <p:nvPr/>
        </p:nvGrpSpPr>
        <p:grpSpPr>
          <a:xfrm>
            <a:off x="8643104" y="2729038"/>
            <a:ext cx="2608802" cy="1416248"/>
            <a:chOff x="1667756" y="3854112"/>
            <a:chExt cx="2608802" cy="141624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D525D8A-BDD0-4543-8F5B-F767C679D26B}"/>
                </a:ext>
              </a:extLst>
            </p:cNvPr>
            <p:cNvSpPr txBox="1"/>
            <p:nvPr/>
          </p:nvSpPr>
          <p:spPr>
            <a:xfrm flipH="1">
              <a:off x="2470660" y="4510152"/>
              <a:ext cx="1805898" cy="760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at is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asanit atilesi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tussat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hanalae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FB40D30-39A8-43DC-89DE-7D986586FB0B}"/>
                </a:ext>
              </a:extLst>
            </p:cNvPr>
            <p:cNvGrpSpPr/>
            <p:nvPr/>
          </p:nvGrpSpPr>
          <p:grpSpPr>
            <a:xfrm>
              <a:off x="1667756" y="3854112"/>
              <a:ext cx="2372582" cy="646331"/>
              <a:chOff x="1667756" y="3854112"/>
              <a:chExt cx="2372582" cy="646331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D45F50F-860A-4B84-9D3E-AB72CBAB35C7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5696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/>
                  <a:t>Add </a:t>
                </a:r>
                <a:r>
                  <a:rPr lang="id-ID" sz="1400"/>
                  <a:t>t</a:t>
                </a:r>
                <a:r>
                  <a:rPr lang="en-US" sz="1400"/>
                  <a:t>ittle here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9C23BB6-B312-436B-8CD7-27EF2AA12798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</a:t>
                </a:r>
                <a:r>
                  <a:rPr lang="id-ID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2</a:t>
                </a:r>
                <a:endParaRPr lang="en-US" sz="3600" b="1" i="1">
                  <a:solidFill>
                    <a:schemeClr val="tx1">
                      <a:lumMod val="9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47B92C4-F8C3-4A68-BE8A-42BA0209939E}"/>
              </a:ext>
            </a:extLst>
          </p:cNvPr>
          <p:cNvGrpSpPr/>
          <p:nvPr/>
        </p:nvGrpSpPr>
        <p:grpSpPr>
          <a:xfrm>
            <a:off x="8643104" y="4568861"/>
            <a:ext cx="2608802" cy="1416248"/>
            <a:chOff x="1667756" y="3854112"/>
            <a:chExt cx="2608802" cy="141624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C6C7D71-1D77-4259-BD0E-E949EC5E63A6}"/>
                </a:ext>
              </a:extLst>
            </p:cNvPr>
            <p:cNvSpPr txBox="1"/>
            <p:nvPr/>
          </p:nvSpPr>
          <p:spPr>
            <a:xfrm flipH="1">
              <a:off x="2470660" y="4510152"/>
              <a:ext cx="1805898" cy="760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at is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asanit atilesi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tussat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hanalae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E3E32A9-5A13-43C1-BC7F-6BB112C52DA9}"/>
                </a:ext>
              </a:extLst>
            </p:cNvPr>
            <p:cNvGrpSpPr/>
            <p:nvPr/>
          </p:nvGrpSpPr>
          <p:grpSpPr>
            <a:xfrm>
              <a:off x="1667756" y="3854112"/>
              <a:ext cx="2372582" cy="646331"/>
              <a:chOff x="1667756" y="3854112"/>
              <a:chExt cx="2372582" cy="646331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E16DDC7-F64E-4B5E-8610-E8B57515DDA3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5696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/>
                  <a:t>Add </a:t>
                </a:r>
                <a:r>
                  <a:rPr lang="id-ID" sz="1400"/>
                  <a:t>t</a:t>
                </a:r>
                <a:r>
                  <a:rPr lang="en-US" sz="1400"/>
                  <a:t>ittle here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CA3FEB2-F541-46FC-823D-0BC133675EFC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</a:t>
                </a:r>
                <a:r>
                  <a:rPr lang="id-ID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3</a:t>
                </a:r>
                <a:endParaRPr lang="en-US" sz="3600" b="1" i="1">
                  <a:solidFill>
                    <a:schemeClr val="tx1">
                      <a:lumMod val="95000"/>
                    </a:schemeClr>
                  </a:solidFill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847400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5E7C5C4D-C9F0-4A5C-8D3B-2A5995A46A09}"/>
              </a:ext>
            </a:extLst>
          </p:cNvPr>
          <p:cNvSpPr/>
          <p:nvPr/>
        </p:nvSpPr>
        <p:spPr>
          <a:xfrm>
            <a:off x="2844145" y="1115877"/>
            <a:ext cx="4262573" cy="4626244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1FE176-B498-4305-9F24-9F122CD9EA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023" y="1001486"/>
            <a:ext cx="2406730" cy="4855028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B11954D-695F-4FA4-B5B7-DFE02EDC7469}"/>
              </a:ext>
            </a:extLst>
          </p:cNvPr>
          <p:cNvGrpSpPr/>
          <p:nvPr/>
        </p:nvGrpSpPr>
        <p:grpSpPr>
          <a:xfrm rot="16200000">
            <a:off x="-979678" y="2973902"/>
            <a:ext cx="4626245" cy="910195"/>
            <a:chOff x="4256977" y="1734138"/>
            <a:chExt cx="4626245" cy="91019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C906153-9CCC-4C6F-8D52-16FEA0CF7C1F}"/>
                </a:ext>
              </a:extLst>
            </p:cNvPr>
            <p:cNvSpPr txBox="1"/>
            <p:nvPr/>
          </p:nvSpPr>
          <p:spPr>
            <a:xfrm flipH="1">
              <a:off x="4256977" y="1734138"/>
              <a:ext cx="4626245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800" b="1">
                  <a:latin typeface="+mj-lt"/>
                </a:rPr>
                <a:t>About </a:t>
              </a:r>
              <a:r>
                <a:rPr lang="id-ID" sz="3800" b="1">
                  <a:latin typeface="+mj-lt"/>
                </a:rPr>
                <a:t>Our Mockup</a:t>
              </a:r>
              <a:endParaRPr lang="en-US" sz="3800" b="1">
                <a:latin typeface="+mj-lt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56A3E3D-81A0-40BF-9C63-0A1E7AF3D099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8E1CB25-E34B-4087-91AC-DC6B7E9F79C7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</a:t>
                </a:r>
                <a:r>
                  <a:rPr lang="id-ID" sz="900">
                    <a:solidFill>
                      <a:schemeClr val="tx1">
                        <a:lumMod val="95000"/>
                      </a:schemeClr>
                    </a:solidFill>
                  </a:rPr>
                  <a:t>5</a:t>
                </a: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EBE5202D-FABD-4B9F-916E-5BAEEA51A97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Plus Sign 14">
            <a:extLst>
              <a:ext uri="{FF2B5EF4-FFF2-40B4-BE49-F238E27FC236}">
                <a16:creationId xmlns:a16="http://schemas.microsoft.com/office/drawing/2014/main" id="{853896AD-B50D-470E-9BC2-C0ED0C2ECD75}"/>
              </a:ext>
            </a:extLst>
          </p:cNvPr>
          <p:cNvSpPr/>
          <p:nvPr/>
        </p:nvSpPr>
        <p:spPr>
          <a:xfrm>
            <a:off x="196977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7C446E1-9E2F-4295-8848-E270296898FE}"/>
              </a:ext>
            </a:extLst>
          </p:cNvPr>
          <p:cNvGrpSpPr/>
          <p:nvPr/>
        </p:nvGrpSpPr>
        <p:grpSpPr>
          <a:xfrm>
            <a:off x="3663910" y="1756421"/>
            <a:ext cx="2681100" cy="3352990"/>
            <a:chOff x="7097351" y="2095242"/>
            <a:chExt cx="2681100" cy="335299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C2D70BA-0A31-4E77-AF93-B5E9FABE7270}"/>
                </a:ext>
              </a:extLst>
            </p:cNvPr>
            <p:cNvSpPr txBox="1"/>
            <p:nvPr/>
          </p:nvSpPr>
          <p:spPr>
            <a:xfrm flipH="1">
              <a:off x="7097351" y="3533862"/>
              <a:ext cx="2630849" cy="1914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atasanit atile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hanalhunasi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asi hanili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atini bala nasil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dani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atasanii ebetm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esit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salalanil 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sanha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hi duisan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asaiai inis banani anubala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sanisinaia salana hunat atasanit atile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 hanabel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4D4A394-1A5C-4380-9510-83A9D06530EC}"/>
                </a:ext>
              </a:extLst>
            </p:cNvPr>
            <p:cNvSpPr txBox="1"/>
            <p:nvPr/>
          </p:nvSpPr>
          <p:spPr>
            <a:xfrm flipH="1">
              <a:off x="7097351" y="2095242"/>
              <a:ext cx="26811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/>
                <a:t>Without music, life </a:t>
              </a:r>
            </a:p>
            <a:p>
              <a:r>
                <a:rPr lang="en-US" sz="2000"/>
                <a:t>is a journey </a:t>
              </a:r>
            </a:p>
            <a:p>
              <a:r>
                <a:rPr lang="en-US" sz="2000"/>
                <a:t>through a desert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8DF146D-0326-49EC-9B5B-CB6BDDBFDA55}"/>
              </a:ext>
            </a:extLst>
          </p:cNvPr>
          <p:cNvGrpSpPr/>
          <p:nvPr/>
        </p:nvGrpSpPr>
        <p:grpSpPr>
          <a:xfrm>
            <a:off x="10902990" y="1437690"/>
            <a:ext cx="279889" cy="3982620"/>
            <a:chOff x="972723" y="1141925"/>
            <a:chExt cx="279889" cy="398262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73557F4-4B09-47EC-9F5A-2BB59C64E312}"/>
                </a:ext>
              </a:extLst>
            </p:cNvPr>
            <p:cNvSpPr txBox="1"/>
            <p:nvPr/>
          </p:nvSpPr>
          <p:spPr>
            <a:xfrm rot="16200000" flipH="1">
              <a:off x="450343" y="4322275"/>
              <a:ext cx="13275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256k view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2E64153-8F56-495A-B267-2BA6EEABB4ED}"/>
                </a:ext>
              </a:extLst>
            </p:cNvPr>
            <p:cNvSpPr txBox="1"/>
            <p:nvPr/>
          </p:nvSpPr>
          <p:spPr>
            <a:xfrm rot="16200000" flipH="1">
              <a:off x="447453" y="2994736"/>
              <a:ext cx="13275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1,624,621 $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C6A7F15-39F0-48DD-9284-A15802E6C84A}"/>
                </a:ext>
              </a:extLst>
            </p:cNvPr>
            <p:cNvSpPr txBox="1"/>
            <p:nvPr/>
          </p:nvSpPr>
          <p:spPr>
            <a:xfrm rot="16200000" flipH="1">
              <a:off x="447453" y="1667195"/>
              <a:ext cx="13275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521k copy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85982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1C1846F-DD6B-451A-B77B-0B96D4F31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892" y="695756"/>
            <a:ext cx="5299398" cy="529940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376B30D5-72C6-469C-85AF-50520320F716}"/>
              </a:ext>
            </a:extLst>
          </p:cNvPr>
          <p:cNvGrpSpPr/>
          <p:nvPr/>
        </p:nvGrpSpPr>
        <p:grpSpPr>
          <a:xfrm>
            <a:off x="8734356" y="4530946"/>
            <a:ext cx="2531151" cy="1208676"/>
            <a:chOff x="1290512" y="4834936"/>
            <a:chExt cx="3758631" cy="120867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86AA485-3FA6-4F84-BC83-D5D6791B6A21}"/>
                </a:ext>
              </a:extLst>
            </p:cNvPr>
            <p:cNvGrpSpPr/>
            <p:nvPr/>
          </p:nvGrpSpPr>
          <p:grpSpPr>
            <a:xfrm>
              <a:off x="2298109" y="4977450"/>
              <a:ext cx="2112362" cy="970635"/>
              <a:chOff x="1686716" y="5219700"/>
              <a:chExt cx="3120639" cy="970635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1FD07738-D830-4C04-8C6B-D87F5A79E4A7}"/>
                  </a:ext>
                </a:extLst>
              </p:cNvPr>
              <p:cNvGrpSpPr/>
              <p:nvPr/>
            </p:nvGrpSpPr>
            <p:grpSpPr>
              <a:xfrm>
                <a:off x="1686720" y="5219700"/>
                <a:ext cx="3120635" cy="0"/>
                <a:chOff x="8028966" y="5112964"/>
                <a:chExt cx="3120635" cy="0"/>
              </a:xfrm>
            </p:grpSpPr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0B24B155-E475-49C8-8958-A6CC3993D0F9}"/>
                    </a:ext>
                  </a:extLst>
                </p:cNvPr>
                <p:cNvCxnSpPr/>
                <p:nvPr/>
              </p:nvCxnSpPr>
              <p:spPr>
                <a:xfrm>
                  <a:off x="8028968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E14FFF94-AE87-49C5-8D39-5A3F727F62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6" y="5112964"/>
                  <a:ext cx="25580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4D907E59-09D8-457D-B5D6-FB85B1DF70D2}"/>
                  </a:ext>
                </a:extLst>
              </p:cNvPr>
              <p:cNvGrpSpPr/>
              <p:nvPr/>
            </p:nvGrpSpPr>
            <p:grpSpPr>
              <a:xfrm>
                <a:off x="1686717" y="5717166"/>
                <a:ext cx="3120635" cy="0"/>
                <a:chOff x="8028965" y="5112964"/>
                <a:chExt cx="3120635" cy="0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884D1AD4-25C6-4E64-A435-3BBBE709EC5B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B7B590EE-99EA-4DEF-AD4A-DAB82F4385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5" y="5112964"/>
                  <a:ext cx="1693205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E4BD6C8D-0633-4C0A-926F-9DF82D10CC1F}"/>
                  </a:ext>
                </a:extLst>
              </p:cNvPr>
              <p:cNvGrpSpPr/>
              <p:nvPr/>
            </p:nvGrpSpPr>
            <p:grpSpPr>
              <a:xfrm>
                <a:off x="1686716" y="6190335"/>
                <a:ext cx="3120637" cy="0"/>
                <a:chOff x="8028963" y="5112964"/>
                <a:chExt cx="3120637" cy="0"/>
              </a:xfrm>
            </p:grpSpPr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3882229F-FE0E-4A46-A182-F48E0F187E6F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F26D322D-606C-4195-8911-F7DB89F2E169}"/>
                    </a:ext>
                  </a:extLst>
                </p:cNvPr>
                <p:cNvCxnSpPr/>
                <p:nvPr/>
              </p:nvCxnSpPr>
              <p:spPr>
                <a:xfrm>
                  <a:off x="8028963" y="5112964"/>
                  <a:ext cx="21586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D493306-8BBE-49DA-BC5F-A72CFA5365C9}"/>
                </a:ext>
              </a:extLst>
            </p:cNvPr>
            <p:cNvSpPr txBox="1"/>
            <p:nvPr/>
          </p:nvSpPr>
          <p:spPr>
            <a:xfrm flipH="1">
              <a:off x="1290512" y="4839699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2D5004D-ADE9-4876-9186-B7756D1F0750}"/>
                </a:ext>
              </a:extLst>
            </p:cNvPr>
            <p:cNvSpPr txBox="1"/>
            <p:nvPr/>
          </p:nvSpPr>
          <p:spPr>
            <a:xfrm flipH="1">
              <a:off x="1291121" y="5339761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5147A30-B218-420C-A467-C108D516E1C4}"/>
                </a:ext>
              </a:extLst>
            </p:cNvPr>
            <p:cNvSpPr txBox="1"/>
            <p:nvPr/>
          </p:nvSpPr>
          <p:spPr>
            <a:xfrm flipH="1">
              <a:off x="1290512" y="5806944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F7C7960-FD8F-45C5-8F22-3D11C8FF1E44}"/>
                </a:ext>
              </a:extLst>
            </p:cNvPr>
            <p:cNvSpPr txBox="1"/>
            <p:nvPr/>
          </p:nvSpPr>
          <p:spPr>
            <a:xfrm flipH="1">
              <a:off x="4512925" y="4834936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85%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D943298-1FCB-4F87-8F5D-A8A1C3EDF42C}"/>
                </a:ext>
              </a:extLst>
            </p:cNvPr>
            <p:cNvSpPr txBox="1"/>
            <p:nvPr/>
          </p:nvSpPr>
          <p:spPr>
            <a:xfrm flipH="1">
              <a:off x="4513534" y="5334998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63%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BEEF833-E4BE-4315-9D49-5E10F18B8F2C}"/>
                </a:ext>
              </a:extLst>
            </p:cNvPr>
            <p:cNvSpPr txBox="1"/>
            <p:nvPr/>
          </p:nvSpPr>
          <p:spPr>
            <a:xfrm flipH="1">
              <a:off x="4512927" y="5802181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79%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FB5B4EF-AC4D-446C-BF9C-6FA1A84D1D48}"/>
              </a:ext>
            </a:extLst>
          </p:cNvPr>
          <p:cNvGrpSpPr/>
          <p:nvPr/>
        </p:nvGrpSpPr>
        <p:grpSpPr>
          <a:xfrm>
            <a:off x="8751479" y="1476334"/>
            <a:ext cx="2525933" cy="2509557"/>
            <a:chOff x="7097351" y="2095242"/>
            <a:chExt cx="2525933" cy="250955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20F5A5D-1FEE-4B97-90D6-F906D212ADFC}"/>
                </a:ext>
              </a:extLst>
            </p:cNvPr>
            <p:cNvSpPr txBox="1"/>
            <p:nvPr/>
          </p:nvSpPr>
          <p:spPr>
            <a:xfrm flipH="1">
              <a:off x="7097351" y="3382926"/>
              <a:ext cx="2465678" cy="122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 atile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bal hanalhunasi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hans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asaiai inis banani anubala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sil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anisi sanisinaia salana hunat atasanit atileat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ban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D882D16-7A42-494C-8E23-587EC8F06C56}"/>
                </a:ext>
              </a:extLst>
            </p:cNvPr>
            <p:cNvSpPr txBox="1"/>
            <p:nvPr/>
          </p:nvSpPr>
          <p:spPr>
            <a:xfrm flipH="1">
              <a:off x="7097351" y="2095242"/>
              <a:ext cx="252593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/>
                <a:t>Without music, life </a:t>
              </a:r>
            </a:p>
            <a:p>
              <a:r>
                <a:rPr lang="en-US" sz="2000"/>
                <a:t>is a journey </a:t>
              </a:r>
            </a:p>
            <a:p>
              <a:r>
                <a:rPr lang="en-US" sz="2000"/>
                <a:t>through a desert</a:t>
              </a:r>
            </a:p>
          </p:txBody>
        </p:sp>
      </p:grpSp>
      <p:sp>
        <p:nvSpPr>
          <p:cNvPr id="27" name="Plus Sign 26">
            <a:extLst>
              <a:ext uri="{FF2B5EF4-FFF2-40B4-BE49-F238E27FC236}">
                <a16:creationId xmlns:a16="http://schemas.microsoft.com/office/drawing/2014/main" id="{F60924BC-CD6A-467C-BD69-7B6A28DDAB1C}"/>
              </a:ext>
            </a:extLst>
          </p:cNvPr>
          <p:cNvSpPr/>
          <p:nvPr/>
        </p:nvSpPr>
        <p:spPr>
          <a:xfrm>
            <a:off x="11524558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EE7DCB3-0DF5-4BB2-A964-8BF71FCD6FF2}"/>
              </a:ext>
            </a:extLst>
          </p:cNvPr>
          <p:cNvGrpSpPr/>
          <p:nvPr/>
        </p:nvGrpSpPr>
        <p:grpSpPr>
          <a:xfrm>
            <a:off x="618193" y="1496603"/>
            <a:ext cx="279889" cy="3240508"/>
            <a:chOff x="746541" y="2697484"/>
            <a:chExt cx="279889" cy="3240508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FAD24A1-7005-401A-9AA6-E7D55FC496F2}"/>
                </a:ext>
              </a:extLst>
            </p:cNvPr>
            <p:cNvSpPr txBox="1"/>
            <p:nvPr/>
          </p:nvSpPr>
          <p:spPr>
            <a:xfrm rot="16200000" flipH="1">
              <a:off x="414878" y="5326439"/>
              <a:ext cx="9461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256k view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E5869D0-93A6-4C28-82B2-EE0322546715}"/>
                </a:ext>
              </a:extLst>
            </p:cNvPr>
            <p:cNvSpPr txBox="1"/>
            <p:nvPr/>
          </p:nvSpPr>
          <p:spPr>
            <a:xfrm rot="16200000" flipH="1">
              <a:off x="411988" y="4179240"/>
              <a:ext cx="9461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1,624,621 $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DA2E4DA-6A0D-4FE7-A431-D23328B0420E}"/>
                </a:ext>
              </a:extLst>
            </p:cNvPr>
            <p:cNvSpPr txBox="1"/>
            <p:nvPr/>
          </p:nvSpPr>
          <p:spPr>
            <a:xfrm rot="16200000" flipH="1">
              <a:off x="411986" y="3032039"/>
              <a:ext cx="946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521k copy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9612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B9A40C7-029C-4EDE-8B22-9153571045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038" y="912056"/>
            <a:ext cx="3412692" cy="503388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4912E10A-7DBB-49BC-ADE6-4A106BB1A936}"/>
              </a:ext>
            </a:extLst>
          </p:cNvPr>
          <p:cNvGrpSpPr/>
          <p:nvPr/>
        </p:nvGrpSpPr>
        <p:grpSpPr>
          <a:xfrm rot="5400000">
            <a:off x="7839861" y="3148227"/>
            <a:ext cx="4626245" cy="910195"/>
            <a:chOff x="4256977" y="1734138"/>
            <a:chExt cx="4626245" cy="91019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D917C15-981D-429C-936A-E2C142504350}"/>
                </a:ext>
              </a:extLst>
            </p:cNvPr>
            <p:cNvSpPr txBox="1"/>
            <p:nvPr/>
          </p:nvSpPr>
          <p:spPr>
            <a:xfrm flipH="1">
              <a:off x="4256977" y="1734138"/>
              <a:ext cx="4626245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800" b="1">
                  <a:latin typeface="+mj-lt"/>
                </a:rPr>
                <a:t>About </a:t>
              </a:r>
              <a:r>
                <a:rPr lang="id-ID" sz="3800" b="1">
                  <a:latin typeface="+mj-lt"/>
                </a:rPr>
                <a:t>Our Mockup</a:t>
              </a:r>
              <a:endParaRPr lang="en-US" sz="3800" b="1">
                <a:latin typeface="+mj-lt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8372305-4628-4B06-93B1-7B359F97C347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AD03E32-D9AC-4EAB-87A1-65A16640E23B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</a:t>
                </a:r>
                <a:r>
                  <a:rPr lang="id-ID" sz="900">
                    <a:solidFill>
                      <a:schemeClr val="tx1">
                        <a:lumMod val="95000"/>
                      </a:schemeClr>
                    </a:solidFill>
                  </a:rPr>
                  <a:t>5</a:t>
                </a: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946B88C8-2C1D-4BED-90FA-BF5BB8C0B1A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Plus Sign 11">
            <a:extLst>
              <a:ext uri="{FF2B5EF4-FFF2-40B4-BE49-F238E27FC236}">
                <a16:creationId xmlns:a16="http://schemas.microsoft.com/office/drawing/2014/main" id="{623D9A52-D363-4404-BD00-EA69184D4626}"/>
              </a:ext>
            </a:extLst>
          </p:cNvPr>
          <p:cNvSpPr/>
          <p:nvPr/>
        </p:nvSpPr>
        <p:spPr>
          <a:xfrm>
            <a:off x="196977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6497A62-A081-4FD8-98DB-4965968126AA}"/>
              </a:ext>
            </a:extLst>
          </p:cNvPr>
          <p:cNvGrpSpPr/>
          <p:nvPr/>
        </p:nvGrpSpPr>
        <p:grpSpPr>
          <a:xfrm>
            <a:off x="1094641" y="1571876"/>
            <a:ext cx="2251713" cy="1860255"/>
            <a:chOff x="8697968" y="1722729"/>
            <a:chExt cx="2251713" cy="186025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B02661A-BCEA-4250-8388-9A8D97D23CEF}"/>
                </a:ext>
              </a:extLst>
            </p:cNvPr>
            <p:cNvSpPr txBox="1"/>
            <p:nvPr/>
          </p:nvSpPr>
          <p:spPr>
            <a:xfrm flipH="1">
              <a:off x="8697968" y="2130279"/>
              <a:ext cx="2251713" cy="1452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 nusi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nal 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asi 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hanili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bala nasil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d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ani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sal atasanii ebetm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salalanil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esil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asaiai sana ni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hadana ma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enil</a:t>
              </a:r>
              <a:endParaRPr lang="en-US" sz="1000">
                <a:solidFill>
                  <a:schemeClr val="tx1">
                    <a:lumMod val="85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2220F00-280D-4260-A8D6-CA76042A2092}"/>
                </a:ext>
              </a:extLst>
            </p:cNvPr>
            <p:cNvSpPr txBox="1"/>
            <p:nvPr/>
          </p:nvSpPr>
          <p:spPr>
            <a:xfrm flipH="1">
              <a:off x="8709844" y="1722729"/>
              <a:ext cx="1892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Add tittle here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5A81CB7-73E7-4388-8CA8-6EFD776B8D5A}"/>
              </a:ext>
            </a:extLst>
          </p:cNvPr>
          <p:cNvGrpSpPr/>
          <p:nvPr/>
        </p:nvGrpSpPr>
        <p:grpSpPr>
          <a:xfrm>
            <a:off x="1106517" y="4059492"/>
            <a:ext cx="2251713" cy="1629423"/>
            <a:chOff x="8697968" y="1722729"/>
            <a:chExt cx="2251713" cy="162942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8079FFC-8DC1-4422-ADA1-132B5580CABA}"/>
                </a:ext>
              </a:extLst>
            </p:cNvPr>
            <p:cNvSpPr txBox="1"/>
            <p:nvPr/>
          </p:nvSpPr>
          <p:spPr>
            <a:xfrm flipH="1">
              <a:off x="8697968" y="2130279"/>
              <a:ext cx="2251713" cy="122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 nusi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nal 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asi 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hanili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bala nasil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d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ani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sal ebetm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salalanil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esil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6948C76-63B3-4616-A31B-6A4740BF514C}"/>
                </a:ext>
              </a:extLst>
            </p:cNvPr>
            <p:cNvSpPr txBox="1"/>
            <p:nvPr/>
          </p:nvSpPr>
          <p:spPr>
            <a:xfrm flipH="1">
              <a:off x="8709844" y="1722729"/>
              <a:ext cx="1892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Tittle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798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DDCADA4-CE13-45A3-BDF6-06E5865F96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8361357"/>
              </p:ext>
            </p:extLst>
          </p:nvPr>
        </p:nvGraphicFramePr>
        <p:xfrm>
          <a:off x="6991350" y="990600"/>
          <a:ext cx="4381500" cy="5147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FEF65967-6E9F-4D84-B0B6-3C3A568E101F}"/>
              </a:ext>
            </a:extLst>
          </p:cNvPr>
          <p:cNvGrpSpPr/>
          <p:nvPr/>
        </p:nvGrpSpPr>
        <p:grpSpPr>
          <a:xfrm>
            <a:off x="1238768" y="4787820"/>
            <a:ext cx="2080654" cy="920710"/>
            <a:chOff x="2470660" y="4134058"/>
            <a:chExt cx="2080654" cy="92071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368145A-74C3-4621-8E00-082A1368EACC}"/>
                </a:ext>
              </a:extLst>
            </p:cNvPr>
            <p:cNvSpPr txBox="1"/>
            <p:nvPr/>
          </p:nvSpPr>
          <p:spPr>
            <a:xfrm flipH="1">
              <a:off x="2470660" y="4525392"/>
              <a:ext cx="2080654" cy="52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fi-FI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atilesi hanab hananat banes hanalaein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A963917-6EF3-42E2-8EEE-2641F5F98078}"/>
                </a:ext>
              </a:extLst>
            </p:cNvPr>
            <p:cNvSpPr txBox="1"/>
            <p:nvPr/>
          </p:nvSpPr>
          <p:spPr>
            <a:xfrm flipH="1">
              <a:off x="2470660" y="4134058"/>
              <a:ext cx="17631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400"/>
                <a:t>Add t</a:t>
              </a:r>
              <a:r>
                <a:rPr lang="en-US" sz="1400"/>
                <a:t>ittle here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3040547-58EF-45F7-B526-E350300C5EF2}"/>
              </a:ext>
            </a:extLst>
          </p:cNvPr>
          <p:cNvGrpSpPr/>
          <p:nvPr/>
        </p:nvGrpSpPr>
        <p:grpSpPr>
          <a:xfrm>
            <a:off x="3784359" y="4787820"/>
            <a:ext cx="2080654" cy="920710"/>
            <a:chOff x="2470660" y="4134058"/>
            <a:chExt cx="2080654" cy="92071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E700BF-508F-4E14-9B5F-34F458E419CF}"/>
                </a:ext>
              </a:extLst>
            </p:cNvPr>
            <p:cNvSpPr txBox="1"/>
            <p:nvPr/>
          </p:nvSpPr>
          <p:spPr>
            <a:xfrm flipH="1">
              <a:off x="2470660" y="4525392"/>
              <a:ext cx="2080654" cy="52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fi-FI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atilesi hanab hananat banes hanalaein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1541F56-6E73-4F1B-9C22-4F06F2B2507D}"/>
                </a:ext>
              </a:extLst>
            </p:cNvPr>
            <p:cNvSpPr txBox="1"/>
            <p:nvPr/>
          </p:nvSpPr>
          <p:spPr>
            <a:xfrm flipH="1">
              <a:off x="2470660" y="4134058"/>
              <a:ext cx="14193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Add tittle here</a:t>
              </a:r>
            </a:p>
          </p:txBody>
        </p:sp>
      </p:grpSp>
      <p:sp>
        <p:nvSpPr>
          <p:cNvPr id="17" name="Plus Sign 16">
            <a:extLst>
              <a:ext uri="{FF2B5EF4-FFF2-40B4-BE49-F238E27FC236}">
                <a16:creationId xmlns:a16="http://schemas.microsoft.com/office/drawing/2014/main" id="{24B666FA-112D-4148-95A5-6622E94862E0}"/>
              </a:ext>
            </a:extLst>
          </p:cNvPr>
          <p:cNvSpPr/>
          <p:nvPr/>
        </p:nvSpPr>
        <p:spPr>
          <a:xfrm>
            <a:off x="196977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9742287-EDD0-45FB-8B45-CB12F74826DA}"/>
              </a:ext>
            </a:extLst>
          </p:cNvPr>
          <p:cNvGrpSpPr/>
          <p:nvPr/>
        </p:nvGrpSpPr>
        <p:grpSpPr>
          <a:xfrm>
            <a:off x="1238768" y="1263559"/>
            <a:ext cx="4626245" cy="1024495"/>
            <a:chOff x="4256977" y="1619838"/>
            <a:chExt cx="4626245" cy="102449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5776D2D-B721-48F1-8FA6-AEA163DF8D87}"/>
                </a:ext>
              </a:extLst>
            </p:cNvPr>
            <p:cNvSpPr txBox="1"/>
            <p:nvPr/>
          </p:nvSpPr>
          <p:spPr>
            <a:xfrm flipH="1">
              <a:off x="4256977" y="1619838"/>
              <a:ext cx="462624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>
                  <a:latin typeface="+mj-lt"/>
                </a:rPr>
                <a:t>About </a:t>
              </a:r>
              <a:r>
                <a:rPr lang="id-ID" sz="4000" b="1">
                  <a:latin typeface="+mj-lt"/>
                </a:rPr>
                <a:t>Our Chart</a:t>
              </a:r>
              <a:endParaRPr lang="en-US" sz="4000" b="1">
                <a:latin typeface="+mj-lt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9B257A9-2D2D-43EC-BFC2-1C8B623CB85C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BC5C62C-C910-43DA-B865-EE07F2929358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</a:t>
                </a:r>
                <a:r>
                  <a:rPr lang="id-ID" sz="900">
                    <a:solidFill>
                      <a:schemeClr val="tx1">
                        <a:lumMod val="95000"/>
                      </a:schemeClr>
                    </a:solidFill>
                  </a:rPr>
                  <a:t>6</a:t>
                </a: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EA7481E8-21E9-423D-B2B3-FD4DE0B2B2E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C07E25F-696C-48B7-8EB6-E0EEC837B80F}"/>
              </a:ext>
            </a:extLst>
          </p:cNvPr>
          <p:cNvSpPr txBox="1"/>
          <p:nvPr/>
        </p:nvSpPr>
        <p:spPr>
          <a:xfrm flipH="1">
            <a:off x="1238768" y="2813693"/>
            <a:ext cx="4626244" cy="122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sanisinaia salana atas atile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bandalisil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at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ebesma hanab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hana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ba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nasa 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l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mun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hanalhunasi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hansini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asaiai inis banani anubala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sil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anisi sanisinaia salana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has 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hunat atasanit atileat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at bandalisil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nasil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ebesma hanabel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hana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ban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es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unibi 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hanal anu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ban hanili sanibinaiat bala nasil dianisal ebetmit nunan salam atu salalanilesil contan husana</a:t>
            </a:r>
          </a:p>
        </p:txBody>
      </p:sp>
    </p:spTree>
    <p:extLst>
      <p:ext uri="{BB962C8B-B14F-4D97-AF65-F5344CB8AC3E}">
        <p14:creationId xmlns:p14="http://schemas.microsoft.com/office/powerpoint/2010/main" val="39784893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" name="Chart 102">
            <a:extLst>
              <a:ext uri="{FF2B5EF4-FFF2-40B4-BE49-F238E27FC236}">
                <a16:creationId xmlns:a16="http://schemas.microsoft.com/office/drawing/2014/main" id="{6428C8B8-9F99-4F16-8D89-8054FFD644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0862168"/>
              </p:ext>
            </p:extLst>
          </p:nvPr>
        </p:nvGraphicFramePr>
        <p:xfrm>
          <a:off x="831850" y="882514"/>
          <a:ext cx="6769100" cy="3928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60E256C-8A33-47D3-A613-2F71F19FB734}"/>
              </a:ext>
            </a:extLst>
          </p:cNvPr>
          <p:cNvGrpSpPr/>
          <p:nvPr/>
        </p:nvGrpSpPr>
        <p:grpSpPr>
          <a:xfrm>
            <a:off x="1546497" y="5452395"/>
            <a:ext cx="5347197" cy="629453"/>
            <a:chOff x="1482137" y="5518895"/>
            <a:chExt cx="5347197" cy="629453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7D17DE70-D912-41A4-9E7F-0131D084598E}"/>
                </a:ext>
              </a:extLst>
            </p:cNvPr>
            <p:cNvGrpSpPr/>
            <p:nvPr/>
          </p:nvGrpSpPr>
          <p:grpSpPr>
            <a:xfrm>
              <a:off x="1482137" y="5518895"/>
              <a:ext cx="2480626" cy="629453"/>
              <a:chOff x="2470660" y="4179515"/>
              <a:chExt cx="2480626" cy="629453"/>
            </a:xfrm>
          </p:grpSpPr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5643042C-4659-4D83-9DEE-FFEA4AAD5276}"/>
                  </a:ext>
                </a:extLst>
              </p:cNvPr>
              <p:cNvSpPr txBox="1"/>
              <p:nvPr/>
            </p:nvSpPr>
            <p:spPr>
              <a:xfrm flipH="1">
                <a:off x="2470660" y="4510425"/>
                <a:ext cx="2480626" cy="29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fi-FI" sz="1000">
                    <a:solidFill>
                      <a:schemeClr val="tx1">
                        <a:lumMod val="85000"/>
                      </a:schemeClr>
                    </a:solidFill>
                  </a:rPr>
                  <a:t>sanisinaia atasanit atilesi hanab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E11E6E82-5FCF-4A35-A247-D320E63D66DB}"/>
                  </a:ext>
                </a:extLst>
              </p:cNvPr>
              <p:cNvSpPr txBox="1"/>
              <p:nvPr/>
            </p:nvSpPr>
            <p:spPr>
              <a:xfrm flipH="1">
                <a:off x="2470660" y="4179515"/>
                <a:ext cx="24806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1400"/>
                  <a:t>Add t</a:t>
                </a:r>
                <a:r>
                  <a:rPr lang="en-US" sz="1400"/>
                  <a:t>ittle here</a:t>
                </a:r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3C555AF1-1567-4DFB-914D-ED4384D30492}"/>
                </a:ext>
              </a:extLst>
            </p:cNvPr>
            <p:cNvGrpSpPr/>
            <p:nvPr/>
          </p:nvGrpSpPr>
          <p:grpSpPr>
            <a:xfrm>
              <a:off x="4348708" y="5518895"/>
              <a:ext cx="2480626" cy="629453"/>
              <a:chOff x="2470660" y="4179515"/>
              <a:chExt cx="2480626" cy="629453"/>
            </a:xfrm>
          </p:grpSpPr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55E2C610-6489-4501-B1E2-87656D43F7BC}"/>
                  </a:ext>
                </a:extLst>
              </p:cNvPr>
              <p:cNvSpPr txBox="1"/>
              <p:nvPr/>
            </p:nvSpPr>
            <p:spPr>
              <a:xfrm flipH="1">
                <a:off x="2470660" y="4510425"/>
                <a:ext cx="2480626" cy="29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fi-FI" sz="1000">
                    <a:solidFill>
                      <a:schemeClr val="tx1">
                        <a:lumMod val="85000"/>
                      </a:schemeClr>
                    </a:solidFill>
                  </a:rPr>
                  <a:t>sanisinaia atasanit atilesi hanab</a:t>
                </a: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108D4E6B-600C-4D49-8B0E-6962C60A4EA5}"/>
                  </a:ext>
                </a:extLst>
              </p:cNvPr>
              <p:cNvSpPr txBox="1"/>
              <p:nvPr/>
            </p:nvSpPr>
            <p:spPr>
              <a:xfrm flipH="1">
                <a:off x="2470660" y="4179515"/>
                <a:ext cx="24806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1400"/>
                  <a:t>Add t</a:t>
                </a:r>
                <a:r>
                  <a:rPr lang="en-US" sz="1400"/>
                  <a:t>ittle here</a:t>
                </a:r>
              </a:p>
            </p:txBody>
          </p:sp>
        </p:grpSp>
      </p:grpSp>
      <p:sp>
        <p:nvSpPr>
          <p:cNvPr id="134" name="Plus Sign 133">
            <a:extLst>
              <a:ext uri="{FF2B5EF4-FFF2-40B4-BE49-F238E27FC236}">
                <a16:creationId xmlns:a16="http://schemas.microsoft.com/office/drawing/2014/main" id="{8A9C1646-FD04-4A75-A6EB-0CB083509084}"/>
              </a:ext>
            </a:extLst>
          </p:cNvPr>
          <p:cNvSpPr/>
          <p:nvPr/>
        </p:nvSpPr>
        <p:spPr>
          <a:xfrm>
            <a:off x="11524558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EC9B0F2A-D0D3-4F88-976A-F7EE7AED6A45}"/>
              </a:ext>
            </a:extLst>
          </p:cNvPr>
          <p:cNvSpPr txBox="1"/>
          <p:nvPr/>
        </p:nvSpPr>
        <p:spPr>
          <a:xfrm flipH="1">
            <a:off x="8371358" y="2741147"/>
            <a:ext cx="2771244" cy="145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sanisinaia salana atasan atile nusi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bandalisil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ebesma hanab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hana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nal ban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es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hanal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nusas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anu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ban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banianit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asi 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at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hanili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sani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b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inaia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t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bala nasil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d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i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ani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sal atasanii ebetm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it nunan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nasani salalanil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esil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hans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asaiai sana ni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hadana nasa ma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n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enil bandalisil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nasil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ebesma</a:t>
            </a:r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215F3DC5-7FE8-41A9-B0D5-F400D9D14DA6}"/>
              </a:ext>
            </a:extLst>
          </p:cNvPr>
          <p:cNvGrpSpPr/>
          <p:nvPr/>
        </p:nvGrpSpPr>
        <p:grpSpPr>
          <a:xfrm>
            <a:off x="8375234" y="4844597"/>
            <a:ext cx="2767816" cy="1208676"/>
            <a:chOff x="1290512" y="4834936"/>
            <a:chExt cx="3758631" cy="1208676"/>
          </a:xfrm>
        </p:grpSpPr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EB705C6F-E0AD-49B6-899E-91DEF3EDF0FC}"/>
                </a:ext>
              </a:extLst>
            </p:cNvPr>
            <p:cNvGrpSpPr/>
            <p:nvPr/>
          </p:nvGrpSpPr>
          <p:grpSpPr>
            <a:xfrm>
              <a:off x="2298109" y="4977450"/>
              <a:ext cx="2112362" cy="970635"/>
              <a:chOff x="1686716" y="5219700"/>
              <a:chExt cx="3120639" cy="970635"/>
            </a:xfrm>
          </p:grpSpPr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77CD621B-262B-4808-81FE-7EC4BFD6F6B5}"/>
                  </a:ext>
                </a:extLst>
              </p:cNvPr>
              <p:cNvGrpSpPr/>
              <p:nvPr/>
            </p:nvGrpSpPr>
            <p:grpSpPr>
              <a:xfrm>
                <a:off x="1686720" y="5219700"/>
                <a:ext cx="3120635" cy="0"/>
                <a:chOff x="8028966" y="5112964"/>
                <a:chExt cx="3120635" cy="0"/>
              </a:xfrm>
            </p:grpSpPr>
            <p:cxnSp>
              <p:nvCxnSpPr>
                <p:cNvPr id="153" name="Straight Connector 152">
                  <a:extLst>
                    <a:ext uri="{FF2B5EF4-FFF2-40B4-BE49-F238E27FC236}">
                      <a16:creationId xmlns:a16="http://schemas.microsoft.com/office/drawing/2014/main" id="{49F0218C-8152-4FED-ACD5-9960F95E5A38}"/>
                    </a:ext>
                  </a:extLst>
                </p:cNvPr>
                <p:cNvCxnSpPr/>
                <p:nvPr/>
              </p:nvCxnSpPr>
              <p:spPr>
                <a:xfrm>
                  <a:off x="8028968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96BA7AA7-56C3-40AF-BC5C-06467DD870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6" y="5112964"/>
                  <a:ext cx="25580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7" name="Group 146">
                <a:extLst>
                  <a:ext uri="{FF2B5EF4-FFF2-40B4-BE49-F238E27FC236}">
                    <a16:creationId xmlns:a16="http://schemas.microsoft.com/office/drawing/2014/main" id="{1B30E0B6-8657-470C-8797-F855F7A90FBB}"/>
                  </a:ext>
                </a:extLst>
              </p:cNvPr>
              <p:cNvGrpSpPr/>
              <p:nvPr/>
            </p:nvGrpSpPr>
            <p:grpSpPr>
              <a:xfrm>
                <a:off x="1686717" y="5717166"/>
                <a:ext cx="3120635" cy="0"/>
                <a:chOff x="8028965" y="5112964"/>
                <a:chExt cx="3120635" cy="0"/>
              </a:xfrm>
            </p:grpSpPr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A1DA4D79-AEF8-400B-8692-E417A977D523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34B4008A-B55A-4755-A614-CFB03D61BF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5" y="5112964"/>
                  <a:ext cx="1693205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E352A306-059E-47EF-9452-C375A9AC4767}"/>
                  </a:ext>
                </a:extLst>
              </p:cNvPr>
              <p:cNvGrpSpPr/>
              <p:nvPr/>
            </p:nvGrpSpPr>
            <p:grpSpPr>
              <a:xfrm>
                <a:off x="1686716" y="6190335"/>
                <a:ext cx="3120637" cy="0"/>
                <a:chOff x="8028963" y="5112964"/>
                <a:chExt cx="3120637" cy="0"/>
              </a:xfrm>
            </p:grpSpPr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087EB583-8EB4-47DB-97D4-2BB5125DB031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8E887BD7-BF16-48D1-9A2B-EC34928BA575}"/>
                    </a:ext>
                  </a:extLst>
                </p:cNvPr>
                <p:cNvCxnSpPr/>
                <p:nvPr/>
              </p:nvCxnSpPr>
              <p:spPr>
                <a:xfrm>
                  <a:off x="8028963" y="5112964"/>
                  <a:ext cx="21586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588581FE-D4C9-4BE8-BFC3-160CAB65995A}"/>
                </a:ext>
              </a:extLst>
            </p:cNvPr>
            <p:cNvSpPr txBox="1"/>
            <p:nvPr/>
          </p:nvSpPr>
          <p:spPr>
            <a:xfrm flipH="1">
              <a:off x="1290512" y="4839699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99B08FE0-34B3-40FC-B8B5-430E4EB51860}"/>
                </a:ext>
              </a:extLst>
            </p:cNvPr>
            <p:cNvSpPr txBox="1"/>
            <p:nvPr/>
          </p:nvSpPr>
          <p:spPr>
            <a:xfrm flipH="1">
              <a:off x="1291121" y="5339761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F25F20C0-BD03-4D54-92CD-F48A2EDEAE76}"/>
                </a:ext>
              </a:extLst>
            </p:cNvPr>
            <p:cNvSpPr txBox="1"/>
            <p:nvPr/>
          </p:nvSpPr>
          <p:spPr>
            <a:xfrm flipH="1">
              <a:off x="1290512" y="5806944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67075CB2-1070-4591-A23B-A1EDC3D23C03}"/>
                </a:ext>
              </a:extLst>
            </p:cNvPr>
            <p:cNvSpPr txBox="1"/>
            <p:nvPr/>
          </p:nvSpPr>
          <p:spPr>
            <a:xfrm flipH="1">
              <a:off x="4512925" y="4834936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85%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4AA4BCDE-BCAC-4A92-9531-8AB341DA8787}"/>
                </a:ext>
              </a:extLst>
            </p:cNvPr>
            <p:cNvSpPr txBox="1"/>
            <p:nvPr/>
          </p:nvSpPr>
          <p:spPr>
            <a:xfrm flipH="1">
              <a:off x="4513534" y="5334998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63%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363B2F06-3A59-4D6F-B934-76622B27EC7F}"/>
                </a:ext>
              </a:extLst>
            </p:cNvPr>
            <p:cNvSpPr txBox="1"/>
            <p:nvPr/>
          </p:nvSpPr>
          <p:spPr>
            <a:xfrm flipH="1">
              <a:off x="4512927" y="5802181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79%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55" name="TextBox 154">
            <a:extLst>
              <a:ext uri="{FF2B5EF4-FFF2-40B4-BE49-F238E27FC236}">
                <a16:creationId xmlns:a16="http://schemas.microsoft.com/office/drawing/2014/main" id="{EE14E048-CB6F-4AB7-A0D8-8A5D8470BE24}"/>
              </a:ext>
            </a:extLst>
          </p:cNvPr>
          <p:cNvSpPr txBox="1"/>
          <p:nvPr/>
        </p:nvSpPr>
        <p:spPr>
          <a:xfrm flipH="1">
            <a:off x="8371357" y="1420400"/>
            <a:ext cx="26279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Without music, life </a:t>
            </a:r>
          </a:p>
          <a:p>
            <a:r>
              <a:rPr lang="en-US" sz="2000"/>
              <a:t>is a journey </a:t>
            </a:r>
          </a:p>
          <a:p>
            <a:r>
              <a:rPr lang="en-US" sz="2000"/>
              <a:t>through a desert</a:t>
            </a:r>
          </a:p>
        </p:txBody>
      </p:sp>
    </p:spTree>
    <p:extLst>
      <p:ext uri="{BB962C8B-B14F-4D97-AF65-F5344CB8AC3E}">
        <p14:creationId xmlns:p14="http://schemas.microsoft.com/office/powerpoint/2010/main" val="27275132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us Sign 53">
            <a:extLst>
              <a:ext uri="{FF2B5EF4-FFF2-40B4-BE49-F238E27FC236}">
                <a16:creationId xmlns:a16="http://schemas.microsoft.com/office/drawing/2014/main" id="{43BA30D1-E2EB-484D-8B25-5F1F0617CEB5}"/>
              </a:ext>
            </a:extLst>
          </p:cNvPr>
          <p:cNvSpPr/>
          <p:nvPr/>
        </p:nvSpPr>
        <p:spPr>
          <a:xfrm>
            <a:off x="196977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B7B6D55-C269-44B1-AFC8-CD599F797026}"/>
              </a:ext>
            </a:extLst>
          </p:cNvPr>
          <p:cNvGrpSpPr/>
          <p:nvPr/>
        </p:nvGrpSpPr>
        <p:grpSpPr>
          <a:xfrm>
            <a:off x="1430730" y="1001957"/>
            <a:ext cx="9330540" cy="894808"/>
            <a:chOff x="1362298" y="1095568"/>
            <a:chExt cx="9330540" cy="894808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96C962F2-CC1A-435A-B1B0-F7C09CE93BF6}"/>
                </a:ext>
              </a:extLst>
            </p:cNvPr>
            <p:cNvGrpSpPr/>
            <p:nvPr/>
          </p:nvGrpSpPr>
          <p:grpSpPr>
            <a:xfrm>
              <a:off x="1362298" y="1095568"/>
              <a:ext cx="4238402" cy="894808"/>
              <a:chOff x="4256975" y="1749525"/>
              <a:chExt cx="4238402" cy="894808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0B35C04F-90C6-4F15-A4EB-8D8017B5C639}"/>
                  </a:ext>
                </a:extLst>
              </p:cNvPr>
              <p:cNvSpPr txBox="1"/>
              <p:nvPr/>
            </p:nvSpPr>
            <p:spPr>
              <a:xfrm flipH="1">
                <a:off x="4256975" y="1749525"/>
                <a:ext cx="423840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>
                    <a:latin typeface="+mj-lt"/>
                  </a:rPr>
                  <a:t>About Infographic</a:t>
                </a:r>
              </a:p>
            </p:txBody>
          </p: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DC6F4916-E86B-47D8-8033-54AADBD590DA}"/>
                  </a:ext>
                </a:extLst>
              </p:cNvPr>
              <p:cNvGrpSpPr/>
              <p:nvPr/>
            </p:nvGrpSpPr>
            <p:grpSpPr>
              <a:xfrm>
                <a:off x="4333457" y="2366436"/>
                <a:ext cx="1619245" cy="277897"/>
                <a:chOff x="4333457" y="2299540"/>
                <a:chExt cx="1619245" cy="277897"/>
              </a:xfrm>
            </p:grpSpPr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50429798-A7F7-4F7A-A8F6-7E4688F4AE09}"/>
                    </a:ext>
                  </a:extLst>
                </p:cNvPr>
                <p:cNvSpPr txBox="1"/>
                <p:nvPr/>
              </p:nvSpPr>
              <p:spPr>
                <a:xfrm flipH="1">
                  <a:off x="5465125" y="2299540"/>
                  <a:ext cx="487577" cy="2778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900">
                      <a:solidFill>
                        <a:schemeClr val="tx1">
                          <a:lumMod val="95000"/>
                        </a:schemeClr>
                      </a:solidFill>
                    </a:rPr>
                    <a:t>07-</a:t>
                  </a:r>
                  <a:endParaRPr lang="id-ID" sz="900">
                    <a:solidFill>
                      <a:schemeClr val="tx1">
                        <a:lumMod val="95000"/>
                      </a:schemeClr>
                    </a:solidFill>
                  </a:endParaRPr>
                </a:p>
              </p:txBody>
            </p: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8094F9C-1805-4A9B-A3A0-9062A7D3CD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889688" y="1904427"/>
                  <a:ext cx="0" cy="111246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739F9C7-82C1-4CCA-8996-934149C3D1E6}"/>
                </a:ext>
              </a:extLst>
            </p:cNvPr>
            <p:cNvSpPr txBox="1"/>
            <p:nvPr/>
          </p:nvSpPr>
          <p:spPr>
            <a:xfrm flipH="1">
              <a:off x="6733201" y="1213306"/>
              <a:ext cx="3959637" cy="760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atasanit atile nusi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nal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asi 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hanili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inai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tasi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bala nasil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d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ani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si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salalanil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esil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asaiai 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A2CA7BF-6E5E-45C7-BA4C-805926ECE6E9}"/>
              </a:ext>
            </a:extLst>
          </p:cNvPr>
          <p:cNvGrpSpPr/>
          <p:nvPr/>
        </p:nvGrpSpPr>
        <p:grpSpPr>
          <a:xfrm>
            <a:off x="1535985" y="2753441"/>
            <a:ext cx="8961214" cy="2066716"/>
            <a:chOff x="1535985" y="2943941"/>
            <a:chExt cx="8961214" cy="2066716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558A8FB2-296E-4C9D-9A83-BF136A613748}"/>
                </a:ext>
              </a:extLst>
            </p:cNvPr>
            <p:cNvGrpSpPr/>
            <p:nvPr/>
          </p:nvGrpSpPr>
          <p:grpSpPr>
            <a:xfrm>
              <a:off x="1535985" y="2943941"/>
              <a:ext cx="1070392" cy="2066716"/>
              <a:chOff x="1535985" y="2943941"/>
              <a:chExt cx="1070392" cy="2066716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1AB3F366-0F20-4CF0-99FC-4E328AF16C7B}"/>
                  </a:ext>
                </a:extLst>
              </p:cNvPr>
              <p:cNvGrpSpPr/>
              <p:nvPr/>
            </p:nvGrpSpPr>
            <p:grpSpPr>
              <a:xfrm>
                <a:off x="1535985" y="2943941"/>
                <a:ext cx="1070392" cy="2066716"/>
                <a:chOff x="1368576" y="1859503"/>
                <a:chExt cx="1422400" cy="2746375"/>
              </a:xfrm>
            </p:grpSpPr>
            <p:sp>
              <p:nvSpPr>
                <p:cNvPr id="31" name="Freeform 37">
                  <a:extLst>
                    <a:ext uri="{FF2B5EF4-FFF2-40B4-BE49-F238E27FC236}">
                      <a16:creationId xmlns:a16="http://schemas.microsoft.com/office/drawing/2014/main" id="{215A1E65-BDD2-4656-8F7B-95C8804DCA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5476" y="4231228"/>
                  <a:ext cx="228600" cy="374650"/>
                </a:xfrm>
                <a:custGeom>
                  <a:avLst/>
                  <a:gdLst>
                    <a:gd name="T0" fmla="*/ 52 w 72"/>
                    <a:gd name="T1" fmla="*/ 0 h 118"/>
                    <a:gd name="T2" fmla="*/ 52 w 72"/>
                    <a:gd name="T3" fmla="*/ 71 h 118"/>
                    <a:gd name="T4" fmla="*/ 69 w 72"/>
                    <a:gd name="T5" fmla="*/ 71 h 118"/>
                    <a:gd name="T6" fmla="*/ 72 w 72"/>
                    <a:gd name="T7" fmla="*/ 73 h 118"/>
                    <a:gd name="T8" fmla="*/ 71 w 72"/>
                    <a:gd name="T9" fmla="*/ 77 h 118"/>
                    <a:gd name="T10" fmla="*/ 36 w 72"/>
                    <a:gd name="T11" fmla="*/ 118 h 118"/>
                    <a:gd name="T12" fmla="*/ 1 w 72"/>
                    <a:gd name="T13" fmla="*/ 77 h 118"/>
                    <a:gd name="T14" fmla="*/ 0 w 72"/>
                    <a:gd name="T15" fmla="*/ 73 h 118"/>
                    <a:gd name="T16" fmla="*/ 3 w 72"/>
                    <a:gd name="T17" fmla="*/ 71 h 118"/>
                    <a:gd name="T18" fmla="*/ 20 w 72"/>
                    <a:gd name="T19" fmla="*/ 71 h 118"/>
                    <a:gd name="T20" fmla="*/ 20 w 72"/>
                    <a:gd name="T21" fmla="*/ 0 h 118"/>
                    <a:gd name="T22" fmla="*/ 52 w 72"/>
                    <a:gd name="T23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2" h="118">
                      <a:moveTo>
                        <a:pt x="52" y="0"/>
                      </a:moveTo>
                      <a:cubicBezTo>
                        <a:pt x="52" y="71"/>
                        <a:pt x="52" y="71"/>
                        <a:pt x="52" y="71"/>
                      </a:cubicBezTo>
                      <a:cubicBezTo>
                        <a:pt x="69" y="71"/>
                        <a:pt x="69" y="71"/>
                        <a:pt x="69" y="71"/>
                      </a:cubicBezTo>
                      <a:cubicBezTo>
                        <a:pt x="70" y="71"/>
                        <a:pt x="71" y="72"/>
                        <a:pt x="72" y="73"/>
                      </a:cubicBezTo>
                      <a:cubicBezTo>
                        <a:pt x="72" y="75"/>
                        <a:pt x="72" y="76"/>
                        <a:pt x="71" y="77"/>
                      </a:cubicBezTo>
                      <a:cubicBezTo>
                        <a:pt x="36" y="118"/>
                        <a:pt x="36" y="118"/>
                        <a:pt x="36" y="118"/>
                      </a:cubicBezTo>
                      <a:cubicBezTo>
                        <a:pt x="1" y="77"/>
                        <a:pt x="1" y="77"/>
                        <a:pt x="1" y="77"/>
                      </a:cubicBezTo>
                      <a:cubicBezTo>
                        <a:pt x="0" y="76"/>
                        <a:pt x="0" y="75"/>
                        <a:pt x="0" y="73"/>
                      </a:cubicBezTo>
                      <a:cubicBezTo>
                        <a:pt x="1" y="72"/>
                        <a:pt x="2" y="71"/>
                        <a:pt x="3" y="71"/>
                      </a:cubicBezTo>
                      <a:cubicBezTo>
                        <a:pt x="20" y="71"/>
                        <a:pt x="20" y="71"/>
                        <a:pt x="20" y="71"/>
                      </a:cubicBezTo>
                      <a:cubicBezTo>
                        <a:pt x="20" y="0"/>
                        <a:pt x="20" y="0"/>
                        <a:pt x="20" y="0"/>
                      </a:cubicBez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pc="-30"/>
                </a:p>
              </p:txBody>
            </p:sp>
            <p:sp>
              <p:nvSpPr>
                <p:cNvPr id="32" name="Freeform 38">
                  <a:extLst>
                    <a:ext uri="{FF2B5EF4-FFF2-40B4-BE49-F238E27FC236}">
                      <a16:creationId xmlns:a16="http://schemas.microsoft.com/office/drawing/2014/main" id="{ABBF4A39-3EBD-4173-B7A9-88F390659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8976" y="4231228"/>
                  <a:ext cx="101600" cy="79375"/>
                </a:xfrm>
                <a:custGeom>
                  <a:avLst/>
                  <a:gdLst>
                    <a:gd name="T0" fmla="*/ 32 w 32"/>
                    <a:gd name="T1" fmla="*/ 0 h 25"/>
                    <a:gd name="T2" fmla="*/ 32 w 32"/>
                    <a:gd name="T3" fmla="*/ 25 h 25"/>
                    <a:gd name="T4" fmla="*/ 16 w 32"/>
                    <a:gd name="T5" fmla="*/ 20 h 25"/>
                    <a:gd name="T6" fmla="*/ 0 w 32"/>
                    <a:gd name="T7" fmla="*/ 25 h 25"/>
                    <a:gd name="T8" fmla="*/ 0 w 32"/>
                    <a:gd name="T9" fmla="*/ 0 h 25"/>
                    <a:gd name="T10" fmla="*/ 32 w 32"/>
                    <a:gd name="T11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" h="25">
                      <a:moveTo>
                        <a:pt x="32" y="0"/>
                      </a:move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28" y="22"/>
                        <a:pt x="22" y="20"/>
                        <a:pt x="16" y="20"/>
                      </a:cubicBezTo>
                      <a:cubicBezTo>
                        <a:pt x="10" y="20"/>
                        <a:pt x="4" y="22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chemeClr val="tx2">
                    <a:lumMod val="50000"/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pc="-30"/>
                </a:p>
              </p:txBody>
            </p:sp>
            <p:sp>
              <p:nvSpPr>
                <p:cNvPr id="33" name="Freeform 39">
                  <a:extLst>
                    <a:ext uri="{FF2B5EF4-FFF2-40B4-BE49-F238E27FC236}">
                      <a16:creationId xmlns:a16="http://schemas.microsoft.com/office/drawing/2014/main" id="{25200988-FA20-4C32-B6A2-35953D4214A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68576" y="1859503"/>
                  <a:ext cx="1422400" cy="2514600"/>
                </a:xfrm>
                <a:custGeom>
                  <a:avLst/>
                  <a:gdLst>
                    <a:gd name="T0" fmla="*/ 224 w 448"/>
                    <a:gd name="T1" fmla="*/ 0 h 792"/>
                    <a:gd name="T2" fmla="*/ 0 w 448"/>
                    <a:gd name="T3" fmla="*/ 224 h 792"/>
                    <a:gd name="T4" fmla="*/ 0 w 448"/>
                    <a:gd name="T5" fmla="*/ 570 h 792"/>
                    <a:gd name="T6" fmla="*/ 196 w 448"/>
                    <a:gd name="T7" fmla="*/ 792 h 792"/>
                    <a:gd name="T8" fmla="*/ 196 w 448"/>
                    <a:gd name="T9" fmla="*/ 777 h 792"/>
                    <a:gd name="T10" fmla="*/ 224 w 448"/>
                    <a:gd name="T11" fmla="*/ 749 h 792"/>
                    <a:gd name="T12" fmla="*/ 252 w 448"/>
                    <a:gd name="T13" fmla="*/ 777 h 792"/>
                    <a:gd name="T14" fmla="*/ 252 w 448"/>
                    <a:gd name="T15" fmla="*/ 792 h 792"/>
                    <a:gd name="T16" fmla="*/ 448 w 448"/>
                    <a:gd name="T17" fmla="*/ 570 h 792"/>
                    <a:gd name="T18" fmla="*/ 448 w 448"/>
                    <a:gd name="T19" fmla="*/ 224 h 792"/>
                    <a:gd name="T20" fmla="*/ 224 w 448"/>
                    <a:gd name="T21" fmla="*/ 0 h 792"/>
                    <a:gd name="T22" fmla="*/ 224 w 448"/>
                    <a:gd name="T23" fmla="*/ 414 h 792"/>
                    <a:gd name="T24" fmla="*/ 34 w 448"/>
                    <a:gd name="T25" fmla="*/ 224 h 792"/>
                    <a:gd name="T26" fmla="*/ 224 w 448"/>
                    <a:gd name="T27" fmla="*/ 34 h 792"/>
                    <a:gd name="T28" fmla="*/ 414 w 448"/>
                    <a:gd name="T29" fmla="*/ 224 h 792"/>
                    <a:gd name="T30" fmla="*/ 224 w 448"/>
                    <a:gd name="T31" fmla="*/ 414 h 7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48" h="792">
                      <a:moveTo>
                        <a:pt x="224" y="0"/>
                      </a:moveTo>
                      <a:cubicBezTo>
                        <a:pt x="100" y="0"/>
                        <a:pt x="0" y="100"/>
                        <a:pt x="0" y="224"/>
                      </a:cubicBezTo>
                      <a:cubicBezTo>
                        <a:pt x="0" y="570"/>
                        <a:pt x="0" y="570"/>
                        <a:pt x="0" y="570"/>
                      </a:cubicBezTo>
                      <a:cubicBezTo>
                        <a:pt x="0" y="684"/>
                        <a:pt x="86" y="778"/>
                        <a:pt x="196" y="792"/>
                      </a:cubicBezTo>
                      <a:cubicBezTo>
                        <a:pt x="196" y="777"/>
                        <a:pt x="196" y="777"/>
                        <a:pt x="196" y="777"/>
                      </a:cubicBezTo>
                      <a:cubicBezTo>
                        <a:pt x="196" y="761"/>
                        <a:pt x="209" y="749"/>
                        <a:pt x="224" y="749"/>
                      </a:cubicBezTo>
                      <a:cubicBezTo>
                        <a:pt x="239" y="749"/>
                        <a:pt x="252" y="761"/>
                        <a:pt x="252" y="777"/>
                      </a:cubicBezTo>
                      <a:cubicBezTo>
                        <a:pt x="252" y="792"/>
                        <a:pt x="252" y="792"/>
                        <a:pt x="252" y="792"/>
                      </a:cubicBezTo>
                      <a:cubicBezTo>
                        <a:pt x="362" y="778"/>
                        <a:pt x="448" y="684"/>
                        <a:pt x="448" y="570"/>
                      </a:cubicBezTo>
                      <a:cubicBezTo>
                        <a:pt x="448" y="224"/>
                        <a:pt x="448" y="224"/>
                        <a:pt x="448" y="224"/>
                      </a:cubicBezTo>
                      <a:cubicBezTo>
                        <a:pt x="448" y="100"/>
                        <a:pt x="348" y="0"/>
                        <a:pt x="224" y="0"/>
                      </a:cubicBezTo>
                      <a:close/>
                      <a:moveTo>
                        <a:pt x="224" y="414"/>
                      </a:moveTo>
                      <a:cubicBezTo>
                        <a:pt x="119" y="414"/>
                        <a:pt x="34" y="329"/>
                        <a:pt x="34" y="224"/>
                      </a:cubicBezTo>
                      <a:cubicBezTo>
                        <a:pt x="34" y="119"/>
                        <a:pt x="119" y="34"/>
                        <a:pt x="224" y="34"/>
                      </a:cubicBezTo>
                      <a:cubicBezTo>
                        <a:pt x="329" y="34"/>
                        <a:pt x="414" y="119"/>
                        <a:pt x="414" y="224"/>
                      </a:cubicBezTo>
                      <a:cubicBezTo>
                        <a:pt x="414" y="329"/>
                        <a:pt x="329" y="414"/>
                        <a:pt x="224" y="41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274320" numCol="1" anchor="b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id-ID" sz="4000" dirty="0">
                    <a:solidFill>
                      <a:srgbClr val="FFFFFF"/>
                    </a:solidFill>
                    <a:latin typeface="Questrial" panose="02000000000000000000" pitchFamily="50" charset="0"/>
                  </a:endParaRPr>
                </a:p>
              </p:txBody>
            </p:sp>
          </p:grp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BE38B18-58A7-4DC3-BFFD-AA0B3185FA64}"/>
                  </a:ext>
                </a:extLst>
              </p:cNvPr>
              <p:cNvSpPr txBox="1"/>
              <p:nvPr/>
            </p:nvSpPr>
            <p:spPr>
              <a:xfrm>
                <a:off x="1829768" y="3227094"/>
                <a:ext cx="4828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accent1"/>
                    </a:solidFill>
                    <a:latin typeface="+mj-lt"/>
                  </a:rPr>
                  <a:t>01</a:t>
                </a:r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65C21CC-519D-4A31-B281-59BE56EDBA8D}"/>
                </a:ext>
              </a:extLst>
            </p:cNvPr>
            <p:cNvGrpSpPr/>
            <p:nvPr/>
          </p:nvGrpSpPr>
          <p:grpSpPr>
            <a:xfrm>
              <a:off x="4165591" y="2943941"/>
              <a:ext cx="1070392" cy="2066716"/>
              <a:chOff x="4494185" y="2943941"/>
              <a:chExt cx="1070392" cy="2066716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5FA59AA7-5EEC-4B3A-848E-E5B56DDF4EE9}"/>
                  </a:ext>
                </a:extLst>
              </p:cNvPr>
              <p:cNvGrpSpPr/>
              <p:nvPr/>
            </p:nvGrpSpPr>
            <p:grpSpPr>
              <a:xfrm>
                <a:off x="4494185" y="2943941"/>
                <a:ext cx="1070392" cy="2066716"/>
                <a:chOff x="4012977" y="1859503"/>
                <a:chExt cx="1422400" cy="2746375"/>
              </a:xfrm>
            </p:grpSpPr>
            <p:sp>
              <p:nvSpPr>
                <p:cNvPr id="35" name="Freeform 40">
                  <a:extLst>
                    <a:ext uri="{FF2B5EF4-FFF2-40B4-BE49-F238E27FC236}">
                      <a16:creationId xmlns:a16="http://schemas.microsoft.com/office/drawing/2014/main" id="{A4976182-81C0-4FCB-BA18-290A3D7F06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8808" y="4231228"/>
                  <a:ext cx="231775" cy="374650"/>
                </a:xfrm>
                <a:custGeom>
                  <a:avLst/>
                  <a:gdLst>
                    <a:gd name="T0" fmla="*/ 53 w 73"/>
                    <a:gd name="T1" fmla="*/ 0 h 118"/>
                    <a:gd name="T2" fmla="*/ 53 w 73"/>
                    <a:gd name="T3" fmla="*/ 71 h 118"/>
                    <a:gd name="T4" fmla="*/ 69 w 73"/>
                    <a:gd name="T5" fmla="*/ 71 h 118"/>
                    <a:gd name="T6" fmla="*/ 73 w 73"/>
                    <a:gd name="T7" fmla="*/ 73 h 118"/>
                    <a:gd name="T8" fmla="*/ 72 w 73"/>
                    <a:gd name="T9" fmla="*/ 77 h 118"/>
                    <a:gd name="T10" fmla="*/ 37 w 73"/>
                    <a:gd name="T11" fmla="*/ 118 h 118"/>
                    <a:gd name="T12" fmla="*/ 1 w 73"/>
                    <a:gd name="T13" fmla="*/ 77 h 118"/>
                    <a:gd name="T14" fmla="*/ 1 w 73"/>
                    <a:gd name="T15" fmla="*/ 73 h 118"/>
                    <a:gd name="T16" fmla="*/ 4 w 73"/>
                    <a:gd name="T17" fmla="*/ 71 h 118"/>
                    <a:gd name="T18" fmla="*/ 20 w 73"/>
                    <a:gd name="T19" fmla="*/ 71 h 118"/>
                    <a:gd name="T20" fmla="*/ 20 w 73"/>
                    <a:gd name="T21" fmla="*/ 0 h 118"/>
                    <a:gd name="T22" fmla="*/ 53 w 73"/>
                    <a:gd name="T23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3" h="118">
                      <a:moveTo>
                        <a:pt x="53" y="0"/>
                      </a:moveTo>
                      <a:cubicBezTo>
                        <a:pt x="53" y="71"/>
                        <a:pt x="53" y="71"/>
                        <a:pt x="53" y="71"/>
                      </a:cubicBezTo>
                      <a:cubicBezTo>
                        <a:pt x="69" y="71"/>
                        <a:pt x="69" y="71"/>
                        <a:pt x="69" y="71"/>
                      </a:cubicBezTo>
                      <a:cubicBezTo>
                        <a:pt x="71" y="71"/>
                        <a:pt x="72" y="72"/>
                        <a:pt x="73" y="73"/>
                      </a:cubicBezTo>
                      <a:cubicBezTo>
                        <a:pt x="73" y="75"/>
                        <a:pt x="73" y="76"/>
                        <a:pt x="72" y="77"/>
                      </a:cubicBezTo>
                      <a:cubicBezTo>
                        <a:pt x="37" y="118"/>
                        <a:pt x="37" y="118"/>
                        <a:pt x="37" y="118"/>
                      </a:cubicBezTo>
                      <a:cubicBezTo>
                        <a:pt x="1" y="77"/>
                        <a:pt x="1" y="77"/>
                        <a:pt x="1" y="77"/>
                      </a:cubicBezTo>
                      <a:cubicBezTo>
                        <a:pt x="0" y="76"/>
                        <a:pt x="0" y="75"/>
                        <a:pt x="1" y="73"/>
                      </a:cubicBezTo>
                      <a:cubicBezTo>
                        <a:pt x="1" y="72"/>
                        <a:pt x="3" y="71"/>
                        <a:pt x="4" y="71"/>
                      </a:cubicBezTo>
                      <a:cubicBezTo>
                        <a:pt x="20" y="71"/>
                        <a:pt x="20" y="71"/>
                        <a:pt x="20" y="71"/>
                      </a:cubicBezTo>
                      <a:cubicBezTo>
                        <a:pt x="20" y="0"/>
                        <a:pt x="20" y="0"/>
                        <a:pt x="20" y="0"/>
                      </a:cubicBezTo>
                      <a:lnTo>
                        <a:pt x="53" y="0"/>
                      </a:lnTo>
                      <a:close/>
                    </a:path>
                  </a:pathLst>
                </a:custGeom>
                <a:solidFill>
                  <a:schemeClr val="bg2">
                    <a:lumMod val="25000"/>
                    <a:lumOff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pc="-30"/>
                </a:p>
              </p:txBody>
            </p:sp>
            <p:sp>
              <p:nvSpPr>
                <p:cNvPr id="36" name="Freeform 41">
                  <a:extLst>
                    <a:ext uri="{FF2B5EF4-FFF2-40B4-BE49-F238E27FC236}">
                      <a16:creationId xmlns:a16="http://schemas.microsoft.com/office/drawing/2014/main" id="{02B5EEED-41A5-4003-9452-78B497084C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2308" y="4231228"/>
                  <a:ext cx="104775" cy="79375"/>
                </a:xfrm>
                <a:custGeom>
                  <a:avLst/>
                  <a:gdLst>
                    <a:gd name="T0" fmla="*/ 33 w 33"/>
                    <a:gd name="T1" fmla="*/ 0 h 25"/>
                    <a:gd name="T2" fmla="*/ 33 w 33"/>
                    <a:gd name="T3" fmla="*/ 25 h 25"/>
                    <a:gd name="T4" fmla="*/ 17 w 33"/>
                    <a:gd name="T5" fmla="*/ 20 h 25"/>
                    <a:gd name="T6" fmla="*/ 0 w 33"/>
                    <a:gd name="T7" fmla="*/ 25 h 25"/>
                    <a:gd name="T8" fmla="*/ 0 w 33"/>
                    <a:gd name="T9" fmla="*/ 0 h 25"/>
                    <a:gd name="T10" fmla="*/ 33 w 33"/>
                    <a:gd name="T11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3" h="25">
                      <a:moveTo>
                        <a:pt x="33" y="0"/>
                      </a:moveTo>
                      <a:cubicBezTo>
                        <a:pt x="33" y="25"/>
                        <a:pt x="33" y="25"/>
                        <a:pt x="33" y="25"/>
                      </a:cubicBezTo>
                      <a:cubicBezTo>
                        <a:pt x="28" y="22"/>
                        <a:pt x="23" y="20"/>
                        <a:pt x="17" y="20"/>
                      </a:cubicBezTo>
                      <a:cubicBezTo>
                        <a:pt x="11" y="20"/>
                        <a:pt x="5" y="22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pc="-30"/>
                </a:p>
              </p:txBody>
            </p:sp>
            <p:sp>
              <p:nvSpPr>
                <p:cNvPr id="37" name="Freeform 74">
                  <a:extLst>
                    <a:ext uri="{FF2B5EF4-FFF2-40B4-BE49-F238E27FC236}">
                      <a16:creationId xmlns:a16="http://schemas.microsoft.com/office/drawing/2014/main" id="{CDA5BEFE-21C8-4F20-9AAF-57DC76175AC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12977" y="1859503"/>
                  <a:ext cx="1422400" cy="2514600"/>
                </a:xfrm>
                <a:custGeom>
                  <a:avLst/>
                  <a:gdLst>
                    <a:gd name="T0" fmla="*/ 224 w 448"/>
                    <a:gd name="T1" fmla="*/ 0 h 792"/>
                    <a:gd name="T2" fmla="*/ 0 w 448"/>
                    <a:gd name="T3" fmla="*/ 224 h 792"/>
                    <a:gd name="T4" fmla="*/ 0 w 448"/>
                    <a:gd name="T5" fmla="*/ 570 h 792"/>
                    <a:gd name="T6" fmla="*/ 196 w 448"/>
                    <a:gd name="T7" fmla="*/ 792 h 792"/>
                    <a:gd name="T8" fmla="*/ 196 w 448"/>
                    <a:gd name="T9" fmla="*/ 777 h 792"/>
                    <a:gd name="T10" fmla="*/ 224 w 448"/>
                    <a:gd name="T11" fmla="*/ 749 h 792"/>
                    <a:gd name="T12" fmla="*/ 252 w 448"/>
                    <a:gd name="T13" fmla="*/ 777 h 792"/>
                    <a:gd name="T14" fmla="*/ 252 w 448"/>
                    <a:gd name="T15" fmla="*/ 792 h 792"/>
                    <a:gd name="T16" fmla="*/ 448 w 448"/>
                    <a:gd name="T17" fmla="*/ 570 h 792"/>
                    <a:gd name="T18" fmla="*/ 448 w 448"/>
                    <a:gd name="T19" fmla="*/ 224 h 792"/>
                    <a:gd name="T20" fmla="*/ 224 w 448"/>
                    <a:gd name="T21" fmla="*/ 0 h 792"/>
                    <a:gd name="T22" fmla="*/ 224 w 448"/>
                    <a:gd name="T23" fmla="*/ 414 h 792"/>
                    <a:gd name="T24" fmla="*/ 34 w 448"/>
                    <a:gd name="T25" fmla="*/ 224 h 792"/>
                    <a:gd name="T26" fmla="*/ 224 w 448"/>
                    <a:gd name="T27" fmla="*/ 34 h 792"/>
                    <a:gd name="T28" fmla="*/ 414 w 448"/>
                    <a:gd name="T29" fmla="*/ 224 h 792"/>
                    <a:gd name="T30" fmla="*/ 224 w 448"/>
                    <a:gd name="T31" fmla="*/ 414 h 7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48" h="792">
                      <a:moveTo>
                        <a:pt x="224" y="0"/>
                      </a:moveTo>
                      <a:cubicBezTo>
                        <a:pt x="100" y="0"/>
                        <a:pt x="0" y="100"/>
                        <a:pt x="0" y="224"/>
                      </a:cubicBezTo>
                      <a:cubicBezTo>
                        <a:pt x="0" y="570"/>
                        <a:pt x="0" y="570"/>
                        <a:pt x="0" y="570"/>
                      </a:cubicBezTo>
                      <a:cubicBezTo>
                        <a:pt x="0" y="684"/>
                        <a:pt x="85" y="778"/>
                        <a:pt x="196" y="792"/>
                      </a:cubicBezTo>
                      <a:cubicBezTo>
                        <a:pt x="196" y="777"/>
                        <a:pt x="196" y="777"/>
                        <a:pt x="196" y="777"/>
                      </a:cubicBezTo>
                      <a:cubicBezTo>
                        <a:pt x="196" y="761"/>
                        <a:pt x="208" y="749"/>
                        <a:pt x="224" y="749"/>
                      </a:cubicBezTo>
                      <a:cubicBezTo>
                        <a:pt x="239" y="749"/>
                        <a:pt x="252" y="761"/>
                        <a:pt x="252" y="777"/>
                      </a:cubicBezTo>
                      <a:cubicBezTo>
                        <a:pt x="252" y="792"/>
                        <a:pt x="252" y="792"/>
                        <a:pt x="252" y="792"/>
                      </a:cubicBezTo>
                      <a:cubicBezTo>
                        <a:pt x="362" y="778"/>
                        <a:pt x="448" y="684"/>
                        <a:pt x="448" y="570"/>
                      </a:cubicBezTo>
                      <a:cubicBezTo>
                        <a:pt x="448" y="224"/>
                        <a:pt x="448" y="224"/>
                        <a:pt x="448" y="224"/>
                      </a:cubicBezTo>
                      <a:cubicBezTo>
                        <a:pt x="448" y="100"/>
                        <a:pt x="347" y="0"/>
                        <a:pt x="224" y="0"/>
                      </a:cubicBezTo>
                      <a:close/>
                      <a:moveTo>
                        <a:pt x="224" y="414"/>
                      </a:moveTo>
                      <a:cubicBezTo>
                        <a:pt x="119" y="414"/>
                        <a:pt x="34" y="329"/>
                        <a:pt x="34" y="224"/>
                      </a:cubicBezTo>
                      <a:cubicBezTo>
                        <a:pt x="34" y="119"/>
                        <a:pt x="119" y="34"/>
                        <a:pt x="224" y="34"/>
                      </a:cubicBezTo>
                      <a:cubicBezTo>
                        <a:pt x="329" y="34"/>
                        <a:pt x="414" y="119"/>
                        <a:pt x="414" y="224"/>
                      </a:cubicBezTo>
                      <a:cubicBezTo>
                        <a:pt x="414" y="329"/>
                        <a:pt x="329" y="414"/>
                        <a:pt x="224" y="414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  <a:lumOff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274320" numCol="1" anchor="b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id-ID" sz="4000" dirty="0">
                    <a:solidFill>
                      <a:srgbClr val="FFFFFF"/>
                    </a:solidFill>
                    <a:latin typeface="Questrial" panose="02000000000000000000" pitchFamily="50" charset="0"/>
                  </a:endParaRPr>
                </a:p>
              </p:txBody>
            </p:sp>
          </p:grp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83C29A2-7314-44E9-B657-ACB17F271D30}"/>
                  </a:ext>
                </a:extLst>
              </p:cNvPr>
              <p:cNvSpPr txBox="1"/>
              <p:nvPr/>
            </p:nvSpPr>
            <p:spPr>
              <a:xfrm>
                <a:off x="4771136" y="3227094"/>
                <a:ext cx="51648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2">
                        <a:lumMod val="25000"/>
                        <a:lumOff val="75000"/>
                      </a:schemeClr>
                    </a:solidFill>
                    <a:latin typeface="+mj-lt"/>
                  </a:rPr>
                  <a:t>02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865F5B3C-0546-46F3-868E-5C3DFFC3F000}"/>
                </a:ext>
              </a:extLst>
            </p:cNvPr>
            <p:cNvGrpSpPr/>
            <p:nvPr/>
          </p:nvGrpSpPr>
          <p:grpSpPr>
            <a:xfrm>
              <a:off x="6796199" y="2943941"/>
              <a:ext cx="1070392" cy="2066716"/>
              <a:chOff x="6796199" y="2943941"/>
              <a:chExt cx="1070392" cy="2066716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97798AFB-4B47-4A70-911F-2134A21A5EEF}"/>
                  </a:ext>
                </a:extLst>
              </p:cNvPr>
              <p:cNvGrpSpPr/>
              <p:nvPr/>
            </p:nvGrpSpPr>
            <p:grpSpPr>
              <a:xfrm>
                <a:off x="6796199" y="2943941"/>
                <a:ext cx="1070392" cy="2066716"/>
                <a:chOff x="6658156" y="1859503"/>
                <a:chExt cx="1422400" cy="2746375"/>
              </a:xfrm>
            </p:grpSpPr>
            <p:sp>
              <p:nvSpPr>
                <p:cNvPr id="39" name="Freeform 43">
                  <a:extLst>
                    <a:ext uri="{FF2B5EF4-FFF2-40B4-BE49-F238E27FC236}">
                      <a16:creationId xmlns:a16="http://schemas.microsoft.com/office/drawing/2014/main" id="{6FCA543D-9492-465B-B8D1-8CE96F6111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3727" y="4231228"/>
                  <a:ext cx="231775" cy="374650"/>
                </a:xfrm>
                <a:custGeom>
                  <a:avLst/>
                  <a:gdLst>
                    <a:gd name="T0" fmla="*/ 53 w 73"/>
                    <a:gd name="T1" fmla="*/ 0 h 118"/>
                    <a:gd name="T2" fmla="*/ 53 w 73"/>
                    <a:gd name="T3" fmla="*/ 71 h 118"/>
                    <a:gd name="T4" fmla="*/ 69 w 73"/>
                    <a:gd name="T5" fmla="*/ 71 h 118"/>
                    <a:gd name="T6" fmla="*/ 72 w 73"/>
                    <a:gd name="T7" fmla="*/ 73 h 118"/>
                    <a:gd name="T8" fmla="*/ 72 w 73"/>
                    <a:gd name="T9" fmla="*/ 77 h 118"/>
                    <a:gd name="T10" fmla="*/ 36 w 73"/>
                    <a:gd name="T11" fmla="*/ 118 h 118"/>
                    <a:gd name="T12" fmla="*/ 1 w 73"/>
                    <a:gd name="T13" fmla="*/ 77 h 118"/>
                    <a:gd name="T14" fmla="*/ 0 w 73"/>
                    <a:gd name="T15" fmla="*/ 73 h 118"/>
                    <a:gd name="T16" fmla="*/ 4 w 73"/>
                    <a:gd name="T17" fmla="*/ 71 h 118"/>
                    <a:gd name="T18" fmla="*/ 20 w 73"/>
                    <a:gd name="T19" fmla="*/ 71 h 118"/>
                    <a:gd name="T20" fmla="*/ 20 w 73"/>
                    <a:gd name="T21" fmla="*/ 0 h 118"/>
                    <a:gd name="T22" fmla="*/ 53 w 73"/>
                    <a:gd name="T23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3" h="118">
                      <a:moveTo>
                        <a:pt x="53" y="0"/>
                      </a:moveTo>
                      <a:cubicBezTo>
                        <a:pt x="53" y="71"/>
                        <a:pt x="53" y="71"/>
                        <a:pt x="53" y="71"/>
                      </a:cubicBezTo>
                      <a:cubicBezTo>
                        <a:pt x="69" y="71"/>
                        <a:pt x="69" y="71"/>
                        <a:pt x="69" y="71"/>
                      </a:cubicBezTo>
                      <a:cubicBezTo>
                        <a:pt x="70" y="71"/>
                        <a:pt x="72" y="72"/>
                        <a:pt x="72" y="73"/>
                      </a:cubicBezTo>
                      <a:cubicBezTo>
                        <a:pt x="73" y="75"/>
                        <a:pt x="73" y="76"/>
                        <a:pt x="72" y="77"/>
                      </a:cubicBezTo>
                      <a:cubicBezTo>
                        <a:pt x="36" y="118"/>
                        <a:pt x="36" y="118"/>
                        <a:pt x="36" y="118"/>
                      </a:cubicBezTo>
                      <a:cubicBezTo>
                        <a:pt x="1" y="77"/>
                        <a:pt x="1" y="77"/>
                        <a:pt x="1" y="77"/>
                      </a:cubicBezTo>
                      <a:cubicBezTo>
                        <a:pt x="0" y="76"/>
                        <a:pt x="0" y="75"/>
                        <a:pt x="0" y="73"/>
                      </a:cubicBezTo>
                      <a:cubicBezTo>
                        <a:pt x="1" y="72"/>
                        <a:pt x="2" y="71"/>
                        <a:pt x="4" y="71"/>
                      </a:cubicBezTo>
                      <a:cubicBezTo>
                        <a:pt x="20" y="71"/>
                        <a:pt x="20" y="71"/>
                        <a:pt x="20" y="71"/>
                      </a:cubicBezTo>
                      <a:cubicBezTo>
                        <a:pt x="20" y="0"/>
                        <a:pt x="20" y="0"/>
                        <a:pt x="20" y="0"/>
                      </a:cubicBezTo>
                      <a:lnTo>
                        <a:pt x="5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pc="-30"/>
                </a:p>
              </p:txBody>
            </p:sp>
            <p:sp>
              <p:nvSpPr>
                <p:cNvPr id="40" name="Freeform 44">
                  <a:extLst>
                    <a:ext uri="{FF2B5EF4-FFF2-40B4-BE49-F238E27FC236}">
                      <a16:creationId xmlns:a16="http://schemas.microsoft.com/office/drawing/2014/main" id="{B9E61489-E43C-4CFC-9BA4-83729A501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17227" y="4231228"/>
                  <a:ext cx="104775" cy="79375"/>
                </a:xfrm>
                <a:custGeom>
                  <a:avLst/>
                  <a:gdLst>
                    <a:gd name="T0" fmla="*/ 33 w 33"/>
                    <a:gd name="T1" fmla="*/ 0 h 25"/>
                    <a:gd name="T2" fmla="*/ 33 w 33"/>
                    <a:gd name="T3" fmla="*/ 25 h 25"/>
                    <a:gd name="T4" fmla="*/ 16 w 33"/>
                    <a:gd name="T5" fmla="*/ 20 h 25"/>
                    <a:gd name="T6" fmla="*/ 0 w 33"/>
                    <a:gd name="T7" fmla="*/ 25 h 25"/>
                    <a:gd name="T8" fmla="*/ 0 w 33"/>
                    <a:gd name="T9" fmla="*/ 0 h 25"/>
                    <a:gd name="T10" fmla="*/ 33 w 33"/>
                    <a:gd name="T11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3" h="25">
                      <a:moveTo>
                        <a:pt x="33" y="0"/>
                      </a:moveTo>
                      <a:cubicBezTo>
                        <a:pt x="33" y="25"/>
                        <a:pt x="33" y="25"/>
                        <a:pt x="33" y="25"/>
                      </a:cubicBezTo>
                      <a:cubicBezTo>
                        <a:pt x="28" y="22"/>
                        <a:pt x="22" y="20"/>
                        <a:pt x="16" y="20"/>
                      </a:cubicBezTo>
                      <a:cubicBezTo>
                        <a:pt x="10" y="20"/>
                        <a:pt x="5" y="22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pc="-30"/>
                </a:p>
              </p:txBody>
            </p:sp>
            <p:sp>
              <p:nvSpPr>
                <p:cNvPr id="41" name="Freeform 45">
                  <a:extLst>
                    <a:ext uri="{FF2B5EF4-FFF2-40B4-BE49-F238E27FC236}">
                      <a16:creationId xmlns:a16="http://schemas.microsoft.com/office/drawing/2014/main" id="{993EC2FF-37CD-4428-8B31-6CF803096B3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658156" y="1859503"/>
                  <a:ext cx="1422400" cy="2514600"/>
                </a:xfrm>
                <a:custGeom>
                  <a:avLst/>
                  <a:gdLst>
                    <a:gd name="T0" fmla="*/ 224 w 448"/>
                    <a:gd name="T1" fmla="*/ 0 h 792"/>
                    <a:gd name="T2" fmla="*/ 0 w 448"/>
                    <a:gd name="T3" fmla="*/ 224 h 792"/>
                    <a:gd name="T4" fmla="*/ 0 w 448"/>
                    <a:gd name="T5" fmla="*/ 570 h 792"/>
                    <a:gd name="T6" fmla="*/ 196 w 448"/>
                    <a:gd name="T7" fmla="*/ 792 h 792"/>
                    <a:gd name="T8" fmla="*/ 196 w 448"/>
                    <a:gd name="T9" fmla="*/ 777 h 792"/>
                    <a:gd name="T10" fmla="*/ 224 w 448"/>
                    <a:gd name="T11" fmla="*/ 749 h 792"/>
                    <a:gd name="T12" fmla="*/ 252 w 448"/>
                    <a:gd name="T13" fmla="*/ 777 h 792"/>
                    <a:gd name="T14" fmla="*/ 252 w 448"/>
                    <a:gd name="T15" fmla="*/ 792 h 792"/>
                    <a:gd name="T16" fmla="*/ 448 w 448"/>
                    <a:gd name="T17" fmla="*/ 570 h 792"/>
                    <a:gd name="T18" fmla="*/ 448 w 448"/>
                    <a:gd name="T19" fmla="*/ 224 h 792"/>
                    <a:gd name="T20" fmla="*/ 224 w 448"/>
                    <a:gd name="T21" fmla="*/ 0 h 792"/>
                    <a:gd name="T22" fmla="*/ 224 w 448"/>
                    <a:gd name="T23" fmla="*/ 414 h 792"/>
                    <a:gd name="T24" fmla="*/ 34 w 448"/>
                    <a:gd name="T25" fmla="*/ 224 h 792"/>
                    <a:gd name="T26" fmla="*/ 224 w 448"/>
                    <a:gd name="T27" fmla="*/ 34 h 792"/>
                    <a:gd name="T28" fmla="*/ 414 w 448"/>
                    <a:gd name="T29" fmla="*/ 224 h 792"/>
                    <a:gd name="T30" fmla="*/ 224 w 448"/>
                    <a:gd name="T31" fmla="*/ 414 h 7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48" h="792">
                      <a:moveTo>
                        <a:pt x="224" y="0"/>
                      </a:moveTo>
                      <a:cubicBezTo>
                        <a:pt x="101" y="0"/>
                        <a:pt x="0" y="100"/>
                        <a:pt x="0" y="224"/>
                      </a:cubicBezTo>
                      <a:cubicBezTo>
                        <a:pt x="0" y="570"/>
                        <a:pt x="0" y="570"/>
                        <a:pt x="0" y="570"/>
                      </a:cubicBezTo>
                      <a:cubicBezTo>
                        <a:pt x="0" y="684"/>
                        <a:pt x="86" y="778"/>
                        <a:pt x="196" y="792"/>
                      </a:cubicBezTo>
                      <a:cubicBezTo>
                        <a:pt x="196" y="777"/>
                        <a:pt x="196" y="777"/>
                        <a:pt x="196" y="777"/>
                      </a:cubicBezTo>
                      <a:cubicBezTo>
                        <a:pt x="196" y="761"/>
                        <a:pt x="209" y="749"/>
                        <a:pt x="224" y="749"/>
                      </a:cubicBezTo>
                      <a:cubicBezTo>
                        <a:pt x="240" y="749"/>
                        <a:pt x="252" y="761"/>
                        <a:pt x="252" y="777"/>
                      </a:cubicBezTo>
                      <a:cubicBezTo>
                        <a:pt x="252" y="792"/>
                        <a:pt x="252" y="792"/>
                        <a:pt x="252" y="792"/>
                      </a:cubicBezTo>
                      <a:cubicBezTo>
                        <a:pt x="363" y="778"/>
                        <a:pt x="448" y="684"/>
                        <a:pt x="448" y="570"/>
                      </a:cubicBezTo>
                      <a:cubicBezTo>
                        <a:pt x="448" y="224"/>
                        <a:pt x="448" y="224"/>
                        <a:pt x="448" y="224"/>
                      </a:cubicBezTo>
                      <a:cubicBezTo>
                        <a:pt x="448" y="100"/>
                        <a:pt x="348" y="0"/>
                        <a:pt x="224" y="0"/>
                      </a:cubicBezTo>
                      <a:close/>
                      <a:moveTo>
                        <a:pt x="224" y="414"/>
                      </a:moveTo>
                      <a:cubicBezTo>
                        <a:pt x="119" y="414"/>
                        <a:pt x="34" y="329"/>
                        <a:pt x="34" y="224"/>
                      </a:cubicBezTo>
                      <a:cubicBezTo>
                        <a:pt x="34" y="119"/>
                        <a:pt x="119" y="34"/>
                        <a:pt x="224" y="34"/>
                      </a:cubicBezTo>
                      <a:cubicBezTo>
                        <a:pt x="329" y="34"/>
                        <a:pt x="414" y="119"/>
                        <a:pt x="414" y="224"/>
                      </a:cubicBezTo>
                      <a:cubicBezTo>
                        <a:pt x="414" y="329"/>
                        <a:pt x="329" y="414"/>
                        <a:pt x="224" y="41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274320" numCol="1" anchor="b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id-ID" sz="4000" dirty="0">
                    <a:solidFill>
                      <a:srgbClr val="FFFFFF"/>
                    </a:solidFill>
                    <a:latin typeface="Questrial" panose="02000000000000000000" pitchFamily="50" charset="0"/>
                  </a:endParaRPr>
                </a:p>
              </p:txBody>
            </p:sp>
          </p:grp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CE67B42-ACA9-4844-BA23-D9FE0A6082B7}"/>
                  </a:ext>
                </a:extLst>
              </p:cNvPr>
              <p:cNvSpPr txBox="1"/>
              <p:nvPr/>
            </p:nvSpPr>
            <p:spPr>
              <a:xfrm>
                <a:off x="7077158" y="3227094"/>
                <a:ext cx="50847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accent1"/>
                    </a:solidFill>
                    <a:latin typeface="+mj-lt"/>
                  </a:rPr>
                  <a:t>03</a:t>
                </a: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4295B759-B9B7-4AD4-9B9D-FD0B728209E3}"/>
                </a:ext>
              </a:extLst>
            </p:cNvPr>
            <p:cNvGrpSpPr/>
            <p:nvPr/>
          </p:nvGrpSpPr>
          <p:grpSpPr>
            <a:xfrm>
              <a:off x="9426807" y="2943941"/>
              <a:ext cx="1070392" cy="2066716"/>
              <a:chOff x="9547394" y="2943941"/>
              <a:chExt cx="1070392" cy="2066716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75B563FD-7CEF-4009-9F75-98DA849D8B3E}"/>
                  </a:ext>
                </a:extLst>
              </p:cNvPr>
              <p:cNvGrpSpPr/>
              <p:nvPr/>
            </p:nvGrpSpPr>
            <p:grpSpPr>
              <a:xfrm>
                <a:off x="9547394" y="2943941"/>
                <a:ext cx="1070392" cy="2066716"/>
                <a:chOff x="9303334" y="1859503"/>
                <a:chExt cx="1422400" cy="2746375"/>
              </a:xfrm>
            </p:grpSpPr>
            <p:sp>
              <p:nvSpPr>
                <p:cNvPr id="43" name="Freeform 46">
                  <a:extLst>
                    <a:ext uri="{FF2B5EF4-FFF2-40B4-BE49-F238E27FC236}">
                      <a16:creationId xmlns:a16="http://schemas.microsoft.com/office/drawing/2014/main" id="{77CC3C2D-8B37-4B08-96DE-2CB261B557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00234" y="4231228"/>
                  <a:ext cx="228600" cy="374650"/>
                </a:xfrm>
                <a:custGeom>
                  <a:avLst/>
                  <a:gdLst>
                    <a:gd name="T0" fmla="*/ 52 w 72"/>
                    <a:gd name="T1" fmla="*/ 0 h 118"/>
                    <a:gd name="T2" fmla="*/ 52 w 72"/>
                    <a:gd name="T3" fmla="*/ 71 h 118"/>
                    <a:gd name="T4" fmla="*/ 69 w 72"/>
                    <a:gd name="T5" fmla="*/ 71 h 118"/>
                    <a:gd name="T6" fmla="*/ 72 w 72"/>
                    <a:gd name="T7" fmla="*/ 73 h 118"/>
                    <a:gd name="T8" fmla="*/ 71 w 72"/>
                    <a:gd name="T9" fmla="*/ 77 h 118"/>
                    <a:gd name="T10" fmla="*/ 36 w 72"/>
                    <a:gd name="T11" fmla="*/ 118 h 118"/>
                    <a:gd name="T12" fmla="*/ 1 w 72"/>
                    <a:gd name="T13" fmla="*/ 77 h 118"/>
                    <a:gd name="T14" fmla="*/ 0 w 72"/>
                    <a:gd name="T15" fmla="*/ 73 h 118"/>
                    <a:gd name="T16" fmla="*/ 3 w 72"/>
                    <a:gd name="T17" fmla="*/ 71 h 118"/>
                    <a:gd name="T18" fmla="*/ 20 w 72"/>
                    <a:gd name="T19" fmla="*/ 71 h 118"/>
                    <a:gd name="T20" fmla="*/ 20 w 72"/>
                    <a:gd name="T21" fmla="*/ 0 h 118"/>
                    <a:gd name="T22" fmla="*/ 52 w 72"/>
                    <a:gd name="T23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2" h="118">
                      <a:moveTo>
                        <a:pt x="52" y="0"/>
                      </a:moveTo>
                      <a:cubicBezTo>
                        <a:pt x="52" y="71"/>
                        <a:pt x="52" y="71"/>
                        <a:pt x="52" y="71"/>
                      </a:cubicBezTo>
                      <a:cubicBezTo>
                        <a:pt x="69" y="71"/>
                        <a:pt x="69" y="71"/>
                        <a:pt x="69" y="71"/>
                      </a:cubicBezTo>
                      <a:cubicBezTo>
                        <a:pt x="70" y="71"/>
                        <a:pt x="71" y="72"/>
                        <a:pt x="72" y="73"/>
                      </a:cubicBezTo>
                      <a:cubicBezTo>
                        <a:pt x="72" y="75"/>
                        <a:pt x="72" y="76"/>
                        <a:pt x="71" y="77"/>
                      </a:cubicBezTo>
                      <a:cubicBezTo>
                        <a:pt x="36" y="118"/>
                        <a:pt x="36" y="118"/>
                        <a:pt x="36" y="118"/>
                      </a:cubicBezTo>
                      <a:cubicBezTo>
                        <a:pt x="1" y="77"/>
                        <a:pt x="1" y="77"/>
                        <a:pt x="1" y="77"/>
                      </a:cubicBezTo>
                      <a:cubicBezTo>
                        <a:pt x="0" y="76"/>
                        <a:pt x="0" y="75"/>
                        <a:pt x="0" y="73"/>
                      </a:cubicBezTo>
                      <a:cubicBezTo>
                        <a:pt x="1" y="72"/>
                        <a:pt x="2" y="71"/>
                        <a:pt x="3" y="71"/>
                      </a:cubicBezTo>
                      <a:cubicBezTo>
                        <a:pt x="20" y="71"/>
                        <a:pt x="20" y="71"/>
                        <a:pt x="20" y="71"/>
                      </a:cubicBezTo>
                      <a:cubicBezTo>
                        <a:pt x="20" y="0"/>
                        <a:pt x="20" y="0"/>
                        <a:pt x="20" y="0"/>
                      </a:cubicBez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chemeClr val="bg2">
                    <a:lumMod val="25000"/>
                    <a:lumOff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pc="-30"/>
                </a:p>
              </p:txBody>
            </p:sp>
            <p:sp>
              <p:nvSpPr>
                <p:cNvPr id="44" name="Freeform 47">
                  <a:extLst>
                    <a:ext uri="{FF2B5EF4-FFF2-40B4-BE49-F238E27FC236}">
                      <a16:creationId xmlns:a16="http://schemas.microsoft.com/office/drawing/2014/main" id="{B787EBC8-AB4D-4171-B27C-33324AE179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63734" y="4231228"/>
                  <a:ext cx="101600" cy="79375"/>
                </a:xfrm>
                <a:custGeom>
                  <a:avLst/>
                  <a:gdLst>
                    <a:gd name="T0" fmla="*/ 32 w 32"/>
                    <a:gd name="T1" fmla="*/ 0 h 25"/>
                    <a:gd name="T2" fmla="*/ 32 w 32"/>
                    <a:gd name="T3" fmla="*/ 25 h 25"/>
                    <a:gd name="T4" fmla="*/ 16 w 32"/>
                    <a:gd name="T5" fmla="*/ 20 h 25"/>
                    <a:gd name="T6" fmla="*/ 0 w 32"/>
                    <a:gd name="T7" fmla="*/ 25 h 25"/>
                    <a:gd name="T8" fmla="*/ 0 w 32"/>
                    <a:gd name="T9" fmla="*/ 0 h 25"/>
                    <a:gd name="T10" fmla="*/ 32 w 32"/>
                    <a:gd name="T11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" h="25">
                      <a:moveTo>
                        <a:pt x="32" y="0"/>
                      </a:move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28" y="22"/>
                        <a:pt x="22" y="20"/>
                        <a:pt x="16" y="20"/>
                      </a:cubicBezTo>
                      <a:cubicBezTo>
                        <a:pt x="10" y="20"/>
                        <a:pt x="4" y="22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pc="-30"/>
                </a:p>
              </p:txBody>
            </p:sp>
            <p:sp>
              <p:nvSpPr>
                <p:cNvPr id="45" name="Freeform 82">
                  <a:extLst>
                    <a:ext uri="{FF2B5EF4-FFF2-40B4-BE49-F238E27FC236}">
                      <a16:creationId xmlns:a16="http://schemas.microsoft.com/office/drawing/2014/main" id="{9C30F058-1EE8-434E-9464-13197647E0E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303334" y="1859503"/>
                  <a:ext cx="1422400" cy="2514600"/>
                </a:xfrm>
                <a:custGeom>
                  <a:avLst/>
                  <a:gdLst>
                    <a:gd name="T0" fmla="*/ 224 w 448"/>
                    <a:gd name="T1" fmla="*/ 0 h 792"/>
                    <a:gd name="T2" fmla="*/ 0 w 448"/>
                    <a:gd name="T3" fmla="*/ 224 h 792"/>
                    <a:gd name="T4" fmla="*/ 0 w 448"/>
                    <a:gd name="T5" fmla="*/ 570 h 792"/>
                    <a:gd name="T6" fmla="*/ 196 w 448"/>
                    <a:gd name="T7" fmla="*/ 792 h 792"/>
                    <a:gd name="T8" fmla="*/ 196 w 448"/>
                    <a:gd name="T9" fmla="*/ 777 h 792"/>
                    <a:gd name="T10" fmla="*/ 224 w 448"/>
                    <a:gd name="T11" fmla="*/ 749 h 792"/>
                    <a:gd name="T12" fmla="*/ 252 w 448"/>
                    <a:gd name="T13" fmla="*/ 777 h 792"/>
                    <a:gd name="T14" fmla="*/ 252 w 448"/>
                    <a:gd name="T15" fmla="*/ 792 h 792"/>
                    <a:gd name="T16" fmla="*/ 448 w 448"/>
                    <a:gd name="T17" fmla="*/ 570 h 792"/>
                    <a:gd name="T18" fmla="*/ 448 w 448"/>
                    <a:gd name="T19" fmla="*/ 224 h 792"/>
                    <a:gd name="T20" fmla="*/ 224 w 448"/>
                    <a:gd name="T21" fmla="*/ 0 h 792"/>
                    <a:gd name="T22" fmla="*/ 224 w 448"/>
                    <a:gd name="T23" fmla="*/ 414 h 792"/>
                    <a:gd name="T24" fmla="*/ 34 w 448"/>
                    <a:gd name="T25" fmla="*/ 224 h 792"/>
                    <a:gd name="T26" fmla="*/ 224 w 448"/>
                    <a:gd name="T27" fmla="*/ 34 h 792"/>
                    <a:gd name="T28" fmla="*/ 414 w 448"/>
                    <a:gd name="T29" fmla="*/ 224 h 792"/>
                    <a:gd name="T30" fmla="*/ 224 w 448"/>
                    <a:gd name="T31" fmla="*/ 414 h 7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48" h="792">
                      <a:moveTo>
                        <a:pt x="224" y="0"/>
                      </a:moveTo>
                      <a:cubicBezTo>
                        <a:pt x="100" y="0"/>
                        <a:pt x="0" y="100"/>
                        <a:pt x="0" y="224"/>
                      </a:cubicBezTo>
                      <a:cubicBezTo>
                        <a:pt x="0" y="570"/>
                        <a:pt x="0" y="570"/>
                        <a:pt x="0" y="570"/>
                      </a:cubicBezTo>
                      <a:cubicBezTo>
                        <a:pt x="0" y="684"/>
                        <a:pt x="86" y="778"/>
                        <a:pt x="196" y="792"/>
                      </a:cubicBezTo>
                      <a:cubicBezTo>
                        <a:pt x="196" y="777"/>
                        <a:pt x="196" y="777"/>
                        <a:pt x="196" y="777"/>
                      </a:cubicBezTo>
                      <a:cubicBezTo>
                        <a:pt x="196" y="761"/>
                        <a:pt x="209" y="749"/>
                        <a:pt x="224" y="749"/>
                      </a:cubicBezTo>
                      <a:cubicBezTo>
                        <a:pt x="239" y="749"/>
                        <a:pt x="252" y="761"/>
                        <a:pt x="252" y="777"/>
                      </a:cubicBezTo>
                      <a:cubicBezTo>
                        <a:pt x="252" y="792"/>
                        <a:pt x="252" y="792"/>
                        <a:pt x="252" y="792"/>
                      </a:cubicBezTo>
                      <a:cubicBezTo>
                        <a:pt x="362" y="778"/>
                        <a:pt x="448" y="684"/>
                        <a:pt x="448" y="570"/>
                      </a:cubicBezTo>
                      <a:cubicBezTo>
                        <a:pt x="448" y="224"/>
                        <a:pt x="448" y="224"/>
                        <a:pt x="448" y="224"/>
                      </a:cubicBezTo>
                      <a:cubicBezTo>
                        <a:pt x="448" y="100"/>
                        <a:pt x="348" y="0"/>
                        <a:pt x="224" y="0"/>
                      </a:cubicBezTo>
                      <a:close/>
                      <a:moveTo>
                        <a:pt x="224" y="414"/>
                      </a:moveTo>
                      <a:cubicBezTo>
                        <a:pt x="119" y="414"/>
                        <a:pt x="34" y="329"/>
                        <a:pt x="34" y="224"/>
                      </a:cubicBezTo>
                      <a:cubicBezTo>
                        <a:pt x="34" y="119"/>
                        <a:pt x="119" y="34"/>
                        <a:pt x="224" y="34"/>
                      </a:cubicBezTo>
                      <a:cubicBezTo>
                        <a:pt x="329" y="34"/>
                        <a:pt x="414" y="119"/>
                        <a:pt x="414" y="224"/>
                      </a:cubicBezTo>
                      <a:cubicBezTo>
                        <a:pt x="414" y="329"/>
                        <a:pt x="329" y="414"/>
                        <a:pt x="224" y="414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  <a:lumOff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274320" numCol="1" anchor="b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id-ID" sz="4000" dirty="0">
                    <a:solidFill>
                      <a:srgbClr val="FFFFFF"/>
                    </a:solidFill>
                    <a:latin typeface="Questrial" panose="02000000000000000000" pitchFamily="50" charset="0"/>
                  </a:endParaRPr>
                </a:p>
              </p:txBody>
            </p:sp>
          </p:grp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BB347D55-5B93-4C6A-81FB-F4CB722BE70F}"/>
                  </a:ext>
                </a:extLst>
              </p:cNvPr>
              <p:cNvSpPr txBox="1"/>
              <p:nvPr/>
            </p:nvSpPr>
            <p:spPr>
              <a:xfrm>
                <a:off x="9821942" y="3227094"/>
                <a:ext cx="5212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2">
                        <a:lumMod val="25000"/>
                        <a:lumOff val="75000"/>
                      </a:schemeClr>
                    </a:solidFill>
                    <a:latin typeface="+mj-lt"/>
                  </a:rPr>
                  <a:t>04</a:t>
                </a:r>
              </a:p>
            </p:txBody>
          </p:sp>
        </p:grpSp>
        <p:sp>
          <p:nvSpPr>
            <p:cNvPr id="67" name="Freeform 63">
              <a:extLst>
                <a:ext uri="{FF2B5EF4-FFF2-40B4-BE49-F238E27FC236}">
                  <a16:creationId xmlns:a16="http://schemas.microsoft.com/office/drawing/2014/main" id="{0CBCCDEF-3E91-492A-B8E5-1D65B0BBB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7651" y="3890091"/>
              <a:ext cx="255665" cy="191739"/>
            </a:xfrm>
            <a:custGeom>
              <a:avLst/>
              <a:gdLst>
                <a:gd name="connsiteX0" fmla="*/ 202025 w 339741"/>
                <a:gd name="connsiteY0" fmla="*/ 0 h 254794"/>
                <a:gd name="connsiteX1" fmla="*/ 219091 w 339741"/>
                <a:gd name="connsiteY1" fmla="*/ 7144 h 254794"/>
                <a:gd name="connsiteX2" fmla="*/ 339741 w 339741"/>
                <a:gd name="connsiteY2" fmla="*/ 127794 h 254794"/>
                <a:gd name="connsiteX3" fmla="*/ 219091 w 339741"/>
                <a:gd name="connsiteY3" fmla="*/ 245269 h 254794"/>
                <a:gd name="connsiteX4" fmla="*/ 203216 w 339741"/>
                <a:gd name="connsiteY4" fmla="*/ 254794 h 254794"/>
                <a:gd name="connsiteX5" fmla="*/ 187341 w 339741"/>
                <a:gd name="connsiteY5" fmla="*/ 245269 h 254794"/>
                <a:gd name="connsiteX6" fmla="*/ 187341 w 339741"/>
                <a:gd name="connsiteY6" fmla="*/ 213519 h 254794"/>
                <a:gd name="connsiteX7" fmla="*/ 273066 w 339741"/>
                <a:gd name="connsiteY7" fmla="*/ 127794 h 254794"/>
                <a:gd name="connsiteX8" fmla="*/ 187341 w 339741"/>
                <a:gd name="connsiteY8" fmla="*/ 42069 h 254794"/>
                <a:gd name="connsiteX9" fmla="*/ 187341 w 339741"/>
                <a:gd name="connsiteY9" fmla="*/ 7144 h 254794"/>
                <a:gd name="connsiteX10" fmla="*/ 202025 w 339741"/>
                <a:gd name="connsiteY10" fmla="*/ 0 h 254794"/>
                <a:gd name="connsiteX11" fmla="*/ 22007 w 339741"/>
                <a:gd name="connsiteY11" fmla="*/ 0 h 254794"/>
                <a:gd name="connsiteX12" fmla="*/ 39299 w 339741"/>
                <a:gd name="connsiteY12" fmla="*/ 7144 h 254794"/>
                <a:gd name="connsiteX13" fmla="*/ 158766 w 339741"/>
                <a:gd name="connsiteY13" fmla="*/ 127794 h 254794"/>
                <a:gd name="connsiteX14" fmla="*/ 39299 w 339741"/>
                <a:gd name="connsiteY14" fmla="*/ 245269 h 254794"/>
                <a:gd name="connsiteX15" fmla="*/ 23579 w 339741"/>
                <a:gd name="connsiteY15" fmla="*/ 254794 h 254794"/>
                <a:gd name="connsiteX16" fmla="*/ 4716 w 339741"/>
                <a:gd name="connsiteY16" fmla="*/ 245269 h 254794"/>
                <a:gd name="connsiteX17" fmla="*/ 4716 w 339741"/>
                <a:gd name="connsiteY17" fmla="*/ 213519 h 254794"/>
                <a:gd name="connsiteX18" fmla="*/ 92745 w 339741"/>
                <a:gd name="connsiteY18" fmla="*/ 127794 h 254794"/>
                <a:gd name="connsiteX19" fmla="*/ 4716 w 339741"/>
                <a:gd name="connsiteY19" fmla="*/ 42069 h 254794"/>
                <a:gd name="connsiteX20" fmla="*/ 4716 w 339741"/>
                <a:gd name="connsiteY20" fmla="*/ 7144 h 254794"/>
                <a:gd name="connsiteX21" fmla="*/ 22007 w 339741"/>
                <a:gd name="connsiteY21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39741" h="254794">
                  <a:moveTo>
                    <a:pt x="202025" y="0"/>
                  </a:moveTo>
                  <a:cubicBezTo>
                    <a:pt x="207979" y="0"/>
                    <a:pt x="214329" y="2382"/>
                    <a:pt x="219091" y="7144"/>
                  </a:cubicBezTo>
                  <a:cubicBezTo>
                    <a:pt x="339741" y="127794"/>
                    <a:pt x="339741" y="127794"/>
                    <a:pt x="339741" y="127794"/>
                  </a:cubicBezTo>
                  <a:cubicBezTo>
                    <a:pt x="219091" y="245269"/>
                    <a:pt x="219091" y="245269"/>
                    <a:pt x="219091" y="245269"/>
                  </a:cubicBezTo>
                  <a:cubicBezTo>
                    <a:pt x="215916" y="251619"/>
                    <a:pt x="209566" y="254794"/>
                    <a:pt x="203216" y="254794"/>
                  </a:cubicBezTo>
                  <a:cubicBezTo>
                    <a:pt x="196866" y="254794"/>
                    <a:pt x="190516" y="251619"/>
                    <a:pt x="187341" y="245269"/>
                  </a:cubicBezTo>
                  <a:cubicBezTo>
                    <a:pt x="177816" y="238919"/>
                    <a:pt x="177816" y="223044"/>
                    <a:pt x="187341" y="213519"/>
                  </a:cubicBezTo>
                  <a:cubicBezTo>
                    <a:pt x="273066" y="127794"/>
                    <a:pt x="273066" y="127794"/>
                    <a:pt x="273066" y="127794"/>
                  </a:cubicBezTo>
                  <a:cubicBezTo>
                    <a:pt x="187341" y="42069"/>
                    <a:pt x="187341" y="42069"/>
                    <a:pt x="187341" y="42069"/>
                  </a:cubicBezTo>
                  <a:cubicBezTo>
                    <a:pt x="177816" y="32544"/>
                    <a:pt x="177816" y="16669"/>
                    <a:pt x="187341" y="7144"/>
                  </a:cubicBezTo>
                  <a:cubicBezTo>
                    <a:pt x="190516" y="2382"/>
                    <a:pt x="196072" y="0"/>
                    <a:pt x="202025" y="0"/>
                  </a:cubicBezTo>
                  <a:close/>
                  <a:moveTo>
                    <a:pt x="22007" y="0"/>
                  </a:moveTo>
                  <a:cubicBezTo>
                    <a:pt x="28295" y="0"/>
                    <a:pt x="34583" y="2382"/>
                    <a:pt x="39299" y="7144"/>
                  </a:cubicBezTo>
                  <a:cubicBezTo>
                    <a:pt x="158766" y="127794"/>
                    <a:pt x="158766" y="127794"/>
                    <a:pt x="158766" y="127794"/>
                  </a:cubicBezTo>
                  <a:cubicBezTo>
                    <a:pt x="39299" y="245269"/>
                    <a:pt x="39299" y="245269"/>
                    <a:pt x="39299" y="245269"/>
                  </a:cubicBezTo>
                  <a:cubicBezTo>
                    <a:pt x="36155" y="251619"/>
                    <a:pt x="29867" y="254794"/>
                    <a:pt x="23579" y="254794"/>
                  </a:cubicBezTo>
                  <a:cubicBezTo>
                    <a:pt x="17291" y="254794"/>
                    <a:pt x="11004" y="251619"/>
                    <a:pt x="4716" y="245269"/>
                  </a:cubicBezTo>
                  <a:cubicBezTo>
                    <a:pt x="-1572" y="238919"/>
                    <a:pt x="-1572" y="223044"/>
                    <a:pt x="4716" y="213519"/>
                  </a:cubicBezTo>
                  <a:cubicBezTo>
                    <a:pt x="92745" y="127794"/>
                    <a:pt x="92745" y="127794"/>
                    <a:pt x="92745" y="127794"/>
                  </a:cubicBezTo>
                  <a:cubicBezTo>
                    <a:pt x="4716" y="42069"/>
                    <a:pt x="4716" y="42069"/>
                    <a:pt x="4716" y="42069"/>
                  </a:cubicBezTo>
                  <a:cubicBezTo>
                    <a:pt x="-1572" y="32544"/>
                    <a:pt x="-1572" y="16669"/>
                    <a:pt x="4716" y="7144"/>
                  </a:cubicBezTo>
                  <a:cubicBezTo>
                    <a:pt x="9432" y="2382"/>
                    <a:pt x="15720" y="0"/>
                    <a:pt x="22007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pc="-30"/>
            </a:p>
          </p:txBody>
        </p:sp>
        <p:sp>
          <p:nvSpPr>
            <p:cNvPr id="70" name="Freeform 63">
              <a:extLst>
                <a:ext uri="{FF2B5EF4-FFF2-40B4-BE49-F238E27FC236}">
                  <a16:creationId xmlns:a16="http://schemas.microsoft.com/office/drawing/2014/main" id="{6C433CC9-C182-492C-809C-7D2937F05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8258" y="3890091"/>
              <a:ext cx="255665" cy="191739"/>
            </a:xfrm>
            <a:custGeom>
              <a:avLst/>
              <a:gdLst>
                <a:gd name="connsiteX0" fmla="*/ 202025 w 339741"/>
                <a:gd name="connsiteY0" fmla="*/ 0 h 254794"/>
                <a:gd name="connsiteX1" fmla="*/ 219091 w 339741"/>
                <a:gd name="connsiteY1" fmla="*/ 7144 h 254794"/>
                <a:gd name="connsiteX2" fmla="*/ 339741 w 339741"/>
                <a:gd name="connsiteY2" fmla="*/ 127794 h 254794"/>
                <a:gd name="connsiteX3" fmla="*/ 219091 w 339741"/>
                <a:gd name="connsiteY3" fmla="*/ 245269 h 254794"/>
                <a:gd name="connsiteX4" fmla="*/ 203216 w 339741"/>
                <a:gd name="connsiteY4" fmla="*/ 254794 h 254794"/>
                <a:gd name="connsiteX5" fmla="*/ 187341 w 339741"/>
                <a:gd name="connsiteY5" fmla="*/ 245269 h 254794"/>
                <a:gd name="connsiteX6" fmla="*/ 187341 w 339741"/>
                <a:gd name="connsiteY6" fmla="*/ 213519 h 254794"/>
                <a:gd name="connsiteX7" fmla="*/ 273066 w 339741"/>
                <a:gd name="connsiteY7" fmla="*/ 127794 h 254794"/>
                <a:gd name="connsiteX8" fmla="*/ 187341 w 339741"/>
                <a:gd name="connsiteY8" fmla="*/ 42069 h 254794"/>
                <a:gd name="connsiteX9" fmla="*/ 187341 w 339741"/>
                <a:gd name="connsiteY9" fmla="*/ 7144 h 254794"/>
                <a:gd name="connsiteX10" fmla="*/ 202025 w 339741"/>
                <a:gd name="connsiteY10" fmla="*/ 0 h 254794"/>
                <a:gd name="connsiteX11" fmla="*/ 22007 w 339741"/>
                <a:gd name="connsiteY11" fmla="*/ 0 h 254794"/>
                <a:gd name="connsiteX12" fmla="*/ 39299 w 339741"/>
                <a:gd name="connsiteY12" fmla="*/ 7144 h 254794"/>
                <a:gd name="connsiteX13" fmla="*/ 158766 w 339741"/>
                <a:gd name="connsiteY13" fmla="*/ 127794 h 254794"/>
                <a:gd name="connsiteX14" fmla="*/ 39299 w 339741"/>
                <a:gd name="connsiteY14" fmla="*/ 245269 h 254794"/>
                <a:gd name="connsiteX15" fmla="*/ 23579 w 339741"/>
                <a:gd name="connsiteY15" fmla="*/ 254794 h 254794"/>
                <a:gd name="connsiteX16" fmla="*/ 4716 w 339741"/>
                <a:gd name="connsiteY16" fmla="*/ 245269 h 254794"/>
                <a:gd name="connsiteX17" fmla="*/ 4716 w 339741"/>
                <a:gd name="connsiteY17" fmla="*/ 213519 h 254794"/>
                <a:gd name="connsiteX18" fmla="*/ 92745 w 339741"/>
                <a:gd name="connsiteY18" fmla="*/ 127794 h 254794"/>
                <a:gd name="connsiteX19" fmla="*/ 4716 w 339741"/>
                <a:gd name="connsiteY19" fmla="*/ 42069 h 254794"/>
                <a:gd name="connsiteX20" fmla="*/ 4716 w 339741"/>
                <a:gd name="connsiteY20" fmla="*/ 7144 h 254794"/>
                <a:gd name="connsiteX21" fmla="*/ 22007 w 339741"/>
                <a:gd name="connsiteY21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39741" h="254794">
                  <a:moveTo>
                    <a:pt x="202025" y="0"/>
                  </a:moveTo>
                  <a:cubicBezTo>
                    <a:pt x="207979" y="0"/>
                    <a:pt x="214329" y="2382"/>
                    <a:pt x="219091" y="7144"/>
                  </a:cubicBezTo>
                  <a:cubicBezTo>
                    <a:pt x="339741" y="127794"/>
                    <a:pt x="339741" y="127794"/>
                    <a:pt x="339741" y="127794"/>
                  </a:cubicBezTo>
                  <a:cubicBezTo>
                    <a:pt x="219091" y="245269"/>
                    <a:pt x="219091" y="245269"/>
                    <a:pt x="219091" y="245269"/>
                  </a:cubicBezTo>
                  <a:cubicBezTo>
                    <a:pt x="215916" y="251619"/>
                    <a:pt x="209566" y="254794"/>
                    <a:pt x="203216" y="254794"/>
                  </a:cubicBezTo>
                  <a:cubicBezTo>
                    <a:pt x="196866" y="254794"/>
                    <a:pt x="190516" y="251619"/>
                    <a:pt x="187341" y="245269"/>
                  </a:cubicBezTo>
                  <a:cubicBezTo>
                    <a:pt x="177816" y="238919"/>
                    <a:pt x="177816" y="223044"/>
                    <a:pt x="187341" y="213519"/>
                  </a:cubicBezTo>
                  <a:cubicBezTo>
                    <a:pt x="273066" y="127794"/>
                    <a:pt x="273066" y="127794"/>
                    <a:pt x="273066" y="127794"/>
                  </a:cubicBezTo>
                  <a:cubicBezTo>
                    <a:pt x="187341" y="42069"/>
                    <a:pt x="187341" y="42069"/>
                    <a:pt x="187341" y="42069"/>
                  </a:cubicBezTo>
                  <a:cubicBezTo>
                    <a:pt x="177816" y="32544"/>
                    <a:pt x="177816" y="16669"/>
                    <a:pt x="187341" y="7144"/>
                  </a:cubicBezTo>
                  <a:cubicBezTo>
                    <a:pt x="190516" y="2382"/>
                    <a:pt x="196072" y="0"/>
                    <a:pt x="202025" y="0"/>
                  </a:cubicBezTo>
                  <a:close/>
                  <a:moveTo>
                    <a:pt x="22007" y="0"/>
                  </a:moveTo>
                  <a:cubicBezTo>
                    <a:pt x="28295" y="0"/>
                    <a:pt x="34583" y="2382"/>
                    <a:pt x="39299" y="7144"/>
                  </a:cubicBezTo>
                  <a:cubicBezTo>
                    <a:pt x="158766" y="127794"/>
                    <a:pt x="158766" y="127794"/>
                    <a:pt x="158766" y="127794"/>
                  </a:cubicBezTo>
                  <a:cubicBezTo>
                    <a:pt x="39299" y="245269"/>
                    <a:pt x="39299" y="245269"/>
                    <a:pt x="39299" y="245269"/>
                  </a:cubicBezTo>
                  <a:cubicBezTo>
                    <a:pt x="36155" y="251619"/>
                    <a:pt x="29867" y="254794"/>
                    <a:pt x="23579" y="254794"/>
                  </a:cubicBezTo>
                  <a:cubicBezTo>
                    <a:pt x="17291" y="254794"/>
                    <a:pt x="11004" y="251619"/>
                    <a:pt x="4716" y="245269"/>
                  </a:cubicBezTo>
                  <a:cubicBezTo>
                    <a:pt x="-1572" y="238919"/>
                    <a:pt x="-1572" y="223044"/>
                    <a:pt x="4716" y="213519"/>
                  </a:cubicBezTo>
                  <a:cubicBezTo>
                    <a:pt x="92745" y="127794"/>
                    <a:pt x="92745" y="127794"/>
                    <a:pt x="92745" y="127794"/>
                  </a:cubicBezTo>
                  <a:cubicBezTo>
                    <a:pt x="4716" y="42069"/>
                    <a:pt x="4716" y="42069"/>
                    <a:pt x="4716" y="42069"/>
                  </a:cubicBezTo>
                  <a:cubicBezTo>
                    <a:pt x="-1572" y="32544"/>
                    <a:pt x="-1572" y="16669"/>
                    <a:pt x="4716" y="7144"/>
                  </a:cubicBezTo>
                  <a:cubicBezTo>
                    <a:pt x="9432" y="2382"/>
                    <a:pt x="15720" y="0"/>
                    <a:pt x="22007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pc="-30"/>
            </a:p>
          </p:txBody>
        </p:sp>
        <p:sp>
          <p:nvSpPr>
            <p:cNvPr id="71" name="Freeform 63">
              <a:extLst>
                <a:ext uri="{FF2B5EF4-FFF2-40B4-BE49-F238E27FC236}">
                  <a16:creationId xmlns:a16="http://schemas.microsoft.com/office/drawing/2014/main" id="{A4B334F9-096A-4E4A-87DF-A0A6A5B0C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8865" y="3890091"/>
              <a:ext cx="255665" cy="191739"/>
            </a:xfrm>
            <a:custGeom>
              <a:avLst/>
              <a:gdLst>
                <a:gd name="connsiteX0" fmla="*/ 202025 w 339741"/>
                <a:gd name="connsiteY0" fmla="*/ 0 h 254794"/>
                <a:gd name="connsiteX1" fmla="*/ 219091 w 339741"/>
                <a:gd name="connsiteY1" fmla="*/ 7144 h 254794"/>
                <a:gd name="connsiteX2" fmla="*/ 339741 w 339741"/>
                <a:gd name="connsiteY2" fmla="*/ 127794 h 254794"/>
                <a:gd name="connsiteX3" fmla="*/ 219091 w 339741"/>
                <a:gd name="connsiteY3" fmla="*/ 245269 h 254794"/>
                <a:gd name="connsiteX4" fmla="*/ 203216 w 339741"/>
                <a:gd name="connsiteY4" fmla="*/ 254794 h 254794"/>
                <a:gd name="connsiteX5" fmla="*/ 187341 w 339741"/>
                <a:gd name="connsiteY5" fmla="*/ 245269 h 254794"/>
                <a:gd name="connsiteX6" fmla="*/ 187341 w 339741"/>
                <a:gd name="connsiteY6" fmla="*/ 213519 h 254794"/>
                <a:gd name="connsiteX7" fmla="*/ 273066 w 339741"/>
                <a:gd name="connsiteY7" fmla="*/ 127794 h 254794"/>
                <a:gd name="connsiteX8" fmla="*/ 187341 w 339741"/>
                <a:gd name="connsiteY8" fmla="*/ 42069 h 254794"/>
                <a:gd name="connsiteX9" fmla="*/ 187341 w 339741"/>
                <a:gd name="connsiteY9" fmla="*/ 7144 h 254794"/>
                <a:gd name="connsiteX10" fmla="*/ 202025 w 339741"/>
                <a:gd name="connsiteY10" fmla="*/ 0 h 254794"/>
                <a:gd name="connsiteX11" fmla="*/ 22007 w 339741"/>
                <a:gd name="connsiteY11" fmla="*/ 0 h 254794"/>
                <a:gd name="connsiteX12" fmla="*/ 39299 w 339741"/>
                <a:gd name="connsiteY12" fmla="*/ 7144 h 254794"/>
                <a:gd name="connsiteX13" fmla="*/ 158766 w 339741"/>
                <a:gd name="connsiteY13" fmla="*/ 127794 h 254794"/>
                <a:gd name="connsiteX14" fmla="*/ 39299 w 339741"/>
                <a:gd name="connsiteY14" fmla="*/ 245269 h 254794"/>
                <a:gd name="connsiteX15" fmla="*/ 23579 w 339741"/>
                <a:gd name="connsiteY15" fmla="*/ 254794 h 254794"/>
                <a:gd name="connsiteX16" fmla="*/ 4716 w 339741"/>
                <a:gd name="connsiteY16" fmla="*/ 245269 h 254794"/>
                <a:gd name="connsiteX17" fmla="*/ 4716 w 339741"/>
                <a:gd name="connsiteY17" fmla="*/ 213519 h 254794"/>
                <a:gd name="connsiteX18" fmla="*/ 92745 w 339741"/>
                <a:gd name="connsiteY18" fmla="*/ 127794 h 254794"/>
                <a:gd name="connsiteX19" fmla="*/ 4716 w 339741"/>
                <a:gd name="connsiteY19" fmla="*/ 42069 h 254794"/>
                <a:gd name="connsiteX20" fmla="*/ 4716 w 339741"/>
                <a:gd name="connsiteY20" fmla="*/ 7144 h 254794"/>
                <a:gd name="connsiteX21" fmla="*/ 22007 w 339741"/>
                <a:gd name="connsiteY21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39741" h="254794">
                  <a:moveTo>
                    <a:pt x="202025" y="0"/>
                  </a:moveTo>
                  <a:cubicBezTo>
                    <a:pt x="207979" y="0"/>
                    <a:pt x="214329" y="2382"/>
                    <a:pt x="219091" y="7144"/>
                  </a:cubicBezTo>
                  <a:cubicBezTo>
                    <a:pt x="339741" y="127794"/>
                    <a:pt x="339741" y="127794"/>
                    <a:pt x="339741" y="127794"/>
                  </a:cubicBezTo>
                  <a:cubicBezTo>
                    <a:pt x="219091" y="245269"/>
                    <a:pt x="219091" y="245269"/>
                    <a:pt x="219091" y="245269"/>
                  </a:cubicBezTo>
                  <a:cubicBezTo>
                    <a:pt x="215916" y="251619"/>
                    <a:pt x="209566" y="254794"/>
                    <a:pt x="203216" y="254794"/>
                  </a:cubicBezTo>
                  <a:cubicBezTo>
                    <a:pt x="196866" y="254794"/>
                    <a:pt x="190516" y="251619"/>
                    <a:pt x="187341" y="245269"/>
                  </a:cubicBezTo>
                  <a:cubicBezTo>
                    <a:pt x="177816" y="238919"/>
                    <a:pt x="177816" y="223044"/>
                    <a:pt x="187341" y="213519"/>
                  </a:cubicBezTo>
                  <a:cubicBezTo>
                    <a:pt x="273066" y="127794"/>
                    <a:pt x="273066" y="127794"/>
                    <a:pt x="273066" y="127794"/>
                  </a:cubicBezTo>
                  <a:cubicBezTo>
                    <a:pt x="187341" y="42069"/>
                    <a:pt x="187341" y="42069"/>
                    <a:pt x="187341" y="42069"/>
                  </a:cubicBezTo>
                  <a:cubicBezTo>
                    <a:pt x="177816" y="32544"/>
                    <a:pt x="177816" y="16669"/>
                    <a:pt x="187341" y="7144"/>
                  </a:cubicBezTo>
                  <a:cubicBezTo>
                    <a:pt x="190516" y="2382"/>
                    <a:pt x="196072" y="0"/>
                    <a:pt x="202025" y="0"/>
                  </a:cubicBezTo>
                  <a:close/>
                  <a:moveTo>
                    <a:pt x="22007" y="0"/>
                  </a:moveTo>
                  <a:cubicBezTo>
                    <a:pt x="28295" y="0"/>
                    <a:pt x="34583" y="2382"/>
                    <a:pt x="39299" y="7144"/>
                  </a:cubicBezTo>
                  <a:cubicBezTo>
                    <a:pt x="158766" y="127794"/>
                    <a:pt x="158766" y="127794"/>
                    <a:pt x="158766" y="127794"/>
                  </a:cubicBezTo>
                  <a:cubicBezTo>
                    <a:pt x="39299" y="245269"/>
                    <a:pt x="39299" y="245269"/>
                    <a:pt x="39299" y="245269"/>
                  </a:cubicBezTo>
                  <a:cubicBezTo>
                    <a:pt x="36155" y="251619"/>
                    <a:pt x="29867" y="254794"/>
                    <a:pt x="23579" y="254794"/>
                  </a:cubicBezTo>
                  <a:cubicBezTo>
                    <a:pt x="17291" y="254794"/>
                    <a:pt x="11004" y="251619"/>
                    <a:pt x="4716" y="245269"/>
                  </a:cubicBezTo>
                  <a:cubicBezTo>
                    <a:pt x="-1572" y="238919"/>
                    <a:pt x="-1572" y="223044"/>
                    <a:pt x="4716" y="213519"/>
                  </a:cubicBezTo>
                  <a:cubicBezTo>
                    <a:pt x="92745" y="127794"/>
                    <a:pt x="92745" y="127794"/>
                    <a:pt x="92745" y="127794"/>
                  </a:cubicBezTo>
                  <a:cubicBezTo>
                    <a:pt x="4716" y="42069"/>
                    <a:pt x="4716" y="42069"/>
                    <a:pt x="4716" y="42069"/>
                  </a:cubicBezTo>
                  <a:cubicBezTo>
                    <a:pt x="-1572" y="32544"/>
                    <a:pt x="-1572" y="16669"/>
                    <a:pt x="4716" y="7144"/>
                  </a:cubicBezTo>
                  <a:cubicBezTo>
                    <a:pt x="9432" y="2382"/>
                    <a:pt x="15720" y="0"/>
                    <a:pt x="22007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pc="-3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A64EEC5-7BAE-4B2D-AA48-04352B2A0B87}"/>
              </a:ext>
            </a:extLst>
          </p:cNvPr>
          <p:cNvGrpSpPr/>
          <p:nvPr/>
        </p:nvGrpSpPr>
        <p:grpSpPr>
          <a:xfrm>
            <a:off x="1023116" y="5413570"/>
            <a:ext cx="2080654" cy="644157"/>
            <a:chOff x="1389708" y="5314996"/>
            <a:chExt cx="2080654" cy="644157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012979F-49A4-4CB3-B30D-B8C2305BB8EA}"/>
                </a:ext>
              </a:extLst>
            </p:cNvPr>
            <p:cNvSpPr txBox="1"/>
            <p:nvPr/>
          </p:nvSpPr>
          <p:spPr>
            <a:xfrm flipH="1">
              <a:off x="1389708" y="5660610"/>
              <a:ext cx="2080654" cy="29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i-FI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atilesi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D9B18C5-21B7-45BB-9285-5A9267A5165F}"/>
                </a:ext>
              </a:extLst>
            </p:cNvPr>
            <p:cNvSpPr txBox="1"/>
            <p:nvPr/>
          </p:nvSpPr>
          <p:spPr>
            <a:xfrm flipH="1">
              <a:off x="1389708" y="5314996"/>
              <a:ext cx="2080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/>
                <a:t>Add </a:t>
              </a:r>
              <a:r>
                <a:rPr lang="en-US" sz="1400"/>
                <a:t>tittle here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9523D22-2202-45F8-B3E6-27639B030076}"/>
              </a:ext>
            </a:extLst>
          </p:cNvPr>
          <p:cNvGrpSpPr/>
          <p:nvPr/>
        </p:nvGrpSpPr>
        <p:grpSpPr>
          <a:xfrm>
            <a:off x="3660459" y="5413570"/>
            <a:ext cx="2080654" cy="644157"/>
            <a:chOff x="1389708" y="5314996"/>
            <a:chExt cx="2080654" cy="644157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AB5B889-0FF1-422E-8879-D24B7B469A83}"/>
                </a:ext>
              </a:extLst>
            </p:cNvPr>
            <p:cNvSpPr txBox="1"/>
            <p:nvPr/>
          </p:nvSpPr>
          <p:spPr>
            <a:xfrm flipH="1">
              <a:off x="1389708" y="5660610"/>
              <a:ext cx="2080654" cy="29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i-FI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atilesi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85CF8F6E-EA1D-4197-B699-4775FCE6992F}"/>
                </a:ext>
              </a:extLst>
            </p:cNvPr>
            <p:cNvSpPr txBox="1"/>
            <p:nvPr/>
          </p:nvSpPr>
          <p:spPr>
            <a:xfrm flipH="1">
              <a:off x="1389708" y="5314996"/>
              <a:ext cx="2080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/>
                <a:t>Add </a:t>
              </a:r>
              <a:r>
                <a:rPr lang="en-US" sz="1400"/>
                <a:t>tittle here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413B27D-730C-4481-B958-1C8E467A6425}"/>
              </a:ext>
            </a:extLst>
          </p:cNvPr>
          <p:cNvGrpSpPr/>
          <p:nvPr/>
        </p:nvGrpSpPr>
        <p:grpSpPr>
          <a:xfrm>
            <a:off x="6297802" y="5413570"/>
            <a:ext cx="2080654" cy="644157"/>
            <a:chOff x="1389708" y="5314996"/>
            <a:chExt cx="2080654" cy="644157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D8DB0670-0FDA-432C-BD2C-F69E388601B4}"/>
                </a:ext>
              </a:extLst>
            </p:cNvPr>
            <p:cNvSpPr txBox="1"/>
            <p:nvPr/>
          </p:nvSpPr>
          <p:spPr>
            <a:xfrm flipH="1">
              <a:off x="1389708" y="5660610"/>
              <a:ext cx="2080654" cy="29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i-FI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atilesi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49D571A9-C008-4DED-867F-CA209F0B4DE0}"/>
                </a:ext>
              </a:extLst>
            </p:cNvPr>
            <p:cNvSpPr txBox="1"/>
            <p:nvPr/>
          </p:nvSpPr>
          <p:spPr>
            <a:xfrm flipH="1">
              <a:off x="1389708" y="5314996"/>
              <a:ext cx="2080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/>
                <a:t>Add </a:t>
              </a:r>
              <a:r>
                <a:rPr lang="en-US" sz="1400"/>
                <a:t>tittle here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3BF65E4-833F-4E84-8C38-7B67FD5035D6}"/>
              </a:ext>
            </a:extLst>
          </p:cNvPr>
          <p:cNvGrpSpPr/>
          <p:nvPr/>
        </p:nvGrpSpPr>
        <p:grpSpPr>
          <a:xfrm>
            <a:off x="8935145" y="5413570"/>
            <a:ext cx="2080654" cy="644157"/>
            <a:chOff x="1389708" y="5314996"/>
            <a:chExt cx="2080654" cy="644157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83416EF3-B8AE-4D68-B913-538A32FAEF77}"/>
                </a:ext>
              </a:extLst>
            </p:cNvPr>
            <p:cNvSpPr txBox="1"/>
            <p:nvPr/>
          </p:nvSpPr>
          <p:spPr>
            <a:xfrm flipH="1">
              <a:off x="1389708" y="5660610"/>
              <a:ext cx="2080654" cy="29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i-FI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atilesi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D3DC42CF-6BB5-4B6C-ABDC-D2B101E2B785}"/>
                </a:ext>
              </a:extLst>
            </p:cNvPr>
            <p:cNvSpPr txBox="1"/>
            <p:nvPr/>
          </p:nvSpPr>
          <p:spPr>
            <a:xfrm flipH="1">
              <a:off x="1389708" y="5314996"/>
              <a:ext cx="2080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/>
                <a:t>Add </a:t>
              </a:r>
              <a:r>
                <a:rPr lang="en-US" sz="1400"/>
                <a:t>tittle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19202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F8F66611-A0C8-4581-849A-7D1695A2C4E7}"/>
              </a:ext>
            </a:extLst>
          </p:cNvPr>
          <p:cNvGrpSpPr/>
          <p:nvPr/>
        </p:nvGrpSpPr>
        <p:grpSpPr>
          <a:xfrm>
            <a:off x="1520322" y="2945562"/>
            <a:ext cx="9151356" cy="1943104"/>
            <a:chOff x="1907672" y="2727073"/>
            <a:chExt cx="9151356" cy="1943104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0B2BAB7E-FA4C-46FF-B597-E7AF1C648B3A}"/>
                </a:ext>
              </a:extLst>
            </p:cNvPr>
            <p:cNvCxnSpPr/>
            <p:nvPr/>
          </p:nvCxnSpPr>
          <p:spPr>
            <a:xfrm flipH="1" flipV="1">
              <a:off x="2971390" y="3247777"/>
              <a:ext cx="0" cy="508000"/>
            </a:xfrm>
            <a:prstGeom prst="line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4" name="Chevron 35">
              <a:extLst>
                <a:ext uri="{FF2B5EF4-FFF2-40B4-BE49-F238E27FC236}">
                  <a16:creationId xmlns:a16="http://schemas.microsoft.com/office/drawing/2014/main" id="{C3B7E549-B7E5-45F0-BB10-DBF377F23E6C}"/>
                </a:ext>
              </a:extLst>
            </p:cNvPr>
            <p:cNvSpPr/>
            <p:nvPr/>
          </p:nvSpPr>
          <p:spPr>
            <a:xfrm>
              <a:off x="1907672" y="2727073"/>
              <a:ext cx="2127437" cy="557131"/>
            </a:xfrm>
            <a:prstGeom prst="chevron">
              <a:avLst>
                <a:gd name="adj" fmla="val 32323"/>
              </a:avLst>
            </a:prstGeom>
            <a:solidFill>
              <a:schemeClr val="accent1"/>
            </a:solidFill>
            <a:ln w="38100" cap="flat" cmpd="sng" algn="ctr">
              <a:noFill/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57565A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3DE1A34-4EAC-437E-927C-D7E459026F13}"/>
                </a:ext>
              </a:extLst>
            </p:cNvPr>
            <p:cNvSpPr/>
            <p:nvPr/>
          </p:nvSpPr>
          <p:spPr>
            <a:xfrm>
              <a:off x="2913661" y="2947909"/>
              <a:ext cx="115459" cy="115459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C7A36CA-703C-4038-8E59-512A06CA8B79}"/>
                </a:ext>
              </a:extLst>
            </p:cNvPr>
            <p:cNvSpPr/>
            <p:nvPr/>
          </p:nvSpPr>
          <p:spPr>
            <a:xfrm>
              <a:off x="2514190" y="3755777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7" name="Chevron 47">
              <a:extLst>
                <a:ext uri="{FF2B5EF4-FFF2-40B4-BE49-F238E27FC236}">
                  <a16:creationId xmlns:a16="http://schemas.microsoft.com/office/drawing/2014/main" id="{5A1A408A-49B1-41BE-B6DF-2D74AE1A8B12}"/>
                </a:ext>
              </a:extLst>
            </p:cNvPr>
            <p:cNvSpPr/>
            <p:nvPr/>
          </p:nvSpPr>
          <p:spPr>
            <a:xfrm>
              <a:off x="4270145" y="2727073"/>
              <a:ext cx="2127437" cy="557131"/>
            </a:xfrm>
            <a:prstGeom prst="chevron">
              <a:avLst>
                <a:gd name="adj" fmla="val 32323"/>
              </a:avLst>
            </a:prstGeom>
            <a:solidFill>
              <a:schemeClr val="bg2">
                <a:lumMod val="25000"/>
                <a:lumOff val="7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57565A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F0F1220-B0AA-4841-B257-F52E30572770}"/>
                </a:ext>
              </a:extLst>
            </p:cNvPr>
            <p:cNvSpPr/>
            <p:nvPr/>
          </p:nvSpPr>
          <p:spPr>
            <a:xfrm>
              <a:off x="5276134" y="2947909"/>
              <a:ext cx="115459" cy="115459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57565A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5BFF362-69AB-4ABD-8A8E-8D54193D6889}"/>
                </a:ext>
              </a:extLst>
            </p:cNvPr>
            <p:cNvCxnSpPr/>
            <p:nvPr/>
          </p:nvCxnSpPr>
          <p:spPr>
            <a:xfrm flipH="1" flipV="1">
              <a:off x="5333863" y="3247777"/>
              <a:ext cx="0" cy="5080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25000"/>
                  <a:lumOff val="75000"/>
                </a:schemeClr>
              </a:solidFill>
              <a:prstDash val="solid"/>
            </a:ln>
            <a:effectLst/>
          </p:spPr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9558CDA-23BF-47A5-A60C-DEF583958B05}"/>
                </a:ext>
              </a:extLst>
            </p:cNvPr>
            <p:cNvSpPr/>
            <p:nvPr/>
          </p:nvSpPr>
          <p:spPr>
            <a:xfrm>
              <a:off x="4876663" y="3755777"/>
              <a:ext cx="914400" cy="914400"/>
            </a:xfrm>
            <a:prstGeom prst="ellipse">
              <a:avLst/>
            </a:prstGeom>
            <a:solidFill>
              <a:schemeClr val="bg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2" name="Chevron 52">
              <a:extLst>
                <a:ext uri="{FF2B5EF4-FFF2-40B4-BE49-F238E27FC236}">
                  <a16:creationId xmlns:a16="http://schemas.microsoft.com/office/drawing/2014/main" id="{B14B6A03-2CD1-47F1-84C8-39BAD8F6F8C9}"/>
                </a:ext>
              </a:extLst>
            </p:cNvPr>
            <p:cNvSpPr/>
            <p:nvPr/>
          </p:nvSpPr>
          <p:spPr>
            <a:xfrm>
              <a:off x="6607218" y="2727073"/>
              <a:ext cx="2127437" cy="557131"/>
            </a:xfrm>
            <a:prstGeom prst="chevron">
              <a:avLst>
                <a:gd name="adj" fmla="val 32323"/>
              </a:avLst>
            </a:prstGeom>
            <a:solidFill>
              <a:schemeClr val="accent1"/>
            </a:solidFill>
            <a:ln w="38100" cap="flat" cmpd="sng" algn="ctr">
              <a:noFill/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57565A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3BC610A-B8A2-4B69-A50A-18B4E8BED229}"/>
                </a:ext>
              </a:extLst>
            </p:cNvPr>
            <p:cNvSpPr/>
            <p:nvPr/>
          </p:nvSpPr>
          <p:spPr>
            <a:xfrm>
              <a:off x="7613207" y="2947909"/>
              <a:ext cx="115459" cy="115459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57565A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BA59D0B-64D9-4EF7-B91C-C6F9EE69C91C}"/>
                </a:ext>
              </a:extLst>
            </p:cNvPr>
            <p:cNvCxnSpPr/>
            <p:nvPr/>
          </p:nvCxnSpPr>
          <p:spPr>
            <a:xfrm flipH="1" flipV="1">
              <a:off x="7670936" y="3247777"/>
              <a:ext cx="0" cy="508000"/>
            </a:xfrm>
            <a:prstGeom prst="line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6AD49F6-079D-4308-BC8A-0C74E9603BB8}"/>
                </a:ext>
              </a:extLst>
            </p:cNvPr>
            <p:cNvSpPr/>
            <p:nvPr/>
          </p:nvSpPr>
          <p:spPr>
            <a:xfrm>
              <a:off x="7213736" y="3755777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7" name="Chevron 62">
              <a:extLst>
                <a:ext uri="{FF2B5EF4-FFF2-40B4-BE49-F238E27FC236}">
                  <a16:creationId xmlns:a16="http://schemas.microsoft.com/office/drawing/2014/main" id="{996F039E-C7DA-4595-A321-EA8DAE6BE2E8}"/>
                </a:ext>
              </a:extLst>
            </p:cNvPr>
            <p:cNvSpPr/>
            <p:nvPr/>
          </p:nvSpPr>
          <p:spPr>
            <a:xfrm>
              <a:off x="8931591" y="2727073"/>
              <a:ext cx="2127437" cy="557131"/>
            </a:xfrm>
            <a:prstGeom prst="chevron">
              <a:avLst>
                <a:gd name="adj" fmla="val 32323"/>
              </a:avLst>
            </a:prstGeom>
            <a:solidFill>
              <a:schemeClr val="bg2">
                <a:lumMod val="25000"/>
                <a:lumOff val="7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57565A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7325251-4750-4178-ABB3-FB2BF248D3E6}"/>
                </a:ext>
              </a:extLst>
            </p:cNvPr>
            <p:cNvSpPr/>
            <p:nvPr/>
          </p:nvSpPr>
          <p:spPr>
            <a:xfrm>
              <a:off x="9937580" y="2947909"/>
              <a:ext cx="115459" cy="115459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57565A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E4E17FE-F486-4759-BB98-EDAF58904A84}"/>
                </a:ext>
              </a:extLst>
            </p:cNvPr>
            <p:cNvCxnSpPr/>
            <p:nvPr/>
          </p:nvCxnSpPr>
          <p:spPr>
            <a:xfrm flipH="1" flipV="1">
              <a:off x="9995309" y="3247777"/>
              <a:ext cx="0" cy="5080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25000"/>
                  <a:lumOff val="75000"/>
                </a:schemeClr>
              </a:solidFill>
              <a:prstDash val="solid"/>
            </a:ln>
            <a:effectLst/>
          </p:spPr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67B802B-E25F-4AA3-B75A-F459484AB41A}"/>
                </a:ext>
              </a:extLst>
            </p:cNvPr>
            <p:cNvSpPr/>
            <p:nvPr/>
          </p:nvSpPr>
          <p:spPr>
            <a:xfrm>
              <a:off x="9538109" y="3755777"/>
              <a:ext cx="914400" cy="914400"/>
            </a:xfrm>
            <a:prstGeom prst="ellipse">
              <a:avLst/>
            </a:prstGeom>
            <a:solidFill>
              <a:schemeClr val="bg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28" name="Plus Sign 27">
            <a:extLst>
              <a:ext uri="{FF2B5EF4-FFF2-40B4-BE49-F238E27FC236}">
                <a16:creationId xmlns:a16="http://schemas.microsoft.com/office/drawing/2014/main" id="{FFD84FF6-92AC-4DD3-B59E-7ED7F5E36E57}"/>
              </a:ext>
            </a:extLst>
          </p:cNvPr>
          <p:cNvSpPr/>
          <p:nvPr/>
        </p:nvSpPr>
        <p:spPr>
          <a:xfrm>
            <a:off x="196977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D0105E9-982B-4337-A84E-698543C0E5B0}"/>
              </a:ext>
            </a:extLst>
          </p:cNvPr>
          <p:cNvGrpSpPr/>
          <p:nvPr/>
        </p:nvGrpSpPr>
        <p:grpSpPr>
          <a:xfrm>
            <a:off x="1430730" y="1001957"/>
            <a:ext cx="9330540" cy="894808"/>
            <a:chOff x="1362298" y="1095568"/>
            <a:chExt cx="9330540" cy="894808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5CF8F754-C9F1-434F-903F-EEA100E0A34E}"/>
                </a:ext>
              </a:extLst>
            </p:cNvPr>
            <p:cNvGrpSpPr/>
            <p:nvPr/>
          </p:nvGrpSpPr>
          <p:grpSpPr>
            <a:xfrm>
              <a:off x="1362298" y="1095568"/>
              <a:ext cx="4238402" cy="894808"/>
              <a:chOff x="4256975" y="1749525"/>
              <a:chExt cx="4238402" cy="894808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459716A-2DCA-4D3E-8080-FC102C75029D}"/>
                  </a:ext>
                </a:extLst>
              </p:cNvPr>
              <p:cNvSpPr txBox="1"/>
              <p:nvPr/>
            </p:nvSpPr>
            <p:spPr>
              <a:xfrm flipH="1">
                <a:off x="4256975" y="1749525"/>
                <a:ext cx="423840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>
                    <a:latin typeface="+mj-lt"/>
                  </a:rPr>
                  <a:t>About Infographic</a:t>
                </a:r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D1A1CEEE-A02F-4C31-9F1E-7903B75AE5B3}"/>
                  </a:ext>
                </a:extLst>
              </p:cNvPr>
              <p:cNvGrpSpPr/>
              <p:nvPr/>
            </p:nvGrpSpPr>
            <p:grpSpPr>
              <a:xfrm>
                <a:off x="4333457" y="2366436"/>
                <a:ext cx="1619245" cy="277897"/>
                <a:chOff x="4333457" y="2299540"/>
                <a:chExt cx="1619245" cy="277897"/>
              </a:xfrm>
            </p:grpSpPr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61D490E3-334E-4A66-BB34-14512D5F421B}"/>
                    </a:ext>
                  </a:extLst>
                </p:cNvPr>
                <p:cNvSpPr txBox="1"/>
                <p:nvPr/>
              </p:nvSpPr>
              <p:spPr>
                <a:xfrm flipH="1">
                  <a:off x="5465125" y="2299540"/>
                  <a:ext cx="487577" cy="2778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900">
                      <a:solidFill>
                        <a:schemeClr val="tx1">
                          <a:lumMod val="95000"/>
                        </a:schemeClr>
                      </a:solidFill>
                    </a:rPr>
                    <a:t>07-</a:t>
                  </a:r>
                  <a:endParaRPr lang="id-ID" sz="900">
                    <a:solidFill>
                      <a:schemeClr val="tx1">
                        <a:lumMod val="95000"/>
                      </a:schemeClr>
                    </a:solidFill>
                  </a:endParaRPr>
                </a:p>
              </p:txBody>
            </p: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2444256-430A-483E-8644-E3447D0A96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889688" y="1904427"/>
                  <a:ext cx="0" cy="111246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3F2F667-D2D0-4C44-84B5-868A76C3C8FE}"/>
                </a:ext>
              </a:extLst>
            </p:cNvPr>
            <p:cNvSpPr txBox="1"/>
            <p:nvPr/>
          </p:nvSpPr>
          <p:spPr>
            <a:xfrm flipH="1">
              <a:off x="6733201" y="1213306"/>
              <a:ext cx="3959637" cy="760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atasanit atile nusi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nal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asi 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hanili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inai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tasi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bala nasil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d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i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ani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si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salalanil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esil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asaiai 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BD85E37-6E8C-4AB7-AA3F-0DCE6D7C4C3A}"/>
              </a:ext>
            </a:extLst>
          </p:cNvPr>
          <p:cNvGrpSpPr/>
          <p:nvPr/>
        </p:nvGrpSpPr>
        <p:grpSpPr>
          <a:xfrm>
            <a:off x="1699050" y="5432809"/>
            <a:ext cx="1769980" cy="571578"/>
            <a:chOff x="1389708" y="5387575"/>
            <a:chExt cx="2080654" cy="571578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051F153-B2B5-4A0A-AF11-B7348EC953D3}"/>
                </a:ext>
              </a:extLst>
            </p:cNvPr>
            <p:cNvSpPr txBox="1"/>
            <p:nvPr/>
          </p:nvSpPr>
          <p:spPr>
            <a:xfrm flipH="1">
              <a:off x="1389708" y="5660610"/>
              <a:ext cx="2080654" cy="29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i-FI" sz="1000">
                  <a:solidFill>
                    <a:schemeClr val="tx1">
                      <a:lumMod val="85000"/>
                    </a:schemeClr>
                  </a:solidFill>
                </a:rPr>
                <a:t>sanisinaia atasanit atilesi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72AA93C-5A79-48BA-9D98-44846CB34135}"/>
                </a:ext>
              </a:extLst>
            </p:cNvPr>
            <p:cNvSpPr txBox="1"/>
            <p:nvPr/>
          </p:nvSpPr>
          <p:spPr>
            <a:xfrm flipH="1">
              <a:off x="1389708" y="5387575"/>
              <a:ext cx="2080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Tittle here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0F99ECD-E934-4159-98C1-F9304FB8630D}"/>
              </a:ext>
            </a:extLst>
          </p:cNvPr>
          <p:cNvGrpSpPr/>
          <p:nvPr/>
        </p:nvGrpSpPr>
        <p:grpSpPr>
          <a:xfrm>
            <a:off x="4061523" y="5432809"/>
            <a:ext cx="1769980" cy="571578"/>
            <a:chOff x="1389708" y="5387575"/>
            <a:chExt cx="2080654" cy="571578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2044A69-8FDB-411B-9C68-69374575AC88}"/>
                </a:ext>
              </a:extLst>
            </p:cNvPr>
            <p:cNvSpPr txBox="1"/>
            <p:nvPr/>
          </p:nvSpPr>
          <p:spPr>
            <a:xfrm flipH="1">
              <a:off x="1389708" y="5660610"/>
              <a:ext cx="2080654" cy="29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i-FI" sz="1000">
                  <a:solidFill>
                    <a:schemeClr val="tx1">
                      <a:lumMod val="85000"/>
                    </a:schemeClr>
                  </a:solidFill>
                </a:rPr>
                <a:t>sanisinaia atasanit atilesi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2AF1552-9E66-491E-97FA-2F3C99B2F897}"/>
                </a:ext>
              </a:extLst>
            </p:cNvPr>
            <p:cNvSpPr txBox="1"/>
            <p:nvPr/>
          </p:nvSpPr>
          <p:spPr>
            <a:xfrm flipH="1">
              <a:off x="1389708" y="5387575"/>
              <a:ext cx="2080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Tittle here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05E99F9-4709-4E7E-B865-8D2652944B6A}"/>
              </a:ext>
            </a:extLst>
          </p:cNvPr>
          <p:cNvGrpSpPr/>
          <p:nvPr/>
        </p:nvGrpSpPr>
        <p:grpSpPr>
          <a:xfrm>
            <a:off x="6423996" y="5432809"/>
            <a:ext cx="1769980" cy="571578"/>
            <a:chOff x="1389708" y="5387575"/>
            <a:chExt cx="2080654" cy="571578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6FC067E-6437-4F20-B5C2-E85BB93BF1CE}"/>
                </a:ext>
              </a:extLst>
            </p:cNvPr>
            <p:cNvSpPr txBox="1"/>
            <p:nvPr/>
          </p:nvSpPr>
          <p:spPr>
            <a:xfrm flipH="1">
              <a:off x="1389708" y="5660610"/>
              <a:ext cx="2080654" cy="29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i-FI" sz="1000">
                  <a:solidFill>
                    <a:schemeClr val="tx1">
                      <a:lumMod val="85000"/>
                    </a:schemeClr>
                  </a:solidFill>
                </a:rPr>
                <a:t>sanisinaia atasanit atilesi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59EE243-17C7-4726-B1F2-B32CE4F9C6E3}"/>
                </a:ext>
              </a:extLst>
            </p:cNvPr>
            <p:cNvSpPr txBox="1"/>
            <p:nvPr/>
          </p:nvSpPr>
          <p:spPr>
            <a:xfrm flipH="1">
              <a:off x="1389708" y="5387575"/>
              <a:ext cx="2080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Tittle here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EAB0F16-4BAC-4AAF-83E6-17C364A14316}"/>
              </a:ext>
            </a:extLst>
          </p:cNvPr>
          <p:cNvGrpSpPr/>
          <p:nvPr/>
        </p:nvGrpSpPr>
        <p:grpSpPr>
          <a:xfrm>
            <a:off x="8786469" y="5432809"/>
            <a:ext cx="1769980" cy="571578"/>
            <a:chOff x="1389708" y="5387575"/>
            <a:chExt cx="2080654" cy="571578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989E613-1438-41F8-B3F7-F7214BFE2832}"/>
                </a:ext>
              </a:extLst>
            </p:cNvPr>
            <p:cNvSpPr txBox="1"/>
            <p:nvPr/>
          </p:nvSpPr>
          <p:spPr>
            <a:xfrm flipH="1">
              <a:off x="1389708" y="5660610"/>
              <a:ext cx="2080654" cy="29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i-FI" sz="1000">
                  <a:solidFill>
                    <a:schemeClr val="tx1">
                      <a:lumMod val="85000"/>
                    </a:schemeClr>
                  </a:solidFill>
                </a:rPr>
                <a:t>sanisinaia atasanit atilesi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13D0965-0927-455A-BAC7-E3A4EA101A92}"/>
                </a:ext>
              </a:extLst>
            </p:cNvPr>
            <p:cNvSpPr txBox="1"/>
            <p:nvPr/>
          </p:nvSpPr>
          <p:spPr>
            <a:xfrm flipH="1">
              <a:off x="1389708" y="5387575"/>
              <a:ext cx="2080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Tittle here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712238F-7ECA-484E-9ED7-63DAE8F82FB8}"/>
              </a:ext>
            </a:extLst>
          </p:cNvPr>
          <p:cNvSpPr txBox="1"/>
          <p:nvPr/>
        </p:nvSpPr>
        <p:spPr>
          <a:xfrm>
            <a:off x="2342628" y="4158675"/>
            <a:ext cx="482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B024ACB-269C-4DE9-8830-0A677A64451C}"/>
              </a:ext>
            </a:extLst>
          </p:cNvPr>
          <p:cNvSpPr txBox="1"/>
          <p:nvPr/>
        </p:nvSpPr>
        <p:spPr>
          <a:xfrm>
            <a:off x="4688269" y="4158675"/>
            <a:ext cx="516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>
                <a:solidFill>
                  <a:schemeClr val="tx1">
                    <a:lumMod val="95000"/>
                  </a:schemeClr>
                </a:solidFill>
                <a:latin typeface="+mj-lt"/>
              </a:rPr>
              <a:t>02</a:t>
            </a:r>
            <a:endParaRPr lang="en-US" sz="2400" dirty="0">
              <a:solidFill>
                <a:schemeClr val="tx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39FCD9-AA49-406B-B4F1-B37F31E83D6F}"/>
              </a:ext>
            </a:extLst>
          </p:cNvPr>
          <p:cNvSpPr txBox="1"/>
          <p:nvPr/>
        </p:nvSpPr>
        <p:spPr>
          <a:xfrm>
            <a:off x="7029350" y="4158675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>
                <a:solidFill>
                  <a:schemeClr val="tx1">
                    <a:lumMod val="95000"/>
                  </a:schemeClr>
                </a:solidFill>
                <a:latin typeface="+mj-lt"/>
              </a:rPr>
              <a:t>03</a:t>
            </a:r>
            <a:endParaRPr lang="en-US" sz="2400" dirty="0">
              <a:solidFill>
                <a:schemeClr val="tx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6E52710-77C7-499C-B796-8035D565C485}"/>
              </a:ext>
            </a:extLst>
          </p:cNvPr>
          <p:cNvSpPr txBox="1"/>
          <p:nvPr/>
        </p:nvSpPr>
        <p:spPr>
          <a:xfrm>
            <a:off x="9347311" y="4158675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>
                <a:solidFill>
                  <a:schemeClr val="tx1">
                    <a:lumMod val="95000"/>
                  </a:schemeClr>
                </a:solidFill>
                <a:latin typeface="+mj-lt"/>
              </a:rPr>
              <a:t>04</a:t>
            </a:r>
            <a:endParaRPr lang="en-US" sz="2400" dirty="0">
              <a:solidFill>
                <a:schemeClr val="tx1">
                  <a:lumMod val="9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52562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AC908135-BA96-4DDF-896C-6DE5C166BE89}"/>
              </a:ext>
            </a:extLst>
          </p:cNvPr>
          <p:cNvGrpSpPr/>
          <p:nvPr/>
        </p:nvGrpSpPr>
        <p:grpSpPr>
          <a:xfrm>
            <a:off x="10205648" y="3991796"/>
            <a:ext cx="1327540" cy="1322329"/>
            <a:chOff x="10283631" y="4616501"/>
            <a:chExt cx="1327540" cy="132232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964AA97-1869-40D9-A422-343301627D2E}"/>
                </a:ext>
              </a:extLst>
            </p:cNvPr>
            <p:cNvSpPr txBox="1"/>
            <p:nvPr/>
          </p:nvSpPr>
          <p:spPr>
            <a:xfrm flipH="1">
              <a:off x="10283631" y="5661831"/>
              <a:ext cx="13275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256k view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70B7C53-A73A-461B-A4B5-A75FD423EB4C}"/>
                </a:ext>
              </a:extLst>
            </p:cNvPr>
            <p:cNvSpPr txBox="1"/>
            <p:nvPr/>
          </p:nvSpPr>
          <p:spPr>
            <a:xfrm flipH="1">
              <a:off x="10283631" y="5139166"/>
              <a:ext cx="13275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1,624,621 $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8DC5A2-04C8-4427-A7AD-0DFDFE8F96D9}"/>
                </a:ext>
              </a:extLst>
            </p:cNvPr>
            <p:cNvSpPr txBox="1"/>
            <p:nvPr/>
          </p:nvSpPr>
          <p:spPr>
            <a:xfrm flipH="1">
              <a:off x="10283631" y="4616501"/>
              <a:ext cx="13275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521k copy</a:t>
              </a:r>
            </a:p>
          </p:txBody>
        </p:sp>
      </p:grpSp>
      <p:sp>
        <p:nvSpPr>
          <p:cNvPr id="9" name="Plus Sign 8">
            <a:extLst>
              <a:ext uri="{FF2B5EF4-FFF2-40B4-BE49-F238E27FC236}">
                <a16:creationId xmlns:a16="http://schemas.microsoft.com/office/drawing/2014/main" id="{5BEDF7DB-BDE4-4CE8-A9AC-2871E4553945}"/>
              </a:ext>
            </a:extLst>
          </p:cNvPr>
          <p:cNvSpPr/>
          <p:nvPr/>
        </p:nvSpPr>
        <p:spPr>
          <a:xfrm>
            <a:off x="248342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ED13BFA-728F-4481-808C-8665E21A3661}"/>
              </a:ext>
            </a:extLst>
          </p:cNvPr>
          <p:cNvGrpSpPr/>
          <p:nvPr/>
        </p:nvGrpSpPr>
        <p:grpSpPr>
          <a:xfrm>
            <a:off x="1438449" y="1135876"/>
            <a:ext cx="4632151" cy="1001218"/>
            <a:chOff x="4256977" y="1643115"/>
            <a:chExt cx="4632151" cy="100121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CFFBC95-C98A-4405-819A-2510BF826CDC}"/>
                </a:ext>
              </a:extLst>
            </p:cNvPr>
            <p:cNvSpPr txBox="1"/>
            <p:nvPr/>
          </p:nvSpPr>
          <p:spPr>
            <a:xfrm flipH="1">
              <a:off x="4256977" y="1643115"/>
              <a:ext cx="463215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>
                  <a:latin typeface="+mj-lt"/>
                </a:rPr>
                <a:t>About Company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CE7425A-205C-438C-AAD2-01C777C31926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2C45B41-3E26-4295-A108-C4DACE116327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01-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571CC0F8-86D4-4986-8300-CA061AF5024F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C7C419B-90CE-4E83-93F6-888BCDAEAC10}"/>
              </a:ext>
            </a:extLst>
          </p:cNvPr>
          <p:cNvGrpSpPr/>
          <p:nvPr/>
        </p:nvGrpSpPr>
        <p:grpSpPr>
          <a:xfrm>
            <a:off x="8096809" y="1313418"/>
            <a:ext cx="3133165" cy="1158686"/>
            <a:chOff x="8697967" y="1760829"/>
            <a:chExt cx="3133165" cy="115868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22292CB-DEDC-4D42-9503-37BA8766CA88}"/>
                </a:ext>
              </a:extLst>
            </p:cNvPr>
            <p:cNvSpPr txBox="1"/>
            <p:nvPr/>
          </p:nvSpPr>
          <p:spPr>
            <a:xfrm flipH="1">
              <a:off x="8697967" y="2159307"/>
              <a:ext cx="3133165" cy="760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atasanit atile nusinasit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nal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hanalaeni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ebetm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salalan</a:t>
              </a:r>
              <a:endParaRPr lang="en-US" sz="1000">
                <a:solidFill>
                  <a:schemeClr val="tx1">
                    <a:lumMod val="95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57E5E08-2B63-4190-9664-DEE1DD04427E}"/>
                </a:ext>
              </a:extLst>
            </p:cNvPr>
            <p:cNvSpPr txBox="1"/>
            <p:nvPr/>
          </p:nvSpPr>
          <p:spPr>
            <a:xfrm flipH="1">
              <a:off x="8709844" y="1760829"/>
              <a:ext cx="1892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Tittle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43779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4">
            <a:extLst>
              <a:ext uri="{FF2B5EF4-FFF2-40B4-BE49-F238E27FC236}">
                <a16:creationId xmlns:a16="http://schemas.microsoft.com/office/drawing/2014/main" id="{4A89F45D-6953-408C-8469-7DA6AFAA6FF8}"/>
              </a:ext>
            </a:extLst>
          </p:cNvPr>
          <p:cNvSpPr/>
          <p:nvPr/>
        </p:nvSpPr>
        <p:spPr>
          <a:xfrm rot="5400000">
            <a:off x="4851399" y="-1556657"/>
            <a:ext cx="2489200" cy="9971314"/>
          </a:xfrm>
          <a:prstGeom prst="parallelogram">
            <a:avLst>
              <a:gd name="adj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926D34-6DA6-4F18-A227-64E3D5A91456}"/>
              </a:ext>
            </a:extLst>
          </p:cNvPr>
          <p:cNvGrpSpPr/>
          <p:nvPr/>
        </p:nvGrpSpPr>
        <p:grpSpPr>
          <a:xfrm>
            <a:off x="1942848" y="2539572"/>
            <a:ext cx="5524751" cy="1512155"/>
            <a:chOff x="4206176" y="1132178"/>
            <a:chExt cx="5524751" cy="151215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6913122-E883-4369-8597-72CA2EC783DA}"/>
                </a:ext>
              </a:extLst>
            </p:cNvPr>
            <p:cNvSpPr txBox="1"/>
            <p:nvPr/>
          </p:nvSpPr>
          <p:spPr>
            <a:xfrm flipH="1">
              <a:off x="4206176" y="1132178"/>
              <a:ext cx="552475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b="1">
                  <a:latin typeface="+mj-lt"/>
                </a:rPr>
                <a:t>Thank You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C4C13F6-B04F-43F4-8E46-5682DA50F6C3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C748C52-ED7A-47FD-A31F-9924DC08BDC7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01-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E7DE35E1-8666-4B8A-A174-6CE83512EB9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Plus Sign 10">
            <a:extLst>
              <a:ext uri="{FF2B5EF4-FFF2-40B4-BE49-F238E27FC236}">
                <a16:creationId xmlns:a16="http://schemas.microsoft.com/office/drawing/2014/main" id="{87BCFD21-BF11-4257-B929-1C6DC3D55E19}"/>
              </a:ext>
            </a:extLst>
          </p:cNvPr>
          <p:cNvSpPr/>
          <p:nvPr/>
        </p:nvSpPr>
        <p:spPr>
          <a:xfrm>
            <a:off x="11524558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9F8B13-F634-4776-9C2F-0730D1824B23}"/>
              </a:ext>
            </a:extLst>
          </p:cNvPr>
          <p:cNvSpPr txBox="1"/>
          <p:nvPr/>
        </p:nvSpPr>
        <p:spPr>
          <a:xfrm flipH="1">
            <a:off x="8303636" y="4089827"/>
            <a:ext cx="2458527" cy="29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300">
                <a:solidFill>
                  <a:schemeClr val="tx1">
                    <a:lumMod val="95000"/>
                  </a:schemeClr>
                </a:solidFill>
              </a:rPr>
              <a:t>presentation template</a:t>
            </a:r>
            <a:endParaRPr lang="id-ID" sz="1000" spc="30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75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47C4F0BB-1A29-4C07-97D8-8E19B686AC73}"/>
              </a:ext>
            </a:extLst>
          </p:cNvPr>
          <p:cNvGrpSpPr/>
          <p:nvPr/>
        </p:nvGrpSpPr>
        <p:grpSpPr>
          <a:xfrm rot="16200000">
            <a:off x="3664261" y="2928390"/>
            <a:ext cx="4632151" cy="1001218"/>
            <a:chOff x="4256977" y="1643115"/>
            <a:chExt cx="4632151" cy="100121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8BE6610-80BD-4D5C-90E4-26008C0CC94F}"/>
                </a:ext>
              </a:extLst>
            </p:cNvPr>
            <p:cNvSpPr txBox="1"/>
            <p:nvPr/>
          </p:nvSpPr>
          <p:spPr>
            <a:xfrm flipH="1">
              <a:off x="4256977" y="1643115"/>
              <a:ext cx="463215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>
                  <a:latin typeface="+mj-lt"/>
                </a:rPr>
                <a:t>About Company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466A3DB-CB19-47AA-AFA1-1019753F863E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F56D741-BCEB-4407-B413-6812A2A2ED6A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01-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7B9D0A80-8916-48A3-B3F6-B43D3696135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BE4F11A-3D0E-4041-AC92-A38FFD7EE2B5}"/>
              </a:ext>
            </a:extLst>
          </p:cNvPr>
          <p:cNvGrpSpPr/>
          <p:nvPr/>
        </p:nvGrpSpPr>
        <p:grpSpPr>
          <a:xfrm>
            <a:off x="1709350" y="4547327"/>
            <a:ext cx="2531151" cy="1208676"/>
            <a:chOff x="1290512" y="4834936"/>
            <a:chExt cx="3758631" cy="120867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3BFA75A-231F-4ED2-AE34-D1519F98F2D7}"/>
                </a:ext>
              </a:extLst>
            </p:cNvPr>
            <p:cNvGrpSpPr/>
            <p:nvPr/>
          </p:nvGrpSpPr>
          <p:grpSpPr>
            <a:xfrm>
              <a:off x="2298109" y="4977450"/>
              <a:ext cx="2112362" cy="970635"/>
              <a:chOff x="1686716" y="5219700"/>
              <a:chExt cx="3120639" cy="970635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A40CA4FF-BF7D-48BC-8F90-DBC0B36C934A}"/>
                  </a:ext>
                </a:extLst>
              </p:cNvPr>
              <p:cNvGrpSpPr/>
              <p:nvPr/>
            </p:nvGrpSpPr>
            <p:grpSpPr>
              <a:xfrm>
                <a:off x="1686720" y="5219700"/>
                <a:ext cx="3120635" cy="0"/>
                <a:chOff x="8028966" y="5112964"/>
                <a:chExt cx="3120635" cy="0"/>
              </a:xfrm>
            </p:grpSpPr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CD08D178-912B-47B9-BB98-F2702DDDF9A2}"/>
                    </a:ext>
                  </a:extLst>
                </p:cNvPr>
                <p:cNvCxnSpPr/>
                <p:nvPr/>
              </p:nvCxnSpPr>
              <p:spPr>
                <a:xfrm>
                  <a:off x="8028968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A7D27ECD-00DF-4C11-BE97-5E29109B86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6" y="5112964"/>
                  <a:ext cx="25580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E445CC13-7674-442D-9158-78737055CA48}"/>
                  </a:ext>
                </a:extLst>
              </p:cNvPr>
              <p:cNvGrpSpPr/>
              <p:nvPr/>
            </p:nvGrpSpPr>
            <p:grpSpPr>
              <a:xfrm>
                <a:off x="1686717" y="5717166"/>
                <a:ext cx="3120635" cy="0"/>
                <a:chOff x="8028965" y="5112964"/>
                <a:chExt cx="3120635" cy="0"/>
              </a:xfrm>
            </p:grpSpPr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9A87403A-195C-4327-8838-82A79D7D34FB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C1D4DF8B-C423-4894-8986-E66E15B9DD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5" y="5112964"/>
                  <a:ext cx="1693205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CFD496EA-F43E-4406-8102-60CEB70A0586}"/>
                  </a:ext>
                </a:extLst>
              </p:cNvPr>
              <p:cNvGrpSpPr/>
              <p:nvPr/>
            </p:nvGrpSpPr>
            <p:grpSpPr>
              <a:xfrm>
                <a:off x="1686716" y="6190335"/>
                <a:ext cx="3120637" cy="0"/>
                <a:chOff x="8028963" y="5112964"/>
                <a:chExt cx="3120637" cy="0"/>
              </a:xfrm>
            </p:grpSpPr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57DDE855-77A0-48F4-9838-0C4B40EA216E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1300A616-C1CA-418D-8C90-C0CBCFD35457}"/>
                    </a:ext>
                  </a:extLst>
                </p:cNvPr>
                <p:cNvCxnSpPr/>
                <p:nvPr/>
              </p:nvCxnSpPr>
              <p:spPr>
                <a:xfrm>
                  <a:off x="8028963" y="5112964"/>
                  <a:ext cx="21586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DA5E077-9838-4ED2-AA7C-0B0B2A8AE920}"/>
                </a:ext>
              </a:extLst>
            </p:cNvPr>
            <p:cNvSpPr txBox="1"/>
            <p:nvPr/>
          </p:nvSpPr>
          <p:spPr>
            <a:xfrm flipH="1">
              <a:off x="1290512" y="4839699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9A98F77-3748-4FE0-959D-47006424FD15}"/>
                </a:ext>
              </a:extLst>
            </p:cNvPr>
            <p:cNvSpPr txBox="1"/>
            <p:nvPr/>
          </p:nvSpPr>
          <p:spPr>
            <a:xfrm flipH="1">
              <a:off x="1291121" y="5339761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52F5A38-3F57-49C0-A0B7-2F7507DEF8D9}"/>
                </a:ext>
              </a:extLst>
            </p:cNvPr>
            <p:cNvSpPr txBox="1"/>
            <p:nvPr/>
          </p:nvSpPr>
          <p:spPr>
            <a:xfrm flipH="1">
              <a:off x="1290512" y="5806944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9E3DC26-BC1D-46FA-B4AA-B371D5A15695}"/>
                </a:ext>
              </a:extLst>
            </p:cNvPr>
            <p:cNvSpPr txBox="1"/>
            <p:nvPr/>
          </p:nvSpPr>
          <p:spPr>
            <a:xfrm flipH="1">
              <a:off x="4512925" y="4834936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85%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25CDD84-A7B4-48E9-B0C3-EC085CD2E9E3}"/>
                </a:ext>
              </a:extLst>
            </p:cNvPr>
            <p:cNvSpPr txBox="1"/>
            <p:nvPr/>
          </p:nvSpPr>
          <p:spPr>
            <a:xfrm flipH="1">
              <a:off x="4513534" y="5334998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63%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20EA628-8D79-4BB5-923F-29BF46A6F448}"/>
                </a:ext>
              </a:extLst>
            </p:cNvPr>
            <p:cNvSpPr txBox="1"/>
            <p:nvPr/>
          </p:nvSpPr>
          <p:spPr>
            <a:xfrm flipH="1">
              <a:off x="4512927" y="5802181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79%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25D1D87-0929-4EC1-A483-5B3DD239CBCD}"/>
              </a:ext>
            </a:extLst>
          </p:cNvPr>
          <p:cNvGrpSpPr/>
          <p:nvPr/>
        </p:nvGrpSpPr>
        <p:grpSpPr>
          <a:xfrm>
            <a:off x="8697968" y="1601373"/>
            <a:ext cx="2251713" cy="1860255"/>
            <a:chOff x="8697968" y="1722729"/>
            <a:chExt cx="2251713" cy="186025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7E790B2-B6B0-4836-AF8B-703F2571F9B6}"/>
                </a:ext>
              </a:extLst>
            </p:cNvPr>
            <p:cNvSpPr txBox="1"/>
            <p:nvPr/>
          </p:nvSpPr>
          <p:spPr>
            <a:xfrm flipH="1">
              <a:off x="8697968" y="2130279"/>
              <a:ext cx="2251713" cy="1452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 nusi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nal 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asi 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hanili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bala nasil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d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ani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sal atasanii ebetm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salalanil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esil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asaiai sana ni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hadana ma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enil</a:t>
              </a:r>
              <a:endParaRPr lang="en-US" sz="1000">
                <a:solidFill>
                  <a:schemeClr val="tx1">
                    <a:lumMod val="85000"/>
                  </a:schemeClr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F1E18A5-C259-4782-AB78-B0E313EF9684}"/>
                </a:ext>
              </a:extLst>
            </p:cNvPr>
            <p:cNvSpPr txBox="1"/>
            <p:nvPr/>
          </p:nvSpPr>
          <p:spPr>
            <a:xfrm flipH="1">
              <a:off x="8709844" y="1722729"/>
              <a:ext cx="1892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Add tittle here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E625040-9FBC-46E4-A303-ED125F296ED4}"/>
              </a:ext>
            </a:extLst>
          </p:cNvPr>
          <p:cNvGrpSpPr/>
          <p:nvPr/>
        </p:nvGrpSpPr>
        <p:grpSpPr>
          <a:xfrm>
            <a:off x="8709844" y="4059492"/>
            <a:ext cx="2251713" cy="1629423"/>
            <a:chOff x="8697968" y="1722729"/>
            <a:chExt cx="2251713" cy="1629423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71D4D75-59AF-4C65-9742-628E15BAD52E}"/>
                </a:ext>
              </a:extLst>
            </p:cNvPr>
            <p:cNvSpPr txBox="1"/>
            <p:nvPr/>
          </p:nvSpPr>
          <p:spPr>
            <a:xfrm flipH="1">
              <a:off x="8697968" y="2130279"/>
              <a:ext cx="2251713" cy="122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 nusi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nal 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asi 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hanili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bala nasil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d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ani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sal ebetm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salalanil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esil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7D622F1-BB9A-4D4A-A6A2-702CE3480785}"/>
                </a:ext>
              </a:extLst>
            </p:cNvPr>
            <p:cNvSpPr txBox="1"/>
            <p:nvPr/>
          </p:nvSpPr>
          <p:spPr>
            <a:xfrm flipH="1">
              <a:off x="8709844" y="1722729"/>
              <a:ext cx="1892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Tittle here</a:t>
              </a:r>
            </a:p>
          </p:txBody>
        </p:sp>
      </p:grpSp>
      <p:sp>
        <p:nvSpPr>
          <p:cNvPr id="9" name="Plus Sign 8">
            <a:extLst>
              <a:ext uri="{FF2B5EF4-FFF2-40B4-BE49-F238E27FC236}">
                <a16:creationId xmlns:a16="http://schemas.microsoft.com/office/drawing/2014/main" id="{1010FCAA-05F3-42EF-8E40-F4756EE92D99}"/>
              </a:ext>
            </a:extLst>
          </p:cNvPr>
          <p:cNvSpPr/>
          <p:nvPr/>
        </p:nvSpPr>
        <p:spPr>
          <a:xfrm>
            <a:off x="11524558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CF8F48E-D287-4755-B031-D73ABBC5C97E}"/>
              </a:ext>
            </a:extLst>
          </p:cNvPr>
          <p:cNvGrpSpPr/>
          <p:nvPr/>
        </p:nvGrpSpPr>
        <p:grpSpPr>
          <a:xfrm>
            <a:off x="454597" y="587374"/>
            <a:ext cx="280295" cy="2333603"/>
            <a:chOff x="454597" y="587374"/>
            <a:chExt cx="280295" cy="2333603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FA20A08-E735-419E-97FE-BB71148AEF7B}"/>
                </a:ext>
              </a:extLst>
            </p:cNvPr>
            <p:cNvSpPr txBox="1"/>
            <p:nvPr/>
          </p:nvSpPr>
          <p:spPr>
            <a:xfrm rot="16200000" flipH="1">
              <a:off x="156653" y="888614"/>
              <a:ext cx="8794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1,624,621 $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2FAE87F-A047-49B9-A9A8-D3A26E9D88B8}"/>
                </a:ext>
              </a:extLst>
            </p:cNvPr>
            <p:cNvSpPr txBox="1"/>
            <p:nvPr/>
          </p:nvSpPr>
          <p:spPr>
            <a:xfrm rot="16200000" flipH="1">
              <a:off x="-70673" y="2118707"/>
              <a:ext cx="13275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256k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0418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CC51A551-1E16-4766-9EE7-9904074D8613}"/>
              </a:ext>
            </a:extLst>
          </p:cNvPr>
          <p:cNvGrpSpPr/>
          <p:nvPr/>
        </p:nvGrpSpPr>
        <p:grpSpPr>
          <a:xfrm>
            <a:off x="1224868" y="1492232"/>
            <a:ext cx="2753243" cy="1398591"/>
            <a:chOff x="8697967" y="1722729"/>
            <a:chExt cx="2753243" cy="139859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3FC04CB-330F-496C-B505-DAD18231B44F}"/>
                </a:ext>
              </a:extLst>
            </p:cNvPr>
            <p:cNvSpPr txBox="1"/>
            <p:nvPr/>
          </p:nvSpPr>
          <p:spPr>
            <a:xfrm flipH="1">
              <a:off x="8697967" y="2130279"/>
              <a:ext cx="2753243" cy="991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 nu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nal 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nasili hanal bala nasil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d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ani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sal atasanii ebetm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salalanil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esil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ul ni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hadana</a:t>
              </a:r>
              <a:endParaRPr lang="en-US" sz="1000">
                <a:solidFill>
                  <a:schemeClr val="tx1">
                    <a:lumMod val="85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C33202A-4AF1-4B34-993A-95DD5186A82E}"/>
                </a:ext>
              </a:extLst>
            </p:cNvPr>
            <p:cNvSpPr txBox="1"/>
            <p:nvPr/>
          </p:nvSpPr>
          <p:spPr>
            <a:xfrm flipH="1">
              <a:off x="8709844" y="1722729"/>
              <a:ext cx="1892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Add tittle here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E78B627-A289-4955-BB3E-8C4BAE7370EF}"/>
              </a:ext>
            </a:extLst>
          </p:cNvPr>
          <p:cNvGrpSpPr/>
          <p:nvPr/>
        </p:nvGrpSpPr>
        <p:grpSpPr>
          <a:xfrm>
            <a:off x="10283631" y="4672092"/>
            <a:ext cx="1327540" cy="1322329"/>
            <a:chOff x="10283631" y="4616501"/>
            <a:chExt cx="1327540" cy="132232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A04133-20E1-4268-A0D1-BF86989E0D5F}"/>
                </a:ext>
              </a:extLst>
            </p:cNvPr>
            <p:cNvSpPr txBox="1"/>
            <p:nvPr/>
          </p:nvSpPr>
          <p:spPr>
            <a:xfrm flipH="1">
              <a:off x="10283631" y="5661831"/>
              <a:ext cx="13275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256k view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6A0D057-4208-40B0-B731-3302065929F6}"/>
                </a:ext>
              </a:extLst>
            </p:cNvPr>
            <p:cNvSpPr txBox="1"/>
            <p:nvPr/>
          </p:nvSpPr>
          <p:spPr>
            <a:xfrm flipH="1">
              <a:off x="10283631" y="5139166"/>
              <a:ext cx="13275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1,624,621 $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EB3658E-FAB1-4CB7-B239-636C8F90375F}"/>
                </a:ext>
              </a:extLst>
            </p:cNvPr>
            <p:cNvSpPr txBox="1"/>
            <p:nvPr/>
          </p:nvSpPr>
          <p:spPr>
            <a:xfrm flipH="1">
              <a:off x="10283631" y="4616501"/>
              <a:ext cx="13275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521k copy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6525C76-AF5E-401E-80ED-6379657FECF8}"/>
              </a:ext>
            </a:extLst>
          </p:cNvPr>
          <p:cNvGrpSpPr/>
          <p:nvPr/>
        </p:nvGrpSpPr>
        <p:grpSpPr>
          <a:xfrm>
            <a:off x="4159622" y="4703516"/>
            <a:ext cx="4632151" cy="1001218"/>
            <a:chOff x="4256977" y="1643115"/>
            <a:chExt cx="4632151" cy="100121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A0A9C6F-876F-4C8B-A6DC-ED1A2CF0063A}"/>
                </a:ext>
              </a:extLst>
            </p:cNvPr>
            <p:cNvSpPr txBox="1"/>
            <p:nvPr/>
          </p:nvSpPr>
          <p:spPr>
            <a:xfrm flipH="1">
              <a:off x="4256977" y="1643115"/>
              <a:ext cx="463215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>
                  <a:latin typeface="+mj-lt"/>
                </a:rPr>
                <a:t>About Company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DA9E7C05-FB32-426D-8B5A-81047C0B5434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B07527-A511-4F0F-9A72-A4E4047A4916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01-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4B899CB8-F8A4-41F4-82D2-5FA830AEF9B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Plus Sign 36">
            <a:extLst>
              <a:ext uri="{FF2B5EF4-FFF2-40B4-BE49-F238E27FC236}">
                <a16:creationId xmlns:a16="http://schemas.microsoft.com/office/drawing/2014/main" id="{B28EDAD0-1CAD-47D2-8500-2FC67EFFEDA2}"/>
              </a:ext>
            </a:extLst>
          </p:cNvPr>
          <p:cNvSpPr/>
          <p:nvPr/>
        </p:nvSpPr>
        <p:spPr>
          <a:xfrm>
            <a:off x="248342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4662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014C056F-08B4-4B64-AD01-3D6C3F419FEC}"/>
              </a:ext>
            </a:extLst>
          </p:cNvPr>
          <p:cNvGrpSpPr/>
          <p:nvPr/>
        </p:nvGrpSpPr>
        <p:grpSpPr>
          <a:xfrm rot="5400000">
            <a:off x="8578714" y="3452718"/>
            <a:ext cx="4632151" cy="1001218"/>
            <a:chOff x="4256977" y="1643115"/>
            <a:chExt cx="4632151" cy="100121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8AF805C-8883-4338-8141-B1656740B49F}"/>
                </a:ext>
              </a:extLst>
            </p:cNvPr>
            <p:cNvSpPr txBox="1"/>
            <p:nvPr/>
          </p:nvSpPr>
          <p:spPr>
            <a:xfrm flipH="1">
              <a:off x="4256977" y="1643115"/>
              <a:ext cx="463215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>
                  <a:latin typeface="+mj-lt"/>
                </a:rPr>
                <a:t>About Company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B5F682F-49D1-4850-9149-CEA3E9E7FDDC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309FF8C-6AFB-4730-9F2F-4AD22526BB5B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01-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6BE9CFA2-7358-455B-A99C-8CB932891AB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808FBCE7-0760-417D-8CE9-9C5998F07988}"/>
              </a:ext>
            </a:extLst>
          </p:cNvPr>
          <p:cNvSpPr/>
          <p:nvPr/>
        </p:nvSpPr>
        <p:spPr>
          <a:xfrm>
            <a:off x="0" y="972454"/>
            <a:ext cx="3721100" cy="58855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5B0DA5C-315E-4602-883C-F5C9AE7D7935}"/>
              </a:ext>
            </a:extLst>
          </p:cNvPr>
          <p:cNvGrpSpPr/>
          <p:nvPr/>
        </p:nvGrpSpPr>
        <p:grpSpPr>
          <a:xfrm>
            <a:off x="595172" y="4832129"/>
            <a:ext cx="2531151" cy="1208676"/>
            <a:chOff x="1290512" y="4834936"/>
            <a:chExt cx="3758631" cy="1208676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EF40C69-A333-43C2-80C0-873F51C715EA}"/>
                </a:ext>
              </a:extLst>
            </p:cNvPr>
            <p:cNvGrpSpPr/>
            <p:nvPr/>
          </p:nvGrpSpPr>
          <p:grpSpPr>
            <a:xfrm>
              <a:off x="2298109" y="4977450"/>
              <a:ext cx="2112362" cy="970635"/>
              <a:chOff x="1686716" y="5219700"/>
              <a:chExt cx="3120639" cy="970635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D79DEA0C-A656-4B02-9528-3FCD181C6D8D}"/>
                  </a:ext>
                </a:extLst>
              </p:cNvPr>
              <p:cNvGrpSpPr/>
              <p:nvPr/>
            </p:nvGrpSpPr>
            <p:grpSpPr>
              <a:xfrm>
                <a:off x="1686720" y="5219700"/>
                <a:ext cx="3120635" cy="0"/>
                <a:chOff x="8028966" y="5112964"/>
                <a:chExt cx="3120635" cy="0"/>
              </a:xfrm>
            </p:grpSpPr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5BE708E8-D3B1-43D5-9C02-8FB7F5DF077D}"/>
                    </a:ext>
                  </a:extLst>
                </p:cNvPr>
                <p:cNvCxnSpPr/>
                <p:nvPr/>
              </p:nvCxnSpPr>
              <p:spPr>
                <a:xfrm>
                  <a:off x="8028968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8B09BD64-DC97-4EDE-A5EA-EB8BD5E4E0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6" y="5112964"/>
                  <a:ext cx="25580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0D319A6B-4BE8-46BA-AD0C-5A339221D427}"/>
                  </a:ext>
                </a:extLst>
              </p:cNvPr>
              <p:cNvGrpSpPr/>
              <p:nvPr/>
            </p:nvGrpSpPr>
            <p:grpSpPr>
              <a:xfrm>
                <a:off x="1686717" y="5717166"/>
                <a:ext cx="3120635" cy="0"/>
                <a:chOff x="8028965" y="5112964"/>
                <a:chExt cx="3120635" cy="0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81A33375-8250-4629-BB1F-1EBE6860785F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F709C36D-5814-497E-929B-781B5F902C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8965" y="5112964"/>
                  <a:ext cx="1693205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2BC3BB0C-0654-4538-830A-00B920693BF1}"/>
                  </a:ext>
                </a:extLst>
              </p:cNvPr>
              <p:cNvGrpSpPr/>
              <p:nvPr/>
            </p:nvGrpSpPr>
            <p:grpSpPr>
              <a:xfrm>
                <a:off x="1686716" y="6190335"/>
                <a:ext cx="3120637" cy="0"/>
                <a:chOff x="8028963" y="5112964"/>
                <a:chExt cx="3120637" cy="0"/>
              </a:xfrm>
            </p:grpSpPr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0F9A1F5E-4E1F-4E3C-929E-EB5B5C49D921}"/>
                    </a:ext>
                  </a:extLst>
                </p:cNvPr>
                <p:cNvCxnSpPr/>
                <p:nvPr/>
              </p:nvCxnSpPr>
              <p:spPr>
                <a:xfrm>
                  <a:off x="8028967" y="5112964"/>
                  <a:ext cx="3120633" cy="0"/>
                </a:xfrm>
                <a:prstGeom prst="line">
                  <a:avLst/>
                </a:prstGeom>
                <a:ln w="57150" cmpd="sng">
                  <a:solidFill>
                    <a:schemeClr val="bg1"/>
                  </a:solidFill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A0735DCF-48EC-464D-BD93-79AE9E17C696}"/>
                    </a:ext>
                  </a:extLst>
                </p:cNvPr>
                <p:cNvCxnSpPr/>
                <p:nvPr/>
              </p:nvCxnSpPr>
              <p:spPr>
                <a:xfrm>
                  <a:off x="8028963" y="5112964"/>
                  <a:ext cx="2158609" cy="0"/>
                </a:xfrm>
                <a:prstGeom prst="line">
                  <a:avLst/>
                </a:prstGeom>
                <a:ln w="57150" cmpd="sng">
                  <a:solidFill>
                    <a:schemeClr val="tx1">
                      <a:lumMod val="95000"/>
                    </a:schemeClr>
                  </a:solidFill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4A485EB-E838-420D-BFEA-8E46EB51E029}"/>
                </a:ext>
              </a:extLst>
            </p:cNvPr>
            <p:cNvSpPr txBox="1"/>
            <p:nvPr/>
          </p:nvSpPr>
          <p:spPr>
            <a:xfrm flipH="1">
              <a:off x="1290512" y="4839699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5DAC83A-A3F5-4E8F-83C4-914CAEADF1CB}"/>
                </a:ext>
              </a:extLst>
            </p:cNvPr>
            <p:cNvSpPr txBox="1"/>
            <p:nvPr/>
          </p:nvSpPr>
          <p:spPr>
            <a:xfrm flipH="1">
              <a:off x="1291121" y="5339761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C9FC711-D22B-4EC6-A2C3-D72B567A5A9C}"/>
                </a:ext>
              </a:extLst>
            </p:cNvPr>
            <p:cNvSpPr txBox="1"/>
            <p:nvPr/>
          </p:nvSpPr>
          <p:spPr>
            <a:xfrm flipH="1">
              <a:off x="1290512" y="5806944"/>
              <a:ext cx="90150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tittle here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0B6FD2F-1FCB-4079-BD6C-3B980AAA5806}"/>
                </a:ext>
              </a:extLst>
            </p:cNvPr>
            <p:cNvSpPr txBox="1"/>
            <p:nvPr/>
          </p:nvSpPr>
          <p:spPr>
            <a:xfrm flipH="1">
              <a:off x="4512925" y="4834936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85%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BEE157C-AECD-4B87-93C0-3011AFCFE8A3}"/>
                </a:ext>
              </a:extLst>
            </p:cNvPr>
            <p:cNvSpPr txBox="1"/>
            <p:nvPr/>
          </p:nvSpPr>
          <p:spPr>
            <a:xfrm flipH="1">
              <a:off x="4513534" y="5334998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63%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B047B26-6597-4DE8-BA73-2E76176ACEF7}"/>
                </a:ext>
              </a:extLst>
            </p:cNvPr>
            <p:cNvSpPr txBox="1"/>
            <p:nvPr/>
          </p:nvSpPr>
          <p:spPr>
            <a:xfrm flipH="1">
              <a:off x="4512927" y="5802181"/>
              <a:ext cx="53560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79%</a:t>
              </a:r>
              <a:endParaRPr lang="id-ID" sz="7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518F5D7-C3BB-4ED8-95DA-90BCDD449687}"/>
              </a:ext>
            </a:extLst>
          </p:cNvPr>
          <p:cNvGrpSpPr/>
          <p:nvPr/>
        </p:nvGrpSpPr>
        <p:grpSpPr>
          <a:xfrm>
            <a:off x="612295" y="1625117"/>
            <a:ext cx="2525933" cy="2658747"/>
            <a:chOff x="7097351" y="2095242"/>
            <a:chExt cx="2525933" cy="265874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6FB9938-4765-4CFF-8980-F74D97DF7379}"/>
                </a:ext>
              </a:extLst>
            </p:cNvPr>
            <p:cNvSpPr txBox="1"/>
            <p:nvPr/>
          </p:nvSpPr>
          <p:spPr>
            <a:xfrm flipH="1">
              <a:off x="7097351" y="3301284"/>
              <a:ext cx="2465678" cy="1452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 atile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at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bal hanalhunasi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hans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asaiai inis banani anubala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anisi sanisinaia salana hunat atasanit atileat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nasil 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ebesma hanabel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5F2D2B7-B768-4552-94D2-9A1FA6738702}"/>
                </a:ext>
              </a:extLst>
            </p:cNvPr>
            <p:cNvSpPr txBox="1"/>
            <p:nvPr/>
          </p:nvSpPr>
          <p:spPr>
            <a:xfrm flipH="1">
              <a:off x="7097351" y="2095242"/>
              <a:ext cx="252593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/>
                <a:t>Without music, life </a:t>
              </a:r>
            </a:p>
            <a:p>
              <a:r>
                <a:rPr lang="en-US" sz="2000"/>
                <a:t>is a journey </a:t>
              </a:r>
            </a:p>
            <a:p>
              <a:r>
                <a:rPr lang="en-US" sz="2000"/>
                <a:t>through a desert</a:t>
              </a:r>
            </a:p>
          </p:txBody>
        </p:sp>
      </p:grpSp>
      <p:sp>
        <p:nvSpPr>
          <p:cNvPr id="49" name="Plus Sign 48">
            <a:extLst>
              <a:ext uri="{FF2B5EF4-FFF2-40B4-BE49-F238E27FC236}">
                <a16:creationId xmlns:a16="http://schemas.microsoft.com/office/drawing/2014/main" id="{8739B89A-A7C8-4457-A0DA-F644364C23BD}"/>
              </a:ext>
            </a:extLst>
          </p:cNvPr>
          <p:cNvSpPr/>
          <p:nvPr/>
        </p:nvSpPr>
        <p:spPr>
          <a:xfrm>
            <a:off x="11524558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46713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FA5BB5A-48CE-4120-8299-C37107DD5C4B}"/>
              </a:ext>
            </a:extLst>
          </p:cNvPr>
          <p:cNvSpPr/>
          <p:nvPr/>
        </p:nvSpPr>
        <p:spPr>
          <a:xfrm>
            <a:off x="354047" y="667673"/>
            <a:ext cx="4052638" cy="563152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F96B79C-F601-479B-AF2C-321237F50FDF}"/>
              </a:ext>
            </a:extLst>
          </p:cNvPr>
          <p:cNvSpPr/>
          <p:nvPr/>
        </p:nvSpPr>
        <p:spPr>
          <a:xfrm>
            <a:off x="7785315" y="673852"/>
            <a:ext cx="4406685" cy="551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714321-8C85-45F7-B076-DD760166F92C}"/>
              </a:ext>
            </a:extLst>
          </p:cNvPr>
          <p:cNvGrpSpPr/>
          <p:nvPr/>
        </p:nvGrpSpPr>
        <p:grpSpPr>
          <a:xfrm>
            <a:off x="8546878" y="1205255"/>
            <a:ext cx="2883558" cy="1185416"/>
            <a:chOff x="1667756" y="3854112"/>
            <a:chExt cx="2883558" cy="118541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C1B95CD-D7DB-4183-9D1A-E91099F51759}"/>
                </a:ext>
              </a:extLst>
            </p:cNvPr>
            <p:cNvSpPr txBox="1"/>
            <p:nvPr/>
          </p:nvSpPr>
          <p:spPr>
            <a:xfrm flipH="1">
              <a:off x="2470660" y="4510152"/>
              <a:ext cx="2080654" cy="52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atasanit atilesi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hanalae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F2ECCD9-5187-4AD9-85EA-21382756282C}"/>
                </a:ext>
              </a:extLst>
            </p:cNvPr>
            <p:cNvGrpSpPr/>
            <p:nvPr/>
          </p:nvGrpSpPr>
          <p:grpSpPr>
            <a:xfrm>
              <a:off x="1667756" y="3854112"/>
              <a:ext cx="2608802" cy="646331"/>
              <a:chOff x="1667756" y="3854112"/>
              <a:chExt cx="2608802" cy="646331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54D57C6-086A-4A17-AA58-748DE896EC61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80589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/>
                  <a:t>Add t</a:t>
                </a:r>
                <a:r>
                  <a:rPr lang="en-US" sz="1400"/>
                  <a:t>ittle here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F2094DE-F343-4EA0-9DFF-4782CA1E337E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01</a:t>
                </a:r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557CC94-226E-4808-BF54-AD9512376022}"/>
              </a:ext>
            </a:extLst>
          </p:cNvPr>
          <p:cNvGrpSpPr/>
          <p:nvPr/>
        </p:nvGrpSpPr>
        <p:grpSpPr>
          <a:xfrm>
            <a:off x="8546878" y="2779141"/>
            <a:ext cx="2883558" cy="1185416"/>
            <a:chOff x="1667756" y="3854112"/>
            <a:chExt cx="2883558" cy="118541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3E0BCBC-8B3C-4299-9E37-F5B76CB85B7C}"/>
                </a:ext>
              </a:extLst>
            </p:cNvPr>
            <p:cNvSpPr txBox="1"/>
            <p:nvPr/>
          </p:nvSpPr>
          <p:spPr>
            <a:xfrm flipH="1">
              <a:off x="2470660" y="4510152"/>
              <a:ext cx="2080654" cy="52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atasanit atilesi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hanalae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0A8F5C9-FF94-4954-9F86-08A9116C0B66}"/>
                </a:ext>
              </a:extLst>
            </p:cNvPr>
            <p:cNvGrpSpPr/>
            <p:nvPr/>
          </p:nvGrpSpPr>
          <p:grpSpPr>
            <a:xfrm>
              <a:off x="1667756" y="3854112"/>
              <a:ext cx="2372582" cy="646331"/>
              <a:chOff x="1667756" y="3854112"/>
              <a:chExt cx="2372582" cy="646331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C4CBCFC-2405-42F9-998B-0B8A0578FFE8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5696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/>
                  <a:t>Add </a:t>
                </a:r>
                <a:r>
                  <a:rPr lang="id-ID" sz="1400"/>
                  <a:t>t</a:t>
                </a:r>
                <a:r>
                  <a:rPr lang="en-US" sz="1400"/>
                  <a:t>ittle here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6D1015A-3098-4E0F-A8FD-55D74931B27A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</a:t>
                </a:r>
                <a:r>
                  <a:rPr lang="id-ID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2</a:t>
                </a:r>
                <a:endParaRPr lang="en-US" sz="3600" b="1" i="1">
                  <a:solidFill>
                    <a:schemeClr val="tx1">
                      <a:lumMod val="9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8951FDB-3657-4049-A4F3-29518DB92B2E}"/>
              </a:ext>
            </a:extLst>
          </p:cNvPr>
          <p:cNvGrpSpPr/>
          <p:nvPr/>
        </p:nvGrpSpPr>
        <p:grpSpPr>
          <a:xfrm>
            <a:off x="8546878" y="4353027"/>
            <a:ext cx="2883558" cy="1185416"/>
            <a:chOff x="1667756" y="3854112"/>
            <a:chExt cx="2883558" cy="118541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FE0AC80-90A5-4C86-8505-2FF2CCA16D2E}"/>
                </a:ext>
              </a:extLst>
            </p:cNvPr>
            <p:cNvSpPr txBox="1"/>
            <p:nvPr/>
          </p:nvSpPr>
          <p:spPr>
            <a:xfrm flipH="1">
              <a:off x="2470660" y="4510152"/>
              <a:ext cx="2080654" cy="52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atasanit atilesi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na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hanalae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9CD4F159-BAC0-4496-A679-175E7903600C}"/>
                </a:ext>
              </a:extLst>
            </p:cNvPr>
            <p:cNvGrpSpPr/>
            <p:nvPr/>
          </p:nvGrpSpPr>
          <p:grpSpPr>
            <a:xfrm>
              <a:off x="1667756" y="3854112"/>
              <a:ext cx="2372582" cy="646331"/>
              <a:chOff x="1667756" y="3854112"/>
              <a:chExt cx="2372582" cy="646331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7BBB6E3-6841-4158-B7BF-69F5BD262EC1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5696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/>
                  <a:t>Add </a:t>
                </a:r>
                <a:r>
                  <a:rPr lang="id-ID" sz="1400"/>
                  <a:t>t</a:t>
                </a:r>
                <a:r>
                  <a:rPr lang="en-US" sz="1400"/>
                  <a:t>ittle here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C9744C0-2095-4E1A-977D-47A8EFE84FCA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</a:t>
                </a:r>
                <a:r>
                  <a:rPr lang="id-ID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3</a:t>
                </a:r>
                <a:endParaRPr lang="en-US" sz="3600" b="1" i="1">
                  <a:solidFill>
                    <a:schemeClr val="tx1">
                      <a:lumMod val="9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D00AA3C-4FF1-4C93-BC35-FD8024A6008E}"/>
              </a:ext>
            </a:extLst>
          </p:cNvPr>
          <p:cNvGrpSpPr/>
          <p:nvPr/>
        </p:nvGrpSpPr>
        <p:grpSpPr>
          <a:xfrm>
            <a:off x="964021" y="1888655"/>
            <a:ext cx="2681100" cy="3352990"/>
            <a:chOff x="7097351" y="2095242"/>
            <a:chExt cx="2681100" cy="335299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D463EE5-A07B-4A0F-8F0B-3CF61F69E8B3}"/>
                </a:ext>
              </a:extLst>
            </p:cNvPr>
            <p:cNvSpPr txBox="1"/>
            <p:nvPr/>
          </p:nvSpPr>
          <p:spPr>
            <a:xfrm flipH="1">
              <a:off x="7097351" y="3533862"/>
              <a:ext cx="2630849" cy="1914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a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ebesma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hanalhunasi anu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banianit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asi hanili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sani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inaia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atini bala nasil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dani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atasanii ebetm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it nunan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esit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salalanil 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sanha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n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hi duisan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asaiai inis banani anubala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sil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sanisinaia salana hunat atasanit atile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bandalisil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ebesma hanabel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 anu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ban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62F8FBE-3733-43A1-9D65-251E01593584}"/>
                </a:ext>
              </a:extLst>
            </p:cNvPr>
            <p:cNvSpPr txBox="1"/>
            <p:nvPr/>
          </p:nvSpPr>
          <p:spPr>
            <a:xfrm flipH="1">
              <a:off x="7097351" y="2095242"/>
              <a:ext cx="26811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/>
                <a:t>Without music, life </a:t>
              </a:r>
            </a:p>
            <a:p>
              <a:r>
                <a:rPr lang="en-US" sz="2000"/>
                <a:t>is a journey </a:t>
              </a:r>
            </a:p>
            <a:p>
              <a:r>
                <a:rPr lang="en-US" sz="2000"/>
                <a:t>through a desert</a:t>
              </a:r>
            </a:p>
          </p:txBody>
        </p:sp>
      </p:grpSp>
      <p:sp>
        <p:nvSpPr>
          <p:cNvPr id="34" name="Plus Sign 33">
            <a:extLst>
              <a:ext uri="{FF2B5EF4-FFF2-40B4-BE49-F238E27FC236}">
                <a16:creationId xmlns:a16="http://schemas.microsoft.com/office/drawing/2014/main" id="{DA8EAEC7-BA60-4E72-A5AD-3C23B6F93A74}"/>
              </a:ext>
            </a:extLst>
          </p:cNvPr>
          <p:cNvSpPr/>
          <p:nvPr/>
        </p:nvSpPr>
        <p:spPr>
          <a:xfrm>
            <a:off x="506821" y="993946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92269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98F2AB64-6F4A-4A42-BBE3-B14A285F1AF7}"/>
              </a:ext>
            </a:extLst>
          </p:cNvPr>
          <p:cNvSpPr/>
          <p:nvPr/>
        </p:nvSpPr>
        <p:spPr>
          <a:xfrm rot="5400000">
            <a:off x="4818742" y="-279400"/>
            <a:ext cx="2554514" cy="9971314"/>
          </a:xfrm>
          <a:prstGeom prst="parallelogram">
            <a:avLst>
              <a:gd name="adj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6B7F319-AD66-48FF-80FE-4AF582A56C40}"/>
              </a:ext>
            </a:extLst>
          </p:cNvPr>
          <p:cNvGrpSpPr/>
          <p:nvPr/>
        </p:nvGrpSpPr>
        <p:grpSpPr>
          <a:xfrm>
            <a:off x="1551650" y="3854112"/>
            <a:ext cx="2883558" cy="1431488"/>
            <a:chOff x="1667756" y="3854112"/>
            <a:chExt cx="2883558" cy="143148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F93C664-C63C-47C3-929C-91EC40D0F503}"/>
                </a:ext>
              </a:extLst>
            </p:cNvPr>
            <p:cNvSpPr txBox="1"/>
            <p:nvPr/>
          </p:nvSpPr>
          <p:spPr>
            <a:xfrm flipH="1">
              <a:off x="2470660" y="4525392"/>
              <a:ext cx="2080654" cy="760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atasanit atilesi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nal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hanalaeni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ebetm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it nunan</a:t>
              </a:r>
              <a:endParaRPr lang="en-US" sz="1000">
                <a:solidFill>
                  <a:schemeClr val="tx1">
                    <a:lumMod val="95000"/>
                  </a:schemeClr>
                </a:solidFill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D2281EC-B187-4EC0-A3F4-00D9DFA74678}"/>
                </a:ext>
              </a:extLst>
            </p:cNvPr>
            <p:cNvGrpSpPr/>
            <p:nvPr/>
          </p:nvGrpSpPr>
          <p:grpSpPr>
            <a:xfrm>
              <a:off x="1667756" y="3854112"/>
              <a:ext cx="2222254" cy="646331"/>
              <a:chOff x="1667756" y="3854112"/>
              <a:chExt cx="2222254" cy="646331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0EDF96C-0CB5-4AF5-B54A-9DFEE578B467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4193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/>
                  <a:t>Tittle here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823C80A-23F0-4D72-A34A-4227C87BCD23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01</a:t>
                </a: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FB8997-0A09-4ABE-94FE-B109B6524643}"/>
              </a:ext>
            </a:extLst>
          </p:cNvPr>
          <p:cNvGrpSpPr/>
          <p:nvPr/>
        </p:nvGrpSpPr>
        <p:grpSpPr>
          <a:xfrm>
            <a:off x="4608422" y="3854112"/>
            <a:ext cx="2883558" cy="1431488"/>
            <a:chOff x="1667756" y="3854112"/>
            <a:chExt cx="2883558" cy="143148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8648B30-AF18-437C-9299-B0D71D73EB30}"/>
                </a:ext>
              </a:extLst>
            </p:cNvPr>
            <p:cNvSpPr txBox="1"/>
            <p:nvPr/>
          </p:nvSpPr>
          <p:spPr>
            <a:xfrm flipH="1">
              <a:off x="2470660" y="4525392"/>
              <a:ext cx="2080654" cy="760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atasanit atilesi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nal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hanalaeni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ebetm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it nunan</a:t>
              </a:r>
              <a:endParaRPr lang="en-US" sz="1000">
                <a:solidFill>
                  <a:schemeClr val="tx1">
                    <a:lumMod val="95000"/>
                  </a:schemeClr>
                </a:solidFill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497653F-F8DE-4C52-B8DD-5DB69D79E634}"/>
                </a:ext>
              </a:extLst>
            </p:cNvPr>
            <p:cNvGrpSpPr/>
            <p:nvPr/>
          </p:nvGrpSpPr>
          <p:grpSpPr>
            <a:xfrm>
              <a:off x="1667756" y="3854112"/>
              <a:ext cx="2222254" cy="646331"/>
              <a:chOff x="1667756" y="3854112"/>
              <a:chExt cx="2222254" cy="646331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2D8E3BF-CBBC-4963-87E4-F5F875D89A63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4193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/>
                  <a:t>Tittle here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FC36880-BF9E-43B5-881E-292BE1ECFB8A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02</a:t>
                </a:r>
              </a:p>
            </p:txBody>
          </p: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73EA9EE-0B3F-41DE-99C1-4B75FBEEF244}"/>
              </a:ext>
            </a:extLst>
          </p:cNvPr>
          <p:cNvGrpSpPr/>
          <p:nvPr/>
        </p:nvGrpSpPr>
        <p:grpSpPr>
          <a:xfrm>
            <a:off x="7640686" y="3854112"/>
            <a:ext cx="2883558" cy="1431488"/>
            <a:chOff x="1667756" y="3854112"/>
            <a:chExt cx="2883558" cy="143148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9E6849E-47A1-4A4D-BBA2-A45590734AA2}"/>
                </a:ext>
              </a:extLst>
            </p:cNvPr>
            <p:cNvSpPr txBox="1"/>
            <p:nvPr/>
          </p:nvSpPr>
          <p:spPr>
            <a:xfrm flipH="1">
              <a:off x="2470660" y="4525392"/>
              <a:ext cx="2080654" cy="760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sanisinaia salana atasanit atilesi hanab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nal ban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hanalaeni anu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ban</a:t>
              </a:r>
              <a:r>
                <a:rPr lang="en-US" sz="1000">
                  <a:solidFill>
                    <a:schemeClr val="tx1">
                      <a:lumMod val="95000"/>
                    </a:schemeClr>
                  </a:solidFill>
                </a:rPr>
                <a:t> ebetm</a:t>
              </a:r>
              <a:r>
                <a:rPr lang="id-ID" sz="1000">
                  <a:solidFill>
                    <a:schemeClr val="tx1">
                      <a:lumMod val="95000"/>
                    </a:schemeClr>
                  </a:solidFill>
                </a:rPr>
                <a:t>it nunan</a:t>
              </a:r>
              <a:endParaRPr lang="en-US" sz="1000">
                <a:solidFill>
                  <a:schemeClr val="tx1">
                    <a:lumMod val="95000"/>
                  </a:schemeClr>
                </a:solidFill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AF37457-4947-49E1-A10B-B7F55D74004D}"/>
                </a:ext>
              </a:extLst>
            </p:cNvPr>
            <p:cNvGrpSpPr/>
            <p:nvPr/>
          </p:nvGrpSpPr>
          <p:grpSpPr>
            <a:xfrm>
              <a:off x="1667756" y="3854112"/>
              <a:ext cx="2222254" cy="646331"/>
              <a:chOff x="1667756" y="3854112"/>
              <a:chExt cx="2222254" cy="646331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C8BA101-928C-4823-986E-890261153045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4193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/>
                  <a:t>Tittle here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1B00AC4-A0CE-4DFA-8133-AAFB3B336887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03</a:t>
                </a: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DD12262-E405-455D-9A53-7A95D00B3D28}"/>
              </a:ext>
            </a:extLst>
          </p:cNvPr>
          <p:cNvGrpSpPr/>
          <p:nvPr/>
        </p:nvGrpSpPr>
        <p:grpSpPr>
          <a:xfrm>
            <a:off x="1705202" y="1073523"/>
            <a:ext cx="4219348" cy="1001218"/>
            <a:chOff x="4256977" y="1643115"/>
            <a:chExt cx="4219348" cy="100121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F93FA97-A971-43A8-989F-3795B5C5674A}"/>
                </a:ext>
              </a:extLst>
            </p:cNvPr>
            <p:cNvSpPr txBox="1"/>
            <p:nvPr/>
          </p:nvSpPr>
          <p:spPr>
            <a:xfrm flipH="1">
              <a:off x="4256977" y="1643115"/>
              <a:ext cx="421934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>
                  <a:latin typeface="+mj-lt"/>
                </a:rPr>
                <a:t>About Service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9F3E64F-A793-4A10-8426-937ED283B67F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44090D5-0F3A-4412-BF01-F0BD67A49E83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02-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E58694E8-6773-429A-8D89-DF326E35C20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Plus Sign 29">
            <a:extLst>
              <a:ext uri="{FF2B5EF4-FFF2-40B4-BE49-F238E27FC236}">
                <a16:creationId xmlns:a16="http://schemas.microsoft.com/office/drawing/2014/main" id="{1AFA4A18-A851-420F-9232-B082297F555C}"/>
              </a:ext>
            </a:extLst>
          </p:cNvPr>
          <p:cNvSpPr/>
          <p:nvPr/>
        </p:nvSpPr>
        <p:spPr>
          <a:xfrm>
            <a:off x="11524558" y="168273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49A593-39F2-4051-829A-3E7C1A9FA87C}"/>
              </a:ext>
            </a:extLst>
          </p:cNvPr>
          <p:cNvSpPr txBox="1"/>
          <p:nvPr/>
        </p:nvSpPr>
        <p:spPr>
          <a:xfrm flipH="1">
            <a:off x="6735211" y="1242971"/>
            <a:ext cx="3799211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sanisinaia salana atas atile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bandalisil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at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ebesma hanab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hana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bal hanalhunasi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hans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asaiai inis banani anubala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sil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anisi nasis sanisinaia salana hunat atasanit atileat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bandalisil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nasilhunasi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ebesma hanabel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hana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ban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es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hanal anu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ban</a:t>
            </a:r>
          </a:p>
        </p:txBody>
      </p:sp>
    </p:spTree>
    <p:extLst>
      <p:ext uri="{BB962C8B-B14F-4D97-AF65-F5344CB8AC3E}">
        <p14:creationId xmlns:p14="http://schemas.microsoft.com/office/powerpoint/2010/main" val="2274711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256C80E-EE93-4168-8FE9-FDCEA6807CFA}"/>
              </a:ext>
            </a:extLst>
          </p:cNvPr>
          <p:cNvSpPr/>
          <p:nvPr/>
        </p:nvSpPr>
        <p:spPr>
          <a:xfrm>
            <a:off x="4381501" y="772888"/>
            <a:ext cx="7055468" cy="32847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3A825A8-7F68-4D70-8884-950B52434468}"/>
              </a:ext>
            </a:extLst>
          </p:cNvPr>
          <p:cNvGrpSpPr/>
          <p:nvPr/>
        </p:nvGrpSpPr>
        <p:grpSpPr>
          <a:xfrm>
            <a:off x="4930934" y="4596917"/>
            <a:ext cx="2883558" cy="1185416"/>
            <a:chOff x="1667756" y="3854112"/>
            <a:chExt cx="2883558" cy="118541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4D3C31A-83C6-496A-BD15-DC612A6E12BB}"/>
                </a:ext>
              </a:extLst>
            </p:cNvPr>
            <p:cNvSpPr txBox="1"/>
            <p:nvPr/>
          </p:nvSpPr>
          <p:spPr>
            <a:xfrm flipH="1">
              <a:off x="2470660" y="4510152"/>
              <a:ext cx="2080654" cy="52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atilesi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hanalae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3C302B4-3D33-4E5A-8213-0E2CE8AB7D8E}"/>
                </a:ext>
              </a:extLst>
            </p:cNvPr>
            <p:cNvGrpSpPr/>
            <p:nvPr/>
          </p:nvGrpSpPr>
          <p:grpSpPr>
            <a:xfrm>
              <a:off x="1667756" y="3854112"/>
              <a:ext cx="2608802" cy="646331"/>
              <a:chOff x="1667756" y="3854112"/>
              <a:chExt cx="2608802" cy="646331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20A24D8-07C9-4888-9F4F-8036A29C5F35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80589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/>
                  <a:t>Add t</a:t>
                </a:r>
                <a:r>
                  <a:rPr lang="en-US" sz="1400"/>
                  <a:t>ittle here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0A90CC5-868A-42E3-914B-8A60982336D2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d-ID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01</a:t>
                </a:r>
                <a:endParaRPr lang="en-US" sz="3600" b="1" i="1">
                  <a:solidFill>
                    <a:schemeClr val="tx1">
                      <a:lumMod val="9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5E5EACC-48D3-4895-A77A-508DEF65EBC9}"/>
              </a:ext>
            </a:extLst>
          </p:cNvPr>
          <p:cNvGrpSpPr/>
          <p:nvPr/>
        </p:nvGrpSpPr>
        <p:grpSpPr>
          <a:xfrm>
            <a:off x="8100303" y="4596917"/>
            <a:ext cx="2883558" cy="1185416"/>
            <a:chOff x="1667756" y="3854112"/>
            <a:chExt cx="2883558" cy="118541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D1CB3C3-BD71-439C-AA83-AD0026169079}"/>
                </a:ext>
              </a:extLst>
            </p:cNvPr>
            <p:cNvSpPr txBox="1"/>
            <p:nvPr/>
          </p:nvSpPr>
          <p:spPr>
            <a:xfrm flipH="1">
              <a:off x="2470660" y="4510152"/>
              <a:ext cx="2080654" cy="52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sanisinaia salana atasanit atilesi hanab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 hana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na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t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ban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es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 hanalae</a:t>
              </a:r>
              <a:r>
                <a:rPr lang="id-ID" sz="1000">
                  <a:solidFill>
                    <a:schemeClr val="tx1">
                      <a:lumMod val="85000"/>
                    </a:schemeClr>
                  </a:solidFill>
                </a:rPr>
                <a:t>i</a:t>
              </a:r>
              <a:r>
                <a:rPr lang="en-US" sz="1000">
                  <a:solidFill>
                    <a:schemeClr val="tx1">
                      <a:lumMod val="85000"/>
                    </a:schemeClr>
                  </a:solidFill>
                </a:rPr>
                <a:t>n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4D67C10-B869-4FE9-B177-F1F73B34A079}"/>
                </a:ext>
              </a:extLst>
            </p:cNvPr>
            <p:cNvGrpSpPr/>
            <p:nvPr/>
          </p:nvGrpSpPr>
          <p:grpSpPr>
            <a:xfrm>
              <a:off x="1667756" y="3854112"/>
              <a:ext cx="2608802" cy="646331"/>
              <a:chOff x="1667756" y="3854112"/>
              <a:chExt cx="2608802" cy="646331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0A67C27-95CF-4A45-8A8C-66F4CBC92156}"/>
                  </a:ext>
                </a:extLst>
              </p:cNvPr>
              <p:cNvSpPr txBox="1"/>
              <p:nvPr/>
            </p:nvSpPr>
            <p:spPr>
              <a:xfrm flipH="1">
                <a:off x="2470660" y="4134058"/>
                <a:ext cx="180589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/>
                  <a:t>Add t</a:t>
                </a:r>
                <a:r>
                  <a:rPr lang="en-US" sz="1400"/>
                  <a:t>ittle here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2807BC6-B2FE-4AF0-9BDB-EB84E12E3A90}"/>
                  </a:ext>
                </a:extLst>
              </p:cNvPr>
              <p:cNvSpPr txBox="1"/>
              <p:nvPr/>
            </p:nvSpPr>
            <p:spPr>
              <a:xfrm flipH="1">
                <a:off x="1667756" y="3854112"/>
                <a:ext cx="7682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0</a:t>
                </a:r>
                <a:r>
                  <a:rPr lang="id-ID" sz="3600" b="1" i="1">
                    <a:solidFill>
                      <a:schemeClr val="tx1">
                        <a:lumMod val="95000"/>
                      </a:schemeClr>
                    </a:solidFill>
                    <a:latin typeface="+mj-lt"/>
                  </a:rPr>
                  <a:t>2</a:t>
                </a:r>
                <a:endParaRPr lang="en-US" sz="3600" b="1" i="1">
                  <a:solidFill>
                    <a:schemeClr val="tx1">
                      <a:lumMod val="9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DF7CA8-BAF0-4C06-BC6D-38453CD3B553}"/>
              </a:ext>
            </a:extLst>
          </p:cNvPr>
          <p:cNvGrpSpPr/>
          <p:nvPr/>
        </p:nvGrpSpPr>
        <p:grpSpPr>
          <a:xfrm>
            <a:off x="5159602" y="1255301"/>
            <a:ext cx="4219348" cy="1001218"/>
            <a:chOff x="4256977" y="1643115"/>
            <a:chExt cx="4219348" cy="100121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FFE7D3C-6CF5-4839-B20D-012F41E86D8D}"/>
                </a:ext>
              </a:extLst>
            </p:cNvPr>
            <p:cNvSpPr txBox="1"/>
            <p:nvPr/>
          </p:nvSpPr>
          <p:spPr>
            <a:xfrm flipH="1">
              <a:off x="4256977" y="1643115"/>
              <a:ext cx="421934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>
                  <a:latin typeface="+mj-lt"/>
                </a:rPr>
                <a:t>About Service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175C84-388E-43E7-AFAD-0271B7D00A0F}"/>
                </a:ext>
              </a:extLst>
            </p:cNvPr>
            <p:cNvGrpSpPr/>
            <p:nvPr/>
          </p:nvGrpSpPr>
          <p:grpSpPr>
            <a:xfrm>
              <a:off x="4333457" y="2366436"/>
              <a:ext cx="1619245" cy="277897"/>
              <a:chOff x="4333457" y="2299540"/>
              <a:chExt cx="1619245" cy="277897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947EC7A-2E87-4DB7-B222-DBEA0BAF9C25}"/>
                  </a:ext>
                </a:extLst>
              </p:cNvPr>
              <p:cNvSpPr txBox="1"/>
              <p:nvPr/>
            </p:nvSpPr>
            <p:spPr>
              <a:xfrm flipH="1">
                <a:off x="5465125" y="2299540"/>
                <a:ext cx="487577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>
                    <a:solidFill>
                      <a:schemeClr val="tx1">
                        <a:lumMod val="95000"/>
                      </a:schemeClr>
                    </a:solidFill>
                  </a:rPr>
                  <a:t>02-</a:t>
                </a:r>
                <a:endParaRPr lang="id-ID" sz="9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FAB667C9-6CCB-4E97-B711-0776A0EDC86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89688" y="1904427"/>
                <a:ext cx="0" cy="11124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Plus Sign 18">
            <a:extLst>
              <a:ext uri="{FF2B5EF4-FFF2-40B4-BE49-F238E27FC236}">
                <a16:creationId xmlns:a16="http://schemas.microsoft.com/office/drawing/2014/main" id="{3A4D778C-21F1-420D-A3EC-22CBB91C7283}"/>
              </a:ext>
            </a:extLst>
          </p:cNvPr>
          <p:cNvSpPr/>
          <p:nvPr/>
        </p:nvSpPr>
        <p:spPr>
          <a:xfrm>
            <a:off x="10848170" y="927077"/>
            <a:ext cx="419100" cy="419100"/>
          </a:xfrm>
          <a:prstGeom prst="mathPlus">
            <a:avLst>
              <a:gd name="adj1" fmla="val 11020"/>
            </a:avLst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C592A6-27B0-4625-A407-AA3543B575D5}"/>
              </a:ext>
            </a:extLst>
          </p:cNvPr>
          <p:cNvSpPr txBox="1"/>
          <p:nvPr/>
        </p:nvSpPr>
        <p:spPr>
          <a:xfrm flipH="1">
            <a:off x="5146902" y="2617190"/>
            <a:ext cx="5203598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sanisinaia salana atas atile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bandalisil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at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ebesma hanab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hana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bal hanalhunasi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hansini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asaiai inis banani anubala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sil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anisi sanisinaia salana hunat atasanit atileat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at bandalisil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nasil 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ebesma hanabel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 hana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ban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es</a:t>
            </a:r>
            <a:r>
              <a:rPr lang="en-US" sz="1000">
                <a:solidFill>
                  <a:schemeClr val="tx1">
                    <a:lumMod val="95000"/>
                  </a:schemeClr>
                </a:solidFill>
              </a:rPr>
              <a:t> hanal anu</a:t>
            </a:r>
            <a:r>
              <a:rPr lang="id-ID" sz="1000">
                <a:solidFill>
                  <a:schemeClr val="tx1">
                    <a:lumMod val="95000"/>
                  </a:schemeClr>
                </a:solidFill>
              </a:rPr>
              <a:t>ban hanili sanibinaiat bala nasil dianisal ebetmit nunan salalanilesil contan husana</a:t>
            </a:r>
          </a:p>
        </p:txBody>
      </p:sp>
    </p:spTree>
    <p:extLst>
      <p:ext uri="{BB962C8B-B14F-4D97-AF65-F5344CB8AC3E}">
        <p14:creationId xmlns:p14="http://schemas.microsoft.com/office/powerpoint/2010/main" val="3392924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93">
      <a:dk1>
        <a:srgbClr val="FFFFFF"/>
      </a:dk1>
      <a:lt1>
        <a:srgbClr val="2B2B2B"/>
      </a:lt1>
      <a:dk2>
        <a:srgbClr val="FFFFFF"/>
      </a:dk2>
      <a:lt2>
        <a:srgbClr val="2B2B2B"/>
      </a:lt2>
      <a:accent1>
        <a:srgbClr val="C0392B"/>
      </a:accent1>
      <a:accent2>
        <a:srgbClr val="C0392B"/>
      </a:accent2>
      <a:accent3>
        <a:srgbClr val="CE4E41"/>
      </a:accent3>
      <a:accent4>
        <a:srgbClr val="DC6E62"/>
      </a:accent4>
      <a:accent5>
        <a:srgbClr val="E28A81"/>
      </a:accent5>
      <a:accent6>
        <a:srgbClr val="EEB7B1"/>
      </a:accent6>
      <a:hlink>
        <a:srgbClr val="5B9BD5"/>
      </a:hlink>
      <a:folHlink>
        <a:srgbClr val="70AD47"/>
      </a:folHlink>
    </a:clrScheme>
    <a:fontScheme name="Custom 6">
      <a:majorFont>
        <a:latin typeface="Playfair Displ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2245</Words>
  <Application>Microsoft Office PowerPoint</Application>
  <PresentationFormat>Widescreen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Open Sans</vt:lpstr>
      <vt:lpstr>Playfair Display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110</cp:revision>
  <dcterms:created xsi:type="dcterms:W3CDTF">2019-09-04T13:12:28Z</dcterms:created>
  <dcterms:modified xsi:type="dcterms:W3CDTF">2019-09-07T14:09:40Z</dcterms:modified>
</cp:coreProperties>
</file>