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51" d="100"/>
          <a:sy n="51" d="100"/>
        </p:scale>
        <p:origin x="105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734348" y="2830549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005811" y="2827136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277272" y="2823722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6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7511" y="2257232"/>
            <a:ext cx="2546742" cy="2546742"/>
          </a:xfrm>
          <a:custGeom>
            <a:avLst/>
            <a:gdLst>
              <a:gd name="connsiteX0" fmla="*/ 0 w 2546742"/>
              <a:gd name="connsiteY0" fmla="*/ 0 h 2546742"/>
              <a:gd name="connsiteX1" fmla="*/ 2546742 w 2546742"/>
              <a:gd name="connsiteY1" fmla="*/ 0 h 2546742"/>
              <a:gd name="connsiteX2" fmla="*/ 2546742 w 2546742"/>
              <a:gd name="connsiteY2" fmla="*/ 2546742 h 2546742"/>
              <a:gd name="connsiteX3" fmla="*/ 0 w 2546742"/>
              <a:gd name="connsiteY3" fmla="*/ 2546742 h 254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742" h="2546742">
                <a:moveTo>
                  <a:pt x="0" y="0"/>
                </a:moveTo>
                <a:lnTo>
                  <a:pt x="2546742" y="0"/>
                </a:lnTo>
                <a:lnTo>
                  <a:pt x="2546742" y="2546742"/>
                </a:lnTo>
                <a:lnTo>
                  <a:pt x="0" y="25467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2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6371" y="831149"/>
            <a:ext cx="4753279" cy="2798188"/>
          </a:xfrm>
          <a:custGeom>
            <a:avLst/>
            <a:gdLst>
              <a:gd name="connsiteX0" fmla="*/ 272432 w 4753279"/>
              <a:gd name="connsiteY0" fmla="*/ 0 h 2798188"/>
              <a:gd name="connsiteX1" fmla="*/ 4480847 w 4753279"/>
              <a:gd name="connsiteY1" fmla="*/ 0 h 2798188"/>
              <a:gd name="connsiteX2" fmla="*/ 4753279 w 4753279"/>
              <a:gd name="connsiteY2" fmla="*/ 272432 h 2798188"/>
              <a:gd name="connsiteX3" fmla="*/ 4753279 w 4753279"/>
              <a:gd name="connsiteY3" fmla="*/ 2525756 h 2798188"/>
              <a:gd name="connsiteX4" fmla="*/ 4480847 w 4753279"/>
              <a:gd name="connsiteY4" fmla="*/ 2798188 h 2798188"/>
              <a:gd name="connsiteX5" fmla="*/ 272432 w 4753279"/>
              <a:gd name="connsiteY5" fmla="*/ 2798188 h 2798188"/>
              <a:gd name="connsiteX6" fmla="*/ 0 w 4753279"/>
              <a:gd name="connsiteY6" fmla="*/ 2525756 h 2798188"/>
              <a:gd name="connsiteX7" fmla="*/ 0 w 4753279"/>
              <a:gd name="connsiteY7" fmla="*/ 272432 h 2798188"/>
              <a:gd name="connsiteX8" fmla="*/ 272432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272432" y="0"/>
                </a:moveTo>
                <a:lnTo>
                  <a:pt x="4480847" y="0"/>
                </a:lnTo>
                <a:cubicBezTo>
                  <a:pt x="4631307" y="0"/>
                  <a:pt x="4753279" y="121972"/>
                  <a:pt x="4753279" y="272432"/>
                </a:cubicBezTo>
                <a:lnTo>
                  <a:pt x="4753279" y="2525756"/>
                </a:lnTo>
                <a:cubicBezTo>
                  <a:pt x="4753279" y="2676216"/>
                  <a:pt x="4631307" y="2798188"/>
                  <a:pt x="4480847" y="2798188"/>
                </a:cubicBezTo>
                <a:lnTo>
                  <a:pt x="272432" y="2798188"/>
                </a:lnTo>
                <a:cubicBezTo>
                  <a:pt x="121972" y="2798188"/>
                  <a:pt x="0" y="2676216"/>
                  <a:pt x="0" y="2525756"/>
                </a:cubicBezTo>
                <a:lnTo>
                  <a:pt x="0" y="272432"/>
                </a:lnTo>
                <a:cubicBezTo>
                  <a:pt x="0" y="121972"/>
                  <a:pt x="121972" y="0"/>
                  <a:pt x="27243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535753" y="831149"/>
            <a:ext cx="4753279" cy="2798188"/>
          </a:xfrm>
          <a:custGeom>
            <a:avLst/>
            <a:gdLst>
              <a:gd name="connsiteX0" fmla="*/ 313369 w 4753279"/>
              <a:gd name="connsiteY0" fmla="*/ 0 h 2798188"/>
              <a:gd name="connsiteX1" fmla="*/ 4439910 w 4753279"/>
              <a:gd name="connsiteY1" fmla="*/ 0 h 2798188"/>
              <a:gd name="connsiteX2" fmla="*/ 4753279 w 4753279"/>
              <a:gd name="connsiteY2" fmla="*/ 313369 h 2798188"/>
              <a:gd name="connsiteX3" fmla="*/ 4753279 w 4753279"/>
              <a:gd name="connsiteY3" fmla="*/ 2484819 h 2798188"/>
              <a:gd name="connsiteX4" fmla="*/ 4439910 w 4753279"/>
              <a:gd name="connsiteY4" fmla="*/ 2798188 h 2798188"/>
              <a:gd name="connsiteX5" fmla="*/ 313369 w 4753279"/>
              <a:gd name="connsiteY5" fmla="*/ 2798188 h 2798188"/>
              <a:gd name="connsiteX6" fmla="*/ 0 w 4753279"/>
              <a:gd name="connsiteY6" fmla="*/ 2484819 h 2798188"/>
              <a:gd name="connsiteX7" fmla="*/ 0 w 4753279"/>
              <a:gd name="connsiteY7" fmla="*/ 313369 h 2798188"/>
              <a:gd name="connsiteX8" fmla="*/ 313369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313369" y="0"/>
                </a:moveTo>
                <a:lnTo>
                  <a:pt x="4439910" y="0"/>
                </a:lnTo>
                <a:cubicBezTo>
                  <a:pt x="4612979" y="0"/>
                  <a:pt x="4753279" y="140300"/>
                  <a:pt x="4753279" y="313369"/>
                </a:cubicBezTo>
                <a:lnTo>
                  <a:pt x="4753279" y="2484819"/>
                </a:lnTo>
                <a:cubicBezTo>
                  <a:pt x="4753279" y="2657888"/>
                  <a:pt x="4612979" y="2798188"/>
                  <a:pt x="4439910" y="2798188"/>
                </a:cubicBezTo>
                <a:lnTo>
                  <a:pt x="313369" y="2798188"/>
                </a:lnTo>
                <a:cubicBezTo>
                  <a:pt x="140300" y="2798188"/>
                  <a:pt x="0" y="2657888"/>
                  <a:pt x="0" y="2484819"/>
                </a:cubicBezTo>
                <a:lnTo>
                  <a:pt x="0" y="313369"/>
                </a:lnTo>
                <a:cubicBezTo>
                  <a:pt x="0" y="140300"/>
                  <a:pt x="140300" y="0"/>
                  <a:pt x="31336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5421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711205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496989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282773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04744" y="831149"/>
            <a:ext cx="3221456" cy="2178751"/>
          </a:xfrm>
          <a:custGeom>
            <a:avLst/>
            <a:gdLst>
              <a:gd name="connsiteX0" fmla="*/ 212123 w 3221456"/>
              <a:gd name="connsiteY0" fmla="*/ 0 h 2178751"/>
              <a:gd name="connsiteX1" fmla="*/ 3009333 w 3221456"/>
              <a:gd name="connsiteY1" fmla="*/ 0 h 2178751"/>
              <a:gd name="connsiteX2" fmla="*/ 3221456 w 3221456"/>
              <a:gd name="connsiteY2" fmla="*/ 212123 h 2178751"/>
              <a:gd name="connsiteX3" fmla="*/ 3221456 w 3221456"/>
              <a:gd name="connsiteY3" fmla="*/ 1966628 h 2178751"/>
              <a:gd name="connsiteX4" fmla="*/ 3009333 w 3221456"/>
              <a:gd name="connsiteY4" fmla="*/ 2178751 h 2178751"/>
              <a:gd name="connsiteX5" fmla="*/ 212123 w 3221456"/>
              <a:gd name="connsiteY5" fmla="*/ 2178751 h 2178751"/>
              <a:gd name="connsiteX6" fmla="*/ 0 w 3221456"/>
              <a:gd name="connsiteY6" fmla="*/ 1966628 h 2178751"/>
              <a:gd name="connsiteX7" fmla="*/ 0 w 3221456"/>
              <a:gd name="connsiteY7" fmla="*/ 212123 h 2178751"/>
              <a:gd name="connsiteX8" fmla="*/ 212123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12123" y="0"/>
                </a:moveTo>
                <a:lnTo>
                  <a:pt x="3009333" y="0"/>
                </a:lnTo>
                <a:cubicBezTo>
                  <a:pt x="3126485" y="0"/>
                  <a:pt x="3221456" y="94971"/>
                  <a:pt x="3221456" y="212123"/>
                </a:cubicBezTo>
                <a:lnTo>
                  <a:pt x="3221456" y="1966628"/>
                </a:lnTo>
                <a:cubicBezTo>
                  <a:pt x="3221456" y="2083780"/>
                  <a:pt x="3126485" y="2178751"/>
                  <a:pt x="3009333" y="2178751"/>
                </a:cubicBezTo>
                <a:lnTo>
                  <a:pt x="212123" y="2178751"/>
                </a:lnTo>
                <a:cubicBezTo>
                  <a:pt x="94971" y="2178751"/>
                  <a:pt x="0" y="2083780"/>
                  <a:pt x="0" y="1966628"/>
                </a:cubicBezTo>
                <a:lnTo>
                  <a:pt x="0" y="212123"/>
                </a:lnTo>
                <a:cubicBezTo>
                  <a:pt x="0" y="94971"/>
                  <a:pt x="94971" y="0"/>
                  <a:pt x="2121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99963" y="831149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01416" y="831149"/>
            <a:ext cx="3221456" cy="2178751"/>
          </a:xfrm>
          <a:custGeom>
            <a:avLst/>
            <a:gdLst>
              <a:gd name="connsiteX0" fmla="*/ 243998 w 3221456"/>
              <a:gd name="connsiteY0" fmla="*/ 0 h 2178751"/>
              <a:gd name="connsiteX1" fmla="*/ 2977458 w 3221456"/>
              <a:gd name="connsiteY1" fmla="*/ 0 h 2178751"/>
              <a:gd name="connsiteX2" fmla="*/ 3221456 w 3221456"/>
              <a:gd name="connsiteY2" fmla="*/ 243998 h 2178751"/>
              <a:gd name="connsiteX3" fmla="*/ 3221456 w 3221456"/>
              <a:gd name="connsiteY3" fmla="*/ 1934753 h 2178751"/>
              <a:gd name="connsiteX4" fmla="*/ 2977458 w 3221456"/>
              <a:gd name="connsiteY4" fmla="*/ 2178751 h 2178751"/>
              <a:gd name="connsiteX5" fmla="*/ 243998 w 3221456"/>
              <a:gd name="connsiteY5" fmla="*/ 2178751 h 2178751"/>
              <a:gd name="connsiteX6" fmla="*/ 0 w 3221456"/>
              <a:gd name="connsiteY6" fmla="*/ 1934753 h 2178751"/>
              <a:gd name="connsiteX7" fmla="*/ 0 w 3221456"/>
              <a:gd name="connsiteY7" fmla="*/ 243998 h 2178751"/>
              <a:gd name="connsiteX8" fmla="*/ 243998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43998" y="0"/>
                </a:moveTo>
                <a:lnTo>
                  <a:pt x="2977458" y="0"/>
                </a:lnTo>
                <a:cubicBezTo>
                  <a:pt x="3112214" y="0"/>
                  <a:pt x="3221456" y="109242"/>
                  <a:pt x="3221456" y="243998"/>
                </a:cubicBezTo>
                <a:lnTo>
                  <a:pt x="3221456" y="1934753"/>
                </a:lnTo>
                <a:cubicBezTo>
                  <a:pt x="3221456" y="2069509"/>
                  <a:pt x="3112214" y="2178751"/>
                  <a:pt x="2977458" y="2178751"/>
                </a:cubicBezTo>
                <a:lnTo>
                  <a:pt x="243998" y="2178751"/>
                </a:lnTo>
                <a:cubicBezTo>
                  <a:pt x="109242" y="2178751"/>
                  <a:pt x="0" y="2069509"/>
                  <a:pt x="0" y="1934753"/>
                </a:cubicBezTo>
                <a:lnTo>
                  <a:pt x="0" y="243998"/>
                </a:lnTo>
                <a:cubicBezTo>
                  <a:pt x="0" y="109242"/>
                  <a:pt x="109242" y="0"/>
                  <a:pt x="2439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06521" y="1780127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0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85272" y="990971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4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6727" y="3008687"/>
            <a:ext cx="2889316" cy="2148877"/>
          </a:xfrm>
          <a:custGeom>
            <a:avLst/>
            <a:gdLst>
              <a:gd name="connsiteX0" fmla="*/ 0 w 2889316"/>
              <a:gd name="connsiteY0" fmla="*/ 0 h 2148877"/>
              <a:gd name="connsiteX1" fmla="*/ 2889316 w 2889316"/>
              <a:gd name="connsiteY1" fmla="*/ 0 h 2148877"/>
              <a:gd name="connsiteX2" fmla="*/ 2889316 w 2889316"/>
              <a:gd name="connsiteY2" fmla="*/ 2148877 h 2148877"/>
              <a:gd name="connsiteX3" fmla="*/ 0 w 2889316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316" h="2148877">
                <a:moveTo>
                  <a:pt x="0" y="0"/>
                </a:moveTo>
                <a:lnTo>
                  <a:pt x="2889316" y="0"/>
                </a:lnTo>
                <a:lnTo>
                  <a:pt x="2889316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678115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00698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9726" y="919498"/>
            <a:ext cx="5167632" cy="2970259"/>
          </a:xfrm>
          <a:custGeom>
            <a:avLst/>
            <a:gdLst>
              <a:gd name="connsiteX0" fmla="*/ 0 w 5167632"/>
              <a:gd name="connsiteY0" fmla="*/ 0 h 2970259"/>
              <a:gd name="connsiteX1" fmla="*/ 5167632 w 5167632"/>
              <a:gd name="connsiteY1" fmla="*/ 0 h 2970259"/>
              <a:gd name="connsiteX2" fmla="*/ 5167632 w 5167632"/>
              <a:gd name="connsiteY2" fmla="*/ 2970259 h 2970259"/>
              <a:gd name="connsiteX3" fmla="*/ 0 w 5167632"/>
              <a:gd name="connsiteY3" fmla="*/ 2970259 h 297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32" h="2970259">
                <a:moveTo>
                  <a:pt x="0" y="0"/>
                </a:moveTo>
                <a:lnTo>
                  <a:pt x="5167632" y="0"/>
                </a:lnTo>
                <a:lnTo>
                  <a:pt x="5167632" y="2970259"/>
                </a:lnTo>
                <a:lnTo>
                  <a:pt x="0" y="297025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060352" y="1215718"/>
            <a:ext cx="4351988" cy="3472457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4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552162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E07-39CE-4467-89AD-B2DB2FA3B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47A4B-7602-4D88-AA1C-046C7B955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3DD9-F044-4F8F-9E41-E51B6124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E6CD-4C50-4E4C-AD8B-3186C971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02A0C-D948-4631-B245-946AC13F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2150F-D5B7-4EB6-8ACE-BA78FE87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41022-9582-4C90-B237-CA85B1DD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EB1C7-0D99-401A-8F68-EB3C6D00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48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53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470445" y="943429"/>
            <a:ext cx="2729522" cy="4971141"/>
          </a:xfrm>
          <a:custGeom>
            <a:avLst/>
            <a:gdLst>
              <a:gd name="connsiteX0" fmla="*/ 0 w 2729522"/>
              <a:gd name="connsiteY0" fmla="*/ 0 h 4971141"/>
              <a:gd name="connsiteX1" fmla="*/ 2729522 w 2729522"/>
              <a:gd name="connsiteY1" fmla="*/ 0 h 4971141"/>
              <a:gd name="connsiteX2" fmla="*/ 2729522 w 2729522"/>
              <a:gd name="connsiteY2" fmla="*/ 4971141 h 4971141"/>
              <a:gd name="connsiteX3" fmla="*/ 0 w 2729522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2" h="4971141">
                <a:moveTo>
                  <a:pt x="0" y="0"/>
                </a:moveTo>
                <a:lnTo>
                  <a:pt x="2729522" y="0"/>
                </a:lnTo>
                <a:lnTo>
                  <a:pt x="2729522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8459333" y="943430"/>
            <a:ext cx="2729523" cy="4971141"/>
          </a:xfrm>
          <a:custGeom>
            <a:avLst/>
            <a:gdLst>
              <a:gd name="connsiteX0" fmla="*/ 0 w 2729523"/>
              <a:gd name="connsiteY0" fmla="*/ 0 h 4971141"/>
              <a:gd name="connsiteX1" fmla="*/ 2729523 w 2729523"/>
              <a:gd name="connsiteY1" fmla="*/ 0 h 4971141"/>
              <a:gd name="connsiteX2" fmla="*/ 2729523 w 2729523"/>
              <a:gd name="connsiteY2" fmla="*/ 4971141 h 4971141"/>
              <a:gd name="connsiteX3" fmla="*/ 0 w 2729523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3" h="4971141">
                <a:moveTo>
                  <a:pt x="0" y="0"/>
                </a:moveTo>
                <a:lnTo>
                  <a:pt x="2729523" y="0"/>
                </a:lnTo>
                <a:lnTo>
                  <a:pt x="2729523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79226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52731" y="2714173"/>
            <a:ext cx="3354732" cy="3062512"/>
          </a:xfrm>
          <a:custGeom>
            <a:avLst/>
            <a:gdLst>
              <a:gd name="connsiteX0" fmla="*/ 0 w 3354732"/>
              <a:gd name="connsiteY0" fmla="*/ 0 h 3062512"/>
              <a:gd name="connsiteX1" fmla="*/ 3354732 w 3354732"/>
              <a:gd name="connsiteY1" fmla="*/ 0 h 3062512"/>
              <a:gd name="connsiteX2" fmla="*/ 3354732 w 3354732"/>
              <a:gd name="connsiteY2" fmla="*/ 3062512 h 3062512"/>
              <a:gd name="connsiteX3" fmla="*/ 0 w 3354732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2" h="3062512">
                <a:moveTo>
                  <a:pt x="0" y="0"/>
                </a:moveTo>
                <a:lnTo>
                  <a:pt x="3354732" y="0"/>
                </a:lnTo>
                <a:lnTo>
                  <a:pt x="3354732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26237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54521" y="2143359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802985" y="112710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802985" y="366075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93588" y="1227543"/>
            <a:ext cx="4108824" cy="4263886"/>
          </a:xfrm>
          <a:custGeom>
            <a:avLst/>
            <a:gdLst>
              <a:gd name="connsiteX0" fmla="*/ 390133 w 4108824"/>
              <a:gd name="connsiteY0" fmla="*/ 0 h 4263886"/>
              <a:gd name="connsiteX1" fmla="*/ 3718691 w 4108824"/>
              <a:gd name="connsiteY1" fmla="*/ 0 h 4263886"/>
              <a:gd name="connsiteX2" fmla="*/ 4108824 w 4108824"/>
              <a:gd name="connsiteY2" fmla="*/ 390133 h 4263886"/>
              <a:gd name="connsiteX3" fmla="*/ 4108824 w 4108824"/>
              <a:gd name="connsiteY3" fmla="*/ 3873753 h 4263886"/>
              <a:gd name="connsiteX4" fmla="*/ 3718691 w 4108824"/>
              <a:gd name="connsiteY4" fmla="*/ 4263886 h 4263886"/>
              <a:gd name="connsiteX5" fmla="*/ 390133 w 4108824"/>
              <a:gd name="connsiteY5" fmla="*/ 4263886 h 4263886"/>
              <a:gd name="connsiteX6" fmla="*/ 0 w 4108824"/>
              <a:gd name="connsiteY6" fmla="*/ 3873753 h 4263886"/>
              <a:gd name="connsiteX7" fmla="*/ 0 w 4108824"/>
              <a:gd name="connsiteY7" fmla="*/ 390133 h 4263886"/>
              <a:gd name="connsiteX8" fmla="*/ 390133 w 4108824"/>
              <a:gd name="connsiteY8" fmla="*/ 0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824" h="4263886">
                <a:moveTo>
                  <a:pt x="390133" y="0"/>
                </a:moveTo>
                <a:lnTo>
                  <a:pt x="3718691" y="0"/>
                </a:lnTo>
                <a:cubicBezTo>
                  <a:pt x="3934156" y="0"/>
                  <a:pt x="4108824" y="174668"/>
                  <a:pt x="4108824" y="390133"/>
                </a:cubicBezTo>
                <a:lnTo>
                  <a:pt x="4108824" y="3873753"/>
                </a:lnTo>
                <a:cubicBezTo>
                  <a:pt x="4108824" y="4089218"/>
                  <a:pt x="3934156" y="4263886"/>
                  <a:pt x="3718691" y="4263886"/>
                </a:cubicBezTo>
                <a:lnTo>
                  <a:pt x="390133" y="4263886"/>
                </a:lnTo>
                <a:cubicBezTo>
                  <a:pt x="174668" y="4263886"/>
                  <a:pt x="0" y="4089218"/>
                  <a:pt x="0" y="3873753"/>
                </a:cubicBezTo>
                <a:lnTo>
                  <a:pt x="0" y="390133"/>
                </a:lnTo>
                <a:cubicBezTo>
                  <a:pt x="0" y="174668"/>
                  <a:pt x="174668" y="0"/>
                  <a:pt x="39013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4745" y="2933701"/>
            <a:ext cx="10207812" cy="2843478"/>
          </a:xfrm>
          <a:custGeom>
            <a:avLst/>
            <a:gdLst>
              <a:gd name="connsiteX0" fmla="*/ 269988 w 10207812"/>
              <a:gd name="connsiteY0" fmla="*/ 0 h 2843478"/>
              <a:gd name="connsiteX1" fmla="*/ 9937824 w 10207812"/>
              <a:gd name="connsiteY1" fmla="*/ 0 h 2843478"/>
              <a:gd name="connsiteX2" fmla="*/ 10207812 w 10207812"/>
              <a:gd name="connsiteY2" fmla="*/ 269988 h 2843478"/>
              <a:gd name="connsiteX3" fmla="*/ 10207812 w 10207812"/>
              <a:gd name="connsiteY3" fmla="*/ 2573490 h 2843478"/>
              <a:gd name="connsiteX4" fmla="*/ 9937824 w 10207812"/>
              <a:gd name="connsiteY4" fmla="*/ 2843478 h 2843478"/>
              <a:gd name="connsiteX5" fmla="*/ 269988 w 10207812"/>
              <a:gd name="connsiteY5" fmla="*/ 2843478 h 2843478"/>
              <a:gd name="connsiteX6" fmla="*/ 0 w 10207812"/>
              <a:gd name="connsiteY6" fmla="*/ 2573490 h 2843478"/>
              <a:gd name="connsiteX7" fmla="*/ 0 w 10207812"/>
              <a:gd name="connsiteY7" fmla="*/ 269988 h 2843478"/>
              <a:gd name="connsiteX8" fmla="*/ 269988 w 10207812"/>
              <a:gd name="connsiteY8" fmla="*/ 0 h 284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07812" h="2843478">
                <a:moveTo>
                  <a:pt x="269988" y="0"/>
                </a:moveTo>
                <a:lnTo>
                  <a:pt x="9937824" y="0"/>
                </a:lnTo>
                <a:cubicBezTo>
                  <a:pt x="10086934" y="0"/>
                  <a:pt x="10207812" y="120878"/>
                  <a:pt x="10207812" y="269988"/>
                </a:cubicBezTo>
                <a:lnTo>
                  <a:pt x="10207812" y="2573490"/>
                </a:lnTo>
                <a:cubicBezTo>
                  <a:pt x="10207812" y="2722600"/>
                  <a:pt x="10086934" y="2843478"/>
                  <a:pt x="9937824" y="2843478"/>
                </a:cubicBezTo>
                <a:lnTo>
                  <a:pt x="269988" y="2843478"/>
                </a:lnTo>
                <a:cubicBezTo>
                  <a:pt x="120878" y="2843478"/>
                  <a:pt x="0" y="2722600"/>
                  <a:pt x="0" y="2573490"/>
                </a:cubicBezTo>
                <a:lnTo>
                  <a:pt x="0" y="269988"/>
                </a:lnTo>
                <a:cubicBezTo>
                  <a:pt x="0" y="120878"/>
                  <a:pt x="120878" y="0"/>
                  <a:pt x="26998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43836" y="644395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302809" y="63941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743836" y="337249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3302808" y="3367518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1172-16AB-4097-B316-A5AA9902CCE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CE96-7E4D-4473-A739-78B87DE0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 Light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EE08D-DDE9-4185-993A-92F1339C7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31887" y="2624369"/>
            <a:ext cx="6328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 INTER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210582326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251540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94464" y="2400249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7" name="Freeform 27"/>
          <p:cNvSpPr>
            <a:spLocks noChangeArrowheads="1"/>
          </p:cNvSpPr>
          <p:nvPr/>
        </p:nvSpPr>
        <p:spPr bwMode="auto">
          <a:xfrm>
            <a:off x="11066916" y="3860695"/>
            <a:ext cx="553284" cy="553284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28"/>
          <p:cNvSpPr>
            <a:spLocks noChangeArrowheads="1"/>
          </p:cNvSpPr>
          <p:nvPr/>
        </p:nvSpPr>
        <p:spPr bwMode="auto">
          <a:xfrm>
            <a:off x="571801" y="3860695"/>
            <a:ext cx="537292" cy="553284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397204" y="977680"/>
            <a:ext cx="525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ABOUT</a:t>
            </a:r>
            <a:r>
              <a:rPr lang="en-US" sz="4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GUITAR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52139" y="133928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2139" y="977680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Type of The Guitars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955284" y="5155819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02701" y="5162155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70156" y="5168491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03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6B7BA-36EB-48E4-AE8F-797FB9D9D0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58766C-DDC9-48A5-8919-5631336F6A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E7C79B7-0D74-47D2-8B2F-FA4A72B2A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573482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404447" y="2267704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1934216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47371" y="2257233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5659" y="4580824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528662" y="4588920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Artist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301619" y="5122031"/>
            <a:ext cx="5478526" cy="94288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14253" y="5442474"/>
            <a:ext cx="1080209" cy="246385"/>
            <a:chOff x="2431510" y="2425256"/>
            <a:chExt cx="2229140" cy="508445"/>
          </a:xfrm>
        </p:grpSpPr>
        <p:sp>
          <p:nvSpPr>
            <p:cNvPr id="49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994713" y="2789395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6" name="Freeform 114"/>
          <p:cNvSpPr>
            <a:spLocks noChangeArrowheads="1"/>
          </p:cNvSpPr>
          <p:nvPr/>
        </p:nvSpPr>
        <p:spPr bwMode="auto">
          <a:xfrm>
            <a:off x="2405573" y="3035741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588417" y="5361462"/>
            <a:ext cx="760148" cy="202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09883" y="5540596"/>
            <a:ext cx="691448" cy="17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0713" y="5498435"/>
            <a:ext cx="2150687" cy="173018"/>
            <a:chOff x="4664286" y="5026135"/>
            <a:chExt cx="2150687" cy="173018"/>
          </a:xfrm>
        </p:grpSpPr>
        <p:sp>
          <p:nvSpPr>
            <p:cNvPr id="60" name="Rounded Rectangle 59"/>
            <p:cNvSpPr/>
            <p:nvPr/>
          </p:nvSpPr>
          <p:spPr>
            <a:xfrm>
              <a:off x="4664286" y="5079958"/>
              <a:ext cx="2150687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101539" y="5026135"/>
              <a:ext cx="173018" cy="173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64287" y="5079958"/>
              <a:ext cx="522556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8550049" y="2784819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9" name="Freeform 114"/>
          <p:cNvSpPr>
            <a:spLocks noChangeArrowheads="1"/>
          </p:cNvSpPr>
          <p:nvPr/>
        </p:nvSpPr>
        <p:spPr bwMode="auto">
          <a:xfrm>
            <a:off x="8960909" y="3031165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00620" y="841866"/>
            <a:ext cx="6863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ONT THE OPERA</a:t>
            </a:r>
          </a:p>
        </p:txBody>
      </p:sp>
      <p:sp>
        <p:nvSpPr>
          <p:cNvPr id="81" name="Round Same Side Corner Rectangle 8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F40E3-7FB2-422C-9692-46851002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82510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7245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04744" y="4043886"/>
            <a:ext cx="4654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PRODUCTION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HOUSE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04745" y="5131955"/>
            <a:ext cx="465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04745" y="4837978"/>
            <a:ext cx="238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Product of The Year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68796" y="4641818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Schedule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68796" y="4997193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48161" y="464577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Schedule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148161" y="500115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1" name="Freeform 38"/>
          <p:cNvSpPr>
            <a:spLocks noChangeArrowheads="1"/>
          </p:cNvSpPr>
          <p:nvPr/>
        </p:nvSpPr>
        <p:spPr bwMode="auto">
          <a:xfrm>
            <a:off x="6771084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38"/>
          <p:cNvSpPr>
            <a:spLocks noChangeArrowheads="1"/>
          </p:cNvSpPr>
          <p:nvPr/>
        </p:nvSpPr>
        <p:spPr bwMode="auto">
          <a:xfrm>
            <a:off x="9283367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C519E-9F23-4D10-9EFE-83739B8EE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10526-95C8-4669-BB2E-F7684D2D6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52688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75241" y="2045513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485803" y="2045512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296365" y="2045511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9106927" y="2045510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6206" y="982252"/>
            <a:ext cx="671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MUSIC ACTIVITIES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35172" y="4399904"/>
            <a:ext cx="1220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919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6422" y="4399904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8449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97710" y="439990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7978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88197" y="4399904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7508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F8FB3-6F54-4072-B596-923CD8B89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77782-3663-4B87-9395-550BF5FBD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BF75CA-16D2-43B4-A9C7-FDC49E7AC3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A0158A-4BD2-4D0F-9B32-73D1135E0D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793381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77210" y="3548661"/>
            <a:ext cx="309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QUOTES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50363" y="3704067"/>
            <a:ext cx="293021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like”</a:t>
            </a:r>
            <a:endParaRPr lang="id-ID" b="1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1299" y="4654866"/>
            <a:ext cx="309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3261C-8D4F-45D3-9F69-C761BC98F1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F2F5BE-C4E0-45ED-BEFF-C382321B4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AD7551C-CBC9-4BD2-A890-63370D9193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65670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3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88098" y="1196107"/>
            <a:ext cx="4347770" cy="4850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9594" y="842164"/>
            <a:ext cx="457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PLAYLIST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788098" y="1891803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8098" y="2733954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88098" y="35761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8098" y="4418256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88098" y="52604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80640" y="1343900"/>
            <a:ext cx="43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0183" y="2112823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314918" y="295407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39764" y="3795325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342168" y="463657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42970" y="5477827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06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2790" y="1325756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12790" y="153228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2790" y="2087149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12790" y="2293677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010754" y="293348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10754" y="3140011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08718" y="3779817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008718" y="398634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06682" y="462615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06682" y="48326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04646" y="5472485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004646" y="5679013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10461468" y="136965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Freeform 76"/>
          <p:cNvSpPr>
            <a:spLocks noEditPoints="1"/>
          </p:cNvSpPr>
          <p:nvPr/>
        </p:nvSpPr>
        <p:spPr bwMode="auto">
          <a:xfrm>
            <a:off x="10461468" y="213863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Freeform 76"/>
          <p:cNvSpPr>
            <a:spLocks noEditPoints="1"/>
          </p:cNvSpPr>
          <p:nvPr/>
        </p:nvSpPr>
        <p:spPr bwMode="auto">
          <a:xfrm>
            <a:off x="10461468" y="387421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Freeform 76"/>
          <p:cNvSpPr>
            <a:spLocks noEditPoints="1"/>
          </p:cNvSpPr>
          <p:nvPr/>
        </p:nvSpPr>
        <p:spPr bwMode="auto">
          <a:xfrm>
            <a:off x="10461468" y="4693189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10460040" y="550165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0382543" y="2941524"/>
            <a:ext cx="387850" cy="386346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2384 w 256"/>
              <a:gd name="T21" fmla="*/ 254993 h 256"/>
              <a:gd name="T22" fmla="*/ 243185 w 256"/>
              <a:gd name="T23" fmla="*/ 274117 h 256"/>
              <a:gd name="T24" fmla="*/ 223986 w 256"/>
              <a:gd name="T25" fmla="*/ 254993 h 256"/>
              <a:gd name="T26" fmla="*/ 223986 w 256"/>
              <a:gd name="T27" fmla="*/ 254993 h 256"/>
              <a:gd name="T28" fmla="*/ 223986 w 256"/>
              <a:gd name="T29" fmla="*/ 152996 h 256"/>
              <a:gd name="T30" fmla="*/ 223986 w 256"/>
              <a:gd name="T31" fmla="*/ 152996 h 256"/>
              <a:gd name="T32" fmla="*/ 223986 w 256"/>
              <a:gd name="T33" fmla="*/ 152996 h 256"/>
              <a:gd name="T34" fmla="*/ 243185 w 256"/>
              <a:gd name="T35" fmla="*/ 133871 h 256"/>
              <a:gd name="T36" fmla="*/ 262384 w 256"/>
              <a:gd name="T37" fmla="*/ 152996 h 256"/>
              <a:gd name="T38" fmla="*/ 262384 w 256"/>
              <a:gd name="T39" fmla="*/ 152996 h 256"/>
              <a:gd name="T40" fmla="*/ 262384 w 256"/>
              <a:gd name="T41" fmla="*/ 254993 h 256"/>
              <a:gd name="T42" fmla="*/ 262384 w 256"/>
              <a:gd name="T43" fmla="*/ 254993 h 256"/>
              <a:gd name="T44" fmla="*/ 185589 w 256"/>
              <a:gd name="T45" fmla="*/ 254993 h 256"/>
              <a:gd name="T46" fmla="*/ 166390 w 256"/>
              <a:gd name="T47" fmla="*/ 274117 h 256"/>
              <a:gd name="T48" fmla="*/ 147191 w 256"/>
              <a:gd name="T49" fmla="*/ 254993 h 256"/>
              <a:gd name="T50" fmla="*/ 147191 w 256"/>
              <a:gd name="T51" fmla="*/ 254993 h 256"/>
              <a:gd name="T52" fmla="*/ 147191 w 256"/>
              <a:gd name="T53" fmla="*/ 152996 h 256"/>
              <a:gd name="T54" fmla="*/ 147191 w 256"/>
              <a:gd name="T55" fmla="*/ 152996 h 256"/>
              <a:gd name="T56" fmla="*/ 147191 w 256"/>
              <a:gd name="T57" fmla="*/ 152996 h 256"/>
              <a:gd name="T58" fmla="*/ 166390 w 256"/>
              <a:gd name="T59" fmla="*/ 133871 h 256"/>
              <a:gd name="T60" fmla="*/ 185589 w 256"/>
              <a:gd name="T61" fmla="*/ 152996 h 256"/>
              <a:gd name="T62" fmla="*/ 185589 w 256"/>
              <a:gd name="T63" fmla="*/ 152996 h 256"/>
              <a:gd name="T64" fmla="*/ 185589 w 256"/>
              <a:gd name="T65" fmla="*/ 254993 h 256"/>
              <a:gd name="T66" fmla="*/ 185589 w 256"/>
              <a:gd name="T67" fmla="*/ 254993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4" y="160"/>
                </a:moveTo>
                <a:cubicBezTo>
                  <a:pt x="164" y="167"/>
                  <a:pt x="159" y="172"/>
                  <a:pt x="152" y="172"/>
                </a:cubicBezTo>
                <a:cubicBezTo>
                  <a:pt x="145" y="172"/>
                  <a:pt x="140" y="167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89"/>
                  <a:pt x="145" y="84"/>
                  <a:pt x="152" y="84"/>
                </a:cubicBezTo>
                <a:cubicBezTo>
                  <a:pt x="159" y="84"/>
                  <a:pt x="164" y="89"/>
                  <a:pt x="164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60"/>
                  <a:pt x="164" y="160"/>
                  <a:pt x="164" y="160"/>
                </a:cubicBezTo>
                <a:moveTo>
                  <a:pt x="116" y="160"/>
                </a:moveTo>
                <a:cubicBezTo>
                  <a:pt x="116" y="167"/>
                  <a:pt x="111" y="172"/>
                  <a:pt x="104" y="172"/>
                </a:cubicBezTo>
                <a:cubicBezTo>
                  <a:pt x="97" y="172"/>
                  <a:pt x="92" y="167"/>
                  <a:pt x="9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89"/>
                  <a:pt x="97" y="84"/>
                  <a:pt x="104" y="84"/>
                </a:cubicBezTo>
                <a:cubicBezTo>
                  <a:pt x="111" y="84"/>
                  <a:pt x="116" y="89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888871" y="5677882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Track Number</a:t>
            </a:r>
          </a:p>
        </p:txBody>
      </p:sp>
      <p:sp>
        <p:nvSpPr>
          <p:cNvPr id="98" name="Round Same Side Corner Rectangle 9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4D0B81-A375-4172-A387-D543406F2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794463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121569" y="990972"/>
            <a:ext cx="3035760" cy="4845751"/>
          </a:xfrm>
          <a:prstGeom prst="roundRect">
            <a:avLst>
              <a:gd name="adj" fmla="val 6713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034671" y="990971"/>
            <a:ext cx="3035760" cy="4845751"/>
          </a:xfrm>
          <a:prstGeom prst="roundRect">
            <a:avLst>
              <a:gd name="adj" fmla="val 95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523385" y="144941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69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0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23385" y="230543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72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3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56725" y="140276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53851" y="2231362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23385" y="306877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87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8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953851" y="299470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524735" y="3968172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91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97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955201" y="3894101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523385" y="486756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104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05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953851" y="479349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34671" y="3413846"/>
            <a:ext cx="30357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636275" y="2645300"/>
            <a:ext cx="1832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Instrument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466358" y="5115207"/>
            <a:ext cx="21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Instrument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939186" y="3705416"/>
            <a:ext cx="1226730" cy="1222042"/>
            <a:chOff x="8753127" y="3248889"/>
            <a:chExt cx="1524590" cy="1518764"/>
          </a:xfrm>
        </p:grpSpPr>
        <p:sp>
          <p:nvSpPr>
            <p:cNvPr id="110" name="Rounded Rectangle 109"/>
            <p:cNvSpPr/>
            <p:nvPr/>
          </p:nvSpPr>
          <p:spPr>
            <a:xfrm>
              <a:off x="8753127" y="3248889"/>
              <a:ext cx="1524590" cy="1518764"/>
            </a:xfrm>
            <a:prstGeom prst="roundRect">
              <a:avLst>
                <a:gd name="adj" fmla="val 135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111" name="Freeform 114"/>
            <p:cNvSpPr>
              <a:spLocks noChangeArrowheads="1"/>
            </p:cNvSpPr>
            <p:nvPr/>
          </p:nvSpPr>
          <p:spPr bwMode="auto">
            <a:xfrm>
              <a:off x="9163987" y="3495235"/>
              <a:ext cx="702870" cy="942615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Donut 15"/>
          <p:cNvSpPr/>
          <p:nvPr/>
        </p:nvSpPr>
        <p:spPr>
          <a:xfrm>
            <a:off x="9046702" y="1347380"/>
            <a:ext cx="1011698" cy="1011698"/>
          </a:xfrm>
          <a:prstGeom prst="donut">
            <a:avLst>
              <a:gd name="adj" fmla="val 60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129000" y="1587299"/>
            <a:ext cx="847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90CF9-83E6-43DD-BBA8-0A0D134E4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31518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DAD469-8036-4419-B695-84E355317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8317-52EB-40EE-9E08-4C91FB382C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01C98A-928F-479B-AD5F-48BD1C5B5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40860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46132" y="1171272"/>
            <a:ext cx="3376482" cy="420152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12605" y="1475692"/>
            <a:ext cx="206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34136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01039" y="1475692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843414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68715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20416" y="1475692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03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465997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056605" y="4931762"/>
            <a:ext cx="744993" cy="744993"/>
            <a:chOff x="382133" y="1326979"/>
            <a:chExt cx="2538862" cy="2538862"/>
          </a:xfrm>
        </p:grpSpPr>
        <p:sp>
          <p:nvSpPr>
            <p:cNvPr id="63" name="Oval 62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103260" y="5134376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33 %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815866" y="4934073"/>
            <a:ext cx="744993" cy="744993"/>
            <a:chOff x="382133" y="1326979"/>
            <a:chExt cx="2538862" cy="2538862"/>
          </a:xfrm>
        </p:grpSpPr>
        <p:sp>
          <p:nvSpPr>
            <p:cNvPr id="78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862522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9438449" y="4934073"/>
            <a:ext cx="744993" cy="744993"/>
            <a:chOff x="382133" y="1326979"/>
            <a:chExt cx="2538862" cy="2538862"/>
          </a:xfrm>
        </p:grpSpPr>
        <p:sp>
          <p:nvSpPr>
            <p:cNvPr id="102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113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485105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sp>
        <p:nvSpPr>
          <p:cNvPr id="115" name="Round Same Side Corner Rectangle 11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2476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9726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4745" y="3890763"/>
            <a:ext cx="5074981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7177" y="5079651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 STARS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163109" y="3899463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79726" y="3891768"/>
            <a:ext cx="5174755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>
            <a:off x="1785772" y="4296266"/>
            <a:ext cx="639172" cy="606966"/>
          </a:xfrm>
          <a:custGeom>
            <a:avLst/>
            <a:gdLst>
              <a:gd name="T0" fmla="*/ 401575 w 256"/>
              <a:gd name="T1" fmla="*/ 168965 h 244"/>
              <a:gd name="T2" fmla="*/ 401575 w 256"/>
              <a:gd name="T3" fmla="*/ 168965 h 244"/>
              <a:gd name="T4" fmla="*/ 299182 w 256"/>
              <a:gd name="T5" fmla="*/ 242289 h 244"/>
              <a:gd name="T6" fmla="*/ 337579 w 256"/>
              <a:gd name="T7" fmla="*/ 363434 h 244"/>
              <a:gd name="T8" fmla="*/ 339179 w 256"/>
              <a:gd name="T9" fmla="*/ 369810 h 244"/>
              <a:gd name="T10" fmla="*/ 319980 w 256"/>
              <a:gd name="T11" fmla="*/ 388938 h 244"/>
              <a:gd name="T12" fmla="*/ 308781 w 256"/>
              <a:gd name="T13" fmla="*/ 385750 h 244"/>
              <a:gd name="T14" fmla="*/ 308781 w 256"/>
              <a:gd name="T15" fmla="*/ 385750 h 244"/>
              <a:gd name="T16" fmla="*/ 204788 w 256"/>
              <a:gd name="T17" fmla="*/ 310832 h 244"/>
              <a:gd name="T18" fmla="*/ 100794 w 256"/>
              <a:gd name="T19" fmla="*/ 385750 h 244"/>
              <a:gd name="T20" fmla="*/ 100794 w 256"/>
              <a:gd name="T21" fmla="*/ 385750 h 244"/>
              <a:gd name="T22" fmla="*/ 89595 w 256"/>
              <a:gd name="T23" fmla="*/ 388938 h 244"/>
              <a:gd name="T24" fmla="*/ 70396 w 256"/>
              <a:gd name="T25" fmla="*/ 369810 h 244"/>
              <a:gd name="T26" fmla="*/ 71996 w 256"/>
              <a:gd name="T27" fmla="*/ 363434 h 244"/>
              <a:gd name="T28" fmla="*/ 110393 w 256"/>
              <a:gd name="T29" fmla="*/ 242289 h 244"/>
              <a:gd name="T30" fmla="*/ 8000 w 256"/>
              <a:gd name="T31" fmla="*/ 168965 h 244"/>
              <a:gd name="T32" fmla="*/ 8000 w 256"/>
              <a:gd name="T33" fmla="*/ 168965 h 244"/>
              <a:gd name="T34" fmla="*/ 0 w 256"/>
              <a:gd name="T35" fmla="*/ 153025 h 244"/>
              <a:gd name="T36" fmla="*/ 19199 w 256"/>
              <a:gd name="T37" fmla="*/ 133897 h 244"/>
              <a:gd name="T38" fmla="*/ 147191 w 256"/>
              <a:gd name="T39" fmla="*/ 133897 h 244"/>
              <a:gd name="T40" fmla="*/ 187189 w 256"/>
              <a:gd name="T41" fmla="*/ 12752 h 244"/>
              <a:gd name="T42" fmla="*/ 204788 w 256"/>
              <a:gd name="T43" fmla="*/ 0 h 244"/>
              <a:gd name="T44" fmla="*/ 222386 w 256"/>
              <a:gd name="T45" fmla="*/ 12752 h 244"/>
              <a:gd name="T46" fmla="*/ 262384 w 256"/>
              <a:gd name="T47" fmla="*/ 133897 h 244"/>
              <a:gd name="T48" fmla="*/ 390376 w 256"/>
              <a:gd name="T49" fmla="*/ 133897 h 244"/>
              <a:gd name="T50" fmla="*/ 409575 w 256"/>
              <a:gd name="T51" fmla="*/ 153025 h 244"/>
              <a:gd name="T52" fmla="*/ 401575 w 256"/>
              <a:gd name="T53" fmla="*/ 168965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370982" y="1283538"/>
            <a:ext cx="443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GUEEST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STARS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7" y="4368917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6" y="4926614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70982" y="2404508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Service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70982" y="2759883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25354" y="2408466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Stars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25354" y="2763841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91545" y="4349234"/>
            <a:ext cx="2056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 these new sweet enough”</a:t>
            </a:r>
            <a:endParaRPr lang="id-ID" sz="1100" b="1" i="1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6079726" y="3903356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 Same Side Corner Rectangle 8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DD9A0-7A43-4EDC-A4E6-C5F153769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25806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46">
            <a:extLst>
              <a:ext uri="{FF2B5EF4-FFF2-40B4-BE49-F238E27FC236}">
                <a16:creationId xmlns:a16="http://schemas.microsoft.com/office/drawing/2014/main" id="{B8509FBC-8596-4F6A-A054-01B501639A60}"/>
              </a:ext>
            </a:extLst>
          </p:cNvPr>
          <p:cNvSpPr/>
          <p:nvPr/>
        </p:nvSpPr>
        <p:spPr>
          <a:xfrm rot="5400000">
            <a:off x="1959127" y="2918972"/>
            <a:ext cx="1764917" cy="1788940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Pentagon 47">
            <a:extLst>
              <a:ext uri="{FF2B5EF4-FFF2-40B4-BE49-F238E27FC236}">
                <a16:creationId xmlns:a16="http://schemas.microsoft.com/office/drawing/2014/main" id="{A50C3D02-A886-4857-8B55-EBCC3E9934C4}"/>
              </a:ext>
            </a:extLst>
          </p:cNvPr>
          <p:cNvSpPr/>
          <p:nvPr/>
        </p:nvSpPr>
        <p:spPr>
          <a:xfrm rot="5400000">
            <a:off x="4248245" y="2918973"/>
            <a:ext cx="1764917" cy="1788939"/>
          </a:xfrm>
          <a:prstGeom prst="fram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53A25BFB-F083-41D9-BE43-AE39A7F8BB70}"/>
              </a:ext>
            </a:extLst>
          </p:cNvPr>
          <p:cNvSpPr txBox="1">
            <a:spLocks/>
          </p:cNvSpPr>
          <p:nvPr/>
        </p:nvSpPr>
        <p:spPr>
          <a:xfrm>
            <a:off x="1635680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Pentagon 47">
            <a:extLst>
              <a:ext uri="{FF2B5EF4-FFF2-40B4-BE49-F238E27FC236}">
                <a16:creationId xmlns:a16="http://schemas.microsoft.com/office/drawing/2014/main" id="{11849A67-B0F9-4B67-8F40-374E7F8F51B6}"/>
              </a:ext>
            </a:extLst>
          </p:cNvPr>
          <p:cNvSpPr/>
          <p:nvPr/>
        </p:nvSpPr>
        <p:spPr>
          <a:xfrm rot="5400000">
            <a:off x="6473491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170B47-BD52-48A1-B831-35964E89AE84}"/>
              </a:ext>
            </a:extLst>
          </p:cNvPr>
          <p:cNvSpPr/>
          <p:nvPr/>
        </p:nvSpPr>
        <p:spPr>
          <a:xfrm>
            <a:off x="4534361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519FC2-F391-4B98-9E28-44262DD59702}"/>
              </a:ext>
            </a:extLst>
          </p:cNvPr>
          <p:cNvSpPr/>
          <p:nvPr/>
        </p:nvSpPr>
        <p:spPr>
          <a:xfrm>
            <a:off x="6759608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A348D9-FA29-42C3-91A0-2767ABBD32AA}"/>
              </a:ext>
            </a:extLst>
          </p:cNvPr>
          <p:cNvSpPr/>
          <p:nvPr/>
        </p:nvSpPr>
        <p:spPr>
          <a:xfrm>
            <a:off x="2245243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69DE856A-C55D-4147-93C0-36ECE61BB398}"/>
              </a:ext>
            </a:extLst>
          </p:cNvPr>
          <p:cNvSpPr txBox="1">
            <a:spLocks/>
          </p:cNvSpPr>
          <p:nvPr/>
        </p:nvSpPr>
        <p:spPr>
          <a:xfrm>
            <a:off x="4010098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Текст 2">
            <a:extLst>
              <a:ext uri="{FF2B5EF4-FFF2-40B4-BE49-F238E27FC236}">
                <a16:creationId xmlns:a16="http://schemas.microsoft.com/office/drawing/2014/main" id="{7C769515-7796-41C2-9375-4262081ACE0D}"/>
              </a:ext>
            </a:extLst>
          </p:cNvPr>
          <p:cNvSpPr txBox="1">
            <a:spLocks/>
          </p:cNvSpPr>
          <p:nvPr/>
        </p:nvSpPr>
        <p:spPr>
          <a:xfrm>
            <a:off x="6313571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Pentagon 47">
            <a:extLst>
              <a:ext uri="{FF2B5EF4-FFF2-40B4-BE49-F238E27FC236}">
                <a16:creationId xmlns:a16="http://schemas.microsoft.com/office/drawing/2014/main" id="{C091146A-3FA1-4F6D-A7F5-3FA7C9C6EC4F}"/>
              </a:ext>
            </a:extLst>
          </p:cNvPr>
          <p:cNvSpPr/>
          <p:nvPr/>
        </p:nvSpPr>
        <p:spPr>
          <a:xfrm rot="5400000">
            <a:off x="8762609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D8365-C956-4B5F-B596-E43EEF1D5686}"/>
              </a:ext>
            </a:extLst>
          </p:cNvPr>
          <p:cNvSpPr/>
          <p:nvPr/>
        </p:nvSpPr>
        <p:spPr>
          <a:xfrm>
            <a:off x="9048726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04C46A18-CA01-4AEE-AE6A-061F9B1C6A96}"/>
              </a:ext>
            </a:extLst>
          </p:cNvPr>
          <p:cNvSpPr txBox="1">
            <a:spLocks/>
          </p:cNvSpPr>
          <p:nvPr/>
        </p:nvSpPr>
        <p:spPr>
          <a:xfrm>
            <a:off x="8453635" y="4837409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59D37658-2CD2-4955-94A6-5C90AEC916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41924" y="3513701"/>
            <a:ext cx="599322" cy="599482"/>
            <a:chOff x="1947" y="269"/>
            <a:chExt cx="3783" cy="3784"/>
          </a:xfrm>
          <a:solidFill>
            <a:schemeClr val="accent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A7415E0-4E34-4A56-AE39-ADC0C7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420"/>
              <a:ext cx="3783" cy="1688"/>
            </a:xfrm>
            <a:custGeom>
              <a:avLst/>
              <a:gdLst>
                <a:gd name="T0" fmla="*/ 0 w 3783"/>
                <a:gd name="T1" fmla="*/ 0 h 1688"/>
                <a:gd name="T2" fmla="*/ 1224 w 3783"/>
                <a:gd name="T3" fmla="*/ 653 h 1688"/>
                <a:gd name="T4" fmla="*/ 1241 w 3783"/>
                <a:gd name="T5" fmla="*/ 662 h 1688"/>
                <a:gd name="T6" fmla="*/ 1734 w 3783"/>
                <a:gd name="T7" fmla="*/ 662 h 1688"/>
                <a:gd name="T8" fmla="*/ 1734 w 3783"/>
                <a:gd name="T9" fmla="*/ 820 h 1688"/>
                <a:gd name="T10" fmla="*/ 2049 w 3783"/>
                <a:gd name="T11" fmla="*/ 820 h 1688"/>
                <a:gd name="T12" fmla="*/ 2049 w 3783"/>
                <a:gd name="T13" fmla="*/ 662 h 1688"/>
                <a:gd name="T14" fmla="*/ 2541 w 3783"/>
                <a:gd name="T15" fmla="*/ 662 h 1688"/>
                <a:gd name="T16" fmla="*/ 3783 w 3783"/>
                <a:gd name="T17" fmla="*/ 0 h 1688"/>
                <a:gd name="T18" fmla="*/ 3783 w 3783"/>
                <a:gd name="T19" fmla="*/ 1688 h 1688"/>
                <a:gd name="T20" fmla="*/ 0 w 3783"/>
                <a:gd name="T21" fmla="*/ 1688 h 1688"/>
                <a:gd name="T22" fmla="*/ 0 w 3783"/>
                <a:gd name="T23" fmla="*/ 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3" h="1688">
                  <a:moveTo>
                    <a:pt x="0" y="0"/>
                  </a:moveTo>
                  <a:lnTo>
                    <a:pt x="1224" y="653"/>
                  </a:lnTo>
                  <a:lnTo>
                    <a:pt x="1241" y="662"/>
                  </a:lnTo>
                  <a:lnTo>
                    <a:pt x="1734" y="662"/>
                  </a:lnTo>
                  <a:lnTo>
                    <a:pt x="1734" y="820"/>
                  </a:lnTo>
                  <a:lnTo>
                    <a:pt x="2049" y="820"/>
                  </a:lnTo>
                  <a:lnTo>
                    <a:pt x="2049" y="662"/>
                  </a:lnTo>
                  <a:lnTo>
                    <a:pt x="2541" y="662"/>
                  </a:lnTo>
                  <a:lnTo>
                    <a:pt x="3783" y="0"/>
                  </a:lnTo>
                  <a:lnTo>
                    <a:pt x="3783" y="1688"/>
                  </a:lnTo>
                  <a:lnTo>
                    <a:pt x="0" y="16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01608C6-F8F4-4519-9878-A68FD5D5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269"/>
              <a:ext cx="3783" cy="1656"/>
            </a:xfrm>
            <a:custGeom>
              <a:avLst/>
              <a:gdLst>
                <a:gd name="T0" fmla="*/ 1397 w 3783"/>
                <a:gd name="T1" fmla="*/ 161 h 1656"/>
                <a:gd name="T2" fmla="*/ 1363 w 3783"/>
                <a:gd name="T3" fmla="*/ 182 h 1656"/>
                <a:gd name="T4" fmla="*/ 1342 w 3783"/>
                <a:gd name="T5" fmla="*/ 216 h 1656"/>
                <a:gd name="T6" fmla="*/ 1340 w 3783"/>
                <a:gd name="T7" fmla="*/ 395 h 1656"/>
                <a:gd name="T8" fmla="*/ 2444 w 3783"/>
                <a:gd name="T9" fmla="*/ 238 h 1656"/>
                <a:gd name="T10" fmla="*/ 2432 w 3783"/>
                <a:gd name="T11" fmla="*/ 198 h 1656"/>
                <a:gd name="T12" fmla="*/ 2404 w 3783"/>
                <a:gd name="T13" fmla="*/ 169 h 1656"/>
                <a:gd name="T14" fmla="*/ 2365 w 3783"/>
                <a:gd name="T15" fmla="*/ 159 h 1656"/>
                <a:gd name="T16" fmla="*/ 1418 w 3783"/>
                <a:gd name="T17" fmla="*/ 0 h 1656"/>
                <a:gd name="T18" fmla="*/ 2402 w 3783"/>
                <a:gd name="T19" fmla="*/ 4 h 1656"/>
                <a:gd name="T20" fmla="*/ 2472 w 3783"/>
                <a:gd name="T21" fmla="*/ 27 h 1656"/>
                <a:gd name="T22" fmla="*/ 2531 w 3783"/>
                <a:gd name="T23" fmla="*/ 70 h 1656"/>
                <a:gd name="T24" fmla="*/ 2574 w 3783"/>
                <a:gd name="T25" fmla="*/ 129 h 1656"/>
                <a:gd name="T26" fmla="*/ 2597 w 3783"/>
                <a:gd name="T27" fmla="*/ 199 h 1656"/>
                <a:gd name="T28" fmla="*/ 2601 w 3783"/>
                <a:gd name="T29" fmla="*/ 395 h 1656"/>
                <a:gd name="T30" fmla="*/ 3783 w 3783"/>
                <a:gd name="T31" fmla="*/ 973 h 1656"/>
                <a:gd name="T32" fmla="*/ 2049 w 3783"/>
                <a:gd name="T33" fmla="*/ 1656 h 1656"/>
                <a:gd name="T34" fmla="*/ 2036 w 3783"/>
                <a:gd name="T35" fmla="*/ 1595 h 1656"/>
                <a:gd name="T36" fmla="*/ 2003 w 3783"/>
                <a:gd name="T37" fmla="*/ 1545 h 1656"/>
                <a:gd name="T38" fmla="*/ 1953 w 3783"/>
                <a:gd name="T39" fmla="*/ 1510 h 1656"/>
                <a:gd name="T40" fmla="*/ 1892 w 3783"/>
                <a:gd name="T41" fmla="*/ 1499 h 1656"/>
                <a:gd name="T42" fmla="*/ 1830 w 3783"/>
                <a:gd name="T43" fmla="*/ 1510 h 1656"/>
                <a:gd name="T44" fmla="*/ 1781 w 3783"/>
                <a:gd name="T45" fmla="*/ 1545 h 1656"/>
                <a:gd name="T46" fmla="*/ 1746 w 3783"/>
                <a:gd name="T47" fmla="*/ 1595 h 1656"/>
                <a:gd name="T48" fmla="*/ 1734 w 3783"/>
                <a:gd name="T49" fmla="*/ 1656 h 1656"/>
                <a:gd name="T50" fmla="*/ 0 w 3783"/>
                <a:gd name="T51" fmla="*/ 973 h 1656"/>
                <a:gd name="T52" fmla="*/ 1182 w 3783"/>
                <a:gd name="T53" fmla="*/ 395 h 1656"/>
                <a:gd name="T54" fmla="*/ 1185 w 3783"/>
                <a:gd name="T55" fmla="*/ 199 h 1656"/>
                <a:gd name="T56" fmla="*/ 1208 w 3783"/>
                <a:gd name="T57" fmla="*/ 129 h 1656"/>
                <a:gd name="T58" fmla="*/ 1252 w 3783"/>
                <a:gd name="T59" fmla="*/ 70 h 1656"/>
                <a:gd name="T60" fmla="*/ 1310 w 3783"/>
                <a:gd name="T61" fmla="*/ 27 h 1656"/>
                <a:gd name="T62" fmla="*/ 1380 w 3783"/>
                <a:gd name="T63" fmla="*/ 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3" h="1656">
                  <a:moveTo>
                    <a:pt x="1418" y="159"/>
                  </a:moveTo>
                  <a:lnTo>
                    <a:pt x="1397" y="161"/>
                  </a:lnTo>
                  <a:lnTo>
                    <a:pt x="1379" y="169"/>
                  </a:lnTo>
                  <a:lnTo>
                    <a:pt x="1363" y="182"/>
                  </a:lnTo>
                  <a:lnTo>
                    <a:pt x="1350" y="198"/>
                  </a:lnTo>
                  <a:lnTo>
                    <a:pt x="1342" y="216"/>
                  </a:lnTo>
                  <a:lnTo>
                    <a:pt x="1340" y="238"/>
                  </a:lnTo>
                  <a:lnTo>
                    <a:pt x="1340" y="395"/>
                  </a:lnTo>
                  <a:lnTo>
                    <a:pt x="2444" y="395"/>
                  </a:lnTo>
                  <a:lnTo>
                    <a:pt x="2444" y="238"/>
                  </a:lnTo>
                  <a:lnTo>
                    <a:pt x="2440" y="216"/>
                  </a:lnTo>
                  <a:lnTo>
                    <a:pt x="2432" y="198"/>
                  </a:lnTo>
                  <a:lnTo>
                    <a:pt x="2420" y="182"/>
                  </a:lnTo>
                  <a:lnTo>
                    <a:pt x="2404" y="169"/>
                  </a:lnTo>
                  <a:lnTo>
                    <a:pt x="2385" y="161"/>
                  </a:lnTo>
                  <a:lnTo>
                    <a:pt x="2365" y="159"/>
                  </a:lnTo>
                  <a:lnTo>
                    <a:pt x="1418" y="159"/>
                  </a:lnTo>
                  <a:close/>
                  <a:moveTo>
                    <a:pt x="1418" y="0"/>
                  </a:moveTo>
                  <a:lnTo>
                    <a:pt x="2365" y="0"/>
                  </a:lnTo>
                  <a:lnTo>
                    <a:pt x="2402" y="4"/>
                  </a:lnTo>
                  <a:lnTo>
                    <a:pt x="2439" y="13"/>
                  </a:lnTo>
                  <a:lnTo>
                    <a:pt x="2472" y="27"/>
                  </a:lnTo>
                  <a:lnTo>
                    <a:pt x="2503" y="46"/>
                  </a:lnTo>
                  <a:lnTo>
                    <a:pt x="2531" y="70"/>
                  </a:lnTo>
                  <a:lnTo>
                    <a:pt x="2555" y="98"/>
                  </a:lnTo>
                  <a:lnTo>
                    <a:pt x="2574" y="129"/>
                  </a:lnTo>
                  <a:lnTo>
                    <a:pt x="2588" y="162"/>
                  </a:lnTo>
                  <a:lnTo>
                    <a:pt x="2597" y="199"/>
                  </a:lnTo>
                  <a:lnTo>
                    <a:pt x="2601" y="238"/>
                  </a:lnTo>
                  <a:lnTo>
                    <a:pt x="2601" y="395"/>
                  </a:lnTo>
                  <a:lnTo>
                    <a:pt x="3783" y="395"/>
                  </a:lnTo>
                  <a:lnTo>
                    <a:pt x="3783" y="973"/>
                  </a:lnTo>
                  <a:lnTo>
                    <a:pt x="2502" y="1656"/>
                  </a:lnTo>
                  <a:lnTo>
                    <a:pt x="2049" y="1656"/>
                  </a:lnTo>
                  <a:lnTo>
                    <a:pt x="2046" y="1624"/>
                  </a:lnTo>
                  <a:lnTo>
                    <a:pt x="2036" y="1595"/>
                  </a:lnTo>
                  <a:lnTo>
                    <a:pt x="2023" y="1567"/>
                  </a:lnTo>
                  <a:lnTo>
                    <a:pt x="2003" y="1545"/>
                  </a:lnTo>
                  <a:lnTo>
                    <a:pt x="1979" y="1525"/>
                  </a:lnTo>
                  <a:lnTo>
                    <a:pt x="1953" y="1510"/>
                  </a:lnTo>
                  <a:lnTo>
                    <a:pt x="1923" y="1501"/>
                  </a:lnTo>
                  <a:lnTo>
                    <a:pt x="1892" y="1499"/>
                  </a:lnTo>
                  <a:lnTo>
                    <a:pt x="1860" y="1501"/>
                  </a:lnTo>
                  <a:lnTo>
                    <a:pt x="1830" y="1510"/>
                  </a:lnTo>
                  <a:lnTo>
                    <a:pt x="1804" y="1525"/>
                  </a:lnTo>
                  <a:lnTo>
                    <a:pt x="1781" y="1545"/>
                  </a:lnTo>
                  <a:lnTo>
                    <a:pt x="1761" y="1567"/>
                  </a:lnTo>
                  <a:lnTo>
                    <a:pt x="1746" y="1595"/>
                  </a:lnTo>
                  <a:lnTo>
                    <a:pt x="1737" y="1624"/>
                  </a:lnTo>
                  <a:lnTo>
                    <a:pt x="1734" y="1656"/>
                  </a:lnTo>
                  <a:lnTo>
                    <a:pt x="1280" y="1656"/>
                  </a:lnTo>
                  <a:lnTo>
                    <a:pt x="0" y="973"/>
                  </a:lnTo>
                  <a:lnTo>
                    <a:pt x="0" y="395"/>
                  </a:lnTo>
                  <a:lnTo>
                    <a:pt x="1182" y="395"/>
                  </a:lnTo>
                  <a:lnTo>
                    <a:pt x="1182" y="238"/>
                  </a:lnTo>
                  <a:lnTo>
                    <a:pt x="1185" y="199"/>
                  </a:lnTo>
                  <a:lnTo>
                    <a:pt x="1194" y="162"/>
                  </a:lnTo>
                  <a:lnTo>
                    <a:pt x="1208" y="129"/>
                  </a:lnTo>
                  <a:lnTo>
                    <a:pt x="1228" y="98"/>
                  </a:lnTo>
                  <a:lnTo>
                    <a:pt x="1252" y="70"/>
                  </a:lnTo>
                  <a:lnTo>
                    <a:pt x="1279" y="46"/>
                  </a:lnTo>
                  <a:lnTo>
                    <a:pt x="1310" y="27"/>
                  </a:lnTo>
                  <a:lnTo>
                    <a:pt x="1343" y="13"/>
                  </a:lnTo>
                  <a:lnTo>
                    <a:pt x="1380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188056A5-4279-470A-BF7E-90E7D02C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44"/>
              <a:ext cx="711" cy="709"/>
            </a:xfrm>
            <a:custGeom>
              <a:avLst/>
              <a:gdLst>
                <a:gd name="T0" fmla="*/ 0 w 711"/>
                <a:gd name="T1" fmla="*/ 0 h 709"/>
                <a:gd name="T2" fmla="*/ 306 w 711"/>
                <a:gd name="T3" fmla="*/ 0 h 709"/>
                <a:gd name="T4" fmla="*/ 711 w 711"/>
                <a:gd name="T5" fmla="*/ 354 h 709"/>
                <a:gd name="T6" fmla="*/ 306 w 711"/>
                <a:gd name="T7" fmla="*/ 709 h 709"/>
                <a:gd name="T8" fmla="*/ 0 w 711"/>
                <a:gd name="T9" fmla="*/ 709 h 709"/>
                <a:gd name="T10" fmla="*/ 0 w 711"/>
                <a:gd name="T1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1" h="709">
                  <a:moveTo>
                    <a:pt x="0" y="0"/>
                  </a:moveTo>
                  <a:lnTo>
                    <a:pt x="306" y="0"/>
                  </a:lnTo>
                  <a:lnTo>
                    <a:pt x="711" y="354"/>
                  </a:lnTo>
                  <a:lnTo>
                    <a:pt x="306" y="709"/>
                  </a:lnTo>
                  <a:lnTo>
                    <a:pt x="0" y="7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7A5A9F0-C0CB-46B1-B00A-68838A35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" y="3344"/>
              <a:ext cx="1970" cy="70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56C15604-57F9-4234-8591-CC6EF69B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344"/>
              <a:ext cx="749" cy="709"/>
            </a:xfrm>
            <a:custGeom>
              <a:avLst/>
              <a:gdLst>
                <a:gd name="T0" fmla="*/ 354 w 749"/>
                <a:gd name="T1" fmla="*/ 0 h 709"/>
                <a:gd name="T2" fmla="*/ 749 w 749"/>
                <a:gd name="T3" fmla="*/ 0 h 709"/>
                <a:gd name="T4" fmla="*/ 749 w 749"/>
                <a:gd name="T5" fmla="*/ 709 h 709"/>
                <a:gd name="T6" fmla="*/ 354 w 749"/>
                <a:gd name="T7" fmla="*/ 709 h 709"/>
                <a:gd name="T8" fmla="*/ 306 w 749"/>
                <a:gd name="T9" fmla="*/ 706 h 709"/>
                <a:gd name="T10" fmla="*/ 260 w 749"/>
                <a:gd name="T11" fmla="*/ 696 h 709"/>
                <a:gd name="T12" fmla="*/ 217 w 749"/>
                <a:gd name="T13" fmla="*/ 681 h 709"/>
                <a:gd name="T14" fmla="*/ 175 w 749"/>
                <a:gd name="T15" fmla="*/ 661 h 709"/>
                <a:gd name="T16" fmla="*/ 138 w 749"/>
                <a:gd name="T17" fmla="*/ 634 h 709"/>
                <a:gd name="T18" fmla="*/ 104 w 749"/>
                <a:gd name="T19" fmla="*/ 605 h 709"/>
                <a:gd name="T20" fmla="*/ 73 w 749"/>
                <a:gd name="T21" fmla="*/ 571 h 709"/>
                <a:gd name="T22" fmla="*/ 48 w 749"/>
                <a:gd name="T23" fmla="*/ 533 h 709"/>
                <a:gd name="T24" fmla="*/ 27 w 749"/>
                <a:gd name="T25" fmla="*/ 492 h 709"/>
                <a:gd name="T26" fmla="*/ 12 w 749"/>
                <a:gd name="T27" fmla="*/ 449 h 709"/>
                <a:gd name="T28" fmla="*/ 3 w 749"/>
                <a:gd name="T29" fmla="*/ 403 h 709"/>
                <a:gd name="T30" fmla="*/ 0 w 749"/>
                <a:gd name="T31" fmla="*/ 354 h 709"/>
                <a:gd name="T32" fmla="*/ 3 w 749"/>
                <a:gd name="T33" fmla="*/ 306 h 709"/>
                <a:gd name="T34" fmla="*/ 12 w 749"/>
                <a:gd name="T35" fmla="*/ 260 h 709"/>
                <a:gd name="T36" fmla="*/ 27 w 749"/>
                <a:gd name="T37" fmla="*/ 217 h 709"/>
                <a:gd name="T38" fmla="*/ 48 w 749"/>
                <a:gd name="T39" fmla="*/ 176 h 709"/>
                <a:gd name="T40" fmla="*/ 73 w 749"/>
                <a:gd name="T41" fmla="*/ 138 h 709"/>
                <a:gd name="T42" fmla="*/ 104 w 749"/>
                <a:gd name="T43" fmla="*/ 103 h 709"/>
                <a:gd name="T44" fmla="*/ 138 w 749"/>
                <a:gd name="T45" fmla="*/ 73 h 709"/>
                <a:gd name="T46" fmla="*/ 175 w 749"/>
                <a:gd name="T47" fmla="*/ 48 h 709"/>
                <a:gd name="T48" fmla="*/ 217 w 749"/>
                <a:gd name="T49" fmla="*/ 28 h 709"/>
                <a:gd name="T50" fmla="*/ 260 w 749"/>
                <a:gd name="T51" fmla="*/ 13 h 709"/>
                <a:gd name="T52" fmla="*/ 306 w 749"/>
                <a:gd name="T53" fmla="*/ 3 h 709"/>
                <a:gd name="T54" fmla="*/ 354 w 749"/>
                <a:gd name="T5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9" h="709">
                  <a:moveTo>
                    <a:pt x="354" y="0"/>
                  </a:moveTo>
                  <a:lnTo>
                    <a:pt x="749" y="0"/>
                  </a:lnTo>
                  <a:lnTo>
                    <a:pt x="749" y="709"/>
                  </a:lnTo>
                  <a:lnTo>
                    <a:pt x="354" y="709"/>
                  </a:lnTo>
                  <a:lnTo>
                    <a:pt x="306" y="706"/>
                  </a:lnTo>
                  <a:lnTo>
                    <a:pt x="260" y="696"/>
                  </a:lnTo>
                  <a:lnTo>
                    <a:pt x="217" y="681"/>
                  </a:lnTo>
                  <a:lnTo>
                    <a:pt x="175" y="661"/>
                  </a:lnTo>
                  <a:lnTo>
                    <a:pt x="138" y="634"/>
                  </a:lnTo>
                  <a:lnTo>
                    <a:pt x="104" y="605"/>
                  </a:lnTo>
                  <a:lnTo>
                    <a:pt x="73" y="571"/>
                  </a:lnTo>
                  <a:lnTo>
                    <a:pt x="48" y="533"/>
                  </a:lnTo>
                  <a:lnTo>
                    <a:pt x="27" y="492"/>
                  </a:lnTo>
                  <a:lnTo>
                    <a:pt x="12" y="449"/>
                  </a:lnTo>
                  <a:lnTo>
                    <a:pt x="3" y="403"/>
                  </a:lnTo>
                  <a:lnTo>
                    <a:pt x="0" y="354"/>
                  </a:lnTo>
                  <a:lnTo>
                    <a:pt x="3" y="306"/>
                  </a:lnTo>
                  <a:lnTo>
                    <a:pt x="12" y="260"/>
                  </a:lnTo>
                  <a:lnTo>
                    <a:pt x="27" y="217"/>
                  </a:lnTo>
                  <a:lnTo>
                    <a:pt x="48" y="176"/>
                  </a:lnTo>
                  <a:lnTo>
                    <a:pt x="73" y="138"/>
                  </a:lnTo>
                  <a:lnTo>
                    <a:pt x="104" y="103"/>
                  </a:lnTo>
                  <a:lnTo>
                    <a:pt x="138" y="73"/>
                  </a:lnTo>
                  <a:lnTo>
                    <a:pt x="175" y="48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0" name="Group 499"/>
          <p:cNvGrpSpPr>
            <a:grpSpLocks noChangeAspect="1"/>
          </p:cNvGrpSpPr>
          <p:nvPr/>
        </p:nvGrpSpPr>
        <p:grpSpPr bwMode="auto">
          <a:xfrm>
            <a:off x="9378292" y="3555475"/>
            <a:ext cx="533550" cy="500964"/>
            <a:chOff x="991" y="2209"/>
            <a:chExt cx="2063" cy="1937"/>
          </a:xfrm>
          <a:solidFill>
            <a:schemeClr val="accent4"/>
          </a:solidFill>
        </p:grpSpPr>
        <p:sp>
          <p:nvSpPr>
            <p:cNvPr id="21" name="Freeform 501"/>
            <p:cNvSpPr>
              <a:spLocks/>
            </p:cNvSpPr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02"/>
            <p:cNvSpPr>
              <a:spLocks/>
            </p:cNvSpPr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3"/>
            <p:cNvSpPr>
              <a:spLocks/>
            </p:cNvSpPr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4"/>
            <p:cNvSpPr>
              <a:spLocks/>
            </p:cNvSpPr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507"/>
          <p:cNvGrpSpPr>
            <a:grpSpLocks noChangeAspect="1"/>
          </p:cNvGrpSpPr>
          <p:nvPr/>
        </p:nvGrpSpPr>
        <p:grpSpPr bwMode="auto">
          <a:xfrm>
            <a:off x="7135514" y="3531975"/>
            <a:ext cx="603500" cy="547966"/>
            <a:chOff x="1643" y="1628"/>
            <a:chExt cx="2054" cy="1865"/>
          </a:xfrm>
          <a:solidFill>
            <a:schemeClr val="accent4"/>
          </a:solidFill>
        </p:grpSpPr>
        <p:sp>
          <p:nvSpPr>
            <p:cNvPr id="40" name="Freeform 509"/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10"/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1"/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2"/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3"/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4"/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517"/>
          <p:cNvGrpSpPr>
            <a:grpSpLocks noChangeAspect="1"/>
          </p:cNvGrpSpPr>
          <p:nvPr/>
        </p:nvGrpSpPr>
        <p:grpSpPr bwMode="auto">
          <a:xfrm>
            <a:off x="4834920" y="3555591"/>
            <a:ext cx="593802" cy="500732"/>
            <a:chOff x="626" y="1305"/>
            <a:chExt cx="2048" cy="1727"/>
          </a:xfrm>
          <a:solidFill>
            <a:schemeClr val="accent2"/>
          </a:solidFill>
        </p:grpSpPr>
        <p:sp>
          <p:nvSpPr>
            <p:cNvPr id="47" name="Freeform 519"/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0"/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1"/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22"/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8" name="Round Same Side Corner Rectangle 57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0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3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5" name="Rounded Rectangle 64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3619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47381" y="1332027"/>
            <a:ext cx="422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DRUMMER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SUCCESS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41135" y="4995952"/>
            <a:ext cx="4390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34407" y="3506130"/>
            <a:ext cx="4135986" cy="1325297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814216" y="4666901"/>
            <a:ext cx="1655754" cy="3290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69070" y="4688175"/>
            <a:ext cx="154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Nickname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30819" y="2439743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16406" y="3707113"/>
            <a:ext cx="353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“The latest new round in an ongoing debate over global-warming“</a:t>
            </a:r>
          </a:p>
        </p:txBody>
      </p:sp>
      <p:sp>
        <p:nvSpPr>
          <p:cNvPr id="6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02E5F-E065-469F-A342-0663B8C577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63395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3">
            <a:extLst>
              <a:ext uri="{FF2B5EF4-FFF2-40B4-BE49-F238E27FC236}">
                <a16:creationId xmlns:a16="http://schemas.microsoft.com/office/drawing/2014/main" id="{2F54FB76-6F14-4AC7-A91C-9FAAB04ABDDB}"/>
              </a:ext>
            </a:extLst>
          </p:cNvPr>
          <p:cNvSpPr>
            <a:spLocks/>
          </p:cNvSpPr>
          <p:nvPr/>
        </p:nvSpPr>
        <p:spPr bwMode="auto">
          <a:xfrm>
            <a:off x="8645197" y="271073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94B253E-399E-4697-A442-618D4FE10602}"/>
              </a:ext>
            </a:extLst>
          </p:cNvPr>
          <p:cNvSpPr>
            <a:spLocks/>
          </p:cNvSpPr>
          <p:nvPr/>
        </p:nvSpPr>
        <p:spPr bwMode="auto">
          <a:xfrm>
            <a:off x="8645197" y="356004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4C7925C-6009-4490-BB97-BC503F587D58}"/>
              </a:ext>
            </a:extLst>
          </p:cNvPr>
          <p:cNvSpPr>
            <a:spLocks/>
          </p:cNvSpPr>
          <p:nvPr/>
        </p:nvSpPr>
        <p:spPr bwMode="auto">
          <a:xfrm>
            <a:off x="10579371" y="356004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16C5DBD-8540-4EE6-A5E8-021081489779}"/>
              </a:ext>
            </a:extLst>
          </p:cNvPr>
          <p:cNvSpPr>
            <a:spLocks/>
          </p:cNvSpPr>
          <p:nvPr/>
        </p:nvSpPr>
        <p:spPr bwMode="auto">
          <a:xfrm>
            <a:off x="9872696" y="236280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2B3A981-1647-46F5-A2CC-C5E01B6FE8DB}"/>
              </a:ext>
            </a:extLst>
          </p:cNvPr>
          <p:cNvSpPr>
            <a:spLocks/>
          </p:cNvSpPr>
          <p:nvPr/>
        </p:nvSpPr>
        <p:spPr bwMode="auto">
          <a:xfrm>
            <a:off x="8993132" y="426671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985697-EC4F-4BCC-A95D-545C2E58AC16}"/>
              </a:ext>
            </a:extLst>
          </p:cNvPr>
          <p:cNvSpPr>
            <a:spLocks/>
          </p:cNvSpPr>
          <p:nvPr/>
        </p:nvSpPr>
        <p:spPr bwMode="auto">
          <a:xfrm>
            <a:off x="9023387" y="236280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95D71D7-2FC1-403E-BCDA-979E3855BCE1}"/>
              </a:ext>
            </a:extLst>
          </p:cNvPr>
          <p:cNvSpPr>
            <a:spLocks/>
          </p:cNvSpPr>
          <p:nvPr/>
        </p:nvSpPr>
        <p:spPr bwMode="auto">
          <a:xfrm>
            <a:off x="9872696" y="426671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CF09E9EE-103D-4EF9-951A-6E38FA4FA3F0}"/>
              </a:ext>
            </a:extLst>
          </p:cNvPr>
          <p:cNvSpPr>
            <a:spLocks/>
          </p:cNvSpPr>
          <p:nvPr/>
        </p:nvSpPr>
        <p:spPr bwMode="auto">
          <a:xfrm>
            <a:off x="10549116" y="271073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CEC902B1-CD86-4B65-B030-ADEE46D15349}"/>
              </a:ext>
            </a:extLst>
          </p:cNvPr>
          <p:cNvSpPr>
            <a:spLocks/>
          </p:cNvSpPr>
          <p:nvPr/>
        </p:nvSpPr>
        <p:spPr bwMode="auto">
          <a:xfrm>
            <a:off x="8898044" y="288794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40E29649-0DEC-4066-B337-4AB9E2DA7CE7}"/>
              </a:ext>
            </a:extLst>
          </p:cNvPr>
          <p:cNvSpPr>
            <a:spLocks/>
          </p:cNvSpPr>
          <p:nvPr/>
        </p:nvSpPr>
        <p:spPr bwMode="auto">
          <a:xfrm>
            <a:off x="9872696" y="261564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E95166CA-84CA-4C51-936F-773B5F182BCF}"/>
              </a:ext>
            </a:extLst>
          </p:cNvPr>
          <p:cNvSpPr>
            <a:spLocks/>
          </p:cNvSpPr>
          <p:nvPr/>
        </p:nvSpPr>
        <p:spPr bwMode="auto">
          <a:xfrm>
            <a:off x="8893722" y="356004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F3BEB0EE-CA10-4D15-89AC-03187462549B}"/>
              </a:ext>
            </a:extLst>
          </p:cNvPr>
          <p:cNvSpPr>
            <a:spLocks/>
          </p:cNvSpPr>
          <p:nvPr/>
        </p:nvSpPr>
        <p:spPr bwMode="auto">
          <a:xfrm>
            <a:off x="10402162" y="356004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54509589-DBBA-42E9-840D-2F11A0B0CFF9}"/>
              </a:ext>
            </a:extLst>
          </p:cNvPr>
          <p:cNvSpPr>
            <a:spLocks/>
          </p:cNvSpPr>
          <p:nvPr/>
        </p:nvSpPr>
        <p:spPr bwMode="auto">
          <a:xfrm>
            <a:off x="9202758" y="261564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3523F14-9250-4121-B431-AB105374FA66}"/>
              </a:ext>
            </a:extLst>
          </p:cNvPr>
          <p:cNvSpPr>
            <a:spLocks/>
          </p:cNvSpPr>
          <p:nvPr/>
        </p:nvSpPr>
        <p:spPr bwMode="auto">
          <a:xfrm>
            <a:off x="10369746" y="288794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891B4EFA-3EF7-47AC-9920-7A227E5D94B6}"/>
              </a:ext>
            </a:extLst>
          </p:cNvPr>
          <p:cNvSpPr>
            <a:spLocks/>
          </p:cNvSpPr>
          <p:nvPr/>
        </p:nvSpPr>
        <p:spPr bwMode="auto">
          <a:xfrm>
            <a:off x="9872696" y="408951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58AB4CE2-C2C1-44D2-B451-15B28ACCB5D5}"/>
              </a:ext>
            </a:extLst>
          </p:cNvPr>
          <p:cNvSpPr>
            <a:spLocks/>
          </p:cNvSpPr>
          <p:nvPr/>
        </p:nvSpPr>
        <p:spPr bwMode="auto">
          <a:xfrm>
            <a:off x="9170341" y="408951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1181136" y="4267514"/>
            <a:ext cx="712011" cy="7120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2011613" y="4108960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1223593" y="4438853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1181136" y="2732968"/>
            <a:ext cx="712011" cy="7120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2031321" y="2574414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1223593" y="290430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7361122C-CAC8-471F-ABF7-51E12BC3ED7B}"/>
              </a:ext>
            </a:extLst>
          </p:cNvPr>
          <p:cNvSpPr>
            <a:spLocks/>
          </p:cNvSpPr>
          <p:nvPr/>
        </p:nvSpPr>
        <p:spPr bwMode="auto">
          <a:xfrm>
            <a:off x="5645616" y="273018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19A9BFF8-E3C6-46DD-AFFA-EB0BA938B8A6}"/>
              </a:ext>
            </a:extLst>
          </p:cNvPr>
          <p:cNvSpPr>
            <a:spLocks/>
          </p:cNvSpPr>
          <p:nvPr/>
        </p:nvSpPr>
        <p:spPr bwMode="auto">
          <a:xfrm>
            <a:off x="5645616" y="357949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0ADBBEDB-360D-4071-836C-6255775B6E06}"/>
              </a:ext>
            </a:extLst>
          </p:cNvPr>
          <p:cNvSpPr>
            <a:spLocks/>
          </p:cNvSpPr>
          <p:nvPr/>
        </p:nvSpPr>
        <p:spPr bwMode="auto">
          <a:xfrm>
            <a:off x="7579790" y="357949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89197ECA-960E-46B5-9A70-A61E699B2334}"/>
              </a:ext>
            </a:extLst>
          </p:cNvPr>
          <p:cNvSpPr>
            <a:spLocks/>
          </p:cNvSpPr>
          <p:nvPr/>
        </p:nvSpPr>
        <p:spPr bwMode="auto">
          <a:xfrm>
            <a:off x="6873115" y="238225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9" name="Freeform 17">
            <a:extLst>
              <a:ext uri="{FF2B5EF4-FFF2-40B4-BE49-F238E27FC236}">
                <a16:creationId xmlns:a16="http://schemas.microsoft.com/office/drawing/2014/main" id="{09CE2FCF-F14F-433A-B6E7-2C873F06FA85}"/>
              </a:ext>
            </a:extLst>
          </p:cNvPr>
          <p:cNvSpPr>
            <a:spLocks/>
          </p:cNvSpPr>
          <p:nvPr/>
        </p:nvSpPr>
        <p:spPr bwMode="auto">
          <a:xfrm>
            <a:off x="5993551" y="428616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A77D3109-4DB0-4F3B-B69B-18173A18D012}"/>
              </a:ext>
            </a:extLst>
          </p:cNvPr>
          <p:cNvSpPr>
            <a:spLocks/>
          </p:cNvSpPr>
          <p:nvPr/>
        </p:nvSpPr>
        <p:spPr bwMode="auto">
          <a:xfrm>
            <a:off x="6023806" y="238225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B00E526D-3028-40C7-ACFB-EF282DB515B1}"/>
              </a:ext>
            </a:extLst>
          </p:cNvPr>
          <p:cNvSpPr>
            <a:spLocks/>
          </p:cNvSpPr>
          <p:nvPr/>
        </p:nvSpPr>
        <p:spPr bwMode="auto">
          <a:xfrm>
            <a:off x="6873115" y="428616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id="{2FEE2BD0-5393-41FC-86EC-213911D4E58B}"/>
              </a:ext>
            </a:extLst>
          </p:cNvPr>
          <p:cNvSpPr>
            <a:spLocks/>
          </p:cNvSpPr>
          <p:nvPr/>
        </p:nvSpPr>
        <p:spPr bwMode="auto">
          <a:xfrm>
            <a:off x="7549535" y="273018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id="{417C18B0-B54E-4045-9D06-84896C3CC85B}"/>
              </a:ext>
            </a:extLst>
          </p:cNvPr>
          <p:cNvSpPr>
            <a:spLocks/>
          </p:cNvSpPr>
          <p:nvPr/>
        </p:nvSpPr>
        <p:spPr bwMode="auto">
          <a:xfrm>
            <a:off x="5898463" y="290739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id="{7C5EB864-0E6E-40D6-8C6E-EDD1C6EEAB75}"/>
              </a:ext>
            </a:extLst>
          </p:cNvPr>
          <p:cNvSpPr>
            <a:spLocks/>
          </p:cNvSpPr>
          <p:nvPr/>
        </p:nvSpPr>
        <p:spPr bwMode="auto">
          <a:xfrm>
            <a:off x="6873115" y="263509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id="{C1CC8CA0-1F22-4531-9A7A-E4DA4A43BDB6}"/>
              </a:ext>
            </a:extLst>
          </p:cNvPr>
          <p:cNvSpPr>
            <a:spLocks/>
          </p:cNvSpPr>
          <p:nvPr/>
        </p:nvSpPr>
        <p:spPr bwMode="auto">
          <a:xfrm>
            <a:off x="5894141" y="357949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8" name="Freeform 24">
            <a:extLst>
              <a:ext uri="{FF2B5EF4-FFF2-40B4-BE49-F238E27FC236}">
                <a16:creationId xmlns:a16="http://schemas.microsoft.com/office/drawing/2014/main" id="{08261764-E062-4B7E-9062-BAB438125801}"/>
              </a:ext>
            </a:extLst>
          </p:cNvPr>
          <p:cNvSpPr>
            <a:spLocks/>
          </p:cNvSpPr>
          <p:nvPr/>
        </p:nvSpPr>
        <p:spPr bwMode="auto">
          <a:xfrm>
            <a:off x="7402581" y="357949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5BDF3EB0-2C4D-4410-B9E9-709771D41E72}"/>
              </a:ext>
            </a:extLst>
          </p:cNvPr>
          <p:cNvSpPr>
            <a:spLocks/>
          </p:cNvSpPr>
          <p:nvPr/>
        </p:nvSpPr>
        <p:spPr bwMode="auto">
          <a:xfrm>
            <a:off x="6203177" y="263509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4819D95C-1FC3-4B21-88E1-5494A12FF2B5}"/>
              </a:ext>
            </a:extLst>
          </p:cNvPr>
          <p:cNvSpPr>
            <a:spLocks/>
          </p:cNvSpPr>
          <p:nvPr/>
        </p:nvSpPr>
        <p:spPr bwMode="auto">
          <a:xfrm>
            <a:off x="7370165" y="290739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1" name="Freeform 27">
            <a:extLst>
              <a:ext uri="{FF2B5EF4-FFF2-40B4-BE49-F238E27FC236}">
                <a16:creationId xmlns:a16="http://schemas.microsoft.com/office/drawing/2014/main" id="{10605838-2364-45DA-8DE0-7B769052A2CA}"/>
              </a:ext>
            </a:extLst>
          </p:cNvPr>
          <p:cNvSpPr>
            <a:spLocks/>
          </p:cNvSpPr>
          <p:nvPr/>
        </p:nvSpPr>
        <p:spPr bwMode="auto">
          <a:xfrm>
            <a:off x="6873115" y="410896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2" name="Freeform 28">
            <a:extLst>
              <a:ext uri="{FF2B5EF4-FFF2-40B4-BE49-F238E27FC236}">
                <a16:creationId xmlns:a16="http://schemas.microsoft.com/office/drawing/2014/main" id="{045A577B-3817-4FF6-BD1F-2189F109032C}"/>
              </a:ext>
            </a:extLst>
          </p:cNvPr>
          <p:cNvSpPr>
            <a:spLocks/>
          </p:cNvSpPr>
          <p:nvPr/>
        </p:nvSpPr>
        <p:spPr bwMode="auto">
          <a:xfrm>
            <a:off x="6170760" y="410896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618212" y="5137383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573421" y="5137383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1786C9-B9DB-4EE7-85CD-C84C0DBCE6B2}"/>
              </a:ext>
            </a:extLst>
          </p:cNvPr>
          <p:cNvSpPr/>
          <p:nvPr/>
        </p:nvSpPr>
        <p:spPr>
          <a:xfrm>
            <a:off x="8573421" y="3367489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BA9612-FF2F-4930-9997-2E3E4E5808D9}"/>
              </a:ext>
            </a:extLst>
          </p:cNvPr>
          <p:cNvSpPr/>
          <p:nvPr/>
        </p:nvSpPr>
        <p:spPr>
          <a:xfrm>
            <a:off x="5592414" y="3438646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2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6" name="TextBox 5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77" name="Round Same Side Corner Rectangle 76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7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84" name="Rounded Rectangle 83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87" name="Round Same Side Corner Rectangle 86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1" name="Round Same Side Corner Rectangle 9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15439"/>
      </p:ext>
    </p:extLst>
  </p:cSld>
  <p:clrMapOvr>
    <a:masterClrMapping/>
  </p:clrMapOvr>
  <p:transition spd="slow" advClick="0" advTm="3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B917421-4B0D-4697-81FB-6D73C1BEE54A}"/>
              </a:ext>
            </a:extLst>
          </p:cNvPr>
          <p:cNvSpPr>
            <a:spLocks/>
          </p:cNvSpPr>
          <p:nvPr/>
        </p:nvSpPr>
        <p:spPr bwMode="auto">
          <a:xfrm rot="5400000">
            <a:off x="3463004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C27B28E5-C334-49B5-9AAD-F485DDBEC401}"/>
              </a:ext>
            </a:extLst>
          </p:cNvPr>
          <p:cNvSpPr>
            <a:spLocks/>
          </p:cNvSpPr>
          <p:nvPr/>
        </p:nvSpPr>
        <p:spPr bwMode="auto">
          <a:xfrm rot="5400000">
            <a:off x="2555040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DCD912-C326-4637-9305-C0285C08F3B8}"/>
              </a:ext>
            </a:extLst>
          </p:cNvPr>
          <p:cNvSpPr/>
          <p:nvPr/>
        </p:nvSpPr>
        <p:spPr>
          <a:xfrm>
            <a:off x="200168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AAA36-B4DA-409F-9388-E552F1554901}"/>
              </a:ext>
            </a:extLst>
          </p:cNvPr>
          <p:cNvSpPr/>
          <p:nvPr/>
        </p:nvSpPr>
        <p:spPr>
          <a:xfrm>
            <a:off x="2285979" y="2743580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2DC8A68-0A3E-443C-8BF0-50E83E3359D0}"/>
              </a:ext>
            </a:extLst>
          </p:cNvPr>
          <p:cNvSpPr>
            <a:spLocks/>
          </p:cNvSpPr>
          <p:nvPr/>
        </p:nvSpPr>
        <p:spPr bwMode="auto">
          <a:xfrm rot="5400000">
            <a:off x="6317272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6F5FBC80-7C75-4041-A66F-DCE33D0831EA}"/>
              </a:ext>
            </a:extLst>
          </p:cNvPr>
          <p:cNvSpPr>
            <a:spLocks/>
          </p:cNvSpPr>
          <p:nvPr/>
        </p:nvSpPr>
        <p:spPr bwMode="auto">
          <a:xfrm rot="5400000">
            <a:off x="5409308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6B2AD54-43FB-4A14-9846-4C50E814D02B}"/>
              </a:ext>
            </a:extLst>
          </p:cNvPr>
          <p:cNvSpPr>
            <a:spLocks/>
          </p:cNvSpPr>
          <p:nvPr/>
        </p:nvSpPr>
        <p:spPr bwMode="auto">
          <a:xfrm rot="5400000">
            <a:off x="9187445" y="3348746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2447D928-73C2-4F5A-A3D0-10ED3FB48F74}"/>
              </a:ext>
            </a:extLst>
          </p:cNvPr>
          <p:cNvSpPr>
            <a:spLocks/>
          </p:cNvSpPr>
          <p:nvPr/>
        </p:nvSpPr>
        <p:spPr bwMode="auto">
          <a:xfrm rot="5400000">
            <a:off x="8279481" y="1909817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40FDB2-C810-4C66-9618-336702237587}"/>
              </a:ext>
            </a:extLst>
          </p:cNvPr>
          <p:cNvSpPr/>
          <p:nvPr/>
        </p:nvSpPr>
        <p:spPr>
          <a:xfrm>
            <a:off x="495752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21DA47-5BA1-4503-A840-8375E10AE97D}"/>
              </a:ext>
            </a:extLst>
          </p:cNvPr>
          <p:cNvSpPr/>
          <p:nvPr/>
        </p:nvSpPr>
        <p:spPr>
          <a:xfrm>
            <a:off x="8060703" y="4218154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B204B6-A253-4416-ACB4-C2F96FFE01EC}"/>
              </a:ext>
            </a:extLst>
          </p:cNvPr>
          <p:cNvSpPr/>
          <p:nvPr/>
        </p:nvSpPr>
        <p:spPr>
          <a:xfrm>
            <a:off x="1700115" y="2742145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DCF833-BF45-4997-9406-BB72B04CA487}"/>
              </a:ext>
            </a:extLst>
          </p:cNvPr>
          <p:cNvSpPr/>
          <p:nvPr/>
        </p:nvSpPr>
        <p:spPr>
          <a:xfrm>
            <a:off x="5106633" y="274214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0209FB-5BE9-49A5-A25C-6F9DA1A541F0}"/>
              </a:ext>
            </a:extLst>
          </p:cNvPr>
          <p:cNvSpPr/>
          <p:nvPr/>
        </p:nvSpPr>
        <p:spPr>
          <a:xfrm>
            <a:off x="4520769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2EAE02-0E7B-45DE-A994-D47E78E0F596}"/>
              </a:ext>
            </a:extLst>
          </p:cNvPr>
          <p:cNvSpPr/>
          <p:nvPr/>
        </p:nvSpPr>
        <p:spPr>
          <a:xfrm>
            <a:off x="7927287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35C3F9-96BA-4AFF-BDFE-9AC4CD213005}"/>
              </a:ext>
            </a:extLst>
          </p:cNvPr>
          <p:cNvSpPr/>
          <p:nvPr/>
        </p:nvSpPr>
        <p:spPr>
          <a:xfrm>
            <a:off x="7341423" y="273927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5109C-F4FC-4FFB-92DF-6F5DAF067429}"/>
              </a:ext>
            </a:extLst>
          </p:cNvPr>
          <p:cNvSpPr txBox="1"/>
          <p:nvPr/>
        </p:nvSpPr>
        <p:spPr>
          <a:xfrm>
            <a:off x="1513665" y="5154765"/>
            <a:ext cx="928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A wonderful serenity has taken possession of my entire soul. of taken possession of my entire soul. of my entire soul. A wonderful serenity has taken possession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possession of my entire soul. of taken possession of my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9" name="TextBox 1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0" name="Rounded Rectangle 3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7532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49FB73-8A2D-4DA4-BB8E-47DE86439942}"/>
              </a:ext>
            </a:extLst>
          </p:cNvPr>
          <p:cNvSpPr/>
          <p:nvPr/>
        </p:nvSpPr>
        <p:spPr>
          <a:xfrm>
            <a:off x="1526664" y="2782225"/>
            <a:ext cx="2397598" cy="32992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3896-5FBD-4FA4-BB13-70E3B5CD3A82}"/>
              </a:ext>
            </a:extLst>
          </p:cNvPr>
          <p:cNvSpPr/>
          <p:nvPr/>
        </p:nvSpPr>
        <p:spPr>
          <a:xfrm>
            <a:off x="4092844" y="2782224"/>
            <a:ext cx="2397598" cy="329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49C7AB-2B86-439B-BAA3-673D956B3462}"/>
              </a:ext>
            </a:extLst>
          </p:cNvPr>
          <p:cNvSpPr txBox="1"/>
          <p:nvPr/>
        </p:nvSpPr>
        <p:spPr>
          <a:xfrm>
            <a:off x="179302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DFC162-D8C8-4DDC-9953-6ECC879ED39C}"/>
              </a:ext>
            </a:extLst>
          </p:cNvPr>
          <p:cNvSpPr txBox="1"/>
          <p:nvPr/>
        </p:nvSpPr>
        <p:spPr>
          <a:xfrm>
            <a:off x="179302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0CA1F-3448-4B79-8E37-54684EF7EB1B}"/>
              </a:ext>
            </a:extLst>
          </p:cNvPr>
          <p:cNvSpPr txBox="1"/>
          <p:nvPr/>
        </p:nvSpPr>
        <p:spPr>
          <a:xfrm>
            <a:off x="436479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C741D8-945C-4089-94FA-16475F4F2374}"/>
              </a:ext>
            </a:extLst>
          </p:cNvPr>
          <p:cNvSpPr txBox="1"/>
          <p:nvPr/>
        </p:nvSpPr>
        <p:spPr>
          <a:xfrm>
            <a:off x="436479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905417D4-9B99-4817-B59B-8BE5F15242D7}"/>
              </a:ext>
            </a:extLst>
          </p:cNvPr>
          <p:cNvSpPr txBox="1">
            <a:spLocks/>
          </p:cNvSpPr>
          <p:nvPr/>
        </p:nvSpPr>
        <p:spPr>
          <a:xfrm>
            <a:off x="7168722" y="2727718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7FCE91-C916-4087-9C38-66E9020DEBA9}"/>
              </a:ext>
            </a:extLst>
          </p:cNvPr>
          <p:cNvSpPr txBox="1"/>
          <p:nvPr/>
        </p:nvSpPr>
        <p:spPr>
          <a:xfrm>
            <a:off x="1767704" y="3140723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D40448-2C4E-437D-A64C-0233D2BC3827}"/>
              </a:ext>
            </a:extLst>
          </p:cNvPr>
          <p:cNvSpPr txBox="1"/>
          <p:nvPr/>
        </p:nvSpPr>
        <p:spPr>
          <a:xfrm>
            <a:off x="4294782" y="3136612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: Rounded Corners 55">
            <a:extLst>
              <a:ext uri="{FF2B5EF4-FFF2-40B4-BE49-F238E27FC236}">
                <a16:creationId xmlns:a16="http://schemas.microsoft.com/office/drawing/2014/main" id="{CBE4D502-C3E9-42C9-B738-16A774BB62FE}"/>
              </a:ext>
            </a:extLst>
          </p:cNvPr>
          <p:cNvSpPr/>
          <p:nvPr/>
        </p:nvSpPr>
        <p:spPr>
          <a:xfrm>
            <a:off x="1898415" y="5133509"/>
            <a:ext cx="1690605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5" name="Rectangle: Rounded Corners 55">
            <a:extLst>
              <a:ext uri="{FF2B5EF4-FFF2-40B4-BE49-F238E27FC236}">
                <a16:creationId xmlns:a16="http://schemas.microsoft.com/office/drawing/2014/main" id="{166041CC-C590-4FAF-9ACC-7102708F5054}"/>
              </a:ext>
            </a:extLst>
          </p:cNvPr>
          <p:cNvSpPr/>
          <p:nvPr/>
        </p:nvSpPr>
        <p:spPr>
          <a:xfrm>
            <a:off x="4443495" y="5133509"/>
            <a:ext cx="1735894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FC81CE74-D85A-4BB8-B40B-F8B11122D1B5}"/>
              </a:ext>
            </a:extLst>
          </p:cNvPr>
          <p:cNvSpPr txBox="1">
            <a:spLocks/>
          </p:cNvSpPr>
          <p:nvPr/>
        </p:nvSpPr>
        <p:spPr>
          <a:xfrm>
            <a:off x="7168722" y="4678923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6" name="TextBox 1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6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7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36" name="Round Same Side Corner Rectangle 3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4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96165"/>
      </p:ext>
    </p:extLst>
  </p:cSld>
  <p:clrMapOvr>
    <a:masterClrMapping/>
  </p:clrMapOvr>
  <p:transition spd="slow" advClick="0" advTm="3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4">
            <a:extLst>
              <a:ext uri="{FF2B5EF4-FFF2-40B4-BE49-F238E27FC236}">
                <a16:creationId xmlns:a16="http://schemas.microsoft.com/office/drawing/2014/main" id="{6E283261-E742-4497-B88F-98193B24CDD2}"/>
              </a:ext>
            </a:extLst>
          </p:cNvPr>
          <p:cNvSpPr>
            <a:spLocks noEditPoints="1"/>
          </p:cNvSpPr>
          <p:nvPr/>
        </p:nvSpPr>
        <p:spPr bwMode="auto">
          <a:xfrm>
            <a:off x="1258613" y="5361194"/>
            <a:ext cx="1125600" cy="314086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ExtraLight" panose="000003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70E8A7D-5F2D-49F3-9A22-C56F64CD325A}"/>
              </a:ext>
            </a:extLst>
          </p:cNvPr>
          <p:cNvGrpSpPr/>
          <p:nvPr/>
        </p:nvGrpSpPr>
        <p:grpSpPr>
          <a:xfrm>
            <a:off x="1258613" y="3202706"/>
            <a:ext cx="1125600" cy="2359401"/>
            <a:chOff x="8306872" y="2957384"/>
            <a:chExt cx="1189038" cy="2492375"/>
          </a:xfrm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E928A73-9E6F-4F29-94C0-FCBAE336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7A943FA-868F-4DDA-BA53-D032303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2B691CED-672A-4B3D-BF26-69276E109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4083D8-09AA-48FA-82DA-9DA884AC9166}"/>
              </a:ext>
            </a:extLst>
          </p:cNvPr>
          <p:cNvGrpSpPr/>
          <p:nvPr/>
        </p:nvGrpSpPr>
        <p:grpSpPr>
          <a:xfrm>
            <a:off x="2244452" y="2323568"/>
            <a:ext cx="1125600" cy="3931334"/>
            <a:chOff x="9348272" y="2028696"/>
            <a:chExt cx="1189038" cy="4152901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4306B2F6-E9FD-4F37-8B2D-0271792D1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7A65C5CA-D2BA-4FBA-9F35-7554BB39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86ED993-570F-43F6-97F0-EC7F0284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58635F-25DD-4935-814D-CBE549383B71}"/>
              </a:ext>
            </a:extLst>
          </p:cNvPr>
          <p:cNvGrpSpPr/>
          <p:nvPr/>
        </p:nvGrpSpPr>
        <p:grpSpPr>
          <a:xfrm>
            <a:off x="3231794" y="3353723"/>
            <a:ext cx="1124097" cy="2312815"/>
            <a:chOff x="10391260" y="3130421"/>
            <a:chExt cx="1187450" cy="2443163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FF86BE2B-DF54-456C-B8BF-154723E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706F0D1-A0EF-43B0-B1E4-5C3C3E05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1177CD9F-E15C-4E88-BA40-6C5AEEFA8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42CC2AD-D6A0-49CE-A05F-25FC919246E0}"/>
              </a:ext>
            </a:extLst>
          </p:cNvPr>
          <p:cNvSpPr/>
          <p:nvPr/>
        </p:nvSpPr>
        <p:spPr>
          <a:xfrm>
            <a:off x="6242214" y="3686853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2CA3B0-80FE-4E83-9126-17476F1DFF30}"/>
              </a:ext>
            </a:extLst>
          </p:cNvPr>
          <p:cNvSpPr/>
          <p:nvPr/>
        </p:nvSpPr>
        <p:spPr>
          <a:xfrm>
            <a:off x="7836110" y="3686853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5BBE38-EA54-474D-96F0-273A2D54DD5D}"/>
              </a:ext>
            </a:extLst>
          </p:cNvPr>
          <p:cNvSpPr/>
          <p:nvPr/>
        </p:nvSpPr>
        <p:spPr>
          <a:xfrm>
            <a:off x="6192086" y="2468711"/>
            <a:ext cx="431022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sweet mornings of spring taken possession of my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FCB15E-9D71-41F1-A6B2-0C00706399FC}"/>
              </a:ext>
            </a:extLst>
          </p:cNvPr>
          <p:cNvSpPr/>
          <p:nvPr/>
        </p:nvSpPr>
        <p:spPr>
          <a:xfrm>
            <a:off x="6192086" y="4479974"/>
            <a:ext cx="43102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A991B9-ACB3-4F5D-B8B1-FE2A4C0EB2B4}"/>
              </a:ext>
            </a:extLst>
          </p:cNvPr>
          <p:cNvGrpSpPr/>
          <p:nvPr/>
        </p:nvGrpSpPr>
        <p:grpSpPr>
          <a:xfrm>
            <a:off x="4269033" y="2755980"/>
            <a:ext cx="1125600" cy="3235931"/>
            <a:chOff x="9348272" y="2028696"/>
            <a:chExt cx="1189038" cy="4152901"/>
          </a:xfrm>
          <a:solidFill>
            <a:schemeClr val="accent1"/>
          </a:solidFill>
        </p:grpSpPr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EA8DFDE6-932A-4FD2-9A5E-09171A2D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5B19AD7C-C80F-4D6C-AB96-DCA9DDA7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801160AE-6723-4D48-80A3-1AD2A68B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68" name="Group 82">
            <a:extLst>
              <a:ext uri="{FF2B5EF4-FFF2-40B4-BE49-F238E27FC236}">
                <a16:creationId xmlns:a16="http://schemas.microsoft.com/office/drawing/2014/main" id="{1632E312-CC19-4841-A1DD-9849AD3DF4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6886" y="4488708"/>
            <a:ext cx="307766" cy="359540"/>
            <a:chOff x="6024" y="79"/>
            <a:chExt cx="2675" cy="3125"/>
          </a:xfrm>
          <a:solidFill>
            <a:schemeClr val="bg1"/>
          </a:solidFill>
        </p:grpSpPr>
        <p:sp>
          <p:nvSpPr>
            <p:cNvPr id="69" name="Freeform 84">
              <a:extLst>
                <a:ext uri="{FF2B5EF4-FFF2-40B4-BE49-F238E27FC236}">
                  <a16:creationId xmlns:a16="http://schemas.microsoft.com/office/drawing/2014/main" id="{5B73052D-507F-458A-9BC6-C93A33339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0" name="Freeform 85">
              <a:extLst>
                <a:ext uri="{FF2B5EF4-FFF2-40B4-BE49-F238E27FC236}">
                  <a16:creationId xmlns:a16="http://schemas.microsoft.com/office/drawing/2014/main" id="{0F8C6DC8-FB45-431C-83B4-E5F68B8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1" name="Group 101">
            <a:extLst>
              <a:ext uri="{FF2B5EF4-FFF2-40B4-BE49-F238E27FC236}">
                <a16:creationId xmlns:a16="http://schemas.microsoft.com/office/drawing/2014/main" id="{276C8E5B-D181-47C1-902F-3795E579AF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76739" y="4574936"/>
            <a:ext cx="309846" cy="309846"/>
            <a:chOff x="5052" y="-530"/>
            <a:chExt cx="3932" cy="3932"/>
          </a:xfrm>
          <a:solidFill>
            <a:schemeClr val="bg1"/>
          </a:solidFill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32932C2E-B262-49BE-AAFA-3F8AC274F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3" name="Freeform 104">
              <a:extLst>
                <a:ext uri="{FF2B5EF4-FFF2-40B4-BE49-F238E27FC236}">
                  <a16:creationId xmlns:a16="http://schemas.microsoft.com/office/drawing/2014/main" id="{74B2E93C-1D45-4353-AF5C-155F5E0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922BD299-CFC5-4E87-8871-8922F1F9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55597AAB-4A72-448B-84D4-6C82C6180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7BDEDA28-C256-45E6-8FB4-424A43D62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7" name="Group 617">
            <a:extLst>
              <a:ext uri="{FF2B5EF4-FFF2-40B4-BE49-F238E27FC236}">
                <a16:creationId xmlns:a16="http://schemas.microsoft.com/office/drawing/2014/main" id="{E51ED6B9-F442-4539-9EB1-EED7714CBC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2772" y="4586370"/>
            <a:ext cx="327078" cy="248818"/>
            <a:chOff x="1858" y="3941"/>
            <a:chExt cx="326" cy="248"/>
          </a:xfrm>
          <a:solidFill>
            <a:schemeClr val="bg1"/>
          </a:solidFill>
        </p:grpSpPr>
        <p:sp>
          <p:nvSpPr>
            <p:cNvPr id="78" name="Freeform 619">
              <a:extLst>
                <a:ext uri="{FF2B5EF4-FFF2-40B4-BE49-F238E27FC236}">
                  <a16:creationId xmlns:a16="http://schemas.microsoft.com/office/drawing/2014/main" id="{66D9A39C-ED25-4862-991D-6E199B395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9" name="Freeform 620">
              <a:extLst>
                <a:ext uri="{FF2B5EF4-FFF2-40B4-BE49-F238E27FC236}">
                  <a16:creationId xmlns:a16="http://schemas.microsoft.com/office/drawing/2014/main" id="{5B3A5E4A-22A4-4BFF-B49E-3EBD274F0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80" name="Freeform 621">
              <a:extLst>
                <a:ext uri="{FF2B5EF4-FFF2-40B4-BE49-F238E27FC236}">
                  <a16:creationId xmlns:a16="http://schemas.microsoft.com/office/drawing/2014/main" id="{FCFD5692-B94C-457A-A62B-51B3EE272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82" name="Freeform 415">
            <a:extLst>
              <a:ext uri="{FF2B5EF4-FFF2-40B4-BE49-F238E27FC236}">
                <a16:creationId xmlns:a16="http://schemas.microsoft.com/office/drawing/2014/main" id="{1A45C060-3751-4AFD-AF73-5B54C01F4867}"/>
              </a:ext>
            </a:extLst>
          </p:cNvPr>
          <p:cNvSpPr>
            <a:spLocks/>
          </p:cNvSpPr>
          <p:nvPr/>
        </p:nvSpPr>
        <p:spPr bwMode="auto">
          <a:xfrm>
            <a:off x="3438077" y="4692080"/>
            <a:ext cx="224832" cy="216704"/>
          </a:xfrm>
          <a:custGeom>
            <a:avLst/>
            <a:gdLst>
              <a:gd name="T0" fmla="*/ 594 w 3263"/>
              <a:gd name="T1" fmla="*/ 0 h 3146"/>
              <a:gd name="T2" fmla="*/ 1189 w 3263"/>
              <a:gd name="T3" fmla="*/ 595 h 3146"/>
              <a:gd name="T4" fmla="*/ 966 w 3263"/>
              <a:gd name="T5" fmla="*/ 818 h 3146"/>
              <a:gd name="T6" fmla="*/ 755 w 3263"/>
              <a:gd name="T7" fmla="*/ 608 h 3146"/>
              <a:gd name="T8" fmla="*/ 772 w 3263"/>
              <a:gd name="T9" fmla="*/ 776 h 3146"/>
              <a:gd name="T10" fmla="*/ 798 w 3263"/>
              <a:gd name="T11" fmla="*/ 939 h 3146"/>
              <a:gd name="T12" fmla="*/ 836 w 3263"/>
              <a:gd name="T13" fmla="*/ 1099 h 3146"/>
              <a:gd name="T14" fmla="*/ 883 w 3263"/>
              <a:gd name="T15" fmla="*/ 1254 h 3146"/>
              <a:gd name="T16" fmla="*/ 944 w 3263"/>
              <a:gd name="T17" fmla="*/ 1405 h 3146"/>
              <a:gd name="T18" fmla="*/ 1012 w 3263"/>
              <a:gd name="T19" fmla="*/ 1551 h 3146"/>
              <a:gd name="T20" fmla="*/ 1089 w 3263"/>
              <a:gd name="T21" fmla="*/ 1690 h 3146"/>
              <a:gd name="T22" fmla="*/ 1176 w 3263"/>
              <a:gd name="T23" fmla="*/ 1822 h 3146"/>
              <a:gd name="T24" fmla="*/ 1272 w 3263"/>
              <a:gd name="T25" fmla="*/ 1951 h 3146"/>
              <a:gd name="T26" fmla="*/ 1376 w 3263"/>
              <a:gd name="T27" fmla="*/ 2072 h 3146"/>
              <a:gd name="T28" fmla="*/ 1487 w 3263"/>
              <a:gd name="T29" fmla="*/ 2185 h 3146"/>
              <a:gd name="T30" fmla="*/ 1606 w 3263"/>
              <a:gd name="T31" fmla="*/ 2289 h 3146"/>
              <a:gd name="T32" fmla="*/ 1731 w 3263"/>
              <a:gd name="T33" fmla="*/ 2387 h 3146"/>
              <a:gd name="T34" fmla="*/ 1863 w 3263"/>
              <a:gd name="T35" fmla="*/ 2476 h 3146"/>
              <a:gd name="T36" fmla="*/ 2002 w 3263"/>
              <a:gd name="T37" fmla="*/ 2555 h 3146"/>
              <a:gd name="T38" fmla="*/ 2146 w 3263"/>
              <a:gd name="T39" fmla="*/ 2627 h 3146"/>
              <a:gd name="T40" fmla="*/ 2295 w 3263"/>
              <a:gd name="T41" fmla="*/ 2687 h 3146"/>
              <a:gd name="T42" fmla="*/ 2450 w 3263"/>
              <a:gd name="T43" fmla="*/ 2738 h 3146"/>
              <a:gd name="T44" fmla="*/ 2608 w 3263"/>
              <a:gd name="T45" fmla="*/ 2778 h 3146"/>
              <a:gd name="T46" fmla="*/ 2771 w 3263"/>
              <a:gd name="T47" fmla="*/ 2806 h 3146"/>
              <a:gd name="T48" fmla="*/ 2937 w 3263"/>
              <a:gd name="T49" fmla="*/ 2825 h 3146"/>
              <a:gd name="T50" fmla="*/ 3106 w 3263"/>
              <a:gd name="T51" fmla="*/ 2831 h 3146"/>
              <a:gd name="T52" fmla="*/ 3263 w 3263"/>
              <a:gd name="T53" fmla="*/ 2831 h 3146"/>
              <a:gd name="T54" fmla="*/ 3263 w 3263"/>
              <a:gd name="T55" fmla="*/ 3146 h 3146"/>
              <a:gd name="T56" fmla="*/ 3106 w 3263"/>
              <a:gd name="T57" fmla="*/ 3146 h 3146"/>
              <a:gd name="T58" fmla="*/ 2938 w 3263"/>
              <a:gd name="T59" fmla="*/ 3142 h 3146"/>
              <a:gd name="T60" fmla="*/ 2772 w 3263"/>
              <a:gd name="T61" fmla="*/ 3125 h 3146"/>
              <a:gd name="T62" fmla="*/ 2608 w 3263"/>
              <a:gd name="T63" fmla="*/ 3101 h 3146"/>
              <a:gd name="T64" fmla="*/ 2450 w 3263"/>
              <a:gd name="T65" fmla="*/ 3065 h 3146"/>
              <a:gd name="T66" fmla="*/ 2295 w 3263"/>
              <a:gd name="T67" fmla="*/ 3021 h 3146"/>
              <a:gd name="T68" fmla="*/ 2142 w 3263"/>
              <a:gd name="T69" fmla="*/ 2967 h 3146"/>
              <a:gd name="T70" fmla="*/ 1995 w 3263"/>
              <a:gd name="T71" fmla="*/ 2904 h 3146"/>
              <a:gd name="T72" fmla="*/ 1851 w 3263"/>
              <a:gd name="T73" fmla="*/ 2833 h 3146"/>
              <a:gd name="T74" fmla="*/ 1714 w 3263"/>
              <a:gd name="T75" fmla="*/ 2755 h 3146"/>
              <a:gd name="T76" fmla="*/ 1582 w 3263"/>
              <a:gd name="T77" fmla="*/ 2668 h 3146"/>
              <a:gd name="T78" fmla="*/ 1455 w 3263"/>
              <a:gd name="T79" fmla="*/ 2574 h 3146"/>
              <a:gd name="T80" fmla="*/ 1334 w 3263"/>
              <a:gd name="T81" fmla="*/ 2472 h 3146"/>
              <a:gd name="T82" fmla="*/ 1219 w 3263"/>
              <a:gd name="T83" fmla="*/ 2364 h 3146"/>
              <a:gd name="T84" fmla="*/ 1110 w 3263"/>
              <a:gd name="T85" fmla="*/ 2247 h 3146"/>
              <a:gd name="T86" fmla="*/ 1006 w 3263"/>
              <a:gd name="T87" fmla="*/ 2123 h 3146"/>
              <a:gd name="T88" fmla="*/ 910 w 3263"/>
              <a:gd name="T89" fmla="*/ 1992 h 3146"/>
              <a:gd name="T90" fmla="*/ 821 w 3263"/>
              <a:gd name="T91" fmla="*/ 1856 h 3146"/>
              <a:gd name="T92" fmla="*/ 742 w 3263"/>
              <a:gd name="T93" fmla="*/ 1715 h 3146"/>
              <a:gd name="T94" fmla="*/ 670 w 3263"/>
              <a:gd name="T95" fmla="*/ 1569 h 3146"/>
              <a:gd name="T96" fmla="*/ 608 w 3263"/>
              <a:gd name="T97" fmla="*/ 1418 h 3146"/>
              <a:gd name="T98" fmla="*/ 555 w 3263"/>
              <a:gd name="T99" fmla="*/ 1262 h 3146"/>
              <a:gd name="T100" fmla="*/ 511 w 3263"/>
              <a:gd name="T101" fmla="*/ 1101 h 3146"/>
              <a:gd name="T102" fmla="*/ 477 w 3263"/>
              <a:gd name="T103" fmla="*/ 939 h 3146"/>
              <a:gd name="T104" fmla="*/ 453 w 3263"/>
              <a:gd name="T105" fmla="*/ 771 h 3146"/>
              <a:gd name="T106" fmla="*/ 440 w 3263"/>
              <a:gd name="T107" fmla="*/ 601 h 3146"/>
              <a:gd name="T108" fmla="*/ 223 w 3263"/>
              <a:gd name="T109" fmla="*/ 818 h 3146"/>
              <a:gd name="T110" fmla="*/ 0 w 3263"/>
              <a:gd name="T111" fmla="*/ 595 h 3146"/>
              <a:gd name="T112" fmla="*/ 444 w 3263"/>
              <a:gd name="T113" fmla="*/ 152 h 3146"/>
              <a:gd name="T114" fmla="*/ 594 w 3263"/>
              <a:gd name="T115" fmla="*/ 0 h 3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6">
                <a:moveTo>
                  <a:pt x="594" y="0"/>
                </a:moveTo>
                <a:lnTo>
                  <a:pt x="1189" y="595"/>
                </a:lnTo>
                <a:lnTo>
                  <a:pt x="966" y="818"/>
                </a:lnTo>
                <a:lnTo>
                  <a:pt x="755" y="608"/>
                </a:lnTo>
                <a:lnTo>
                  <a:pt x="772" y="776"/>
                </a:lnTo>
                <a:lnTo>
                  <a:pt x="798" y="939"/>
                </a:lnTo>
                <a:lnTo>
                  <a:pt x="836" y="1099"/>
                </a:lnTo>
                <a:lnTo>
                  <a:pt x="883" y="1254"/>
                </a:lnTo>
                <a:lnTo>
                  <a:pt x="944" y="1405"/>
                </a:lnTo>
                <a:lnTo>
                  <a:pt x="1012" y="1551"/>
                </a:lnTo>
                <a:lnTo>
                  <a:pt x="1089" y="1690"/>
                </a:lnTo>
                <a:lnTo>
                  <a:pt x="1176" y="1822"/>
                </a:lnTo>
                <a:lnTo>
                  <a:pt x="1272" y="1951"/>
                </a:lnTo>
                <a:lnTo>
                  <a:pt x="1376" y="2072"/>
                </a:lnTo>
                <a:lnTo>
                  <a:pt x="1487" y="2185"/>
                </a:lnTo>
                <a:lnTo>
                  <a:pt x="1606" y="2289"/>
                </a:lnTo>
                <a:lnTo>
                  <a:pt x="1731" y="2387"/>
                </a:lnTo>
                <a:lnTo>
                  <a:pt x="1863" y="2476"/>
                </a:lnTo>
                <a:lnTo>
                  <a:pt x="2002" y="2555"/>
                </a:lnTo>
                <a:lnTo>
                  <a:pt x="2146" y="2627"/>
                </a:lnTo>
                <a:lnTo>
                  <a:pt x="2295" y="2687"/>
                </a:lnTo>
                <a:lnTo>
                  <a:pt x="2450" y="2738"/>
                </a:lnTo>
                <a:lnTo>
                  <a:pt x="2608" y="2778"/>
                </a:lnTo>
                <a:lnTo>
                  <a:pt x="2771" y="2806"/>
                </a:lnTo>
                <a:lnTo>
                  <a:pt x="2937" y="2825"/>
                </a:lnTo>
                <a:lnTo>
                  <a:pt x="3106" y="2831"/>
                </a:lnTo>
                <a:lnTo>
                  <a:pt x="3263" y="2831"/>
                </a:lnTo>
                <a:lnTo>
                  <a:pt x="3263" y="3146"/>
                </a:lnTo>
                <a:lnTo>
                  <a:pt x="3106" y="3146"/>
                </a:lnTo>
                <a:lnTo>
                  <a:pt x="2938" y="3142"/>
                </a:lnTo>
                <a:lnTo>
                  <a:pt x="2772" y="3125"/>
                </a:lnTo>
                <a:lnTo>
                  <a:pt x="2608" y="3101"/>
                </a:lnTo>
                <a:lnTo>
                  <a:pt x="2450" y="3065"/>
                </a:lnTo>
                <a:lnTo>
                  <a:pt x="2295" y="3021"/>
                </a:lnTo>
                <a:lnTo>
                  <a:pt x="2142" y="2967"/>
                </a:lnTo>
                <a:lnTo>
                  <a:pt x="1995" y="2904"/>
                </a:lnTo>
                <a:lnTo>
                  <a:pt x="1851" y="2833"/>
                </a:lnTo>
                <a:lnTo>
                  <a:pt x="1714" y="2755"/>
                </a:lnTo>
                <a:lnTo>
                  <a:pt x="1582" y="2668"/>
                </a:lnTo>
                <a:lnTo>
                  <a:pt x="1455" y="2574"/>
                </a:lnTo>
                <a:lnTo>
                  <a:pt x="1334" y="2472"/>
                </a:lnTo>
                <a:lnTo>
                  <a:pt x="1219" y="2364"/>
                </a:lnTo>
                <a:lnTo>
                  <a:pt x="1110" y="2247"/>
                </a:lnTo>
                <a:lnTo>
                  <a:pt x="1006" y="2123"/>
                </a:lnTo>
                <a:lnTo>
                  <a:pt x="910" y="1992"/>
                </a:lnTo>
                <a:lnTo>
                  <a:pt x="821" y="1856"/>
                </a:lnTo>
                <a:lnTo>
                  <a:pt x="742" y="1715"/>
                </a:lnTo>
                <a:lnTo>
                  <a:pt x="670" y="1569"/>
                </a:lnTo>
                <a:lnTo>
                  <a:pt x="608" y="1418"/>
                </a:lnTo>
                <a:lnTo>
                  <a:pt x="555" y="1262"/>
                </a:lnTo>
                <a:lnTo>
                  <a:pt x="511" y="1101"/>
                </a:lnTo>
                <a:lnTo>
                  <a:pt x="477" y="939"/>
                </a:lnTo>
                <a:lnTo>
                  <a:pt x="453" y="771"/>
                </a:lnTo>
                <a:lnTo>
                  <a:pt x="440" y="601"/>
                </a:lnTo>
                <a:lnTo>
                  <a:pt x="223" y="818"/>
                </a:lnTo>
                <a:lnTo>
                  <a:pt x="0" y="595"/>
                </a:lnTo>
                <a:lnTo>
                  <a:pt x="444" y="152"/>
                </a:lnTo>
                <a:lnTo>
                  <a:pt x="5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3" name="Freeform 416">
            <a:extLst>
              <a:ext uri="{FF2B5EF4-FFF2-40B4-BE49-F238E27FC236}">
                <a16:creationId xmlns:a16="http://schemas.microsoft.com/office/drawing/2014/main" id="{B33AC8F5-0FC8-4E20-A83C-9DE90A7C46CA}"/>
              </a:ext>
            </a:extLst>
          </p:cNvPr>
          <p:cNvSpPr>
            <a:spLocks/>
          </p:cNvSpPr>
          <p:nvPr/>
        </p:nvSpPr>
        <p:spPr bwMode="auto">
          <a:xfrm>
            <a:off x="3641418" y="4540952"/>
            <a:ext cx="224694" cy="216704"/>
          </a:xfrm>
          <a:custGeom>
            <a:avLst/>
            <a:gdLst>
              <a:gd name="T0" fmla="*/ 0 w 3263"/>
              <a:gd name="T1" fmla="*/ 0 h 3147"/>
              <a:gd name="T2" fmla="*/ 156 w 3263"/>
              <a:gd name="T3" fmla="*/ 0 h 3147"/>
              <a:gd name="T4" fmla="*/ 324 w 3263"/>
              <a:gd name="T5" fmla="*/ 5 h 3147"/>
              <a:gd name="T6" fmla="*/ 490 w 3263"/>
              <a:gd name="T7" fmla="*/ 22 h 3147"/>
              <a:gd name="T8" fmla="*/ 655 w 3263"/>
              <a:gd name="T9" fmla="*/ 47 h 3147"/>
              <a:gd name="T10" fmla="*/ 813 w 3263"/>
              <a:gd name="T11" fmla="*/ 83 h 3147"/>
              <a:gd name="T12" fmla="*/ 970 w 3263"/>
              <a:gd name="T13" fmla="*/ 126 h 3147"/>
              <a:gd name="T14" fmla="*/ 1121 w 3263"/>
              <a:gd name="T15" fmla="*/ 181 h 3147"/>
              <a:gd name="T16" fmla="*/ 1268 w 3263"/>
              <a:gd name="T17" fmla="*/ 243 h 3147"/>
              <a:gd name="T18" fmla="*/ 1411 w 3263"/>
              <a:gd name="T19" fmla="*/ 315 h 3147"/>
              <a:gd name="T20" fmla="*/ 1549 w 3263"/>
              <a:gd name="T21" fmla="*/ 392 h 3147"/>
              <a:gd name="T22" fmla="*/ 1681 w 3263"/>
              <a:gd name="T23" fmla="*/ 479 h 3147"/>
              <a:gd name="T24" fmla="*/ 1808 w 3263"/>
              <a:gd name="T25" fmla="*/ 574 h 3147"/>
              <a:gd name="T26" fmla="*/ 1928 w 3263"/>
              <a:gd name="T27" fmla="*/ 675 h 3147"/>
              <a:gd name="T28" fmla="*/ 2044 w 3263"/>
              <a:gd name="T29" fmla="*/ 783 h 3147"/>
              <a:gd name="T30" fmla="*/ 2153 w 3263"/>
              <a:gd name="T31" fmla="*/ 900 h 3147"/>
              <a:gd name="T32" fmla="*/ 2257 w 3263"/>
              <a:gd name="T33" fmla="*/ 1025 h 3147"/>
              <a:gd name="T34" fmla="*/ 2353 w 3263"/>
              <a:gd name="T35" fmla="*/ 1155 h 3147"/>
              <a:gd name="T36" fmla="*/ 2442 w 3263"/>
              <a:gd name="T37" fmla="*/ 1291 h 3147"/>
              <a:gd name="T38" fmla="*/ 2521 w 3263"/>
              <a:gd name="T39" fmla="*/ 1433 h 3147"/>
              <a:gd name="T40" fmla="*/ 2593 w 3263"/>
              <a:gd name="T41" fmla="*/ 1578 h 3147"/>
              <a:gd name="T42" fmla="*/ 2655 w 3263"/>
              <a:gd name="T43" fmla="*/ 1729 h 3147"/>
              <a:gd name="T44" fmla="*/ 2708 w 3263"/>
              <a:gd name="T45" fmla="*/ 1886 h 3147"/>
              <a:gd name="T46" fmla="*/ 2751 w 3263"/>
              <a:gd name="T47" fmla="*/ 2046 h 3147"/>
              <a:gd name="T48" fmla="*/ 2785 w 3263"/>
              <a:gd name="T49" fmla="*/ 2209 h 3147"/>
              <a:gd name="T50" fmla="*/ 2810 w 3263"/>
              <a:gd name="T51" fmla="*/ 2377 h 3147"/>
              <a:gd name="T52" fmla="*/ 2823 w 3263"/>
              <a:gd name="T53" fmla="*/ 2547 h 3147"/>
              <a:gd name="T54" fmla="*/ 3040 w 3263"/>
              <a:gd name="T55" fmla="*/ 2329 h 3147"/>
              <a:gd name="T56" fmla="*/ 3263 w 3263"/>
              <a:gd name="T57" fmla="*/ 2552 h 3147"/>
              <a:gd name="T58" fmla="*/ 2668 w 3263"/>
              <a:gd name="T59" fmla="*/ 3147 h 3147"/>
              <a:gd name="T60" fmla="*/ 2519 w 3263"/>
              <a:gd name="T61" fmla="*/ 3000 h 3147"/>
              <a:gd name="T62" fmla="*/ 2074 w 3263"/>
              <a:gd name="T63" fmla="*/ 2552 h 3147"/>
              <a:gd name="T64" fmla="*/ 2297 w 3263"/>
              <a:gd name="T65" fmla="*/ 2329 h 3147"/>
              <a:gd name="T66" fmla="*/ 2506 w 3263"/>
              <a:gd name="T67" fmla="*/ 2541 h 3147"/>
              <a:gd name="T68" fmla="*/ 2491 w 3263"/>
              <a:gd name="T69" fmla="*/ 2373 h 3147"/>
              <a:gd name="T70" fmla="*/ 2464 w 3263"/>
              <a:gd name="T71" fmla="*/ 2209 h 3147"/>
              <a:gd name="T72" fmla="*/ 2427 w 3263"/>
              <a:gd name="T73" fmla="*/ 2050 h 3147"/>
              <a:gd name="T74" fmla="*/ 2378 w 3263"/>
              <a:gd name="T75" fmla="*/ 1895 h 3147"/>
              <a:gd name="T76" fmla="*/ 2319 w 3263"/>
              <a:gd name="T77" fmla="*/ 1744 h 3147"/>
              <a:gd name="T78" fmla="*/ 2251 w 3263"/>
              <a:gd name="T79" fmla="*/ 1599 h 3147"/>
              <a:gd name="T80" fmla="*/ 2174 w 3263"/>
              <a:gd name="T81" fmla="*/ 1459 h 3147"/>
              <a:gd name="T82" fmla="*/ 2087 w 3263"/>
              <a:gd name="T83" fmla="*/ 1325 h 3147"/>
              <a:gd name="T84" fmla="*/ 1991 w 3263"/>
              <a:gd name="T85" fmla="*/ 1198 h 3147"/>
              <a:gd name="T86" fmla="*/ 1887 w 3263"/>
              <a:gd name="T87" fmla="*/ 1078 h 3147"/>
              <a:gd name="T88" fmla="*/ 1776 w 3263"/>
              <a:gd name="T89" fmla="*/ 964 h 3147"/>
              <a:gd name="T90" fmla="*/ 1657 w 3263"/>
              <a:gd name="T91" fmla="*/ 859 h 3147"/>
              <a:gd name="T92" fmla="*/ 1532 w 3263"/>
              <a:gd name="T93" fmla="*/ 762 h 3147"/>
              <a:gd name="T94" fmla="*/ 1400 w 3263"/>
              <a:gd name="T95" fmla="*/ 672 h 3147"/>
              <a:gd name="T96" fmla="*/ 1260 w 3263"/>
              <a:gd name="T97" fmla="*/ 592 h 3147"/>
              <a:gd name="T98" fmla="*/ 1117 w 3263"/>
              <a:gd name="T99" fmla="*/ 523 h 3147"/>
              <a:gd name="T100" fmla="*/ 968 w 3263"/>
              <a:gd name="T101" fmla="*/ 460 h 3147"/>
              <a:gd name="T102" fmla="*/ 813 w 3263"/>
              <a:gd name="T103" fmla="*/ 411 h 3147"/>
              <a:gd name="T104" fmla="*/ 655 w 3263"/>
              <a:gd name="T105" fmla="*/ 370 h 3147"/>
              <a:gd name="T106" fmla="*/ 492 w 3263"/>
              <a:gd name="T107" fmla="*/ 341 h 3147"/>
              <a:gd name="T108" fmla="*/ 326 w 3263"/>
              <a:gd name="T109" fmla="*/ 322 h 3147"/>
              <a:gd name="T110" fmla="*/ 156 w 3263"/>
              <a:gd name="T111" fmla="*/ 317 h 3147"/>
              <a:gd name="T112" fmla="*/ 0 w 3263"/>
              <a:gd name="T113" fmla="*/ 317 h 3147"/>
              <a:gd name="T114" fmla="*/ 0 w 3263"/>
              <a:gd name="T115" fmla="*/ 0 h 3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7">
                <a:moveTo>
                  <a:pt x="0" y="0"/>
                </a:moveTo>
                <a:lnTo>
                  <a:pt x="156" y="0"/>
                </a:lnTo>
                <a:lnTo>
                  <a:pt x="324" y="5"/>
                </a:lnTo>
                <a:lnTo>
                  <a:pt x="490" y="22"/>
                </a:lnTo>
                <a:lnTo>
                  <a:pt x="655" y="47"/>
                </a:lnTo>
                <a:lnTo>
                  <a:pt x="813" y="83"/>
                </a:lnTo>
                <a:lnTo>
                  <a:pt x="970" y="126"/>
                </a:lnTo>
                <a:lnTo>
                  <a:pt x="1121" y="181"/>
                </a:lnTo>
                <a:lnTo>
                  <a:pt x="1268" y="243"/>
                </a:lnTo>
                <a:lnTo>
                  <a:pt x="1411" y="315"/>
                </a:lnTo>
                <a:lnTo>
                  <a:pt x="1549" y="392"/>
                </a:lnTo>
                <a:lnTo>
                  <a:pt x="1681" y="479"/>
                </a:lnTo>
                <a:lnTo>
                  <a:pt x="1808" y="574"/>
                </a:lnTo>
                <a:lnTo>
                  <a:pt x="1928" y="675"/>
                </a:lnTo>
                <a:lnTo>
                  <a:pt x="2044" y="783"/>
                </a:lnTo>
                <a:lnTo>
                  <a:pt x="2153" y="900"/>
                </a:lnTo>
                <a:lnTo>
                  <a:pt x="2257" y="1025"/>
                </a:lnTo>
                <a:lnTo>
                  <a:pt x="2353" y="1155"/>
                </a:lnTo>
                <a:lnTo>
                  <a:pt x="2442" y="1291"/>
                </a:lnTo>
                <a:lnTo>
                  <a:pt x="2521" y="1433"/>
                </a:lnTo>
                <a:lnTo>
                  <a:pt x="2593" y="1578"/>
                </a:lnTo>
                <a:lnTo>
                  <a:pt x="2655" y="1729"/>
                </a:lnTo>
                <a:lnTo>
                  <a:pt x="2708" y="1886"/>
                </a:lnTo>
                <a:lnTo>
                  <a:pt x="2751" y="2046"/>
                </a:lnTo>
                <a:lnTo>
                  <a:pt x="2785" y="2209"/>
                </a:lnTo>
                <a:lnTo>
                  <a:pt x="2810" y="2377"/>
                </a:lnTo>
                <a:lnTo>
                  <a:pt x="2823" y="2547"/>
                </a:lnTo>
                <a:lnTo>
                  <a:pt x="3040" y="2329"/>
                </a:lnTo>
                <a:lnTo>
                  <a:pt x="3263" y="2552"/>
                </a:lnTo>
                <a:lnTo>
                  <a:pt x="2668" y="3147"/>
                </a:lnTo>
                <a:lnTo>
                  <a:pt x="2519" y="3000"/>
                </a:lnTo>
                <a:lnTo>
                  <a:pt x="2074" y="2552"/>
                </a:lnTo>
                <a:lnTo>
                  <a:pt x="2297" y="2329"/>
                </a:lnTo>
                <a:lnTo>
                  <a:pt x="2506" y="2541"/>
                </a:lnTo>
                <a:lnTo>
                  <a:pt x="2491" y="2373"/>
                </a:lnTo>
                <a:lnTo>
                  <a:pt x="2464" y="2209"/>
                </a:lnTo>
                <a:lnTo>
                  <a:pt x="2427" y="2050"/>
                </a:lnTo>
                <a:lnTo>
                  <a:pt x="2378" y="1895"/>
                </a:lnTo>
                <a:lnTo>
                  <a:pt x="2319" y="1744"/>
                </a:lnTo>
                <a:lnTo>
                  <a:pt x="2251" y="1599"/>
                </a:lnTo>
                <a:lnTo>
                  <a:pt x="2174" y="1459"/>
                </a:lnTo>
                <a:lnTo>
                  <a:pt x="2087" y="1325"/>
                </a:lnTo>
                <a:lnTo>
                  <a:pt x="1991" y="1198"/>
                </a:lnTo>
                <a:lnTo>
                  <a:pt x="1887" y="1078"/>
                </a:lnTo>
                <a:lnTo>
                  <a:pt x="1776" y="964"/>
                </a:lnTo>
                <a:lnTo>
                  <a:pt x="1657" y="859"/>
                </a:lnTo>
                <a:lnTo>
                  <a:pt x="1532" y="762"/>
                </a:lnTo>
                <a:lnTo>
                  <a:pt x="1400" y="672"/>
                </a:lnTo>
                <a:lnTo>
                  <a:pt x="1260" y="592"/>
                </a:lnTo>
                <a:lnTo>
                  <a:pt x="1117" y="523"/>
                </a:lnTo>
                <a:lnTo>
                  <a:pt x="968" y="460"/>
                </a:lnTo>
                <a:lnTo>
                  <a:pt x="813" y="411"/>
                </a:lnTo>
                <a:lnTo>
                  <a:pt x="655" y="370"/>
                </a:lnTo>
                <a:lnTo>
                  <a:pt x="492" y="341"/>
                </a:lnTo>
                <a:lnTo>
                  <a:pt x="326" y="322"/>
                </a:lnTo>
                <a:lnTo>
                  <a:pt x="156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4" name="Freeform 417">
            <a:extLst>
              <a:ext uri="{FF2B5EF4-FFF2-40B4-BE49-F238E27FC236}">
                <a16:creationId xmlns:a16="http://schemas.microsoft.com/office/drawing/2014/main" id="{11BA4115-C6AD-4A18-8195-6EF4BEF952C9}"/>
              </a:ext>
            </a:extLst>
          </p:cNvPr>
          <p:cNvSpPr>
            <a:spLocks noEditPoints="1"/>
          </p:cNvSpPr>
          <p:nvPr/>
        </p:nvSpPr>
        <p:spPr bwMode="auto">
          <a:xfrm>
            <a:off x="3546360" y="4619065"/>
            <a:ext cx="211469" cy="211744"/>
          </a:xfrm>
          <a:custGeom>
            <a:avLst/>
            <a:gdLst>
              <a:gd name="T0" fmla="*/ 2123 w 3071"/>
              <a:gd name="T1" fmla="*/ 2368 h 3074"/>
              <a:gd name="T2" fmla="*/ 2086 w 3071"/>
              <a:gd name="T3" fmla="*/ 2542 h 3074"/>
              <a:gd name="T4" fmla="*/ 2414 w 3071"/>
              <a:gd name="T5" fmla="*/ 2270 h 3074"/>
              <a:gd name="T6" fmla="*/ 1650 w 3071"/>
              <a:gd name="T7" fmla="*/ 2092 h 3074"/>
              <a:gd name="T8" fmla="*/ 1802 w 3071"/>
              <a:gd name="T9" fmla="*/ 2453 h 3074"/>
              <a:gd name="T10" fmla="*/ 1991 w 3071"/>
              <a:gd name="T11" fmla="*/ 2092 h 3074"/>
              <a:gd name="T12" fmla="*/ 1166 w 3071"/>
              <a:gd name="T13" fmla="*/ 2289 h 3074"/>
              <a:gd name="T14" fmla="*/ 1370 w 3071"/>
              <a:gd name="T15" fmla="*/ 2579 h 3074"/>
              <a:gd name="T16" fmla="*/ 534 w 3071"/>
              <a:gd name="T17" fmla="*/ 2092 h 3074"/>
              <a:gd name="T18" fmla="*/ 808 w 3071"/>
              <a:gd name="T19" fmla="*/ 2421 h 3074"/>
              <a:gd name="T20" fmla="*/ 1036 w 3071"/>
              <a:gd name="T21" fmla="*/ 2521 h 3074"/>
              <a:gd name="T22" fmla="*/ 868 w 3071"/>
              <a:gd name="T23" fmla="*/ 2189 h 3074"/>
              <a:gd name="T24" fmla="*/ 1000 w 3071"/>
              <a:gd name="T25" fmla="*/ 1316 h 3074"/>
              <a:gd name="T26" fmla="*/ 1000 w 3071"/>
              <a:gd name="T27" fmla="*/ 1760 h 3074"/>
              <a:gd name="T28" fmla="*/ 1017 w 3071"/>
              <a:gd name="T29" fmla="*/ 1214 h 3074"/>
              <a:gd name="T30" fmla="*/ 391 w 3071"/>
              <a:gd name="T31" fmla="*/ 1537 h 3074"/>
              <a:gd name="T32" fmla="*/ 781 w 3071"/>
              <a:gd name="T33" fmla="*/ 1862 h 3074"/>
              <a:gd name="T34" fmla="*/ 759 w 3071"/>
              <a:gd name="T35" fmla="*/ 1426 h 3074"/>
              <a:gd name="T36" fmla="*/ 2287 w 3071"/>
              <a:gd name="T37" fmla="*/ 1212 h 3074"/>
              <a:gd name="T38" fmla="*/ 2310 w 3071"/>
              <a:gd name="T39" fmla="*/ 1650 h 3074"/>
              <a:gd name="T40" fmla="*/ 2657 w 3071"/>
              <a:gd name="T41" fmla="*/ 1756 h 3074"/>
              <a:gd name="T42" fmla="*/ 2657 w 3071"/>
              <a:gd name="T43" fmla="*/ 1316 h 3074"/>
              <a:gd name="T44" fmla="*/ 1648 w 3071"/>
              <a:gd name="T45" fmla="*/ 1862 h 3074"/>
              <a:gd name="T46" fmla="*/ 2084 w 3071"/>
              <a:gd name="T47" fmla="*/ 1537 h 3074"/>
              <a:gd name="T48" fmla="*/ 1648 w 3071"/>
              <a:gd name="T49" fmla="*/ 1212 h 3074"/>
              <a:gd name="T50" fmla="*/ 808 w 3071"/>
              <a:gd name="T51" fmla="*/ 654 h 3074"/>
              <a:gd name="T52" fmla="*/ 534 w 3071"/>
              <a:gd name="T53" fmla="*/ 984 h 3074"/>
              <a:gd name="T54" fmla="*/ 948 w 3071"/>
              <a:gd name="T55" fmla="*/ 708 h 3074"/>
              <a:gd name="T56" fmla="*/ 1987 w 3071"/>
              <a:gd name="T57" fmla="*/ 486 h 3074"/>
              <a:gd name="T58" fmla="*/ 2163 w 3071"/>
              <a:gd name="T59" fmla="*/ 793 h 3074"/>
              <a:gd name="T60" fmla="*/ 2480 w 3071"/>
              <a:gd name="T61" fmla="*/ 891 h 3074"/>
              <a:gd name="T62" fmla="*/ 2176 w 3071"/>
              <a:gd name="T63" fmla="*/ 589 h 3074"/>
              <a:gd name="T64" fmla="*/ 1650 w 3071"/>
              <a:gd name="T65" fmla="*/ 984 h 3074"/>
              <a:gd name="T66" fmla="*/ 1853 w 3071"/>
              <a:gd name="T67" fmla="*/ 701 h 3074"/>
              <a:gd name="T68" fmla="*/ 1650 w 3071"/>
              <a:gd name="T69" fmla="*/ 442 h 3074"/>
              <a:gd name="T70" fmla="*/ 1266 w 3071"/>
              <a:gd name="T71" fmla="*/ 621 h 3074"/>
              <a:gd name="T72" fmla="*/ 1078 w 3071"/>
              <a:gd name="T73" fmla="*/ 982 h 3074"/>
              <a:gd name="T74" fmla="*/ 1668 w 3071"/>
              <a:gd name="T75" fmla="*/ 6 h 3074"/>
              <a:gd name="T76" fmla="*/ 2161 w 3071"/>
              <a:gd name="T77" fmla="*/ 134 h 3074"/>
              <a:gd name="T78" fmla="*/ 2576 w 3071"/>
              <a:gd name="T79" fmla="*/ 408 h 3074"/>
              <a:gd name="T80" fmla="*/ 2882 w 3071"/>
              <a:gd name="T81" fmla="*/ 799 h 3074"/>
              <a:gd name="T82" fmla="*/ 3048 w 3071"/>
              <a:gd name="T83" fmla="*/ 1275 h 3074"/>
              <a:gd name="T84" fmla="*/ 3048 w 3071"/>
              <a:gd name="T85" fmla="*/ 1798 h 3074"/>
              <a:gd name="T86" fmla="*/ 2882 w 3071"/>
              <a:gd name="T87" fmla="*/ 2275 h 3074"/>
              <a:gd name="T88" fmla="*/ 2576 w 3071"/>
              <a:gd name="T89" fmla="*/ 2666 h 3074"/>
              <a:gd name="T90" fmla="*/ 2161 w 3071"/>
              <a:gd name="T91" fmla="*/ 2940 h 3074"/>
              <a:gd name="T92" fmla="*/ 1668 w 3071"/>
              <a:gd name="T93" fmla="*/ 3068 h 3074"/>
              <a:gd name="T94" fmla="*/ 1148 w 3071"/>
              <a:gd name="T95" fmla="*/ 3023 h 3074"/>
              <a:gd name="T96" fmla="*/ 691 w 3071"/>
              <a:gd name="T97" fmla="*/ 2819 h 3074"/>
              <a:gd name="T98" fmla="*/ 327 w 3071"/>
              <a:gd name="T99" fmla="*/ 2483 h 3074"/>
              <a:gd name="T100" fmla="*/ 87 w 3071"/>
              <a:gd name="T101" fmla="*/ 2045 h 3074"/>
              <a:gd name="T102" fmla="*/ 0 w 3071"/>
              <a:gd name="T103" fmla="*/ 1537 h 3074"/>
              <a:gd name="T104" fmla="*/ 87 w 3071"/>
              <a:gd name="T105" fmla="*/ 1027 h 3074"/>
              <a:gd name="T106" fmla="*/ 327 w 3071"/>
              <a:gd name="T107" fmla="*/ 591 h 3074"/>
              <a:gd name="T108" fmla="*/ 691 w 3071"/>
              <a:gd name="T109" fmla="*/ 255 h 3074"/>
              <a:gd name="T110" fmla="*/ 1148 w 3071"/>
              <a:gd name="T111" fmla="*/ 49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71" h="3074">
                <a:moveTo>
                  <a:pt x="2233" y="2092"/>
                </a:moveTo>
                <a:lnTo>
                  <a:pt x="2201" y="2190"/>
                </a:lnTo>
                <a:lnTo>
                  <a:pt x="2163" y="2281"/>
                </a:lnTo>
                <a:lnTo>
                  <a:pt x="2123" y="2368"/>
                </a:lnTo>
                <a:lnTo>
                  <a:pt x="2080" y="2447"/>
                </a:lnTo>
                <a:lnTo>
                  <a:pt x="2035" y="2521"/>
                </a:lnTo>
                <a:lnTo>
                  <a:pt x="1987" y="2589"/>
                </a:lnTo>
                <a:lnTo>
                  <a:pt x="2086" y="2542"/>
                </a:lnTo>
                <a:lnTo>
                  <a:pt x="2176" y="2485"/>
                </a:lnTo>
                <a:lnTo>
                  <a:pt x="2263" y="2421"/>
                </a:lnTo>
                <a:lnTo>
                  <a:pt x="2342" y="2347"/>
                </a:lnTo>
                <a:lnTo>
                  <a:pt x="2414" y="2270"/>
                </a:lnTo>
                <a:lnTo>
                  <a:pt x="2480" y="2183"/>
                </a:lnTo>
                <a:lnTo>
                  <a:pt x="2535" y="2092"/>
                </a:lnTo>
                <a:lnTo>
                  <a:pt x="2233" y="2092"/>
                </a:lnTo>
                <a:close/>
                <a:moveTo>
                  <a:pt x="1650" y="2092"/>
                </a:moveTo>
                <a:lnTo>
                  <a:pt x="1650" y="2634"/>
                </a:lnTo>
                <a:lnTo>
                  <a:pt x="1699" y="2581"/>
                </a:lnTo>
                <a:lnTo>
                  <a:pt x="1750" y="2521"/>
                </a:lnTo>
                <a:lnTo>
                  <a:pt x="1802" y="2453"/>
                </a:lnTo>
                <a:lnTo>
                  <a:pt x="1853" y="2375"/>
                </a:lnTo>
                <a:lnTo>
                  <a:pt x="1902" y="2291"/>
                </a:lnTo>
                <a:lnTo>
                  <a:pt x="1950" y="2196"/>
                </a:lnTo>
                <a:lnTo>
                  <a:pt x="1991" y="2092"/>
                </a:lnTo>
                <a:lnTo>
                  <a:pt x="1650" y="2092"/>
                </a:lnTo>
                <a:close/>
                <a:moveTo>
                  <a:pt x="1080" y="2092"/>
                </a:moveTo>
                <a:lnTo>
                  <a:pt x="1121" y="2194"/>
                </a:lnTo>
                <a:lnTo>
                  <a:pt x="1166" y="2289"/>
                </a:lnTo>
                <a:lnTo>
                  <a:pt x="1217" y="2374"/>
                </a:lnTo>
                <a:lnTo>
                  <a:pt x="1268" y="2451"/>
                </a:lnTo>
                <a:lnTo>
                  <a:pt x="1319" y="2519"/>
                </a:lnTo>
                <a:lnTo>
                  <a:pt x="1370" y="2579"/>
                </a:lnTo>
                <a:lnTo>
                  <a:pt x="1419" y="2632"/>
                </a:lnTo>
                <a:lnTo>
                  <a:pt x="1419" y="2092"/>
                </a:lnTo>
                <a:lnTo>
                  <a:pt x="1080" y="2092"/>
                </a:lnTo>
                <a:close/>
                <a:moveTo>
                  <a:pt x="534" y="2092"/>
                </a:moveTo>
                <a:lnTo>
                  <a:pt x="591" y="2183"/>
                </a:lnTo>
                <a:lnTo>
                  <a:pt x="655" y="2270"/>
                </a:lnTo>
                <a:lnTo>
                  <a:pt x="729" y="2347"/>
                </a:lnTo>
                <a:lnTo>
                  <a:pt x="808" y="2421"/>
                </a:lnTo>
                <a:lnTo>
                  <a:pt x="893" y="2485"/>
                </a:lnTo>
                <a:lnTo>
                  <a:pt x="985" y="2542"/>
                </a:lnTo>
                <a:lnTo>
                  <a:pt x="1082" y="2589"/>
                </a:lnTo>
                <a:lnTo>
                  <a:pt x="1036" y="2521"/>
                </a:lnTo>
                <a:lnTo>
                  <a:pt x="991" y="2447"/>
                </a:lnTo>
                <a:lnTo>
                  <a:pt x="948" y="2366"/>
                </a:lnTo>
                <a:lnTo>
                  <a:pt x="906" y="2281"/>
                </a:lnTo>
                <a:lnTo>
                  <a:pt x="868" y="2189"/>
                </a:lnTo>
                <a:lnTo>
                  <a:pt x="836" y="2092"/>
                </a:lnTo>
                <a:lnTo>
                  <a:pt x="534" y="2092"/>
                </a:lnTo>
                <a:close/>
                <a:moveTo>
                  <a:pt x="1017" y="1214"/>
                </a:moveTo>
                <a:lnTo>
                  <a:pt x="1000" y="1316"/>
                </a:lnTo>
                <a:lnTo>
                  <a:pt x="989" y="1424"/>
                </a:lnTo>
                <a:lnTo>
                  <a:pt x="985" y="1537"/>
                </a:lnTo>
                <a:lnTo>
                  <a:pt x="989" y="1652"/>
                </a:lnTo>
                <a:lnTo>
                  <a:pt x="1000" y="1760"/>
                </a:lnTo>
                <a:lnTo>
                  <a:pt x="1017" y="1862"/>
                </a:lnTo>
                <a:lnTo>
                  <a:pt x="1419" y="1862"/>
                </a:lnTo>
                <a:lnTo>
                  <a:pt x="1419" y="1214"/>
                </a:lnTo>
                <a:lnTo>
                  <a:pt x="1017" y="1214"/>
                </a:lnTo>
                <a:close/>
                <a:moveTo>
                  <a:pt x="438" y="1214"/>
                </a:moveTo>
                <a:lnTo>
                  <a:pt x="412" y="1318"/>
                </a:lnTo>
                <a:lnTo>
                  <a:pt x="396" y="1428"/>
                </a:lnTo>
                <a:lnTo>
                  <a:pt x="391" y="1537"/>
                </a:lnTo>
                <a:lnTo>
                  <a:pt x="396" y="1649"/>
                </a:lnTo>
                <a:lnTo>
                  <a:pt x="412" y="1758"/>
                </a:lnTo>
                <a:lnTo>
                  <a:pt x="438" y="1862"/>
                </a:lnTo>
                <a:lnTo>
                  <a:pt x="781" y="1862"/>
                </a:lnTo>
                <a:lnTo>
                  <a:pt x="768" y="1760"/>
                </a:lnTo>
                <a:lnTo>
                  <a:pt x="759" y="1650"/>
                </a:lnTo>
                <a:lnTo>
                  <a:pt x="755" y="1537"/>
                </a:lnTo>
                <a:lnTo>
                  <a:pt x="759" y="1426"/>
                </a:lnTo>
                <a:lnTo>
                  <a:pt x="768" y="1318"/>
                </a:lnTo>
                <a:lnTo>
                  <a:pt x="781" y="1214"/>
                </a:lnTo>
                <a:lnTo>
                  <a:pt x="438" y="1214"/>
                </a:lnTo>
                <a:close/>
                <a:moveTo>
                  <a:pt x="2287" y="1212"/>
                </a:moveTo>
                <a:lnTo>
                  <a:pt x="2301" y="1316"/>
                </a:lnTo>
                <a:lnTo>
                  <a:pt x="2310" y="1424"/>
                </a:lnTo>
                <a:lnTo>
                  <a:pt x="2314" y="1537"/>
                </a:lnTo>
                <a:lnTo>
                  <a:pt x="2310" y="1650"/>
                </a:lnTo>
                <a:lnTo>
                  <a:pt x="2301" y="1758"/>
                </a:lnTo>
                <a:lnTo>
                  <a:pt x="2287" y="1862"/>
                </a:lnTo>
                <a:lnTo>
                  <a:pt x="2631" y="1862"/>
                </a:lnTo>
                <a:lnTo>
                  <a:pt x="2657" y="1756"/>
                </a:lnTo>
                <a:lnTo>
                  <a:pt x="2674" y="1649"/>
                </a:lnTo>
                <a:lnTo>
                  <a:pt x="2678" y="1537"/>
                </a:lnTo>
                <a:lnTo>
                  <a:pt x="2674" y="1426"/>
                </a:lnTo>
                <a:lnTo>
                  <a:pt x="2657" y="1316"/>
                </a:lnTo>
                <a:lnTo>
                  <a:pt x="2631" y="1212"/>
                </a:lnTo>
                <a:lnTo>
                  <a:pt x="2287" y="1212"/>
                </a:lnTo>
                <a:close/>
                <a:moveTo>
                  <a:pt x="1648" y="1212"/>
                </a:moveTo>
                <a:lnTo>
                  <a:pt x="1648" y="1862"/>
                </a:lnTo>
                <a:lnTo>
                  <a:pt x="2053" y="1862"/>
                </a:lnTo>
                <a:lnTo>
                  <a:pt x="2069" y="1760"/>
                </a:lnTo>
                <a:lnTo>
                  <a:pt x="2080" y="1650"/>
                </a:lnTo>
                <a:lnTo>
                  <a:pt x="2084" y="1537"/>
                </a:lnTo>
                <a:lnTo>
                  <a:pt x="2080" y="1424"/>
                </a:lnTo>
                <a:lnTo>
                  <a:pt x="2069" y="1314"/>
                </a:lnTo>
                <a:lnTo>
                  <a:pt x="2053" y="1212"/>
                </a:lnTo>
                <a:lnTo>
                  <a:pt x="1648" y="1212"/>
                </a:lnTo>
                <a:close/>
                <a:moveTo>
                  <a:pt x="1082" y="486"/>
                </a:moveTo>
                <a:lnTo>
                  <a:pt x="985" y="533"/>
                </a:lnTo>
                <a:lnTo>
                  <a:pt x="893" y="589"/>
                </a:lnTo>
                <a:lnTo>
                  <a:pt x="808" y="654"/>
                </a:lnTo>
                <a:lnTo>
                  <a:pt x="729" y="727"/>
                </a:lnTo>
                <a:lnTo>
                  <a:pt x="655" y="806"/>
                </a:lnTo>
                <a:lnTo>
                  <a:pt x="591" y="891"/>
                </a:lnTo>
                <a:lnTo>
                  <a:pt x="534" y="984"/>
                </a:lnTo>
                <a:lnTo>
                  <a:pt x="836" y="984"/>
                </a:lnTo>
                <a:lnTo>
                  <a:pt x="868" y="886"/>
                </a:lnTo>
                <a:lnTo>
                  <a:pt x="906" y="793"/>
                </a:lnTo>
                <a:lnTo>
                  <a:pt x="948" y="708"/>
                </a:lnTo>
                <a:lnTo>
                  <a:pt x="991" y="629"/>
                </a:lnTo>
                <a:lnTo>
                  <a:pt x="1036" y="553"/>
                </a:lnTo>
                <a:lnTo>
                  <a:pt x="1082" y="486"/>
                </a:lnTo>
                <a:close/>
                <a:moveTo>
                  <a:pt x="1987" y="486"/>
                </a:moveTo>
                <a:lnTo>
                  <a:pt x="2035" y="553"/>
                </a:lnTo>
                <a:lnTo>
                  <a:pt x="2080" y="627"/>
                </a:lnTo>
                <a:lnTo>
                  <a:pt x="2123" y="706"/>
                </a:lnTo>
                <a:lnTo>
                  <a:pt x="2163" y="793"/>
                </a:lnTo>
                <a:lnTo>
                  <a:pt x="2201" y="884"/>
                </a:lnTo>
                <a:lnTo>
                  <a:pt x="2233" y="982"/>
                </a:lnTo>
                <a:lnTo>
                  <a:pt x="2535" y="982"/>
                </a:lnTo>
                <a:lnTo>
                  <a:pt x="2480" y="891"/>
                </a:lnTo>
                <a:lnTo>
                  <a:pt x="2414" y="805"/>
                </a:lnTo>
                <a:lnTo>
                  <a:pt x="2342" y="725"/>
                </a:lnTo>
                <a:lnTo>
                  <a:pt x="2263" y="654"/>
                </a:lnTo>
                <a:lnTo>
                  <a:pt x="2176" y="589"/>
                </a:lnTo>
                <a:lnTo>
                  <a:pt x="2086" y="533"/>
                </a:lnTo>
                <a:lnTo>
                  <a:pt x="1987" y="486"/>
                </a:lnTo>
                <a:close/>
                <a:moveTo>
                  <a:pt x="1650" y="442"/>
                </a:moveTo>
                <a:lnTo>
                  <a:pt x="1650" y="984"/>
                </a:lnTo>
                <a:lnTo>
                  <a:pt x="1989" y="984"/>
                </a:lnTo>
                <a:lnTo>
                  <a:pt x="1948" y="880"/>
                </a:lnTo>
                <a:lnTo>
                  <a:pt x="1902" y="786"/>
                </a:lnTo>
                <a:lnTo>
                  <a:pt x="1853" y="701"/>
                </a:lnTo>
                <a:lnTo>
                  <a:pt x="1802" y="623"/>
                </a:lnTo>
                <a:lnTo>
                  <a:pt x="1750" y="555"/>
                </a:lnTo>
                <a:lnTo>
                  <a:pt x="1699" y="495"/>
                </a:lnTo>
                <a:lnTo>
                  <a:pt x="1650" y="442"/>
                </a:lnTo>
                <a:close/>
                <a:moveTo>
                  <a:pt x="1419" y="440"/>
                </a:moveTo>
                <a:lnTo>
                  <a:pt x="1370" y="491"/>
                </a:lnTo>
                <a:lnTo>
                  <a:pt x="1319" y="552"/>
                </a:lnTo>
                <a:lnTo>
                  <a:pt x="1266" y="621"/>
                </a:lnTo>
                <a:lnTo>
                  <a:pt x="1216" y="697"/>
                </a:lnTo>
                <a:lnTo>
                  <a:pt x="1166" y="784"/>
                </a:lnTo>
                <a:lnTo>
                  <a:pt x="1119" y="878"/>
                </a:lnTo>
                <a:lnTo>
                  <a:pt x="1078" y="982"/>
                </a:lnTo>
                <a:lnTo>
                  <a:pt x="1419" y="982"/>
                </a:lnTo>
                <a:lnTo>
                  <a:pt x="1419" y="440"/>
                </a:lnTo>
                <a:close/>
                <a:moveTo>
                  <a:pt x="1534" y="0"/>
                </a:moveTo>
                <a:lnTo>
                  <a:pt x="1668" y="6"/>
                </a:lnTo>
                <a:lnTo>
                  <a:pt x="1797" y="23"/>
                </a:lnTo>
                <a:lnTo>
                  <a:pt x="1923" y="49"/>
                </a:lnTo>
                <a:lnTo>
                  <a:pt x="2044" y="87"/>
                </a:lnTo>
                <a:lnTo>
                  <a:pt x="2161" y="134"/>
                </a:lnTo>
                <a:lnTo>
                  <a:pt x="2274" y="189"/>
                </a:lnTo>
                <a:lnTo>
                  <a:pt x="2380" y="255"/>
                </a:lnTo>
                <a:lnTo>
                  <a:pt x="2482" y="327"/>
                </a:lnTo>
                <a:lnTo>
                  <a:pt x="2576" y="408"/>
                </a:lnTo>
                <a:lnTo>
                  <a:pt x="2663" y="495"/>
                </a:lnTo>
                <a:lnTo>
                  <a:pt x="2744" y="591"/>
                </a:lnTo>
                <a:lnTo>
                  <a:pt x="2818" y="691"/>
                </a:lnTo>
                <a:lnTo>
                  <a:pt x="2882" y="799"/>
                </a:lnTo>
                <a:lnTo>
                  <a:pt x="2937" y="910"/>
                </a:lnTo>
                <a:lnTo>
                  <a:pt x="2984" y="1027"/>
                </a:lnTo>
                <a:lnTo>
                  <a:pt x="3022" y="1150"/>
                </a:lnTo>
                <a:lnTo>
                  <a:pt x="3048" y="1275"/>
                </a:lnTo>
                <a:lnTo>
                  <a:pt x="3065" y="1405"/>
                </a:lnTo>
                <a:lnTo>
                  <a:pt x="3071" y="1537"/>
                </a:lnTo>
                <a:lnTo>
                  <a:pt x="3065" y="1669"/>
                </a:lnTo>
                <a:lnTo>
                  <a:pt x="3048" y="1798"/>
                </a:lnTo>
                <a:lnTo>
                  <a:pt x="3022" y="1924"/>
                </a:lnTo>
                <a:lnTo>
                  <a:pt x="2984" y="2045"/>
                </a:lnTo>
                <a:lnTo>
                  <a:pt x="2937" y="2162"/>
                </a:lnTo>
                <a:lnTo>
                  <a:pt x="2882" y="2275"/>
                </a:lnTo>
                <a:lnTo>
                  <a:pt x="2818" y="2383"/>
                </a:lnTo>
                <a:lnTo>
                  <a:pt x="2744" y="2483"/>
                </a:lnTo>
                <a:lnTo>
                  <a:pt x="2663" y="2577"/>
                </a:lnTo>
                <a:lnTo>
                  <a:pt x="2576" y="2666"/>
                </a:lnTo>
                <a:lnTo>
                  <a:pt x="2482" y="2746"/>
                </a:lnTo>
                <a:lnTo>
                  <a:pt x="2380" y="2819"/>
                </a:lnTo>
                <a:lnTo>
                  <a:pt x="2274" y="2883"/>
                </a:lnTo>
                <a:lnTo>
                  <a:pt x="2161" y="2940"/>
                </a:lnTo>
                <a:lnTo>
                  <a:pt x="2044" y="2987"/>
                </a:lnTo>
                <a:lnTo>
                  <a:pt x="1923" y="3023"/>
                </a:lnTo>
                <a:lnTo>
                  <a:pt x="1797" y="3051"/>
                </a:lnTo>
                <a:lnTo>
                  <a:pt x="1668" y="3068"/>
                </a:lnTo>
                <a:lnTo>
                  <a:pt x="1534" y="3074"/>
                </a:lnTo>
                <a:lnTo>
                  <a:pt x="1402" y="3068"/>
                </a:lnTo>
                <a:lnTo>
                  <a:pt x="1274" y="3051"/>
                </a:lnTo>
                <a:lnTo>
                  <a:pt x="1148" y="3023"/>
                </a:lnTo>
                <a:lnTo>
                  <a:pt x="1027" y="2987"/>
                </a:lnTo>
                <a:lnTo>
                  <a:pt x="910" y="2940"/>
                </a:lnTo>
                <a:lnTo>
                  <a:pt x="797" y="2883"/>
                </a:lnTo>
                <a:lnTo>
                  <a:pt x="691" y="2819"/>
                </a:lnTo>
                <a:lnTo>
                  <a:pt x="589" y="2746"/>
                </a:lnTo>
                <a:lnTo>
                  <a:pt x="495" y="2666"/>
                </a:lnTo>
                <a:lnTo>
                  <a:pt x="408" y="2577"/>
                </a:lnTo>
                <a:lnTo>
                  <a:pt x="327" y="2483"/>
                </a:lnTo>
                <a:lnTo>
                  <a:pt x="253" y="2383"/>
                </a:lnTo>
                <a:lnTo>
                  <a:pt x="189" y="2275"/>
                </a:lnTo>
                <a:lnTo>
                  <a:pt x="132" y="2162"/>
                </a:lnTo>
                <a:lnTo>
                  <a:pt x="87" y="2045"/>
                </a:lnTo>
                <a:lnTo>
                  <a:pt x="49" y="1924"/>
                </a:lnTo>
                <a:lnTo>
                  <a:pt x="23" y="1798"/>
                </a:lnTo>
                <a:lnTo>
                  <a:pt x="6" y="1669"/>
                </a:lnTo>
                <a:lnTo>
                  <a:pt x="0" y="1537"/>
                </a:lnTo>
                <a:lnTo>
                  <a:pt x="6" y="1405"/>
                </a:lnTo>
                <a:lnTo>
                  <a:pt x="23" y="1275"/>
                </a:lnTo>
                <a:lnTo>
                  <a:pt x="49" y="1150"/>
                </a:lnTo>
                <a:lnTo>
                  <a:pt x="87" y="1027"/>
                </a:lnTo>
                <a:lnTo>
                  <a:pt x="132" y="910"/>
                </a:lnTo>
                <a:lnTo>
                  <a:pt x="189" y="799"/>
                </a:lnTo>
                <a:lnTo>
                  <a:pt x="253" y="691"/>
                </a:lnTo>
                <a:lnTo>
                  <a:pt x="327" y="591"/>
                </a:lnTo>
                <a:lnTo>
                  <a:pt x="408" y="495"/>
                </a:lnTo>
                <a:lnTo>
                  <a:pt x="495" y="408"/>
                </a:lnTo>
                <a:lnTo>
                  <a:pt x="589" y="327"/>
                </a:lnTo>
                <a:lnTo>
                  <a:pt x="691" y="255"/>
                </a:lnTo>
                <a:lnTo>
                  <a:pt x="797" y="189"/>
                </a:lnTo>
                <a:lnTo>
                  <a:pt x="910" y="134"/>
                </a:lnTo>
                <a:lnTo>
                  <a:pt x="1027" y="87"/>
                </a:lnTo>
                <a:lnTo>
                  <a:pt x="1148" y="49"/>
                </a:lnTo>
                <a:lnTo>
                  <a:pt x="1274" y="23"/>
                </a:lnTo>
                <a:lnTo>
                  <a:pt x="1402" y="6"/>
                </a:lnTo>
                <a:lnTo>
                  <a:pt x="15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DB926A2-A90A-49DF-9223-74D19CA45A72}"/>
              </a:ext>
            </a:extLst>
          </p:cNvPr>
          <p:cNvSpPr/>
          <p:nvPr/>
        </p:nvSpPr>
        <p:spPr>
          <a:xfrm>
            <a:off x="6242214" y="5446368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9355B44-8198-4CFE-9267-9CC95D6B07BB}"/>
              </a:ext>
            </a:extLst>
          </p:cNvPr>
          <p:cNvSpPr/>
          <p:nvPr/>
        </p:nvSpPr>
        <p:spPr>
          <a:xfrm>
            <a:off x="7836110" y="5446368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2" name="TextBox 4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1" name="Round Same Side Corner Rectangle 5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1" name="Round Same Side Corner Rectangle 6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88" name="Round Same Side Corner Rectangle 8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433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7BBC062-F8F9-4E0E-9B13-ED3BDF895F6F}"/>
              </a:ext>
            </a:extLst>
          </p:cNvPr>
          <p:cNvSpPr/>
          <p:nvPr/>
        </p:nvSpPr>
        <p:spPr>
          <a:xfrm>
            <a:off x="1213603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78604-5143-477A-8941-D9BA7EE38DF9}"/>
              </a:ext>
            </a:extLst>
          </p:cNvPr>
          <p:cNvGrpSpPr/>
          <p:nvPr/>
        </p:nvGrpSpPr>
        <p:grpSpPr>
          <a:xfrm>
            <a:off x="1279440" y="4017212"/>
            <a:ext cx="2946701" cy="853663"/>
            <a:chOff x="6465628" y="4229100"/>
            <a:chExt cx="4006512" cy="1923094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03E9317-E40D-431B-826A-9B3746B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0F95172-0449-48D8-957D-3C86076A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94CF15-FF9E-40BD-9F46-7F211E56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B56C854-46F8-41CD-8754-6FF8923BD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DFA435F-800E-474F-814C-4091B1CE1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3F6BDD3-939B-48D0-9514-22C4C13C7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A29EFA-B752-471D-99F4-96D3B5C6071C}"/>
              </a:ext>
            </a:extLst>
          </p:cNvPr>
          <p:cNvGrpSpPr/>
          <p:nvPr/>
        </p:nvGrpSpPr>
        <p:grpSpPr>
          <a:xfrm rot="16200000">
            <a:off x="2162284" y="3376429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513EA3C-FBD7-4A9D-8FAA-582EAF7C1CAD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9065B-38CD-4C7D-80A0-307972908864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8DFCD-B15A-4D37-AF2C-A1B0F25C0622}"/>
              </a:ext>
            </a:extLst>
          </p:cNvPr>
          <p:cNvGrpSpPr/>
          <p:nvPr/>
        </p:nvGrpSpPr>
        <p:grpSpPr>
          <a:xfrm>
            <a:off x="2376373" y="2345304"/>
            <a:ext cx="853440" cy="853663"/>
            <a:chOff x="6120388" y="2293624"/>
            <a:chExt cx="764860" cy="7650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273BF2-EEF5-4143-81C3-0DE689F9C9B2}"/>
                </a:ext>
              </a:extLst>
            </p:cNvPr>
            <p:cNvSpPr/>
            <p:nvPr/>
          </p:nvSpPr>
          <p:spPr bwMode="auto">
            <a:xfrm>
              <a:off x="6120388" y="2293624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492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41" name="Freeform 127">
              <a:extLst>
                <a:ext uri="{FF2B5EF4-FFF2-40B4-BE49-F238E27FC236}">
                  <a16:creationId xmlns:a16="http://schemas.microsoft.com/office/drawing/2014/main" id="{450E555A-4996-47DC-B24E-53078F5BC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584" y="2486093"/>
              <a:ext cx="289573" cy="386534"/>
            </a:xfrm>
            <a:custGeom>
              <a:avLst/>
              <a:gdLst>
                <a:gd name="T0" fmla="*/ 40 w 192"/>
                <a:gd name="T1" fmla="*/ 256 h 256"/>
                <a:gd name="T2" fmla="*/ 80 w 192"/>
                <a:gd name="T3" fmla="*/ 216 h 256"/>
                <a:gd name="T4" fmla="*/ 80 w 192"/>
                <a:gd name="T5" fmla="*/ 102 h 256"/>
                <a:gd name="T6" fmla="*/ 176 w 192"/>
                <a:gd name="T7" fmla="*/ 82 h 256"/>
                <a:gd name="T8" fmla="*/ 176 w 192"/>
                <a:gd name="T9" fmla="*/ 160 h 256"/>
                <a:gd name="T10" fmla="*/ 152 w 192"/>
                <a:gd name="T11" fmla="*/ 152 h 256"/>
                <a:gd name="T12" fmla="*/ 112 w 192"/>
                <a:gd name="T13" fmla="*/ 192 h 256"/>
                <a:gd name="T14" fmla="*/ 152 w 192"/>
                <a:gd name="T15" fmla="*/ 232 h 256"/>
                <a:gd name="T16" fmla="*/ 192 w 192"/>
                <a:gd name="T17" fmla="*/ 192 h 256"/>
                <a:gd name="T18" fmla="*/ 192 w 192"/>
                <a:gd name="T19" fmla="*/ 72 h 256"/>
                <a:gd name="T20" fmla="*/ 192 w 192"/>
                <a:gd name="T21" fmla="*/ 72 h 256"/>
                <a:gd name="T22" fmla="*/ 192 w 192"/>
                <a:gd name="T23" fmla="*/ 8 h 256"/>
                <a:gd name="T24" fmla="*/ 189 w 192"/>
                <a:gd name="T25" fmla="*/ 2 h 256"/>
                <a:gd name="T26" fmla="*/ 182 w 192"/>
                <a:gd name="T27" fmla="*/ 0 h 256"/>
                <a:gd name="T28" fmla="*/ 70 w 192"/>
                <a:gd name="T29" fmla="*/ 24 h 256"/>
                <a:gd name="T30" fmla="*/ 64 w 192"/>
                <a:gd name="T31" fmla="*/ 32 h 256"/>
                <a:gd name="T32" fmla="*/ 64 w 192"/>
                <a:gd name="T33" fmla="*/ 96 h 256"/>
                <a:gd name="T34" fmla="*/ 64 w 192"/>
                <a:gd name="T35" fmla="*/ 96 h 256"/>
                <a:gd name="T36" fmla="*/ 64 w 192"/>
                <a:gd name="T37" fmla="*/ 184 h 256"/>
                <a:gd name="T38" fmla="*/ 40 w 192"/>
                <a:gd name="T39" fmla="*/ 176 h 256"/>
                <a:gd name="T40" fmla="*/ 0 w 192"/>
                <a:gd name="T41" fmla="*/ 216 h 256"/>
                <a:gd name="T42" fmla="*/ 40 w 192"/>
                <a:gd name="T43" fmla="*/ 256 h 256"/>
                <a:gd name="T44" fmla="*/ 152 w 192"/>
                <a:gd name="T45" fmla="*/ 216 h 256"/>
                <a:gd name="T46" fmla="*/ 128 w 192"/>
                <a:gd name="T47" fmla="*/ 192 h 256"/>
                <a:gd name="T48" fmla="*/ 152 w 192"/>
                <a:gd name="T49" fmla="*/ 168 h 256"/>
                <a:gd name="T50" fmla="*/ 176 w 192"/>
                <a:gd name="T51" fmla="*/ 192 h 256"/>
                <a:gd name="T52" fmla="*/ 152 w 192"/>
                <a:gd name="T53" fmla="*/ 216 h 256"/>
                <a:gd name="T54" fmla="*/ 176 w 192"/>
                <a:gd name="T55" fmla="*/ 18 h 256"/>
                <a:gd name="T56" fmla="*/ 176 w 192"/>
                <a:gd name="T57" fmla="*/ 66 h 256"/>
                <a:gd name="T58" fmla="*/ 80 w 192"/>
                <a:gd name="T59" fmla="*/ 86 h 256"/>
                <a:gd name="T60" fmla="*/ 80 w 192"/>
                <a:gd name="T61" fmla="*/ 38 h 256"/>
                <a:gd name="T62" fmla="*/ 176 w 192"/>
                <a:gd name="T63" fmla="*/ 18 h 256"/>
                <a:gd name="T64" fmla="*/ 40 w 192"/>
                <a:gd name="T65" fmla="*/ 192 h 256"/>
                <a:gd name="T66" fmla="*/ 64 w 192"/>
                <a:gd name="T67" fmla="*/ 216 h 256"/>
                <a:gd name="T68" fmla="*/ 40 w 192"/>
                <a:gd name="T69" fmla="*/ 240 h 256"/>
                <a:gd name="T70" fmla="*/ 16 w 192"/>
                <a:gd name="T71" fmla="*/ 216 h 256"/>
                <a:gd name="T72" fmla="*/ 40 w 192"/>
                <a:gd name="T73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256">
                  <a:moveTo>
                    <a:pt x="40" y="256"/>
                  </a:moveTo>
                  <a:cubicBezTo>
                    <a:pt x="62" y="256"/>
                    <a:pt x="80" y="238"/>
                    <a:pt x="80" y="21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176" y="82"/>
                    <a:pt x="176" y="82"/>
                    <a:pt x="176" y="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8" y="155"/>
                    <a:pt x="161" y="152"/>
                    <a:pt x="152" y="152"/>
                  </a:cubicBezTo>
                  <a:cubicBezTo>
                    <a:pt x="130" y="152"/>
                    <a:pt x="112" y="170"/>
                    <a:pt x="112" y="192"/>
                  </a:cubicBezTo>
                  <a:cubicBezTo>
                    <a:pt x="112" y="214"/>
                    <a:pt x="130" y="232"/>
                    <a:pt x="152" y="232"/>
                  </a:cubicBezTo>
                  <a:cubicBezTo>
                    <a:pt x="174" y="232"/>
                    <a:pt x="192" y="214"/>
                    <a:pt x="192" y="19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6"/>
                    <a:pt x="191" y="3"/>
                    <a:pt x="189" y="2"/>
                  </a:cubicBezTo>
                  <a:cubicBezTo>
                    <a:pt x="187" y="0"/>
                    <a:pt x="185" y="0"/>
                    <a:pt x="182" y="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7" y="25"/>
                    <a:pt x="64" y="28"/>
                    <a:pt x="64" y="3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6" y="179"/>
                    <a:pt x="49" y="176"/>
                    <a:pt x="40" y="176"/>
                  </a:cubicBezTo>
                  <a:cubicBezTo>
                    <a:pt x="18" y="176"/>
                    <a:pt x="0" y="194"/>
                    <a:pt x="0" y="216"/>
                  </a:cubicBezTo>
                  <a:cubicBezTo>
                    <a:pt x="0" y="238"/>
                    <a:pt x="18" y="256"/>
                    <a:pt x="40" y="256"/>
                  </a:cubicBezTo>
                  <a:close/>
                  <a:moveTo>
                    <a:pt x="152" y="216"/>
                  </a:moveTo>
                  <a:cubicBezTo>
                    <a:pt x="139" y="216"/>
                    <a:pt x="128" y="205"/>
                    <a:pt x="128" y="192"/>
                  </a:cubicBezTo>
                  <a:cubicBezTo>
                    <a:pt x="128" y="179"/>
                    <a:pt x="139" y="168"/>
                    <a:pt x="152" y="168"/>
                  </a:cubicBezTo>
                  <a:cubicBezTo>
                    <a:pt x="165" y="168"/>
                    <a:pt x="176" y="179"/>
                    <a:pt x="176" y="192"/>
                  </a:cubicBezTo>
                  <a:cubicBezTo>
                    <a:pt x="176" y="205"/>
                    <a:pt x="165" y="216"/>
                    <a:pt x="152" y="216"/>
                  </a:cubicBezTo>
                  <a:close/>
                  <a:moveTo>
                    <a:pt x="176" y="18"/>
                  </a:moveTo>
                  <a:cubicBezTo>
                    <a:pt x="176" y="66"/>
                    <a:pt x="176" y="66"/>
                    <a:pt x="176" y="6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38"/>
                    <a:pt x="80" y="38"/>
                    <a:pt x="80" y="38"/>
                  </a:cubicBezTo>
                  <a:lnTo>
                    <a:pt x="176" y="18"/>
                  </a:lnTo>
                  <a:close/>
                  <a:moveTo>
                    <a:pt x="40" y="192"/>
                  </a:moveTo>
                  <a:cubicBezTo>
                    <a:pt x="53" y="192"/>
                    <a:pt x="64" y="203"/>
                    <a:pt x="64" y="216"/>
                  </a:cubicBezTo>
                  <a:cubicBezTo>
                    <a:pt x="64" y="229"/>
                    <a:pt x="53" y="240"/>
                    <a:pt x="40" y="240"/>
                  </a:cubicBezTo>
                  <a:cubicBezTo>
                    <a:pt x="27" y="240"/>
                    <a:pt x="16" y="229"/>
                    <a:pt x="16" y="216"/>
                  </a:cubicBezTo>
                  <a:cubicBezTo>
                    <a:pt x="16" y="203"/>
                    <a:pt x="27" y="192"/>
                    <a:pt x="40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1" name="Freeform 23">
            <a:extLst>
              <a:ext uri="{FF2B5EF4-FFF2-40B4-BE49-F238E27FC236}">
                <a16:creationId xmlns:a16="http://schemas.microsoft.com/office/drawing/2014/main" id="{492D2F2B-160D-4C51-B0C0-BB495530182D}"/>
              </a:ext>
            </a:extLst>
          </p:cNvPr>
          <p:cNvSpPr>
            <a:spLocks/>
          </p:cNvSpPr>
          <p:nvPr/>
        </p:nvSpPr>
        <p:spPr bwMode="auto">
          <a:xfrm>
            <a:off x="6335631" y="4052348"/>
            <a:ext cx="584458" cy="556972"/>
          </a:xfrm>
          <a:custGeom>
            <a:avLst/>
            <a:gdLst>
              <a:gd name="T0" fmla="*/ 752 w 752"/>
              <a:gd name="T1" fmla="*/ 88 h 595"/>
              <a:gd name="T2" fmla="*/ 752 w 752"/>
              <a:gd name="T3" fmla="*/ 595 h 595"/>
              <a:gd name="T4" fmla="*/ 0 w 752"/>
              <a:gd name="T5" fmla="*/ 395 h 595"/>
              <a:gd name="T6" fmla="*/ 0 w 752"/>
              <a:gd name="T7" fmla="*/ 0 h 595"/>
              <a:gd name="T8" fmla="*/ 752 w 752"/>
              <a:gd name="T9" fmla="*/ 8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" h="595">
                <a:moveTo>
                  <a:pt x="752" y="88"/>
                </a:moveTo>
                <a:lnTo>
                  <a:pt x="752" y="595"/>
                </a:lnTo>
                <a:lnTo>
                  <a:pt x="0" y="395"/>
                </a:lnTo>
                <a:lnTo>
                  <a:pt x="0" y="0"/>
                </a:lnTo>
                <a:lnTo>
                  <a:pt x="752" y="8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id="{FDBE4D63-B2B1-4379-BF3E-99B6E53D5F2F}"/>
              </a:ext>
            </a:extLst>
          </p:cNvPr>
          <p:cNvSpPr>
            <a:spLocks/>
          </p:cNvSpPr>
          <p:nvPr/>
        </p:nvSpPr>
        <p:spPr bwMode="auto">
          <a:xfrm>
            <a:off x="5218789" y="4058421"/>
            <a:ext cx="1116843" cy="595351"/>
          </a:xfrm>
          <a:custGeom>
            <a:avLst/>
            <a:gdLst>
              <a:gd name="T0" fmla="*/ 1437 w 1437"/>
              <a:gd name="T1" fmla="*/ 0 h 636"/>
              <a:gd name="T2" fmla="*/ 1437 w 1437"/>
              <a:gd name="T3" fmla="*/ 395 h 636"/>
              <a:gd name="T4" fmla="*/ 0 w 1437"/>
              <a:gd name="T5" fmla="*/ 636 h 636"/>
              <a:gd name="T6" fmla="*/ 0 w 1437"/>
              <a:gd name="T7" fmla="*/ 129 h 636"/>
              <a:gd name="T8" fmla="*/ 1437 w 1437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7" h="636">
                <a:moveTo>
                  <a:pt x="1437" y="0"/>
                </a:moveTo>
                <a:lnTo>
                  <a:pt x="1437" y="395"/>
                </a:lnTo>
                <a:lnTo>
                  <a:pt x="0" y="636"/>
                </a:lnTo>
                <a:lnTo>
                  <a:pt x="0" y="129"/>
                </a:lnTo>
                <a:lnTo>
                  <a:pt x="143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37E620C5-6AB2-4DCC-84FE-C05C4D83F4CC}"/>
              </a:ext>
            </a:extLst>
          </p:cNvPr>
          <p:cNvSpPr>
            <a:spLocks/>
          </p:cNvSpPr>
          <p:nvPr/>
        </p:nvSpPr>
        <p:spPr bwMode="auto">
          <a:xfrm>
            <a:off x="4599357" y="4179724"/>
            <a:ext cx="1202336" cy="645900"/>
          </a:xfrm>
          <a:custGeom>
            <a:avLst/>
            <a:gdLst>
              <a:gd name="T0" fmla="*/ 1547 w 1547"/>
              <a:gd name="T1" fmla="*/ 183 h 690"/>
              <a:gd name="T2" fmla="*/ 1547 w 1547"/>
              <a:gd name="T3" fmla="*/ 690 h 690"/>
              <a:gd name="T4" fmla="*/ 0 w 1547"/>
              <a:gd name="T5" fmla="*/ 504 h 690"/>
              <a:gd name="T6" fmla="*/ 0 w 1547"/>
              <a:gd name="T7" fmla="*/ 0 h 690"/>
              <a:gd name="T8" fmla="*/ 1547 w 1547"/>
              <a:gd name="T9" fmla="*/ 18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7" h="690">
                <a:moveTo>
                  <a:pt x="1547" y="183"/>
                </a:moveTo>
                <a:lnTo>
                  <a:pt x="1547" y="690"/>
                </a:lnTo>
                <a:lnTo>
                  <a:pt x="0" y="504"/>
                </a:lnTo>
                <a:lnTo>
                  <a:pt x="0" y="0"/>
                </a:lnTo>
                <a:lnTo>
                  <a:pt x="1547" y="1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27585475-2C29-455F-AECA-CA6C9D281CBE}"/>
              </a:ext>
            </a:extLst>
          </p:cNvPr>
          <p:cNvSpPr>
            <a:spLocks/>
          </p:cNvSpPr>
          <p:nvPr/>
        </p:nvSpPr>
        <p:spPr bwMode="auto">
          <a:xfrm>
            <a:off x="5801693" y="4139928"/>
            <a:ext cx="1736274" cy="681471"/>
          </a:xfrm>
          <a:custGeom>
            <a:avLst/>
            <a:gdLst>
              <a:gd name="T0" fmla="*/ 2234 w 2234"/>
              <a:gd name="T1" fmla="*/ 0 h 728"/>
              <a:gd name="T2" fmla="*/ 2234 w 2234"/>
              <a:gd name="T3" fmla="*/ 507 h 728"/>
              <a:gd name="T4" fmla="*/ 0 w 2234"/>
              <a:gd name="T5" fmla="*/ 728 h 728"/>
              <a:gd name="T6" fmla="*/ 0 w 2234"/>
              <a:gd name="T7" fmla="*/ 221 h 728"/>
              <a:gd name="T8" fmla="*/ 2234 w 2234"/>
              <a:gd name="T9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4" h="728">
                <a:moveTo>
                  <a:pt x="2234" y="0"/>
                </a:moveTo>
                <a:lnTo>
                  <a:pt x="2234" y="507"/>
                </a:lnTo>
                <a:lnTo>
                  <a:pt x="0" y="728"/>
                </a:lnTo>
                <a:lnTo>
                  <a:pt x="0" y="221"/>
                </a:lnTo>
                <a:lnTo>
                  <a:pt x="22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7EE57B40-862D-4AEF-A3B1-B8603F1CD33A}"/>
              </a:ext>
            </a:extLst>
          </p:cNvPr>
          <p:cNvSpPr>
            <a:spLocks noEditPoints="1"/>
          </p:cNvSpPr>
          <p:nvPr/>
        </p:nvSpPr>
        <p:spPr bwMode="auto">
          <a:xfrm>
            <a:off x="4607447" y="3971961"/>
            <a:ext cx="2938611" cy="381580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close/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16A9F51B-B1B5-41F6-B5C0-9126D4459FCD}"/>
              </a:ext>
            </a:extLst>
          </p:cNvPr>
          <p:cNvSpPr>
            <a:spLocks noEditPoints="1"/>
          </p:cNvSpPr>
          <p:nvPr/>
        </p:nvSpPr>
        <p:spPr bwMode="auto">
          <a:xfrm>
            <a:off x="4599357" y="3974721"/>
            <a:ext cx="2938611" cy="379116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B20EF4-5D81-4647-AA99-251131E26600}"/>
              </a:ext>
            </a:extLst>
          </p:cNvPr>
          <p:cNvGrpSpPr/>
          <p:nvPr/>
        </p:nvGrpSpPr>
        <p:grpSpPr>
          <a:xfrm rot="16200000">
            <a:off x="5482201" y="3331177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1D85B76-62B1-47E6-A5FC-7115070A233B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8A10120-4730-464D-B154-D14AFA2BD132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75F2E8-212B-42CF-84AF-A79C3F2156BA}"/>
              </a:ext>
            </a:extLst>
          </p:cNvPr>
          <p:cNvSpPr/>
          <p:nvPr/>
        </p:nvSpPr>
        <p:spPr bwMode="auto">
          <a:xfrm>
            <a:off x="5696290" y="2300052"/>
            <a:ext cx="853440" cy="8536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4A3239-7E7F-4949-904E-43DDD3946108}"/>
              </a:ext>
            </a:extLst>
          </p:cNvPr>
          <p:cNvGrpSpPr/>
          <p:nvPr/>
        </p:nvGrpSpPr>
        <p:grpSpPr>
          <a:xfrm>
            <a:off x="7907393" y="3926710"/>
            <a:ext cx="2946701" cy="853663"/>
            <a:chOff x="6465628" y="4229100"/>
            <a:chExt cx="4006512" cy="1923094"/>
          </a:xfrm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3F9A339F-0434-4B75-926A-0232D576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B12B89BA-6B07-4F3C-B84F-1696C9D9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2C53396E-8A64-4111-AE64-4CDF91DA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688BC998-C128-49C2-B81F-9FF552A1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A5B7170F-6700-498C-9EC8-988CF3E9A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4CD9D3-ECEE-4F30-B8F9-E8D279DFD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5A987FC-481E-4D66-B6E1-A9F10EE91EDE}"/>
              </a:ext>
            </a:extLst>
          </p:cNvPr>
          <p:cNvGrpSpPr/>
          <p:nvPr/>
        </p:nvGrpSpPr>
        <p:grpSpPr>
          <a:xfrm rot="16200000">
            <a:off x="8790237" y="3285926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21FB1D-915F-4EBB-A1D2-67A7DB85F048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1BF2DF1-2865-4D04-9449-B81EC77D122F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C4441C4A-1C80-4C40-B7A5-C58E03C79919}"/>
              </a:ext>
            </a:extLst>
          </p:cNvPr>
          <p:cNvSpPr/>
          <p:nvPr/>
        </p:nvSpPr>
        <p:spPr bwMode="auto">
          <a:xfrm>
            <a:off x="9004326" y="2254801"/>
            <a:ext cx="853440" cy="8536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52FCEC2-4BD7-4A10-939A-7E4AB1C5E279}"/>
              </a:ext>
            </a:extLst>
          </p:cNvPr>
          <p:cNvSpPr/>
          <p:nvPr/>
        </p:nvSpPr>
        <p:spPr>
          <a:xfrm>
            <a:off x="4634441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85A1E1-ED32-4AE4-A328-9C52ACCCBCB1}"/>
              </a:ext>
            </a:extLst>
          </p:cNvPr>
          <p:cNvSpPr/>
          <p:nvPr/>
        </p:nvSpPr>
        <p:spPr>
          <a:xfrm>
            <a:off x="8055279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3" name="Freeform 122"/>
          <p:cNvSpPr>
            <a:spLocks noChangeArrowheads="1"/>
          </p:cNvSpPr>
          <p:nvPr/>
        </p:nvSpPr>
        <p:spPr bwMode="auto">
          <a:xfrm>
            <a:off x="9254231" y="2525078"/>
            <a:ext cx="412794" cy="36268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24"/>
          <p:cNvSpPr>
            <a:spLocks noChangeArrowheads="1"/>
          </p:cNvSpPr>
          <p:nvPr/>
        </p:nvSpPr>
        <p:spPr bwMode="auto">
          <a:xfrm>
            <a:off x="5999981" y="2525078"/>
            <a:ext cx="257698" cy="36268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79" name="TextBox 7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85" name="Round Same Side Corner Rectangle 8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8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9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0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1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95" name="Round Same Side Corner Rectangle 94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9" name="Round Same Side Corner Rectangle 98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1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2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3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767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กลุ่ม 47">
            <a:extLst>
              <a:ext uri="{FF2B5EF4-FFF2-40B4-BE49-F238E27FC236}">
                <a16:creationId xmlns:a16="http://schemas.microsoft.com/office/drawing/2014/main" id="{F2991FE5-14F0-4F82-96DB-3CBD53B41620}"/>
              </a:ext>
            </a:extLst>
          </p:cNvPr>
          <p:cNvGrpSpPr/>
          <p:nvPr/>
        </p:nvGrpSpPr>
        <p:grpSpPr>
          <a:xfrm>
            <a:off x="1625409" y="2288513"/>
            <a:ext cx="4243926" cy="3449862"/>
            <a:chOff x="7761288" y="4114800"/>
            <a:chExt cx="8815388" cy="7165975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9CA349E-0BEC-45D9-B1A5-362E9192A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114800"/>
              <a:ext cx="8815388" cy="5335588"/>
            </a:xfrm>
            <a:custGeom>
              <a:avLst/>
              <a:gdLst>
                <a:gd name="T0" fmla="*/ 0 w 342"/>
                <a:gd name="T1" fmla="*/ 207 h 207"/>
                <a:gd name="T2" fmla="*/ 0 w 342"/>
                <a:gd name="T3" fmla="*/ 7 h 207"/>
                <a:gd name="T4" fmla="*/ 8 w 342"/>
                <a:gd name="T5" fmla="*/ 0 h 207"/>
                <a:gd name="T6" fmla="*/ 335 w 342"/>
                <a:gd name="T7" fmla="*/ 0 h 207"/>
                <a:gd name="T8" fmla="*/ 342 w 342"/>
                <a:gd name="T9" fmla="*/ 7 h 207"/>
                <a:gd name="T10" fmla="*/ 342 w 342"/>
                <a:gd name="T11" fmla="*/ 207 h 207"/>
                <a:gd name="T12" fmla="*/ 0 w 342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207">
                  <a:moveTo>
                    <a:pt x="0" y="20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9" y="0"/>
                    <a:pt x="342" y="3"/>
                    <a:pt x="342" y="7"/>
                  </a:cubicBezTo>
                  <a:cubicBezTo>
                    <a:pt x="342" y="207"/>
                    <a:pt x="342" y="207"/>
                    <a:pt x="342" y="207"/>
                  </a:cubicBezTo>
                  <a:lnTo>
                    <a:pt x="0" y="207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5466A7F-8767-497A-94E8-C0D54EBFD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9450388"/>
              <a:ext cx="8815388" cy="798513"/>
            </a:xfrm>
            <a:custGeom>
              <a:avLst/>
              <a:gdLst>
                <a:gd name="T0" fmla="*/ 335 w 342"/>
                <a:gd name="T1" fmla="*/ 31 h 31"/>
                <a:gd name="T2" fmla="*/ 8 w 342"/>
                <a:gd name="T3" fmla="*/ 31 h 31"/>
                <a:gd name="T4" fmla="*/ 0 w 342"/>
                <a:gd name="T5" fmla="*/ 23 h 31"/>
                <a:gd name="T6" fmla="*/ 0 w 342"/>
                <a:gd name="T7" fmla="*/ 0 h 31"/>
                <a:gd name="T8" fmla="*/ 342 w 342"/>
                <a:gd name="T9" fmla="*/ 0 h 31"/>
                <a:gd name="T10" fmla="*/ 342 w 342"/>
                <a:gd name="T11" fmla="*/ 23 h 31"/>
                <a:gd name="T12" fmla="*/ 335 w 34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31">
                  <a:moveTo>
                    <a:pt x="335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7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23"/>
                    <a:pt x="342" y="23"/>
                    <a:pt x="342" y="23"/>
                  </a:cubicBezTo>
                  <a:cubicBezTo>
                    <a:pt x="342" y="27"/>
                    <a:pt x="339" y="31"/>
                    <a:pt x="335" y="31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635EAF-5687-4954-947D-27BC71F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1F8773A-7F13-44D7-A49E-2F3782C22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A384B560-3FAE-4571-9053-5095BCAB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84B23771-9012-41D9-95DF-CB6A378D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8FC6F-E693-4CC7-8575-5A3291F0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2449772"/>
            <a:ext cx="1985543" cy="10669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CBB03-590B-43EE-B728-BF958ADB0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2437544"/>
            <a:ext cx="1998536" cy="10791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C5402-FC9C-4A34-BEB5-1414B9C16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3516676"/>
            <a:ext cx="1985543" cy="10798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E55749-90EC-498C-B2C4-784402D8D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3516676"/>
            <a:ext cx="1998536" cy="1067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5675F-C8A9-40EE-9D1A-EB2F51E1DB35}"/>
              </a:ext>
            </a:extLst>
          </p:cNvPr>
          <p:cNvSpPr txBox="1"/>
          <p:nvPr/>
        </p:nvSpPr>
        <p:spPr>
          <a:xfrm>
            <a:off x="1968563" y="2581989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F2BD7-9F52-42D7-B1F9-3723515A8FB1}"/>
              </a:ext>
            </a:extLst>
          </p:cNvPr>
          <p:cNvSpPr txBox="1"/>
          <p:nvPr/>
        </p:nvSpPr>
        <p:spPr>
          <a:xfrm>
            <a:off x="4011290" y="2543140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7B069B0B-C3B5-4015-8807-34ACC9840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38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35%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5" name="ตัวเชื่อมต่อตรง 237">
            <a:extLst>
              <a:ext uri="{FF2B5EF4-FFF2-40B4-BE49-F238E27FC236}">
                <a16:creationId xmlns:a16="http://schemas.microsoft.com/office/drawing/2014/main" id="{F4D6DA40-813E-4724-9C9D-EA3CD71CCB6E}"/>
              </a:ext>
            </a:extLst>
          </p:cNvPr>
          <p:cNvCxnSpPr>
            <a:cxnSpLocks/>
          </p:cNvCxnSpPr>
          <p:nvPr/>
        </p:nvCxnSpPr>
        <p:spPr>
          <a:xfrm flipH="1">
            <a:off x="5654700" y="2543139"/>
            <a:ext cx="1420717" cy="543663"/>
          </a:xfrm>
          <a:prstGeom prst="bentConnector3">
            <a:avLst>
              <a:gd name="adj1" fmla="val 47118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>
            <a:extLst>
              <a:ext uri="{FF2B5EF4-FFF2-40B4-BE49-F238E27FC236}">
                <a16:creationId xmlns:a16="http://schemas.microsoft.com/office/drawing/2014/main" id="{17B6C6EF-4FEA-4E15-97DD-1E9738DC8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811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58%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9" name="ตัวเชื่อมต่อตรง 237">
            <a:extLst>
              <a:ext uri="{FF2B5EF4-FFF2-40B4-BE49-F238E27FC236}">
                <a16:creationId xmlns:a16="http://schemas.microsoft.com/office/drawing/2014/main" id="{466E6B8C-EFCA-4B5A-9DAA-1EB9C8D7CE10}"/>
              </a:ext>
            </a:extLst>
          </p:cNvPr>
          <p:cNvCxnSpPr>
            <a:cxnSpLocks/>
          </p:cNvCxnSpPr>
          <p:nvPr/>
        </p:nvCxnSpPr>
        <p:spPr>
          <a:xfrm flipH="1" flipV="1">
            <a:off x="5612308" y="3703910"/>
            <a:ext cx="1420717" cy="543663"/>
          </a:xfrm>
          <a:prstGeom prst="bentConnector3">
            <a:avLst>
              <a:gd name="adj1" fmla="val 44320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87487D-5285-428A-84C0-3F22D9574B26}"/>
              </a:ext>
            </a:extLst>
          </p:cNvPr>
          <p:cNvSpPr txBox="1"/>
          <p:nvPr/>
        </p:nvSpPr>
        <p:spPr>
          <a:xfrm>
            <a:off x="7973304" y="2563582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A1B0DF-C10F-427A-85AB-F0FDCD17BE51}"/>
              </a:ext>
            </a:extLst>
          </p:cNvPr>
          <p:cNvSpPr/>
          <p:nvPr/>
        </p:nvSpPr>
        <p:spPr>
          <a:xfrm>
            <a:off x="7388936" y="2275828"/>
            <a:ext cx="474814" cy="47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B177E-D215-4112-9124-9DF5927E171E}"/>
              </a:ext>
            </a:extLst>
          </p:cNvPr>
          <p:cNvSpPr txBox="1"/>
          <p:nvPr/>
        </p:nvSpPr>
        <p:spPr>
          <a:xfrm>
            <a:off x="7973305" y="2225028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Description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788D4A-D81B-4122-AE43-467D2C752C35}"/>
              </a:ext>
            </a:extLst>
          </p:cNvPr>
          <p:cNvSpPr txBox="1"/>
          <p:nvPr/>
        </p:nvSpPr>
        <p:spPr>
          <a:xfrm>
            <a:off x="7973304" y="4350169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6E3D57C-990C-4BFB-B642-4040FE8A2437}"/>
              </a:ext>
            </a:extLst>
          </p:cNvPr>
          <p:cNvSpPr/>
          <p:nvPr/>
        </p:nvSpPr>
        <p:spPr>
          <a:xfrm>
            <a:off x="7388936" y="4062415"/>
            <a:ext cx="474814" cy="474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7561D-7D2D-4EC3-9109-270942A1386F}"/>
              </a:ext>
            </a:extLst>
          </p:cNvPr>
          <p:cNvSpPr txBox="1"/>
          <p:nvPr/>
        </p:nvSpPr>
        <p:spPr>
          <a:xfrm>
            <a:off x="7973305" y="401161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Annual Reports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8" name="TextBox 27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4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8" name="Rounded Rectangle 4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51" name="Round Same Side Corner Rectangle 5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28250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F6EFC0B-35E2-47C6-BDEE-9BFDCC9D54CB}"/>
              </a:ext>
            </a:extLst>
          </p:cNvPr>
          <p:cNvCxnSpPr>
            <a:cxnSpLocks/>
            <a:endCxn id="94" idx="4"/>
          </p:cNvCxnSpPr>
          <p:nvPr/>
        </p:nvCxnSpPr>
        <p:spPr>
          <a:xfrm flipH="1">
            <a:off x="2545728" y="3337782"/>
            <a:ext cx="7013328" cy="325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 Diagonal Corner Rectangle 43">
            <a:extLst>
              <a:ext uri="{FF2B5EF4-FFF2-40B4-BE49-F238E27FC236}">
                <a16:creationId xmlns:a16="http://schemas.microsoft.com/office/drawing/2014/main" id="{04B38356-586E-4025-915B-7B247CD2BB01}"/>
              </a:ext>
            </a:extLst>
          </p:cNvPr>
          <p:cNvSpPr/>
          <p:nvPr/>
        </p:nvSpPr>
        <p:spPr>
          <a:xfrm rot="16262076" flipH="1">
            <a:off x="5498717" y="2854456"/>
            <a:ext cx="1013469" cy="1013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id="{BACA5D3C-6135-45E8-A903-BB802FEEB27E}"/>
              </a:ext>
            </a:extLst>
          </p:cNvPr>
          <p:cNvSpPr/>
          <p:nvPr/>
        </p:nvSpPr>
        <p:spPr>
          <a:xfrm rot="16262076" flipH="1">
            <a:off x="7531132" y="2854456"/>
            <a:ext cx="1013469" cy="10134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5" name="Round Diagonal Corner Rectangle 46">
            <a:extLst>
              <a:ext uri="{FF2B5EF4-FFF2-40B4-BE49-F238E27FC236}">
                <a16:creationId xmlns:a16="http://schemas.microsoft.com/office/drawing/2014/main" id="{A4E4698D-FAC8-4005-8A3A-65157906FE92}"/>
              </a:ext>
            </a:extLst>
          </p:cNvPr>
          <p:cNvSpPr/>
          <p:nvPr/>
        </p:nvSpPr>
        <p:spPr>
          <a:xfrm rot="16262076" flipH="1">
            <a:off x="3562602" y="2854456"/>
            <a:ext cx="1013469" cy="10134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93" name="Round Diagonal Corner Rectangle 45">
            <a:extLst>
              <a:ext uri="{FF2B5EF4-FFF2-40B4-BE49-F238E27FC236}">
                <a16:creationId xmlns:a16="http://schemas.microsoft.com/office/drawing/2014/main" id="{C3AC3400-3A79-48BD-9C82-E0D6F99080A3}"/>
              </a:ext>
            </a:extLst>
          </p:cNvPr>
          <p:cNvSpPr/>
          <p:nvPr/>
        </p:nvSpPr>
        <p:spPr>
          <a:xfrm rot="16262076" flipH="1">
            <a:off x="9558973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32EB4B-9C04-43CF-A65E-FD32DA9ED936}"/>
              </a:ext>
            </a:extLst>
          </p:cNvPr>
          <p:cNvSpPr/>
          <p:nvPr/>
        </p:nvSpPr>
        <p:spPr>
          <a:xfrm>
            <a:off x="9114778" y="4117670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34CB6F-267D-446D-843C-5A8577A5B237}"/>
              </a:ext>
            </a:extLst>
          </p:cNvPr>
          <p:cNvSpPr/>
          <p:nvPr/>
        </p:nvSpPr>
        <p:spPr>
          <a:xfrm>
            <a:off x="7071746" y="4108519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936752-641E-40CC-8D2C-EF2BB2E3BBF1}"/>
              </a:ext>
            </a:extLst>
          </p:cNvPr>
          <p:cNvSpPr/>
          <p:nvPr/>
        </p:nvSpPr>
        <p:spPr>
          <a:xfrm>
            <a:off x="3150024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C86263-A8B2-449B-905A-34A5C2426B60}"/>
              </a:ext>
            </a:extLst>
          </p:cNvPr>
          <p:cNvSpPr/>
          <p:nvPr/>
        </p:nvSpPr>
        <p:spPr>
          <a:xfrm>
            <a:off x="1104409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DCE85B0-D9B7-41C2-BFA2-C4601F89EBF5}"/>
              </a:ext>
            </a:extLst>
          </p:cNvPr>
          <p:cNvSpPr/>
          <p:nvPr/>
        </p:nvSpPr>
        <p:spPr>
          <a:xfrm>
            <a:off x="9559056" y="3269034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Finish</a:t>
            </a:r>
          </a:p>
        </p:txBody>
      </p:sp>
      <p:sp>
        <p:nvSpPr>
          <p:cNvPr id="124" name="Freeform 539">
            <a:extLst>
              <a:ext uri="{FF2B5EF4-FFF2-40B4-BE49-F238E27FC236}">
                <a16:creationId xmlns:a16="http://schemas.microsoft.com/office/drawing/2014/main" id="{3AFF261B-DCC4-4444-9794-606C815679F9}"/>
              </a:ext>
            </a:extLst>
          </p:cNvPr>
          <p:cNvSpPr>
            <a:spLocks/>
          </p:cNvSpPr>
          <p:nvPr/>
        </p:nvSpPr>
        <p:spPr bwMode="auto">
          <a:xfrm>
            <a:off x="10004812" y="3064142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32D67C2-0F1D-4B32-89AA-2B1305507954}"/>
              </a:ext>
            </a:extLst>
          </p:cNvPr>
          <p:cNvSpPr/>
          <p:nvPr/>
        </p:nvSpPr>
        <p:spPr>
          <a:xfrm>
            <a:off x="5501461" y="3023766"/>
            <a:ext cx="1031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Check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Point</a:t>
            </a:r>
          </a:p>
        </p:txBody>
      </p:sp>
      <p:grpSp>
        <p:nvGrpSpPr>
          <p:cNvPr id="32" name="Group 150">
            <a:extLst>
              <a:ext uri="{FF2B5EF4-FFF2-40B4-BE49-F238E27FC236}">
                <a16:creationId xmlns:a16="http://schemas.microsoft.com/office/drawing/2014/main" id="{3DD097A1-35E3-43F4-9791-04FDF5B6CB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65581" y="3109157"/>
            <a:ext cx="496264" cy="492988"/>
            <a:chOff x="6376" y="2979"/>
            <a:chExt cx="303" cy="301"/>
          </a:xfrm>
          <a:solidFill>
            <a:schemeClr val="bg1"/>
          </a:solidFill>
        </p:grpSpPr>
        <p:sp>
          <p:nvSpPr>
            <p:cNvPr id="33" name="Freeform 152">
              <a:extLst>
                <a:ext uri="{FF2B5EF4-FFF2-40B4-BE49-F238E27FC236}">
                  <a16:creationId xmlns:a16="http://schemas.microsoft.com/office/drawing/2014/main" id="{07588A8C-C583-40E0-8EE2-ED53A3A06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153">
              <a:extLst>
                <a:ext uri="{FF2B5EF4-FFF2-40B4-BE49-F238E27FC236}">
                  <a16:creationId xmlns:a16="http://schemas.microsoft.com/office/drawing/2014/main" id="{8837AF37-6130-496B-9413-B7887D9F8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5" name="Group 342">
            <a:extLst>
              <a:ext uri="{FF2B5EF4-FFF2-40B4-BE49-F238E27FC236}">
                <a16:creationId xmlns:a16="http://schemas.microsoft.com/office/drawing/2014/main" id="{FB9D90DF-9C41-4D93-B6AE-C8433C1B5D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52647" y="3117922"/>
            <a:ext cx="389152" cy="533256"/>
            <a:chOff x="5388" y="2720"/>
            <a:chExt cx="2290" cy="3138"/>
          </a:xfrm>
          <a:solidFill>
            <a:schemeClr val="bg1"/>
          </a:solidFill>
        </p:grpSpPr>
        <p:sp>
          <p:nvSpPr>
            <p:cNvPr id="36" name="Freeform 344">
              <a:extLst>
                <a:ext uri="{FF2B5EF4-FFF2-40B4-BE49-F238E27FC236}">
                  <a16:creationId xmlns:a16="http://schemas.microsoft.com/office/drawing/2014/main" id="{42D84D7C-EB7A-419B-91B6-20F2947E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720"/>
              <a:ext cx="2290" cy="2035"/>
            </a:xfrm>
            <a:custGeom>
              <a:avLst/>
              <a:gdLst>
                <a:gd name="T0" fmla="*/ 2522 w 4581"/>
                <a:gd name="T1" fmla="*/ 19 h 4070"/>
                <a:gd name="T2" fmla="*/ 2627 w 4581"/>
                <a:gd name="T3" fmla="*/ 148 h 4070"/>
                <a:gd name="T4" fmla="*/ 2880 w 4581"/>
                <a:gd name="T5" fmla="*/ 540 h 4070"/>
                <a:gd name="T6" fmla="*/ 3327 w 4581"/>
                <a:gd name="T7" fmla="*/ 765 h 4070"/>
                <a:gd name="T8" fmla="*/ 3645 w 4581"/>
                <a:gd name="T9" fmla="*/ 508 h 4070"/>
                <a:gd name="T10" fmla="*/ 3803 w 4581"/>
                <a:gd name="T11" fmla="*/ 563 h 4070"/>
                <a:gd name="T12" fmla="*/ 4069 w 4581"/>
                <a:gd name="T13" fmla="*/ 890 h 4070"/>
                <a:gd name="T14" fmla="*/ 4014 w 4581"/>
                <a:gd name="T15" fmla="*/ 1050 h 4070"/>
                <a:gd name="T16" fmla="*/ 3989 w 4581"/>
                <a:gd name="T17" fmla="*/ 1580 h 4070"/>
                <a:gd name="T18" fmla="*/ 4385 w 4581"/>
                <a:gd name="T19" fmla="*/ 1946 h 4070"/>
                <a:gd name="T20" fmla="*/ 4537 w 4581"/>
                <a:gd name="T21" fmla="*/ 2018 h 4070"/>
                <a:gd name="T22" fmla="*/ 4581 w 4581"/>
                <a:gd name="T23" fmla="*/ 2438 h 4070"/>
                <a:gd name="T24" fmla="*/ 4508 w 4581"/>
                <a:gd name="T25" fmla="*/ 2590 h 4070"/>
                <a:gd name="T26" fmla="*/ 4098 w 4581"/>
                <a:gd name="T27" fmla="*/ 2632 h 4070"/>
                <a:gd name="T28" fmla="*/ 3934 w 4581"/>
                <a:gd name="T29" fmla="*/ 3108 h 4070"/>
                <a:gd name="T30" fmla="*/ 4044 w 4581"/>
                <a:gd name="T31" fmla="*/ 3564 h 4070"/>
                <a:gd name="T32" fmla="*/ 4063 w 4581"/>
                <a:gd name="T33" fmla="*/ 3729 h 4070"/>
                <a:gd name="T34" fmla="*/ 3770 w 4581"/>
                <a:gd name="T35" fmla="*/ 4041 h 4070"/>
                <a:gd name="T36" fmla="*/ 3605 w 4581"/>
                <a:gd name="T37" fmla="*/ 4060 h 4070"/>
                <a:gd name="T38" fmla="*/ 3249 w 4581"/>
                <a:gd name="T39" fmla="*/ 3853 h 4070"/>
                <a:gd name="T40" fmla="*/ 3177 w 4581"/>
                <a:gd name="T41" fmla="*/ 3176 h 4070"/>
                <a:gd name="T42" fmla="*/ 3428 w 4581"/>
                <a:gd name="T43" fmla="*/ 2824 h 4070"/>
                <a:gd name="T44" fmla="*/ 3546 w 4581"/>
                <a:gd name="T45" fmla="*/ 2396 h 4070"/>
                <a:gd name="T46" fmla="*/ 3500 w 4581"/>
                <a:gd name="T47" fmla="*/ 1927 h 4070"/>
                <a:gd name="T48" fmla="*/ 3295 w 4581"/>
                <a:gd name="T49" fmla="*/ 1518 h 4070"/>
                <a:gd name="T50" fmla="*/ 2960 w 4581"/>
                <a:gd name="T51" fmla="*/ 1213 h 4070"/>
                <a:gd name="T52" fmla="*/ 2530 w 4581"/>
                <a:gd name="T53" fmla="*/ 1044 h 4070"/>
                <a:gd name="T54" fmla="*/ 2051 w 4581"/>
                <a:gd name="T55" fmla="*/ 1044 h 4070"/>
                <a:gd name="T56" fmla="*/ 1621 w 4581"/>
                <a:gd name="T57" fmla="*/ 1213 h 4070"/>
                <a:gd name="T58" fmla="*/ 1286 w 4581"/>
                <a:gd name="T59" fmla="*/ 1520 h 4070"/>
                <a:gd name="T60" fmla="*/ 1081 w 4581"/>
                <a:gd name="T61" fmla="*/ 1928 h 4070"/>
                <a:gd name="T62" fmla="*/ 1035 w 4581"/>
                <a:gd name="T63" fmla="*/ 2396 h 4070"/>
                <a:gd name="T64" fmla="*/ 1153 w 4581"/>
                <a:gd name="T65" fmla="*/ 2824 h 4070"/>
                <a:gd name="T66" fmla="*/ 1404 w 4581"/>
                <a:gd name="T67" fmla="*/ 3176 h 4070"/>
                <a:gd name="T68" fmla="*/ 1259 w 4581"/>
                <a:gd name="T69" fmla="*/ 3806 h 4070"/>
                <a:gd name="T70" fmla="*/ 934 w 4581"/>
                <a:gd name="T71" fmla="*/ 4070 h 4070"/>
                <a:gd name="T72" fmla="*/ 776 w 4581"/>
                <a:gd name="T73" fmla="*/ 4015 h 4070"/>
                <a:gd name="T74" fmla="*/ 510 w 4581"/>
                <a:gd name="T75" fmla="*/ 3688 h 4070"/>
                <a:gd name="T76" fmla="*/ 565 w 4581"/>
                <a:gd name="T77" fmla="*/ 3528 h 4070"/>
                <a:gd name="T78" fmla="*/ 594 w 4581"/>
                <a:gd name="T79" fmla="*/ 2995 h 4070"/>
                <a:gd name="T80" fmla="*/ 194 w 4581"/>
                <a:gd name="T81" fmla="*/ 2632 h 4070"/>
                <a:gd name="T82" fmla="*/ 42 w 4581"/>
                <a:gd name="T83" fmla="*/ 2560 h 4070"/>
                <a:gd name="T84" fmla="*/ 0 w 4581"/>
                <a:gd name="T85" fmla="*/ 2140 h 4070"/>
                <a:gd name="T86" fmla="*/ 72 w 4581"/>
                <a:gd name="T87" fmla="*/ 1989 h 4070"/>
                <a:gd name="T88" fmla="*/ 481 w 4581"/>
                <a:gd name="T89" fmla="*/ 1947 h 4070"/>
                <a:gd name="T90" fmla="*/ 641 w 4581"/>
                <a:gd name="T91" fmla="*/ 1468 h 4070"/>
                <a:gd name="T92" fmla="*/ 536 w 4581"/>
                <a:gd name="T93" fmla="*/ 1016 h 4070"/>
                <a:gd name="T94" fmla="*/ 517 w 4581"/>
                <a:gd name="T95" fmla="*/ 850 h 4070"/>
                <a:gd name="T96" fmla="*/ 810 w 4581"/>
                <a:gd name="T97" fmla="*/ 536 h 4070"/>
                <a:gd name="T98" fmla="*/ 976 w 4581"/>
                <a:gd name="T99" fmla="*/ 519 h 4070"/>
                <a:gd name="T100" fmla="*/ 1356 w 4581"/>
                <a:gd name="T101" fmla="*/ 700 h 4070"/>
                <a:gd name="T102" fmla="*/ 1821 w 4581"/>
                <a:gd name="T103" fmla="*/ 506 h 4070"/>
                <a:gd name="T104" fmla="*/ 1965 w 4581"/>
                <a:gd name="T105" fmla="*/ 108 h 4070"/>
                <a:gd name="T106" fmla="*/ 2094 w 4581"/>
                <a:gd name="T107" fmla="*/ 6 h 4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1" h="4070">
                  <a:moveTo>
                    <a:pt x="2140" y="0"/>
                  </a:moveTo>
                  <a:lnTo>
                    <a:pt x="2439" y="0"/>
                  </a:lnTo>
                  <a:lnTo>
                    <a:pt x="2483" y="6"/>
                  </a:lnTo>
                  <a:lnTo>
                    <a:pt x="2522" y="19"/>
                  </a:lnTo>
                  <a:lnTo>
                    <a:pt x="2559" y="42"/>
                  </a:lnTo>
                  <a:lnTo>
                    <a:pt x="2589" y="72"/>
                  </a:lnTo>
                  <a:lnTo>
                    <a:pt x="2612" y="108"/>
                  </a:lnTo>
                  <a:lnTo>
                    <a:pt x="2627" y="148"/>
                  </a:lnTo>
                  <a:lnTo>
                    <a:pt x="2631" y="194"/>
                  </a:lnTo>
                  <a:lnTo>
                    <a:pt x="2631" y="475"/>
                  </a:lnTo>
                  <a:lnTo>
                    <a:pt x="2756" y="504"/>
                  </a:lnTo>
                  <a:lnTo>
                    <a:pt x="2880" y="540"/>
                  </a:lnTo>
                  <a:lnTo>
                    <a:pt x="2998" y="586"/>
                  </a:lnTo>
                  <a:lnTo>
                    <a:pt x="3112" y="637"/>
                  </a:lnTo>
                  <a:lnTo>
                    <a:pt x="3223" y="698"/>
                  </a:lnTo>
                  <a:lnTo>
                    <a:pt x="3327" y="765"/>
                  </a:lnTo>
                  <a:lnTo>
                    <a:pt x="3529" y="563"/>
                  </a:lnTo>
                  <a:lnTo>
                    <a:pt x="3563" y="536"/>
                  </a:lnTo>
                  <a:lnTo>
                    <a:pt x="3603" y="517"/>
                  </a:lnTo>
                  <a:lnTo>
                    <a:pt x="3645" y="508"/>
                  </a:lnTo>
                  <a:lnTo>
                    <a:pt x="3687" y="508"/>
                  </a:lnTo>
                  <a:lnTo>
                    <a:pt x="3729" y="517"/>
                  </a:lnTo>
                  <a:lnTo>
                    <a:pt x="3767" y="536"/>
                  </a:lnTo>
                  <a:lnTo>
                    <a:pt x="3803" y="563"/>
                  </a:lnTo>
                  <a:lnTo>
                    <a:pt x="4014" y="774"/>
                  </a:lnTo>
                  <a:lnTo>
                    <a:pt x="4042" y="810"/>
                  </a:lnTo>
                  <a:lnTo>
                    <a:pt x="4060" y="848"/>
                  </a:lnTo>
                  <a:lnTo>
                    <a:pt x="4069" y="890"/>
                  </a:lnTo>
                  <a:lnTo>
                    <a:pt x="4069" y="934"/>
                  </a:lnTo>
                  <a:lnTo>
                    <a:pt x="4060" y="976"/>
                  </a:lnTo>
                  <a:lnTo>
                    <a:pt x="4042" y="1014"/>
                  </a:lnTo>
                  <a:lnTo>
                    <a:pt x="4014" y="1050"/>
                  </a:lnTo>
                  <a:lnTo>
                    <a:pt x="3812" y="1251"/>
                  </a:lnTo>
                  <a:lnTo>
                    <a:pt x="3877" y="1356"/>
                  </a:lnTo>
                  <a:lnTo>
                    <a:pt x="3938" y="1466"/>
                  </a:lnTo>
                  <a:lnTo>
                    <a:pt x="3989" y="1580"/>
                  </a:lnTo>
                  <a:lnTo>
                    <a:pt x="4033" y="1698"/>
                  </a:lnTo>
                  <a:lnTo>
                    <a:pt x="4069" y="1820"/>
                  </a:lnTo>
                  <a:lnTo>
                    <a:pt x="4098" y="1946"/>
                  </a:lnTo>
                  <a:lnTo>
                    <a:pt x="4385" y="1946"/>
                  </a:lnTo>
                  <a:lnTo>
                    <a:pt x="4429" y="1951"/>
                  </a:lnTo>
                  <a:lnTo>
                    <a:pt x="4470" y="1965"/>
                  </a:lnTo>
                  <a:lnTo>
                    <a:pt x="4507" y="1987"/>
                  </a:lnTo>
                  <a:lnTo>
                    <a:pt x="4537" y="2018"/>
                  </a:lnTo>
                  <a:lnTo>
                    <a:pt x="4560" y="2054"/>
                  </a:lnTo>
                  <a:lnTo>
                    <a:pt x="4575" y="2094"/>
                  </a:lnTo>
                  <a:lnTo>
                    <a:pt x="4581" y="2140"/>
                  </a:lnTo>
                  <a:lnTo>
                    <a:pt x="4581" y="2438"/>
                  </a:lnTo>
                  <a:lnTo>
                    <a:pt x="4577" y="2484"/>
                  </a:lnTo>
                  <a:lnTo>
                    <a:pt x="4562" y="2524"/>
                  </a:lnTo>
                  <a:lnTo>
                    <a:pt x="4539" y="2560"/>
                  </a:lnTo>
                  <a:lnTo>
                    <a:pt x="4508" y="2590"/>
                  </a:lnTo>
                  <a:lnTo>
                    <a:pt x="4472" y="2613"/>
                  </a:lnTo>
                  <a:lnTo>
                    <a:pt x="4432" y="2626"/>
                  </a:lnTo>
                  <a:lnTo>
                    <a:pt x="4389" y="2632"/>
                  </a:lnTo>
                  <a:lnTo>
                    <a:pt x="4098" y="2632"/>
                  </a:lnTo>
                  <a:lnTo>
                    <a:pt x="4069" y="2756"/>
                  </a:lnTo>
                  <a:lnTo>
                    <a:pt x="4031" y="2877"/>
                  </a:lnTo>
                  <a:lnTo>
                    <a:pt x="3987" y="2995"/>
                  </a:lnTo>
                  <a:lnTo>
                    <a:pt x="3934" y="3108"/>
                  </a:lnTo>
                  <a:lnTo>
                    <a:pt x="3875" y="3218"/>
                  </a:lnTo>
                  <a:lnTo>
                    <a:pt x="3808" y="3321"/>
                  </a:lnTo>
                  <a:lnTo>
                    <a:pt x="4016" y="3528"/>
                  </a:lnTo>
                  <a:lnTo>
                    <a:pt x="4044" y="3564"/>
                  </a:lnTo>
                  <a:lnTo>
                    <a:pt x="4063" y="3602"/>
                  </a:lnTo>
                  <a:lnTo>
                    <a:pt x="4071" y="3644"/>
                  </a:lnTo>
                  <a:lnTo>
                    <a:pt x="4071" y="3688"/>
                  </a:lnTo>
                  <a:lnTo>
                    <a:pt x="4063" y="3729"/>
                  </a:lnTo>
                  <a:lnTo>
                    <a:pt x="4044" y="3768"/>
                  </a:lnTo>
                  <a:lnTo>
                    <a:pt x="4016" y="3804"/>
                  </a:lnTo>
                  <a:lnTo>
                    <a:pt x="3805" y="4015"/>
                  </a:lnTo>
                  <a:lnTo>
                    <a:pt x="3770" y="4041"/>
                  </a:lnTo>
                  <a:lnTo>
                    <a:pt x="3730" y="4060"/>
                  </a:lnTo>
                  <a:lnTo>
                    <a:pt x="3689" y="4070"/>
                  </a:lnTo>
                  <a:lnTo>
                    <a:pt x="3647" y="4070"/>
                  </a:lnTo>
                  <a:lnTo>
                    <a:pt x="3605" y="4060"/>
                  </a:lnTo>
                  <a:lnTo>
                    <a:pt x="3565" y="4041"/>
                  </a:lnTo>
                  <a:lnTo>
                    <a:pt x="3531" y="4015"/>
                  </a:lnTo>
                  <a:lnTo>
                    <a:pt x="3321" y="3806"/>
                  </a:lnTo>
                  <a:lnTo>
                    <a:pt x="3249" y="3853"/>
                  </a:lnTo>
                  <a:lnTo>
                    <a:pt x="3175" y="3895"/>
                  </a:lnTo>
                  <a:lnTo>
                    <a:pt x="3097" y="3937"/>
                  </a:lnTo>
                  <a:lnTo>
                    <a:pt x="3097" y="3250"/>
                  </a:lnTo>
                  <a:lnTo>
                    <a:pt x="3177" y="3176"/>
                  </a:lnTo>
                  <a:lnTo>
                    <a:pt x="3251" y="3098"/>
                  </a:lnTo>
                  <a:lnTo>
                    <a:pt x="3318" y="3012"/>
                  </a:lnTo>
                  <a:lnTo>
                    <a:pt x="3377" y="2921"/>
                  </a:lnTo>
                  <a:lnTo>
                    <a:pt x="3428" y="2824"/>
                  </a:lnTo>
                  <a:lnTo>
                    <a:pt x="3472" y="2723"/>
                  </a:lnTo>
                  <a:lnTo>
                    <a:pt x="3506" y="2619"/>
                  </a:lnTo>
                  <a:lnTo>
                    <a:pt x="3531" y="2508"/>
                  </a:lnTo>
                  <a:lnTo>
                    <a:pt x="3546" y="2396"/>
                  </a:lnTo>
                  <a:lnTo>
                    <a:pt x="3552" y="2280"/>
                  </a:lnTo>
                  <a:lnTo>
                    <a:pt x="3546" y="2160"/>
                  </a:lnTo>
                  <a:lnTo>
                    <a:pt x="3529" y="2041"/>
                  </a:lnTo>
                  <a:lnTo>
                    <a:pt x="3500" y="1927"/>
                  </a:lnTo>
                  <a:lnTo>
                    <a:pt x="3462" y="1816"/>
                  </a:lnTo>
                  <a:lnTo>
                    <a:pt x="3417" y="1712"/>
                  </a:lnTo>
                  <a:lnTo>
                    <a:pt x="3359" y="1613"/>
                  </a:lnTo>
                  <a:lnTo>
                    <a:pt x="3295" y="1518"/>
                  </a:lnTo>
                  <a:lnTo>
                    <a:pt x="3221" y="1430"/>
                  </a:lnTo>
                  <a:lnTo>
                    <a:pt x="3141" y="1350"/>
                  </a:lnTo>
                  <a:lnTo>
                    <a:pt x="3053" y="1278"/>
                  </a:lnTo>
                  <a:lnTo>
                    <a:pt x="2960" y="1213"/>
                  </a:lnTo>
                  <a:lnTo>
                    <a:pt x="2859" y="1156"/>
                  </a:lnTo>
                  <a:lnTo>
                    <a:pt x="2755" y="1109"/>
                  </a:lnTo>
                  <a:lnTo>
                    <a:pt x="2644" y="1071"/>
                  </a:lnTo>
                  <a:lnTo>
                    <a:pt x="2530" y="1044"/>
                  </a:lnTo>
                  <a:lnTo>
                    <a:pt x="2412" y="1027"/>
                  </a:lnTo>
                  <a:lnTo>
                    <a:pt x="2290" y="1021"/>
                  </a:lnTo>
                  <a:lnTo>
                    <a:pt x="2169" y="1027"/>
                  </a:lnTo>
                  <a:lnTo>
                    <a:pt x="2051" y="1044"/>
                  </a:lnTo>
                  <a:lnTo>
                    <a:pt x="1937" y="1071"/>
                  </a:lnTo>
                  <a:lnTo>
                    <a:pt x="1826" y="1109"/>
                  </a:lnTo>
                  <a:lnTo>
                    <a:pt x="1722" y="1156"/>
                  </a:lnTo>
                  <a:lnTo>
                    <a:pt x="1621" y="1213"/>
                  </a:lnTo>
                  <a:lnTo>
                    <a:pt x="1528" y="1278"/>
                  </a:lnTo>
                  <a:lnTo>
                    <a:pt x="1440" y="1350"/>
                  </a:lnTo>
                  <a:lnTo>
                    <a:pt x="1360" y="1432"/>
                  </a:lnTo>
                  <a:lnTo>
                    <a:pt x="1286" y="1520"/>
                  </a:lnTo>
                  <a:lnTo>
                    <a:pt x="1221" y="1613"/>
                  </a:lnTo>
                  <a:lnTo>
                    <a:pt x="1166" y="1712"/>
                  </a:lnTo>
                  <a:lnTo>
                    <a:pt x="1119" y="1818"/>
                  </a:lnTo>
                  <a:lnTo>
                    <a:pt x="1081" y="1928"/>
                  </a:lnTo>
                  <a:lnTo>
                    <a:pt x="1052" y="2043"/>
                  </a:lnTo>
                  <a:lnTo>
                    <a:pt x="1035" y="2160"/>
                  </a:lnTo>
                  <a:lnTo>
                    <a:pt x="1029" y="2280"/>
                  </a:lnTo>
                  <a:lnTo>
                    <a:pt x="1035" y="2396"/>
                  </a:lnTo>
                  <a:lnTo>
                    <a:pt x="1050" y="2508"/>
                  </a:lnTo>
                  <a:lnTo>
                    <a:pt x="1075" y="2619"/>
                  </a:lnTo>
                  <a:lnTo>
                    <a:pt x="1109" y="2723"/>
                  </a:lnTo>
                  <a:lnTo>
                    <a:pt x="1153" y="2824"/>
                  </a:lnTo>
                  <a:lnTo>
                    <a:pt x="1204" y="2921"/>
                  </a:lnTo>
                  <a:lnTo>
                    <a:pt x="1263" y="3012"/>
                  </a:lnTo>
                  <a:lnTo>
                    <a:pt x="1330" y="3098"/>
                  </a:lnTo>
                  <a:lnTo>
                    <a:pt x="1404" y="3176"/>
                  </a:lnTo>
                  <a:lnTo>
                    <a:pt x="1484" y="3250"/>
                  </a:lnTo>
                  <a:lnTo>
                    <a:pt x="1484" y="3937"/>
                  </a:lnTo>
                  <a:lnTo>
                    <a:pt x="1370" y="3874"/>
                  </a:lnTo>
                  <a:lnTo>
                    <a:pt x="1259" y="3806"/>
                  </a:lnTo>
                  <a:lnTo>
                    <a:pt x="1050" y="4015"/>
                  </a:lnTo>
                  <a:lnTo>
                    <a:pt x="1016" y="4041"/>
                  </a:lnTo>
                  <a:lnTo>
                    <a:pt x="976" y="4060"/>
                  </a:lnTo>
                  <a:lnTo>
                    <a:pt x="934" y="4070"/>
                  </a:lnTo>
                  <a:lnTo>
                    <a:pt x="892" y="4070"/>
                  </a:lnTo>
                  <a:lnTo>
                    <a:pt x="850" y="4060"/>
                  </a:lnTo>
                  <a:lnTo>
                    <a:pt x="810" y="4041"/>
                  </a:lnTo>
                  <a:lnTo>
                    <a:pt x="776" y="4015"/>
                  </a:lnTo>
                  <a:lnTo>
                    <a:pt x="565" y="3804"/>
                  </a:lnTo>
                  <a:lnTo>
                    <a:pt x="536" y="3768"/>
                  </a:lnTo>
                  <a:lnTo>
                    <a:pt x="519" y="3729"/>
                  </a:lnTo>
                  <a:lnTo>
                    <a:pt x="510" y="3688"/>
                  </a:lnTo>
                  <a:lnTo>
                    <a:pt x="510" y="3644"/>
                  </a:lnTo>
                  <a:lnTo>
                    <a:pt x="519" y="3602"/>
                  </a:lnTo>
                  <a:lnTo>
                    <a:pt x="536" y="3564"/>
                  </a:lnTo>
                  <a:lnTo>
                    <a:pt x="565" y="3528"/>
                  </a:lnTo>
                  <a:lnTo>
                    <a:pt x="772" y="3321"/>
                  </a:lnTo>
                  <a:lnTo>
                    <a:pt x="706" y="3218"/>
                  </a:lnTo>
                  <a:lnTo>
                    <a:pt x="647" y="3108"/>
                  </a:lnTo>
                  <a:lnTo>
                    <a:pt x="594" y="2995"/>
                  </a:lnTo>
                  <a:lnTo>
                    <a:pt x="550" y="2877"/>
                  </a:lnTo>
                  <a:lnTo>
                    <a:pt x="514" y="2756"/>
                  </a:lnTo>
                  <a:lnTo>
                    <a:pt x="485" y="2632"/>
                  </a:lnTo>
                  <a:lnTo>
                    <a:pt x="194" y="2632"/>
                  </a:lnTo>
                  <a:lnTo>
                    <a:pt x="148" y="2626"/>
                  </a:lnTo>
                  <a:lnTo>
                    <a:pt x="108" y="2613"/>
                  </a:lnTo>
                  <a:lnTo>
                    <a:pt x="72" y="2590"/>
                  </a:lnTo>
                  <a:lnTo>
                    <a:pt x="42" y="2560"/>
                  </a:lnTo>
                  <a:lnTo>
                    <a:pt x="19" y="2524"/>
                  </a:lnTo>
                  <a:lnTo>
                    <a:pt x="6" y="2484"/>
                  </a:lnTo>
                  <a:lnTo>
                    <a:pt x="0" y="2438"/>
                  </a:lnTo>
                  <a:lnTo>
                    <a:pt x="0" y="2140"/>
                  </a:lnTo>
                  <a:lnTo>
                    <a:pt x="6" y="2096"/>
                  </a:lnTo>
                  <a:lnTo>
                    <a:pt x="19" y="2056"/>
                  </a:lnTo>
                  <a:lnTo>
                    <a:pt x="42" y="2020"/>
                  </a:lnTo>
                  <a:lnTo>
                    <a:pt x="72" y="1989"/>
                  </a:lnTo>
                  <a:lnTo>
                    <a:pt x="108" y="1966"/>
                  </a:lnTo>
                  <a:lnTo>
                    <a:pt x="148" y="1951"/>
                  </a:lnTo>
                  <a:lnTo>
                    <a:pt x="194" y="1947"/>
                  </a:lnTo>
                  <a:lnTo>
                    <a:pt x="481" y="1947"/>
                  </a:lnTo>
                  <a:lnTo>
                    <a:pt x="508" y="1822"/>
                  </a:lnTo>
                  <a:lnTo>
                    <a:pt x="544" y="1700"/>
                  </a:lnTo>
                  <a:lnTo>
                    <a:pt x="588" y="1582"/>
                  </a:lnTo>
                  <a:lnTo>
                    <a:pt x="641" y="1468"/>
                  </a:lnTo>
                  <a:lnTo>
                    <a:pt x="700" y="1358"/>
                  </a:lnTo>
                  <a:lnTo>
                    <a:pt x="767" y="1253"/>
                  </a:lnTo>
                  <a:lnTo>
                    <a:pt x="563" y="1050"/>
                  </a:lnTo>
                  <a:lnTo>
                    <a:pt x="536" y="1016"/>
                  </a:lnTo>
                  <a:lnTo>
                    <a:pt x="517" y="976"/>
                  </a:lnTo>
                  <a:lnTo>
                    <a:pt x="508" y="934"/>
                  </a:lnTo>
                  <a:lnTo>
                    <a:pt x="508" y="892"/>
                  </a:lnTo>
                  <a:lnTo>
                    <a:pt x="517" y="850"/>
                  </a:lnTo>
                  <a:lnTo>
                    <a:pt x="536" y="812"/>
                  </a:lnTo>
                  <a:lnTo>
                    <a:pt x="563" y="776"/>
                  </a:lnTo>
                  <a:lnTo>
                    <a:pt x="774" y="565"/>
                  </a:lnTo>
                  <a:lnTo>
                    <a:pt x="810" y="536"/>
                  </a:lnTo>
                  <a:lnTo>
                    <a:pt x="848" y="519"/>
                  </a:lnTo>
                  <a:lnTo>
                    <a:pt x="890" y="510"/>
                  </a:lnTo>
                  <a:lnTo>
                    <a:pt x="934" y="510"/>
                  </a:lnTo>
                  <a:lnTo>
                    <a:pt x="976" y="519"/>
                  </a:lnTo>
                  <a:lnTo>
                    <a:pt x="1014" y="536"/>
                  </a:lnTo>
                  <a:lnTo>
                    <a:pt x="1050" y="565"/>
                  </a:lnTo>
                  <a:lnTo>
                    <a:pt x="1250" y="766"/>
                  </a:lnTo>
                  <a:lnTo>
                    <a:pt x="1356" y="700"/>
                  </a:lnTo>
                  <a:lnTo>
                    <a:pt x="1467" y="639"/>
                  </a:lnTo>
                  <a:lnTo>
                    <a:pt x="1581" y="586"/>
                  </a:lnTo>
                  <a:lnTo>
                    <a:pt x="1699" y="542"/>
                  </a:lnTo>
                  <a:lnTo>
                    <a:pt x="1821" y="506"/>
                  </a:lnTo>
                  <a:lnTo>
                    <a:pt x="1946" y="477"/>
                  </a:lnTo>
                  <a:lnTo>
                    <a:pt x="1946" y="194"/>
                  </a:lnTo>
                  <a:lnTo>
                    <a:pt x="1952" y="148"/>
                  </a:lnTo>
                  <a:lnTo>
                    <a:pt x="1965" y="108"/>
                  </a:lnTo>
                  <a:lnTo>
                    <a:pt x="1988" y="72"/>
                  </a:lnTo>
                  <a:lnTo>
                    <a:pt x="2018" y="42"/>
                  </a:lnTo>
                  <a:lnTo>
                    <a:pt x="2055" y="19"/>
                  </a:lnTo>
                  <a:lnTo>
                    <a:pt x="2094" y="6"/>
                  </a:lnTo>
                  <a:lnTo>
                    <a:pt x="2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345">
              <a:extLst>
                <a:ext uri="{FF2B5EF4-FFF2-40B4-BE49-F238E27FC236}">
                  <a16:creationId xmlns:a16="http://schemas.microsoft.com/office/drawing/2014/main" id="{9FC726E1-D0AC-4A75-99CF-51D4C7D81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" y="3514"/>
              <a:ext cx="840" cy="2344"/>
            </a:xfrm>
            <a:custGeom>
              <a:avLst/>
              <a:gdLst>
                <a:gd name="T0" fmla="*/ 806 w 1679"/>
                <a:gd name="T1" fmla="*/ 1430 h 4688"/>
                <a:gd name="T2" fmla="*/ 753 w 1679"/>
                <a:gd name="T3" fmla="*/ 1468 h 4688"/>
                <a:gd name="T4" fmla="*/ 732 w 1679"/>
                <a:gd name="T5" fmla="*/ 1533 h 4688"/>
                <a:gd name="T6" fmla="*/ 738 w 1679"/>
                <a:gd name="T7" fmla="*/ 4306 h 4688"/>
                <a:gd name="T8" fmla="*/ 776 w 1679"/>
                <a:gd name="T9" fmla="*/ 4359 h 4688"/>
                <a:gd name="T10" fmla="*/ 838 w 1679"/>
                <a:gd name="T11" fmla="*/ 4380 h 4688"/>
                <a:gd name="T12" fmla="*/ 903 w 1679"/>
                <a:gd name="T13" fmla="*/ 4359 h 4688"/>
                <a:gd name="T14" fmla="*/ 941 w 1679"/>
                <a:gd name="T15" fmla="*/ 4306 h 4688"/>
                <a:gd name="T16" fmla="*/ 947 w 1679"/>
                <a:gd name="T17" fmla="*/ 1533 h 4688"/>
                <a:gd name="T18" fmla="*/ 926 w 1679"/>
                <a:gd name="T19" fmla="*/ 1468 h 4688"/>
                <a:gd name="T20" fmla="*/ 873 w 1679"/>
                <a:gd name="T21" fmla="*/ 1430 h 4688"/>
                <a:gd name="T22" fmla="*/ 376 w 1679"/>
                <a:gd name="T23" fmla="*/ 0 h 4688"/>
                <a:gd name="T24" fmla="*/ 407 w 1679"/>
                <a:gd name="T25" fmla="*/ 17 h 4688"/>
                <a:gd name="T26" fmla="*/ 420 w 1679"/>
                <a:gd name="T27" fmla="*/ 49 h 4688"/>
                <a:gd name="T28" fmla="*/ 426 w 1679"/>
                <a:gd name="T29" fmla="*/ 466 h 4688"/>
                <a:gd name="T30" fmla="*/ 462 w 1679"/>
                <a:gd name="T31" fmla="*/ 567 h 4688"/>
                <a:gd name="T32" fmla="*/ 530 w 1679"/>
                <a:gd name="T33" fmla="*/ 647 h 4688"/>
                <a:gd name="T34" fmla="*/ 622 w 1679"/>
                <a:gd name="T35" fmla="*/ 700 h 4688"/>
                <a:gd name="T36" fmla="*/ 730 w 1679"/>
                <a:gd name="T37" fmla="*/ 719 h 4688"/>
                <a:gd name="T38" fmla="*/ 1006 w 1679"/>
                <a:gd name="T39" fmla="*/ 713 h 4688"/>
                <a:gd name="T40" fmla="*/ 1105 w 1679"/>
                <a:gd name="T41" fmla="*/ 677 h 4688"/>
                <a:gd name="T42" fmla="*/ 1185 w 1679"/>
                <a:gd name="T43" fmla="*/ 609 h 4688"/>
                <a:gd name="T44" fmla="*/ 1240 w 1679"/>
                <a:gd name="T45" fmla="*/ 517 h 4688"/>
                <a:gd name="T46" fmla="*/ 1259 w 1679"/>
                <a:gd name="T47" fmla="*/ 411 h 4688"/>
                <a:gd name="T48" fmla="*/ 1263 w 1679"/>
                <a:gd name="T49" fmla="*/ 30 h 4688"/>
                <a:gd name="T50" fmla="*/ 1286 w 1679"/>
                <a:gd name="T51" fmla="*/ 6 h 4688"/>
                <a:gd name="T52" fmla="*/ 1320 w 1679"/>
                <a:gd name="T53" fmla="*/ 2 h 4688"/>
                <a:gd name="T54" fmla="*/ 1403 w 1679"/>
                <a:gd name="T55" fmla="*/ 65 h 4688"/>
                <a:gd name="T56" fmla="*/ 1518 w 1679"/>
                <a:gd name="T57" fmla="*/ 192 h 4688"/>
                <a:gd name="T58" fmla="*/ 1605 w 1679"/>
                <a:gd name="T59" fmla="*/ 340 h 4688"/>
                <a:gd name="T60" fmla="*/ 1660 w 1679"/>
                <a:gd name="T61" fmla="*/ 506 h 4688"/>
                <a:gd name="T62" fmla="*/ 1679 w 1679"/>
                <a:gd name="T63" fmla="*/ 685 h 4688"/>
                <a:gd name="T64" fmla="*/ 1655 w 1679"/>
                <a:gd name="T65" fmla="*/ 881 h 4688"/>
                <a:gd name="T66" fmla="*/ 1588 w 1679"/>
                <a:gd name="T67" fmla="*/ 1061 h 4688"/>
                <a:gd name="T68" fmla="*/ 1485 w 1679"/>
                <a:gd name="T69" fmla="*/ 1219 h 4688"/>
                <a:gd name="T70" fmla="*/ 1350 w 1679"/>
                <a:gd name="T71" fmla="*/ 1350 h 4688"/>
                <a:gd name="T72" fmla="*/ 1274 w 1679"/>
                <a:gd name="T73" fmla="*/ 1428 h 4688"/>
                <a:gd name="T74" fmla="*/ 1227 w 1679"/>
                <a:gd name="T75" fmla="*/ 1525 h 4688"/>
                <a:gd name="T76" fmla="*/ 1209 w 1679"/>
                <a:gd name="T77" fmla="*/ 1634 h 4688"/>
                <a:gd name="T78" fmla="*/ 1204 w 1679"/>
                <a:gd name="T79" fmla="*/ 4386 h 4688"/>
                <a:gd name="T80" fmla="*/ 1160 w 1679"/>
                <a:gd name="T81" fmla="*/ 4505 h 4688"/>
                <a:gd name="T82" fmla="*/ 1078 w 1679"/>
                <a:gd name="T83" fmla="*/ 4601 h 4688"/>
                <a:gd name="T84" fmla="*/ 968 w 1679"/>
                <a:gd name="T85" fmla="*/ 4665 h 4688"/>
                <a:gd name="T86" fmla="*/ 838 w 1679"/>
                <a:gd name="T87" fmla="*/ 4688 h 4688"/>
                <a:gd name="T88" fmla="*/ 711 w 1679"/>
                <a:gd name="T89" fmla="*/ 4665 h 4688"/>
                <a:gd name="T90" fmla="*/ 601 w 1679"/>
                <a:gd name="T91" fmla="*/ 4601 h 4688"/>
                <a:gd name="T92" fmla="*/ 519 w 1679"/>
                <a:gd name="T93" fmla="*/ 4505 h 4688"/>
                <a:gd name="T94" fmla="*/ 475 w 1679"/>
                <a:gd name="T95" fmla="*/ 4386 h 4688"/>
                <a:gd name="T96" fmla="*/ 469 w 1679"/>
                <a:gd name="T97" fmla="*/ 1634 h 4688"/>
                <a:gd name="T98" fmla="*/ 452 w 1679"/>
                <a:gd name="T99" fmla="*/ 1527 h 4688"/>
                <a:gd name="T100" fmla="*/ 405 w 1679"/>
                <a:gd name="T101" fmla="*/ 1430 h 4688"/>
                <a:gd name="T102" fmla="*/ 329 w 1679"/>
                <a:gd name="T103" fmla="*/ 1352 h 4688"/>
                <a:gd name="T104" fmla="*/ 194 w 1679"/>
                <a:gd name="T105" fmla="*/ 1221 h 4688"/>
                <a:gd name="T106" fmla="*/ 89 w 1679"/>
                <a:gd name="T107" fmla="*/ 1063 h 4688"/>
                <a:gd name="T108" fmla="*/ 24 w 1679"/>
                <a:gd name="T109" fmla="*/ 882 h 4688"/>
                <a:gd name="T110" fmla="*/ 0 w 1679"/>
                <a:gd name="T111" fmla="*/ 685 h 4688"/>
                <a:gd name="T112" fmla="*/ 19 w 1679"/>
                <a:gd name="T113" fmla="*/ 506 h 4688"/>
                <a:gd name="T114" fmla="*/ 74 w 1679"/>
                <a:gd name="T115" fmla="*/ 340 h 4688"/>
                <a:gd name="T116" fmla="*/ 161 w 1679"/>
                <a:gd name="T117" fmla="*/ 192 h 4688"/>
                <a:gd name="T118" fmla="*/ 275 w 1679"/>
                <a:gd name="T119" fmla="*/ 65 h 4688"/>
                <a:gd name="T120" fmla="*/ 359 w 1679"/>
                <a:gd name="T121" fmla="*/ 2 h 4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9" h="4688">
                  <a:moveTo>
                    <a:pt x="838" y="1424"/>
                  </a:moveTo>
                  <a:lnTo>
                    <a:pt x="806" y="1430"/>
                  </a:lnTo>
                  <a:lnTo>
                    <a:pt x="776" y="1445"/>
                  </a:lnTo>
                  <a:lnTo>
                    <a:pt x="753" y="1468"/>
                  </a:lnTo>
                  <a:lnTo>
                    <a:pt x="738" y="1499"/>
                  </a:lnTo>
                  <a:lnTo>
                    <a:pt x="732" y="1533"/>
                  </a:lnTo>
                  <a:lnTo>
                    <a:pt x="732" y="4272"/>
                  </a:lnTo>
                  <a:lnTo>
                    <a:pt x="738" y="4306"/>
                  </a:lnTo>
                  <a:lnTo>
                    <a:pt x="753" y="4334"/>
                  </a:lnTo>
                  <a:lnTo>
                    <a:pt x="776" y="4359"/>
                  </a:lnTo>
                  <a:lnTo>
                    <a:pt x="806" y="4374"/>
                  </a:lnTo>
                  <a:lnTo>
                    <a:pt x="838" y="4380"/>
                  </a:lnTo>
                  <a:lnTo>
                    <a:pt x="873" y="4374"/>
                  </a:lnTo>
                  <a:lnTo>
                    <a:pt x="903" y="4359"/>
                  </a:lnTo>
                  <a:lnTo>
                    <a:pt x="926" y="4334"/>
                  </a:lnTo>
                  <a:lnTo>
                    <a:pt x="941" y="4306"/>
                  </a:lnTo>
                  <a:lnTo>
                    <a:pt x="947" y="4272"/>
                  </a:lnTo>
                  <a:lnTo>
                    <a:pt x="947" y="1533"/>
                  </a:lnTo>
                  <a:lnTo>
                    <a:pt x="941" y="1499"/>
                  </a:lnTo>
                  <a:lnTo>
                    <a:pt x="926" y="1468"/>
                  </a:lnTo>
                  <a:lnTo>
                    <a:pt x="903" y="1445"/>
                  </a:lnTo>
                  <a:lnTo>
                    <a:pt x="873" y="1430"/>
                  </a:lnTo>
                  <a:lnTo>
                    <a:pt x="838" y="1424"/>
                  </a:lnTo>
                  <a:close/>
                  <a:moveTo>
                    <a:pt x="376" y="0"/>
                  </a:moveTo>
                  <a:lnTo>
                    <a:pt x="393" y="6"/>
                  </a:lnTo>
                  <a:lnTo>
                    <a:pt x="407" y="17"/>
                  </a:lnTo>
                  <a:lnTo>
                    <a:pt x="416" y="30"/>
                  </a:lnTo>
                  <a:lnTo>
                    <a:pt x="420" y="49"/>
                  </a:lnTo>
                  <a:lnTo>
                    <a:pt x="420" y="411"/>
                  </a:lnTo>
                  <a:lnTo>
                    <a:pt x="426" y="466"/>
                  </a:lnTo>
                  <a:lnTo>
                    <a:pt x="439" y="517"/>
                  </a:lnTo>
                  <a:lnTo>
                    <a:pt x="462" y="567"/>
                  </a:lnTo>
                  <a:lnTo>
                    <a:pt x="492" y="609"/>
                  </a:lnTo>
                  <a:lnTo>
                    <a:pt x="530" y="647"/>
                  </a:lnTo>
                  <a:lnTo>
                    <a:pt x="574" y="677"/>
                  </a:lnTo>
                  <a:lnTo>
                    <a:pt x="622" y="700"/>
                  </a:lnTo>
                  <a:lnTo>
                    <a:pt x="673" y="713"/>
                  </a:lnTo>
                  <a:lnTo>
                    <a:pt x="730" y="719"/>
                  </a:lnTo>
                  <a:lnTo>
                    <a:pt x="949" y="719"/>
                  </a:lnTo>
                  <a:lnTo>
                    <a:pt x="1006" y="713"/>
                  </a:lnTo>
                  <a:lnTo>
                    <a:pt x="1057" y="700"/>
                  </a:lnTo>
                  <a:lnTo>
                    <a:pt x="1105" y="677"/>
                  </a:lnTo>
                  <a:lnTo>
                    <a:pt x="1149" y="647"/>
                  </a:lnTo>
                  <a:lnTo>
                    <a:pt x="1185" y="609"/>
                  </a:lnTo>
                  <a:lnTo>
                    <a:pt x="1217" y="567"/>
                  </a:lnTo>
                  <a:lnTo>
                    <a:pt x="1240" y="517"/>
                  </a:lnTo>
                  <a:lnTo>
                    <a:pt x="1253" y="466"/>
                  </a:lnTo>
                  <a:lnTo>
                    <a:pt x="1259" y="411"/>
                  </a:lnTo>
                  <a:lnTo>
                    <a:pt x="1259" y="49"/>
                  </a:lnTo>
                  <a:lnTo>
                    <a:pt x="1263" y="30"/>
                  </a:lnTo>
                  <a:lnTo>
                    <a:pt x="1272" y="17"/>
                  </a:lnTo>
                  <a:lnTo>
                    <a:pt x="1286" y="6"/>
                  </a:lnTo>
                  <a:lnTo>
                    <a:pt x="1303" y="0"/>
                  </a:lnTo>
                  <a:lnTo>
                    <a:pt x="1320" y="2"/>
                  </a:lnTo>
                  <a:lnTo>
                    <a:pt x="1337" y="10"/>
                  </a:lnTo>
                  <a:lnTo>
                    <a:pt x="1403" y="65"/>
                  </a:lnTo>
                  <a:lnTo>
                    <a:pt x="1464" y="126"/>
                  </a:lnTo>
                  <a:lnTo>
                    <a:pt x="1518" y="192"/>
                  </a:lnTo>
                  <a:lnTo>
                    <a:pt x="1565" y="264"/>
                  </a:lnTo>
                  <a:lnTo>
                    <a:pt x="1605" y="340"/>
                  </a:lnTo>
                  <a:lnTo>
                    <a:pt x="1636" y="420"/>
                  </a:lnTo>
                  <a:lnTo>
                    <a:pt x="1660" y="506"/>
                  </a:lnTo>
                  <a:lnTo>
                    <a:pt x="1674" y="593"/>
                  </a:lnTo>
                  <a:lnTo>
                    <a:pt x="1679" y="685"/>
                  </a:lnTo>
                  <a:lnTo>
                    <a:pt x="1672" y="784"/>
                  </a:lnTo>
                  <a:lnTo>
                    <a:pt x="1655" y="881"/>
                  </a:lnTo>
                  <a:lnTo>
                    <a:pt x="1628" y="974"/>
                  </a:lnTo>
                  <a:lnTo>
                    <a:pt x="1588" y="1061"/>
                  </a:lnTo>
                  <a:lnTo>
                    <a:pt x="1540" y="1143"/>
                  </a:lnTo>
                  <a:lnTo>
                    <a:pt x="1485" y="1219"/>
                  </a:lnTo>
                  <a:lnTo>
                    <a:pt x="1421" y="1289"/>
                  </a:lnTo>
                  <a:lnTo>
                    <a:pt x="1350" y="1350"/>
                  </a:lnTo>
                  <a:lnTo>
                    <a:pt x="1308" y="1386"/>
                  </a:lnTo>
                  <a:lnTo>
                    <a:pt x="1274" y="1428"/>
                  </a:lnTo>
                  <a:lnTo>
                    <a:pt x="1246" y="1476"/>
                  </a:lnTo>
                  <a:lnTo>
                    <a:pt x="1227" y="1525"/>
                  </a:lnTo>
                  <a:lnTo>
                    <a:pt x="1213" y="1579"/>
                  </a:lnTo>
                  <a:lnTo>
                    <a:pt x="1209" y="1634"/>
                  </a:lnTo>
                  <a:lnTo>
                    <a:pt x="1209" y="4319"/>
                  </a:lnTo>
                  <a:lnTo>
                    <a:pt x="1204" y="4386"/>
                  </a:lnTo>
                  <a:lnTo>
                    <a:pt x="1187" y="4448"/>
                  </a:lnTo>
                  <a:lnTo>
                    <a:pt x="1160" y="4505"/>
                  </a:lnTo>
                  <a:lnTo>
                    <a:pt x="1122" y="4557"/>
                  </a:lnTo>
                  <a:lnTo>
                    <a:pt x="1078" y="4601"/>
                  </a:lnTo>
                  <a:lnTo>
                    <a:pt x="1027" y="4639"/>
                  </a:lnTo>
                  <a:lnTo>
                    <a:pt x="968" y="4665"/>
                  </a:lnTo>
                  <a:lnTo>
                    <a:pt x="907" y="4682"/>
                  </a:lnTo>
                  <a:lnTo>
                    <a:pt x="838" y="4688"/>
                  </a:lnTo>
                  <a:lnTo>
                    <a:pt x="774" y="4682"/>
                  </a:lnTo>
                  <a:lnTo>
                    <a:pt x="711" y="4665"/>
                  </a:lnTo>
                  <a:lnTo>
                    <a:pt x="652" y="4639"/>
                  </a:lnTo>
                  <a:lnTo>
                    <a:pt x="601" y="4601"/>
                  </a:lnTo>
                  <a:lnTo>
                    <a:pt x="557" y="4557"/>
                  </a:lnTo>
                  <a:lnTo>
                    <a:pt x="519" y="4505"/>
                  </a:lnTo>
                  <a:lnTo>
                    <a:pt x="492" y="4448"/>
                  </a:lnTo>
                  <a:lnTo>
                    <a:pt x="475" y="4386"/>
                  </a:lnTo>
                  <a:lnTo>
                    <a:pt x="469" y="4319"/>
                  </a:lnTo>
                  <a:lnTo>
                    <a:pt x="469" y="1634"/>
                  </a:lnTo>
                  <a:lnTo>
                    <a:pt x="466" y="1580"/>
                  </a:lnTo>
                  <a:lnTo>
                    <a:pt x="452" y="1527"/>
                  </a:lnTo>
                  <a:lnTo>
                    <a:pt x="433" y="1476"/>
                  </a:lnTo>
                  <a:lnTo>
                    <a:pt x="405" y="1430"/>
                  </a:lnTo>
                  <a:lnTo>
                    <a:pt x="371" y="1388"/>
                  </a:lnTo>
                  <a:lnTo>
                    <a:pt x="329" y="1352"/>
                  </a:lnTo>
                  <a:lnTo>
                    <a:pt x="258" y="1289"/>
                  </a:lnTo>
                  <a:lnTo>
                    <a:pt x="194" y="1221"/>
                  </a:lnTo>
                  <a:lnTo>
                    <a:pt x="137" y="1145"/>
                  </a:lnTo>
                  <a:lnTo>
                    <a:pt x="89" y="1063"/>
                  </a:lnTo>
                  <a:lnTo>
                    <a:pt x="51" y="976"/>
                  </a:lnTo>
                  <a:lnTo>
                    <a:pt x="24" y="882"/>
                  </a:lnTo>
                  <a:lnTo>
                    <a:pt x="5" y="785"/>
                  </a:lnTo>
                  <a:lnTo>
                    <a:pt x="0" y="685"/>
                  </a:lnTo>
                  <a:lnTo>
                    <a:pt x="5" y="595"/>
                  </a:lnTo>
                  <a:lnTo>
                    <a:pt x="19" y="506"/>
                  </a:lnTo>
                  <a:lnTo>
                    <a:pt x="43" y="422"/>
                  </a:lnTo>
                  <a:lnTo>
                    <a:pt x="74" y="340"/>
                  </a:lnTo>
                  <a:lnTo>
                    <a:pt x="114" y="264"/>
                  </a:lnTo>
                  <a:lnTo>
                    <a:pt x="161" y="192"/>
                  </a:lnTo>
                  <a:lnTo>
                    <a:pt x="215" y="126"/>
                  </a:lnTo>
                  <a:lnTo>
                    <a:pt x="275" y="65"/>
                  </a:lnTo>
                  <a:lnTo>
                    <a:pt x="340" y="10"/>
                  </a:lnTo>
                  <a:lnTo>
                    <a:pt x="359" y="2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4" name="Round Diagonal Corner Rectangle 46">
            <a:extLst>
              <a:ext uri="{FF2B5EF4-FFF2-40B4-BE49-F238E27FC236}">
                <a16:creationId xmlns:a16="http://schemas.microsoft.com/office/drawing/2014/main" id="{039C845C-DECF-49E3-8DFE-73FB33071269}"/>
              </a:ext>
            </a:extLst>
          </p:cNvPr>
          <p:cNvSpPr/>
          <p:nvPr/>
        </p:nvSpPr>
        <p:spPr>
          <a:xfrm rot="16262076" flipH="1">
            <a:off x="1532342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5B2E04E-92AB-4550-8E16-A33596331109}"/>
              </a:ext>
            </a:extLst>
          </p:cNvPr>
          <p:cNvSpPr/>
          <p:nvPr/>
        </p:nvSpPr>
        <p:spPr>
          <a:xfrm>
            <a:off x="1507370" y="3273647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Start</a:t>
            </a:r>
          </a:p>
        </p:txBody>
      </p:sp>
      <p:sp>
        <p:nvSpPr>
          <p:cNvPr id="121" name="Freeform 539">
            <a:extLst>
              <a:ext uri="{FF2B5EF4-FFF2-40B4-BE49-F238E27FC236}">
                <a16:creationId xmlns:a16="http://schemas.microsoft.com/office/drawing/2014/main" id="{4A3E1190-B3C5-45EF-8A0F-1FC41EAF4032}"/>
              </a:ext>
            </a:extLst>
          </p:cNvPr>
          <p:cNvSpPr>
            <a:spLocks/>
          </p:cNvSpPr>
          <p:nvPr/>
        </p:nvSpPr>
        <p:spPr bwMode="auto">
          <a:xfrm>
            <a:off x="1965419" y="3052737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8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1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2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3" name="Rounded Rectangle 42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6" name="Round Same Side Corner Rectangle 45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990666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411360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323" tIns="93323" rIns="93323" bIns="9332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600" kern="1200" dirty="0">
              <a:latin typeface="Poppins ExtraLight" panose="00000300000000000000" pitchFamily="2" charset="0"/>
            </a:endParaRPr>
          </a:p>
        </p:txBody>
      </p:sp>
      <p:sp>
        <p:nvSpPr>
          <p:cNvPr id="5" name="Freeform 4"/>
          <p:cNvSpPr/>
          <p:nvPr/>
        </p:nvSpPr>
        <p:spPr>
          <a:xfrm rot="20575343">
            <a:off x="3429117" y="4090663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23228" bIns="91342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93812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019572" y="3697396"/>
            <a:ext cx="390419" cy="456716"/>
          </a:xfrm>
          <a:custGeom>
            <a:avLst/>
            <a:gdLst>
              <a:gd name="connsiteX0" fmla="*/ 0 w 390419"/>
              <a:gd name="connsiteY0" fmla="*/ 91343 h 456716"/>
              <a:gd name="connsiteX1" fmla="*/ 195210 w 390419"/>
              <a:gd name="connsiteY1" fmla="*/ 91343 h 456716"/>
              <a:gd name="connsiteX2" fmla="*/ 195210 w 390419"/>
              <a:gd name="connsiteY2" fmla="*/ 0 h 456716"/>
              <a:gd name="connsiteX3" fmla="*/ 390419 w 390419"/>
              <a:gd name="connsiteY3" fmla="*/ 228358 h 456716"/>
              <a:gd name="connsiteX4" fmla="*/ 195210 w 390419"/>
              <a:gd name="connsiteY4" fmla="*/ 456716 h 456716"/>
              <a:gd name="connsiteX5" fmla="*/ 195210 w 390419"/>
              <a:gd name="connsiteY5" fmla="*/ 365373 h 456716"/>
              <a:gd name="connsiteX6" fmla="*/ 0 w 390419"/>
              <a:gd name="connsiteY6" fmla="*/ 365373 h 456716"/>
              <a:gd name="connsiteX7" fmla="*/ 0 w 390419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419" h="456716">
                <a:moveTo>
                  <a:pt x="0" y="91343"/>
                </a:moveTo>
                <a:lnTo>
                  <a:pt x="195210" y="91343"/>
                </a:lnTo>
                <a:lnTo>
                  <a:pt x="195210" y="0"/>
                </a:lnTo>
                <a:lnTo>
                  <a:pt x="390419" y="228358"/>
                </a:lnTo>
                <a:lnTo>
                  <a:pt x="195210" y="456716"/>
                </a:lnTo>
                <a:lnTo>
                  <a:pt x="195210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17126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572051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11" name="Freeform 10"/>
          <p:cNvSpPr/>
          <p:nvPr/>
        </p:nvSpPr>
        <p:spPr>
          <a:xfrm rot="1024657">
            <a:off x="8589809" y="4097491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2" rIns="123228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154504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887" y="4103776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Proposal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5221" y="4792804"/>
            <a:ext cx="151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Ideas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86967" y="395398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Processing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099462" y="487650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Quality Control</a:t>
            </a: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257157" y="2774426"/>
            <a:ext cx="454717" cy="45519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32B2D5-829A-4850-B778-9B5815498243}"/>
              </a:ext>
            </a:extLst>
          </p:cNvPr>
          <p:cNvSpPr/>
          <p:nvPr/>
        </p:nvSpPr>
        <p:spPr>
          <a:xfrm>
            <a:off x="3660198" y="4837870"/>
            <a:ext cx="487160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b="1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BUSINESS PREFERENCES GOES HERE</a:t>
            </a:r>
            <a:endParaRPr lang="en-US" b="1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606463-DF16-4BD8-AB84-385BF4EDEFCC}"/>
              </a:ext>
            </a:extLst>
          </p:cNvPr>
          <p:cNvGrpSpPr/>
          <p:nvPr/>
        </p:nvGrpSpPr>
        <p:grpSpPr>
          <a:xfrm>
            <a:off x="2205312" y="4411553"/>
            <a:ext cx="253693" cy="309068"/>
            <a:chOff x="3900488" y="3781426"/>
            <a:chExt cx="312737" cy="381000"/>
          </a:xfrm>
          <a:solidFill>
            <a:schemeClr val="bg1"/>
          </a:solidFill>
        </p:grpSpPr>
        <p:sp>
          <p:nvSpPr>
            <p:cNvPr id="30" name="Freeform 408">
              <a:extLst>
                <a:ext uri="{FF2B5EF4-FFF2-40B4-BE49-F238E27FC236}">
                  <a16:creationId xmlns:a16="http://schemas.microsoft.com/office/drawing/2014/main" id="{4F0895EF-154F-4D34-8A09-D22A8CA8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975101"/>
              <a:ext cx="39687" cy="26988"/>
            </a:xfrm>
            <a:custGeom>
              <a:avLst/>
              <a:gdLst>
                <a:gd name="T0" fmla="*/ 279 w 353"/>
                <a:gd name="T1" fmla="*/ 0 h 227"/>
                <a:gd name="T2" fmla="*/ 296 w 353"/>
                <a:gd name="T3" fmla="*/ 1 h 227"/>
                <a:gd name="T4" fmla="*/ 312 w 353"/>
                <a:gd name="T5" fmla="*/ 6 h 227"/>
                <a:gd name="T6" fmla="*/ 328 w 353"/>
                <a:gd name="T7" fmla="*/ 15 h 227"/>
                <a:gd name="T8" fmla="*/ 340 w 353"/>
                <a:gd name="T9" fmla="*/ 28 h 227"/>
                <a:gd name="T10" fmla="*/ 349 w 353"/>
                <a:gd name="T11" fmla="*/ 43 h 227"/>
                <a:gd name="T12" fmla="*/ 353 w 353"/>
                <a:gd name="T13" fmla="*/ 60 h 227"/>
                <a:gd name="T14" fmla="*/ 353 w 353"/>
                <a:gd name="T15" fmla="*/ 78 h 227"/>
                <a:gd name="T16" fmla="*/ 348 w 353"/>
                <a:gd name="T17" fmla="*/ 95 h 227"/>
                <a:gd name="T18" fmla="*/ 339 w 353"/>
                <a:gd name="T19" fmla="*/ 110 h 227"/>
                <a:gd name="T20" fmla="*/ 327 w 353"/>
                <a:gd name="T21" fmla="*/ 122 h 227"/>
                <a:gd name="T22" fmla="*/ 310 w 353"/>
                <a:gd name="T23" fmla="*/ 131 h 227"/>
                <a:gd name="T24" fmla="*/ 93 w 353"/>
                <a:gd name="T25" fmla="*/ 222 h 227"/>
                <a:gd name="T26" fmla="*/ 76 w 353"/>
                <a:gd name="T27" fmla="*/ 227 h 227"/>
                <a:gd name="T28" fmla="*/ 59 w 353"/>
                <a:gd name="T29" fmla="*/ 226 h 227"/>
                <a:gd name="T30" fmla="*/ 42 w 353"/>
                <a:gd name="T31" fmla="*/ 221 h 227"/>
                <a:gd name="T32" fmla="*/ 27 w 353"/>
                <a:gd name="T33" fmla="*/ 212 h 227"/>
                <a:gd name="T34" fmla="*/ 15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0 h 227"/>
                <a:gd name="T44" fmla="*/ 13 w 353"/>
                <a:gd name="T45" fmla="*/ 116 h 227"/>
                <a:gd name="T46" fmla="*/ 27 w 353"/>
                <a:gd name="T47" fmla="*/ 104 h 227"/>
                <a:gd name="T48" fmla="*/ 44 w 353"/>
                <a:gd name="T49" fmla="*/ 95 h 227"/>
                <a:gd name="T50" fmla="*/ 261 w 353"/>
                <a:gd name="T51" fmla="*/ 5 h 227"/>
                <a:gd name="T52" fmla="*/ 279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9" y="0"/>
                  </a:moveTo>
                  <a:lnTo>
                    <a:pt x="296" y="1"/>
                  </a:lnTo>
                  <a:lnTo>
                    <a:pt x="312" y="6"/>
                  </a:lnTo>
                  <a:lnTo>
                    <a:pt x="328" y="15"/>
                  </a:lnTo>
                  <a:lnTo>
                    <a:pt x="340" y="28"/>
                  </a:lnTo>
                  <a:lnTo>
                    <a:pt x="349" y="43"/>
                  </a:lnTo>
                  <a:lnTo>
                    <a:pt x="353" y="60"/>
                  </a:lnTo>
                  <a:lnTo>
                    <a:pt x="353" y="78"/>
                  </a:lnTo>
                  <a:lnTo>
                    <a:pt x="348" y="95"/>
                  </a:lnTo>
                  <a:lnTo>
                    <a:pt x="339" y="110"/>
                  </a:lnTo>
                  <a:lnTo>
                    <a:pt x="327" y="122"/>
                  </a:lnTo>
                  <a:lnTo>
                    <a:pt x="310" y="131"/>
                  </a:lnTo>
                  <a:lnTo>
                    <a:pt x="93" y="222"/>
                  </a:lnTo>
                  <a:lnTo>
                    <a:pt x="76" y="227"/>
                  </a:lnTo>
                  <a:lnTo>
                    <a:pt x="59" y="226"/>
                  </a:lnTo>
                  <a:lnTo>
                    <a:pt x="42" y="221"/>
                  </a:lnTo>
                  <a:lnTo>
                    <a:pt x="27" y="212"/>
                  </a:lnTo>
                  <a:lnTo>
                    <a:pt x="15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0"/>
                  </a:lnTo>
                  <a:lnTo>
                    <a:pt x="13" y="116"/>
                  </a:lnTo>
                  <a:lnTo>
                    <a:pt x="27" y="104"/>
                  </a:lnTo>
                  <a:lnTo>
                    <a:pt x="44" y="95"/>
                  </a:lnTo>
                  <a:lnTo>
                    <a:pt x="261" y="5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409">
              <a:extLst>
                <a:ext uri="{FF2B5EF4-FFF2-40B4-BE49-F238E27FC236}">
                  <a16:creationId xmlns:a16="http://schemas.microsoft.com/office/drawing/2014/main" id="{81488FC2-1258-44A0-9212-1327F92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871913"/>
              <a:ext cx="39687" cy="25400"/>
            </a:xfrm>
            <a:custGeom>
              <a:avLst/>
              <a:gdLst>
                <a:gd name="T0" fmla="*/ 278 w 353"/>
                <a:gd name="T1" fmla="*/ 0 h 227"/>
                <a:gd name="T2" fmla="*/ 295 w 353"/>
                <a:gd name="T3" fmla="*/ 1 h 227"/>
                <a:gd name="T4" fmla="*/ 312 w 353"/>
                <a:gd name="T5" fmla="*/ 6 h 227"/>
                <a:gd name="T6" fmla="*/ 326 w 353"/>
                <a:gd name="T7" fmla="*/ 16 h 227"/>
                <a:gd name="T8" fmla="*/ 339 w 353"/>
                <a:gd name="T9" fmla="*/ 28 h 227"/>
                <a:gd name="T10" fmla="*/ 348 w 353"/>
                <a:gd name="T11" fmla="*/ 43 h 227"/>
                <a:gd name="T12" fmla="*/ 353 w 353"/>
                <a:gd name="T13" fmla="*/ 61 h 227"/>
                <a:gd name="T14" fmla="*/ 353 w 353"/>
                <a:gd name="T15" fmla="*/ 78 h 227"/>
                <a:gd name="T16" fmla="*/ 347 w 353"/>
                <a:gd name="T17" fmla="*/ 96 h 227"/>
                <a:gd name="T18" fmla="*/ 338 w 353"/>
                <a:gd name="T19" fmla="*/ 110 h 227"/>
                <a:gd name="T20" fmla="*/ 325 w 353"/>
                <a:gd name="T21" fmla="*/ 122 h 227"/>
                <a:gd name="T22" fmla="*/ 310 w 353"/>
                <a:gd name="T23" fmla="*/ 132 h 227"/>
                <a:gd name="T24" fmla="*/ 93 w 353"/>
                <a:gd name="T25" fmla="*/ 222 h 227"/>
                <a:gd name="T26" fmla="*/ 75 w 353"/>
                <a:gd name="T27" fmla="*/ 227 h 227"/>
                <a:gd name="T28" fmla="*/ 58 w 353"/>
                <a:gd name="T29" fmla="*/ 226 h 227"/>
                <a:gd name="T30" fmla="*/ 40 w 353"/>
                <a:gd name="T31" fmla="*/ 221 h 227"/>
                <a:gd name="T32" fmla="*/ 26 w 353"/>
                <a:gd name="T33" fmla="*/ 212 h 227"/>
                <a:gd name="T34" fmla="*/ 14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1 h 227"/>
                <a:gd name="T44" fmla="*/ 13 w 353"/>
                <a:gd name="T45" fmla="*/ 115 h 227"/>
                <a:gd name="T46" fmla="*/ 26 w 353"/>
                <a:gd name="T47" fmla="*/ 104 h 227"/>
                <a:gd name="T48" fmla="*/ 43 w 353"/>
                <a:gd name="T49" fmla="*/ 96 h 227"/>
                <a:gd name="T50" fmla="*/ 260 w 353"/>
                <a:gd name="T51" fmla="*/ 5 h 227"/>
                <a:gd name="T52" fmla="*/ 278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8" y="0"/>
                  </a:moveTo>
                  <a:lnTo>
                    <a:pt x="295" y="1"/>
                  </a:lnTo>
                  <a:lnTo>
                    <a:pt x="312" y="6"/>
                  </a:lnTo>
                  <a:lnTo>
                    <a:pt x="326" y="16"/>
                  </a:lnTo>
                  <a:lnTo>
                    <a:pt x="339" y="28"/>
                  </a:lnTo>
                  <a:lnTo>
                    <a:pt x="348" y="43"/>
                  </a:lnTo>
                  <a:lnTo>
                    <a:pt x="353" y="61"/>
                  </a:lnTo>
                  <a:lnTo>
                    <a:pt x="353" y="78"/>
                  </a:lnTo>
                  <a:lnTo>
                    <a:pt x="347" y="96"/>
                  </a:lnTo>
                  <a:lnTo>
                    <a:pt x="338" y="110"/>
                  </a:lnTo>
                  <a:lnTo>
                    <a:pt x="325" y="122"/>
                  </a:lnTo>
                  <a:lnTo>
                    <a:pt x="310" y="132"/>
                  </a:lnTo>
                  <a:lnTo>
                    <a:pt x="93" y="222"/>
                  </a:lnTo>
                  <a:lnTo>
                    <a:pt x="75" y="227"/>
                  </a:lnTo>
                  <a:lnTo>
                    <a:pt x="58" y="226"/>
                  </a:lnTo>
                  <a:lnTo>
                    <a:pt x="40" y="221"/>
                  </a:lnTo>
                  <a:lnTo>
                    <a:pt x="26" y="212"/>
                  </a:lnTo>
                  <a:lnTo>
                    <a:pt x="14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5"/>
                  </a:lnTo>
                  <a:lnTo>
                    <a:pt x="26" y="104"/>
                  </a:lnTo>
                  <a:lnTo>
                    <a:pt x="43" y="96"/>
                  </a:lnTo>
                  <a:lnTo>
                    <a:pt x="260" y="5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410">
              <a:extLst>
                <a:ext uri="{FF2B5EF4-FFF2-40B4-BE49-F238E27FC236}">
                  <a16:creationId xmlns:a16="http://schemas.microsoft.com/office/drawing/2014/main" id="{730216F6-2F8D-462F-AB2E-89AEC775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3929063"/>
              <a:ext cx="41275" cy="15875"/>
            </a:xfrm>
            <a:custGeom>
              <a:avLst/>
              <a:gdLst>
                <a:gd name="T0" fmla="*/ 70 w 371"/>
                <a:gd name="T1" fmla="*/ 0 h 137"/>
                <a:gd name="T2" fmla="*/ 305 w 371"/>
                <a:gd name="T3" fmla="*/ 0 h 137"/>
                <a:gd name="T4" fmla="*/ 322 w 371"/>
                <a:gd name="T5" fmla="*/ 2 h 137"/>
                <a:gd name="T6" fmla="*/ 339 w 371"/>
                <a:gd name="T7" fmla="*/ 9 h 137"/>
                <a:gd name="T8" fmla="*/ 352 w 371"/>
                <a:gd name="T9" fmla="*/ 21 h 137"/>
                <a:gd name="T10" fmla="*/ 362 w 371"/>
                <a:gd name="T11" fmla="*/ 35 h 137"/>
                <a:gd name="T12" fmla="*/ 369 w 371"/>
                <a:gd name="T13" fmla="*/ 52 h 137"/>
                <a:gd name="T14" fmla="*/ 371 w 371"/>
                <a:gd name="T15" fmla="*/ 70 h 137"/>
                <a:gd name="T16" fmla="*/ 369 w 371"/>
                <a:gd name="T17" fmla="*/ 87 h 137"/>
                <a:gd name="T18" fmla="*/ 362 w 371"/>
                <a:gd name="T19" fmla="*/ 104 h 137"/>
                <a:gd name="T20" fmla="*/ 351 w 371"/>
                <a:gd name="T21" fmla="*/ 117 h 137"/>
                <a:gd name="T22" fmla="*/ 337 w 371"/>
                <a:gd name="T23" fmla="*/ 127 h 137"/>
                <a:gd name="T24" fmla="*/ 320 w 371"/>
                <a:gd name="T25" fmla="*/ 134 h 137"/>
                <a:gd name="T26" fmla="*/ 302 w 371"/>
                <a:gd name="T27" fmla="*/ 137 h 137"/>
                <a:gd name="T28" fmla="*/ 66 w 371"/>
                <a:gd name="T29" fmla="*/ 137 h 137"/>
                <a:gd name="T30" fmla="*/ 49 w 371"/>
                <a:gd name="T31" fmla="*/ 134 h 137"/>
                <a:gd name="T32" fmla="*/ 33 w 371"/>
                <a:gd name="T33" fmla="*/ 126 h 137"/>
                <a:gd name="T34" fmla="*/ 19 w 371"/>
                <a:gd name="T35" fmla="*/ 115 h 137"/>
                <a:gd name="T36" fmla="*/ 9 w 371"/>
                <a:gd name="T37" fmla="*/ 102 h 137"/>
                <a:gd name="T38" fmla="*/ 3 w 371"/>
                <a:gd name="T39" fmla="*/ 84 h 137"/>
                <a:gd name="T40" fmla="*/ 0 w 371"/>
                <a:gd name="T41" fmla="*/ 67 h 137"/>
                <a:gd name="T42" fmla="*/ 3 w 371"/>
                <a:gd name="T43" fmla="*/ 47 h 137"/>
                <a:gd name="T44" fmla="*/ 9 w 371"/>
                <a:gd name="T45" fmla="*/ 31 h 137"/>
                <a:gd name="T46" fmla="*/ 20 w 371"/>
                <a:gd name="T47" fmla="*/ 18 h 137"/>
                <a:gd name="T48" fmla="*/ 34 w 371"/>
                <a:gd name="T49" fmla="*/ 7 h 137"/>
                <a:gd name="T50" fmla="*/ 51 w 371"/>
                <a:gd name="T51" fmla="*/ 1 h 137"/>
                <a:gd name="T52" fmla="*/ 70 w 371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1" h="137">
                  <a:moveTo>
                    <a:pt x="70" y="0"/>
                  </a:moveTo>
                  <a:lnTo>
                    <a:pt x="305" y="0"/>
                  </a:lnTo>
                  <a:lnTo>
                    <a:pt x="322" y="2"/>
                  </a:lnTo>
                  <a:lnTo>
                    <a:pt x="339" y="9"/>
                  </a:lnTo>
                  <a:lnTo>
                    <a:pt x="352" y="21"/>
                  </a:lnTo>
                  <a:lnTo>
                    <a:pt x="362" y="35"/>
                  </a:lnTo>
                  <a:lnTo>
                    <a:pt x="369" y="52"/>
                  </a:lnTo>
                  <a:lnTo>
                    <a:pt x="371" y="70"/>
                  </a:lnTo>
                  <a:lnTo>
                    <a:pt x="369" y="87"/>
                  </a:lnTo>
                  <a:lnTo>
                    <a:pt x="362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0" y="134"/>
                  </a:lnTo>
                  <a:lnTo>
                    <a:pt x="302" y="137"/>
                  </a:lnTo>
                  <a:lnTo>
                    <a:pt x="66" y="137"/>
                  </a:lnTo>
                  <a:lnTo>
                    <a:pt x="49" y="134"/>
                  </a:lnTo>
                  <a:lnTo>
                    <a:pt x="33" y="126"/>
                  </a:lnTo>
                  <a:lnTo>
                    <a:pt x="19" y="115"/>
                  </a:lnTo>
                  <a:lnTo>
                    <a:pt x="9" y="102"/>
                  </a:lnTo>
                  <a:lnTo>
                    <a:pt x="3" y="84"/>
                  </a:lnTo>
                  <a:lnTo>
                    <a:pt x="0" y="67"/>
                  </a:lnTo>
                  <a:lnTo>
                    <a:pt x="3" y="47"/>
                  </a:lnTo>
                  <a:lnTo>
                    <a:pt x="9" y="31"/>
                  </a:lnTo>
                  <a:lnTo>
                    <a:pt x="20" y="18"/>
                  </a:lnTo>
                  <a:lnTo>
                    <a:pt x="34" y="7"/>
                  </a:lnTo>
                  <a:lnTo>
                    <a:pt x="51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411">
              <a:extLst>
                <a:ext uri="{FF2B5EF4-FFF2-40B4-BE49-F238E27FC236}">
                  <a16:creationId xmlns:a16="http://schemas.microsoft.com/office/drawing/2014/main" id="{BCBB2BF3-D03C-44BF-A2E1-3CEB9432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3929063"/>
              <a:ext cx="42862" cy="15875"/>
            </a:xfrm>
            <a:custGeom>
              <a:avLst/>
              <a:gdLst>
                <a:gd name="T0" fmla="*/ 70 w 372"/>
                <a:gd name="T1" fmla="*/ 0 h 137"/>
                <a:gd name="T2" fmla="*/ 305 w 372"/>
                <a:gd name="T3" fmla="*/ 0 h 137"/>
                <a:gd name="T4" fmla="*/ 324 w 372"/>
                <a:gd name="T5" fmla="*/ 2 h 137"/>
                <a:gd name="T6" fmla="*/ 339 w 372"/>
                <a:gd name="T7" fmla="*/ 9 h 137"/>
                <a:gd name="T8" fmla="*/ 353 w 372"/>
                <a:gd name="T9" fmla="*/ 21 h 137"/>
                <a:gd name="T10" fmla="*/ 363 w 372"/>
                <a:gd name="T11" fmla="*/ 35 h 137"/>
                <a:gd name="T12" fmla="*/ 370 w 372"/>
                <a:gd name="T13" fmla="*/ 52 h 137"/>
                <a:gd name="T14" fmla="*/ 372 w 372"/>
                <a:gd name="T15" fmla="*/ 70 h 137"/>
                <a:gd name="T16" fmla="*/ 370 w 372"/>
                <a:gd name="T17" fmla="*/ 87 h 137"/>
                <a:gd name="T18" fmla="*/ 363 w 372"/>
                <a:gd name="T19" fmla="*/ 104 h 137"/>
                <a:gd name="T20" fmla="*/ 351 w 372"/>
                <a:gd name="T21" fmla="*/ 117 h 137"/>
                <a:gd name="T22" fmla="*/ 337 w 372"/>
                <a:gd name="T23" fmla="*/ 127 h 137"/>
                <a:gd name="T24" fmla="*/ 321 w 372"/>
                <a:gd name="T25" fmla="*/ 134 h 137"/>
                <a:gd name="T26" fmla="*/ 302 w 372"/>
                <a:gd name="T27" fmla="*/ 137 h 137"/>
                <a:gd name="T28" fmla="*/ 67 w 372"/>
                <a:gd name="T29" fmla="*/ 137 h 137"/>
                <a:gd name="T30" fmla="*/ 50 w 372"/>
                <a:gd name="T31" fmla="*/ 134 h 137"/>
                <a:gd name="T32" fmla="*/ 33 w 372"/>
                <a:gd name="T33" fmla="*/ 126 h 137"/>
                <a:gd name="T34" fmla="*/ 20 w 372"/>
                <a:gd name="T35" fmla="*/ 115 h 137"/>
                <a:gd name="T36" fmla="*/ 10 w 372"/>
                <a:gd name="T37" fmla="*/ 102 h 137"/>
                <a:gd name="T38" fmla="*/ 4 w 372"/>
                <a:gd name="T39" fmla="*/ 84 h 137"/>
                <a:gd name="T40" fmla="*/ 0 w 372"/>
                <a:gd name="T41" fmla="*/ 67 h 137"/>
                <a:gd name="T42" fmla="*/ 4 w 372"/>
                <a:gd name="T43" fmla="*/ 47 h 137"/>
                <a:gd name="T44" fmla="*/ 10 w 372"/>
                <a:gd name="T45" fmla="*/ 31 h 137"/>
                <a:gd name="T46" fmla="*/ 21 w 372"/>
                <a:gd name="T47" fmla="*/ 18 h 137"/>
                <a:gd name="T48" fmla="*/ 34 w 372"/>
                <a:gd name="T49" fmla="*/ 7 h 137"/>
                <a:gd name="T50" fmla="*/ 52 w 372"/>
                <a:gd name="T51" fmla="*/ 1 h 137"/>
                <a:gd name="T52" fmla="*/ 70 w 372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2" h="137">
                  <a:moveTo>
                    <a:pt x="70" y="0"/>
                  </a:moveTo>
                  <a:lnTo>
                    <a:pt x="305" y="0"/>
                  </a:lnTo>
                  <a:lnTo>
                    <a:pt x="324" y="2"/>
                  </a:lnTo>
                  <a:lnTo>
                    <a:pt x="339" y="9"/>
                  </a:lnTo>
                  <a:lnTo>
                    <a:pt x="353" y="21"/>
                  </a:lnTo>
                  <a:lnTo>
                    <a:pt x="363" y="35"/>
                  </a:lnTo>
                  <a:lnTo>
                    <a:pt x="370" y="52"/>
                  </a:lnTo>
                  <a:lnTo>
                    <a:pt x="372" y="70"/>
                  </a:lnTo>
                  <a:lnTo>
                    <a:pt x="370" y="87"/>
                  </a:lnTo>
                  <a:lnTo>
                    <a:pt x="363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1" y="134"/>
                  </a:lnTo>
                  <a:lnTo>
                    <a:pt x="302" y="137"/>
                  </a:lnTo>
                  <a:lnTo>
                    <a:pt x="67" y="137"/>
                  </a:lnTo>
                  <a:lnTo>
                    <a:pt x="50" y="134"/>
                  </a:lnTo>
                  <a:lnTo>
                    <a:pt x="33" y="126"/>
                  </a:lnTo>
                  <a:lnTo>
                    <a:pt x="20" y="115"/>
                  </a:lnTo>
                  <a:lnTo>
                    <a:pt x="10" y="102"/>
                  </a:lnTo>
                  <a:lnTo>
                    <a:pt x="4" y="84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0" y="31"/>
                  </a:lnTo>
                  <a:lnTo>
                    <a:pt x="21" y="18"/>
                  </a:lnTo>
                  <a:lnTo>
                    <a:pt x="34" y="7"/>
                  </a:lnTo>
                  <a:lnTo>
                    <a:pt x="52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412">
              <a:extLst>
                <a:ext uri="{FF2B5EF4-FFF2-40B4-BE49-F238E27FC236}">
                  <a16:creationId xmlns:a16="http://schemas.microsoft.com/office/drawing/2014/main" id="{0CFA7440-65D1-4246-896A-C89C7556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0" y="3824288"/>
              <a:ext cx="34925" cy="33338"/>
            </a:xfrm>
            <a:custGeom>
              <a:avLst/>
              <a:gdLst>
                <a:gd name="T0" fmla="*/ 238 w 304"/>
                <a:gd name="T1" fmla="*/ 0 h 303"/>
                <a:gd name="T2" fmla="*/ 255 w 304"/>
                <a:gd name="T3" fmla="*/ 2 h 303"/>
                <a:gd name="T4" fmla="*/ 271 w 304"/>
                <a:gd name="T5" fmla="*/ 9 h 303"/>
                <a:gd name="T6" fmla="*/ 286 w 304"/>
                <a:gd name="T7" fmla="*/ 21 h 303"/>
                <a:gd name="T8" fmla="*/ 296 w 304"/>
                <a:gd name="T9" fmla="*/ 35 h 303"/>
                <a:gd name="T10" fmla="*/ 303 w 304"/>
                <a:gd name="T11" fmla="*/ 51 h 303"/>
                <a:gd name="T12" fmla="*/ 304 w 304"/>
                <a:gd name="T13" fmla="*/ 69 h 303"/>
                <a:gd name="T14" fmla="*/ 302 w 304"/>
                <a:gd name="T15" fmla="*/ 86 h 303"/>
                <a:gd name="T16" fmla="*/ 295 w 304"/>
                <a:gd name="T17" fmla="*/ 103 h 303"/>
                <a:gd name="T18" fmla="*/ 284 w 304"/>
                <a:gd name="T19" fmla="*/ 117 h 303"/>
                <a:gd name="T20" fmla="*/ 117 w 304"/>
                <a:gd name="T21" fmla="*/ 283 h 303"/>
                <a:gd name="T22" fmla="*/ 102 w 304"/>
                <a:gd name="T23" fmla="*/ 295 h 303"/>
                <a:gd name="T24" fmla="*/ 87 w 304"/>
                <a:gd name="T25" fmla="*/ 301 h 303"/>
                <a:gd name="T26" fmla="*/ 70 w 304"/>
                <a:gd name="T27" fmla="*/ 303 h 303"/>
                <a:gd name="T28" fmla="*/ 52 w 304"/>
                <a:gd name="T29" fmla="*/ 300 h 303"/>
                <a:gd name="T30" fmla="*/ 36 w 304"/>
                <a:gd name="T31" fmla="*/ 293 h 303"/>
                <a:gd name="T32" fmla="*/ 21 w 304"/>
                <a:gd name="T33" fmla="*/ 281 h 303"/>
                <a:gd name="T34" fmla="*/ 9 w 304"/>
                <a:gd name="T35" fmla="*/ 267 h 303"/>
                <a:gd name="T36" fmla="*/ 2 w 304"/>
                <a:gd name="T37" fmla="*/ 250 h 303"/>
                <a:gd name="T38" fmla="*/ 0 w 304"/>
                <a:gd name="T39" fmla="*/ 233 h 303"/>
                <a:gd name="T40" fmla="*/ 3 w 304"/>
                <a:gd name="T41" fmla="*/ 216 h 303"/>
                <a:gd name="T42" fmla="*/ 10 w 304"/>
                <a:gd name="T43" fmla="*/ 199 h 303"/>
                <a:gd name="T44" fmla="*/ 23 w 304"/>
                <a:gd name="T45" fmla="*/ 185 h 303"/>
                <a:gd name="T46" fmla="*/ 189 w 304"/>
                <a:gd name="T47" fmla="*/ 19 h 303"/>
                <a:gd name="T48" fmla="*/ 204 w 304"/>
                <a:gd name="T49" fmla="*/ 7 h 303"/>
                <a:gd name="T50" fmla="*/ 220 w 304"/>
                <a:gd name="T51" fmla="*/ 1 h 303"/>
                <a:gd name="T52" fmla="*/ 238 w 304"/>
                <a:gd name="T5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303">
                  <a:moveTo>
                    <a:pt x="238" y="0"/>
                  </a:moveTo>
                  <a:lnTo>
                    <a:pt x="255" y="2"/>
                  </a:lnTo>
                  <a:lnTo>
                    <a:pt x="271" y="9"/>
                  </a:lnTo>
                  <a:lnTo>
                    <a:pt x="286" y="21"/>
                  </a:lnTo>
                  <a:lnTo>
                    <a:pt x="296" y="35"/>
                  </a:lnTo>
                  <a:lnTo>
                    <a:pt x="303" y="51"/>
                  </a:lnTo>
                  <a:lnTo>
                    <a:pt x="304" y="69"/>
                  </a:lnTo>
                  <a:lnTo>
                    <a:pt x="302" y="86"/>
                  </a:lnTo>
                  <a:lnTo>
                    <a:pt x="295" y="103"/>
                  </a:lnTo>
                  <a:lnTo>
                    <a:pt x="284" y="117"/>
                  </a:lnTo>
                  <a:lnTo>
                    <a:pt x="117" y="283"/>
                  </a:lnTo>
                  <a:lnTo>
                    <a:pt x="102" y="295"/>
                  </a:lnTo>
                  <a:lnTo>
                    <a:pt x="87" y="301"/>
                  </a:lnTo>
                  <a:lnTo>
                    <a:pt x="70" y="303"/>
                  </a:lnTo>
                  <a:lnTo>
                    <a:pt x="52" y="300"/>
                  </a:lnTo>
                  <a:lnTo>
                    <a:pt x="36" y="293"/>
                  </a:lnTo>
                  <a:lnTo>
                    <a:pt x="21" y="281"/>
                  </a:lnTo>
                  <a:lnTo>
                    <a:pt x="9" y="267"/>
                  </a:lnTo>
                  <a:lnTo>
                    <a:pt x="2" y="250"/>
                  </a:lnTo>
                  <a:lnTo>
                    <a:pt x="0" y="233"/>
                  </a:lnTo>
                  <a:lnTo>
                    <a:pt x="3" y="216"/>
                  </a:lnTo>
                  <a:lnTo>
                    <a:pt x="10" y="199"/>
                  </a:lnTo>
                  <a:lnTo>
                    <a:pt x="23" y="185"/>
                  </a:lnTo>
                  <a:lnTo>
                    <a:pt x="189" y="19"/>
                  </a:lnTo>
                  <a:lnTo>
                    <a:pt x="204" y="7"/>
                  </a:lnTo>
                  <a:lnTo>
                    <a:pt x="22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413">
              <a:extLst>
                <a:ext uri="{FF2B5EF4-FFF2-40B4-BE49-F238E27FC236}">
                  <a16:creationId xmlns:a16="http://schemas.microsoft.com/office/drawing/2014/main" id="{F07C6D9B-04F6-457C-B768-9F6047ACB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3792538"/>
              <a:ext cx="25400" cy="39688"/>
            </a:xfrm>
            <a:custGeom>
              <a:avLst/>
              <a:gdLst>
                <a:gd name="T0" fmla="*/ 153 w 227"/>
                <a:gd name="T1" fmla="*/ 0 h 353"/>
                <a:gd name="T2" fmla="*/ 170 w 227"/>
                <a:gd name="T3" fmla="*/ 0 h 353"/>
                <a:gd name="T4" fmla="*/ 187 w 227"/>
                <a:gd name="T5" fmla="*/ 4 h 353"/>
                <a:gd name="T6" fmla="*/ 204 w 227"/>
                <a:gd name="T7" fmla="*/ 14 h 353"/>
                <a:gd name="T8" fmla="*/ 215 w 227"/>
                <a:gd name="T9" fmla="*/ 26 h 353"/>
                <a:gd name="T10" fmla="*/ 223 w 227"/>
                <a:gd name="T11" fmla="*/ 42 h 353"/>
                <a:gd name="T12" fmla="*/ 227 w 227"/>
                <a:gd name="T13" fmla="*/ 59 h 353"/>
                <a:gd name="T14" fmla="*/ 227 w 227"/>
                <a:gd name="T15" fmla="*/ 77 h 353"/>
                <a:gd name="T16" fmla="*/ 223 w 227"/>
                <a:gd name="T17" fmla="*/ 94 h 353"/>
                <a:gd name="T18" fmla="*/ 133 w 227"/>
                <a:gd name="T19" fmla="*/ 313 h 353"/>
                <a:gd name="T20" fmla="*/ 124 w 227"/>
                <a:gd name="T21" fmla="*/ 328 h 353"/>
                <a:gd name="T22" fmla="*/ 111 w 227"/>
                <a:gd name="T23" fmla="*/ 341 h 353"/>
                <a:gd name="T24" fmla="*/ 95 w 227"/>
                <a:gd name="T25" fmla="*/ 349 h 353"/>
                <a:gd name="T26" fmla="*/ 78 w 227"/>
                <a:gd name="T27" fmla="*/ 353 h 353"/>
                <a:gd name="T28" fmla="*/ 60 w 227"/>
                <a:gd name="T29" fmla="*/ 353 h 353"/>
                <a:gd name="T30" fmla="*/ 43 w 227"/>
                <a:gd name="T31" fmla="*/ 348 h 353"/>
                <a:gd name="T32" fmla="*/ 26 w 227"/>
                <a:gd name="T33" fmla="*/ 339 h 353"/>
                <a:gd name="T34" fmla="*/ 13 w 227"/>
                <a:gd name="T35" fmla="*/ 325 h 353"/>
                <a:gd name="T36" fmla="*/ 4 w 227"/>
                <a:gd name="T37" fmla="*/ 311 h 353"/>
                <a:gd name="T38" fmla="*/ 0 w 227"/>
                <a:gd name="T39" fmla="*/ 293 h 353"/>
                <a:gd name="T40" fmla="*/ 1 w 227"/>
                <a:gd name="T41" fmla="*/ 276 h 353"/>
                <a:gd name="T42" fmla="*/ 7 w 227"/>
                <a:gd name="T43" fmla="*/ 257 h 353"/>
                <a:gd name="T44" fmla="*/ 97 w 227"/>
                <a:gd name="T45" fmla="*/ 40 h 353"/>
                <a:gd name="T46" fmla="*/ 107 w 227"/>
                <a:gd name="T47" fmla="*/ 24 h 353"/>
                <a:gd name="T48" fmla="*/ 120 w 227"/>
                <a:gd name="T49" fmla="*/ 12 h 353"/>
                <a:gd name="T50" fmla="*/ 135 w 227"/>
                <a:gd name="T51" fmla="*/ 4 h 353"/>
                <a:gd name="T52" fmla="*/ 153 w 227"/>
                <a:gd name="T5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7" h="353">
                  <a:moveTo>
                    <a:pt x="153" y="0"/>
                  </a:moveTo>
                  <a:lnTo>
                    <a:pt x="170" y="0"/>
                  </a:lnTo>
                  <a:lnTo>
                    <a:pt x="187" y="4"/>
                  </a:lnTo>
                  <a:lnTo>
                    <a:pt x="204" y="14"/>
                  </a:lnTo>
                  <a:lnTo>
                    <a:pt x="215" y="26"/>
                  </a:lnTo>
                  <a:lnTo>
                    <a:pt x="223" y="42"/>
                  </a:lnTo>
                  <a:lnTo>
                    <a:pt x="227" y="59"/>
                  </a:lnTo>
                  <a:lnTo>
                    <a:pt x="227" y="77"/>
                  </a:lnTo>
                  <a:lnTo>
                    <a:pt x="223" y="94"/>
                  </a:lnTo>
                  <a:lnTo>
                    <a:pt x="133" y="313"/>
                  </a:lnTo>
                  <a:lnTo>
                    <a:pt x="124" y="328"/>
                  </a:lnTo>
                  <a:lnTo>
                    <a:pt x="111" y="341"/>
                  </a:lnTo>
                  <a:lnTo>
                    <a:pt x="95" y="349"/>
                  </a:lnTo>
                  <a:lnTo>
                    <a:pt x="78" y="353"/>
                  </a:lnTo>
                  <a:lnTo>
                    <a:pt x="60" y="353"/>
                  </a:lnTo>
                  <a:lnTo>
                    <a:pt x="43" y="348"/>
                  </a:lnTo>
                  <a:lnTo>
                    <a:pt x="26" y="339"/>
                  </a:lnTo>
                  <a:lnTo>
                    <a:pt x="13" y="325"/>
                  </a:lnTo>
                  <a:lnTo>
                    <a:pt x="4" y="311"/>
                  </a:lnTo>
                  <a:lnTo>
                    <a:pt x="0" y="293"/>
                  </a:lnTo>
                  <a:lnTo>
                    <a:pt x="1" y="276"/>
                  </a:lnTo>
                  <a:lnTo>
                    <a:pt x="7" y="257"/>
                  </a:lnTo>
                  <a:lnTo>
                    <a:pt x="97" y="40"/>
                  </a:lnTo>
                  <a:lnTo>
                    <a:pt x="107" y="24"/>
                  </a:lnTo>
                  <a:lnTo>
                    <a:pt x="120" y="12"/>
                  </a:lnTo>
                  <a:lnTo>
                    <a:pt x="135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6" name="Freeform 414">
              <a:extLst>
                <a:ext uri="{FF2B5EF4-FFF2-40B4-BE49-F238E27FC236}">
                  <a16:creationId xmlns:a16="http://schemas.microsoft.com/office/drawing/2014/main" id="{6F7CDCA4-7883-4875-B639-D5EAE7386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3781426"/>
              <a:ext cx="15875" cy="41275"/>
            </a:xfrm>
            <a:custGeom>
              <a:avLst/>
              <a:gdLst>
                <a:gd name="T0" fmla="*/ 69 w 136"/>
                <a:gd name="T1" fmla="*/ 0 h 373"/>
                <a:gd name="T2" fmla="*/ 87 w 136"/>
                <a:gd name="T3" fmla="*/ 3 h 373"/>
                <a:gd name="T4" fmla="*/ 103 w 136"/>
                <a:gd name="T5" fmla="*/ 10 h 373"/>
                <a:gd name="T6" fmla="*/ 116 w 136"/>
                <a:gd name="T7" fmla="*/ 22 h 373"/>
                <a:gd name="T8" fmla="*/ 127 w 136"/>
                <a:gd name="T9" fmla="*/ 36 h 373"/>
                <a:gd name="T10" fmla="*/ 134 w 136"/>
                <a:gd name="T11" fmla="*/ 53 h 373"/>
                <a:gd name="T12" fmla="*/ 136 w 136"/>
                <a:gd name="T13" fmla="*/ 70 h 373"/>
                <a:gd name="T14" fmla="*/ 136 w 136"/>
                <a:gd name="T15" fmla="*/ 306 h 373"/>
                <a:gd name="T16" fmla="*/ 133 w 136"/>
                <a:gd name="T17" fmla="*/ 324 h 373"/>
                <a:gd name="T18" fmla="*/ 126 w 136"/>
                <a:gd name="T19" fmla="*/ 340 h 373"/>
                <a:gd name="T20" fmla="*/ 115 w 136"/>
                <a:gd name="T21" fmla="*/ 353 h 373"/>
                <a:gd name="T22" fmla="*/ 101 w 136"/>
                <a:gd name="T23" fmla="*/ 364 h 373"/>
                <a:gd name="T24" fmla="*/ 85 w 136"/>
                <a:gd name="T25" fmla="*/ 371 h 373"/>
                <a:gd name="T26" fmla="*/ 66 w 136"/>
                <a:gd name="T27" fmla="*/ 373 h 373"/>
                <a:gd name="T28" fmla="*/ 47 w 136"/>
                <a:gd name="T29" fmla="*/ 371 h 373"/>
                <a:gd name="T30" fmla="*/ 30 w 136"/>
                <a:gd name="T31" fmla="*/ 364 h 373"/>
                <a:gd name="T32" fmla="*/ 17 w 136"/>
                <a:gd name="T33" fmla="*/ 353 h 373"/>
                <a:gd name="T34" fmla="*/ 7 w 136"/>
                <a:gd name="T35" fmla="*/ 339 h 373"/>
                <a:gd name="T36" fmla="*/ 1 w 136"/>
                <a:gd name="T37" fmla="*/ 323 h 373"/>
                <a:gd name="T38" fmla="*/ 0 w 136"/>
                <a:gd name="T39" fmla="*/ 303 h 373"/>
                <a:gd name="T40" fmla="*/ 0 w 136"/>
                <a:gd name="T41" fmla="*/ 68 h 373"/>
                <a:gd name="T42" fmla="*/ 2 w 136"/>
                <a:gd name="T43" fmla="*/ 49 h 373"/>
                <a:gd name="T44" fmla="*/ 9 w 136"/>
                <a:gd name="T45" fmla="*/ 34 h 373"/>
                <a:gd name="T46" fmla="*/ 20 w 136"/>
                <a:gd name="T47" fmla="*/ 20 h 373"/>
                <a:gd name="T48" fmla="*/ 35 w 136"/>
                <a:gd name="T49" fmla="*/ 9 h 373"/>
                <a:gd name="T50" fmla="*/ 51 w 136"/>
                <a:gd name="T51" fmla="*/ 3 h 373"/>
                <a:gd name="T52" fmla="*/ 69 w 136"/>
                <a:gd name="T5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73">
                  <a:moveTo>
                    <a:pt x="69" y="0"/>
                  </a:moveTo>
                  <a:lnTo>
                    <a:pt x="87" y="3"/>
                  </a:lnTo>
                  <a:lnTo>
                    <a:pt x="103" y="10"/>
                  </a:lnTo>
                  <a:lnTo>
                    <a:pt x="116" y="22"/>
                  </a:lnTo>
                  <a:lnTo>
                    <a:pt x="127" y="36"/>
                  </a:lnTo>
                  <a:lnTo>
                    <a:pt x="134" y="53"/>
                  </a:lnTo>
                  <a:lnTo>
                    <a:pt x="136" y="70"/>
                  </a:lnTo>
                  <a:lnTo>
                    <a:pt x="136" y="306"/>
                  </a:lnTo>
                  <a:lnTo>
                    <a:pt x="133" y="324"/>
                  </a:lnTo>
                  <a:lnTo>
                    <a:pt x="126" y="340"/>
                  </a:lnTo>
                  <a:lnTo>
                    <a:pt x="115" y="353"/>
                  </a:lnTo>
                  <a:lnTo>
                    <a:pt x="101" y="364"/>
                  </a:lnTo>
                  <a:lnTo>
                    <a:pt x="85" y="371"/>
                  </a:lnTo>
                  <a:lnTo>
                    <a:pt x="66" y="373"/>
                  </a:lnTo>
                  <a:lnTo>
                    <a:pt x="47" y="371"/>
                  </a:lnTo>
                  <a:lnTo>
                    <a:pt x="30" y="364"/>
                  </a:lnTo>
                  <a:lnTo>
                    <a:pt x="17" y="353"/>
                  </a:lnTo>
                  <a:lnTo>
                    <a:pt x="7" y="339"/>
                  </a:lnTo>
                  <a:lnTo>
                    <a:pt x="1" y="323"/>
                  </a:lnTo>
                  <a:lnTo>
                    <a:pt x="0" y="303"/>
                  </a:lnTo>
                  <a:lnTo>
                    <a:pt x="0" y="68"/>
                  </a:lnTo>
                  <a:lnTo>
                    <a:pt x="2" y="49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4141ED35-7330-4946-B209-663B6EF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975" y="3792538"/>
              <a:ext cx="25400" cy="39688"/>
            </a:xfrm>
            <a:custGeom>
              <a:avLst/>
              <a:gdLst>
                <a:gd name="T0" fmla="*/ 62 w 225"/>
                <a:gd name="T1" fmla="*/ 0 h 355"/>
                <a:gd name="T2" fmla="*/ 79 w 225"/>
                <a:gd name="T3" fmla="*/ 0 h 355"/>
                <a:gd name="T4" fmla="*/ 95 w 225"/>
                <a:gd name="T5" fmla="*/ 5 h 355"/>
                <a:gd name="T6" fmla="*/ 110 w 225"/>
                <a:gd name="T7" fmla="*/ 14 h 355"/>
                <a:gd name="T8" fmla="*/ 123 w 225"/>
                <a:gd name="T9" fmla="*/ 27 h 355"/>
                <a:gd name="T10" fmla="*/ 132 w 225"/>
                <a:gd name="T11" fmla="*/ 43 h 355"/>
                <a:gd name="T12" fmla="*/ 221 w 225"/>
                <a:gd name="T13" fmla="*/ 262 h 355"/>
                <a:gd name="T14" fmla="*/ 225 w 225"/>
                <a:gd name="T15" fmla="*/ 279 h 355"/>
                <a:gd name="T16" fmla="*/ 225 w 225"/>
                <a:gd name="T17" fmla="*/ 297 h 355"/>
                <a:gd name="T18" fmla="*/ 220 w 225"/>
                <a:gd name="T19" fmla="*/ 313 h 355"/>
                <a:gd name="T20" fmla="*/ 211 w 225"/>
                <a:gd name="T21" fmla="*/ 328 h 355"/>
                <a:gd name="T22" fmla="*/ 199 w 225"/>
                <a:gd name="T23" fmla="*/ 341 h 355"/>
                <a:gd name="T24" fmla="*/ 182 w 225"/>
                <a:gd name="T25" fmla="*/ 350 h 355"/>
                <a:gd name="T26" fmla="*/ 164 w 225"/>
                <a:gd name="T27" fmla="*/ 355 h 355"/>
                <a:gd name="T28" fmla="*/ 147 w 225"/>
                <a:gd name="T29" fmla="*/ 355 h 355"/>
                <a:gd name="T30" fmla="*/ 130 w 225"/>
                <a:gd name="T31" fmla="*/ 350 h 355"/>
                <a:gd name="T32" fmla="*/ 115 w 225"/>
                <a:gd name="T33" fmla="*/ 342 h 355"/>
                <a:gd name="T34" fmla="*/ 104 w 225"/>
                <a:gd name="T35" fmla="*/ 328 h 355"/>
                <a:gd name="T36" fmla="*/ 94 w 225"/>
                <a:gd name="T37" fmla="*/ 311 h 355"/>
                <a:gd name="T38" fmla="*/ 5 w 225"/>
                <a:gd name="T39" fmla="*/ 92 h 355"/>
                <a:gd name="T40" fmla="*/ 0 w 225"/>
                <a:gd name="T41" fmla="*/ 75 h 355"/>
                <a:gd name="T42" fmla="*/ 1 w 225"/>
                <a:gd name="T43" fmla="*/ 57 h 355"/>
                <a:gd name="T44" fmla="*/ 6 w 225"/>
                <a:gd name="T45" fmla="*/ 41 h 355"/>
                <a:gd name="T46" fmla="*/ 16 w 225"/>
                <a:gd name="T47" fmla="*/ 26 h 355"/>
                <a:gd name="T48" fmla="*/ 28 w 225"/>
                <a:gd name="T49" fmla="*/ 13 h 355"/>
                <a:gd name="T50" fmla="*/ 44 w 225"/>
                <a:gd name="T51" fmla="*/ 4 h 355"/>
                <a:gd name="T52" fmla="*/ 62 w 22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355">
                  <a:moveTo>
                    <a:pt x="62" y="0"/>
                  </a:moveTo>
                  <a:lnTo>
                    <a:pt x="79" y="0"/>
                  </a:lnTo>
                  <a:lnTo>
                    <a:pt x="95" y="5"/>
                  </a:lnTo>
                  <a:lnTo>
                    <a:pt x="110" y="14"/>
                  </a:lnTo>
                  <a:lnTo>
                    <a:pt x="123" y="27"/>
                  </a:lnTo>
                  <a:lnTo>
                    <a:pt x="132" y="43"/>
                  </a:lnTo>
                  <a:lnTo>
                    <a:pt x="221" y="262"/>
                  </a:lnTo>
                  <a:lnTo>
                    <a:pt x="225" y="279"/>
                  </a:lnTo>
                  <a:lnTo>
                    <a:pt x="225" y="297"/>
                  </a:lnTo>
                  <a:lnTo>
                    <a:pt x="220" y="313"/>
                  </a:lnTo>
                  <a:lnTo>
                    <a:pt x="211" y="328"/>
                  </a:lnTo>
                  <a:lnTo>
                    <a:pt x="199" y="341"/>
                  </a:lnTo>
                  <a:lnTo>
                    <a:pt x="182" y="350"/>
                  </a:lnTo>
                  <a:lnTo>
                    <a:pt x="164" y="355"/>
                  </a:lnTo>
                  <a:lnTo>
                    <a:pt x="147" y="355"/>
                  </a:lnTo>
                  <a:lnTo>
                    <a:pt x="130" y="350"/>
                  </a:lnTo>
                  <a:lnTo>
                    <a:pt x="115" y="342"/>
                  </a:lnTo>
                  <a:lnTo>
                    <a:pt x="104" y="328"/>
                  </a:lnTo>
                  <a:lnTo>
                    <a:pt x="94" y="311"/>
                  </a:lnTo>
                  <a:lnTo>
                    <a:pt x="5" y="92"/>
                  </a:lnTo>
                  <a:lnTo>
                    <a:pt x="0" y="75"/>
                  </a:lnTo>
                  <a:lnTo>
                    <a:pt x="1" y="57"/>
                  </a:lnTo>
                  <a:lnTo>
                    <a:pt x="6" y="41"/>
                  </a:lnTo>
                  <a:lnTo>
                    <a:pt x="16" y="26"/>
                  </a:lnTo>
                  <a:lnTo>
                    <a:pt x="28" y="13"/>
                  </a:lnTo>
                  <a:lnTo>
                    <a:pt x="44" y="4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46D4BB93-206D-4FB0-8868-8A651B5D9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824288"/>
              <a:ext cx="33337" cy="34925"/>
            </a:xfrm>
            <a:custGeom>
              <a:avLst/>
              <a:gdLst>
                <a:gd name="T0" fmla="*/ 68 w 301"/>
                <a:gd name="T1" fmla="*/ 0 h 305"/>
                <a:gd name="T2" fmla="*/ 86 w 301"/>
                <a:gd name="T3" fmla="*/ 3 h 305"/>
                <a:gd name="T4" fmla="*/ 102 w 301"/>
                <a:gd name="T5" fmla="*/ 11 h 305"/>
                <a:gd name="T6" fmla="*/ 116 w 301"/>
                <a:gd name="T7" fmla="*/ 21 h 305"/>
                <a:gd name="T8" fmla="*/ 282 w 301"/>
                <a:gd name="T9" fmla="*/ 188 h 305"/>
                <a:gd name="T10" fmla="*/ 293 w 301"/>
                <a:gd name="T11" fmla="*/ 203 h 305"/>
                <a:gd name="T12" fmla="*/ 299 w 301"/>
                <a:gd name="T13" fmla="*/ 219 h 305"/>
                <a:gd name="T14" fmla="*/ 301 w 301"/>
                <a:gd name="T15" fmla="*/ 236 h 305"/>
                <a:gd name="T16" fmla="*/ 298 w 301"/>
                <a:gd name="T17" fmla="*/ 254 h 305"/>
                <a:gd name="T18" fmla="*/ 291 w 301"/>
                <a:gd name="T19" fmla="*/ 270 h 305"/>
                <a:gd name="T20" fmla="*/ 280 w 301"/>
                <a:gd name="T21" fmla="*/ 285 h 305"/>
                <a:gd name="T22" fmla="*/ 266 w 301"/>
                <a:gd name="T23" fmla="*/ 297 h 305"/>
                <a:gd name="T24" fmla="*/ 249 w 301"/>
                <a:gd name="T25" fmla="*/ 303 h 305"/>
                <a:gd name="T26" fmla="*/ 232 w 301"/>
                <a:gd name="T27" fmla="*/ 305 h 305"/>
                <a:gd name="T28" fmla="*/ 214 w 301"/>
                <a:gd name="T29" fmla="*/ 303 h 305"/>
                <a:gd name="T30" fmla="*/ 198 w 301"/>
                <a:gd name="T31" fmla="*/ 295 h 305"/>
                <a:gd name="T32" fmla="*/ 184 w 301"/>
                <a:gd name="T33" fmla="*/ 283 h 305"/>
                <a:gd name="T34" fmla="*/ 18 w 301"/>
                <a:gd name="T35" fmla="*/ 115 h 305"/>
                <a:gd name="T36" fmla="*/ 7 w 301"/>
                <a:gd name="T37" fmla="*/ 101 h 305"/>
                <a:gd name="T38" fmla="*/ 1 w 301"/>
                <a:gd name="T39" fmla="*/ 85 h 305"/>
                <a:gd name="T40" fmla="*/ 0 w 301"/>
                <a:gd name="T41" fmla="*/ 67 h 305"/>
                <a:gd name="T42" fmla="*/ 2 w 301"/>
                <a:gd name="T43" fmla="*/ 50 h 305"/>
                <a:gd name="T44" fmla="*/ 9 w 301"/>
                <a:gd name="T45" fmla="*/ 33 h 305"/>
                <a:gd name="T46" fmla="*/ 20 w 301"/>
                <a:gd name="T47" fmla="*/ 19 h 305"/>
                <a:gd name="T48" fmla="*/ 34 w 301"/>
                <a:gd name="T49" fmla="*/ 9 h 305"/>
                <a:gd name="T50" fmla="*/ 51 w 301"/>
                <a:gd name="T51" fmla="*/ 2 h 305"/>
                <a:gd name="T52" fmla="*/ 68 w 301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305">
                  <a:moveTo>
                    <a:pt x="68" y="0"/>
                  </a:moveTo>
                  <a:lnTo>
                    <a:pt x="86" y="3"/>
                  </a:lnTo>
                  <a:lnTo>
                    <a:pt x="102" y="11"/>
                  </a:lnTo>
                  <a:lnTo>
                    <a:pt x="116" y="21"/>
                  </a:lnTo>
                  <a:lnTo>
                    <a:pt x="282" y="188"/>
                  </a:lnTo>
                  <a:lnTo>
                    <a:pt x="293" y="203"/>
                  </a:lnTo>
                  <a:lnTo>
                    <a:pt x="299" y="219"/>
                  </a:lnTo>
                  <a:lnTo>
                    <a:pt x="301" y="236"/>
                  </a:lnTo>
                  <a:lnTo>
                    <a:pt x="298" y="254"/>
                  </a:lnTo>
                  <a:lnTo>
                    <a:pt x="291" y="270"/>
                  </a:lnTo>
                  <a:lnTo>
                    <a:pt x="280" y="285"/>
                  </a:lnTo>
                  <a:lnTo>
                    <a:pt x="266" y="297"/>
                  </a:lnTo>
                  <a:lnTo>
                    <a:pt x="249" y="303"/>
                  </a:lnTo>
                  <a:lnTo>
                    <a:pt x="232" y="305"/>
                  </a:lnTo>
                  <a:lnTo>
                    <a:pt x="214" y="303"/>
                  </a:lnTo>
                  <a:lnTo>
                    <a:pt x="198" y="295"/>
                  </a:lnTo>
                  <a:lnTo>
                    <a:pt x="184" y="283"/>
                  </a:lnTo>
                  <a:lnTo>
                    <a:pt x="18" y="115"/>
                  </a:lnTo>
                  <a:lnTo>
                    <a:pt x="7" y="101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8405560C-80FD-458D-A5C9-0CBF6B3B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978276"/>
              <a:ext cx="39687" cy="25400"/>
            </a:xfrm>
            <a:custGeom>
              <a:avLst/>
              <a:gdLst>
                <a:gd name="T0" fmla="*/ 60 w 353"/>
                <a:gd name="T1" fmla="*/ 0 h 228"/>
                <a:gd name="T2" fmla="*/ 77 w 353"/>
                <a:gd name="T3" fmla="*/ 0 h 228"/>
                <a:gd name="T4" fmla="*/ 96 w 353"/>
                <a:gd name="T5" fmla="*/ 5 h 228"/>
                <a:gd name="T6" fmla="*/ 313 w 353"/>
                <a:gd name="T7" fmla="*/ 96 h 228"/>
                <a:gd name="T8" fmla="*/ 328 w 353"/>
                <a:gd name="T9" fmla="*/ 104 h 228"/>
                <a:gd name="T10" fmla="*/ 340 w 353"/>
                <a:gd name="T11" fmla="*/ 117 h 228"/>
                <a:gd name="T12" fmla="*/ 348 w 353"/>
                <a:gd name="T13" fmla="*/ 133 h 228"/>
                <a:gd name="T14" fmla="*/ 353 w 353"/>
                <a:gd name="T15" fmla="*/ 150 h 228"/>
                <a:gd name="T16" fmla="*/ 353 w 353"/>
                <a:gd name="T17" fmla="*/ 168 h 228"/>
                <a:gd name="T18" fmla="*/ 347 w 353"/>
                <a:gd name="T19" fmla="*/ 186 h 228"/>
                <a:gd name="T20" fmla="*/ 338 w 353"/>
                <a:gd name="T21" fmla="*/ 203 h 228"/>
                <a:gd name="T22" fmla="*/ 325 w 353"/>
                <a:gd name="T23" fmla="*/ 215 h 228"/>
                <a:gd name="T24" fmla="*/ 311 w 353"/>
                <a:gd name="T25" fmla="*/ 224 h 228"/>
                <a:gd name="T26" fmla="*/ 293 w 353"/>
                <a:gd name="T27" fmla="*/ 228 h 228"/>
                <a:gd name="T28" fmla="*/ 276 w 353"/>
                <a:gd name="T29" fmla="*/ 227 h 228"/>
                <a:gd name="T30" fmla="*/ 257 w 353"/>
                <a:gd name="T31" fmla="*/ 221 h 228"/>
                <a:gd name="T32" fmla="*/ 40 w 353"/>
                <a:gd name="T33" fmla="*/ 131 h 228"/>
                <a:gd name="T34" fmla="*/ 25 w 353"/>
                <a:gd name="T35" fmla="*/ 121 h 228"/>
                <a:gd name="T36" fmla="*/ 13 w 353"/>
                <a:gd name="T37" fmla="*/ 108 h 228"/>
                <a:gd name="T38" fmla="*/ 5 w 353"/>
                <a:gd name="T39" fmla="*/ 93 h 228"/>
                <a:gd name="T40" fmla="*/ 0 w 353"/>
                <a:gd name="T41" fmla="*/ 75 h 228"/>
                <a:gd name="T42" fmla="*/ 0 w 353"/>
                <a:gd name="T43" fmla="*/ 58 h 228"/>
                <a:gd name="T44" fmla="*/ 6 w 353"/>
                <a:gd name="T45" fmla="*/ 40 h 228"/>
                <a:gd name="T46" fmla="*/ 15 w 353"/>
                <a:gd name="T47" fmla="*/ 25 h 228"/>
                <a:gd name="T48" fmla="*/ 27 w 353"/>
                <a:gd name="T49" fmla="*/ 13 h 228"/>
                <a:gd name="T50" fmla="*/ 42 w 353"/>
                <a:gd name="T51" fmla="*/ 4 h 228"/>
                <a:gd name="T52" fmla="*/ 60 w 353"/>
                <a:gd name="T5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8">
                  <a:moveTo>
                    <a:pt x="60" y="0"/>
                  </a:moveTo>
                  <a:lnTo>
                    <a:pt x="77" y="0"/>
                  </a:lnTo>
                  <a:lnTo>
                    <a:pt x="96" y="5"/>
                  </a:lnTo>
                  <a:lnTo>
                    <a:pt x="313" y="96"/>
                  </a:lnTo>
                  <a:lnTo>
                    <a:pt x="328" y="104"/>
                  </a:lnTo>
                  <a:lnTo>
                    <a:pt x="340" y="117"/>
                  </a:lnTo>
                  <a:lnTo>
                    <a:pt x="348" y="133"/>
                  </a:lnTo>
                  <a:lnTo>
                    <a:pt x="353" y="150"/>
                  </a:lnTo>
                  <a:lnTo>
                    <a:pt x="353" y="168"/>
                  </a:lnTo>
                  <a:lnTo>
                    <a:pt x="347" y="186"/>
                  </a:lnTo>
                  <a:lnTo>
                    <a:pt x="338" y="203"/>
                  </a:lnTo>
                  <a:lnTo>
                    <a:pt x="325" y="215"/>
                  </a:lnTo>
                  <a:lnTo>
                    <a:pt x="311" y="224"/>
                  </a:lnTo>
                  <a:lnTo>
                    <a:pt x="293" y="228"/>
                  </a:lnTo>
                  <a:lnTo>
                    <a:pt x="276" y="227"/>
                  </a:lnTo>
                  <a:lnTo>
                    <a:pt x="257" y="221"/>
                  </a:lnTo>
                  <a:lnTo>
                    <a:pt x="40" y="131"/>
                  </a:lnTo>
                  <a:lnTo>
                    <a:pt x="25" y="121"/>
                  </a:lnTo>
                  <a:lnTo>
                    <a:pt x="13" y="108"/>
                  </a:lnTo>
                  <a:lnTo>
                    <a:pt x="5" y="9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6" y="40"/>
                  </a:lnTo>
                  <a:lnTo>
                    <a:pt x="15" y="25"/>
                  </a:lnTo>
                  <a:lnTo>
                    <a:pt x="27" y="13"/>
                  </a:lnTo>
                  <a:lnTo>
                    <a:pt x="42" y="4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0" name="Freeform 418">
              <a:extLst>
                <a:ext uri="{FF2B5EF4-FFF2-40B4-BE49-F238E27FC236}">
                  <a16:creationId xmlns:a16="http://schemas.microsoft.com/office/drawing/2014/main" id="{08A7D945-CEF9-4CD6-BCFD-AB95314F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873501"/>
              <a:ext cx="39687" cy="25400"/>
            </a:xfrm>
            <a:custGeom>
              <a:avLst/>
              <a:gdLst>
                <a:gd name="T0" fmla="*/ 59 w 353"/>
                <a:gd name="T1" fmla="*/ 0 h 226"/>
                <a:gd name="T2" fmla="*/ 78 w 353"/>
                <a:gd name="T3" fmla="*/ 0 h 226"/>
                <a:gd name="T4" fmla="*/ 95 w 353"/>
                <a:gd name="T5" fmla="*/ 4 h 226"/>
                <a:gd name="T6" fmla="*/ 313 w 353"/>
                <a:gd name="T7" fmla="*/ 94 h 226"/>
                <a:gd name="T8" fmla="*/ 329 w 353"/>
                <a:gd name="T9" fmla="*/ 103 h 226"/>
                <a:gd name="T10" fmla="*/ 341 w 353"/>
                <a:gd name="T11" fmla="*/ 116 h 226"/>
                <a:gd name="T12" fmla="*/ 349 w 353"/>
                <a:gd name="T13" fmla="*/ 132 h 226"/>
                <a:gd name="T14" fmla="*/ 353 w 353"/>
                <a:gd name="T15" fmla="*/ 148 h 226"/>
                <a:gd name="T16" fmla="*/ 353 w 353"/>
                <a:gd name="T17" fmla="*/ 167 h 226"/>
                <a:gd name="T18" fmla="*/ 348 w 353"/>
                <a:gd name="T19" fmla="*/ 184 h 226"/>
                <a:gd name="T20" fmla="*/ 339 w 353"/>
                <a:gd name="T21" fmla="*/ 201 h 226"/>
                <a:gd name="T22" fmla="*/ 326 w 353"/>
                <a:gd name="T23" fmla="*/ 214 h 226"/>
                <a:gd name="T24" fmla="*/ 311 w 353"/>
                <a:gd name="T25" fmla="*/ 222 h 226"/>
                <a:gd name="T26" fmla="*/ 294 w 353"/>
                <a:gd name="T27" fmla="*/ 226 h 226"/>
                <a:gd name="T28" fmla="*/ 276 w 353"/>
                <a:gd name="T29" fmla="*/ 225 h 226"/>
                <a:gd name="T30" fmla="*/ 258 w 353"/>
                <a:gd name="T31" fmla="*/ 219 h 226"/>
                <a:gd name="T32" fmla="*/ 41 w 353"/>
                <a:gd name="T33" fmla="*/ 129 h 226"/>
                <a:gd name="T34" fmla="*/ 26 w 353"/>
                <a:gd name="T35" fmla="*/ 120 h 226"/>
                <a:gd name="T36" fmla="*/ 13 w 353"/>
                <a:gd name="T37" fmla="*/ 107 h 226"/>
                <a:gd name="T38" fmla="*/ 5 w 353"/>
                <a:gd name="T39" fmla="*/ 92 h 226"/>
                <a:gd name="T40" fmla="*/ 0 w 353"/>
                <a:gd name="T41" fmla="*/ 74 h 226"/>
                <a:gd name="T42" fmla="*/ 0 w 353"/>
                <a:gd name="T43" fmla="*/ 57 h 226"/>
                <a:gd name="T44" fmla="*/ 5 w 353"/>
                <a:gd name="T45" fmla="*/ 40 h 226"/>
                <a:gd name="T46" fmla="*/ 14 w 353"/>
                <a:gd name="T47" fmla="*/ 24 h 226"/>
                <a:gd name="T48" fmla="*/ 28 w 353"/>
                <a:gd name="T49" fmla="*/ 12 h 226"/>
                <a:gd name="T50" fmla="*/ 43 w 353"/>
                <a:gd name="T51" fmla="*/ 4 h 226"/>
                <a:gd name="T52" fmla="*/ 59 w 353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6">
                  <a:moveTo>
                    <a:pt x="59" y="0"/>
                  </a:moveTo>
                  <a:lnTo>
                    <a:pt x="78" y="0"/>
                  </a:lnTo>
                  <a:lnTo>
                    <a:pt x="95" y="4"/>
                  </a:lnTo>
                  <a:lnTo>
                    <a:pt x="313" y="94"/>
                  </a:lnTo>
                  <a:lnTo>
                    <a:pt x="329" y="103"/>
                  </a:lnTo>
                  <a:lnTo>
                    <a:pt x="341" y="116"/>
                  </a:lnTo>
                  <a:lnTo>
                    <a:pt x="349" y="132"/>
                  </a:lnTo>
                  <a:lnTo>
                    <a:pt x="353" y="148"/>
                  </a:lnTo>
                  <a:lnTo>
                    <a:pt x="353" y="167"/>
                  </a:lnTo>
                  <a:lnTo>
                    <a:pt x="348" y="184"/>
                  </a:lnTo>
                  <a:lnTo>
                    <a:pt x="339" y="201"/>
                  </a:lnTo>
                  <a:lnTo>
                    <a:pt x="326" y="214"/>
                  </a:lnTo>
                  <a:lnTo>
                    <a:pt x="311" y="222"/>
                  </a:lnTo>
                  <a:lnTo>
                    <a:pt x="294" y="226"/>
                  </a:lnTo>
                  <a:lnTo>
                    <a:pt x="276" y="225"/>
                  </a:lnTo>
                  <a:lnTo>
                    <a:pt x="258" y="219"/>
                  </a:lnTo>
                  <a:lnTo>
                    <a:pt x="41" y="129"/>
                  </a:lnTo>
                  <a:lnTo>
                    <a:pt x="26" y="120"/>
                  </a:lnTo>
                  <a:lnTo>
                    <a:pt x="13" y="107"/>
                  </a:lnTo>
                  <a:lnTo>
                    <a:pt x="5" y="92"/>
                  </a:lnTo>
                  <a:lnTo>
                    <a:pt x="0" y="74"/>
                  </a:lnTo>
                  <a:lnTo>
                    <a:pt x="0" y="57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2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1" name="Freeform 419">
              <a:extLst>
                <a:ext uri="{FF2B5EF4-FFF2-40B4-BE49-F238E27FC236}">
                  <a16:creationId xmlns:a16="http://schemas.microsoft.com/office/drawing/2014/main" id="{45FA725B-D258-4269-A18B-49102AFC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4090988"/>
              <a:ext cx="139700" cy="71438"/>
            </a:xfrm>
            <a:custGeom>
              <a:avLst/>
              <a:gdLst>
                <a:gd name="T0" fmla="*/ 160 w 1223"/>
                <a:gd name="T1" fmla="*/ 0 h 638"/>
                <a:gd name="T2" fmla="*/ 1066 w 1223"/>
                <a:gd name="T3" fmla="*/ 3 h 638"/>
                <a:gd name="T4" fmla="*/ 1066 w 1223"/>
                <a:gd name="T5" fmla="*/ 204 h 638"/>
                <a:gd name="T6" fmla="*/ 1157 w 1223"/>
                <a:gd name="T7" fmla="*/ 204 h 638"/>
                <a:gd name="T8" fmla="*/ 1174 w 1223"/>
                <a:gd name="T9" fmla="*/ 206 h 638"/>
                <a:gd name="T10" fmla="*/ 1191 w 1223"/>
                <a:gd name="T11" fmla="*/ 213 h 638"/>
                <a:gd name="T12" fmla="*/ 1204 w 1223"/>
                <a:gd name="T13" fmla="*/ 223 h 638"/>
                <a:gd name="T14" fmla="*/ 1214 w 1223"/>
                <a:gd name="T15" fmla="*/ 237 h 638"/>
                <a:gd name="T16" fmla="*/ 1221 w 1223"/>
                <a:gd name="T17" fmla="*/ 254 h 638"/>
                <a:gd name="T18" fmla="*/ 1223 w 1223"/>
                <a:gd name="T19" fmla="*/ 273 h 638"/>
                <a:gd name="T20" fmla="*/ 1220 w 1223"/>
                <a:gd name="T21" fmla="*/ 291 h 638"/>
                <a:gd name="T22" fmla="*/ 1213 w 1223"/>
                <a:gd name="T23" fmla="*/ 307 h 638"/>
                <a:gd name="T24" fmla="*/ 1203 w 1223"/>
                <a:gd name="T25" fmla="*/ 321 h 638"/>
                <a:gd name="T26" fmla="*/ 1188 w 1223"/>
                <a:gd name="T27" fmla="*/ 331 h 638"/>
                <a:gd name="T28" fmla="*/ 1172 w 1223"/>
                <a:gd name="T29" fmla="*/ 338 h 638"/>
                <a:gd name="T30" fmla="*/ 1154 w 1223"/>
                <a:gd name="T31" fmla="*/ 340 h 638"/>
                <a:gd name="T32" fmla="*/ 1061 w 1223"/>
                <a:gd name="T33" fmla="*/ 340 h 638"/>
                <a:gd name="T34" fmla="*/ 1050 w 1223"/>
                <a:gd name="T35" fmla="*/ 385 h 638"/>
                <a:gd name="T36" fmla="*/ 1035 w 1223"/>
                <a:gd name="T37" fmla="*/ 427 h 638"/>
                <a:gd name="T38" fmla="*/ 1013 w 1223"/>
                <a:gd name="T39" fmla="*/ 467 h 638"/>
                <a:gd name="T40" fmla="*/ 989 w 1223"/>
                <a:gd name="T41" fmla="*/ 504 h 638"/>
                <a:gd name="T42" fmla="*/ 959 w 1223"/>
                <a:gd name="T43" fmla="*/ 537 h 638"/>
                <a:gd name="T44" fmla="*/ 925 w 1223"/>
                <a:gd name="T45" fmla="*/ 566 h 638"/>
                <a:gd name="T46" fmla="*/ 889 w 1223"/>
                <a:gd name="T47" fmla="*/ 591 h 638"/>
                <a:gd name="T48" fmla="*/ 849 w 1223"/>
                <a:gd name="T49" fmla="*/ 610 h 638"/>
                <a:gd name="T50" fmla="*/ 806 w 1223"/>
                <a:gd name="T51" fmla="*/ 625 h 638"/>
                <a:gd name="T52" fmla="*/ 761 w 1223"/>
                <a:gd name="T53" fmla="*/ 635 h 638"/>
                <a:gd name="T54" fmla="*/ 714 w 1223"/>
                <a:gd name="T55" fmla="*/ 638 h 638"/>
                <a:gd name="T56" fmla="*/ 505 w 1223"/>
                <a:gd name="T57" fmla="*/ 638 h 638"/>
                <a:gd name="T58" fmla="*/ 458 w 1223"/>
                <a:gd name="T59" fmla="*/ 635 h 638"/>
                <a:gd name="T60" fmla="*/ 413 w 1223"/>
                <a:gd name="T61" fmla="*/ 624 h 638"/>
                <a:gd name="T62" fmla="*/ 370 w 1223"/>
                <a:gd name="T63" fmla="*/ 610 h 638"/>
                <a:gd name="T64" fmla="*/ 330 w 1223"/>
                <a:gd name="T65" fmla="*/ 590 h 638"/>
                <a:gd name="T66" fmla="*/ 293 w 1223"/>
                <a:gd name="T67" fmla="*/ 565 h 638"/>
                <a:gd name="T68" fmla="*/ 259 w 1223"/>
                <a:gd name="T69" fmla="*/ 535 h 638"/>
                <a:gd name="T70" fmla="*/ 231 w 1223"/>
                <a:gd name="T71" fmla="*/ 502 h 638"/>
                <a:gd name="T72" fmla="*/ 205 w 1223"/>
                <a:gd name="T73" fmla="*/ 465 h 638"/>
                <a:gd name="T74" fmla="*/ 185 w 1223"/>
                <a:gd name="T75" fmla="*/ 425 h 638"/>
                <a:gd name="T76" fmla="*/ 170 w 1223"/>
                <a:gd name="T77" fmla="*/ 382 h 638"/>
                <a:gd name="T78" fmla="*/ 160 w 1223"/>
                <a:gd name="T79" fmla="*/ 337 h 638"/>
                <a:gd name="T80" fmla="*/ 67 w 1223"/>
                <a:gd name="T81" fmla="*/ 337 h 638"/>
                <a:gd name="T82" fmla="*/ 49 w 1223"/>
                <a:gd name="T83" fmla="*/ 335 h 638"/>
                <a:gd name="T84" fmla="*/ 33 w 1223"/>
                <a:gd name="T85" fmla="*/ 328 h 638"/>
                <a:gd name="T86" fmla="*/ 20 w 1223"/>
                <a:gd name="T87" fmla="*/ 316 h 638"/>
                <a:gd name="T88" fmla="*/ 10 w 1223"/>
                <a:gd name="T89" fmla="*/ 302 h 638"/>
                <a:gd name="T90" fmla="*/ 2 w 1223"/>
                <a:gd name="T91" fmla="*/ 286 h 638"/>
                <a:gd name="T92" fmla="*/ 0 w 1223"/>
                <a:gd name="T93" fmla="*/ 268 h 638"/>
                <a:gd name="T94" fmla="*/ 2 w 1223"/>
                <a:gd name="T95" fmla="*/ 250 h 638"/>
                <a:gd name="T96" fmla="*/ 10 w 1223"/>
                <a:gd name="T97" fmla="*/ 234 h 638"/>
                <a:gd name="T98" fmla="*/ 21 w 1223"/>
                <a:gd name="T99" fmla="*/ 220 h 638"/>
                <a:gd name="T100" fmla="*/ 35 w 1223"/>
                <a:gd name="T101" fmla="*/ 210 h 638"/>
                <a:gd name="T102" fmla="*/ 51 w 1223"/>
                <a:gd name="T103" fmla="*/ 204 h 638"/>
                <a:gd name="T104" fmla="*/ 70 w 1223"/>
                <a:gd name="T105" fmla="*/ 200 h 638"/>
                <a:gd name="T106" fmla="*/ 160 w 1223"/>
                <a:gd name="T107" fmla="*/ 200 h 638"/>
                <a:gd name="T108" fmla="*/ 160 w 1223"/>
                <a:gd name="T10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3" h="638">
                  <a:moveTo>
                    <a:pt x="160" y="0"/>
                  </a:moveTo>
                  <a:lnTo>
                    <a:pt x="1066" y="3"/>
                  </a:lnTo>
                  <a:lnTo>
                    <a:pt x="1066" y="204"/>
                  </a:lnTo>
                  <a:lnTo>
                    <a:pt x="1157" y="204"/>
                  </a:lnTo>
                  <a:lnTo>
                    <a:pt x="1174" y="206"/>
                  </a:lnTo>
                  <a:lnTo>
                    <a:pt x="1191" y="213"/>
                  </a:lnTo>
                  <a:lnTo>
                    <a:pt x="1204" y="223"/>
                  </a:lnTo>
                  <a:lnTo>
                    <a:pt x="1214" y="237"/>
                  </a:lnTo>
                  <a:lnTo>
                    <a:pt x="1221" y="254"/>
                  </a:lnTo>
                  <a:lnTo>
                    <a:pt x="1223" y="273"/>
                  </a:lnTo>
                  <a:lnTo>
                    <a:pt x="1220" y="291"/>
                  </a:lnTo>
                  <a:lnTo>
                    <a:pt x="1213" y="307"/>
                  </a:lnTo>
                  <a:lnTo>
                    <a:pt x="1203" y="321"/>
                  </a:lnTo>
                  <a:lnTo>
                    <a:pt x="1188" y="331"/>
                  </a:lnTo>
                  <a:lnTo>
                    <a:pt x="1172" y="338"/>
                  </a:lnTo>
                  <a:lnTo>
                    <a:pt x="1154" y="340"/>
                  </a:lnTo>
                  <a:lnTo>
                    <a:pt x="1061" y="340"/>
                  </a:lnTo>
                  <a:lnTo>
                    <a:pt x="1050" y="385"/>
                  </a:lnTo>
                  <a:lnTo>
                    <a:pt x="1035" y="427"/>
                  </a:lnTo>
                  <a:lnTo>
                    <a:pt x="1013" y="467"/>
                  </a:lnTo>
                  <a:lnTo>
                    <a:pt x="989" y="504"/>
                  </a:lnTo>
                  <a:lnTo>
                    <a:pt x="959" y="537"/>
                  </a:lnTo>
                  <a:lnTo>
                    <a:pt x="925" y="566"/>
                  </a:lnTo>
                  <a:lnTo>
                    <a:pt x="889" y="591"/>
                  </a:lnTo>
                  <a:lnTo>
                    <a:pt x="849" y="610"/>
                  </a:lnTo>
                  <a:lnTo>
                    <a:pt x="806" y="625"/>
                  </a:lnTo>
                  <a:lnTo>
                    <a:pt x="761" y="635"/>
                  </a:lnTo>
                  <a:lnTo>
                    <a:pt x="714" y="638"/>
                  </a:lnTo>
                  <a:lnTo>
                    <a:pt x="505" y="638"/>
                  </a:lnTo>
                  <a:lnTo>
                    <a:pt x="458" y="635"/>
                  </a:lnTo>
                  <a:lnTo>
                    <a:pt x="413" y="624"/>
                  </a:lnTo>
                  <a:lnTo>
                    <a:pt x="370" y="610"/>
                  </a:lnTo>
                  <a:lnTo>
                    <a:pt x="330" y="590"/>
                  </a:lnTo>
                  <a:lnTo>
                    <a:pt x="293" y="565"/>
                  </a:lnTo>
                  <a:lnTo>
                    <a:pt x="259" y="535"/>
                  </a:lnTo>
                  <a:lnTo>
                    <a:pt x="231" y="502"/>
                  </a:lnTo>
                  <a:lnTo>
                    <a:pt x="205" y="465"/>
                  </a:lnTo>
                  <a:lnTo>
                    <a:pt x="185" y="425"/>
                  </a:lnTo>
                  <a:lnTo>
                    <a:pt x="170" y="382"/>
                  </a:lnTo>
                  <a:lnTo>
                    <a:pt x="160" y="337"/>
                  </a:lnTo>
                  <a:lnTo>
                    <a:pt x="67" y="337"/>
                  </a:lnTo>
                  <a:lnTo>
                    <a:pt x="49" y="335"/>
                  </a:lnTo>
                  <a:lnTo>
                    <a:pt x="33" y="328"/>
                  </a:lnTo>
                  <a:lnTo>
                    <a:pt x="20" y="316"/>
                  </a:lnTo>
                  <a:lnTo>
                    <a:pt x="10" y="302"/>
                  </a:lnTo>
                  <a:lnTo>
                    <a:pt x="2" y="286"/>
                  </a:lnTo>
                  <a:lnTo>
                    <a:pt x="0" y="268"/>
                  </a:lnTo>
                  <a:lnTo>
                    <a:pt x="2" y="250"/>
                  </a:lnTo>
                  <a:lnTo>
                    <a:pt x="10" y="234"/>
                  </a:lnTo>
                  <a:lnTo>
                    <a:pt x="21" y="220"/>
                  </a:lnTo>
                  <a:lnTo>
                    <a:pt x="35" y="210"/>
                  </a:lnTo>
                  <a:lnTo>
                    <a:pt x="51" y="204"/>
                  </a:lnTo>
                  <a:lnTo>
                    <a:pt x="70" y="200"/>
                  </a:lnTo>
                  <a:lnTo>
                    <a:pt x="160" y="20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2" name="Freeform 420">
              <a:extLst>
                <a:ext uri="{FF2B5EF4-FFF2-40B4-BE49-F238E27FC236}">
                  <a16:creationId xmlns:a16="http://schemas.microsoft.com/office/drawing/2014/main" id="{67DD5F2E-51CC-454E-A326-4F245C261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7638" y="3836988"/>
              <a:ext cx="198437" cy="238125"/>
            </a:xfrm>
            <a:custGeom>
              <a:avLst/>
              <a:gdLst>
                <a:gd name="T0" fmla="*/ 829 w 1755"/>
                <a:gd name="T1" fmla="*/ 469 h 2100"/>
                <a:gd name="T2" fmla="*/ 809 w 1755"/>
                <a:gd name="T3" fmla="*/ 567 h 2100"/>
                <a:gd name="T4" fmla="*/ 695 w 1755"/>
                <a:gd name="T5" fmla="*/ 640 h 2100"/>
                <a:gd name="T6" fmla="*/ 638 w 1755"/>
                <a:gd name="T7" fmla="*/ 764 h 2100"/>
                <a:gd name="T8" fmla="*/ 663 w 1755"/>
                <a:gd name="T9" fmla="*/ 911 h 2100"/>
                <a:gd name="T10" fmla="*/ 767 w 1755"/>
                <a:gd name="T11" fmla="*/ 1016 h 2100"/>
                <a:gd name="T12" fmla="*/ 901 w 1755"/>
                <a:gd name="T13" fmla="*/ 1045 h 2100"/>
                <a:gd name="T14" fmla="*/ 971 w 1755"/>
                <a:gd name="T15" fmla="*/ 1101 h 2100"/>
                <a:gd name="T16" fmla="*/ 971 w 1755"/>
                <a:gd name="T17" fmla="*/ 1192 h 2100"/>
                <a:gd name="T18" fmla="*/ 901 w 1755"/>
                <a:gd name="T19" fmla="*/ 1248 h 2100"/>
                <a:gd name="T20" fmla="*/ 818 w 1755"/>
                <a:gd name="T21" fmla="*/ 1232 h 2100"/>
                <a:gd name="T22" fmla="*/ 754 w 1755"/>
                <a:gd name="T23" fmla="*/ 1196 h 2100"/>
                <a:gd name="T24" fmla="*/ 693 w 1755"/>
                <a:gd name="T25" fmla="*/ 1229 h 2100"/>
                <a:gd name="T26" fmla="*/ 691 w 1755"/>
                <a:gd name="T27" fmla="*/ 1298 h 2100"/>
                <a:gd name="T28" fmla="*/ 779 w 1755"/>
                <a:gd name="T29" fmla="*/ 1368 h 2100"/>
                <a:gd name="T30" fmla="*/ 818 w 1755"/>
                <a:gd name="T31" fmla="*/ 1462 h 2100"/>
                <a:gd name="T32" fmla="*/ 878 w 1755"/>
                <a:gd name="T33" fmla="*/ 1497 h 2100"/>
                <a:gd name="T34" fmla="*/ 938 w 1755"/>
                <a:gd name="T35" fmla="*/ 1462 h 2100"/>
                <a:gd name="T36" fmla="*/ 980 w 1755"/>
                <a:gd name="T37" fmla="*/ 1367 h 2100"/>
                <a:gd name="T38" fmla="*/ 1081 w 1755"/>
                <a:gd name="T39" fmla="*/ 1278 h 2100"/>
                <a:gd name="T40" fmla="*/ 1121 w 1755"/>
                <a:gd name="T41" fmla="*/ 1146 h 2100"/>
                <a:gd name="T42" fmla="*/ 1074 w 1755"/>
                <a:gd name="T43" fmla="*/ 1002 h 2100"/>
                <a:gd name="T44" fmla="*/ 955 w 1755"/>
                <a:gd name="T45" fmla="*/ 916 h 2100"/>
                <a:gd name="T46" fmla="*/ 833 w 1755"/>
                <a:gd name="T47" fmla="*/ 892 h 2100"/>
                <a:gd name="T48" fmla="*/ 778 w 1755"/>
                <a:gd name="T49" fmla="*/ 823 h 2100"/>
                <a:gd name="T50" fmla="*/ 798 w 1755"/>
                <a:gd name="T51" fmla="*/ 734 h 2100"/>
                <a:gd name="T52" fmla="*/ 878 w 1755"/>
                <a:gd name="T53" fmla="*/ 695 h 2100"/>
                <a:gd name="T54" fmla="*/ 954 w 1755"/>
                <a:gd name="T55" fmla="*/ 728 h 2100"/>
                <a:gd name="T56" fmla="*/ 1020 w 1755"/>
                <a:gd name="T57" fmla="*/ 748 h 2100"/>
                <a:gd name="T58" fmla="*/ 1071 w 1755"/>
                <a:gd name="T59" fmla="*/ 700 h 2100"/>
                <a:gd name="T60" fmla="*/ 1054 w 1755"/>
                <a:gd name="T61" fmla="*/ 633 h 2100"/>
                <a:gd name="T62" fmla="*/ 948 w 1755"/>
                <a:gd name="T63" fmla="*/ 567 h 2100"/>
                <a:gd name="T64" fmla="*/ 928 w 1755"/>
                <a:gd name="T65" fmla="*/ 469 h 2100"/>
                <a:gd name="T66" fmla="*/ 902 w 1755"/>
                <a:gd name="T67" fmla="*/ 0 h 2100"/>
                <a:gd name="T68" fmla="*/ 1186 w 1755"/>
                <a:gd name="T69" fmla="*/ 56 h 2100"/>
                <a:gd name="T70" fmla="*/ 1430 w 1755"/>
                <a:gd name="T71" fmla="*/ 195 h 2100"/>
                <a:gd name="T72" fmla="*/ 1616 w 1755"/>
                <a:gd name="T73" fmla="*/ 405 h 2100"/>
                <a:gd name="T74" fmla="*/ 1729 w 1755"/>
                <a:gd name="T75" fmla="*/ 665 h 2100"/>
                <a:gd name="T76" fmla="*/ 1752 w 1755"/>
                <a:gd name="T77" fmla="*/ 954 h 2100"/>
                <a:gd name="T78" fmla="*/ 1691 w 1755"/>
                <a:gd name="T79" fmla="*/ 1215 h 2100"/>
                <a:gd name="T80" fmla="*/ 1558 w 1755"/>
                <a:gd name="T81" fmla="*/ 1438 h 2100"/>
                <a:gd name="T82" fmla="*/ 1383 w 1755"/>
                <a:gd name="T83" fmla="*/ 1714 h 2100"/>
                <a:gd name="T84" fmla="*/ 1272 w 1755"/>
                <a:gd name="T85" fmla="*/ 2020 h 2100"/>
                <a:gd name="T86" fmla="*/ 445 w 1755"/>
                <a:gd name="T87" fmla="*/ 1915 h 2100"/>
                <a:gd name="T88" fmla="*/ 289 w 1755"/>
                <a:gd name="T89" fmla="*/ 1573 h 2100"/>
                <a:gd name="T90" fmla="*/ 110 w 1755"/>
                <a:gd name="T91" fmla="*/ 1307 h 2100"/>
                <a:gd name="T92" fmla="*/ 18 w 1755"/>
                <a:gd name="T93" fmla="*/ 1059 h 2100"/>
                <a:gd name="T94" fmla="*/ 6 w 1755"/>
                <a:gd name="T95" fmla="*/ 778 h 2100"/>
                <a:gd name="T96" fmla="*/ 87 w 1755"/>
                <a:gd name="T97" fmla="*/ 500 h 2100"/>
                <a:gd name="T98" fmla="*/ 250 w 1755"/>
                <a:gd name="T99" fmla="*/ 267 h 2100"/>
                <a:gd name="T100" fmla="*/ 477 w 1755"/>
                <a:gd name="T101" fmla="*/ 98 h 2100"/>
                <a:gd name="T102" fmla="*/ 752 w 1755"/>
                <a:gd name="T103" fmla="*/ 8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5" h="2100">
                  <a:moveTo>
                    <a:pt x="878" y="449"/>
                  </a:moveTo>
                  <a:lnTo>
                    <a:pt x="860" y="451"/>
                  </a:lnTo>
                  <a:lnTo>
                    <a:pt x="844" y="458"/>
                  </a:lnTo>
                  <a:lnTo>
                    <a:pt x="829" y="469"/>
                  </a:lnTo>
                  <a:lnTo>
                    <a:pt x="818" y="483"/>
                  </a:lnTo>
                  <a:lnTo>
                    <a:pt x="811" y="499"/>
                  </a:lnTo>
                  <a:lnTo>
                    <a:pt x="809" y="519"/>
                  </a:lnTo>
                  <a:lnTo>
                    <a:pt x="809" y="567"/>
                  </a:lnTo>
                  <a:lnTo>
                    <a:pt x="776" y="579"/>
                  </a:lnTo>
                  <a:lnTo>
                    <a:pt x="746" y="596"/>
                  </a:lnTo>
                  <a:lnTo>
                    <a:pt x="719" y="616"/>
                  </a:lnTo>
                  <a:lnTo>
                    <a:pt x="695" y="640"/>
                  </a:lnTo>
                  <a:lnTo>
                    <a:pt x="675" y="668"/>
                  </a:lnTo>
                  <a:lnTo>
                    <a:pt x="658" y="697"/>
                  </a:lnTo>
                  <a:lnTo>
                    <a:pt x="646" y="729"/>
                  </a:lnTo>
                  <a:lnTo>
                    <a:pt x="638" y="764"/>
                  </a:lnTo>
                  <a:lnTo>
                    <a:pt x="636" y="800"/>
                  </a:lnTo>
                  <a:lnTo>
                    <a:pt x="639" y="839"/>
                  </a:lnTo>
                  <a:lnTo>
                    <a:pt x="648" y="876"/>
                  </a:lnTo>
                  <a:lnTo>
                    <a:pt x="663" y="911"/>
                  </a:lnTo>
                  <a:lnTo>
                    <a:pt x="682" y="943"/>
                  </a:lnTo>
                  <a:lnTo>
                    <a:pt x="707" y="971"/>
                  </a:lnTo>
                  <a:lnTo>
                    <a:pt x="735" y="995"/>
                  </a:lnTo>
                  <a:lnTo>
                    <a:pt x="767" y="1016"/>
                  </a:lnTo>
                  <a:lnTo>
                    <a:pt x="802" y="1030"/>
                  </a:lnTo>
                  <a:lnTo>
                    <a:pt x="839" y="1039"/>
                  </a:lnTo>
                  <a:lnTo>
                    <a:pt x="877" y="1042"/>
                  </a:lnTo>
                  <a:lnTo>
                    <a:pt x="901" y="1045"/>
                  </a:lnTo>
                  <a:lnTo>
                    <a:pt x="923" y="1053"/>
                  </a:lnTo>
                  <a:lnTo>
                    <a:pt x="942" y="1065"/>
                  </a:lnTo>
                  <a:lnTo>
                    <a:pt x="958" y="1081"/>
                  </a:lnTo>
                  <a:lnTo>
                    <a:pt x="971" y="1101"/>
                  </a:lnTo>
                  <a:lnTo>
                    <a:pt x="979" y="1122"/>
                  </a:lnTo>
                  <a:lnTo>
                    <a:pt x="982" y="1147"/>
                  </a:lnTo>
                  <a:lnTo>
                    <a:pt x="979" y="1171"/>
                  </a:lnTo>
                  <a:lnTo>
                    <a:pt x="971" y="1192"/>
                  </a:lnTo>
                  <a:lnTo>
                    <a:pt x="958" y="1212"/>
                  </a:lnTo>
                  <a:lnTo>
                    <a:pt x="942" y="1228"/>
                  </a:lnTo>
                  <a:lnTo>
                    <a:pt x="923" y="1240"/>
                  </a:lnTo>
                  <a:lnTo>
                    <a:pt x="901" y="1248"/>
                  </a:lnTo>
                  <a:lnTo>
                    <a:pt x="877" y="1251"/>
                  </a:lnTo>
                  <a:lnTo>
                    <a:pt x="856" y="1249"/>
                  </a:lnTo>
                  <a:lnTo>
                    <a:pt x="836" y="1242"/>
                  </a:lnTo>
                  <a:lnTo>
                    <a:pt x="818" y="1232"/>
                  </a:lnTo>
                  <a:lnTo>
                    <a:pt x="802" y="1218"/>
                  </a:lnTo>
                  <a:lnTo>
                    <a:pt x="787" y="1206"/>
                  </a:lnTo>
                  <a:lnTo>
                    <a:pt x="771" y="1198"/>
                  </a:lnTo>
                  <a:lnTo>
                    <a:pt x="754" y="1196"/>
                  </a:lnTo>
                  <a:lnTo>
                    <a:pt x="736" y="1197"/>
                  </a:lnTo>
                  <a:lnTo>
                    <a:pt x="720" y="1204"/>
                  </a:lnTo>
                  <a:lnTo>
                    <a:pt x="704" y="1215"/>
                  </a:lnTo>
                  <a:lnTo>
                    <a:pt x="693" y="1229"/>
                  </a:lnTo>
                  <a:lnTo>
                    <a:pt x="686" y="1246"/>
                  </a:lnTo>
                  <a:lnTo>
                    <a:pt x="683" y="1263"/>
                  </a:lnTo>
                  <a:lnTo>
                    <a:pt x="685" y="1280"/>
                  </a:lnTo>
                  <a:lnTo>
                    <a:pt x="691" y="1298"/>
                  </a:lnTo>
                  <a:lnTo>
                    <a:pt x="701" y="1312"/>
                  </a:lnTo>
                  <a:lnTo>
                    <a:pt x="725" y="1335"/>
                  </a:lnTo>
                  <a:lnTo>
                    <a:pt x="752" y="1352"/>
                  </a:lnTo>
                  <a:lnTo>
                    <a:pt x="779" y="1368"/>
                  </a:lnTo>
                  <a:lnTo>
                    <a:pt x="809" y="1379"/>
                  </a:lnTo>
                  <a:lnTo>
                    <a:pt x="809" y="1427"/>
                  </a:lnTo>
                  <a:lnTo>
                    <a:pt x="811" y="1446"/>
                  </a:lnTo>
                  <a:lnTo>
                    <a:pt x="818" y="1462"/>
                  </a:lnTo>
                  <a:lnTo>
                    <a:pt x="829" y="1477"/>
                  </a:lnTo>
                  <a:lnTo>
                    <a:pt x="844" y="1488"/>
                  </a:lnTo>
                  <a:lnTo>
                    <a:pt x="860" y="1494"/>
                  </a:lnTo>
                  <a:lnTo>
                    <a:pt x="878" y="1497"/>
                  </a:lnTo>
                  <a:lnTo>
                    <a:pt x="897" y="1494"/>
                  </a:lnTo>
                  <a:lnTo>
                    <a:pt x="913" y="1488"/>
                  </a:lnTo>
                  <a:lnTo>
                    <a:pt x="928" y="1477"/>
                  </a:lnTo>
                  <a:lnTo>
                    <a:pt x="938" y="1462"/>
                  </a:lnTo>
                  <a:lnTo>
                    <a:pt x="945" y="1446"/>
                  </a:lnTo>
                  <a:lnTo>
                    <a:pt x="948" y="1427"/>
                  </a:lnTo>
                  <a:lnTo>
                    <a:pt x="948" y="1379"/>
                  </a:lnTo>
                  <a:lnTo>
                    <a:pt x="980" y="1367"/>
                  </a:lnTo>
                  <a:lnTo>
                    <a:pt x="1009" y="1350"/>
                  </a:lnTo>
                  <a:lnTo>
                    <a:pt x="1037" y="1330"/>
                  </a:lnTo>
                  <a:lnTo>
                    <a:pt x="1061" y="1305"/>
                  </a:lnTo>
                  <a:lnTo>
                    <a:pt x="1081" y="1278"/>
                  </a:lnTo>
                  <a:lnTo>
                    <a:pt x="1097" y="1249"/>
                  </a:lnTo>
                  <a:lnTo>
                    <a:pt x="1111" y="1216"/>
                  </a:lnTo>
                  <a:lnTo>
                    <a:pt x="1118" y="1182"/>
                  </a:lnTo>
                  <a:lnTo>
                    <a:pt x="1121" y="1146"/>
                  </a:lnTo>
                  <a:lnTo>
                    <a:pt x="1118" y="1107"/>
                  </a:lnTo>
                  <a:lnTo>
                    <a:pt x="1109" y="1069"/>
                  </a:lnTo>
                  <a:lnTo>
                    <a:pt x="1094" y="1034"/>
                  </a:lnTo>
                  <a:lnTo>
                    <a:pt x="1074" y="1002"/>
                  </a:lnTo>
                  <a:lnTo>
                    <a:pt x="1050" y="975"/>
                  </a:lnTo>
                  <a:lnTo>
                    <a:pt x="1022" y="950"/>
                  </a:lnTo>
                  <a:lnTo>
                    <a:pt x="990" y="930"/>
                  </a:lnTo>
                  <a:lnTo>
                    <a:pt x="955" y="916"/>
                  </a:lnTo>
                  <a:lnTo>
                    <a:pt x="918" y="907"/>
                  </a:lnTo>
                  <a:lnTo>
                    <a:pt x="878" y="903"/>
                  </a:lnTo>
                  <a:lnTo>
                    <a:pt x="855" y="901"/>
                  </a:lnTo>
                  <a:lnTo>
                    <a:pt x="833" y="892"/>
                  </a:lnTo>
                  <a:lnTo>
                    <a:pt x="814" y="880"/>
                  </a:lnTo>
                  <a:lnTo>
                    <a:pt x="798" y="864"/>
                  </a:lnTo>
                  <a:lnTo>
                    <a:pt x="785" y="844"/>
                  </a:lnTo>
                  <a:lnTo>
                    <a:pt x="778" y="823"/>
                  </a:lnTo>
                  <a:lnTo>
                    <a:pt x="775" y="799"/>
                  </a:lnTo>
                  <a:lnTo>
                    <a:pt x="778" y="775"/>
                  </a:lnTo>
                  <a:lnTo>
                    <a:pt x="785" y="753"/>
                  </a:lnTo>
                  <a:lnTo>
                    <a:pt x="798" y="734"/>
                  </a:lnTo>
                  <a:lnTo>
                    <a:pt x="814" y="718"/>
                  </a:lnTo>
                  <a:lnTo>
                    <a:pt x="833" y="706"/>
                  </a:lnTo>
                  <a:lnTo>
                    <a:pt x="855" y="697"/>
                  </a:lnTo>
                  <a:lnTo>
                    <a:pt x="878" y="695"/>
                  </a:lnTo>
                  <a:lnTo>
                    <a:pt x="900" y="697"/>
                  </a:lnTo>
                  <a:lnTo>
                    <a:pt x="920" y="703"/>
                  </a:lnTo>
                  <a:lnTo>
                    <a:pt x="939" y="714"/>
                  </a:lnTo>
                  <a:lnTo>
                    <a:pt x="954" y="728"/>
                  </a:lnTo>
                  <a:lnTo>
                    <a:pt x="968" y="739"/>
                  </a:lnTo>
                  <a:lnTo>
                    <a:pt x="985" y="747"/>
                  </a:lnTo>
                  <a:lnTo>
                    <a:pt x="1002" y="750"/>
                  </a:lnTo>
                  <a:lnTo>
                    <a:pt x="1020" y="748"/>
                  </a:lnTo>
                  <a:lnTo>
                    <a:pt x="1037" y="741"/>
                  </a:lnTo>
                  <a:lnTo>
                    <a:pt x="1052" y="730"/>
                  </a:lnTo>
                  <a:lnTo>
                    <a:pt x="1064" y="716"/>
                  </a:lnTo>
                  <a:lnTo>
                    <a:pt x="1071" y="700"/>
                  </a:lnTo>
                  <a:lnTo>
                    <a:pt x="1074" y="683"/>
                  </a:lnTo>
                  <a:lnTo>
                    <a:pt x="1072" y="664"/>
                  </a:lnTo>
                  <a:lnTo>
                    <a:pt x="1066" y="648"/>
                  </a:lnTo>
                  <a:lnTo>
                    <a:pt x="1054" y="633"/>
                  </a:lnTo>
                  <a:lnTo>
                    <a:pt x="1031" y="611"/>
                  </a:lnTo>
                  <a:lnTo>
                    <a:pt x="1005" y="593"/>
                  </a:lnTo>
                  <a:lnTo>
                    <a:pt x="978" y="578"/>
                  </a:lnTo>
                  <a:lnTo>
                    <a:pt x="948" y="567"/>
                  </a:lnTo>
                  <a:lnTo>
                    <a:pt x="948" y="519"/>
                  </a:lnTo>
                  <a:lnTo>
                    <a:pt x="945" y="499"/>
                  </a:lnTo>
                  <a:lnTo>
                    <a:pt x="938" y="483"/>
                  </a:lnTo>
                  <a:lnTo>
                    <a:pt x="928" y="469"/>
                  </a:lnTo>
                  <a:lnTo>
                    <a:pt x="913" y="458"/>
                  </a:lnTo>
                  <a:lnTo>
                    <a:pt x="897" y="451"/>
                  </a:lnTo>
                  <a:lnTo>
                    <a:pt x="878" y="449"/>
                  </a:lnTo>
                  <a:close/>
                  <a:moveTo>
                    <a:pt x="902" y="0"/>
                  </a:moveTo>
                  <a:lnTo>
                    <a:pt x="976" y="5"/>
                  </a:lnTo>
                  <a:lnTo>
                    <a:pt x="1048" y="16"/>
                  </a:lnTo>
                  <a:lnTo>
                    <a:pt x="1119" y="33"/>
                  </a:lnTo>
                  <a:lnTo>
                    <a:pt x="1186" y="56"/>
                  </a:lnTo>
                  <a:lnTo>
                    <a:pt x="1252" y="83"/>
                  </a:lnTo>
                  <a:lnTo>
                    <a:pt x="1314" y="116"/>
                  </a:lnTo>
                  <a:lnTo>
                    <a:pt x="1375" y="153"/>
                  </a:lnTo>
                  <a:lnTo>
                    <a:pt x="1430" y="195"/>
                  </a:lnTo>
                  <a:lnTo>
                    <a:pt x="1483" y="242"/>
                  </a:lnTo>
                  <a:lnTo>
                    <a:pt x="1531" y="293"/>
                  </a:lnTo>
                  <a:lnTo>
                    <a:pt x="1576" y="346"/>
                  </a:lnTo>
                  <a:lnTo>
                    <a:pt x="1616" y="405"/>
                  </a:lnTo>
                  <a:lnTo>
                    <a:pt x="1652" y="465"/>
                  </a:lnTo>
                  <a:lnTo>
                    <a:pt x="1683" y="529"/>
                  </a:lnTo>
                  <a:lnTo>
                    <a:pt x="1708" y="596"/>
                  </a:lnTo>
                  <a:lnTo>
                    <a:pt x="1729" y="665"/>
                  </a:lnTo>
                  <a:lnTo>
                    <a:pt x="1744" y="736"/>
                  </a:lnTo>
                  <a:lnTo>
                    <a:pt x="1752" y="810"/>
                  </a:lnTo>
                  <a:lnTo>
                    <a:pt x="1755" y="885"/>
                  </a:lnTo>
                  <a:lnTo>
                    <a:pt x="1752" y="954"/>
                  </a:lnTo>
                  <a:lnTo>
                    <a:pt x="1744" y="1022"/>
                  </a:lnTo>
                  <a:lnTo>
                    <a:pt x="1732" y="1088"/>
                  </a:lnTo>
                  <a:lnTo>
                    <a:pt x="1714" y="1152"/>
                  </a:lnTo>
                  <a:lnTo>
                    <a:pt x="1691" y="1215"/>
                  </a:lnTo>
                  <a:lnTo>
                    <a:pt x="1663" y="1274"/>
                  </a:lnTo>
                  <a:lnTo>
                    <a:pt x="1632" y="1332"/>
                  </a:lnTo>
                  <a:lnTo>
                    <a:pt x="1597" y="1386"/>
                  </a:lnTo>
                  <a:lnTo>
                    <a:pt x="1558" y="1438"/>
                  </a:lnTo>
                  <a:lnTo>
                    <a:pt x="1508" y="1503"/>
                  </a:lnTo>
                  <a:lnTo>
                    <a:pt x="1462" y="1571"/>
                  </a:lnTo>
                  <a:lnTo>
                    <a:pt x="1421" y="1642"/>
                  </a:lnTo>
                  <a:lnTo>
                    <a:pt x="1383" y="1714"/>
                  </a:lnTo>
                  <a:lnTo>
                    <a:pt x="1349" y="1788"/>
                  </a:lnTo>
                  <a:lnTo>
                    <a:pt x="1320" y="1864"/>
                  </a:lnTo>
                  <a:lnTo>
                    <a:pt x="1294" y="1941"/>
                  </a:lnTo>
                  <a:lnTo>
                    <a:pt x="1272" y="2020"/>
                  </a:lnTo>
                  <a:lnTo>
                    <a:pt x="1256" y="2100"/>
                  </a:lnTo>
                  <a:lnTo>
                    <a:pt x="492" y="2097"/>
                  </a:lnTo>
                  <a:lnTo>
                    <a:pt x="471" y="2005"/>
                  </a:lnTo>
                  <a:lnTo>
                    <a:pt x="445" y="1915"/>
                  </a:lnTo>
                  <a:lnTo>
                    <a:pt x="414" y="1827"/>
                  </a:lnTo>
                  <a:lnTo>
                    <a:pt x="377" y="1739"/>
                  </a:lnTo>
                  <a:lnTo>
                    <a:pt x="335" y="1655"/>
                  </a:lnTo>
                  <a:lnTo>
                    <a:pt x="289" y="1573"/>
                  </a:lnTo>
                  <a:lnTo>
                    <a:pt x="238" y="1493"/>
                  </a:lnTo>
                  <a:lnTo>
                    <a:pt x="182" y="1416"/>
                  </a:lnTo>
                  <a:lnTo>
                    <a:pt x="144" y="1363"/>
                  </a:lnTo>
                  <a:lnTo>
                    <a:pt x="110" y="1307"/>
                  </a:lnTo>
                  <a:lnTo>
                    <a:pt x="80" y="1249"/>
                  </a:lnTo>
                  <a:lnTo>
                    <a:pt x="55" y="1187"/>
                  </a:lnTo>
                  <a:lnTo>
                    <a:pt x="34" y="1124"/>
                  </a:lnTo>
                  <a:lnTo>
                    <a:pt x="18" y="1059"/>
                  </a:lnTo>
                  <a:lnTo>
                    <a:pt x="8" y="992"/>
                  </a:lnTo>
                  <a:lnTo>
                    <a:pt x="1" y="923"/>
                  </a:lnTo>
                  <a:lnTo>
                    <a:pt x="0" y="853"/>
                  </a:lnTo>
                  <a:lnTo>
                    <a:pt x="6" y="778"/>
                  </a:lnTo>
                  <a:lnTo>
                    <a:pt x="18" y="706"/>
                  </a:lnTo>
                  <a:lnTo>
                    <a:pt x="35" y="635"/>
                  </a:lnTo>
                  <a:lnTo>
                    <a:pt x="59" y="566"/>
                  </a:lnTo>
                  <a:lnTo>
                    <a:pt x="87" y="500"/>
                  </a:lnTo>
                  <a:lnTo>
                    <a:pt x="121" y="437"/>
                  </a:lnTo>
                  <a:lnTo>
                    <a:pt x="159" y="377"/>
                  </a:lnTo>
                  <a:lnTo>
                    <a:pt x="203" y="321"/>
                  </a:lnTo>
                  <a:lnTo>
                    <a:pt x="250" y="267"/>
                  </a:lnTo>
                  <a:lnTo>
                    <a:pt x="301" y="218"/>
                  </a:lnTo>
                  <a:lnTo>
                    <a:pt x="357" y="174"/>
                  </a:lnTo>
                  <a:lnTo>
                    <a:pt x="416" y="134"/>
                  </a:lnTo>
                  <a:lnTo>
                    <a:pt x="477" y="98"/>
                  </a:lnTo>
                  <a:lnTo>
                    <a:pt x="543" y="67"/>
                  </a:lnTo>
                  <a:lnTo>
                    <a:pt x="610" y="42"/>
                  </a:lnTo>
                  <a:lnTo>
                    <a:pt x="680" y="23"/>
                  </a:lnTo>
                  <a:lnTo>
                    <a:pt x="752" y="8"/>
                  </a:lnTo>
                  <a:lnTo>
                    <a:pt x="826" y="1"/>
                  </a:lnTo>
                  <a:lnTo>
                    <a:pt x="9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3" name="Freeform 13">
            <a:extLst>
              <a:ext uri="{FF2B5EF4-FFF2-40B4-BE49-F238E27FC236}">
                <a16:creationId xmlns:a16="http://schemas.microsoft.com/office/drawing/2014/main" id="{6F8C6BFA-7186-4524-AAB3-EAD637F7712C}"/>
              </a:ext>
            </a:extLst>
          </p:cNvPr>
          <p:cNvSpPr>
            <a:spLocks noEditPoints="1"/>
          </p:cNvSpPr>
          <p:nvPr/>
        </p:nvSpPr>
        <p:spPr bwMode="auto">
          <a:xfrm>
            <a:off x="4689154" y="3633830"/>
            <a:ext cx="378972" cy="332684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4" name="Freeform 52">
            <a:extLst>
              <a:ext uri="{FF2B5EF4-FFF2-40B4-BE49-F238E27FC236}">
                <a16:creationId xmlns:a16="http://schemas.microsoft.com/office/drawing/2014/main" id="{276827B2-E1BC-4E05-B1EF-3EDCBE5857C5}"/>
              </a:ext>
            </a:extLst>
          </p:cNvPr>
          <p:cNvSpPr>
            <a:spLocks noEditPoints="1"/>
          </p:cNvSpPr>
          <p:nvPr/>
        </p:nvSpPr>
        <p:spPr bwMode="auto">
          <a:xfrm>
            <a:off x="7335888" y="3585812"/>
            <a:ext cx="313924" cy="42872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Poppins ExtraLight" panose="00000300000000000000" pitchFamily="2" charset="0"/>
            </a:endParaRPr>
          </a:p>
        </p:txBody>
      </p:sp>
      <p:grpSp>
        <p:nvGrpSpPr>
          <p:cNvPr id="48" name="Group 33">
            <a:extLst>
              <a:ext uri="{FF2B5EF4-FFF2-40B4-BE49-F238E27FC236}">
                <a16:creationId xmlns:a16="http://schemas.microsoft.com/office/drawing/2014/main" id="{22E58787-79F1-4759-8957-D29E555164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29253" y="4398880"/>
            <a:ext cx="292100" cy="366713"/>
            <a:chOff x="2606" y="865"/>
            <a:chExt cx="184" cy="231"/>
          </a:xfrm>
          <a:solidFill>
            <a:schemeClr val="bg1"/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550E4D86-D3BA-4EB8-BADA-66D6E8FE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" y="865"/>
              <a:ext cx="184" cy="189"/>
            </a:xfrm>
            <a:custGeom>
              <a:avLst/>
              <a:gdLst>
                <a:gd name="T0" fmla="*/ 1019 w 2754"/>
                <a:gd name="T1" fmla="*/ 566 h 2836"/>
                <a:gd name="T2" fmla="*/ 679 w 2754"/>
                <a:gd name="T3" fmla="*/ 816 h 2836"/>
                <a:gd name="T4" fmla="*/ 485 w 2754"/>
                <a:gd name="T5" fmla="*/ 1196 h 2836"/>
                <a:gd name="T6" fmla="*/ 485 w 2754"/>
                <a:gd name="T7" fmla="*/ 1640 h 2836"/>
                <a:gd name="T8" fmla="*/ 679 w 2754"/>
                <a:gd name="T9" fmla="*/ 2020 h 2836"/>
                <a:gd name="T10" fmla="*/ 1019 w 2754"/>
                <a:gd name="T11" fmla="*/ 2270 h 2836"/>
                <a:gd name="T12" fmla="*/ 1450 w 2754"/>
                <a:gd name="T13" fmla="*/ 2340 h 2836"/>
                <a:gd name="T14" fmla="*/ 1859 w 2754"/>
                <a:gd name="T15" fmla="*/ 2204 h 2836"/>
                <a:gd name="T16" fmla="*/ 2155 w 2754"/>
                <a:gd name="T17" fmla="*/ 1905 h 2836"/>
                <a:gd name="T18" fmla="*/ 2289 w 2754"/>
                <a:gd name="T19" fmla="*/ 1494 h 2836"/>
                <a:gd name="T20" fmla="*/ 2220 w 2754"/>
                <a:gd name="T21" fmla="*/ 1059 h 2836"/>
                <a:gd name="T22" fmla="*/ 1972 w 2754"/>
                <a:gd name="T23" fmla="*/ 716 h 2836"/>
                <a:gd name="T24" fmla="*/ 1595 w 2754"/>
                <a:gd name="T25" fmla="*/ 520 h 2836"/>
                <a:gd name="T26" fmla="*/ 1426 w 2754"/>
                <a:gd name="T27" fmla="*/ 10 h 2836"/>
                <a:gd name="T28" fmla="*/ 1596 w 2754"/>
                <a:gd name="T29" fmla="*/ 153 h 2836"/>
                <a:gd name="T30" fmla="*/ 1761 w 2754"/>
                <a:gd name="T31" fmla="*/ 163 h 2836"/>
                <a:gd name="T32" fmla="*/ 1978 w 2754"/>
                <a:gd name="T33" fmla="*/ 136 h 2836"/>
                <a:gd name="T34" fmla="*/ 2095 w 2754"/>
                <a:gd name="T35" fmla="*/ 321 h 2836"/>
                <a:gd name="T36" fmla="*/ 2231 w 2754"/>
                <a:gd name="T37" fmla="*/ 451 h 2836"/>
                <a:gd name="T38" fmla="*/ 2449 w 2754"/>
                <a:gd name="T39" fmla="*/ 504 h 2836"/>
                <a:gd name="T40" fmla="*/ 2508 w 2754"/>
                <a:gd name="T41" fmla="*/ 673 h 2836"/>
                <a:gd name="T42" fmla="*/ 2526 w 2754"/>
                <a:gd name="T43" fmla="*/ 881 h 2836"/>
                <a:gd name="T44" fmla="*/ 2699 w 2754"/>
                <a:gd name="T45" fmla="*/ 1008 h 2836"/>
                <a:gd name="T46" fmla="*/ 2747 w 2754"/>
                <a:gd name="T47" fmla="*/ 1162 h 2836"/>
                <a:gd name="T48" fmla="*/ 2647 w 2754"/>
                <a:gd name="T49" fmla="*/ 1360 h 2836"/>
                <a:gd name="T50" fmla="*/ 2718 w 2754"/>
                <a:gd name="T51" fmla="*/ 1574 h 2836"/>
                <a:gd name="T52" fmla="*/ 2745 w 2754"/>
                <a:gd name="T53" fmla="*/ 1736 h 2836"/>
                <a:gd name="T54" fmla="*/ 2596 w 2754"/>
                <a:gd name="T55" fmla="*/ 1880 h 2836"/>
                <a:gd name="T56" fmla="*/ 2504 w 2754"/>
                <a:gd name="T57" fmla="*/ 2017 h 2836"/>
                <a:gd name="T58" fmla="*/ 2511 w 2754"/>
                <a:gd name="T59" fmla="*/ 2240 h 2836"/>
                <a:gd name="T60" fmla="*/ 2381 w 2754"/>
                <a:gd name="T61" fmla="*/ 2359 h 2836"/>
                <a:gd name="T62" fmla="*/ 2160 w 2754"/>
                <a:gd name="T63" fmla="*/ 2420 h 2836"/>
                <a:gd name="T64" fmla="*/ 2065 w 2754"/>
                <a:gd name="T65" fmla="*/ 2632 h 2836"/>
                <a:gd name="T66" fmla="*/ 1907 w 2754"/>
                <a:gd name="T67" fmla="*/ 2710 h 2836"/>
                <a:gd name="T68" fmla="*/ 1695 w 2754"/>
                <a:gd name="T69" fmla="*/ 2655 h 2836"/>
                <a:gd name="T70" fmla="*/ 1524 w 2754"/>
                <a:gd name="T71" fmla="*/ 2773 h 2836"/>
                <a:gd name="T72" fmla="*/ 1357 w 2754"/>
                <a:gd name="T73" fmla="*/ 2834 h 2836"/>
                <a:gd name="T74" fmla="*/ 1180 w 2754"/>
                <a:gd name="T75" fmla="*/ 2700 h 2836"/>
                <a:gd name="T76" fmla="*/ 1020 w 2754"/>
                <a:gd name="T77" fmla="*/ 2665 h 2836"/>
                <a:gd name="T78" fmla="*/ 803 w 2754"/>
                <a:gd name="T79" fmla="*/ 2711 h 2836"/>
                <a:gd name="T80" fmla="*/ 677 w 2754"/>
                <a:gd name="T81" fmla="*/ 2585 h 2836"/>
                <a:gd name="T82" fmla="*/ 553 w 2754"/>
                <a:gd name="T83" fmla="*/ 2397 h 2836"/>
                <a:gd name="T84" fmla="*/ 329 w 2754"/>
                <a:gd name="T85" fmla="*/ 2352 h 2836"/>
                <a:gd name="T86" fmla="*/ 243 w 2754"/>
                <a:gd name="T87" fmla="*/ 2197 h 2836"/>
                <a:gd name="T88" fmla="*/ 242 w 2754"/>
                <a:gd name="T89" fmla="*/ 1981 h 2836"/>
                <a:gd name="T90" fmla="*/ 76 w 2754"/>
                <a:gd name="T91" fmla="*/ 1849 h 2836"/>
                <a:gd name="T92" fmla="*/ 3 w 2754"/>
                <a:gd name="T93" fmla="*/ 1702 h 2836"/>
                <a:gd name="T94" fmla="*/ 96 w 2754"/>
                <a:gd name="T95" fmla="*/ 1508 h 2836"/>
                <a:gd name="T96" fmla="*/ 78 w 2754"/>
                <a:gd name="T97" fmla="*/ 1320 h 2836"/>
                <a:gd name="T98" fmla="*/ 2 w 2754"/>
                <a:gd name="T99" fmla="*/ 1127 h 2836"/>
                <a:gd name="T100" fmla="*/ 95 w 2754"/>
                <a:gd name="T101" fmla="*/ 992 h 2836"/>
                <a:gd name="T102" fmla="*/ 244 w 2754"/>
                <a:gd name="T103" fmla="*/ 848 h 2836"/>
                <a:gd name="T104" fmla="*/ 234 w 2754"/>
                <a:gd name="T105" fmla="*/ 626 h 2836"/>
                <a:gd name="T106" fmla="*/ 343 w 2754"/>
                <a:gd name="T107" fmla="*/ 488 h 2836"/>
                <a:gd name="T108" fmla="*/ 568 w 2754"/>
                <a:gd name="T109" fmla="*/ 437 h 2836"/>
                <a:gd name="T110" fmla="*/ 673 w 2754"/>
                <a:gd name="T111" fmla="*/ 232 h 2836"/>
                <a:gd name="T112" fmla="*/ 815 w 2754"/>
                <a:gd name="T113" fmla="*/ 129 h 2836"/>
                <a:gd name="T114" fmla="*/ 1030 w 2754"/>
                <a:gd name="T115" fmla="*/ 182 h 2836"/>
                <a:gd name="T116" fmla="*/ 1183 w 2754"/>
                <a:gd name="T117" fmla="*/ 119 h 2836"/>
                <a:gd name="T118" fmla="*/ 1366 w 2754"/>
                <a:gd name="T119" fmla="*/ 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2836">
                  <a:moveTo>
                    <a:pt x="1376" y="493"/>
                  </a:moveTo>
                  <a:lnTo>
                    <a:pt x="1300" y="496"/>
                  </a:lnTo>
                  <a:lnTo>
                    <a:pt x="1227" y="506"/>
                  </a:lnTo>
                  <a:lnTo>
                    <a:pt x="1155" y="520"/>
                  </a:lnTo>
                  <a:lnTo>
                    <a:pt x="1086" y="541"/>
                  </a:lnTo>
                  <a:lnTo>
                    <a:pt x="1019" y="566"/>
                  </a:lnTo>
                  <a:lnTo>
                    <a:pt x="955" y="597"/>
                  </a:lnTo>
                  <a:lnTo>
                    <a:pt x="893" y="632"/>
                  </a:lnTo>
                  <a:lnTo>
                    <a:pt x="834" y="672"/>
                  </a:lnTo>
                  <a:lnTo>
                    <a:pt x="779" y="716"/>
                  </a:lnTo>
                  <a:lnTo>
                    <a:pt x="728" y="764"/>
                  </a:lnTo>
                  <a:lnTo>
                    <a:pt x="679" y="816"/>
                  </a:lnTo>
                  <a:lnTo>
                    <a:pt x="635" y="872"/>
                  </a:lnTo>
                  <a:lnTo>
                    <a:pt x="597" y="931"/>
                  </a:lnTo>
                  <a:lnTo>
                    <a:pt x="561" y="993"/>
                  </a:lnTo>
                  <a:lnTo>
                    <a:pt x="530" y="1059"/>
                  </a:lnTo>
                  <a:lnTo>
                    <a:pt x="505" y="1126"/>
                  </a:lnTo>
                  <a:lnTo>
                    <a:pt x="485" y="1196"/>
                  </a:lnTo>
                  <a:lnTo>
                    <a:pt x="471" y="1268"/>
                  </a:lnTo>
                  <a:lnTo>
                    <a:pt x="461" y="1342"/>
                  </a:lnTo>
                  <a:lnTo>
                    <a:pt x="459" y="1419"/>
                  </a:lnTo>
                  <a:lnTo>
                    <a:pt x="461" y="1494"/>
                  </a:lnTo>
                  <a:lnTo>
                    <a:pt x="471" y="1568"/>
                  </a:lnTo>
                  <a:lnTo>
                    <a:pt x="485" y="1640"/>
                  </a:lnTo>
                  <a:lnTo>
                    <a:pt x="505" y="1710"/>
                  </a:lnTo>
                  <a:lnTo>
                    <a:pt x="530" y="1778"/>
                  </a:lnTo>
                  <a:lnTo>
                    <a:pt x="561" y="1843"/>
                  </a:lnTo>
                  <a:lnTo>
                    <a:pt x="597" y="1905"/>
                  </a:lnTo>
                  <a:lnTo>
                    <a:pt x="635" y="1964"/>
                  </a:lnTo>
                  <a:lnTo>
                    <a:pt x="679" y="2020"/>
                  </a:lnTo>
                  <a:lnTo>
                    <a:pt x="728" y="2072"/>
                  </a:lnTo>
                  <a:lnTo>
                    <a:pt x="779" y="2120"/>
                  </a:lnTo>
                  <a:lnTo>
                    <a:pt x="834" y="2164"/>
                  </a:lnTo>
                  <a:lnTo>
                    <a:pt x="893" y="2204"/>
                  </a:lnTo>
                  <a:lnTo>
                    <a:pt x="955" y="2239"/>
                  </a:lnTo>
                  <a:lnTo>
                    <a:pt x="1019" y="2270"/>
                  </a:lnTo>
                  <a:lnTo>
                    <a:pt x="1086" y="2296"/>
                  </a:lnTo>
                  <a:lnTo>
                    <a:pt x="1155" y="2316"/>
                  </a:lnTo>
                  <a:lnTo>
                    <a:pt x="1227" y="2330"/>
                  </a:lnTo>
                  <a:lnTo>
                    <a:pt x="1300" y="2340"/>
                  </a:lnTo>
                  <a:lnTo>
                    <a:pt x="1376" y="2343"/>
                  </a:lnTo>
                  <a:lnTo>
                    <a:pt x="1450" y="2340"/>
                  </a:lnTo>
                  <a:lnTo>
                    <a:pt x="1524" y="2330"/>
                  </a:lnTo>
                  <a:lnTo>
                    <a:pt x="1595" y="2316"/>
                  </a:lnTo>
                  <a:lnTo>
                    <a:pt x="1666" y="2296"/>
                  </a:lnTo>
                  <a:lnTo>
                    <a:pt x="1732" y="2270"/>
                  </a:lnTo>
                  <a:lnTo>
                    <a:pt x="1797" y="2239"/>
                  </a:lnTo>
                  <a:lnTo>
                    <a:pt x="1859" y="2204"/>
                  </a:lnTo>
                  <a:lnTo>
                    <a:pt x="1917" y="2164"/>
                  </a:lnTo>
                  <a:lnTo>
                    <a:pt x="1972" y="2120"/>
                  </a:lnTo>
                  <a:lnTo>
                    <a:pt x="2024" y="2072"/>
                  </a:lnTo>
                  <a:lnTo>
                    <a:pt x="2072" y="2020"/>
                  </a:lnTo>
                  <a:lnTo>
                    <a:pt x="2115" y="1964"/>
                  </a:lnTo>
                  <a:lnTo>
                    <a:pt x="2155" y="1905"/>
                  </a:lnTo>
                  <a:lnTo>
                    <a:pt x="2190" y="1843"/>
                  </a:lnTo>
                  <a:lnTo>
                    <a:pt x="2220" y="1778"/>
                  </a:lnTo>
                  <a:lnTo>
                    <a:pt x="2246" y="1710"/>
                  </a:lnTo>
                  <a:lnTo>
                    <a:pt x="2266" y="1640"/>
                  </a:lnTo>
                  <a:lnTo>
                    <a:pt x="2281" y="1568"/>
                  </a:lnTo>
                  <a:lnTo>
                    <a:pt x="2289" y="1494"/>
                  </a:lnTo>
                  <a:lnTo>
                    <a:pt x="2293" y="1419"/>
                  </a:lnTo>
                  <a:lnTo>
                    <a:pt x="2289" y="1342"/>
                  </a:lnTo>
                  <a:lnTo>
                    <a:pt x="2281" y="1268"/>
                  </a:lnTo>
                  <a:lnTo>
                    <a:pt x="2266" y="1196"/>
                  </a:lnTo>
                  <a:lnTo>
                    <a:pt x="2246" y="1126"/>
                  </a:lnTo>
                  <a:lnTo>
                    <a:pt x="2220" y="1059"/>
                  </a:lnTo>
                  <a:lnTo>
                    <a:pt x="2190" y="993"/>
                  </a:lnTo>
                  <a:lnTo>
                    <a:pt x="2155" y="931"/>
                  </a:lnTo>
                  <a:lnTo>
                    <a:pt x="2115" y="872"/>
                  </a:lnTo>
                  <a:lnTo>
                    <a:pt x="2072" y="816"/>
                  </a:lnTo>
                  <a:lnTo>
                    <a:pt x="2024" y="764"/>
                  </a:lnTo>
                  <a:lnTo>
                    <a:pt x="1972" y="716"/>
                  </a:lnTo>
                  <a:lnTo>
                    <a:pt x="1917" y="672"/>
                  </a:lnTo>
                  <a:lnTo>
                    <a:pt x="1859" y="632"/>
                  </a:lnTo>
                  <a:lnTo>
                    <a:pt x="1797" y="597"/>
                  </a:lnTo>
                  <a:lnTo>
                    <a:pt x="1732" y="566"/>
                  </a:lnTo>
                  <a:lnTo>
                    <a:pt x="1666" y="541"/>
                  </a:lnTo>
                  <a:lnTo>
                    <a:pt x="1595" y="520"/>
                  </a:lnTo>
                  <a:lnTo>
                    <a:pt x="1524" y="506"/>
                  </a:lnTo>
                  <a:lnTo>
                    <a:pt x="1450" y="496"/>
                  </a:lnTo>
                  <a:lnTo>
                    <a:pt x="1376" y="493"/>
                  </a:lnTo>
                  <a:close/>
                  <a:moveTo>
                    <a:pt x="1366" y="0"/>
                  </a:moveTo>
                  <a:lnTo>
                    <a:pt x="1397" y="3"/>
                  </a:lnTo>
                  <a:lnTo>
                    <a:pt x="1426" y="10"/>
                  </a:lnTo>
                  <a:lnTo>
                    <a:pt x="1455" y="23"/>
                  </a:lnTo>
                  <a:lnTo>
                    <a:pt x="1481" y="40"/>
                  </a:lnTo>
                  <a:lnTo>
                    <a:pt x="1504" y="62"/>
                  </a:lnTo>
                  <a:lnTo>
                    <a:pt x="1552" y="116"/>
                  </a:lnTo>
                  <a:lnTo>
                    <a:pt x="1573" y="136"/>
                  </a:lnTo>
                  <a:lnTo>
                    <a:pt x="1596" y="153"/>
                  </a:lnTo>
                  <a:lnTo>
                    <a:pt x="1623" y="165"/>
                  </a:lnTo>
                  <a:lnTo>
                    <a:pt x="1649" y="173"/>
                  </a:lnTo>
                  <a:lnTo>
                    <a:pt x="1677" y="177"/>
                  </a:lnTo>
                  <a:lnTo>
                    <a:pt x="1706" y="176"/>
                  </a:lnTo>
                  <a:lnTo>
                    <a:pt x="1733" y="172"/>
                  </a:lnTo>
                  <a:lnTo>
                    <a:pt x="1761" y="163"/>
                  </a:lnTo>
                  <a:lnTo>
                    <a:pt x="1827" y="134"/>
                  </a:lnTo>
                  <a:lnTo>
                    <a:pt x="1858" y="123"/>
                  </a:lnTo>
                  <a:lnTo>
                    <a:pt x="1889" y="119"/>
                  </a:lnTo>
                  <a:lnTo>
                    <a:pt x="1920" y="120"/>
                  </a:lnTo>
                  <a:lnTo>
                    <a:pt x="1949" y="125"/>
                  </a:lnTo>
                  <a:lnTo>
                    <a:pt x="1978" y="136"/>
                  </a:lnTo>
                  <a:lnTo>
                    <a:pt x="2004" y="152"/>
                  </a:lnTo>
                  <a:lnTo>
                    <a:pt x="2028" y="171"/>
                  </a:lnTo>
                  <a:lnTo>
                    <a:pt x="2048" y="194"/>
                  </a:lnTo>
                  <a:lnTo>
                    <a:pt x="2064" y="222"/>
                  </a:lnTo>
                  <a:lnTo>
                    <a:pt x="2075" y="253"/>
                  </a:lnTo>
                  <a:lnTo>
                    <a:pt x="2095" y="321"/>
                  </a:lnTo>
                  <a:lnTo>
                    <a:pt x="2107" y="353"/>
                  </a:lnTo>
                  <a:lnTo>
                    <a:pt x="2125" y="381"/>
                  </a:lnTo>
                  <a:lnTo>
                    <a:pt x="2146" y="405"/>
                  </a:lnTo>
                  <a:lnTo>
                    <a:pt x="2171" y="425"/>
                  </a:lnTo>
                  <a:lnTo>
                    <a:pt x="2199" y="440"/>
                  </a:lnTo>
                  <a:lnTo>
                    <a:pt x="2231" y="451"/>
                  </a:lnTo>
                  <a:lnTo>
                    <a:pt x="2263" y="455"/>
                  </a:lnTo>
                  <a:lnTo>
                    <a:pt x="2335" y="458"/>
                  </a:lnTo>
                  <a:lnTo>
                    <a:pt x="2367" y="461"/>
                  </a:lnTo>
                  <a:lnTo>
                    <a:pt x="2397" y="471"/>
                  </a:lnTo>
                  <a:lnTo>
                    <a:pt x="2424" y="486"/>
                  </a:lnTo>
                  <a:lnTo>
                    <a:pt x="2449" y="504"/>
                  </a:lnTo>
                  <a:lnTo>
                    <a:pt x="2470" y="526"/>
                  </a:lnTo>
                  <a:lnTo>
                    <a:pt x="2487" y="551"/>
                  </a:lnTo>
                  <a:lnTo>
                    <a:pt x="2500" y="579"/>
                  </a:lnTo>
                  <a:lnTo>
                    <a:pt x="2508" y="608"/>
                  </a:lnTo>
                  <a:lnTo>
                    <a:pt x="2510" y="640"/>
                  </a:lnTo>
                  <a:lnTo>
                    <a:pt x="2508" y="673"/>
                  </a:lnTo>
                  <a:lnTo>
                    <a:pt x="2496" y="744"/>
                  </a:lnTo>
                  <a:lnTo>
                    <a:pt x="2493" y="774"/>
                  </a:lnTo>
                  <a:lnTo>
                    <a:pt x="2495" y="802"/>
                  </a:lnTo>
                  <a:lnTo>
                    <a:pt x="2502" y="830"/>
                  </a:lnTo>
                  <a:lnTo>
                    <a:pt x="2512" y="856"/>
                  </a:lnTo>
                  <a:lnTo>
                    <a:pt x="2526" y="881"/>
                  </a:lnTo>
                  <a:lnTo>
                    <a:pt x="2544" y="903"/>
                  </a:lnTo>
                  <a:lnTo>
                    <a:pt x="2566" y="922"/>
                  </a:lnTo>
                  <a:lnTo>
                    <a:pt x="2590" y="938"/>
                  </a:lnTo>
                  <a:lnTo>
                    <a:pt x="2653" y="972"/>
                  </a:lnTo>
                  <a:lnTo>
                    <a:pt x="2678" y="989"/>
                  </a:lnTo>
                  <a:lnTo>
                    <a:pt x="2699" y="1008"/>
                  </a:lnTo>
                  <a:lnTo>
                    <a:pt x="2717" y="1029"/>
                  </a:lnTo>
                  <a:lnTo>
                    <a:pt x="2731" y="1053"/>
                  </a:lnTo>
                  <a:lnTo>
                    <a:pt x="2741" y="1080"/>
                  </a:lnTo>
                  <a:lnTo>
                    <a:pt x="2747" y="1106"/>
                  </a:lnTo>
                  <a:lnTo>
                    <a:pt x="2749" y="1134"/>
                  </a:lnTo>
                  <a:lnTo>
                    <a:pt x="2747" y="1162"/>
                  </a:lnTo>
                  <a:lnTo>
                    <a:pt x="2741" y="1190"/>
                  </a:lnTo>
                  <a:lnTo>
                    <a:pt x="2731" y="1216"/>
                  </a:lnTo>
                  <a:lnTo>
                    <a:pt x="2716" y="1242"/>
                  </a:lnTo>
                  <a:lnTo>
                    <a:pt x="2674" y="1301"/>
                  </a:lnTo>
                  <a:lnTo>
                    <a:pt x="2657" y="1330"/>
                  </a:lnTo>
                  <a:lnTo>
                    <a:pt x="2647" y="1360"/>
                  </a:lnTo>
                  <a:lnTo>
                    <a:pt x="2641" y="1392"/>
                  </a:lnTo>
                  <a:lnTo>
                    <a:pt x="2641" y="1425"/>
                  </a:lnTo>
                  <a:lnTo>
                    <a:pt x="2648" y="1457"/>
                  </a:lnTo>
                  <a:lnTo>
                    <a:pt x="2659" y="1487"/>
                  </a:lnTo>
                  <a:lnTo>
                    <a:pt x="2676" y="1516"/>
                  </a:lnTo>
                  <a:lnTo>
                    <a:pt x="2718" y="1574"/>
                  </a:lnTo>
                  <a:lnTo>
                    <a:pt x="2734" y="1600"/>
                  </a:lnTo>
                  <a:lnTo>
                    <a:pt x="2744" y="1626"/>
                  </a:lnTo>
                  <a:lnTo>
                    <a:pt x="2752" y="1654"/>
                  </a:lnTo>
                  <a:lnTo>
                    <a:pt x="2754" y="1682"/>
                  </a:lnTo>
                  <a:lnTo>
                    <a:pt x="2752" y="1710"/>
                  </a:lnTo>
                  <a:lnTo>
                    <a:pt x="2745" y="1736"/>
                  </a:lnTo>
                  <a:lnTo>
                    <a:pt x="2736" y="1763"/>
                  </a:lnTo>
                  <a:lnTo>
                    <a:pt x="2722" y="1787"/>
                  </a:lnTo>
                  <a:lnTo>
                    <a:pt x="2704" y="1809"/>
                  </a:lnTo>
                  <a:lnTo>
                    <a:pt x="2683" y="1828"/>
                  </a:lnTo>
                  <a:lnTo>
                    <a:pt x="2659" y="1845"/>
                  </a:lnTo>
                  <a:lnTo>
                    <a:pt x="2596" y="1880"/>
                  </a:lnTo>
                  <a:lnTo>
                    <a:pt x="2572" y="1896"/>
                  </a:lnTo>
                  <a:lnTo>
                    <a:pt x="2551" y="1916"/>
                  </a:lnTo>
                  <a:lnTo>
                    <a:pt x="2533" y="1939"/>
                  </a:lnTo>
                  <a:lnTo>
                    <a:pt x="2519" y="1963"/>
                  </a:lnTo>
                  <a:lnTo>
                    <a:pt x="2510" y="1989"/>
                  </a:lnTo>
                  <a:lnTo>
                    <a:pt x="2504" y="2017"/>
                  </a:lnTo>
                  <a:lnTo>
                    <a:pt x="2502" y="2047"/>
                  </a:lnTo>
                  <a:lnTo>
                    <a:pt x="2505" y="2075"/>
                  </a:lnTo>
                  <a:lnTo>
                    <a:pt x="2517" y="2146"/>
                  </a:lnTo>
                  <a:lnTo>
                    <a:pt x="2521" y="2179"/>
                  </a:lnTo>
                  <a:lnTo>
                    <a:pt x="2518" y="2211"/>
                  </a:lnTo>
                  <a:lnTo>
                    <a:pt x="2511" y="2240"/>
                  </a:lnTo>
                  <a:lnTo>
                    <a:pt x="2498" y="2268"/>
                  </a:lnTo>
                  <a:lnTo>
                    <a:pt x="2482" y="2293"/>
                  </a:lnTo>
                  <a:lnTo>
                    <a:pt x="2462" y="2317"/>
                  </a:lnTo>
                  <a:lnTo>
                    <a:pt x="2438" y="2335"/>
                  </a:lnTo>
                  <a:lnTo>
                    <a:pt x="2410" y="2350"/>
                  </a:lnTo>
                  <a:lnTo>
                    <a:pt x="2381" y="2359"/>
                  </a:lnTo>
                  <a:lnTo>
                    <a:pt x="2348" y="2364"/>
                  </a:lnTo>
                  <a:lnTo>
                    <a:pt x="2277" y="2369"/>
                  </a:lnTo>
                  <a:lnTo>
                    <a:pt x="2243" y="2374"/>
                  </a:lnTo>
                  <a:lnTo>
                    <a:pt x="2213" y="2384"/>
                  </a:lnTo>
                  <a:lnTo>
                    <a:pt x="2184" y="2400"/>
                  </a:lnTo>
                  <a:lnTo>
                    <a:pt x="2160" y="2420"/>
                  </a:lnTo>
                  <a:lnTo>
                    <a:pt x="2139" y="2445"/>
                  </a:lnTo>
                  <a:lnTo>
                    <a:pt x="2123" y="2473"/>
                  </a:lnTo>
                  <a:lnTo>
                    <a:pt x="2111" y="2504"/>
                  </a:lnTo>
                  <a:lnTo>
                    <a:pt x="2092" y="2574"/>
                  </a:lnTo>
                  <a:lnTo>
                    <a:pt x="2081" y="2605"/>
                  </a:lnTo>
                  <a:lnTo>
                    <a:pt x="2065" y="2632"/>
                  </a:lnTo>
                  <a:lnTo>
                    <a:pt x="2045" y="2656"/>
                  </a:lnTo>
                  <a:lnTo>
                    <a:pt x="2022" y="2676"/>
                  </a:lnTo>
                  <a:lnTo>
                    <a:pt x="1995" y="2691"/>
                  </a:lnTo>
                  <a:lnTo>
                    <a:pt x="1968" y="2702"/>
                  </a:lnTo>
                  <a:lnTo>
                    <a:pt x="1938" y="2709"/>
                  </a:lnTo>
                  <a:lnTo>
                    <a:pt x="1907" y="2710"/>
                  </a:lnTo>
                  <a:lnTo>
                    <a:pt x="1877" y="2705"/>
                  </a:lnTo>
                  <a:lnTo>
                    <a:pt x="1845" y="2696"/>
                  </a:lnTo>
                  <a:lnTo>
                    <a:pt x="1779" y="2668"/>
                  </a:lnTo>
                  <a:lnTo>
                    <a:pt x="1752" y="2659"/>
                  </a:lnTo>
                  <a:lnTo>
                    <a:pt x="1723" y="2655"/>
                  </a:lnTo>
                  <a:lnTo>
                    <a:pt x="1695" y="2655"/>
                  </a:lnTo>
                  <a:lnTo>
                    <a:pt x="1667" y="2660"/>
                  </a:lnTo>
                  <a:lnTo>
                    <a:pt x="1640" y="2668"/>
                  </a:lnTo>
                  <a:lnTo>
                    <a:pt x="1615" y="2681"/>
                  </a:lnTo>
                  <a:lnTo>
                    <a:pt x="1592" y="2697"/>
                  </a:lnTo>
                  <a:lnTo>
                    <a:pt x="1571" y="2718"/>
                  </a:lnTo>
                  <a:lnTo>
                    <a:pt x="1524" y="2773"/>
                  </a:lnTo>
                  <a:lnTo>
                    <a:pt x="1501" y="2795"/>
                  </a:lnTo>
                  <a:lnTo>
                    <a:pt x="1475" y="2813"/>
                  </a:lnTo>
                  <a:lnTo>
                    <a:pt x="1446" y="2826"/>
                  </a:lnTo>
                  <a:lnTo>
                    <a:pt x="1417" y="2834"/>
                  </a:lnTo>
                  <a:lnTo>
                    <a:pt x="1387" y="2836"/>
                  </a:lnTo>
                  <a:lnTo>
                    <a:pt x="1357" y="2834"/>
                  </a:lnTo>
                  <a:lnTo>
                    <a:pt x="1327" y="2826"/>
                  </a:lnTo>
                  <a:lnTo>
                    <a:pt x="1299" y="2814"/>
                  </a:lnTo>
                  <a:lnTo>
                    <a:pt x="1273" y="2798"/>
                  </a:lnTo>
                  <a:lnTo>
                    <a:pt x="1250" y="2775"/>
                  </a:lnTo>
                  <a:lnTo>
                    <a:pt x="1201" y="2720"/>
                  </a:lnTo>
                  <a:lnTo>
                    <a:pt x="1180" y="2700"/>
                  </a:lnTo>
                  <a:lnTo>
                    <a:pt x="1156" y="2684"/>
                  </a:lnTo>
                  <a:lnTo>
                    <a:pt x="1131" y="2672"/>
                  </a:lnTo>
                  <a:lnTo>
                    <a:pt x="1104" y="2664"/>
                  </a:lnTo>
                  <a:lnTo>
                    <a:pt x="1076" y="2660"/>
                  </a:lnTo>
                  <a:lnTo>
                    <a:pt x="1048" y="2660"/>
                  </a:lnTo>
                  <a:lnTo>
                    <a:pt x="1020" y="2665"/>
                  </a:lnTo>
                  <a:lnTo>
                    <a:pt x="992" y="2675"/>
                  </a:lnTo>
                  <a:lnTo>
                    <a:pt x="926" y="2703"/>
                  </a:lnTo>
                  <a:lnTo>
                    <a:pt x="896" y="2713"/>
                  </a:lnTo>
                  <a:lnTo>
                    <a:pt x="864" y="2718"/>
                  </a:lnTo>
                  <a:lnTo>
                    <a:pt x="834" y="2717"/>
                  </a:lnTo>
                  <a:lnTo>
                    <a:pt x="803" y="2711"/>
                  </a:lnTo>
                  <a:lnTo>
                    <a:pt x="775" y="2700"/>
                  </a:lnTo>
                  <a:lnTo>
                    <a:pt x="749" y="2685"/>
                  </a:lnTo>
                  <a:lnTo>
                    <a:pt x="726" y="2666"/>
                  </a:lnTo>
                  <a:lnTo>
                    <a:pt x="706" y="2642"/>
                  </a:lnTo>
                  <a:lnTo>
                    <a:pt x="689" y="2615"/>
                  </a:lnTo>
                  <a:lnTo>
                    <a:pt x="677" y="2585"/>
                  </a:lnTo>
                  <a:lnTo>
                    <a:pt x="658" y="2515"/>
                  </a:lnTo>
                  <a:lnTo>
                    <a:pt x="646" y="2484"/>
                  </a:lnTo>
                  <a:lnTo>
                    <a:pt x="629" y="2457"/>
                  </a:lnTo>
                  <a:lnTo>
                    <a:pt x="607" y="2432"/>
                  </a:lnTo>
                  <a:lnTo>
                    <a:pt x="582" y="2412"/>
                  </a:lnTo>
                  <a:lnTo>
                    <a:pt x="553" y="2397"/>
                  </a:lnTo>
                  <a:lnTo>
                    <a:pt x="523" y="2387"/>
                  </a:lnTo>
                  <a:lnTo>
                    <a:pt x="490" y="2382"/>
                  </a:lnTo>
                  <a:lnTo>
                    <a:pt x="418" y="2379"/>
                  </a:lnTo>
                  <a:lnTo>
                    <a:pt x="386" y="2375"/>
                  </a:lnTo>
                  <a:lnTo>
                    <a:pt x="356" y="2365"/>
                  </a:lnTo>
                  <a:lnTo>
                    <a:pt x="329" y="2352"/>
                  </a:lnTo>
                  <a:lnTo>
                    <a:pt x="305" y="2334"/>
                  </a:lnTo>
                  <a:lnTo>
                    <a:pt x="284" y="2311"/>
                  </a:lnTo>
                  <a:lnTo>
                    <a:pt x="267" y="2286"/>
                  </a:lnTo>
                  <a:lnTo>
                    <a:pt x="254" y="2258"/>
                  </a:lnTo>
                  <a:lnTo>
                    <a:pt x="246" y="2229"/>
                  </a:lnTo>
                  <a:lnTo>
                    <a:pt x="243" y="2197"/>
                  </a:lnTo>
                  <a:lnTo>
                    <a:pt x="246" y="2164"/>
                  </a:lnTo>
                  <a:lnTo>
                    <a:pt x="257" y="2092"/>
                  </a:lnTo>
                  <a:lnTo>
                    <a:pt x="260" y="2064"/>
                  </a:lnTo>
                  <a:lnTo>
                    <a:pt x="258" y="2035"/>
                  </a:lnTo>
                  <a:lnTo>
                    <a:pt x="252" y="2006"/>
                  </a:lnTo>
                  <a:lnTo>
                    <a:pt x="242" y="1981"/>
                  </a:lnTo>
                  <a:lnTo>
                    <a:pt x="227" y="1957"/>
                  </a:lnTo>
                  <a:lnTo>
                    <a:pt x="209" y="1934"/>
                  </a:lnTo>
                  <a:lnTo>
                    <a:pt x="188" y="1915"/>
                  </a:lnTo>
                  <a:lnTo>
                    <a:pt x="164" y="1899"/>
                  </a:lnTo>
                  <a:lnTo>
                    <a:pt x="100" y="1864"/>
                  </a:lnTo>
                  <a:lnTo>
                    <a:pt x="76" y="1849"/>
                  </a:lnTo>
                  <a:lnTo>
                    <a:pt x="55" y="1830"/>
                  </a:lnTo>
                  <a:lnTo>
                    <a:pt x="37" y="1807"/>
                  </a:lnTo>
                  <a:lnTo>
                    <a:pt x="22" y="1783"/>
                  </a:lnTo>
                  <a:lnTo>
                    <a:pt x="13" y="1758"/>
                  </a:lnTo>
                  <a:lnTo>
                    <a:pt x="6" y="1731"/>
                  </a:lnTo>
                  <a:lnTo>
                    <a:pt x="3" y="1702"/>
                  </a:lnTo>
                  <a:lnTo>
                    <a:pt x="5" y="1675"/>
                  </a:lnTo>
                  <a:lnTo>
                    <a:pt x="12" y="1647"/>
                  </a:lnTo>
                  <a:lnTo>
                    <a:pt x="22" y="1621"/>
                  </a:lnTo>
                  <a:lnTo>
                    <a:pt x="37" y="1595"/>
                  </a:lnTo>
                  <a:lnTo>
                    <a:pt x="79" y="1536"/>
                  </a:lnTo>
                  <a:lnTo>
                    <a:pt x="96" y="1508"/>
                  </a:lnTo>
                  <a:lnTo>
                    <a:pt x="107" y="1477"/>
                  </a:lnTo>
                  <a:lnTo>
                    <a:pt x="112" y="1444"/>
                  </a:lnTo>
                  <a:lnTo>
                    <a:pt x="112" y="1412"/>
                  </a:lnTo>
                  <a:lnTo>
                    <a:pt x="106" y="1380"/>
                  </a:lnTo>
                  <a:lnTo>
                    <a:pt x="95" y="1350"/>
                  </a:lnTo>
                  <a:lnTo>
                    <a:pt x="78" y="1320"/>
                  </a:lnTo>
                  <a:lnTo>
                    <a:pt x="35" y="1262"/>
                  </a:lnTo>
                  <a:lnTo>
                    <a:pt x="20" y="1237"/>
                  </a:lnTo>
                  <a:lnTo>
                    <a:pt x="8" y="1210"/>
                  </a:lnTo>
                  <a:lnTo>
                    <a:pt x="2" y="1182"/>
                  </a:lnTo>
                  <a:lnTo>
                    <a:pt x="0" y="1155"/>
                  </a:lnTo>
                  <a:lnTo>
                    <a:pt x="2" y="1127"/>
                  </a:lnTo>
                  <a:lnTo>
                    <a:pt x="7" y="1101"/>
                  </a:lnTo>
                  <a:lnTo>
                    <a:pt x="18" y="1074"/>
                  </a:lnTo>
                  <a:lnTo>
                    <a:pt x="32" y="1050"/>
                  </a:lnTo>
                  <a:lnTo>
                    <a:pt x="48" y="1028"/>
                  </a:lnTo>
                  <a:lnTo>
                    <a:pt x="69" y="1009"/>
                  </a:lnTo>
                  <a:lnTo>
                    <a:pt x="95" y="992"/>
                  </a:lnTo>
                  <a:lnTo>
                    <a:pt x="158" y="957"/>
                  </a:lnTo>
                  <a:lnTo>
                    <a:pt x="182" y="940"/>
                  </a:lnTo>
                  <a:lnTo>
                    <a:pt x="203" y="921"/>
                  </a:lnTo>
                  <a:lnTo>
                    <a:pt x="219" y="899"/>
                  </a:lnTo>
                  <a:lnTo>
                    <a:pt x="233" y="874"/>
                  </a:lnTo>
                  <a:lnTo>
                    <a:pt x="244" y="848"/>
                  </a:lnTo>
                  <a:lnTo>
                    <a:pt x="250" y="819"/>
                  </a:lnTo>
                  <a:lnTo>
                    <a:pt x="251" y="791"/>
                  </a:lnTo>
                  <a:lnTo>
                    <a:pt x="248" y="761"/>
                  </a:lnTo>
                  <a:lnTo>
                    <a:pt x="235" y="690"/>
                  </a:lnTo>
                  <a:lnTo>
                    <a:pt x="232" y="658"/>
                  </a:lnTo>
                  <a:lnTo>
                    <a:pt x="234" y="626"/>
                  </a:lnTo>
                  <a:lnTo>
                    <a:pt x="243" y="597"/>
                  </a:lnTo>
                  <a:lnTo>
                    <a:pt x="254" y="568"/>
                  </a:lnTo>
                  <a:lnTo>
                    <a:pt x="271" y="543"/>
                  </a:lnTo>
                  <a:lnTo>
                    <a:pt x="292" y="520"/>
                  </a:lnTo>
                  <a:lnTo>
                    <a:pt x="316" y="501"/>
                  </a:lnTo>
                  <a:lnTo>
                    <a:pt x="343" y="488"/>
                  </a:lnTo>
                  <a:lnTo>
                    <a:pt x="373" y="477"/>
                  </a:lnTo>
                  <a:lnTo>
                    <a:pt x="404" y="473"/>
                  </a:lnTo>
                  <a:lnTo>
                    <a:pt x="477" y="469"/>
                  </a:lnTo>
                  <a:lnTo>
                    <a:pt x="509" y="463"/>
                  </a:lnTo>
                  <a:lnTo>
                    <a:pt x="540" y="453"/>
                  </a:lnTo>
                  <a:lnTo>
                    <a:pt x="568" y="437"/>
                  </a:lnTo>
                  <a:lnTo>
                    <a:pt x="593" y="417"/>
                  </a:lnTo>
                  <a:lnTo>
                    <a:pt x="614" y="391"/>
                  </a:lnTo>
                  <a:lnTo>
                    <a:pt x="631" y="364"/>
                  </a:lnTo>
                  <a:lnTo>
                    <a:pt x="643" y="332"/>
                  </a:lnTo>
                  <a:lnTo>
                    <a:pt x="662" y="263"/>
                  </a:lnTo>
                  <a:lnTo>
                    <a:pt x="673" y="232"/>
                  </a:lnTo>
                  <a:lnTo>
                    <a:pt x="689" y="205"/>
                  </a:lnTo>
                  <a:lnTo>
                    <a:pt x="708" y="182"/>
                  </a:lnTo>
                  <a:lnTo>
                    <a:pt x="732" y="161"/>
                  </a:lnTo>
                  <a:lnTo>
                    <a:pt x="757" y="146"/>
                  </a:lnTo>
                  <a:lnTo>
                    <a:pt x="786" y="135"/>
                  </a:lnTo>
                  <a:lnTo>
                    <a:pt x="815" y="129"/>
                  </a:lnTo>
                  <a:lnTo>
                    <a:pt x="846" y="128"/>
                  </a:lnTo>
                  <a:lnTo>
                    <a:pt x="877" y="131"/>
                  </a:lnTo>
                  <a:lnTo>
                    <a:pt x="907" y="141"/>
                  </a:lnTo>
                  <a:lnTo>
                    <a:pt x="975" y="169"/>
                  </a:lnTo>
                  <a:lnTo>
                    <a:pt x="1002" y="177"/>
                  </a:lnTo>
                  <a:lnTo>
                    <a:pt x="1030" y="182"/>
                  </a:lnTo>
                  <a:lnTo>
                    <a:pt x="1059" y="182"/>
                  </a:lnTo>
                  <a:lnTo>
                    <a:pt x="1086" y="177"/>
                  </a:lnTo>
                  <a:lnTo>
                    <a:pt x="1113" y="169"/>
                  </a:lnTo>
                  <a:lnTo>
                    <a:pt x="1138" y="156"/>
                  </a:lnTo>
                  <a:lnTo>
                    <a:pt x="1162" y="139"/>
                  </a:lnTo>
                  <a:lnTo>
                    <a:pt x="1183" y="119"/>
                  </a:lnTo>
                  <a:lnTo>
                    <a:pt x="1230" y="64"/>
                  </a:lnTo>
                  <a:lnTo>
                    <a:pt x="1253" y="42"/>
                  </a:lnTo>
                  <a:lnTo>
                    <a:pt x="1279" y="24"/>
                  </a:lnTo>
                  <a:lnTo>
                    <a:pt x="1306" y="11"/>
                  </a:lnTo>
                  <a:lnTo>
                    <a:pt x="1336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A8222FD3-BEF8-4C07-AE13-2FE50830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1036"/>
              <a:ext cx="60" cy="60"/>
            </a:xfrm>
            <a:custGeom>
              <a:avLst/>
              <a:gdLst>
                <a:gd name="T0" fmla="*/ 637 w 895"/>
                <a:gd name="T1" fmla="*/ 0 h 907"/>
                <a:gd name="T2" fmla="*/ 882 w 895"/>
                <a:gd name="T3" fmla="*/ 449 h 907"/>
                <a:gd name="T4" fmla="*/ 891 w 895"/>
                <a:gd name="T5" fmla="*/ 470 h 907"/>
                <a:gd name="T6" fmla="*/ 895 w 895"/>
                <a:gd name="T7" fmla="*/ 493 h 907"/>
                <a:gd name="T8" fmla="*/ 894 w 895"/>
                <a:gd name="T9" fmla="*/ 517 h 907"/>
                <a:gd name="T10" fmla="*/ 888 w 895"/>
                <a:gd name="T11" fmla="*/ 540 h 907"/>
                <a:gd name="T12" fmla="*/ 769 w 895"/>
                <a:gd name="T13" fmla="*/ 840 h 907"/>
                <a:gd name="T14" fmla="*/ 758 w 895"/>
                <a:gd name="T15" fmla="*/ 859 h 907"/>
                <a:gd name="T16" fmla="*/ 746 w 895"/>
                <a:gd name="T17" fmla="*/ 876 h 907"/>
                <a:gd name="T18" fmla="*/ 730 w 895"/>
                <a:gd name="T19" fmla="*/ 888 h 907"/>
                <a:gd name="T20" fmla="*/ 712 w 895"/>
                <a:gd name="T21" fmla="*/ 899 h 907"/>
                <a:gd name="T22" fmla="*/ 692 w 895"/>
                <a:gd name="T23" fmla="*/ 905 h 907"/>
                <a:gd name="T24" fmla="*/ 672 w 895"/>
                <a:gd name="T25" fmla="*/ 907 h 907"/>
                <a:gd name="T26" fmla="*/ 650 w 895"/>
                <a:gd name="T27" fmla="*/ 905 h 907"/>
                <a:gd name="T28" fmla="*/ 335 w 895"/>
                <a:gd name="T29" fmla="*/ 846 h 907"/>
                <a:gd name="T30" fmla="*/ 313 w 895"/>
                <a:gd name="T31" fmla="*/ 840 h 907"/>
                <a:gd name="T32" fmla="*/ 293 w 895"/>
                <a:gd name="T33" fmla="*/ 828 h 907"/>
                <a:gd name="T34" fmla="*/ 275 w 895"/>
                <a:gd name="T35" fmla="*/ 812 h 907"/>
                <a:gd name="T36" fmla="*/ 262 w 895"/>
                <a:gd name="T37" fmla="*/ 793 h 907"/>
                <a:gd name="T38" fmla="*/ 0 w 895"/>
                <a:gd name="T39" fmla="*/ 313 h 907"/>
                <a:gd name="T40" fmla="*/ 17 w 895"/>
                <a:gd name="T41" fmla="*/ 293 h 907"/>
                <a:gd name="T42" fmla="*/ 71 w 895"/>
                <a:gd name="T43" fmla="*/ 315 h 907"/>
                <a:gd name="T44" fmla="*/ 118 w 895"/>
                <a:gd name="T45" fmla="*/ 332 h 907"/>
                <a:gd name="T46" fmla="*/ 167 w 895"/>
                <a:gd name="T47" fmla="*/ 342 h 907"/>
                <a:gd name="T48" fmla="*/ 218 w 895"/>
                <a:gd name="T49" fmla="*/ 345 h 907"/>
                <a:gd name="T50" fmla="*/ 264 w 895"/>
                <a:gd name="T51" fmla="*/ 342 h 907"/>
                <a:gd name="T52" fmla="*/ 309 w 895"/>
                <a:gd name="T53" fmla="*/ 333 h 907"/>
                <a:gd name="T54" fmla="*/ 353 w 895"/>
                <a:gd name="T55" fmla="*/ 320 h 907"/>
                <a:gd name="T56" fmla="*/ 394 w 895"/>
                <a:gd name="T57" fmla="*/ 302 h 907"/>
                <a:gd name="T58" fmla="*/ 433 w 895"/>
                <a:gd name="T59" fmla="*/ 278 h 907"/>
                <a:gd name="T60" fmla="*/ 469 w 895"/>
                <a:gd name="T61" fmla="*/ 251 h 907"/>
                <a:gd name="T62" fmla="*/ 501 w 895"/>
                <a:gd name="T63" fmla="*/ 219 h 907"/>
                <a:gd name="T64" fmla="*/ 529 w 895"/>
                <a:gd name="T65" fmla="*/ 184 h 907"/>
                <a:gd name="T66" fmla="*/ 555 w 895"/>
                <a:gd name="T67" fmla="*/ 145 h 907"/>
                <a:gd name="T68" fmla="*/ 575 w 895"/>
                <a:gd name="T69" fmla="*/ 104 h 907"/>
                <a:gd name="T70" fmla="*/ 589 w 895"/>
                <a:gd name="T71" fmla="*/ 59 h 907"/>
                <a:gd name="T72" fmla="*/ 605 w 895"/>
                <a:gd name="T73" fmla="*/ 2 h 907"/>
                <a:gd name="T74" fmla="*/ 637 w 895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5" h="907">
                  <a:moveTo>
                    <a:pt x="637" y="0"/>
                  </a:moveTo>
                  <a:lnTo>
                    <a:pt x="882" y="449"/>
                  </a:lnTo>
                  <a:lnTo>
                    <a:pt x="891" y="470"/>
                  </a:lnTo>
                  <a:lnTo>
                    <a:pt x="895" y="493"/>
                  </a:lnTo>
                  <a:lnTo>
                    <a:pt x="894" y="517"/>
                  </a:lnTo>
                  <a:lnTo>
                    <a:pt x="888" y="540"/>
                  </a:lnTo>
                  <a:lnTo>
                    <a:pt x="769" y="840"/>
                  </a:lnTo>
                  <a:lnTo>
                    <a:pt x="758" y="859"/>
                  </a:lnTo>
                  <a:lnTo>
                    <a:pt x="746" y="876"/>
                  </a:lnTo>
                  <a:lnTo>
                    <a:pt x="730" y="888"/>
                  </a:lnTo>
                  <a:lnTo>
                    <a:pt x="712" y="899"/>
                  </a:lnTo>
                  <a:lnTo>
                    <a:pt x="692" y="905"/>
                  </a:lnTo>
                  <a:lnTo>
                    <a:pt x="672" y="907"/>
                  </a:lnTo>
                  <a:lnTo>
                    <a:pt x="650" y="905"/>
                  </a:lnTo>
                  <a:lnTo>
                    <a:pt x="335" y="846"/>
                  </a:lnTo>
                  <a:lnTo>
                    <a:pt x="313" y="840"/>
                  </a:lnTo>
                  <a:lnTo>
                    <a:pt x="293" y="828"/>
                  </a:lnTo>
                  <a:lnTo>
                    <a:pt x="275" y="812"/>
                  </a:lnTo>
                  <a:lnTo>
                    <a:pt x="262" y="793"/>
                  </a:lnTo>
                  <a:lnTo>
                    <a:pt x="0" y="313"/>
                  </a:lnTo>
                  <a:lnTo>
                    <a:pt x="17" y="293"/>
                  </a:lnTo>
                  <a:lnTo>
                    <a:pt x="71" y="315"/>
                  </a:lnTo>
                  <a:lnTo>
                    <a:pt x="118" y="332"/>
                  </a:lnTo>
                  <a:lnTo>
                    <a:pt x="167" y="342"/>
                  </a:lnTo>
                  <a:lnTo>
                    <a:pt x="218" y="345"/>
                  </a:lnTo>
                  <a:lnTo>
                    <a:pt x="264" y="342"/>
                  </a:lnTo>
                  <a:lnTo>
                    <a:pt x="309" y="333"/>
                  </a:lnTo>
                  <a:lnTo>
                    <a:pt x="353" y="320"/>
                  </a:lnTo>
                  <a:lnTo>
                    <a:pt x="394" y="302"/>
                  </a:lnTo>
                  <a:lnTo>
                    <a:pt x="433" y="278"/>
                  </a:lnTo>
                  <a:lnTo>
                    <a:pt x="469" y="251"/>
                  </a:lnTo>
                  <a:lnTo>
                    <a:pt x="501" y="219"/>
                  </a:lnTo>
                  <a:lnTo>
                    <a:pt x="529" y="184"/>
                  </a:lnTo>
                  <a:lnTo>
                    <a:pt x="555" y="145"/>
                  </a:lnTo>
                  <a:lnTo>
                    <a:pt x="575" y="104"/>
                  </a:lnTo>
                  <a:lnTo>
                    <a:pt x="589" y="59"/>
                  </a:lnTo>
                  <a:lnTo>
                    <a:pt x="605" y="2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A639CED5-D34F-4A49-90AD-A304B5A0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1037"/>
              <a:ext cx="60" cy="59"/>
            </a:xfrm>
            <a:custGeom>
              <a:avLst/>
              <a:gdLst>
                <a:gd name="T0" fmla="*/ 250 w 902"/>
                <a:gd name="T1" fmla="*/ 0 h 894"/>
                <a:gd name="T2" fmla="*/ 306 w 902"/>
                <a:gd name="T3" fmla="*/ 2 h 894"/>
                <a:gd name="T4" fmla="*/ 322 w 902"/>
                <a:gd name="T5" fmla="*/ 58 h 894"/>
                <a:gd name="T6" fmla="*/ 338 w 902"/>
                <a:gd name="T7" fmla="*/ 101 h 894"/>
                <a:gd name="T8" fmla="*/ 358 w 902"/>
                <a:gd name="T9" fmla="*/ 143 h 894"/>
                <a:gd name="T10" fmla="*/ 383 w 902"/>
                <a:gd name="T11" fmla="*/ 180 h 894"/>
                <a:gd name="T12" fmla="*/ 411 w 902"/>
                <a:gd name="T13" fmla="*/ 215 h 894"/>
                <a:gd name="T14" fmla="*/ 444 w 902"/>
                <a:gd name="T15" fmla="*/ 245 h 894"/>
                <a:gd name="T16" fmla="*/ 480 w 902"/>
                <a:gd name="T17" fmla="*/ 273 h 894"/>
                <a:gd name="T18" fmla="*/ 518 w 902"/>
                <a:gd name="T19" fmla="*/ 295 h 894"/>
                <a:gd name="T20" fmla="*/ 559 w 902"/>
                <a:gd name="T21" fmla="*/ 313 h 894"/>
                <a:gd name="T22" fmla="*/ 602 w 902"/>
                <a:gd name="T23" fmla="*/ 327 h 894"/>
                <a:gd name="T24" fmla="*/ 647 w 902"/>
                <a:gd name="T25" fmla="*/ 335 h 894"/>
                <a:gd name="T26" fmla="*/ 693 w 902"/>
                <a:gd name="T27" fmla="*/ 338 h 894"/>
                <a:gd name="T28" fmla="*/ 732 w 902"/>
                <a:gd name="T29" fmla="*/ 335 h 894"/>
                <a:gd name="T30" fmla="*/ 771 w 902"/>
                <a:gd name="T31" fmla="*/ 330 h 894"/>
                <a:gd name="T32" fmla="*/ 808 w 902"/>
                <a:gd name="T33" fmla="*/ 320 h 894"/>
                <a:gd name="T34" fmla="*/ 845 w 902"/>
                <a:gd name="T35" fmla="*/ 306 h 894"/>
                <a:gd name="T36" fmla="*/ 900 w 902"/>
                <a:gd name="T37" fmla="*/ 283 h 894"/>
                <a:gd name="T38" fmla="*/ 902 w 902"/>
                <a:gd name="T39" fmla="*/ 286 h 894"/>
                <a:gd name="T40" fmla="*/ 633 w 902"/>
                <a:gd name="T41" fmla="*/ 779 h 894"/>
                <a:gd name="T42" fmla="*/ 619 w 902"/>
                <a:gd name="T43" fmla="*/ 798 h 894"/>
                <a:gd name="T44" fmla="*/ 602 w 902"/>
                <a:gd name="T45" fmla="*/ 814 h 894"/>
                <a:gd name="T46" fmla="*/ 581 w 902"/>
                <a:gd name="T47" fmla="*/ 826 h 894"/>
                <a:gd name="T48" fmla="*/ 559 w 902"/>
                <a:gd name="T49" fmla="*/ 832 h 894"/>
                <a:gd name="T50" fmla="*/ 244 w 902"/>
                <a:gd name="T51" fmla="*/ 891 h 894"/>
                <a:gd name="T52" fmla="*/ 223 w 902"/>
                <a:gd name="T53" fmla="*/ 894 h 894"/>
                <a:gd name="T54" fmla="*/ 202 w 902"/>
                <a:gd name="T55" fmla="*/ 890 h 894"/>
                <a:gd name="T56" fmla="*/ 183 w 902"/>
                <a:gd name="T57" fmla="*/ 884 h 894"/>
                <a:gd name="T58" fmla="*/ 166 w 902"/>
                <a:gd name="T59" fmla="*/ 874 h 894"/>
                <a:gd name="T60" fmla="*/ 150 w 902"/>
                <a:gd name="T61" fmla="*/ 862 h 894"/>
                <a:gd name="T62" fmla="*/ 136 w 902"/>
                <a:gd name="T63" fmla="*/ 845 h 894"/>
                <a:gd name="T64" fmla="*/ 127 w 902"/>
                <a:gd name="T65" fmla="*/ 826 h 894"/>
                <a:gd name="T66" fmla="*/ 7 w 902"/>
                <a:gd name="T67" fmla="*/ 526 h 894"/>
                <a:gd name="T68" fmla="*/ 1 w 902"/>
                <a:gd name="T69" fmla="*/ 503 h 894"/>
                <a:gd name="T70" fmla="*/ 0 w 902"/>
                <a:gd name="T71" fmla="*/ 479 h 894"/>
                <a:gd name="T72" fmla="*/ 4 w 902"/>
                <a:gd name="T73" fmla="*/ 456 h 894"/>
                <a:gd name="T74" fmla="*/ 12 w 902"/>
                <a:gd name="T75" fmla="*/ 435 h 894"/>
                <a:gd name="T76" fmla="*/ 250 w 902"/>
                <a:gd name="T77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2" h="894">
                  <a:moveTo>
                    <a:pt x="250" y="0"/>
                  </a:moveTo>
                  <a:lnTo>
                    <a:pt x="306" y="2"/>
                  </a:lnTo>
                  <a:lnTo>
                    <a:pt x="322" y="58"/>
                  </a:lnTo>
                  <a:lnTo>
                    <a:pt x="338" y="101"/>
                  </a:lnTo>
                  <a:lnTo>
                    <a:pt x="358" y="143"/>
                  </a:lnTo>
                  <a:lnTo>
                    <a:pt x="383" y="180"/>
                  </a:lnTo>
                  <a:lnTo>
                    <a:pt x="411" y="215"/>
                  </a:lnTo>
                  <a:lnTo>
                    <a:pt x="444" y="245"/>
                  </a:lnTo>
                  <a:lnTo>
                    <a:pt x="480" y="273"/>
                  </a:lnTo>
                  <a:lnTo>
                    <a:pt x="518" y="295"/>
                  </a:lnTo>
                  <a:lnTo>
                    <a:pt x="559" y="313"/>
                  </a:lnTo>
                  <a:lnTo>
                    <a:pt x="602" y="327"/>
                  </a:lnTo>
                  <a:lnTo>
                    <a:pt x="647" y="335"/>
                  </a:lnTo>
                  <a:lnTo>
                    <a:pt x="693" y="338"/>
                  </a:lnTo>
                  <a:lnTo>
                    <a:pt x="732" y="335"/>
                  </a:lnTo>
                  <a:lnTo>
                    <a:pt x="771" y="330"/>
                  </a:lnTo>
                  <a:lnTo>
                    <a:pt x="808" y="320"/>
                  </a:lnTo>
                  <a:lnTo>
                    <a:pt x="845" y="306"/>
                  </a:lnTo>
                  <a:lnTo>
                    <a:pt x="900" y="283"/>
                  </a:lnTo>
                  <a:lnTo>
                    <a:pt x="902" y="286"/>
                  </a:lnTo>
                  <a:lnTo>
                    <a:pt x="633" y="779"/>
                  </a:lnTo>
                  <a:lnTo>
                    <a:pt x="619" y="798"/>
                  </a:lnTo>
                  <a:lnTo>
                    <a:pt x="602" y="814"/>
                  </a:lnTo>
                  <a:lnTo>
                    <a:pt x="581" y="826"/>
                  </a:lnTo>
                  <a:lnTo>
                    <a:pt x="559" y="832"/>
                  </a:lnTo>
                  <a:lnTo>
                    <a:pt x="244" y="891"/>
                  </a:lnTo>
                  <a:lnTo>
                    <a:pt x="223" y="894"/>
                  </a:lnTo>
                  <a:lnTo>
                    <a:pt x="202" y="890"/>
                  </a:lnTo>
                  <a:lnTo>
                    <a:pt x="183" y="884"/>
                  </a:lnTo>
                  <a:lnTo>
                    <a:pt x="166" y="874"/>
                  </a:lnTo>
                  <a:lnTo>
                    <a:pt x="150" y="862"/>
                  </a:lnTo>
                  <a:lnTo>
                    <a:pt x="136" y="845"/>
                  </a:lnTo>
                  <a:lnTo>
                    <a:pt x="127" y="826"/>
                  </a:lnTo>
                  <a:lnTo>
                    <a:pt x="7" y="526"/>
                  </a:lnTo>
                  <a:lnTo>
                    <a:pt x="1" y="503"/>
                  </a:lnTo>
                  <a:lnTo>
                    <a:pt x="0" y="479"/>
                  </a:lnTo>
                  <a:lnTo>
                    <a:pt x="4" y="456"/>
                  </a:lnTo>
                  <a:lnTo>
                    <a:pt x="12" y="435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7DF03D14-5135-40E1-AD01-D8EBDC84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912"/>
              <a:ext cx="80" cy="83"/>
            </a:xfrm>
            <a:custGeom>
              <a:avLst/>
              <a:gdLst>
                <a:gd name="T0" fmla="*/ 687 w 1190"/>
                <a:gd name="T1" fmla="*/ 4 h 1239"/>
                <a:gd name="T2" fmla="*/ 737 w 1190"/>
                <a:gd name="T3" fmla="*/ 28 h 1239"/>
                <a:gd name="T4" fmla="*/ 777 w 1190"/>
                <a:gd name="T5" fmla="*/ 82 h 1239"/>
                <a:gd name="T6" fmla="*/ 787 w 1190"/>
                <a:gd name="T7" fmla="*/ 178 h 1239"/>
                <a:gd name="T8" fmla="*/ 751 w 1190"/>
                <a:gd name="T9" fmla="*/ 322 h 1239"/>
                <a:gd name="T10" fmla="*/ 729 w 1190"/>
                <a:gd name="T11" fmla="*/ 430 h 1239"/>
                <a:gd name="T12" fmla="*/ 733 w 1190"/>
                <a:gd name="T13" fmla="*/ 480 h 1239"/>
                <a:gd name="T14" fmla="*/ 750 w 1190"/>
                <a:gd name="T15" fmla="*/ 494 h 1239"/>
                <a:gd name="T16" fmla="*/ 763 w 1190"/>
                <a:gd name="T17" fmla="*/ 493 h 1239"/>
                <a:gd name="T18" fmla="*/ 818 w 1190"/>
                <a:gd name="T19" fmla="*/ 481 h 1239"/>
                <a:gd name="T20" fmla="*/ 878 w 1190"/>
                <a:gd name="T21" fmla="*/ 470 h 1239"/>
                <a:gd name="T22" fmla="*/ 984 w 1190"/>
                <a:gd name="T23" fmla="*/ 464 h 1239"/>
                <a:gd name="T24" fmla="*/ 1091 w 1190"/>
                <a:gd name="T25" fmla="*/ 482 h 1239"/>
                <a:gd name="T26" fmla="*/ 1159 w 1190"/>
                <a:gd name="T27" fmla="*/ 543 h 1239"/>
                <a:gd name="T28" fmla="*/ 1165 w 1190"/>
                <a:gd name="T29" fmla="*/ 612 h 1239"/>
                <a:gd name="T30" fmla="*/ 1149 w 1190"/>
                <a:gd name="T31" fmla="*/ 653 h 1239"/>
                <a:gd name="T32" fmla="*/ 1160 w 1190"/>
                <a:gd name="T33" fmla="*/ 667 h 1239"/>
                <a:gd name="T34" fmla="*/ 1186 w 1190"/>
                <a:gd name="T35" fmla="*/ 718 h 1239"/>
                <a:gd name="T36" fmla="*/ 1179 w 1190"/>
                <a:gd name="T37" fmla="*/ 798 h 1239"/>
                <a:gd name="T38" fmla="*/ 1151 w 1190"/>
                <a:gd name="T39" fmla="*/ 853 h 1239"/>
                <a:gd name="T40" fmla="*/ 1164 w 1190"/>
                <a:gd name="T41" fmla="*/ 907 h 1239"/>
                <a:gd name="T42" fmla="*/ 1141 w 1190"/>
                <a:gd name="T43" fmla="*/ 989 h 1239"/>
                <a:gd name="T44" fmla="*/ 1101 w 1190"/>
                <a:gd name="T45" fmla="*/ 1039 h 1239"/>
                <a:gd name="T46" fmla="*/ 1104 w 1190"/>
                <a:gd name="T47" fmla="*/ 1080 h 1239"/>
                <a:gd name="T48" fmla="*/ 1083 w 1190"/>
                <a:gd name="T49" fmla="*/ 1142 h 1239"/>
                <a:gd name="T50" fmla="*/ 1010 w 1190"/>
                <a:gd name="T51" fmla="*/ 1200 h 1239"/>
                <a:gd name="T52" fmla="*/ 867 w 1190"/>
                <a:gd name="T53" fmla="*/ 1230 h 1239"/>
                <a:gd name="T54" fmla="*/ 679 w 1190"/>
                <a:gd name="T55" fmla="*/ 1227 h 1239"/>
                <a:gd name="T56" fmla="*/ 491 w 1190"/>
                <a:gd name="T57" fmla="*/ 1215 h 1239"/>
                <a:gd name="T58" fmla="*/ 411 w 1190"/>
                <a:gd name="T59" fmla="*/ 1156 h 1239"/>
                <a:gd name="T60" fmla="*/ 366 w 1190"/>
                <a:gd name="T61" fmla="*/ 1060 h 1239"/>
                <a:gd name="T62" fmla="*/ 345 w 1190"/>
                <a:gd name="T63" fmla="*/ 962 h 1239"/>
                <a:gd name="T64" fmla="*/ 339 w 1190"/>
                <a:gd name="T65" fmla="*/ 893 h 1239"/>
                <a:gd name="T66" fmla="*/ 337 w 1190"/>
                <a:gd name="T67" fmla="*/ 1162 h 1239"/>
                <a:gd name="T68" fmla="*/ 322 w 1190"/>
                <a:gd name="T69" fmla="*/ 1214 h 1239"/>
                <a:gd name="T70" fmla="*/ 278 w 1190"/>
                <a:gd name="T71" fmla="*/ 1237 h 1239"/>
                <a:gd name="T72" fmla="*/ 58 w 1190"/>
                <a:gd name="T73" fmla="*/ 1229 h 1239"/>
                <a:gd name="T74" fmla="*/ 3 w 1190"/>
                <a:gd name="T75" fmla="*/ 1159 h 1239"/>
                <a:gd name="T76" fmla="*/ 11 w 1190"/>
                <a:gd name="T77" fmla="*/ 674 h 1239"/>
                <a:gd name="T78" fmla="*/ 80 w 1190"/>
                <a:gd name="T79" fmla="*/ 619 h 1239"/>
                <a:gd name="T80" fmla="*/ 305 w 1190"/>
                <a:gd name="T81" fmla="*/ 627 h 1239"/>
                <a:gd name="T82" fmla="*/ 360 w 1190"/>
                <a:gd name="T83" fmla="*/ 571 h 1239"/>
                <a:gd name="T84" fmla="*/ 438 w 1190"/>
                <a:gd name="T85" fmla="*/ 484 h 1239"/>
                <a:gd name="T86" fmla="*/ 510 w 1190"/>
                <a:gd name="T87" fmla="*/ 365 h 1239"/>
                <a:gd name="T88" fmla="*/ 568 w 1190"/>
                <a:gd name="T89" fmla="*/ 240 h 1239"/>
                <a:gd name="T90" fmla="*/ 606 w 1190"/>
                <a:gd name="T91" fmla="*/ 147 h 1239"/>
                <a:gd name="T92" fmla="*/ 616 w 1190"/>
                <a:gd name="T93" fmla="*/ 120 h 1239"/>
                <a:gd name="T94" fmla="*/ 612 w 1190"/>
                <a:gd name="T95" fmla="*/ 76 h 1239"/>
                <a:gd name="T96" fmla="*/ 623 w 1190"/>
                <a:gd name="T97" fmla="*/ 19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239">
                  <a:moveTo>
                    <a:pt x="653" y="0"/>
                  </a:moveTo>
                  <a:lnTo>
                    <a:pt x="664" y="0"/>
                  </a:lnTo>
                  <a:lnTo>
                    <a:pt x="674" y="2"/>
                  </a:lnTo>
                  <a:lnTo>
                    <a:pt x="687" y="4"/>
                  </a:lnTo>
                  <a:lnTo>
                    <a:pt x="700" y="8"/>
                  </a:lnTo>
                  <a:lnTo>
                    <a:pt x="712" y="13"/>
                  </a:lnTo>
                  <a:lnTo>
                    <a:pt x="725" y="19"/>
                  </a:lnTo>
                  <a:lnTo>
                    <a:pt x="737" y="28"/>
                  </a:lnTo>
                  <a:lnTo>
                    <a:pt x="749" y="38"/>
                  </a:lnTo>
                  <a:lnTo>
                    <a:pt x="759" y="50"/>
                  </a:lnTo>
                  <a:lnTo>
                    <a:pt x="769" y="65"/>
                  </a:lnTo>
                  <a:lnTo>
                    <a:pt x="777" y="82"/>
                  </a:lnTo>
                  <a:lnTo>
                    <a:pt x="784" y="102"/>
                  </a:lnTo>
                  <a:lnTo>
                    <a:pt x="787" y="124"/>
                  </a:lnTo>
                  <a:lnTo>
                    <a:pt x="789" y="150"/>
                  </a:lnTo>
                  <a:lnTo>
                    <a:pt x="787" y="178"/>
                  </a:lnTo>
                  <a:lnTo>
                    <a:pt x="783" y="210"/>
                  </a:lnTo>
                  <a:lnTo>
                    <a:pt x="775" y="245"/>
                  </a:lnTo>
                  <a:lnTo>
                    <a:pt x="764" y="284"/>
                  </a:lnTo>
                  <a:lnTo>
                    <a:pt x="751" y="322"/>
                  </a:lnTo>
                  <a:lnTo>
                    <a:pt x="743" y="356"/>
                  </a:lnTo>
                  <a:lnTo>
                    <a:pt x="735" y="385"/>
                  </a:lnTo>
                  <a:lnTo>
                    <a:pt x="731" y="409"/>
                  </a:lnTo>
                  <a:lnTo>
                    <a:pt x="729" y="430"/>
                  </a:lnTo>
                  <a:lnTo>
                    <a:pt x="728" y="447"/>
                  </a:lnTo>
                  <a:lnTo>
                    <a:pt x="728" y="461"/>
                  </a:lnTo>
                  <a:lnTo>
                    <a:pt x="730" y="471"/>
                  </a:lnTo>
                  <a:lnTo>
                    <a:pt x="733" y="480"/>
                  </a:lnTo>
                  <a:lnTo>
                    <a:pt x="737" y="486"/>
                  </a:lnTo>
                  <a:lnTo>
                    <a:pt x="742" y="491"/>
                  </a:lnTo>
                  <a:lnTo>
                    <a:pt x="746" y="493"/>
                  </a:lnTo>
                  <a:lnTo>
                    <a:pt x="750" y="494"/>
                  </a:lnTo>
                  <a:lnTo>
                    <a:pt x="754" y="494"/>
                  </a:lnTo>
                  <a:lnTo>
                    <a:pt x="758" y="494"/>
                  </a:lnTo>
                  <a:lnTo>
                    <a:pt x="761" y="493"/>
                  </a:lnTo>
                  <a:lnTo>
                    <a:pt x="763" y="493"/>
                  </a:lnTo>
                  <a:lnTo>
                    <a:pt x="764" y="492"/>
                  </a:lnTo>
                  <a:lnTo>
                    <a:pt x="790" y="486"/>
                  </a:lnTo>
                  <a:lnTo>
                    <a:pt x="815" y="481"/>
                  </a:lnTo>
                  <a:lnTo>
                    <a:pt x="818" y="481"/>
                  </a:lnTo>
                  <a:lnTo>
                    <a:pt x="827" y="479"/>
                  </a:lnTo>
                  <a:lnTo>
                    <a:pt x="840" y="477"/>
                  </a:lnTo>
                  <a:lnTo>
                    <a:pt x="857" y="474"/>
                  </a:lnTo>
                  <a:lnTo>
                    <a:pt x="878" y="470"/>
                  </a:lnTo>
                  <a:lnTo>
                    <a:pt x="902" y="468"/>
                  </a:lnTo>
                  <a:lnTo>
                    <a:pt x="929" y="465"/>
                  </a:lnTo>
                  <a:lnTo>
                    <a:pt x="956" y="464"/>
                  </a:lnTo>
                  <a:lnTo>
                    <a:pt x="984" y="464"/>
                  </a:lnTo>
                  <a:lnTo>
                    <a:pt x="1013" y="466"/>
                  </a:lnTo>
                  <a:lnTo>
                    <a:pt x="1040" y="469"/>
                  </a:lnTo>
                  <a:lnTo>
                    <a:pt x="1067" y="475"/>
                  </a:lnTo>
                  <a:lnTo>
                    <a:pt x="1091" y="482"/>
                  </a:lnTo>
                  <a:lnTo>
                    <a:pt x="1113" y="494"/>
                  </a:lnTo>
                  <a:lnTo>
                    <a:pt x="1132" y="507"/>
                  </a:lnTo>
                  <a:lnTo>
                    <a:pt x="1148" y="525"/>
                  </a:lnTo>
                  <a:lnTo>
                    <a:pt x="1159" y="543"/>
                  </a:lnTo>
                  <a:lnTo>
                    <a:pt x="1165" y="562"/>
                  </a:lnTo>
                  <a:lnTo>
                    <a:pt x="1167" y="580"/>
                  </a:lnTo>
                  <a:lnTo>
                    <a:pt x="1167" y="596"/>
                  </a:lnTo>
                  <a:lnTo>
                    <a:pt x="1165" y="612"/>
                  </a:lnTo>
                  <a:lnTo>
                    <a:pt x="1161" y="626"/>
                  </a:lnTo>
                  <a:lnTo>
                    <a:pt x="1156" y="638"/>
                  </a:lnTo>
                  <a:lnTo>
                    <a:pt x="1152" y="646"/>
                  </a:lnTo>
                  <a:lnTo>
                    <a:pt x="1149" y="653"/>
                  </a:lnTo>
                  <a:lnTo>
                    <a:pt x="1148" y="654"/>
                  </a:lnTo>
                  <a:lnTo>
                    <a:pt x="1149" y="656"/>
                  </a:lnTo>
                  <a:lnTo>
                    <a:pt x="1153" y="660"/>
                  </a:lnTo>
                  <a:lnTo>
                    <a:pt x="1160" y="667"/>
                  </a:lnTo>
                  <a:lnTo>
                    <a:pt x="1167" y="677"/>
                  </a:lnTo>
                  <a:lnTo>
                    <a:pt x="1174" y="689"/>
                  </a:lnTo>
                  <a:lnTo>
                    <a:pt x="1181" y="702"/>
                  </a:lnTo>
                  <a:lnTo>
                    <a:pt x="1186" y="718"/>
                  </a:lnTo>
                  <a:lnTo>
                    <a:pt x="1190" y="736"/>
                  </a:lnTo>
                  <a:lnTo>
                    <a:pt x="1190" y="755"/>
                  </a:lnTo>
                  <a:lnTo>
                    <a:pt x="1187" y="776"/>
                  </a:lnTo>
                  <a:lnTo>
                    <a:pt x="1179" y="798"/>
                  </a:lnTo>
                  <a:lnTo>
                    <a:pt x="1166" y="821"/>
                  </a:lnTo>
                  <a:lnTo>
                    <a:pt x="1147" y="844"/>
                  </a:lnTo>
                  <a:lnTo>
                    <a:pt x="1148" y="846"/>
                  </a:lnTo>
                  <a:lnTo>
                    <a:pt x="1151" y="853"/>
                  </a:lnTo>
                  <a:lnTo>
                    <a:pt x="1154" y="862"/>
                  </a:lnTo>
                  <a:lnTo>
                    <a:pt x="1159" y="874"/>
                  </a:lnTo>
                  <a:lnTo>
                    <a:pt x="1162" y="890"/>
                  </a:lnTo>
                  <a:lnTo>
                    <a:pt x="1164" y="907"/>
                  </a:lnTo>
                  <a:lnTo>
                    <a:pt x="1164" y="926"/>
                  </a:lnTo>
                  <a:lnTo>
                    <a:pt x="1161" y="946"/>
                  </a:lnTo>
                  <a:lnTo>
                    <a:pt x="1153" y="968"/>
                  </a:lnTo>
                  <a:lnTo>
                    <a:pt x="1141" y="989"/>
                  </a:lnTo>
                  <a:lnTo>
                    <a:pt x="1123" y="1012"/>
                  </a:lnTo>
                  <a:lnTo>
                    <a:pt x="1099" y="1033"/>
                  </a:lnTo>
                  <a:lnTo>
                    <a:pt x="1099" y="1034"/>
                  </a:lnTo>
                  <a:lnTo>
                    <a:pt x="1101" y="1039"/>
                  </a:lnTo>
                  <a:lnTo>
                    <a:pt x="1102" y="1047"/>
                  </a:lnTo>
                  <a:lnTo>
                    <a:pt x="1103" y="1056"/>
                  </a:lnTo>
                  <a:lnTo>
                    <a:pt x="1104" y="1068"/>
                  </a:lnTo>
                  <a:lnTo>
                    <a:pt x="1104" y="1080"/>
                  </a:lnTo>
                  <a:lnTo>
                    <a:pt x="1102" y="1095"/>
                  </a:lnTo>
                  <a:lnTo>
                    <a:pt x="1099" y="1110"/>
                  </a:lnTo>
                  <a:lnTo>
                    <a:pt x="1092" y="1126"/>
                  </a:lnTo>
                  <a:lnTo>
                    <a:pt x="1083" y="1142"/>
                  </a:lnTo>
                  <a:lnTo>
                    <a:pt x="1071" y="1158"/>
                  </a:lnTo>
                  <a:lnTo>
                    <a:pt x="1056" y="1173"/>
                  </a:lnTo>
                  <a:lnTo>
                    <a:pt x="1035" y="1186"/>
                  </a:lnTo>
                  <a:lnTo>
                    <a:pt x="1010" y="1200"/>
                  </a:lnTo>
                  <a:lnTo>
                    <a:pt x="980" y="1211"/>
                  </a:lnTo>
                  <a:lnTo>
                    <a:pt x="944" y="1220"/>
                  </a:lnTo>
                  <a:lnTo>
                    <a:pt x="908" y="1227"/>
                  </a:lnTo>
                  <a:lnTo>
                    <a:pt x="867" y="1230"/>
                  </a:lnTo>
                  <a:lnTo>
                    <a:pt x="824" y="1231"/>
                  </a:lnTo>
                  <a:lnTo>
                    <a:pt x="780" y="1230"/>
                  </a:lnTo>
                  <a:lnTo>
                    <a:pt x="737" y="1227"/>
                  </a:lnTo>
                  <a:lnTo>
                    <a:pt x="679" y="1227"/>
                  </a:lnTo>
                  <a:lnTo>
                    <a:pt x="622" y="1226"/>
                  </a:lnTo>
                  <a:lnTo>
                    <a:pt x="567" y="1223"/>
                  </a:lnTo>
                  <a:lnTo>
                    <a:pt x="517" y="1220"/>
                  </a:lnTo>
                  <a:lnTo>
                    <a:pt x="491" y="1215"/>
                  </a:lnTo>
                  <a:lnTo>
                    <a:pt x="468" y="1205"/>
                  </a:lnTo>
                  <a:lnTo>
                    <a:pt x="445" y="1192"/>
                  </a:lnTo>
                  <a:lnTo>
                    <a:pt x="428" y="1175"/>
                  </a:lnTo>
                  <a:lnTo>
                    <a:pt x="411" y="1156"/>
                  </a:lnTo>
                  <a:lnTo>
                    <a:pt x="396" y="1133"/>
                  </a:lnTo>
                  <a:lnTo>
                    <a:pt x="385" y="1110"/>
                  </a:lnTo>
                  <a:lnTo>
                    <a:pt x="374" y="1086"/>
                  </a:lnTo>
                  <a:lnTo>
                    <a:pt x="366" y="1060"/>
                  </a:lnTo>
                  <a:lnTo>
                    <a:pt x="358" y="1035"/>
                  </a:lnTo>
                  <a:lnTo>
                    <a:pt x="353" y="1009"/>
                  </a:lnTo>
                  <a:lnTo>
                    <a:pt x="348" y="985"/>
                  </a:lnTo>
                  <a:lnTo>
                    <a:pt x="345" y="962"/>
                  </a:lnTo>
                  <a:lnTo>
                    <a:pt x="343" y="941"/>
                  </a:lnTo>
                  <a:lnTo>
                    <a:pt x="340" y="922"/>
                  </a:lnTo>
                  <a:lnTo>
                    <a:pt x="339" y="906"/>
                  </a:lnTo>
                  <a:lnTo>
                    <a:pt x="339" y="893"/>
                  </a:lnTo>
                  <a:lnTo>
                    <a:pt x="338" y="886"/>
                  </a:lnTo>
                  <a:lnTo>
                    <a:pt x="338" y="881"/>
                  </a:lnTo>
                  <a:lnTo>
                    <a:pt x="338" y="1140"/>
                  </a:lnTo>
                  <a:lnTo>
                    <a:pt x="337" y="1162"/>
                  </a:lnTo>
                  <a:lnTo>
                    <a:pt x="335" y="1180"/>
                  </a:lnTo>
                  <a:lnTo>
                    <a:pt x="331" y="1195"/>
                  </a:lnTo>
                  <a:lnTo>
                    <a:pt x="326" y="1205"/>
                  </a:lnTo>
                  <a:lnTo>
                    <a:pt x="322" y="1214"/>
                  </a:lnTo>
                  <a:lnTo>
                    <a:pt x="317" y="1218"/>
                  </a:lnTo>
                  <a:lnTo>
                    <a:pt x="315" y="1221"/>
                  </a:lnTo>
                  <a:lnTo>
                    <a:pt x="297" y="1231"/>
                  </a:lnTo>
                  <a:lnTo>
                    <a:pt x="278" y="1237"/>
                  </a:lnTo>
                  <a:lnTo>
                    <a:pt x="257" y="1239"/>
                  </a:lnTo>
                  <a:lnTo>
                    <a:pt x="103" y="1239"/>
                  </a:lnTo>
                  <a:lnTo>
                    <a:pt x="80" y="1236"/>
                  </a:lnTo>
                  <a:lnTo>
                    <a:pt x="58" y="1229"/>
                  </a:lnTo>
                  <a:lnTo>
                    <a:pt x="39" y="1216"/>
                  </a:lnTo>
                  <a:lnTo>
                    <a:pt x="23" y="1200"/>
                  </a:lnTo>
                  <a:lnTo>
                    <a:pt x="11" y="1181"/>
                  </a:lnTo>
                  <a:lnTo>
                    <a:pt x="3" y="1159"/>
                  </a:lnTo>
                  <a:lnTo>
                    <a:pt x="0" y="1136"/>
                  </a:lnTo>
                  <a:lnTo>
                    <a:pt x="0" y="719"/>
                  </a:lnTo>
                  <a:lnTo>
                    <a:pt x="3" y="696"/>
                  </a:lnTo>
                  <a:lnTo>
                    <a:pt x="11" y="674"/>
                  </a:lnTo>
                  <a:lnTo>
                    <a:pt x="22" y="655"/>
                  </a:lnTo>
                  <a:lnTo>
                    <a:pt x="39" y="639"/>
                  </a:lnTo>
                  <a:lnTo>
                    <a:pt x="58" y="626"/>
                  </a:lnTo>
                  <a:lnTo>
                    <a:pt x="80" y="619"/>
                  </a:lnTo>
                  <a:lnTo>
                    <a:pt x="103" y="616"/>
                  </a:lnTo>
                  <a:lnTo>
                    <a:pt x="257" y="616"/>
                  </a:lnTo>
                  <a:lnTo>
                    <a:pt x="283" y="619"/>
                  </a:lnTo>
                  <a:lnTo>
                    <a:pt x="305" y="627"/>
                  </a:lnTo>
                  <a:lnTo>
                    <a:pt x="325" y="641"/>
                  </a:lnTo>
                  <a:lnTo>
                    <a:pt x="333" y="620"/>
                  </a:lnTo>
                  <a:lnTo>
                    <a:pt x="345" y="596"/>
                  </a:lnTo>
                  <a:lnTo>
                    <a:pt x="360" y="571"/>
                  </a:lnTo>
                  <a:lnTo>
                    <a:pt x="380" y="546"/>
                  </a:lnTo>
                  <a:lnTo>
                    <a:pt x="399" y="529"/>
                  </a:lnTo>
                  <a:lnTo>
                    <a:pt x="419" y="509"/>
                  </a:lnTo>
                  <a:lnTo>
                    <a:pt x="438" y="484"/>
                  </a:lnTo>
                  <a:lnTo>
                    <a:pt x="457" y="457"/>
                  </a:lnTo>
                  <a:lnTo>
                    <a:pt x="475" y="427"/>
                  </a:lnTo>
                  <a:lnTo>
                    <a:pt x="493" y="396"/>
                  </a:lnTo>
                  <a:lnTo>
                    <a:pt x="510" y="365"/>
                  </a:lnTo>
                  <a:lnTo>
                    <a:pt x="526" y="333"/>
                  </a:lnTo>
                  <a:lnTo>
                    <a:pt x="541" y="301"/>
                  </a:lnTo>
                  <a:lnTo>
                    <a:pt x="556" y="269"/>
                  </a:lnTo>
                  <a:lnTo>
                    <a:pt x="568" y="240"/>
                  </a:lnTo>
                  <a:lnTo>
                    <a:pt x="581" y="212"/>
                  </a:lnTo>
                  <a:lnTo>
                    <a:pt x="590" y="187"/>
                  </a:lnTo>
                  <a:lnTo>
                    <a:pt x="600" y="165"/>
                  </a:lnTo>
                  <a:lnTo>
                    <a:pt x="606" y="147"/>
                  </a:lnTo>
                  <a:lnTo>
                    <a:pt x="611" y="134"/>
                  </a:lnTo>
                  <a:lnTo>
                    <a:pt x="615" y="125"/>
                  </a:lnTo>
                  <a:lnTo>
                    <a:pt x="616" y="122"/>
                  </a:lnTo>
                  <a:lnTo>
                    <a:pt x="616" y="120"/>
                  </a:lnTo>
                  <a:lnTo>
                    <a:pt x="615" y="112"/>
                  </a:lnTo>
                  <a:lnTo>
                    <a:pt x="613" y="103"/>
                  </a:lnTo>
                  <a:lnTo>
                    <a:pt x="613" y="90"/>
                  </a:lnTo>
                  <a:lnTo>
                    <a:pt x="612" y="76"/>
                  </a:lnTo>
                  <a:lnTo>
                    <a:pt x="613" y="62"/>
                  </a:lnTo>
                  <a:lnTo>
                    <a:pt x="616" y="46"/>
                  </a:lnTo>
                  <a:lnTo>
                    <a:pt x="619" y="32"/>
                  </a:lnTo>
                  <a:lnTo>
                    <a:pt x="623" y="19"/>
                  </a:lnTo>
                  <a:lnTo>
                    <a:pt x="631" y="10"/>
                  </a:lnTo>
                  <a:lnTo>
                    <a:pt x="641" y="2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C1259D2-F841-4F83-9C42-8B15A1410622}"/>
              </a:ext>
            </a:extLst>
          </p:cNvPr>
          <p:cNvSpPr txBox="1"/>
          <p:nvPr/>
        </p:nvSpPr>
        <p:spPr>
          <a:xfrm>
            <a:off x="1339022" y="2402530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81313A-93C6-436B-BB7C-3410D4FA061C}"/>
              </a:ext>
            </a:extLst>
          </p:cNvPr>
          <p:cNvSpPr txBox="1"/>
          <p:nvPr/>
        </p:nvSpPr>
        <p:spPr>
          <a:xfrm>
            <a:off x="6409991" y="2411495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5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70" name="Rounded Rectangle 6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560449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92B7FFB4-163C-455F-B48D-09CE21B305AC}"/>
              </a:ext>
            </a:extLst>
          </p:cNvPr>
          <p:cNvSpPr/>
          <p:nvPr/>
        </p:nvSpPr>
        <p:spPr>
          <a:xfrm>
            <a:off x="1617640" y="3706411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4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54%</a:t>
            </a:r>
            <a:endParaRPr lang="en-US" sz="2400" b="1" dirty="0">
              <a:solidFill>
                <a:schemeClr val="accent4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5499" y="2559853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75500" y="3042997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691106" y="2575934"/>
            <a:ext cx="792941" cy="792941"/>
            <a:chOff x="912987" y="3985306"/>
            <a:chExt cx="1332461" cy="1332461"/>
          </a:xfrm>
          <a:solidFill>
            <a:schemeClr val="accent4"/>
          </a:solidFill>
        </p:grpSpPr>
        <p:sp>
          <p:nvSpPr>
            <p:cNvPr id="43" name="Oval 42"/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61" name="Freeform 360"/>
          <p:cNvSpPr>
            <a:spLocks noEditPoints="1"/>
          </p:cNvSpPr>
          <p:nvPr/>
        </p:nvSpPr>
        <p:spPr bwMode="auto">
          <a:xfrm>
            <a:off x="6999145" y="2894801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637" y="2268315"/>
            <a:ext cx="4092734" cy="3429078"/>
            <a:chOff x="6046321" y="3232631"/>
            <a:chExt cx="7384397" cy="6186982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592784" y="3968392"/>
              <a:ext cx="2837934" cy="3662314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046321" y="3968392"/>
              <a:ext cx="2842056" cy="3662314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033080" y="4075561"/>
              <a:ext cx="3408817" cy="5344052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202515" y="3232631"/>
              <a:ext cx="5119409" cy="1193291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9467286" y="3535141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9467286" y="8418422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501D4130-1D21-4649-9B7D-7C21C3B54143}"/>
              </a:ext>
            </a:extLst>
          </p:cNvPr>
          <p:cNvSpPr/>
          <p:nvPr/>
        </p:nvSpPr>
        <p:spPr>
          <a:xfrm>
            <a:off x="7675499" y="4097362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911AB6-CC64-4A0E-A0D1-530B4A77895C}"/>
              </a:ext>
            </a:extLst>
          </p:cNvPr>
          <p:cNvSpPr/>
          <p:nvPr/>
        </p:nvSpPr>
        <p:spPr>
          <a:xfrm>
            <a:off x="7675500" y="4580506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185E61-83EF-46E7-9809-9F3451FE112E}"/>
              </a:ext>
            </a:extLst>
          </p:cNvPr>
          <p:cNvGrpSpPr/>
          <p:nvPr/>
        </p:nvGrpSpPr>
        <p:grpSpPr>
          <a:xfrm>
            <a:off x="6691106" y="4113443"/>
            <a:ext cx="792941" cy="792941"/>
            <a:chOff x="912987" y="3985306"/>
            <a:chExt cx="1332461" cy="1332461"/>
          </a:xfrm>
          <a:solidFill>
            <a:schemeClr val="accent2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DFCA19-2E1C-460D-9B44-ADE7BF196068}"/>
                </a:ext>
              </a:extLst>
            </p:cNvPr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EF5A5D2-4397-4E48-8095-670A5CEBA1F1}"/>
                </a:ext>
              </a:extLst>
            </p:cNvPr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F496BF5-9C24-43DB-A7B0-44A07DB9D7BD}"/>
                </a:ext>
              </a:extLst>
            </p:cNvPr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71" name="Freeform 360">
            <a:extLst>
              <a:ext uri="{FF2B5EF4-FFF2-40B4-BE49-F238E27FC236}">
                <a16:creationId xmlns:a16="http://schemas.microsoft.com/office/drawing/2014/main" id="{E24C0D24-ED3E-40D6-ADBF-174BB55B8D46}"/>
              </a:ext>
            </a:extLst>
          </p:cNvPr>
          <p:cNvSpPr>
            <a:spLocks noEditPoints="1"/>
          </p:cNvSpPr>
          <p:nvPr/>
        </p:nvSpPr>
        <p:spPr bwMode="auto">
          <a:xfrm>
            <a:off x="6999145" y="4432310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9907FF-A42C-4177-B4E4-215EEC9D26E6}"/>
              </a:ext>
            </a:extLst>
          </p:cNvPr>
          <p:cNvSpPr/>
          <p:nvPr/>
        </p:nvSpPr>
        <p:spPr>
          <a:xfrm>
            <a:off x="4114218" y="3664299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2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23%</a:t>
            </a:r>
            <a:endParaRPr lang="en-US" sz="2400" b="1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6" name="TextBox 2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4" name="Round Same Side Corner Rectangle 33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6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1" name="Rounded Rectangle 40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8" name="Round Same Side Corner Rectangle 4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2" name="Round Same Side Corner Rectangle 5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1368299"/>
      </p:ext>
    </p:extLst>
  </p:cSld>
  <p:clrMapOvr>
    <a:masterClrMapping/>
  </p:clrMapOvr>
  <p:transition spd="slow" advClick="0" advTm="3000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ADC3122-84E1-4ECA-881A-8E9EDBDF68B4}"/>
              </a:ext>
            </a:extLst>
          </p:cNvPr>
          <p:cNvSpPr txBox="1"/>
          <p:nvPr/>
        </p:nvSpPr>
        <p:spPr>
          <a:xfrm>
            <a:off x="1173312" y="4289758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3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6760E-8144-485E-9809-AE58DD0E877B}"/>
              </a:ext>
            </a:extLst>
          </p:cNvPr>
          <p:cNvSpPr txBox="1"/>
          <p:nvPr/>
        </p:nvSpPr>
        <p:spPr>
          <a:xfrm>
            <a:off x="1316851" y="1657550"/>
            <a:ext cx="965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1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A4FDE8-16B3-4A3C-8E66-2FBB7C2A7DA0}"/>
              </a:ext>
            </a:extLst>
          </p:cNvPr>
          <p:cNvSpPr txBox="1"/>
          <p:nvPr/>
        </p:nvSpPr>
        <p:spPr>
          <a:xfrm>
            <a:off x="1157357" y="2944954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2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AA6E34-FF00-4FEA-9C6A-5DB0B7052D13}"/>
              </a:ext>
            </a:extLst>
          </p:cNvPr>
          <p:cNvSpPr/>
          <p:nvPr/>
        </p:nvSpPr>
        <p:spPr>
          <a:xfrm>
            <a:off x="2103516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62EDA16-F8E2-41BC-BAA5-7C95082AD6BA}"/>
              </a:ext>
            </a:extLst>
          </p:cNvPr>
          <p:cNvSpPr/>
          <p:nvPr/>
        </p:nvSpPr>
        <p:spPr>
          <a:xfrm>
            <a:off x="2103513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EB1CB0C-D5B8-417E-A8CA-264036CB3358}"/>
              </a:ext>
            </a:extLst>
          </p:cNvPr>
          <p:cNvSpPr/>
          <p:nvPr/>
        </p:nvSpPr>
        <p:spPr>
          <a:xfrm>
            <a:off x="2103510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33" name="Group 556">
            <a:extLst>
              <a:ext uri="{FF2B5EF4-FFF2-40B4-BE49-F238E27FC236}">
                <a16:creationId xmlns:a16="http://schemas.microsoft.com/office/drawing/2014/main" id="{5AA2EE45-80D8-4456-A093-9D3E99321E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27279" y="2439082"/>
            <a:ext cx="314033" cy="276882"/>
            <a:chOff x="-145" y="1651"/>
            <a:chExt cx="2054" cy="1811"/>
          </a:xfrm>
          <a:solidFill>
            <a:schemeClr val="bg1"/>
          </a:solidFill>
        </p:grpSpPr>
        <p:sp>
          <p:nvSpPr>
            <p:cNvPr id="56" name="Freeform 558">
              <a:extLst>
                <a:ext uri="{FF2B5EF4-FFF2-40B4-BE49-F238E27FC236}">
                  <a16:creationId xmlns:a16="http://schemas.microsoft.com/office/drawing/2014/main" id="{C1F51DB5-9705-434A-8446-96B1C4D2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559">
              <a:extLst>
                <a:ext uri="{FF2B5EF4-FFF2-40B4-BE49-F238E27FC236}">
                  <a16:creationId xmlns:a16="http://schemas.microsoft.com/office/drawing/2014/main" id="{DB13E356-1C4D-44E0-B4C1-8242407E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560">
              <a:extLst>
                <a:ext uri="{FF2B5EF4-FFF2-40B4-BE49-F238E27FC236}">
                  <a16:creationId xmlns:a16="http://schemas.microsoft.com/office/drawing/2014/main" id="{0F21E488-F6BA-4627-84F8-498489BD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9" name="Freeform 561">
              <a:extLst>
                <a:ext uri="{FF2B5EF4-FFF2-40B4-BE49-F238E27FC236}">
                  <a16:creationId xmlns:a16="http://schemas.microsoft.com/office/drawing/2014/main" id="{8AA647D2-5027-4A96-91A6-71AA3A396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Freeform 562">
              <a:extLst>
                <a:ext uri="{FF2B5EF4-FFF2-40B4-BE49-F238E27FC236}">
                  <a16:creationId xmlns:a16="http://schemas.microsoft.com/office/drawing/2014/main" id="{40706081-56C5-4528-9E7E-0FE36586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563">
              <a:extLst>
                <a:ext uri="{FF2B5EF4-FFF2-40B4-BE49-F238E27FC236}">
                  <a16:creationId xmlns:a16="http://schemas.microsoft.com/office/drawing/2014/main" id="{D357F0FB-ABD1-4BDF-BC4D-18B6C430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2EB9867A-2473-451C-AE26-74794474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565">
              <a:extLst>
                <a:ext uri="{FF2B5EF4-FFF2-40B4-BE49-F238E27FC236}">
                  <a16:creationId xmlns:a16="http://schemas.microsoft.com/office/drawing/2014/main" id="{F7F36BE0-9DEE-40C4-8183-0B6C5AA9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5520B185-8468-45E5-9D11-4431D9260FF8}"/>
              </a:ext>
            </a:extLst>
          </p:cNvPr>
          <p:cNvSpPr/>
          <p:nvPr/>
        </p:nvSpPr>
        <p:spPr>
          <a:xfrm>
            <a:off x="3226634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89146D2-DE85-436F-BC10-CF3C1E6A1B10}"/>
              </a:ext>
            </a:extLst>
          </p:cNvPr>
          <p:cNvSpPr/>
          <p:nvPr/>
        </p:nvSpPr>
        <p:spPr>
          <a:xfrm>
            <a:off x="3225270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87CF1D3-D596-49E3-8CE5-B8680186DF3E}"/>
              </a:ext>
            </a:extLst>
          </p:cNvPr>
          <p:cNvSpPr/>
          <p:nvPr/>
        </p:nvSpPr>
        <p:spPr>
          <a:xfrm>
            <a:off x="3227316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0D61E17-9FBE-4088-93BA-9A438B5D9B75}"/>
              </a:ext>
            </a:extLst>
          </p:cNvPr>
          <p:cNvSpPr/>
          <p:nvPr/>
        </p:nvSpPr>
        <p:spPr>
          <a:xfrm>
            <a:off x="3225952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C4C515E-0E19-444C-889D-45BE0FF4421C}"/>
              </a:ext>
            </a:extLst>
          </p:cNvPr>
          <p:cNvSpPr/>
          <p:nvPr/>
        </p:nvSpPr>
        <p:spPr>
          <a:xfrm>
            <a:off x="3226634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2D27281-3248-41FE-95CA-F0420B3103D6}"/>
              </a:ext>
            </a:extLst>
          </p:cNvPr>
          <p:cNvSpPr/>
          <p:nvPr/>
        </p:nvSpPr>
        <p:spPr>
          <a:xfrm>
            <a:off x="3225270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0D2F5EE-FF56-42FB-9376-C80AF87FE89F}"/>
              </a:ext>
            </a:extLst>
          </p:cNvPr>
          <p:cNvSpPr txBox="1"/>
          <p:nvPr/>
        </p:nvSpPr>
        <p:spPr>
          <a:xfrm>
            <a:off x="6186421" y="4289758"/>
            <a:ext cx="1305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6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973EFB-EACF-4D53-BC97-ABA213E9B228}"/>
              </a:ext>
            </a:extLst>
          </p:cNvPr>
          <p:cNvSpPr txBox="1"/>
          <p:nvPr/>
        </p:nvSpPr>
        <p:spPr>
          <a:xfrm>
            <a:off x="6191300" y="1657550"/>
            <a:ext cx="128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4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B7C4CF-7A18-475B-9729-EF02528BD3C2}"/>
              </a:ext>
            </a:extLst>
          </p:cNvPr>
          <p:cNvSpPr txBox="1"/>
          <p:nvPr/>
        </p:nvSpPr>
        <p:spPr>
          <a:xfrm>
            <a:off x="6176878" y="2944954"/>
            <a:ext cx="1292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5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B7471E2-F7A7-4541-84D1-5DA534DBA8AA}"/>
              </a:ext>
            </a:extLst>
          </p:cNvPr>
          <p:cNvSpPr/>
          <p:nvPr/>
        </p:nvSpPr>
        <p:spPr>
          <a:xfrm>
            <a:off x="7135861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16F21B7-AE3E-4DBB-AD66-CD509FCB1525}"/>
              </a:ext>
            </a:extLst>
          </p:cNvPr>
          <p:cNvSpPr/>
          <p:nvPr/>
        </p:nvSpPr>
        <p:spPr>
          <a:xfrm>
            <a:off x="7135858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E15436B-F081-4C4F-BE2D-90690BDC7F97}"/>
              </a:ext>
            </a:extLst>
          </p:cNvPr>
          <p:cNvSpPr/>
          <p:nvPr/>
        </p:nvSpPr>
        <p:spPr>
          <a:xfrm>
            <a:off x="7135855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F84D1FD-C940-4EEC-8E47-E56BF21CF3CF}"/>
              </a:ext>
            </a:extLst>
          </p:cNvPr>
          <p:cNvSpPr/>
          <p:nvPr/>
        </p:nvSpPr>
        <p:spPr>
          <a:xfrm>
            <a:off x="8258979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99477F8-C4B7-4738-B4FF-221582E350C5}"/>
              </a:ext>
            </a:extLst>
          </p:cNvPr>
          <p:cNvSpPr/>
          <p:nvPr/>
        </p:nvSpPr>
        <p:spPr>
          <a:xfrm>
            <a:off x="8257615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894F12C-7E82-44B1-AF21-D38C6CDC05BB}"/>
              </a:ext>
            </a:extLst>
          </p:cNvPr>
          <p:cNvSpPr/>
          <p:nvPr/>
        </p:nvSpPr>
        <p:spPr>
          <a:xfrm>
            <a:off x="8259661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761C791-D476-4577-8212-5E62321D701C}"/>
              </a:ext>
            </a:extLst>
          </p:cNvPr>
          <p:cNvSpPr/>
          <p:nvPr/>
        </p:nvSpPr>
        <p:spPr>
          <a:xfrm>
            <a:off x="8258297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5B1246E-47EE-4DE2-8C80-4804D9A79E39}"/>
              </a:ext>
            </a:extLst>
          </p:cNvPr>
          <p:cNvSpPr/>
          <p:nvPr/>
        </p:nvSpPr>
        <p:spPr>
          <a:xfrm>
            <a:off x="8258979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5B7575A-5B44-43D3-AA4A-D0C99B980C1C}"/>
              </a:ext>
            </a:extLst>
          </p:cNvPr>
          <p:cNvSpPr/>
          <p:nvPr/>
        </p:nvSpPr>
        <p:spPr>
          <a:xfrm>
            <a:off x="8257615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grpSp>
        <p:nvGrpSpPr>
          <p:cNvPr id="35" name="Group 1"/>
          <p:cNvGrpSpPr>
            <a:grpSpLocks/>
          </p:cNvGrpSpPr>
          <p:nvPr/>
        </p:nvGrpSpPr>
        <p:grpSpPr bwMode="auto">
          <a:xfrm>
            <a:off x="2362132" y="5044434"/>
            <a:ext cx="226898" cy="223433"/>
            <a:chOff x="7197121" y="8332916"/>
            <a:chExt cx="553830" cy="543285"/>
          </a:xfrm>
          <a:solidFill>
            <a:schemeClr val="bg1"/>
          </a:solidFill>
        </p:grpSpPr>
        <p:sp>
          <p:nvSpPr>
            <p:cNvPr id="36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7367986" y="2413661"/>
            <a:ext cx="218238" cy="218238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405948" y="3736368"/>
            <a:ext cx="157616" cy="244219"/>
            <a:chOff x="4677840" y="2416298"/>
            <a:chExt cx="157616" cy="244219"/>
          </a:xfrm>
          <a:solidFill>
            <a:schemeClr val="bg1"/>
          </a:solidFill>
        </p:grpSpPr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4677840" y="2506364"/>
              <a:ext cx="157616" cy="154153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4721140" y="2506364"/>
              <a:ext cx="69282" cy="58890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721140" y="2416298"/>
              <a:ext cx="69282" cy="72746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43" name="Freeform 117"/>
          <p:cNvSpPr>
            <a:spLocks noChangeArrowheads="1"/>
          </p:cNvSpPr>
          <p:nvPr/>
        </p:nvSpPr>
        <p:spPr bwMode="auto">
          <a:xfrm>
            <a:off x="2329878" y="3758807"/>
            <a:ext cx="226898" cy="209578"/>
          </a:xfrm>
          <a:custGeom>
            <a:avLst/>
            <a:gdLst>
              <a:gd name="T0" fmla="*/ 119736 w 462"/>
              <a:gd name="T1" fmla="*/ 0 h 427"/>
              <a:gd name="T2" fmla="*/ 119736 w 462"/>
              <a:gd name="T3" fmla="*/ 0 h 427"/>
              <a:gd name="T4" fmla="*/ 119736 w 462"/>
              <a:gd name="T5" fmla="*/ 0 h 427"/>
              <a:gd name="T6" fmla="*/ 31960 w 462"/>
              <a:gd name="T7" fmla="*/ 35988 h 427"/>
              <a:gd name="T8" fmla="*/ 36011 w 462"/>
              <a:gd name="T9" fmla="*/ 64329 h 427"/>
              <a:gd name="T10" fmla="*/ 0 w 462"/>
              <a:gd name="T11" fmla="*/ 107965 h 427"/>
              <a:gd name="T12" fmla="*/ 51765 w 462"/>
              <a:gd name="T13" fmla="*/ 143504 h 427"/>
              <a:gd name="T14" fmla="*/ 103981 w 462"/>
              <a:gd name="T15" fmla="*/ 119661 h 427"/>
              <a:gd name="T16" fmla="*/ 103981 w 462"/>
              <a:gd name="T17" fmla="*/ 112014 h 427"/>
              <a:gd name="T18" fmla="*/ 119736 w 462"/>
              <a:gd name="T19" fmla="*/ 95819 h 427"/>
              <a:gd name="T20" fmla="*/ 135941 w 462"/>
              <a:gd name="T21" fmla="*/ 112014 h 427"/>
              <a:gd name="T22" fmla="*/ 119736 w 462"/>
              <a:gd name="T23" fmla="*/ 127759 h 427"/>
              <a:gd name="T24" fmla="*/ 51765 w 462"/>
              <a:gd name="T25" fmla="*/ 159698 h 427"/>
              <a:gd name="T26" fmla="*/ 51765 w 462"/>
              <a:gd name="T27" fmla="*/ 167346 h 427"/>
              <a:gd name="T28" fmla="*/ 119736 w 462"/>
              <a:gd name="T29" fmla="*/ 191638 h 427"/>
              <a:gd name="T30" fmla="*/ 119736 w 462"/>
              <a:gd name="T31" fmla="*/ 191638 h 427"/>
              <a:gd name="T32" fmla="*/ 183655 w 462"/>
              <a:gd name="T33" fmla="*/ 167346 h 427"/>
              <a:gd name="T34" fmla="*/ 203911 w 462"/>
              <a:gd name="T35" fmla="*/ 35988 h 427"/>
              <a:gd name="T36" fmla="*/ 119736 w 462"/>
              <a:gd name="T37" fmla="*/ 0 h 427"/>
              <a:gd name="T38" fmla="*/ 16205 w 462"/>
              <a:gd name="T39" fmla="*/ 103916 h 427"/>
              <a:gd name="T40" fmla="*/ 16205 w 462"/>
              <a:gd name="T41" fmla="*/ 103916 h 427"/>
              <a:gd name="T42" fmla="*/ 40062 w 462"/>
              <a:gd name="T43" fmla="*/ 80074 h 427"/>
              <a:gd name="T44" fmla="*/ 47714 w 462"/>
              <a:gd name="T45" fmla="*/ 127759 h 427"/>
              <a:gd name="T46" fmla="*/ 16205 w 462"/>
              <a:gd name="T47" fmla="*/ 103916 h 427"/>
              <a:gd name="T48" fmla="*/ 119736 w 462"/>
              <a:gd name="T49" fmla="*/ 59831 h 427"/>
              <a:gd name="T50" fmla="*/ 119736 w 462"/>
              <a:gd name="T51" fmla="*/ 59831 h 427"/>
              <a:gd name="T52" fmla="*/ 47714 w 462"/>
              <a:gd name="T53" fmla="*/ 35988 h 427"/>
              <a:gd name="T54" fmla="*/ 119736 w 462"/>
              <a:gd name="T55" fmla="*/ 16195 h 427"/>
              <a:gd name="T56" fmla="*/ 187256 w 462"/>
              <a:gd name="T57" fmla="*/ 35988 h 427"/>
              <a:gd name="T58" fmla="*/ 119736 w 462"/>
              <a:gd name="T59" fmla="*/ 5983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4" name="Freeform 118"/>
          <p:cNvSpPr>
            <a:spLocks noChangeArrowheads="1"/>
          </p:cNvSpPr>
          <p:nvPr/>
        </p:nvSpPr>
        <p:spPr bwMode="auto">
          <a:xfrm>
            <a:off x="7377459" y="5080190"/>
            <a:ext cx="200917" cy="214774"/>
          </a:xfrm>
          <a:custGeom>
            <a:avLst/>
            <a:gdLst>
              <a:gd name="T0" fmla="*/ 115713 w 409"/>
              <a:gd name="T1" fmla="*/ 184208 h 436"/>
              <a:gd name="T2" fmla="*/ 115713 w 409"/>
              <a:gd name="T3" fmla="*/ 184208 h 436"/>
              <a:gd name="T4" fmla="*/ 123817 w 409"/>
              <a:gd name="T5" fmla="*/ 192335 h 436"/>
              <a:gd name="T6" fmla="*/ 167491 w 409"/>
              <a:gd name="T7" fmla="*/ 196399 h 436"/>
              <a:gd name="T8" fmla="*/ 176046 w 409"/>
              <a:gd name="T9" fmla="*/ 188272 h 436"/>
              <a:gd name="T10" fmla="*/ 176046 w 409"/>
              <a:gd name="T11" fmla="*/ 152152 h 436"/>
              <a:gd name="T12" fmla="*/ 119765 w 409"/>
              <a:gd name="T13" fmla="*/ 148089 h 436"/>
              <a:gd name="T14" fmla="*/ 115713 w 409"/>
              <a:gd name="T15" fmla="*/ 184208 h 436"/>
              <a:gd name="T16" fmla="*/ 8104 w 409"/>
              <a:gd name="T17" fmla="*/ 152152 h 436"/>
              <a:gd name="T18" fmla="*/ 8104 w 409"/>
              <a:gd name="T19" fmla="*/ 152152 h 436"/>
              <a:gd name="T20" fmla="*/ 8104 w 409"/>
              <a:gd name="T21" fmla="*/ 188272 h 436"/>
              <a:gd name="T22" fmla="*/ 15759 w 409"/>
              <a:gd name="T23" fmla="*/ 196399 h 436"/>
              <a:gd name="T24" fmla="*/ 59883 w 409"/>
              <a:gd name="T25" fmla="*/ 192335 h 436"/>
              <a:gd name="T26" fmla="*/ 67987 w 409"/>
              <a:gd name="T27" fmla="*/ 184208 h 436"/>
              <a:gd name="T28" fmla="*/ 63935 w 409"/>
              <a:gd name="T29" fmla="*/ 148089 h 436"/>
              <a:gd name="T30" fmla="*/ 8104 w 409"/>
              <a:gd name="T31" fmla="*/ 152152 h 436"/>
              <a:gd name="T32" fmla="*/ 0 w 409"/>
              <a:gd name="T33" fmla="*/ 92556 h 436"/>
              <a:gd name="T34" fmla="*/ 0 w 409"/>
              <a:gd name="T35" fmla="*/ 92556 h 436"/>
              <a:gd name="T36" fmla="*/ 4052 w 409"/>
              <a:gd name="T37" fmla="*/ 132287 h 436"/>
              <a:gd name="T38" fmla="*/ 59883 w 409"/>
              <a:gd name="T39" fmla="*/ 124160 h 436"/>
              <a:gd name="T40" fmla="*/ 59883 w 409"/>
              <a:gd name="T41" fmla="*/ 88492 h 436"/>
              <a:gd name="T42" fmla="*/ 59883 w 409"/>
              <a:gd name="T43" fmla="*/ 84429 h 436"/>
              <a:gd name="T44" fmla="*/ 91850 w 409"/>
              <a:gd name="T45" fmla="*/ 52373 h 436"/>
              <a:gd name="T46" fmla="*/ 123817 w 409"/>
              <a:gd name="T47" fmla="*/ 84429 h 436"/>
              <a:gd name="T48" fmla="*/ 123817 w 409"/>
              <a:gd name="T49" fmla="*/ 88492 h 436"/>
              <a:gd name="T50" fmla="*/ 119765 w 409"/>
              <a:gd name="T51" fmla="*/ 124160 h 436"/>
              <a:gd name="T52" fmla="*/ 179648 w 409"/>
              <a:gd name="T53" fmla="*/ 132287 h 436"/>
              <a:gd name="T54" fmla="*/ 183700 w 409"/>
              <a:gd name="T55" fmla="*/ 92556 h 436"/>
              <a:gd name="T56" fmla="*/ 183700 w 409"/>
              <a:gd name="T57" fmla="*/ 84429 h 436"/>
              <a:gd name="T58" fmla="*/ 91850 w 409"/>
              <a:gd name="T59" fmla="*/ 0 h 436"/>
              <a:gd name="T60" fmla="*/ 0 w 409"/>
              <a:gd name="T61" fmla="*/ 84429 h 436"/>
              <a:gd name="T62" fmla="*/ 0 w 409"/>
              <a:gd name="T63" fmla="*/ 92556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6" name="TextBox 4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2" name="Round Same Side Corner Rectangle 5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5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7" name="Rounded Rectangle 6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0" name="Round Same Side Corner Rectangle 69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8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0732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6370" y="1622118"/>
            <a:ext cx="418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TWO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CONDITION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3235537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6371" y="2873936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First Main Picture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450511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371" y="414351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 Main Pictures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25016-F62A-4BA5-87D6-D4701D40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119AC2-694B-4E2F-96BF-76E3463DE4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190221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FCF45-0725-48DE-90F1-A0BC2DEE53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70634" y="2624369"/>
            <a:ext cx="6850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END OF SLIDE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14716727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02169" y="880452"/>
            <a:ext cx="447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PRODUCTION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02169" y="1666099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756421" y="1389100"/>
            <a:ext cx="40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56421" y="102749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of </a:t>
            </a:r>
            <a:r>
              <a:rPr lang="en-US" sz="1400" b="1" dirty="0" err="1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Musics</a:t>
            </a:r>
            <a:endParaRPr lang="en-US" sz="1400" b="1" dirty="0">
              <a:solidFill>
                <a:schemeClr val="accent4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02BC2-742B-4934-93DD-204117DC2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E35ACF-3AD6-4D6D-97D4-4C73BA2B26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2E838F-AB8D-4AE5-AD55-867E5160D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476226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74848" y="1031684"/>
            <a:ext cx="6833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 THE AIR</a:t>
            </a:r>
          </a:p>
        </p:txBody>
      </p:sp>
      <p:sp>
        <p:nvSpPr>
          <p:cNvPr id="40" name="Oval 39"/>
          <p:cNvSpPr/>
          <p:nvPr/>
        </p:nvSpPr>
        <p:spPr>
          <a:xfrm>
            <a:off x="8379311" y="2564428"/>
            <a:ext cx="2840820" cy="284082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71869" y="2564428"/>
            <a:ext cx="2840820" cy="28408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18306" y="4028404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004553" y="3593641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 Songs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91783" y="2953187"/>
            <a:ext cx="615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28532" y="4060782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69277" y="362601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Fact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44489" y="2985565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6FB09-2A7D-40B2-8394-2782FEEB0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46312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5976" y="197932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325976" y="159263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5976" y="443613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25976" y="4049443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095" y="1425982"/>
            <a:ext cx="448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LOCAL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ARTISTS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2296921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9095" y="329813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9095" y="3653511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460" y="3302094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68460" y="3657469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4739195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8DD4F-C91C-487B-8C52-925793935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2AC0DD-DDC6-42BD-A643-77F4D1E424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437326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903359" y="1227543"/>
            <a:ext cx="4108824" cy="4263886"/>
          </a:xfrm>
          <a:prstGeom prst="roundRect">
            <a:avLst>
              <a:gd name="adj" fmla="val 949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186664" y="2664976"/>
            <a:ext cx="3818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>
                    <a:lumMod val="85000"/>
                    <a:alpha val="34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45367" y="1810104"/>
            <a:ext cx="332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SAXON</a:t>
            </a:r>
            <a:r>
              <a:rPr lang="en-US" sz="2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5368" y="2681043"/>
            <a:ext cx="302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02993" y="3922223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02993" y="3922223"/>
            <a:ext cx="1720381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45367" y="361353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Skill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502993" y="4782345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502994" y="4782345"/>
            <a:ext cx="1215050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45367" y="447366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Secondary Skill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75438" y="3831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75 %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75391" y="4691717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40 %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E0CD8-BA6F-423B-9905-8689FB428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35304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47E461-C000-40AB-A76D-B33DB94C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7845" y="1005400"/>
            <a:ext cx="475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NEW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01282" y="2054566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95961" y="1003159"/>
            <a:ext cx="4108824" cy="236765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431" y="1790946"/>
            <a:ext cx="1638300" cy="373680"/>
            <a:chOff x="2431510" y="2425256"/>
            <a:chExt cx="2229140" cy="508445"/>
          </a:xfrm>
        </p:grpSpPr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7014" y="1777013"/>
            <a:ext cx="1326320" cy="1201436"/>
            <a:chOff x="2086077" y="1852880"/>
            <a:chExt cx="674228" cy="610744"/>
          </a:xfrm>
        </p:grpSpPr>
        <p:sp>
          <p:nvSpPr>
            <p:cNvPr id="62" name="Rounded Rectangle 61"/>
            <p:cNvSpPr/>
            <p:nvPr/>
          </p:nvSpPr>
          <p:spPr>
            <a:xfrm>
              <a:off x="2086077" y="1852880"/>
              <a:ext cx="674228" cy="610744"/>
            </a:xfrm>
            <a:prstGeom prst="roundRect">
              <a:avLst>
                <a:gd name="adj" fmla="val 9495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114"/>
            <p:cNvSpPr>
              <a:spLocks noChangeArrowheads="1"/>
            </p:cNvSpPr>
            <p:nvPr/>
          </p:nvSpPr>
          <p:spPr bwMode="auto">
            <a:xfrm>
              <a:off x="2294208" y="1986977"/>
              <a:ext cx="248421" cy="333156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470719" y="2341969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03275" y="2613653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014" y="1384652"/>
            <a:ext cx="3261842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620174" y="1303021"/>
            <a:ext cx="262408" cy="26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957015" y="1384652"/>
            <a:ext cx="792536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45334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25838" y="2653428"/>
            <a:ext cx="1114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63973" y="2653428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01794" y="538261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55957" y="538261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25552" y="286533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June, 31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25552" y="3220708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186256" y="28692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May, 23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86256" y="3224666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25552" y="4376946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25552" y="473232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86256" y="4380904"/>
            <a:ext cx="161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September,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86256" y="4736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25552" y="936393"/>
            <a:ext cx="4855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EVENTS HOLDS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25552" y="2058047"/>
            <a:ext cx="4591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0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AA6F-8585-4812-B485-AB96BE045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E9F54A-20D4-4A35-9906-223BED737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8E87B3-29CE-47C9-AF9A-416BA7A071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815709-B3B7-4EFF-A594-0E47689AA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418535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rkun - Maroon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5C0404"/>
      </a:accent1>
      <a:accent2>
        <a:srgbClr val="C00000"/>
      </a:accent2>
      <a:accent3>
        <a:srgbClr val="5C0404"/>
      </a:accent3>
      <a:accent4>
        <a:srgbClr val="C00000"/>
      </a:accent4>
      <a:accent5>
        <a:srgbClr val="5C0404"/>
      </a:accent5>
      <a:accent6>
        <a:srgbClr val="C0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1573</Words>
  <Application>Microsoft Office PowerPoint</Application>
  <PresentationFormat>Widescreen</PresentationFormat>
  <Paragraphs>390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Fira Sans Medium</vt:lpstr>
      <vt:lpstr>Lato Light</vt:lpstr>
      <vt:lpstr>Poppins</vt:lpstr>
      <vt:lpstr>Poppins ExtraLight</vt:lpstr>
      <vt:lpstr>Poppins Light</vt:lpstr>
      <vt:lpstr>Poppins SemiBold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423</cp:revision>
  <dcterms:created xsi:type="dcterms:W3CDTF">2020-09-27T23:56:32Z</dcterms:created>
  <dcterms:modified xsi:type="dcterms:W3CDTF">2020-09-29T06:48:39Z</dcterms:modified>
</cp:coreProperties>
</file>