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97" r:id="rId2"/>
    <p:sldId id="404" r:id="rId3"/>
    <p:sldId id="416" r:id="rId4"/>
    <p:sldId id="407" r:id="rId5"/>
    <p:sldId id="419" r:id="rId6"/>
    <p:sldId id="398" r:id="rId7"/>
    <p:sldId id="399" r:id="rId8"/>
    <p:sldId id="401" r:id="rId9"/>
    <p:sldId id="405" r:id="rId10"/>
    <p:sldId id="414" r:id="rId11"/>
    <p:sldId id="417" r:id="rId12"/>
    <p:sldId id="418" r:id="rId13"/>
    <p:sldId id="415" r:id="rId14"/>
    <p:sldId id="406" r:id="rId15"/>
    <p:sldId id="408" r:id="rId16"/>
    <p:sldId id="409" r:id="rId17"/>
    <p:sldId id="413" r:id="rId18"/>
    <p:sldId id="410" r:id="rId19"/>
    <p:sldId id="411" r:id="rId20"/>
    <p:sldId id="41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ther Mockup" id="{274C423A-496E-4D94-8EE0-11D3B77CF7C3}">
          <p14:sldIdLst>
            <p14:sldId id="397"/>
            <p14:sldId id="404"/>
            <p14:sldId id="416"/>
            <p14:sldId id="407"/>
            <p14:sldId id="419"/>
            <p14:sldId id="398"/>
            <p14:sldId id="399"/>
            <p14:sldId id="401"/>
            <p14:sldId id="405"/>
            <p14:sldId id="414"/>
            <p14:sldId id="417"/>
            <p14:sldId id="418"/>
            <p14:sldId id="415"/>
            <p14:sldId id="406"/>
            <p14:sldId id="408"/>
            <p14:sldId id="409"/>
            <p14:sldId id="413"/>
            <p14:sldId id="410"/>
            <p14:sldId id="411"/>
            <p14:sldId id="412"/>
          </p14:sldIdLst>
        </p14:section>
        <p14:section name="Default Section" id="{4963A3EE-A24C-4201-8B5D-DBB1B008C1D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688" userDrawn="1">
          <p15:clr>
            <a:srgbClr val="F26B43"/>
          </p15:clr>
        </p15:guide>
        <p15:guide id="3" orient="horz" pos="3997" userDrawn="1">
          <p15:clr>
            <a:srgbClr val="F26B43"/>
          </p15:clr>
        </p15:guide>
        <p15:guide id="4" pos="7015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836"/>
    <a:srgbClr val="18202B"/>
    <a:srgbClr val="111029"/>
    <a:srgbClr val="100E18"/>
    <a:srgbClr val="F4F5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23" autoAdjust="0"/>
    <p:restoredTop sz="94647" autoAdjust="0"/>
  </p:normalViewPr>
  <p:slideViewPr>
    <p:cSldViewPr snapToGrid="0" showGuides="1">
      <p:cViewPr varScale="1">
        <p:scale>
          <a:sx n="87" d="100"/>
          <a:sy n="87" d="100"/>
        </p:scale>
        <p:origin x="438" y="78"/>
      </p:cViewPr>
      <p:guideLst>
        <p:guide orient="horz" pos="346"/>
        <p:guide pos="688"/>
        <p:guide orient="horz" pos="3997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9962D-E87B-46F3-9435-501DE4AA641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34936-4AC3-4377-9B59-2B7C2D975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45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Title Slide">
    <p:bg>
      <p:bgPr>
        <a:gradFill>
          <a:gsLst>
            <a:gs pos="15000">
              <a:schemeClr val="accent2"/>
            </a:gs>
            <a:gs pos="85000">
              <a:schemeClr val="accent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A7DDC3-C1F3-496B-9F76-1F1566580492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2C939B-C98F-41CC-82F9-0F420F74BCA8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6793D-4B08-4023-BCB9-83E9B2971356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CF556A-F5C6-41A4-B27D-EE0328B898EC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08C3F066-86FB-418A-8656-CE63A8A6D33C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9E0D84D4-691F-415F-9660-A7F819A33B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36806" y="1950623"/>
            <a:ext cx="6916994" cy="3313528"/>
          </a:xfrm>
          <a:custGeom>
            <a:avLst/>
            <a:gdLst>
              <a:gd name="connsiteX0" fmla="*/ 0 w 6916994"/>
              <a:gd name="connsiteY0" fmla="*/ 0 h 3313528"/>
              <a:gd name="connsiteX1" fmla="*/ 6916994 w 6916994"/>
              <a:gd name="connsiteY1" fmla="*/ 0 h 3313528"/>
              <a:gd name="connsiteX2" fmla="*/ 6916994 w 6916994"/>
              <a:gd name="connsiteY2" fmla="*/ 3313528 h 3313528"/>
              <a:gd name="connsiteX3" fmla="*/ 0 w 6916994"/>
              <a:gd name="connsiteY3" fmla="*/ 3313528 h 331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6994" h="3313528">
                <a:moveTo>
                  <a:pt x="0" y="0"/>
                </a:moveTo>
                <a:lnTo>
                  <a:pt x="6916994" y="0"/>
                </a:lnTo>
                <a:lnTo>
                  <a:pt x="6916994" y="3313528"/>
                </a:lnTo>
                <a:lnTo>
                  <a:pt x="0" y="3313528"/>
                </a:lnTo>
                <a:close/>
              </a:path>
            </a:pathLst>
          </a:custGeom>
          <a:solidFill>
            <a:schemeClr val="bg1">
              <a:lumMod val="6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US"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50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07 0.16551 L -1.04167E-6 -4.8148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-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06093E-5EEB-4C4C-94CB-EF8786017850}"/>
              </a:ext>
            </a:extLst>
          </p:cNvPr>
          <p:cNvSpPr/>
          <p:nvPr userDrawn="1"/>
        </p:nvSpPr>
        <p:spPr>
          <a:xfrm rot="1800000">
            <a:off x="11487611" y="1637853"/>
            <a:ext cx="644056" cy="1480144"/>
          </a:xfrm>
          <a:prstGeom prst="roundRect">
            <a:avLst>
              <a:gd name="adj" fmla="val 50000"/>
            </a:avLst>
          </a:prstGeom>
          <a:solidFill>
            <a:srgbClr val="222836"/>
          </a:soli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D8280B-C34E-4264-8122-8073BC50D987}"/>
              </a:ext>
            </a:extLst>
          </p:cNvPr>
          <p:cNvSpPr/>
          <p:nvPr userDrawn="1"/>
        </p:nvSpPr>
        <p:spPr>
          <a:xfrm rot="1800000">
            <a:off x="6861802" y="3016365"/>
            <a:ext cx="644056" cy="1187378"/>
          </a:xfrm>
          <a:prstGeom prst="roundRect">
            <a:avLst>
              <a:gd name="adj" fmla="val 50000"/>
            </a:avLst>
          </a:prstGeom>
          <a:solidFill>
            <a:srgbClr val="222836"/>
          </a:soli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E7EFE9-BE34-449A-B5A1-1CC9EA3DB1E0}"/>
              </a:ext>
            </a:extLst>
          </p:cNvPr>
          <p:cNvSpPr/>
          <p:nvPr userDrawn="1"/>
        </p:nvSpPr>
        <p:spPr>
          <a:xfrm rot="1800000">
            <a:off x="7764586" y="1123791"/>
            <a:ext cx="2445898" cy="5718420"/>
          </a:xfrm>
          <a:prstGeom prst="roundRect">
            <a:avLst>
              <a:gd name="adj" fmla="val 50000"/>
            </a:avLst>
          </a:prstGeom>
          <a:solidFill>
            <a:srgbClr val="222836"/>
          </a:soli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A27E40-58C0-4E57-9D95-6B22ED8F15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8343" y="261257"/>
            <a:ext cx="2743200" cy="6110516"/>
          </a:xfrm>
          <a:prstGeom prst="rect">
            <a:avLst/>
          </a:prstGeom>
          <a:effectLst>
            <a:outerShdw blurRad="596900" dist="406400" dir="18300000" sy="23000" kx="-1200000" algn="bl" rotWithShape="0">
              <a:prstClr val="black">
                <a:alpha val="21000"/>
              </a:prstClr>
            </a:outerShdw>
          </a:effectLst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62E1F40-D744-49FF-8D5B-41A21B67C9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39611" y="523602"/>
            <a:ext cx="2274025" cy="5359037"/>
          </a:xfrm>
          <a:custGeom>
            <a:avLst/>
            <a:gdLst>
              <a:gd name="connsiteX0" fmla="*/ 0 w 2220685"/>
              <a:gd name="connsiteY0" fmla="*/ 0 h 5138057"/>
              <a:gd name="connsiteX1" fmla="*/ 2220685 w 2220685"/>
              <a:gd name="connsiteY1" fmla="*/ 0 h 5138057"/>
              <a:gd name="connsiteX2" fmla="*/ 2220685 w 2220685"/>
              <a:gd name="connsiteY2" fmla="*/ 5138057 h 5138057"/>
              <a:gd name="connsiteX3" fmla="*/ 0 w 2220685"/>
              <a:gd name="connsiteY3" fmla="*/ 5138057 h 5138057"/>
              <a:gd name="connsiteX0" fmla="*/ 91440 w 2220685"/>
              <a:gd name="connsiteY0" fmla="*/ 0 h 5160917"/>
              <a:gd name="connsiteX1" fmla="*/ 2220685 w 2220685"/>
              <a:gd name="connsiteY1" fmla="*/ 22860 h 5160917"/>
              <a:gd name="connsiteX2" fmla="*/ 2220685 w 2220685"/>
              <a:gd name="connsiteY2" fmla="*/ 5160917 h 5160917"/>
              <a:gd name="connsiteX3" fmla="*/ 0 w 2220685"/>
              <a:gd name="connsiteY3" fmla="*/ 5160917 h 5160917"/>
              <a:gd name="connsiteX4" fmla="*/ 91440 w 2220685"/>
              <a:gd name="connsiteY4" fmla="*/ 0 h 5160917"/>
              <a:gd name="connsiteX0" fmla="*/ 91440 w 2350225"/>
              <a:gd name="connsiteY0" fmla="*/ 129540 h 5290457"/>
              <a:gd name="connsiteX1" fmla="*/ 2350225 w 2350225"/>
              <a:gd name="connsiteY1" fmla="*/ 0 h 5290457"/>
              <a:gd name="connsiteX2" fmla="*/ 2220685 w 2350225"/>
              <a:gd name="connsiteY2" fmla="*/ 5290457 h 5290457"/>
              <a:gd name="connsiteX3" fmla="*/ 0 w 2350225"/>
              <a:gd name="connsiteY3" fmla="*/ 5290457 h 5290457"/>
              <a:gd name="connsiteX4" fmla="*/ 91440 w 2350225"/>
              <a:gd name="connsiteY4" fmla="*/ 129540 h 5290457"/>
              <a:gd name="connsiteX0" fmla="*/ 91440 w 2296885"/>
              <a:gd name="connsiteY0" fmla="*/ 106680 h 5267597"/>
              <a:gd name="connsiteX1" fmla="*/ 2296885 w 2296885"/>
              <a:gd name="connsiteY1" fmla="*/ 0 h 5267597"/>
              <a:gd name="connsiteX2" fmla="*/ 2220685 w 2296885"/>
              <a:gd name="connsiteY2" fmla="*/ 5267597 h 5267597"/>
              <a:gd name="connsiteX3" fmla="*/ 0 w 2296885"/>
              <a:gd name="connsiteY3" fmla="*/ 5267597 h 5267597"/>
              <a:gd name="connsiteX4" fmla="*/ 91440 w 2296885"/>
              <a:gd name="connsiteY4" fmla="*/ 106680 h 5267597"/>
              <a:gd name="connsiteX0" fmla="*/ 91440 w 2289265"/>
              <a:gd name="connsiteY0" fmla="*/ 106680 h 5267597"/>
              <a:gd name="connsiteX1" fmla="*/ 2289265 w 2289265"/>
              <a:gd name="connsiteY1" fmla="*/ 0 h 5267597"/>
              <a:gd name="connsiteX2" fmla="*/ 2220685 w 2289265"/>
              <a:gd name="connsiteY2" fmla="*/ 5267597 h 5267597"/>
              <a:gd name="connsiteX3" fmla="*/ 0 w 2289265"/>
              <a:gd name="connsiteY3" fmla="*/ 5267597 h 5267597"/>
              <a:gd name="connsiteX4" fmla="*/ 91440 w 2289265"/>
              <a:gd name="connsiteY4" fmla="*/ 106680 h 5267597"/>
              <a:gd name="connsiteX0" fmla="*/ 91440 w 2296885"/>
              <a:gd name="connsiteY0" fmla="*/ 106680 h 5328557"/>
              <a:gd name="connsiteX1" fmla="*/ 2289265 w 2296885"/>
              <a:gd name="connsiteY1" fmla="*/ 0 h 5328557"/>
              <a:gd name="connsiteX2" fmla="*/ 2296885 w 2296885"/>
              <a:gd name="connsiteY2" fmla="*/ 5328557 h 5328557"/>
              <a:gd name="connsiteX3" fmla="*/ 0 w 2296885"/>
              <a:gd name="connsiteY3" fmla="*/ 5267597 h 5328557"/>
              <a:gd name="connsiteX4" fmla="*/ 91440 w 2296885"/>
              <a:gd name="connsiteY4" fmla="*/ 106680 h 5328557"/>
              <a:gd name="connsiteX0" fmla="*/ 91440 w 2289265"/>
              <a:gd name="connsiteY0" fmla="*/ 106680 h 5381897"/>
              <a:gd name="connsiteX1" fmla="*/ 2289265 w 2289265"/>
              <a:gd name="connsiteY1" fmla="*/ 0 h 5381897"/>
              <a:gd name="connsiteX2" fmla="*/ 2243545 w 2289265"/>
              <a:gd name="connsiteY2" fmla="*/ 5381897 h 5381897"/>
              <a:gd name="connsiteX3" fmla="*/ 0 w 2289265"/>
              <a:gd name="connsiteY3" fmla="*/ 5267597 h 5381897"/>
              <a:gd name="connsiteX4" fmla="*/ 91440 w 2289265"/>
              <a:gd name="connsiteY4" fmla="*/ 106680 h 5381897"/>
              <a:gd name="connsiteX0" fmla="*/ 60960 w 2289265"/>
              <a:gd name="connsiteY0" fmla="*/ 106680 h 5381897"/>
              <a:gd name="connsiteX1" fmla="*/ 2289265 w 2289265"/>
              <a:gd name="connsiteY1" fmla="*/ 0 h 5381897"/>
              <a:gd name="connsiteX2" fmla="*/ 2243545 w 2289265"/>
              <a:gd name="connsiteY2" fmla="*/ 5381897 h 5381897"/>
              <a:gd name="connsiteX3" fmla="*/ 0 w 2289265"/>
              <a:gd name="connsiteY3" fmla="*/ 5267597 h 5381897"/>
              <a:gd name="connsiteX4" fmla="*/ 60960 w 2289265"/>
              <a:gd name="connsiteY4" fmla="*/ 106680 h 5381897"/>
              <a:gd name="connsiteX0" fmla="*/ 60960 w 2289265"/>
              <a:gd name="connsiteY0" fmla="*/ 121920 h 5381897"/>
              <a:gd name="connsiteX1" fmla="*/ 2289265 w 2289265"/>
              <a:gd name="connsiteY1" fmla="*/ 0 h 5381897"/>
              <a:gd name="connsiteX2" fmla="*/ 2243545 w 2289265"/>
              <a:gd name="connsiteY2" fmla="*/ 5381897 h 5381897"/>
              <a:gd name="connsiteX3" fmla="*/ 0 w 2289265"/>
              <a:gd name="connsiteY3" fmla="*/ 5267597 h 5381897"/>
              <a:gd name="connsiteX4" fmla="*/ 60960 w 2289265"/>
              <a:gd name="connsiteY4" fmla="*/ 121920 h 5381897"/>
              <a:gd name="connsiteX0" fmla="*/ 60960 w 2274025"/>
              <a:gd name="connsiteY0" fmla="*/ 99060 h 5359037"/>
              <a:gd name="connsiteX1" fmla="*/ 2274025 w 2274025"/>
              <a:gd name="connsiteY1" fmla="*/ 0 h 5359037"/>
              <a:gd name="connsiteX2" fmla="*/ 2243545 w 2274025"/>
              <a:gd name="connsiteY2" fmla="*/ 5359037 h 5359037"/>
              <a:gd name="connsiteX3" fmla="*/ 0 w 2274025"/>
              <a:gd name="connsiteY3" fmla="*/ 5244737 h 5359037"/>
              <a:gd name="connsiteX4" fmla="*/ 60960 w 2274025"/>
              <a:gd name="connsiteY4" fmla="*/ 99060 h 535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025" h="5359037">
                <a:moveTo>
                  <a:pt x="60960" y="99060"/>
                </a:moveTo>
                <a:lnTo>
                  <a:pt x="2274025" y="0"/>
                </a:lnTo>
                <a:lnTo>
                  <a:pt x="2243545" y="5359037"/>
                </a:lnTo>
                <a:lnTo>
                  <a:pt x="0" y="5244737"/>
                </a:lnTo>
                <a:cubicBezTo>
                  <a:pt x="0" y="3532051"/>
                  <a:pt x="60960" y="1811746"/>
                  <a:pt x="60960" y="99060"/>
                </a:cubicBezTo>
                <a:close/>
              </a:path>
            </a:pathLst>
          </a:custGeom>
          <a:solidFill>
            <a:schemeClr val="bg1">
              <a:lumMod val="75000"/>
              <a:alpha val="55000"/>
            </a:schemeClr>
          </a:solidFill>
          <a:ln>
            <a:noFill/>
          </a:ln>
          <a:effectLst/>
          <a:scene3d>
            <a:camera prst="orthographicFront">
              <a:rot lat="0" lon="9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ID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9181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8 0.15393 L 2.08333E-7 7.40741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-770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41 0.26597 L 2.08333E-7 7.40741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4" y="-133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44 0.37592 L 6.25E-7 2.96296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66" y="-1879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8 0.15393 L 2.08333E-7 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-77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8 0.15393 L 2.08333E-7 7.40741E-7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-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AD02C60-43D2-4DE0-977C-1B1DA58416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62224" y="619125"/>
            <a:ext cx="1466850" cy="3952875"/>
          </a:xfrm>
          <a:custGeom>
            <a:avLst/>
            <a:gdLst>
              <a:gd name="connsiteX0" fmla="*/ 0 w 1466850"/>
              <a:gd name="connsiteY0" fmla="*/ 0 h 3952875"/>
              <a:gd name="connsiteX1" fmla="*/ 1466850 w 1466850"/>
              <a:gd name="connsiteY1" fmla="*/ 0 h 3952875"/>
              <a:gd name="connsiteX2" fmla="*/ 1466850 w 1466850"/>
              <a:gd name="connsiteY2" fmla="*/ 3952875 h 3952875"/>
              <a:gd name="connsiteX3" fmla="*/ 0 w 1466850"/>
              <a:gd name="connsiteY3" fmla="*/ 3952875 h 395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6850" h="3952875">
                <a:moveTo>
                  <a:pt x="0" y="0"/>
                </a:moveTo>
                <a:lnTo>
                  <a:pt x="1466850" y="0"/>
                </a:lnTo>
                <a:lnTo>
                  <a:pt x="1466850" y="3952875"/>
                </a:lnTo>
                <a:lnTo>
                  <a:pt x="0" y="395287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4855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DBAFEF7-C1B8-40F9-92F0-5BE761F107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939" y="619433"/>
            <a:ext cx="13096333" cy="9822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F4C991-7B4D-4D00-8967-7196DE9797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60" y="0"/>
            <a:ext cx="9144000" cy="685800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540F843-FEDB-449B-86CD-7D17557513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4739" y="1079499"/>
            <a:ext cx="1866900" cy="4184650"/>
          </a:xfrm>
          <a:custGeom>
            <a:avLst/>
            <a:gdLst>
              <a:gd name="connsiteX0" fmla="*/ 1831182 w 1866900"/>
              <a:gd name="connsiteY0" fmla="*/ 4123530 h 4184650"/>
              <a:gd name="connsiteX1" fmla="*/ 1803400 w 1866900"/>
              <a:gd name="connsiteY1" fmla="*/ 4151312 h 4184650"/>
              <a:gd name="connsiteX2" fmla="*/ 1831182 w 1866900"/>
              <a:gd name="connsiteY2" fmla="*/ 4179094 h 4184650"/>
              <a:gd name="connsiteX3" fmla="*/ 1858964 w 1866900"/>
              <a:gd name="connsiteY3" fmla="*/ 4151312 h 4184650"/>
              <a:gd name="connsiteX4" fmla="*/ 1831182 w 1866900"/>
              <a:gd name="connsiteY4" fmla="*/ 4123530 h 4184650"/>
              <a:gd name="connsiteX5" fmla="*/ 35719 w 1866900"/>
              <a:gd name="connsiteY5" fmla="*/ 4123530 h 4184650"/>
              <a:gd name="connsiteX6" fmla="*/ 7937 w 1866900"/>
              <a:gd name="connsiteY6" fmla="*/ 4151312 h 4184650"/>
              <a:gd name="connsiteX7" fmla="*/ 35719 w 1866900"/>
              <a:gd name="connsiteY7" fmla="*/ 4179094 h 4184650"/>
              <a:gd name="connsiteX8" fmla="*/ 63501 w 1866900"/>
              <a:gd name="connsiteY8" fmla="*/ 4151312 h 4184650"/>
              <a:gd name="connsiteX9" fmla="*/ 35719 w 1866900"/>
              <a:gd name="connsiteY9" fmla="*/ 4123530 h 4184650"/>
              <a:gd name="connsiteX10" fmla="*/ 35719 w 1866900"/>
              <a:gd name="connsiteY10" fmla="*/ 6350 h 4184650"/>
              <a:gd name="connsiteX11" fmla="*/ 7937 w 1866900"/>
              <a:gd name="connsiteY11" fmla="*/ 34132 h 4184650"/>
              <a:gd name="connsiteX12" fmla="*/ 35719 w 1866900"/>
              <a:gd name="connsiteY12" fmla="*/ 61914 h 4184650"/>
              <a:gd name="connsiteX13" fmla="*/ 63501 w 1866900"/>
              <a:gd name="connsiteY13" fmla="*/ 34132 h 4184650"/>
              <a:gd name="connsiteX14" fmla="*/ 35719 w 1866900"/>
              <a:gd name="connsiteY14" fmla="*/ 6350 h 4184650"/>
              <a:gd name="connsiteX15" fmla="*/ 0 w 1866900"/>
              <a:gd name="connsiteY15" fmla="*/ 0 h 4184650"/>
              <a:gd name="connsiteX16" fmla="*/ 1831645 w 1866900"/>
              <a:gd name="connsiteY16" fmla="*/ 0 h 4184650"/>
              <a:gd name="connsiteX17" fmla="*/ 1813917 w 1866900"/>
              <a:gd name="connsiteY17" fmla="*/ 7343 h 4184650"/>
              <a:gd name="connsiteX18" fmla="*/ 1805780 w 1866900"/>
              <a:gd name="connsiteY18" fmla="*/ 26988 h 4184650"/>
              <a:gd name="connsiteX19" fmla="*/ 1833562 w 1866900"/>
              <a:gd name="connsiteY19" fmla="*/ 54770 h 4184650"/>
              <a:gd name="connsiteX20" fmla="*/ 1861344 w 1866900"/>
              <a:gd name="connsiteY20" fmla="*/ 26988 h 4184650"/>
              <a:gd name="connsiteX21" fmla="*/ 1853207 w 1866900"/>
              <a:gd name="connsiteY21" fmla="*/ 7343 h 4184650"/>
              <a:gd name="connsiteX22" fmla="*/ 1835479 w 1866900"/>
              <a:gd name="connsiteY22" fmla="*/ 0 h 4184650"/>
              <a:gd name="connsiteX23" fmla="*/ 1866900 w 1866900"/>
              <a:gd name="connsiteY23" fmla="*/ 0 h 4184650"/>
              <a:gd name="connsiteX24" fmla="*/ 1866900 w 1866900"/>
              <a:gd name="connsiteY24" fmla="*/ 4184650 h 4184650"/>
              <a:gd name="connsiteX25" fmla="*/ 0 w 1866900"/>
              <a:gd name="connsiteY25" fmla="*/ 4184650 h 41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866900" h="4184650">
                <a:moveTo>
                  <a:pt x="1831182" y="4123530"/>
                </a:moveTo>
                <a:cubicBezTo>
                  <a:pt x="1815838" y="4123530"/>
                  <a:pt x="1803400" y="4135968"/>
                  <a:pt x="1803400" y="4151312"/>
                </a:cubicBezTo>
                <a:cubicBezTo>
                  <a:pt x="1803400" y="4166656"/>
                  <a:pt x="1815838" y="4179094"/>
                  <a:pt x="1831182" y="4179094"/>
                </a:cubicBezTo>
                <a:cubicBezTo>
                  <a:pt x="1846526" y="4179094"/>
                  <a:pt x="1858964" y="4166656"/>
                  <a:pt x="1858964" y="4151312"/>
                </a:cubicBezTo>
                <a:cubicBezTo>
                  <a:pt x="1858964" y="4135968"/>
                  <a:pt x="1846526" y="4123530"/>
                  <a:pt x="1831182" y="4123530"/>
                </a:cubicBezTo>
                <a:close/>
                <a:moveTo>
                  <a:pt x="35719" y="4123530"/>
                </a:moveTo>
                <a:cubicBezTo>
                  <a:pt x="20375" y="4123530"/>
                  <a:pt x="7937" y="4135968"/>
                  <a:pt x="7937" y="4151312"/>
                </a:cubicBezTo>
                <a:cubicBezTo>
                  <a:pt x="7937" y="4166656"/>
                  <a:pt x="20375" y="4179094"/>
                  <a:pt x="35719" y="4179094"/>
                </a:cubicBezTo>
                <a:cubicBezTo>
                  <a:pt x="51063" y="4179094"/>
                  <a:pt x="63501" y="4166656"/>
                  <a:pt x="63501" y="4151312"/>
                </a:cubicBezTo>
                <a:cubicBezTo>
                  <a:pt x="63501" y="4135968"/>
                  <a:pt x="51063" y="4123530"/>
                  <a:pt x="35719" y="4123530"/>
                </a:cubicBezTo>
                <a:close/>
                <a:moveTo>
                  <a:pt x="35719" y="6350"/>
                </a:moveTo>
                <a:cubicBezTo>
                  <a:pt x="20375" y="6350"/>
                  <a:pt x="7937" y="18788"/>
                  <a:pt x="7937" y="34132"/>
                </a:cubicBezTo>
                <a:cubicBezTo>
                  <a:pt x="7937" y="49476"/>
                  <a:pt x="20375" y="61914"/>
                  <a:pt x="35719" y="61914"/>
                </a:cubicBezTo>
                <a:cubicBezTo>
                  <a:pt x="51063" y="61914"/>
                  <a:pt x="63501" y="49476"/>
                  <a:pt x="63501" y="34132"/>
                </a:cubicBezTo>
                <a:cubicBezTo>
                  <a:pt x="63501" y="18788"/>
                  <a:pt x="51063" y="6350"/>
                  <a:pt x="35719" y="6350"/>
                </a:cubicBezTo>
                <a:close/>
                <a:moveTo>
                  <a:pt x="0" y="0"/>
                </a:moveTo>
                <a:lnTo>
                  <a:pt x="1831645" y="0"/>
                </a:lnTo>
                <a:lnTo>
                  <a:pt x="1813917" y="7343"/>
                </a:lnTo>
                <a:cubicBezTo>
                  <a:pt x="1808890" y="12371"/>
                  <a:pt x="1805780" y="19316"/>
                  <a:pt x="1805780" y="26988"/>
                </a:cubicBezTo>
                <a:cubicBezTo>
                  <a:pt x="1805780" y="42332"/>
                  <a:pt x="1818218" y="54770"/>
                  <a:pt x="1833562" y="54770"/>
                </a:cubicBezTo>
                <a:cubicBezTo>
                  <a:pt x="1848906" y="54770"/>
                  <a:pt x="1861344" y="42332"/>
                  <a:pt x="1861344" y="26988"/>
                </a:cubicBezTo>
                <a:cubicBezTo>
                  <a:pt x="1861344" y="19316"/>
                  <a:pt x="1858235" y="12371"/>
                  <a:pt x="1853207" y="7343"/>
                </a:cubicBezTo>
                <a:lnTo>
                  <a:pt x="1835479" y="0"/>
                </a:lnTo>
                <a:lnTo>
                  <a:pt x="1866900" y="0"/>
                </a:lnTo>
                <a:lnTo>
                  <a:pt x="1866900" y="4184650"/>
                </a:lnTo>
                <a:lnTo>
                  <a:pt x="0" y="4184650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748501-BEC0-481B-BAB2-4FA78EA7E0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74222" y="2164955"/>
            <a:ext cx="2674664" cy="5995250"/>
          </a:xfrm>
          <a:custGeom>
            <a:avLst/>
            <a:gdLst>
              <a:gd name="connsiteX0" fmla="*/ 2623492 w 2674664"/>
              <a:gd name="connsiteY0" fmla="*/ 5907685 h 5995250"/>
              <a:gd name="connsiteX1" fmla="*/ 2583689 w 2674664"/>
              <a:gd name="connsiteY1" fmla="*/ 5947488 h 5995250"/>
              <a:gd name="connsiteX2" fmla="*/ 2623492 w 2674664"/>
              <a:gd name="connsiteY2" fmla="*/ 5987290 h 5995250"/>
              <a:gd name="connsiteX3" fmla="*/ 2663294 w 2674664"/>
              <a:gd name="connsiteY3" fmla="*/ 5947488 h 5995250"/>
              <a:gd name="connsiteX4" fmla="*/ 2623492 w 2674664"/>
              <a:gd name="connsiteY4" fmla="*/ 5907685 h 5995250"/>
              <a:gd name="connsiteX5" fmla="*/ 51174 w 2674664"/>
              <a:gd name="connsiteY5" fmla="*/ 5907685 h 5995250"/>
              <a:gd name="connsiteX6" fmla="*/ 11371 w 2674664"/>
              <a:gd name="connsiteY6" fmla="*/ 5947488 h 5995250"/>
              <a:gd name="connsiteX7" fmla="*/ 51174 w 2674664"/>
              <a:gd name="connsiteY7" fmla="*/ 5987290 h 5995250"/>
              <a:gd name="connsiteX8" fmla="*/ 90976 w 2674664"/>
              <a:gd name="connsiteY8" fmla="*/ 5947488 h 5995250"/>
              <a:gd name="connsiteX9" fmla="*/ 51174 w 2674664"/>
              <a:gd name="connsiteY9" fmla="*/ 5907685 h 5995250"/>
              <a:gd name="connsiteX10" fmla="*/ 51174 w 2674664"/>
              <a:gd name="connsiteY10" fmla="*/ 9097 h 5995250"/>
              <a:gd name="connsiteX11" fmla="*/ 11371 w 2674664"/>
              <a:gd name="connsiteY11" fmla="*/ 48900 h 5995250"/>
              <a:gd name="connsiteX12" fmla="*/ 51174 w 2674664"/>
              <a:gd name="connsiteY12" fmla="*/ 88703 h 5995250"/>
              <a:gd name="connsiteX13" fmla="*/ 90976 w 2674664"/>
              <a:gd name="connsiteY13" fmla="*/ 48900 h 5995250"/>
              <a:gd name="connsiteX14" fmla="*/ 51174 w 2674664"/>
              <a:gd name="connsiteY14" fmla="*/ 9097 h 5995250"/>
              <a:gd name="connsiteX15" fmla="*/ 0 w 2674664"/>
              <a:gd name="connsiteY15" fmla="*/ 0 h 5995250"/>
              <a:gd name="connsiteX16" fmla="*/ 2624155 w 2674664"/>
              <a:gd name="connsiteY16" fmla="*/ 0 h 5995250"/>
              <a:gd name="connsiteX17" fmla="*/ 2598757 w 2674664"/>
              <a:gd name="connsiteY17" fmla="*/ 10520 h 5995250"/>
              <a:gd name="connsiteX18" fmla="*/ 2587099 w 2674664"/>
              <a:gd name="connsiteY18" fmla="*/ 38665 h 5995250"/>
              <a:gd name="connsiteX19" fmla="*/ 2626901 w 2674664"/>
              <a:gd name="connsiteY19" fmla="*/ 78468 h 5995250"/>
              <a:gd name="connsiteX20" fmla="*/ 2666704 w 2674664"/>
              <a:gd name="connsiteY20" fmla="*/ 38665 h 5995250"/>
              <a:gd name="connsiteX21" fmla="*/ 2655046 w 2674664"/>
              <a:gd name="connsiteY21" fmla="*/ 10520 h 5995250"/>
              <a:gd name="connsiteX22" fmla="*/ 2629648 w 2674664"/>
              <a:gd name="connsiteY22" fmla="*/ 0 h 5995250"/>
              <a:gd name="connsiteX23" fmla="*/ 2674664 w 2674664"/>
              <a:gd name="connsiteY23" fmla="*/ 0 h 5995250"/>
              <a:gd name="connsiteX24" fmla="*/ 2674664 w 2674664"/>
              <a:gd name="connsiteY24" fmla="*/ 5995250 h 5995250"/>
              <a:gd name="connsiteX25" fmla="*/ 0 w 2674664"/>
              <a:gd name="connsiteY25" fmla="*/ 5995250 h 59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74664" h="5995250">
                <a:moveTo>
                  <a:pt x="2623492" y="5907685"/>
                </a:moveTo>
                <a:cubicBezTo>
                  <a:pt x="2601509" y="5907685"/>
                  <a:pt x="2583689" y="5925505"/>
                  <a:pt x="2583689" y="5947488"/>
                </a:cubicBezTo>
                <a:cubicBezTo>
                  <a:pt x="2583689" y="5969471"/>
                  <a:pt x="2601509" y="5987290"/>
                  <a:pt x="2623492" y="5987290"/>
                </a:cubicBezTo>
                <a:cubicBezTo>
                  <a:pt x="2645475" y="5987290"/>
                  <a:pt x="2663294" y="5969471"/>
                  <a:pt x="2663294" y="5947488"/>
                </a:cubicBezTo>
                <a:cubicBezTo>
                  <a:pt x="2663294" y="5925505"/>
                  <a:pt x="2645475" y="5907685"/>
                  <a:pt x="2623492" y="5907685"/>
                </a:cubicBezTo>
                <a:close/>
                <a:moveTo>
                  <a:pt x="51174" y="5907685"/>
                </a:moveTo>
                <a:cubicBezTo>
                  <a:pt x="29191" y="5907685"/>
                  <a:pt x="11371" y="5925505"/>
                  <a:pt x="11371" y="5947488"/>
                </a:cubicBezTo>
                <a:cubicBezTo>
                  <a:pt x="11371" y="5969471"/>
                  <a:pt x="29191" y="5987290"/>
                  <a:pt x="51174" y="5987290"/>
                </a:cubicBezTo>
                <a:cubicBezTo>
                  <a:pt x="73157" y="5987290"/>
                  <a:pt x="90976" y="5969471"/>
                  <a:pt x="90976" y="5947488"/>
                </a:cubicBezTo>
                <a:cubicBezTo>
                  <a:pt x="90976" y="5925505"/>
                  <a:pt x="73157" y="5907685"/>
                  <a:pt x="51174" y="5907685"/>
                </a:cubicBezTo>
                <a:close/>
                <a:moveTo>
                  <a:pt x="51174" y="9097"/>
                </a:moveTo>
                <a:cubicBezTo>
                  <a:pt x="29191" y="9097"/>
                  <a:pt x="11371" y="26917"/>
                  <a:pt x="11371" y="48900"/>
                </a:cubicBezTo>
                <a:cubicBezTo>
                  <a:pt x="11371" y="70883"/>
                  <a:pt x="29191" y="88703"/>
                  <a:pt x="51174" y="88703"/>
                </a:cubicBezTo>
                <a:cubicBezTo>
                  <a:pt x="73157" y="88703"/>
                  <a:pt x="90976" y="70883"/>
                  <a:pt x="90976" y="48900"/>
                </a:cubicBezTo>
                <a:cubicBezTo>
                  <a:pt x="90976" y="26917"/>
                  <a:pt x="73157" y="9097"/>
                  <a:pt x="51174" y="9097"/>
                </a:cubicBezTo>
                <a:close/>
                <a:moveTo>
                  <a:pt x="0" y="0"/>
                </a:moveTo>
                <a:lnTo>
                  <a:pt x="2624155" y="0"/>
                </a:lnTo>
                <a:lnTo>
                  <a:pt x="2598757" y="10520"/>
                </a:lnTo>
                <a:cubicBezTo>
                  <a:pt x="2591555" y="17724"/>
                  <a:pt x="2587099" y="27673"/>
                  <a:pt x="2587099" y="38665"/>
                </a:cubicBezTo>
                <a:cubicBezTo>
                  <a:pt x="2587099" y="60648"/>
                  <a:pt x="2604919" y="78468"/>
                  <a:pt x="2626901" y="78468"/>
                </a:cubicBezTo>
                <a:cubicBezTo>
                  <a:pt x="2648885" y="78468"/>
                  <a:pt x="2666704" y="60648"/>
                  <a:pt x="2666704" y="38665"/>
                </a:cubicBezTo>
                <a:cubicBezTo>
                  <a:pt x="2666704" y="27673"/>
                  <a:pt x="2662250" y="17724"/>
                  <a:pt x="2655046" y="10520"/>
                </a:cubicBezTo>
                <a:lnTo>
                  <a:pt x="2629648" y="0"/>
                </a:lnTo>
                <a:lnTo>
                  <a:pt x="2674664" y="0"/>
                </a:lnTo>
                <a:lnTo>
                  <a:pt x="2674664" y="5995250"/>
                </a:lnTo>
                <a:lnTo>
                  <a:pt x="0" y="5995250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759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 L 4.79167E-6 0.65486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7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 L 4.79167E-6 0.6548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 animBg="1"/>
      <p:bldP spid="7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CB052AF-56CB-47EC-A52A-919D07A015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3439" y="1089659"/>
            <a:ext cx="2499360" cy="3169920"/>
          </a:xfrm>
          <a:custGeom>
            <a:avLst/>
            <a:gdLst>
              <a:gd name="connsiteX0" fmla="*/ 0 w 2499360"/>
              <a:gd name="connsiteY0" fmla="*/ 0 h 3169920"/>
              <a:gd name="connsiteX1" fmla="*/ 2499360 w 2499360"/>
              <a:gd name="connsiteY1" fmla="*/ 0 h 3169920"/>
              <a:gd name="connsiteX2" fmla="*/ 2499360 w 2499360"/>
              <a:gd name="connsiteY2" fmla="*/ 3169920 h 3169920"/>
              <a:gd name="connsiteX3" fmla="*/ 0 w 2499360"/>
              <a:gd name="connsiteY3" fmla="*/ 3169920 h 3169920"/>
              <a:gd name="connsiteX4" fmla="*/ 0 w 2499360"/>
              <a:gd name="connsiteY4" fmla="*/ 0 h 316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9360" h="3169920">
                <a:moveTo>
                  <a:pt x="0" y="0"/>
                </a:moveTo>
                <a:lnTo>
                  <a:pt x="2499360" y="0"/>
                </a:lnTo>
                <a:cubicBezTo>
                  <a:pt x="2499360" y="1056640"/>
                  <a:pt x="2438400" y="2105660"/>
                  <a:pt x="2499360" y="3169920"/>
                </a:cubicBezTo>
                <a:lnTo>
                  <a:pt x="0" y="3169920"/>
                </a:lnTo>
                <a:cubicBezTo>
                  <a:pt x="0" y="2113280"/>
                  <a:pt x="38100" y="1056640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0166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FC3E55-EF49-48E7-A3F0-B300587387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325" y="-495300"/>
            <a:ext cx="11029950" cy="7353300"/>
          </a:xfrm>
          <a:prstGeom prst="rect">
            <a:avLst/>
          </a:prstGeom>
          <a:effectLst>
            <a:outerShdw blurRad="177800" dist="698500" dir="14700000" sy="23000" kx="-1200000" algn="bl" rotWithShape="0">
              <a:prstClr val="black">
                <a:alpha val="8000"/>
              </a:prstClr>
            </a:outerShdw>
          </a:effectLst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1DFABD-4E95-47E0-8145-198DA3B821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54711" y="952499"/>
            <a:ext cx="2628899" cy="4802187"/>
          </a:xfrm>
          <a:custGeom>
            <a:avLst/>
            <a:gdLst>
              <a:gd name="connsiteX0" fmla="*/ 0 w 2362200"/>
              <a:gd name="connsiteY0" fmla="*/ 0 h 4381500"/>
              <a:gd name="connsiteX1" fmla="*/ 2362200 w 2362200"/>
              <a:gd name="connsiteY1" fmla="*/ 0 h 4381500"/>
              <a:gd name="connsiteX2" fmla="*/ 2362200 w 2362200"/>
              <a:gd name="connsiteY2" fmla="*/ 4381500 h 4381500"/>
              <a:gd name="connsiteX3" fmla="*/ 0 w 2362200"/>
              <a:gd name="connsiteY3" fmla="*/ 4381500 h 4381500"/>
              <a:gd name="connsiteX0" fmla="*/ 0 w 2463800"/>
              <a:gd name="connsiteY0" fmla="*/ 25400 h 4381500"/>
              <a:gd name="connsiteX1" fmla="*/ 2463800 w 2463800"/>
              <a:gd name="connsiteY1" fmla="*/ 0 h 4381500"/>
              <a:gd name="connsiteX2" fmla="*/ 2463800 w 2463800"/>
              <a:gd name="connsiteY2" fmla="*/ 4381500 h 4381500"/>
              <a:gd name="connsiteX3" fmla="*/ 101600 w 2463800"/>
              <a:gd name="connsiteY3" fmla="*/ 4381500 h 4381500"/>
              <a:gd name="connsiteX4" fmla="*/ 0 w 2463800"/>
              <a:gd name="connsiteY4" fmla="*/ 25400 h 4381500"/>
              <a:gd name="connsiteX0" fmla="*/ 0 w 2546350"/>
              <a:gd name="connsiteY0" fmla="*/ 44450 h 4381500"/>
              <a:gd name="connsiteX1" fmla="*/ 2546350 w 2546350"/>
              <a:gd name="connsiteY1" fmla="*/ 0 h 4381500"/>
              <a:gd name="connsiteX2" fmla="*/ 2546350 w 2546350"/>
              <a:gd name="connsiteY2" fmla="*/ 4381500 h 4381500"/>
              <a:gd name="connsiteX3" fmla="*/ 184150 w 2546350"/>
              <a:gd name="connsiteY3" fmla="*/ 4381500 h 4381500"/>
              <a:gd name="connsiteX4" fmla="*/ 0 w 2546350"/>
              <a:gd name="connsiteY4" fmla="*/ 44450 h 4381500"/>
              <a:gd name="connsiteX0" fmla="*/ 0 w 2546350"/>
              <a:gd name="connsiteY0" fmla="*/ 38100 h 4381500"/>
              <a:gd name="connsiteX1" fmla="*/ 2546350 w 2546350"/>
              <a:gd name="connsiteY1" fmla="*/ 0 h 4381500"/>
              <a:gd name="connsiteX2" fmla="*/ 2546350 w 2546350"/>
              <a:gd name="connsiteY2" fmla="*/ 4381500 h 4381500"/>
              <a:gd name="connsiteX3" fmla="*/ 184150 w 2546350"/>
              <a:gd name="connsiteY3" fmla="*/ 4381500 h 4381500"/>
              <a:gd name="connsiteX4" fmla="*/ 0 w 2546350"/>
              <a:gd name="connsiteY4" fmla="*/ 38100 h 4381500"/>
              <a:gd name="connsiteX0" fmla="*/ 0 w 2692400"/>
              <a:gd name="connsiteY0" fmla="*/ 552450 h 4895850"/>
              <a:gd name="connsiteX1" fmla="*/ 2692400 w 2692400"/>
              <a:gd name="connsiteY1" fmla="*/ 0 h 4895850"/>
              <a:gd name="connsiteX2" fmla="*/ 2546350 w 2692400"/>
              <a:gd name="connsiteY2" fmla="*/ 4895850 h 4895850"/>
              <a:gd name="connsiteX3" fmla="*/ 184150 w 2692400"/>
              <a:gd name="connsiteY3" fmla="*/ 4895850 h 4895850"/>
              <a:gd name="connsiteX4" fmla="*/ 0 w 2692400"/>
              <a:gd name="connsiteY4" fmla="*/ 552450 h 4895850"/>
              <a:gd name="connsiteX0" fmla="*/ 0 w 2635250"/>
              <a:gd name="connsiteY0" fmla="*/ 400050 h 4743450"/>
              <a:gd name="connsiteX1" fmla="*/ 2635250 w 2635250"/>
              <a:gd name="connsiteY1" fmla="*/ 0 h 4743450"/>
              <a:gd name="connsiteX2" fmla="*/ 2546350 w 2635250"/>
              <a:gd name="connsiteY2" fmla="*/ 4743450 h 4743450"/>
              <a:gd name="connsiteX3" fmla="*/ 184150 w 2635250"/>
              <a:gd name="connsiteY3" fmla="*/ 4743450 h 4743450"/>
              <a:gd name="connsiteX4" fmla="*/ 0 w 2635250"/>
              <a:gd name="connsiteY4" fmla="*/ 400050 h 4743450"/>
              <a:gd name="connsiteX0" fmla="*/ 0 w 2635250"/>
              <a:gd name="connsiteY0" fmla="*/ 304800 h 4648200"/>
              <a:gd name="connsiteX1" fmla="*/ 2635250 w 2635250"/>
              <a:gd name="connsiteY1" fmla="*/ 0 h 4648200"/>
              <a:gd name="connsiteX2" fmla="*/ 2546350 w 2635250"/>
              <a:gd name="connsiteY2" fmla="*/ 4648200 h 4648200"/>
              <a:gd name="connsiteX3" fmla="*/ 184150 w 2635250"/>
              <a:gd name="connsiteY3" fmla="*/ 4648200 h 4648200"/>
              <a:gd name="connsiteX4" fmla="*/ 0 w 2635250"/>
              <a:gd name="connsiteY4" fmla="*/ 304800 h 4648200"/>
              <a:gd name="connsiteX0" fmla="*/ 0 w 2597150"/>
              <a:gd name="connsiteY0" fmla="*/ 349250 h 4692650"/>
              <a:gd name="connsiteX1" fmla="*/ 2597150 w 2597150"/>
              <a:gd name="connsiteY1" fmla="*/ 0 h 4692650"/>
              <a:gd name="connsiteX2" fmla="*/ 2546350 w 2597150"/>
              <a:gd name="connsiteY2" fmla="*/ 4692650 h 4692650"/>
              <a:gd name="connsiteX3" fmla="*/ 184150 w 2597150"/>
              <a:gd name="connsiteY3" fmla="*/ 4692650 h 4692650"/>
              <a:gd name="connsiteX4" fmla="*/ 0 w 2597150"/>
              <a:gd name="connsiteY4" fmla="*/ 349250 h 4692650"/>
              <a:gd name="connsiteX0" fmla="*/ 0 w 2609850"/>
              <a:gd name="connsiteY0" fmla="*/ 349250 h 4692650"/>
              <a:gd name="connsiteX1" fmla="*/ 2609850 w 2609850"/>
              <a:gd name="connsiteY1" fmla="*/ 0 h 4692650"/>
              <a:gd name="connsiteX2" fmla="*/ 2546350 w 2609850"/>
              <a:gd name="connsiteY2" fmla="*/ 4692650 h 4692650"/>
              <a:gd name="connsiteX3" fmla="*/ 184150 w 2609850"/>
              <a:gd name="connsiteY3" fmla="*/ 4692650 h 4692650"/>
              <a:gd name="connsiteX4" fmla="*/ 0 w 2609850"/>
              <a:gd name="connsiteY4" fmla="*/ 349250 h 4692650"/>
              <a:gd name="connsiteX0" fmla="*/ 0 w 2616200"/>
              <a:gd name="connsiteY0" fmla="*/ 349250 h 4711700"/>
              <a:gd name="connsiteX1" fmla="*/ 2609850 w 2616200"/>
              <a:gd name="connsiteY1" fmla="*/ 0 h 4711700"/>
              <a:gd name="connsiteX2" fmla="*/ 2616200 w 2616200"/>
              <a:gd name="connsiteY2" fmla="*/ 4711700 h 4711700"/>
              <a:gd name="connsiteX3" fmla="*/ 184150 w 2616200"/>
              <a:gd name="connsiteY3" fmla="*/ 4692650 h 4711700"/>
              <a:gd name="connsiteX4" fmla="*/ 0 w 2616200"/>
              <a:gd name="connsiteY4" fmla="*/ 349250 h 4711700"/>
              <a:gd name="connsiteX0" fmla="*/ 0 w 2635250"/>
              <a:gd name="connsiteY0" fmla="*/ 349250 h 4711700"/>
              <a:gd name="connsiteX1" fmla="*/ 2609850 w 2635250"/>
              <a:gd name="connsiteY1" fmla="*/ 0 h 4711700"/>
              <a:gd name="connsiteX2" fmla="*/ 2635250 w 2635250"/>
              <a:gd name="connsiteY2" fmla="*/ 4711700 h 4711700"/>
              <a:gd name="connsiteX3" fmla="*/ 184150 w 2635250"/>
              <a:gd name="connsiteY3" fmla="*/ 4692650 h 4711700"/>
              <a:gd name="connsiteX4" fmla="*/ 0 w 2635250"/>
              <a:gd name="connsiteY4" fmla="*/ 349250 h 4711700"/>
              <a:gd name="connsiteX0" fmla="*/ 0 w 2610131"/>
              <a:gd name="connsiteY0" fmla="*/ 349250 h 4711700"/>
              <a:gd name="connsiteX1" fmla="*/ 2609850 w 2610131"/>
              <a:gd name="connsiteY1" fmla="*/ 0 h 4711700"/>
              <a:gd name="connsiteX2" fmla="*/ 2603500 w 2610131"/>
              <a:gd name="connsiteY2" fmla="*/ 4711700 h 4711700"/>
              <a:gd name="connsiteX3" fmla="*/ 184150 w 2610131"/>
              <a:gd name="connsiteY3" fmla="*/ 4692650 h 4711700"/>
              <a:gd name="connsiteX4" fmla="*/ 0 w 2610131"/>
              <a:gd name="connsiteY4" fmla="*/ 349250 h 4711700"/>
              <a:gd name="connsiteX0" fmla="*/ 0 w 2610131"/>
              <a:gd name="connsiteY0" fmla="*/ 349250 h 4711700"/>
              <a:gd name="connsiteX1" fmla="*/ 2609850 w 2610131"/>
              <a:gd name="connsiteY1" fmla="*/ 0 h 4711700"/>
              <a:gd name="connsiteX2" fmla="*/ 2603500 w 2610131"/>
              <a:gd name="connsiteY2" fmla="*/ 4711700 h 4711700"/>
              <a:gd name="connsiteX3" fmla="*/ 69850 w 2610131"/>
              <a:gd name="connsiteY3" fmla="*/ 4673600 h 4711700"/>
              <a:gd name="connsiteX4" fmla="*/ 0 w 2610131"/>
              <a:gd name="connsiteY4" fmla="*/ 349250 h 4711700"/>
              <a:gd name="connsiteX0" fmla="*/ 0 w 2610131"/>
              <a:gd name="connsiteY0" fmla="*/ 349250 h 4711700"/>
              <a:gd name="connsiteX1" fmla="*/ 2609850 w 2610131"/>
              <a:gd name="connsiteY1" fmla="*/ 0 h 4711700"/>
              <a:gd name="connsiteX2" fmla="*/ 2603500 w 2610131"/>
              <a:gd name="connsiteY2" fmla="*/ 4711700 h 4711700"/>
              <a:gd name="connsiteX3" fmla="*/ 19050 w 2610131"/>
              <a:gd name="connsiteY3" fmla="*/ 4673600 h 4711700"/>
              <a:gd name="connsiteX4" fmla="*/ 0 w 2610131"/>
              <a:gd name="connsiteY4" fmla="*/ 349250 h 4711700"/>
              <a:gd name="connsiteX0" fmla="*/ 6350 w 2616481"/>
              <a:gd name="connsiteY0" fmla="*/ 349250 h 4711700"/>
              <a:gd name="connsiteX1" fmla="*/ 2616200 w 2616481"/>
              <a:gd name="connsiteY1" fmla="*/ 0 h 4711700"/>
              <a:gd name="connsiteX2" fmla="*/ 2609850 w 2616481"/>
              <a:gd name="connsiteY2" fmla="*/ 4711700 h 4711700"/>
              <a:gd name="connsiteX3" fmla="*/ 0 w 2616481"/>
              <a:gd name="connsiteY3" fmla="*/ 4673600 h 4711700"/>
              <a:gd name="connsiteX4" fmla="*/ 6350 w 2616481"/>
              <a:gd name="connsiteY4" fmla="*/ 349250 h 4711700"/>
              <a:gd name="connsiteX0" fmla="*/ 6350 w 2616481"/>
              <a:gd name="connsiteY0" fmla="*/ 349250 h 4711700"/>
              <a:gd name="connsiteX1" fmla="*/ 2616200 w 2616481"/>
              <a:gd name="connsiteY1" fmla="*/ 0 h 4711700"/>
              <a:gd name="connsiteX2" fmla="*/ 2609850 w 2616481"/>
              <a:gd name="connsiteY2" fmla="*/ 4711700 h 4711700"/>
              <a:gd name="connsiteX3" fmla="*/ 0 w 2616481"/>
              <a:gd name="connsiteY3" fmla="*/ 4673600 h 4711700"/>
              <a:gd name="connsiteX4" fmla="*/ 6350 w 2616481"/>
              <a:gd name="connsiteY4" fmla="*/ 349250 h 4711700"/>
              <a:gd name="connsiteX0" fmla="*/ 6350 w 2610461"/>
              <a:gd name="connsiteY0" fmla="*/ 33020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6350 w 2610461"/>
              <a:gd name="connsiteY4" fmla="*/ 330200 h 4692650"/>
              <a:gd name="connsiteX0" fmla="*/ 6350 w 2610461"/>
              <a:gd name="connsiteY0" fmla="*/ 33020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6350 w 2610461"/>
              <a:gd name="connsiteY4" fmla="*/ 330200 h 4692650"/>
              <a:gd name="connsiteX0" fmla="*/ 25400 w 2610461"/>
              <a:gd name="connsiteY0" fmla="*/ 34925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25400 w 2610461"/>
              <a:gd name="connsiteY4" fmla="*/ 349250 h 4692650"/>
              <a:gd name="connsiteX0" fmla="*/ 19050 w 2610461"/>
              <a:gd name="connsiteY0" fmla="*/ 34290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19050 w 2610461"/>
              <a:gd name="connsiteY4" fmla="*/ 342900 h 4692650"/>
              <a:gd name="connsiteX0" fmla="*/ 19050 w 2610018"/>
              <a:gd name="connsiteY0" fmla="*/ 342900 h 4826000"/>
              <a:gd name="connsiteX1" fmla="*/ 2609850 w 2610018"/>
              <a:gd name="connsiteY1" fmla="*/ 0 h 4826000"/>
              <a:gd name="connsiteX2" fmla="*/ 2595562 w 2610018"/>
              <a:gd name="connsiteY2" fmla="*/ 4826000 h 4826000"/>
              <a:gd name="connsiteX3" fmla="*/ 0 w 2610018"/>
              <a:gd name="connsiteY3" fmla="*/ 4654550 h 4826000"/>
              <a:gd name="connsiteX4" fmla="*/ 19050 w 2610018"/>
              <a:gd name="connsiteY4" fmla="*/ 342900 h 4826000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25999"/>
              <a:gd name="connsiteX1" fmla="*/ 2609850 w 2614612"/>
              <a:gd name="connsiteY1" fmla="*/ 0 h 4825999"/>
              <a:gd name="connsiteX2" fmla="*/ 2614612 w 2614612"/>
              <a:gd name="connsiteY2" fmla="*/ 4825999 h 4825999"/>
              <a:gd name="connsiteX3" fmla="*/ 0 w 2614612"/>
              <a:gd name="connsiteY3" fmla="*/ 4654550 h 4825999"/>
              <a:gd name="connsiteX4" fmla="*/ 19050 w 2614612"/>
              <a:gd name="connsiteY4" fmla="*/ 342900 h 4825999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33337 w 2628899"/>
              <a:gd name="connsiteY0" fmla="*/ 342900 h 4802187"/>
              <a:gd name="connsiteX1" fmla="*/ 2624137 w 2628899"/>
              <a:gd name="connsiteY1" fmla="*/ 0 h 4802187"/>
              <a:gd name="connsiteX2" fmla="*/ 2628899 w 2628899"/>
              <a:gd name="connsiteY2" fmla="*/ 4802187 h 4802187"/>
              <a:gd name="connsiteX3" fmla="*/ 0 w 2628899"/>
              <a:gd name="connsiteY3" fmla="*/ 4630738 h 4802187"/>
              <a:gd name="connsiteX4" fmla="*/ 33337 w 2628899"/>
              <a:gd name="connsiteY4" fmla="*/ 342900 h 4802187"/>
              <a:gd name="connsiteX0" fmla="*/ 33337 w 2628899"/>
              <a:gd name="connsiteY0" fmla="*/ 342900 h 4802187"/>
              <a:gd name="connsiteX1" fmla="*/ 2624137 w 2628899"/>
              <a:gd name="connsiteY1" fmla="*/ 0 h 4802187"/>
              <a:gd name="connsiteX2" fmla="*/ 2628899 w 2628899"/>
              <a:gd name="connsiteY2" fmla="*/ 4802187 h 4802187"/>
              <a:gd name="connsiteX3" fmla="*/ 0 w 2628899"/>
              <a:gd name="connsiteY3" fmla="*/ 4645025 h 4802187"/>
              <a:gd name="connsiteX4" fmla="*/ 33337 w 2628899"/>
              <a:gd name="connsiteY4" fmla="*/ 342900 h 480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899" h="4802187">
                <a:moveTo>
                  <a:pt x="33337" y="342900"/>
                </a:moveTo>
                <a:lnTo>
                  <a:pt x="2624137" y="0"/>
                </a:lnTo>
                <a:cubicBezTo>
                  <a:pt x="2626254" y="1570567"/>
                  <a:pt x="2626782" y="3231620"/>
                  <a:pt x="2628899" y="4802187"/>
                </a:cubicBezTo>
                <a:lnTo>
                  <a:pt x="0" y="4645025"/>
                </a:lnTo>
                <a:cubicBezTo>
                  <a:pt x="0" y="3184525"/>
                  <a:pt x="33337" y="1803400"/>
                  <a:pt x="33337" y="342900"/>
                </a:cubicBezTo>
                <a:close/>
              </a:path>
            </a:pathLst>
          </a:custGeom>
          <a:solidFill>
            <a:schemeClr val="accent1"/>
          </a:solidFill>
          <a:scene3d>
            <a:camera prst="orthographicFront">
              <a:rot lat="0" lon="1799967" rev="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8101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47 0.43704 L 1.04167E-6 -3.3333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218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47 0.43704 L 1.04167E-6 -3.3333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82E0699-BE74-4395-974F-21CBB31F28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6774" y="476250"/>
            <a:ext cx="2847975" cy="4124325"/>
          </a:xfrm>
          <a:custGeom>
            <a:avLst/>
            <a:gdLst>
              <a:gd name="connsiteX0" fmla="*/ 0 w 2847975"/>
              <a:gd name="connsiteY0" fmla="*/ 0 h 4124325"/>
              <a:gd name="connsiteX1" fmla="*/ 2847975 w 2847975"/>
              <a:gd name="connsiteY1" fmla="*/ 0 h 4124325"/>
              <a:gd name="connsiteX2" fmla="*/ 2847975 w 2847975"/>
              <a:gd name="connsiteY2" fmla="*/ 4124325 h 4124325"/>
              <a:gd name="connsiteX3" fmla="*/ 0 w 2847975"/>
              <a:gd name="connsiteY3" fmla="*/ 4124325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4124325">
                <a:moveTo>
                  <a:pt x="0" y="0"/>
                </a:moveTo>
                <a:lnTo>
                  <a:pt x="2847975" y="0"/>
                </a:lnTo>
                <a:lnTo>
                  <a:pt x="2847975" y="4124325"/>
                </a:lnTo>
                <a:lnTo>
                  <a:pt x="0" y="412432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109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F7662939-F09C-4ACF-9C44-9161A1005E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45274" y="719147"/>
            <a:ext cx="2469773" cy="3576628"/>
          </a:xfrm>
          <a:custGeom>
            <a:avLst/>
            <a:gdLst>
              <a:gd name="connsiteX0" fmla="*/ 0 w 2847975"/>
              <a:gd name="connsiteY0" fmla="*/ 0 h 4124325"/>
              <a:gd name="connsiteX1" fmla="*/ 2847975 w 2847975"/>
              <a:gd name="connsiteY1" fmla="*/ 0 h 4124325"/>
              <a:gd name="connsiteX2" fmla="*/ 2847975 w 2847975"/>
              <a:gd name="connsiteY2" fmla="*/ 4124325 h 4124325"/>
              <a:gd name="connsiteX3" fmla="*/ 0 w 2847975"/>
              <a:gd name="connsiteY3" fmla="*/ 4124325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4124325">
                <a:moveTo>
                  <a:pt x="0" y="0"/>
                </a:moveTo>
                <a:lnTo>
                  <a:pt x="2847975" y="0"/>
                </a:lnTo>
                <a:lnTo>
                  <a:pt x="2847975" y="4124325"/>
                </a:lnTo>
                <a:lnTo>
                  <a:pt x="0" y="412432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82E0699-BE74-4395-974F-21CBB31F28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6174" y="501650"/>
            <a:ext cx="2847975" cy="4124325"/>
          </a:xfrm>
          <a:custGeom>
            <a:avLst/>
            <a:gdLst>
              <a:gd name="connsiteX0" fmla="*/ 0 w 2847975"/>
              <a:gd name="connsiteY0" fmla="*/ 0 h 4124325"/>
              <a:gd name="connsiteX1" fmla="*/ 2847975 w 2847975"/>
              <a:gd name="connsiteY1" fmla="*/ 0 h 4124325"/>
              <a:gd name="connsiteX2" fmla="*/ 2847975 w 2847975"/>
              <a:gd name="connsiteY2" fmla="*/ 4124325 h 4124325"/>
              <a:gd name="connsiteX3" fmla="*/ 0 w 2847975"/>
              <a:gd name="connsiteY3" fmla="*/ 4124325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4124325">
                <a:moveTo>
                  <a:pt x="0" y="0"/>
                </a:moveTo>
                <a:lnTo>
                  <a:pt x="2847975" y="0"/>
                </a:lnTo>
                <a:lnTo>
                  <a:pt x="2847975" y="4124325"/>
                </a:lnTo>
                <a:lnTo>
                  <a:pt x="0" y="412432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247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23697 7.40741E-7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1276 0.00116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0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11E28E-807B-4FC2-B4D4-5635468402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800" y="1955800"/>
            <a:ext cx="7569200" cy="2057400"/>
          </a:xfrm>
          <a:custGeom>
            <a:avLst/>
            <a:gdLst>
              <a:gd name="connsiteX0" fmla="*/ 0 w 7569200"/>
              <a:gd name="connsiteY0" fmla="*/ 0 h 2057400"/>
              <a:gd name="connsiteX1" fmla="*/ 7569200 w 7569200"/>
              <a:gd name="connsiteY1" fmla="*/ 0 h 2057400"/>
              <a:gd name="connsiteX2" fmla="*/ 7569200 w 7569200"/>
              <a:gd name="connsiteY2" fmla="*/ 2057400 h 2057400"/>
              <a:gd name="connsiteX3" fmla="*/ 0 w 75692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69200" h="2057400">
                <a:moveTo>
                  <a:pt x="0" y="0"/>
                </a:moveTo>
                <a:lnTo>
                  <a:pt x="7569200" y="0"/>
                </a:lnTo>
                <a:lnTo>
                  <a:pt x="756920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6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4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1658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0.46393 0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615F5D44-2797-4477-AD45-EB8DE814B63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873660" y="2112896"/>
            <a:ext cx="8444679" cy="4745104"/>
          </a:xfrm>
          <a:custGeom>
            <a:avLst/>
            <a:gdLst>
              <a:gd name="connsiteX0" fmla="*/ 0 w 8444679"/>
              <a:gd name="connsiteY0" fmla="*/ 0 h 4745104"/>
              <a:gd name="connsiteX1" fmla="*/ 8444679 w 8444679"/>
              <a:gd name="connsiteY1" fmla="*/ 0 h 4745104"/>
              <a:gd name="connsiteX2" fmla="*/ 8444679 w 8444679"/>
              <a:gd name="connsiteY2" fmla="*/ 4745104 h 4745104"/>
              <a:gd name="connsiteX3" fmla="*/ 0 w 8444679"/>
              <a:gd name="connsiteY3" fmla="*/ 4745104 h 474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4679" h="4745104">
                <a:moveTo>
                  <a:pt x="0" y="0"/>
                </a:moveTo>
                <a:lnTo>
                  <a:pt x="8444679" y="0"/>
                </a:lnTo>
                <a:lnTo>
                  <a:pt x="8444679" y="4745104"/>
                </a:lnTo>
                <a:lnTo>
                  <a:pt x="0" y="4745104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US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placeholder</a:t>
            </a:r>
          </a:p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22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5ECB171-69DB-4487-821E-C43084492D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25624" y="1233321"/>
            <a:ext cx="3750360" cy="2194909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CBF041AD-923A-4B6E-A827-EC3D44D1BE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19044" y="1947275"/>
            <a:ext cx="4112767" cy="2407009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30A2FDC1-0F6A-42E1-8684-8CAE140712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02285" y="2903405"/>
            <a:ext cx="4933028" cy="2887069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99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04 0.14815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740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002 0.21436 L 3.125E-6 -3.3333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107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184 0.31528 L 4.58333E-6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3637F1-41C2-4294-8837-CF28587C979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28937" y="3214687"/>
            <a:ext cx="995363" cy="1738313"/>
          </a:xfrm>
          <a:custGeom>
            <a:avLst/>
            <a:gdLst>
              <a:gd name="connsiteX0" fmla="*/ 0 w 995363"/>
              <a:gd name="connsiteY0" fmla="*/ 0 h 1738313"/>
              <a:gd name="connsiteX1" fmla="*/ 995363 w 995363"/>
              <a:gd name="connsiteY1" fmla="*/ 0 h 1738313"/>
              <a:gd name="connsiteX2" fmla="*/ 995363 w 995363"/>
              <a:gd name="connsiteY2" fmla="*/ 1738313 h 1738313"/>
              <a:gd name="connsiteX3" fmla="*/ 0 w 995363"/>
              <a:gd name="connsiteY3" fmla="*/ 1738313 h 173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363" h="1738313">
                <a:moveTo>
                  <a:pt x="0" y="0"/>
                </a:moveTo>
                <a:lnTo>
                  <a:pt x="995363" y="0"/>
                </a:lnTo>
                <a:lnTo>
                  <a:pt x="995363" y="1738313"/>
                </a:lnTo>
                <a:lnTo>
                  <a:pt x="0" y="1738313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C2C4DDA-9507-42F5-8331-A9AC0CA0A61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8312" y="2995613"/>
            <a:ext cx="4157662" cy="1766887"/>
          </a:xfrm>
          <a:custGeom>
            <a:avLst/>
            <a:gdLst>
              <a:gd name="connsiteX0" fmla="*/ 0 w 4157662"/>
              <a:gd name="connsiteY0" fmla="*/ 0 h 1766887"/>
              <a:gd name="connsiteX1" fmla="*/ 4157662 w 4157662"/>
              <a:gd name="connsiteY1" fmla="*/ 0 h 1766887"/>
              <a:gd name="connsiteX2" fmla="*/ 4157662 w 4157662"/>
              <a:gd name="connsiteY2" fmla="*/ 1766887 h 1766887"/>
              <a:gd name="connsiteX3" fmla="*/ 0 w 4157662"/>
              <a:gd name="connsiteY3" fmla="*/ 1766887 h 176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7662" h="1766887">
                <a:moveTo>
                  <a:pt x="0" y="0"/>
                </a:moveTo>
                <a:lnTo>
                  <a:pt x="4157662" y="0"/>
                </a:lnTo>
                <a:lnTo>
                  <a:pt x="4157662" y="1766887"/>
                </a:lnTo>
                <a:lnTo>
                  <a:pt x="0" y="1766887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890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3529F11E-E243-41B6-BE05-946ED9AFF07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46590" y="3661539"/>
            <a:ext cx="5461674" cy="3196461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>
              <a:defRPr lang="en-US" sz="2000" dirty="0"/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4655E8F-D2C2-4A21-9FD8-F9E5C2FA82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883735" y="3661539"/>
            <a:ext cx="5461674" cy="3196461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>
              <a:defRPr lang="en-US" sz="2000" dirty="0"/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A4D4F391-7003-4A83-9B14-D4001B20B5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800697" y="3000829"/>
            <a:ext cx="6590605" cy="3857171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>
              <a:defRPr lang="en-US" sz="2000" dirty="0"/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31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0460F9-96BC-4CF7-880E-D2F11FF5B8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51300" y="1092200"/>
            <a:ext cx="7670800" cy="3441700"/>
          </a:xfrm>
          <a:custGeom>
            <a:avLst/>
            <a:gdLst>
              <a:gd name="connsiteX0" fmla="*/ 0 w 7670800"/>
              <a:gd name="connsiteY0" fmla="*/ 0 h 3441700"/>
              <a:gd name="connsiteX1" fmla="*/ 7670800 w 7670800"/>
              <a:gd name="connsiteY1" fmla="*/ 0 h 3441700"/>
              <a:gd name="connsiteX2" fmla="*/ 7670800 w 7670800"/>
              <a:gd name="connsiteY2" fmla="*/ 3441700 h 3441700"/>
              <a:gd name="connsiteX3" fmla="*/ 0 w 7670800"/>
              <a:gd name="connsiteY3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0800" h="3441700">
                <a:moveTo>
                  <a:pt x="0" y="0"/>
                </a:moveTo>
                <a:lnTo>
                  <a:pt x="7670800" y="0"/>
                </a:lnTo>
                <a:lnTo>
                  <a:pt x="7670800" y="3441700"/>
                </a:lnTo>
                <a:lnTo>
                  <a:pt x="0" y="3441700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3287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BD1CFC-A851-4EF8-8B08-409DF22B6B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66059" y="1493520"/>
            <a:ext cx="6629400" cy="2423160"/>
          </a:xfrm>
          <a:custGeom>
            <a:avLst/>
            <a:gdLst>
              <a:gd name="connsiteX0" fmla="*/ 60960 w 6629400"/>
              <a:gd name="connsiteY0" fmla="*/ 0 h 2423160"/>
              <a:gd name="connsiteX1" fmla="*/ 6560820 w 6629400"/>
              <a:gd name="connsiteY1" fmla="*/ 38100 h 2423160"/>
              <a:gd name="connsiteX2" fmla="*/ 6629400 w 6629400"/>
              <a:gd name="connsiteY2" fmla="*/ 2415540 h 2423160"/>
              <a:gd name="connsiteX3" fmla="*/ 0 w 6629400"/>
              <a:gd name="connsiteY3" fmla="*/ 242316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0" h="2423160">
                <a:moveTo>
                  <a:pt x="60960" y="0"/>
                </a:moveTo>
                <a:lnTo>
                  <a:pt x="6560820" y="38100"/>
                </a:lnTo>
                <a:lnTo>
                  <a:pt x="6629400" y="2415540"/>
                </a:lnTo>
                <a:lnTo>
                  <a:pt x="0" y="2423160"/>
                </a:lnTo>
                <a:close/>
              </a:path>
            </a:pathLst>
          </a:custGeom>
          <a:solidFill>
            <a:schemeClr val="bg1">
              <a:lumMod val="75000"/>
              <a:alpha val="2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2960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07407E-6 L -2.5E-6 0.39259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8B315B5-FFC5-4256-BDB7-52B3F10B93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04115" y="957941"/>
            <a:ext cx="4586514" cy="2220687"/>
          </a:xfrm>
          <a:custGeom>
            <a:avLst/>
            <a:gdLst>
              <a:gd name="connsiteX0" fmla="*/ 0 w 4586514"/>
              <a:gd name="connsiteY0" fmla="*/ 0 h 2220687"/>
              <a:gd name="connsiteX1" fmla="*/ 4586514 w 4586514"/>
              <a:gd name="connsiteY1" fmla="*/ 0 h 2220687"/>
              <a:gd name="connsiteX2" fmla="*/ 4586514 w 4586514"/>
              <a:gd name="connsiteY2" fmla="*/ 2220687 h 2220687"/>
              <a:gd name="connsiteX3" fmla="*/ 0 w 4586514"/>
              <a:gd name="connsiteY3" fmla="*/ 2220687 h 22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220687">
                <a:moveTo>
                  <a:pt x="0" y="0"/>
                </a:moveTo>
                <a:lnTo>
                  <a:pt x="4586514" y="0"/>
                </a:lnTo>
                <a:lnTo>
                  <a:pt x="4586514" y="2220687"/>
                </a:lnTo>
                <a:lnTo>
                  <a:pt x="0" y="2220687"/>
                </a:lnTo>
                <a:close/>
              </a:path>
            </a:pathLst>
          </a:custGeom>
          <a:solidFill>
            <a:schemeClr val="bg1">
              <a:lumMod val="65000"/>
              <a:alpha val="12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7819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1C2B385-7242-4557-A109-A1B272E4AF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34855" y="2470851"/>
            <a:ext cx="2428132" cy="3152099"/>
          </a:xfrm>
          <a:custGeom>
            <a:avLst/>
            <a:gdLst>
              <a:gd name="connsiteX0" fmla="*/ 64011 w 2428132"/>
              <a:gd name="connsiteY0" fmla="*/ 0 h 3152099"/>
              <a:gd name="connsiteX1" fmla="*/ 349641 w 2428132"/>
              <a:gd name="connsiteY1" fmla="*/ 4509 h 3152099"/>
              <a:gd name="connsiteX2" fmla="*/ 1355800 w 2428132"/>
              <a:gd name="connsiteY2" fmla="*/ 21893 h 3152099"/>
              <a:gd name="connsiteX3" fmla="*/ 2296885 w 2428132"/>
              <a:gd name="connsiteY3" fmla="*/ 37377 h 3152099"/>
              <a:gd name="connsiteX4" fmla="*/ 2423741 w 2428132"/>
              <a:gd name="connsiteY4" fmla="*/ 38496 h 3152099"/>
              <a:gd name="connsiteX5" fmla="*/ 2428132 w 2428132"/>
              <a:gd name="connsiteY5" fmla="*/ 42071 h 3152099"/>
              <a:gd name="connsiteX6" fmla="*/ 2425823 w 2428132"/>
              <a:gd name="connsiteY6" fmla="*/ 53874 h 3152099"/>
              <a:gd name="connsiteX7" fmla="*/ 2399441 w 2428132"/>
              <a:gd name="connsiteY7" fmla="*/ 1085032 h 3152099"/>
              <a:gd name="connsiteX8" fmla="*/ 2379446 w 2428132"/>
              <a:gd name="connsiteY8" fmla="*/ 2065748 h 3152099"/>
              <a:gd name="connsiteX9" fmla="*/ 2363257 w 2428132"/>
              <a:gd name="connsiteY9" fmla="*/ 2961083 h 3152099"/>
              <a:gd name="connsiteX10" fmla="*/ 2361021 w 2428132"/>
              <a:gd name="connsiteY10" fmla="*/ 3149905 h 3152099"/>
              <a:gd name="connsiteX11" fmla="*/ 2359235 w 2428132"/>
              <a:gd name="connsiteY11" fmla="*/ 3152099 h 3152099"/>
              <a:gd name="connsiteX12" fmla="*/ 2267079 w 2428132"/>
              <a:gd name="connsiteY12" fmla="*/ 3150955 h 3152099"/>
              <a:gd name="connsiteX13" fmla="*/ 1193344 w 2428132"/>
              <a:gd name="connsiteY13" fmla="*/ 3126897 h 3152099"/>
              <a:gd name="connsiteX14" fmla="*/ 174562 w 2428132"/>
              <a:gd name="connsiteY14" fmla="*/ 3099236 h 3152099"/>
              <a:gd name="connsiteX15" fmla="*/ 0 w 2428132"/>
              <a:gd name="connsiteY15" fmla="*/ 3093939 h 3152099"/>
              <a:gd name="connsiteX16" fmla="*/ 355 w 2428132"/>
              <a:gd name="connsiteY16" fmla="*/ 3077809 h 3152099"/>
              <a:gd name="connsiteX17" fmla="*/ 2725 w 2428132"/>
              <a:gd name="connsiteY17" fmla="*/ 2939265 h 3152099"/>
              <a:gd name="connsiteX18" fmla="*/ 24765 w 2428132"/>
              <a:gd name="connsiteY18" fmla="*/ 1885417 h 3152099"/>
              <a:gd name="connsiteX19" fmla="*/ 42299 w 2428132"/>
              <a:gd name="connsiteY19" fmla="*/ 1027663 h 3152099"/>
              <a:gd name="connsiteX20" fmla="*/ 59935 w 2428132"/>
              <a:gd name="connsiteY20" fmla="*/ 170905 h 3152099"/>
              <a:gd name="connsiteX21" fmla="*/ 62224 w 2428132"/>
              <a:gd name="connsiteY21" fmla="*/ 2195 h 3152099"/>
              <a:gd name="connsiteX22" fmla="*/ 64011 w 2428132"/>
              <a:gd name="connsiteY22" fmla="*/ 0 h 315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28132" h="3152099">
                <a:moveTo>
                  <a:pt x="64011" y="0"/>
                </a:moveTo>
                <a:cubicBezTo>
                  <a:pt x="159702" y="1287"/>
                  <a:pt x="254499" y="3670"/>
                  <a:pt x="349641" y="4509"/>
                </a:cubicBezTo>
                <a:cubicBezTo>
                  <a:pt x="685211" y="10453"/>
                  <a:pt x="1020231" y="15950"/>
                  <a:pt x="1355800" y="21893"/>
                </a:cubicBezTo>
                <a:cubicBezTo>
                  <a:pt x="1669163" y="27089"/>
                  <a:pt x="1982973" y="31735"/>
                  <a:pt x="2296885" y="37377"/>
                </a:cubicBezTo>
                <a:cubicBezTo>
                  <a:pt x="2339204" y="38082"/>
                  <a:pt x="2381421" y="37792"/>
                  <a:pt x="2423741" y="38496"/>
                </a:cubicBezTo>
                <a:cubicBezTo>
                  <a:pt x="2424839" y="39390"/>
                  <a:pt x="2426485" y="40731"/>
                  <a:pt x="2428132" y="42071"/>
                </a:cubicBezTo>
                <a:cubicBezTo>
                  <a:pt x="2426996" y="45708"/>
                  <a:pt x="2426410" y="49791"/>
                  <a:pt x="2425823" y="53874"/>
                </a:cubicBezTo>
                <a:cubicBezTo>
                  <a:pt x="2416880" y="397776"/>
                  <a:pt x="2407388" y="741231"/>
                  <a:pt x="2399441" y="1085032"/>
                </a:cubicBezTo>
                <a:cubicBezTo>
                  <a:pt x="2391746" y="1411707"/>
                  <a:pt x="2385596" y="1738728"/>
                  <a:pt x="2379446" y="2065748"/>
                </a:cubicBezTo>
                <a:cubicBezTo>
                  <a:pt x="2373867" y="2364044"/>
                  <a:pt x="2368837" y="2662787"/>
                  <a:pt x="2363257" y="2961083"/>
                </a:cubicBezTo>
                <a:cubicBezTo>
                  <a:pt x="2362180" y="3024058"/>
                  <a:pt x="2361652" y="3087479"/>
                  <a:pt x="2361021" y="3149905"/>
                </a:cubicBezTo>
                <a:cubicBezTo>
                  <a:pt x="2360128" y="3151002"/>
                  <a:pt x="2359681" y="3151551"/>
                  <a:pt x="2359235" y="3152099"/>
                </a:cubicBezTo>
                <a:cubicBezTo>
                  <a:pt x="2328516" y="3151718"/>
                  <a:pt x="2297798" y="3151336"/>
                  <a:pt x="2267079" y="3150955"/>
                </a:cubicBezTo>
                <a:cubicBezTo>
                  <a:pt x="1909648" y="3142719"/>
                  <a:pt x="1551323" y="3135580"/>
                  <a:pt x="1193344" y="3126897"/>
                </a:cubicBezTo>
                <a:cubicBezTo>
                  <a:pt x="853486" y="3118374"/>
                  <a:pt x="513973" y="3108307"/>
                  <a:pt x="174562" y="3099236"/>
                </a:cubicBezTo>
                <a:cubicBezTo>
                  <a:pt x="117004" y="3097070"/>
                  <a:pt x="59000" y="3095454"/>
                  <a:pt x="0" y="3093939"/>
                </a:cubicBezTo>
                <a:cubicBezTo>
                  <a:pt x="382" y="3087865"/>
                  <a:pt x="-129" y="3082888"/>
                  <a:pt x="355" y="3077809"/>
                </a:cubicBezTo>
                <a:cubicBezTo>
                  <a:pt x="631" y="3031513"/>
                  <a:pt x="1901" y="2985115"/>
                  <a:pt x="2725" y="2939265"/>
                </a:cubicBezTo>
                <a:cubicBezTo>
                  <a:pt x="10404" y="2587949"/>
                  <a:pt x="17087" y="2236734"/>
                  <a:pt x="24765" y="1885417"/>
                </a:cubicBezTo>
                <a:cubicBezTo>
                  <a:pt x="30576" y="1599167"/>
                  <a:pt x="35940" y="1313466"/>
                  <a:pt x="42299" y="1027663"/>
                </a:cubicBezTo>
                <a:cubicBezTo>
                  <a:pt x="48212" y="742409"/>
                  <a:pt x="53576" y="456708"/>
                  <a:pt x="59935" y="170905"/>
                </a:cubicBezTo>
                <a:cubicBezTo>
                  <a:pt x="60732" y="115000"/>
                  <a:pt x="61427" y="58100"/>
                  <a:pt x="62224" y="2195"/>
                </a:cubicBezTo>
                <a:cubicBezTo>
                  <a:pt x="63118" y="1098"/>
                  <a:pt x="63564" y="549"/>
                  <a:pt x="640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/>
          <a:lstStyle>
            <a:lvl1pPr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8A7302A1-5CDB-49F0-854F-BD32DF52A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699426">
            <a:off x="6476852" y="2365964"/>
            <a:ext cx="2377398" cy="3118430"/>
          </a:xfrm>
          <a:custGeom>
            <a:avLst/>
            <a:gdLst>
              <a:gd name="connsiteX0" fmla="*/ 2361682 w 2377398"/>
              <a:gd name="connsiteY0" fmla="*/ 0 h 3118430"/>
              <a:gd name="connsiteX1" fmla="*/ 2366162 w 2377398"/>
              <a:gd name="connsiteY1" fmla="*/ 3463 h 3118430"/>
              <a:gd name="connsiteX2" fmla="*/ 2364151 w 2377398"/>
              <a:gd name="connsiteY2" fmla="*/ 15321 h 3118430"/>
              <a:gd name="connsiteX3" fmla="*/ 2363765 w 2377398"/>
              <a:gd name="connsiteY3" fmla="*/ 1046816 h 3118430"/>
              <a:gd name="connsiteX4" fmla="*/ 2368494 w 2377398"/>
              <a:gd name="connsiteY4" fmla="*/ 2027725 h 3118430"/>
              <a:gd name="connsiteX5" fmla="*/ 2374874 w 2377398"/>
              <a:gd name="connsiteY5" fmla="*/ 2923183 h 3118430"/>
              <a:gd name="connsiteX6" fmla="*/ 2377398 w 2377398"/>
              <a:gd name="connsiteY6" fmla="*/ 3112002 h 3118430"/>
              <a:gd name="connsiteX7" fmla="*/ 2375668 w 2377398"/>
              <a:gd name="connsiteY7" fmla="*/ 3114240 h 3118430"/>
              <a:gd name="connsiteX8" fmla="*/ 2283513 w 2377398"/>
              <a:gd name="connsiteY8" fmla="*/ 3115419 h 3118430"/>
              <a:gd name="connsiteX9" fmla="*/ 1209512 w 2377398"/>
              <a:gd name="connsiteY9" fmla="*/ 3118429 h 3118430"/>
              <a:gd name="connsiteX10" fmla="*/ 190357 w 2377398"/>
              <a:gd name="connsiteY10" fmla="*/ 3116454 h 3118430"/>
              <a:gd name="connsiteX11" fmla="*/ 15717 w 2377398"/>
              <a:gd name="connsiteY11" fmla="*/ 3115558 h 3118430"/>
              <a:gd name="connsiteX12" fmla="*/ 15665 w 2377398"/>
              <a:gd name="connsiteY12" fmla="*/ 3099424 h 3118430"/>
              <a:gd name="connsiteX13" fmla="*/ 14543 w 2377398"/>
              <a:gd name="connsiteY13" fmla="*/ 2960864 h 3118430"/>
              <a:gd name="connsiteX14" fmla="*/ 10016 w 2377398"/>
              <a:gd name="connsiteY14" fmla="*/ 1906796 h 3118430"/>
              <a:gd name="connsiteX15" fmla="*/ 5927 w 2377398"/>
              <a:gd name="connsiteY15" fmla="*/ 1048872 h 3118430"/>
              <a:gd name="connsiteX16" fmla="*/ 1964 w 2377398"/>
              <a:gd name="connsiteY16" fmla="*/ 191942 h 3118430"/>
              <a:gd name="connsiteX17" fmla="*/ 0 w 2377398"/>
              <a:gd name="connsiteY17" fmla="*/ 23228 h 3118430"/>
              <a:gd name="connsiteX18" fmla="*/ 1732 w 2377398"/>
              <a:gd name="connsiteY18" fmla="*/ 20988 h 3118430"/>
              <a:gd name="connsiteX19" fmla="*/ 287384 w 2377398"/>
              <a:gd name="connsiteY19" fmla="*/ 18297 h 3118430"/>
              <a:gd name="connsiteX20" fmla="*/ 1293662 w 2377398"/>
              <a:gd name="connsiteY20" fmla="*/ 10318 h 3118430"/>
              <a:gd name="connsiteX21" fmla="*/ 2234838 w 2377398"/>
              <a:gd name="connsiteY21" fmla="*/ 2079 h 3118430"/>
              <a:gd name="connsiteX22" fmla="*/ 2361682 w 2377398"/>
              <a:gd name="connsiteY22" fmla="*/ 0 h 3118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377398" h="3118430">
                <a:moveTo>
                  <a:pt x="2361682" y="0"/>
                </a:moveTo>
                <a:cubicBezTo>
                  <a:pt x="2362802" y="866"/>
                  <a:pt x="2364482" y="2165"/>
                  <a:pt x="2366162" y="3463"/>
                </a:cubicBezTo>
                <a:cubicBezTo>
                  <a:pt x="2365118" y="7128"/>
                  <a:pt x="2364635" y="11224"/>
                  <a:pt x="2364151" y="15321"/>
                </a:cubicBezTo>
                <a:cubicBezTo>
                  <a:pt x="2363878" y="359339"/>
                  <a:pt x="2363045" y="702924"/>
                  <a:pt x="2363765" y="1046816"/>
                </a:cubicBezTo>
                <a:cubicBezTo>
                  <a:pt x="2364306" y="1373581"/>
                  <a:pt x="2366400" y="1700654"/>
                  <a:pt x="2368494" y="2027725"/>
                </a:cubicBezTo>
                <a:cubicBezTo>
                  <a:pt x="2370434" y="2326067"/>
                  <a:pt x="2372935" y="2624842"/>
                  <a:pt x="2374874" y="2923183"/>
                </a:cubicBezTo>
                <a:cubicBezTo>
                  <a:pt x="2375385" y="2986166"/>
                  <a:pt x="2376456" y="3049579"/>
                  <a:pt x="2377398" y="3112002"/>
                </a:cubicBezTo>
                <a:cubicBezTo>
                  <a:pt x="2376533" y="3113121"/>
                  <a:pt x="2376100" y="3113681"/>
                  <a:pt x="2375668" y="3114240"/>
                </a:cubicBezTo>
                <a:cubicBezTo>
                  <a:pt x="2344949" y="3114633"/>
                  <a:pt x="2314232" y="3115025"/>
                  <a:pt x="2283513" y="3115419"/>
                </a:cubicBezTo>
                <a:cubicBezTo>
                  <a:pt x="1925987" y="3116194"/>
                  <a:pt x="1567596" y="3118088"/>
                  <a:pt x="1209512" y="3118429"/>
                </a:cubicBezTo>
                <a:cubicBezTo>
                  <a:pt x="869547" y="3118475"/>
                  <a:pt x="529889" y="3116967"/>
                  <a:pt x="190357" y="3116454"/>
                </a:cubicBezTo>
                <a:cubicBezTo>
                  <a:pt x="132762" y="3115739"/>
                  <a:pt x="74736" y="3115585"/>
                  <a:pt x="15717" y="3115558"/>
                </a:cubicBezTo>
                <a:cubicBezTo>
                  <a:pt x="15945" y="3109476"/>
                  <a:pt x="15309" y="3104514"/>
                  <a:pt x="15665" y="3099424"/>
                </a:cubicBezTo>
                <a:cubicBezTo>
                  <a:pt x="14774" y="3053136"/>
                  <a:pt x="14875" y="3006721"/>
                  <a:pt x="14543" y="2960864"/>
                </a:cubicBezTo>
                <a:cubicBezTo>
                  <a:pt x="13365" y="2609466"/>
                  <a:pt x="11194" y="2258194"/>
                  <a:pt x="10016" y="1906796"/>
                </a:cubicBezTo>
                <a:cubicBezTo>
                  <a:pt x="8610" y="1620490"/>
                  <a:pt x="6773" y="1334745"/>
                  <a:pt x="5927" y="1048872"/>
                </a:cubicBezTo>
                <a:cubicBezTo>
                  <a:pt x="4648" y="763560"/>
                  <a:pt x="2810" y="477814"/>
                  <a:pt x="1964" y="191942"/>
                </a:cubicBezTo>
                <a:cubicBezTo>
                  <a:pt x="1352" y="136034"/>
                  <a:pt x="613" y="79135"/>
                  <a:pt x="0" y="23228"/>
                </a:cubicBezTo>
                <a:cubicBezTo>
                  <a:pt x="867" y="22108"/>
                  <a:pt x="1298" y="21548"/>
                  <a:pt x="1732" y="20988"/>
                </a:cubicBezTo>
                <a:cubicBezTo>
                  <a:pt x="97424" y="19863"/>
                  <a:pt x="192251" y="19856"/>
                  <a:pt x="287384" y="18297"/>
                </a:cubicBezTo>
                <a:cubicBezTo>
                  <a:pt x="622997" y="15782"/>
                  <a:pt x="958050" y="12834"/>
                  <a:pt x="1293662" y="10318"/>
                </a:cubicBezTo>
                <a:cubicBezTo>
                  <a:pt x="1607056" y="7614"/>
                  <a:pt x="1920884" y="4350"/>
                  <a:pt x="2234838" y="2079"/>
                </a:cubicBezTo>
                <a:cubicBezTo>
                  <a:pt x="2277162" y="1717"/>
                  <a:pt x="2319358" y="363"/>
                  <a:pt x="23616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/>
          <a:lstStyle>
            <a:lvl1pPr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855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ACABF85-5BE4-4182-9857-F5B6A0AEC51F}"/>
              </a:ext>
            </a:extLst>
          </p:cNvPr>
          <p:cNvSpPr/>
          <p:nvPr userDrawn="1"/>
        </p:nvSpPr>
        <p:spPr>
          <a:xfrm>
            <a:off x="1" y="0"/>
            <a:ext cx="12423349" cy="6857999"/>
          </a:xfrm>
          <a:custGeom>
            <a:avLst/>
            <a:gdLst>
              <a:gd name="connsiteX0" fmla="*/ 11343807 w 12423349"/>
              <a:gd name="connsiteY0" fmla="*/ 0 h 6857999"/>
              <a:gd name="connsiteX1" fmla="*/ 12423349 w 12423349"/>
              <a:gd name="connsiteY1" fmla="*/ 0 h 6857999"/>
              <a:gd name="connsiteX2" fmla="*/ 12401479 w 12423349"/>
              <a:gd name="connsiteY2" fmla="*/ 6857999 h 6857999"/>
              <a:gd name="connsiteX3" fmla="*/ 0 w 12423349"/>
              <a:gd name="connsiteY3" fmla="*/ 6857999 h 6857999"/>
              <a:gd name="connsiteX4" fmla="*/ 0 w 12423349"/>
              <a:gd name="connsiteY4" fmla="*/ 5974908 h 6857999"/>
              <a:gd name="connsiteX5" fmla="*/ 578261 w 12423349"/>
              <a:gd name="connsiteY5" fmla="*/ 5927190 h 6857999"/>
              <a:gd name="connsiteX6" fmla="*/ 11261090 w 12423349"/>
              <a:gd name="connsiteY6" fmla="*/ 1636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3349" h="6857999">
                <a:moveTo>
                  <a:pt x="11343807" y="0"/>
                </a:moveTo>
                <a:lnTo>
                  <a:pt x="12423349" y="0"/>
                </a:lnTo>
                <a:lnTo>
                  <a:pt x="12401479" y="6857999"/>
                </a:lnTo>
                <a:lnTo>
                  <a:pt x="0" y="6857999"/>
                </a:lnTo>
                <a:lnTo>
                  <a:pt x="0" y="5974908"/>
                </a:lnTo>
                <a:lnTo>
                  <a:pt x="578261" y="5927190"/>
                </a:lnTo>
                <a:cubicBezTo>
                  <a:pt x="4537045" y="5565876"/>
                  <a:pt x="8919490" y="4652790"/>
                  <a:pt x="11261090" y="16368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6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280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EE2A84-EDC4-41A2-AFE5-2CCBF8377C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5378" y="1124857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DEAD96-CD36-4105-90FD-552900A5A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483401">
            <a:off x="6200108" y="1745964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45377-84F0-4EB4-B180-DF5C21C87D4B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827143-D6E7-485B-9884-62D7459B3AB7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F2BCF9-845D-415F-8821-BBB8CCCF9DD7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形状 1945">
            <a:extLst>
              <a:ext uri="{FF2B5EF4-FFF2-40B4-BE49-F238E27FC236}">
                <a16:creationId xmlns:a16="http://schemas.microsoft.com/office/drawing/2014/main" id="{0A8568B2-DD4C-496C-A600-163A55A3DF05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2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7 0.15185 L 4.79167E-6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75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E2A84-EDC4-41A2-AFE5-2CCBF8377C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478" y="-1066800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DEAD96-CD36-4105-90FD-552900A5A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483401">
            <a:off x="1412208" y="-445693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BB1DC2-B349-4106-9FBE-0A58E187F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6178" y="1333500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0201344-9800-4ADC-AD20-B537CAEF86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483401">
            <a:off x="8790908" y="1954607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2332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2.29167E-6 -2.22222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2.29167E-6 -2.22222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BBFE81-CD01-4254-9310-8A71605680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6207" y="-391886"/>
            <a:ext cx="9515793" cy="72498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5B1824-9822-40C4-A26D-11EF1F038D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6200" y="-952500"/>
            <a:ext cx="7453523" cy="685800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DF90817-3D24-444D-8902-AB92D7FE81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49196" y="874768"/>
            <a:ext cx="2222062" cy="4915119"/>
          </a:xfrm>
          <a:custGeom>
            <a:avLst/>
            <a:gdLst>
              <a:gd name="connsiteX0" fmla="*/ 0 w 1790700"/>
              <a:gd name="connsiteY0" fmla="*/ 0 h 4629150"/>
              <a:gd name="connsiteX1" fmla="*/ 1790700 w 1790700"/>
              <a:gd name="connsiteY1" fmla="*/ 0 h 4629150"/>
              <a:gd name="connsiteX2" fmla="*/ 1790700 w 1790700"/>
              <a:gd name="connsiteY2" fmla="*/ 4629150 h 4629150"/>
              <a:gd name="connsiteX3" fmla="*/ 0 w 1790700"/>
              <a:gd name="connsiteY3" fmla="*/ 4629150 h 4629150"/>
              <a:gd name="connsiteX0" fmla="*/ 361950 w 2152650"/>
              <a:gd name="connsiteY0" fmla="*/ 0 h 4629150"/>
              <a:gd name="connsiteX1" fmla="*/ 2152650 w 2152650"/>
              <a:gd name="connsiteY1" fmla="*/ 0 h 4629150"/>
              <a:gd name="connsiteX2" fmla="*/ 2152650 w 2152650"/>
              <a:gd name="connsiteY2" fmla="*/ 4629150 h 4629150"/>
              <a:gd name="connsiteX3" fmla="*/ 0 w 2152650"/>
              <a:gd name="connsiteY3" fmla="*/ 4597400 h 4629150"/>
              <a:gd name="connsiteX4" fmla="*/ 361950 w 2152650"/>
              <a:gd name="connsiteY4" fmla="*/ 0 h 4629150"/>
              <a:gd name="connsiteX0" fmla="*/ 228600 w 2019300"/>
              <a:gd name="connsiteY0" fmla="*/ 0 h 4629150"/>
              <a:gd name="connsiteX1" fmla="*/ 2019300 w 2019300"/>
              <a:gd name="connsiteY1" fmla="*/ 0 h 4629150"/>
              <a:gd name="connsiteX2" fmla="*/ 2019300 w 2019300"/>
              <a:gd name="connsiteY2" fmla="*/ 4629150 h 4629150"/>
              <a:gd name="connsiteX3" fmla="*/ 0 w 2019300"/>
              <a:gd name="connsiteY3" fmla="*/ 4591050 h 4629150"/>
              <a:gd name="connsiteX4" fmla="*/ 228600 w 2019300"/>
              <a:gd name="connsiteY4" fmla="*/ 0 h 4629150"/>
              <a:gd name="connsiteX0" fmla="*/ 254000 w 2044700"/>
              <a:gd name="connsiteY0" fmla="*/ 0 h 4629150"/>
              <a:gd name="connsiteX1" fmla="*/ 2044700 w 2044700"/>
              <a:gd name="connsiteY1" fmla="*/ 0 h 4629150"/>
              <a:gd name="connsiteX2" fmla="*/ 2044700 w 2044700"/>
              <a:gd name="connsiteY2" fmla="*/ 4629150 h 4629150"/>
              <a:gd name="connsiteX3" fmla="*/ 0 w 2044700"/>
              <a:gd name="connsiteY3" fmla="*/ 4546600 h 4629150"/>
              <a:gd name="connsiteX4" fmla="*/ 254000 w 2044700"/>
              <a:gd name="connsiteY4" fmla="*/ 0 h 4629150"/>
              <a:gd name="connsiteX0" fmla="*/ 254000 w 2044700"/>
              <a:gd name="connsiteY0" fmla="*/ 0 h 4832350"/>
              <a:gd name="connsiteX1" fmla="*/ 2044700 w 2044700"/>
              <a:gd name="connsiteY1" fmla="*/ 0 h 4832350"/>
              <a:gd name="connsiteX2" fmla="*/ 1911350 w 2044700"/>
              <a:gd name="connsiteY2" fmla="*/ 4832350 h 4832350"/>
              <a:gd name="connsiteX3" fmla="*/ 0 w 2044700"/>
              <a:gd name="connsiteY3" fmla="*/ 4546600 h 4832350"/>
              <a:gd name="connsiteX4" fmla="*/ 254000 w 2044700"/>
              <a:gd name="connsiteY4" fmla="*/ 0 h 4832350"/>
              <a:gd name="connsiteX0" fmla="*/ 254000 w 2044700"/>
              <a:gd name="connsiteY0" fmla="*/ 0 h 4806950"/>
              <a:gd name="connsiteX1" fmla="*/ 2044700 w 2044700"/>
              <a:gd name="connsiteY1" fmla="*/ 0 h 4806950"/>
              <a:gd name="connsiteX2" fmla="*/ 1911350 w 2044700"/>
              <a:gd name="connsiteY2" fmla="*/ 4806950 h 4806950"/>
              <a:gd name="connsiteX3" fmla="*/ 0 w 2044700"/>
              <a:gd name="connsiteY3" fmla="*/ 4546600 h 4806950"/>
              <a:gd name="connsiteX4" fmla="*/ 254000 w 2044700"/>
              <a:gd name="connsiteY4" fmla="*/ 0 h 4806950"/>
              <a:gd name="connsiteX0" fmla="*/ 254000 w 2044700"/>
              <a:gd name="connsiteY0" fmla="*/ 0 h 4654550"/>
              <a:gd name="connsiteX1" fmla="*/ 2044700 w 2044700"/>
              <a:gd name="connsiteY1" fmla="*/ 0 h 4654550"/>
              <a:gd name="connsiteX2" fmla="*/ 1765300 w 2044700"/>
              <a:gd name="connsiteY2" fmla="*/ 4654550 h 4654550"/>
              <a:gd name="connsiteX3" fmla="*/ 0 w 2044700"/>
              <a:gd name="connsiteY3" fmla="*/ 4546600 h 4654550"/>
              <a:gd name="connsiteX4" fmla="*/ 254000 w 2044700"/>
              <a:gd name="connsiteY4" fmla="*/ 0 h 4654550"/>
              <a:gd name="connsiteX0" fmla="*/ 254000 w 2044700"/>
              <a:gd name="connsiteY0" fmla="*/ 0 h 4851400"/>
              <a:gd name="connsiteX1" fmla="*/ 2044700 w 2044700"/>
              <a:gd name="connsiteY1" fmla="*/ 0 h 4851400"/>
              <a:gd name="connsiteX2" fmla="*/ 1841500 w 2044700"/>
              <a:gd name="connsiteY2" fmla="*/ 4851400 h 4851400"/>
              <a:gd name="connsiteX3" fmla="*/ 0 w 2044700"/>
              <a:gd name="connsiteY3" fmla="*/ 4546600 h 4851400"/>
              <a:gd name="connsiteX4" fmla="*/ 254000 w 2044700"/>
              <a:gd name="connsiteY4" fmla="*/ 0 h 4851400"/>
              <a:gd name="connsiteX0" fmla="*/ 254000 w 2044700"/>
              <a:gd name="connsiteY0" fmla="*/ 0 h 4800600"/>
              <a:gd name="connsiteX1" fmla="*/ 2044700 w 2044700"/>
              <a:gd name="connsiteY1" fmla="*/ 0 h 4800600"/>
              <a:gd name="connsiteX2" fmla="*/ 1841500 w 2044700"/>
              <a:gd name="connsiteY2" fmla="*/ 4800600 h 4800600"/>
              <a:gd name="connsiteX3" fmla="*/ 0 w 2044700"/>
              <a:gd name="connsiteY3" fmla="*/ 4546600 h 4800600"/>
              <a:gd name="connsiteX4" fmla="*/ 254000 w 2044700"/>
              <a:gd name="connsiteY4" fmla="*/ 0 h 4800600"/>
              <a:gd name="connsiteX0" fmla="*/ 254000 w 2184400"/>
              <a:gd name="connsiteY0" fmla="*/ 203200 h 5003800"/>
              <a:gd name="connsiteX1" fmla="*/ 2184400 w 2184400"/>
              <a:gd name="connsiteY1" fmla="*/ 0 h 5003800"/>
              <a:gd name="connsiteX2" fmla="*/ 1841500 w 2184400"/>
              <a:gd name="connsiteY2" fmla="*/ 5003800 h 5003800"/>
              <a:gd name="connsiteX3" fmla="*/ 0 w 2184400"/>
              <a:gd name="connsiteY3" fmla="*/ 4749800 h 5003800"/>
              <a:gd name="connsiteX4" fmla="*/ 254000 w 2184400"/>
              <a:gd name="connsiteY4" fmla="*/ 203200 h 5003800"/>
              <a:gd name="connsiteX0" fmla="*/ 254000 w 2159000"/>
              <a:gd name="connsiteY0" fmla="*/ 133350 h 4933950"/>
              <a:gd name="connsiteX1" fmla="*/ 2159000 w 2159000"/>
              <a:gd name="connsiteY1" fmla="*/ 0 h 4933950"/>
              <a:gd name="connsiteX2" fmla="*/ 1841500 w 2159000"/>
              <a:gd name="connsiteY2" fmla="*/ 4933950 h 4933950"/>
              <a:gd name="connsiteX3" fmla="*/ 0 w 2159000"/>
              <a:gd name="connsiteY3" fmla="*/ 4679950 h 4933950"/>
              <a:gd name="connsiteX4" fmla="*/ 254000 w 2159000"/>
              <a:gd name="connsiteY4" fmla="*/ 133350 h 4933950"/>
              <a:gd name="connsiteX0" fmla="*/ 254000 w 2159000"/>
              <a:gd name="connsiteY0" fmla="*/ 14605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254000 w 2159000"/>
              <a:gd name="connsiteY4" fmla="*/ 146050 h 4946650"/>
              <a:gd name="connsiteX0" fmla="*/ 488950 w 2159000"/>
              <a:gd name="connsiteY0" fmla="*/ 42545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488950 w 2159000"/>
              <a:gd name="connsiteY4" fmla="*/ 425450 h 4946650"/>
              <a:gd name="connsiteX0" fmla="*/ 393700 w 2159000"/>
              <a:gd name="connsiteY0" fmla="*/ 18415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393700 w 2159000"/>
              <a:gd name="connsiteY4" fmla="*/ 184150 h 4946650"/>
              <a:gd name="connsiteX0" fmla="*/ 349250 w 2159000"/>
              <a:gd name="connsiteY0" fmla="*/ 17780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349250 w 2159000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57161"/>
              <a:gd name="connsiteX1" fmla="*/ 2211552 w 2211552"/>
              <a:gd name="connsiteY1" fmla="*/ 0 h 4957161"/>
              <a:gd name="connsiteX2" fmla="*/ 1925583 w 2211552"/>
              <a:gd name="connsiteY2" fmla="*/ 4957161 h 4957161"/>
              <a:gd name="connsiteX3" fmla="*/ 0 w 2211552"/>
              <a:gd name="connsiteY3" fmla="*/ 4692650 h 4957161"/>
              <a:gd name="connsiteX4" fmla="*/ 370271 w 2211552"/>
              <a:gd name="connsiteY4" fmla="*/ 177800 h 4957161"/>
              <a:gd name="connsiteX0" fmla="*/ 370271 w 2211552"/>
              <a:gd name="connsiteY0" fmla="*/ 177800 h 4894099"/>
              <a:gd name="connsiteX1" fmla="*/ 2211552 w 2211552"/>
              <a:gd name="connsiteY1" fmla="*/ 0 h 4894099"/>
              <a:gd name="connsiteX2" fmla="*/ 1915072 w 2211552"/>
              <a:gd name="connsiteY2" fmla="*/ 4894099 h 4894099"/>
              <a:gd name="connsiteX3" fmla="*/ 0 w 2211552"/>
              <a:gd name="connsiteY3" fmla="*/ 4692650 h 4894099"/>
              <a:gd name="connsiteX4" fmla="*/ 370271 w 2211552"/>
              <a:gd name="connsiteY4" fmla="*/ 177800 h 4894099"/>
              <a:gd name="connsiteX0" fmla="*/ 370271 w 2211552"/>
              <a:gd name="connsiteY0" fmla="*/ 177800 h 4925630"/>
              <a:gd name="connsiteX1" fmla="*/ 2211552 w 2211552"/>
              <a:gd name="connsiteY1" fmla="*/ 0 h 4925630"/>
              <a:gd name="connsiteX2" fmla="*/ 1915072 w 2211552"/>
              <a:gd name="connsiteY2" fmla="*/ 4925630 h 4925630"/>
              <a:gd name="connsiteX3" fmla="*/ 0 w 2211552"/>
              <a:gd name="connsiteY3" fmla="*/ 4692650 h 4925630"/>
              <a:gd name="connsiteX4" fmla="*/ 370271 w 2211552"/>
              <a:gd name="connsiteY4" fmla="*/ 177800 h 4925630"/>
              <a:gd name="connsiteX0" fmla="*/ 370271 w 2306146"/>
              <a:gd name="connsiteY0" fmla="*/ 156779 h 4904609"/>
              <a:gd name="connsiteX1" fmla="*/ 2306146 w 2306146"/>
              <a:gd name="connsiteY1" fmla="*/ 0 h 4904609"/>
              <a:gd name="connsiteX2" fmla="*/ 1915072 w 2306146"/>
              <a:gd name="connsiteY2" fmla="*/ 4904609 h 4904609"/>
              <a:gd name="connsiteX3" fmla="*/ 0 w 2306146"/>
              <a:gd name="connsiteY3" fmla="*/ 4671629 h 4904609"/>
              <a:gd name="connsiteX4" fmla="*/ 370271 w 2306146"/>
              <a:gd name="connsiteY4" fmla="*/ 156779 h 4904609"/>
              <a:gd name="connsiteX0" fmla="*/ 370271 w 1980325"/>
              <a:gd name="connsiteY0" fmla="*/ 188310 h 4936140"/>
              <a:gd name="connsiteX1" fmla="*/ 1980325 w 1980325"/>
              <a:gd name="connsiteY1" fmla="*/ 0 h 4936140"/>
              <a:gd name="connsiteX2" fmla="*/ 1915072 w 1980325"/>
              <a:gd name="connsiteY2" fmla="*/ 4936140 h 4936140"/>
              <a:gd name="connsiteX3" fmla="*/ 0 w 1980325"/>
              <a:gd name="connsiteY3" fmla="*/ 4703160 h 4936140"/>
              <a:gd name="connsiteX4" fmla="*/ 370271 w 1980325"/>
              <a:gd name="connsiteY4" fmla="*/ 188310 h 4936140"/>
              <a:gd name="connsiteX0" fmla="*/ 370271 w 2232573"/>
              <a:gd name="connsiteY0" fmla="*/ 135758 h 4883588"/>
              <a:gd name="connsiteX1" fmla="*/ 2232573 w 2232573"/>
              <a:gd name="connsiteY1" fmla="*/ 0 h 4883588"/>
              <a:gd name="connsiteX2" fmla="*/ 1915072 w 2232573"/>
              <a:gd name="connsiteY2" fmla="*/ 4883588 h 4883588"/>
              <a:gd name="connsiteX3" fmla="*/ 0 w 2232573"/>
              <a:gd name="connsiteY3" fmla="*/ 4650608 h 4883588"/>
              <a:gd name="connsiteX4" fmla="*/ 370271 w 2232573"/>
              <a:gd name="connsiteY4" fmla="*/ 135758 h 4883588"/>
              <a:gd name="connsiteX0" fmla="*/ 370271 w 2222062"/>
              <a:gd name="connsiteY0" fmla="*/ 167289 h 4915119"/>
              <a:gd name="connsiteX1" fmla="*/ 2222062 w 2222062"/>
              <a:gd name="connsiteY1" fmla="*/ 0 h 4915119"/>
              <a:gd name="connsiteX2" fmla="*/ 1915072 w 2222062"/>
              <a:gd name="connsiteY2" fmla="*/ 4915119 h 4915119"/>
              <a:gd name="connsiteX3" fmla="*/ 0 w 2222062"/>
              <a:gd name="connsiteY3" fmla="*/ 4682139 h 4915119"/>
              <a:gd name="connsiteX4" fmla="*/ 370271 w 2222062"/>
              <a:gd name="connsiteY4" fmla="*/ 167289 h 491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062" h="4915119">
                <a:moveTo>
                  <a:pt x="370271" y="167289"/>
                </a:moveTo>
                <a:lnTo>
                  <a:pt x="2222062" y="0"/>
                </a:lnTo>
                <a:lnTo>
                  <a:pt x="1915072" y="4915119"/>
                </a:lnTo>
                <a:lnTo>
                  <a:pt x="0" y="4682139"/>
                </a:lnTo>
                <a:cubicBezTo>
                  <a:pt x="115614" y="3118068"/>
                  <a:pt x="233637" y="1710339"/>
                  <a:pt x="370271" y="167289"/>
                </a:cubicBezTo>
                <a:close/>
              </a:path>
            </a:pathLst>
          </a:custGeom>
          <a:solidFill>
            <a:schemeClr val="bg1">
              <a:lumMod val="75000"/>
              <a:alpha val="54000"/>
            </a:schemeClr>
          </a:solidFill>
          <a:effectLst/>
          <a:scene3d>
            <a:camera prst="orthographicFront">
              <a:rot lat="0" lon="1799945" rev="0"/>
            </a:camera>
            <a:lightRig rig="threePt" dir="t"/>
          </a:scene3d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978E130-7293-4E64-9952-3A0B048DC41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67729" y="712470"/>
            <a:ext cx="2607628" cy="4271644"/>
          </a:xfrm>
          <a:custGeom>
            <a:avLst/>
            <a:gdLst>
              <a:gd name="connsiteX0" fmla="*/ 0 w 1447800"/>
              <a:gd name="connsiteY0" fmla="*/ 0 h 4046220"/>
              <a:gd name="connsiteX1" fmla="*/ 1447800 w 1447800"/>
              <a:gd name="connsiteY1" fmla="*/ 0 h 4046220"/>
              <a:gd name="connsiteX2" fmla="*/ 1447800 w 1447800"/>
              <a:gd name="connsiteY2" fmla="*/ 4046220 h 4046220"/>
              <a:gd name="connsiteX3" fmla="*/ 0 w 1447800"/>
              <a:gd name="connsiteY3" fmla="*/ 4046220 h 4046220"/>
              <a:gd name="connsiteX0" fmla="*/ 0 w 1447800"/>
              <a:gd name="connsiteY0" fmla="*/ 0 h 4108132"/>
              <a:gd name="connsiteX1" fmla="*/ 1447800 w 1447800"/>
              <a:gd name="connsiteY1" fmla="*/ 0 h 4108132"/>
              <a:gd name="connsiteX2" fmla="*/ 1447800 w 1447800"/>
              <a:gd name="connsiteY2" fmla="*/ 4108132 h 4108132"/>
              <a:gd name="connsiteX3" fmla="*/ 0 w 1447800"/>
              <a:gd name="connsiteY3" fmla="*/ 4046220 h 4108132"/>
              <a:gd name="connsiteX4" fmla="*/ 0 w 1447800"/>
              <a:gd name="connsiteY4" fmla="*/ 0 h 4108132"/>
              <a:gd name="connsiteX0" fmla="*/ 0 w 1452562"/>
              <a:gd name="connsiteY0" fmla="*/ 0 h 4079557"/>
              <a:gd name="connsiteX1" fmla="*/ 1447800 w 1452562"/>
              <a:gd name="connsiteY1" fmla="*/ 0 h 4079557"/>
              <a:gd name="connsiteX2" fmla="*/ 1452562 w 1452562"/>
              <a:gd name="connsiteY2" fmla="*/ 4079557 h 4079557"/>
              <a:gd name="connsiteX3" fmla="*/ 0 w 1452562"/>
              <a:gd name="connsiteY3" fmla="*/ 4046220 h 4079557"/>
              <a:gd name="connsiteX4" fmla="*/ 0 w 1452562"/>
              <a:gd name="connsiteY4" fmla="*/ 0 h 4079557"/>
              <a:gd name="connsiteX0" fmla="*/ 0 w 1452562"/>
              <a:gd name="connsiteY0" fmla="*/ 0 h 4370070"/>
              <a:gd name="connsiteX1" fmla="*/ 1447800 w 1452562"/>
              <a:gd name="connsiteY1" fmla="*/ 0 h 4370070"/>
              <a:gd name="connsiteX2" fmla="*/ 1452562 w 1452562"/>
              <a:gd name="connsiteY2" fmla="*/ 4079557 h 4370070"/>
              <a:gd name="connsiteX3" fmla="*/ 147638 w 1452562"/>
              <a:gd name="connsiteY3" fmla="*/ 4370070 h 4370070"/>
              <a:gd name="connsiteX4" fmla="*/ 0 w 1452562"/>
              <a:gd name="connsiteY4" fmla="*/ 0 h 4370070"/>
              <a:gd name="connsiteX0" fmla="*/ 0 w 1452562"/>
              <a:gd name="connsiteY0" fmla="*/ 0 h 4312920"/>
              <a:gd name="connsiteX1" fmla="*/ 1447800 w 1452562"/>
              <a:gd name="connsiteY1" fmla="*/ 0 h 4312920"/>
              <a:gd name="connsiteX2" fmla="*/ 1452562 w 1452562"/>
              <a:gd name="connsiteY2" fmla="*/ 4079557 h 4312920"/>
              <a:gd name="connsiteX3" fmla="*/ 104776 w 1452562"/>
              <a:gd name="connsiteY3" fmla="*/ 4312920 h 4312920"/>
              <a:gd name="connsiteX4" fmla="*/ 0 w 1452562"/>
              <a:gd name="connsiteY4" fmla="*/ 0 h 4312920"/>
              <a:gd name="connsiteX0" fmla="*/ 0 w 1452562"/>
              <a:gd name="connsiteY0" fmla="*/ 0 h 4260533"/>
              <a:gd name="connsiteX1" fmla="*/ 1447800 w 1452562"/>
              <a:gd name="connsiteY1" fmla="*/ 0 h 4260533"/>
              <a:gd name="connsiteX2" fmla="*/ 1452562 w 1452562"/>
              <a:gd name="connsiteY2" fmla="*/ 4079557 h 4260533"/>
              <a:gd name="connsiteX3" fmla="*/ 66676 w 1452562"/>
              <a:gd name="connsiteY3" fmla="*/ 4260533 h 4260533"/>
              <a:gd name="connsiteX4" fmla="*/ 0 w 1452562"/>
              <a:gd name="connsiteY4" fmla="*/ 0 h 4260533"/>
              <a:gd name="connsiteX0" fmla="*/ 0 w 1452562"/>
              <a:gd name="connsiteY0" fmla="*/ 0 h 4222433"/>
              <a:gd name="connsiteX1" fmla="*/ 1447800 w 1452562"/>
              <a:gd name="connsiteY1" fmla="*/ 0 h 4222433"/>
              <a:gd name="connsiteX2" fmla="*/ 1452562 w 1452562"/>
              <a:gd name="connsiteY2" fmla="*/ 4079557 h 4222433"/>
              <a:gd name="connsiteX3" fmla="*/ 52388 w 1452562"/>
              <a:gd name="connsiteY3" fmla="*/ 4222433 h 4222433"/>
              <a:gd name="connsiteX4" fmla="*/ 0 w 1452562"/>
              <a:gd name="connsiteY4" fmla="*/ 0 h 4222433"/>
              <a:gd name="connsiteX0" fmla="*/ 0 w 1452562"/>
              <a:gd name="connsiteY0" fmla="*/ 0 h 4222433"/>
              <a:gd name="connsiteX1" fmla="*/ 1447800 w 1452562"/>
              <a:gd name="connsiteY1" fmla="*/ 0 h 4222433"/>
              <a:gd name="connsiteX2" fmla="*/ 1452562 w 1452562"/>
              <a:gd name="connsiteY2" fmla="*/ 4079557 h 4222433"/>
              <a:gd name="connsiteX3" fmla="*/ 38100 w 1452562"/>
              <a:gd name="connsiteY3" fmla="*/ 4222433 h 4222433"/>
              <a:gd name="connsiteX4" fmla="*/ 0 w 1452562"/>
              <a:gd name="connsiteY4" fmla="*/ 0 h 4222433"/>
              <a:gd name="connsiteX0" fmla="*/ 90487 w 1414462"/>
              <a:gd name="connsiteY0" fmla="*/ 9525 h 4222433"/>
              <a:gd name="connsiteX1" fmla="*/ 1409700 w 1414462"/>
              <a:gd name="connsiteY1" fmla="*/ 0 h 4222433"/>
              <a:gd name="connsiteX2" fmla="*/ 1414462 w 1414462"/>
              <a:gd name="connsiteY2" fmla="*/ 4079557 h 4222433"/>
              <a:gd name="connsiteX3" fmla="*/ 0 w 1414462"/>
              <a:gd name="connsiteY3" fmla="*/ 4222433 h 4222433"/>
              <a:gd name="connsiteX4" fmla="*/ 90487 w 1414462"/>
              <a:gd name="connsiteY4" fmla="*/ 9525 h 4222433"/>
              <a:gd name="connsiteX0" fmla="*/ 0 w 1433512"/>
              <a:gd name="connsiteY0" fmla="*/ 0 h 4265295"/>
              <a:gd name="connsiteX1" fmla="*/ 1428750 w 1433512"/>
              <a:gd name="connsiteY1" fmla="*/ 42862 h 4265295"/>
              <a:gd name="connsiteX2" fmla="*/ 1433512 w 1433512"/>
              <a:gd name="connsiteY2" fmla="*/ 4122419 h 4265295"/>
              <a:gd name="connsiteX3" fmla="*/ 19050 w 1433512"/>
              <a:gd name="connsiteY3" fmla="*/ 4265295 h 4265295"/>
              <a:gd name="connsiteX4" fmla="*/ 0 w 1433512"/>
              <a:gd name="connsiteY4" fmla="*/ 0 h 4265295"/>
              <a:gd name="connsiteX0" fmla="*/ 0 w 1447800"/>
              <a:gd name="connsiteY0" fmla="*/ 0 h 4289107"/>
              <a:gd name="connsiteX1" fmla="*/ 1443038 w 1447800"/>
              <a:gd name="connsiteY1" fmla="*/ 66674 h 4289107"/>
              <a:gd name="connsiteX2" fmla="*/ 1447800 w 1447800"/>
              <a:gd name="connsiteY2" fmla="*/ 4146231 h 4289107"/>
              <a:gd name="connsiteX3" fmla="*/ 33338 w 1447800"/>
              <a:gd name="connsiteY3" fmla="*/ 4289107 h 4289107"/>
              <a:gd name="connsiteX4" fmla="*/ 0 w 1447800"/>
              <a:gd name="connsiteY4" fmla="*/ 0 h 4289107"/>
              <a:gd name="connsiteX0" fmla="*/ 0 w 1447800"/>
              <a:gd name="connsiteY0" fmla="*/ 0 h 4270057"/>
              <a:gd name="connsiteX1" fmla="*/ 1443038 w 1447800"/>
              <a:gd name="connsiteY1" fmla="*/ 47624 h 4270057"/>
              <a:gd name="connsiteX2" fmla="*/ 1447800 w 1447800"/>
              <a:gd name="connsiteY2" fmla="*/ 4127181 h 4270057"/>
              <a:gd name="connsiteX3" fmla="*/ 33338 w 1447800"/>
              <a:gd name="connsiteY3" fmla="*/ 4270057 h 4270057"/>
              <a:gd name="connsiteX4" fmla="*/ 0 w 1447800"/>
              <a:gd name="connsiteY4" fmla="*/ 0 h 4270057"/>
              <a:gd name="connsiteX0" fmla="*/ 0 w 1448258"/>
              <a:gd name="connsiteY0" fmla="*/ 0 h 4270057"/>
              <a:gd name="connsiteX1" fmla="*/ 1447800 w 1448258"/>
              <a:gd name="connsiteY1" fmla="*/ 161924 h 4270057"/>
              <a:gd name="connsiteX2" fmla="*/ 1447800 w 1448258"/>
              <a:gd name="connsiteY2" fmla="*/ 4127181 h 4270057"/>
              <a:gd name="connsiteX3" fmla="*/ 33338 w 1448258"/>
              <a:gd name="connsiteY3" fmla="*/ 4270057 h 4270057"/>
              <a:gd name="connsiteX4" fmla="*/ 0 w 1448258"/>
              <a:gd name="connsiteY4" fmla="*/ 0 h 4270057"/>
              <a:gd name="connsiteX0" fmla="*/ 0 w 1471680"/>
              <a:gd name="connsiteY0" fmla="*/ 0 h 4270057"/>
              <a:gd name="connsiteX1" fmla="*/ 1471613 w 1471680"/>
              <a:gd name="connsiteY1" fmla="*/ 433386 h 4270057"/>
              <a:gd name="connsiteX2" fmla="*/ 1447800 w 1471680"/>
              <a:gd name="connsiteY2" fmla="*/ 4127181 h 4270057"/>
              <a:gd name="connsiteX3" fmla="*/ 33338 w 1471680"/>
              <a:gd name="connsiteY3" fmla="*/ 4270057 h 4270057"/>
              <a:gd name="connsiteX4" fmla="*/ 0 w 1471680"/>
              <a:gd name="connsiteY4" fmla="*/ 0 h 4270057"/>
              <a:gd name="connsiteX0" fmla="*/ 0 w 1447800"/>
              <a:gd name="connsiteY0" fmla="*/ 0 h 4270057"/>
              <a:gd name="connsiteX1" fmla="*/ 1414463 w 1447800"/>
              <a:gd name="connsiteY1" fmla="*/ 242886 h 4270057"/>
              <a:gd name="connsiteX2" fmla="*/ 1447800 w 1447800"/>
              <a:gd name="connsiteY2" fmla="*/ 4127181 h 4270057"/>
              <a:gd name="connsiteX3" fmla="*/ 33338 w 1447800"/>
              <a:gd name="connsiteY3" fmla="*/ 4270057 h 4270057"/>
              <a:gd name="connsiteX4" fmla="*/ 0 w 1447800"/>
              <a:gd name="connsiteY4" fmla="*/ 0 h 4270057"/>
              <a:gd name="connsiteX0" fmla="*/ 0 w 1447800"/>
              <a:gd name="connsiteY0" fmla="*/ 0 h 4270057"/>
              <a:gd name="connsiteX1" fmla="*/ 1438276 w 1447800"/>
              <a:gd name="connsiteY1" fmla="*/ 285749 h 4270057"/>
              <a:gd name="connsiteX2" fmla="*/ 1447800 w 1447800"/>
              <a:gd name="connsiteY2" fmla="*/ 4127181 h 4270057"/>
              <a:gd name="connsiteX3" fmla="*/ 33338 w 1447800"/>
              <a:gd name="connsiteY3" fmla="*/ 4270057 h 4270057"/>
              <a:gd name="connsiteX4" fmla="*/ 0 w 1447800"/>
              <a:gd name="connsiteY4" fmla="*/ 0 h 4270057"/>
              <a:gd name="connsiteX0" fmla="*/ 0 w 1457463"/>
              <a:gd name="connsiteY0" fmla="*/ 0 h 4270057"/>
              <a:gd name="connsiteX1" fmla="*/ 1457326 w 1457463"/>
              <a:gd name="connsiteY1" fmla="*/ 304799 h 4270057"/>
              <a:gd name="connsiteX2" fmla="*/ 1447800 w 1457463"/>
              <a:gd name="connsiteY2" fmla="*/ 4127181 h 4270057"/>
              <a:gd name="connsiteX3" fmla="*/ 33338 w 1457463"/>
              <a:gd name="connsiteY3" fmla="*/ 4270057 h 4270057"/>
              <a:gd name="connsiteX4" fmla="*/ 0 w 1457463"/>
              <a:gd name="connsiteY4" fmla="*/ 0 h 4270057"/>
              <a:gd name="connsiteX0" fmla="*/ 0 w 1462190"/>
              <a:gd name="connsiteY0" fmla="*/ 0 h 4270057"/>
              <a:gd name="connsiteX1" fmla="*/ 1462088 w 1462190"/>
              <a:gd name="connsiteY1" fmla="*/ 319087 h 4270057"/>
              <a:gd name="connsiteX2" fmla="*/ 1447800 w 1462190"/>
              <a:gd name="connsiteY2" fmla="*/ 4127181 h 4270057"/>
              <a:gd name="connsiteX3" fmla="*/ 33338 w 1462190"/>
              <a:gd name="connsiteY3" fmla="*/ 4270057 h 4270057"/>
              <a:gd name="connsiteX4" fmla="*/ 0 w 1462190"/>
              <a:gd name="connsiteY4" fmla="*/ 0 h 4270057"/>
              <a:gd name="connsiteX0" fmla="*/ 0 w 1927010"/>
              <a:gd name="connsiteY0" fmla="*/ 0 h 4170997"/>
              <a:gd name="connsiteX1" fmla="*/ 1926908 w 1927010"/>
              <a:gd name="connsiteY1" fmla="*/ 220027 h 4170997"/>
              <a:gd name="connsiteX2" fmla="*/ 1912620 w 1927010"/>
              <a:gd name="connsiteY2" fmla="*/ 4028121 h 4170997"/>
              <a:gd name="connsiteX3" fmla="*/ 498158 w 1927010"/>
              <a:gd name="connsiteY3" fmla="*/ 4170997 h 4170997"/>
              <a:gd name="connsiteX4" fmla="*/ 0 w 1927010"/>
              <a:gd name="connsiteY4" fmla="*/ 0 h 4170997"/>
              <a:gd name="connsiteX0" fmla="*/ 0 w 1835570"/>
              <a:gd name="connsiteY0" fmla="*/ 0 h 4170997"/>
              <a:gd name="connsiteX1" fmla="*/ 1835468 w 1835570"/>
              <a:gd name="connsiteY1" fmla="*/ 220027 h 4170997"/>
              <a:gd name="connsiteX2" fmla="*/ 1821180 w 1835570"/>
              <a:gd name="connsiteY2" fmla="*/ 4028121 h 4170997"/>
              <a:gd name="connsiteX3" fmla="*/ 406718 w 1835570"/>
              <a:gd name="connsiteY3" fmla="*/ 4170997 h 4170997"/>
              <a:gd name="connsiteX4" fmla="*/ 0 w 1835570"/>
              <a:gd name="connsiteY4" fmla="*/ 0 h 4170997"/>
              <a:gd name="connsiteX0" fmla="*/ 0 w 1866050"/>
              <a:gd name="connsiteY0" fmla="*/ 0 h 4170997"/>
              <a:gd name="connsiteX1" fmla="*/ 1865948 w 1866050"/>
              <a:gd name="connsiteY1" fmla="*/ 220027 h 4170997"/>
              <a:gd name="connsiteX2" fmla="*/ 1851660 w 1866050"/>
              <a:gd name="connsiteY2" fmla="*/ 4028121 h 4170997"/>
              <a:gd name="connsiteX3" fmla="*/ 437198 w 1866050"/>
              <a:gd name="connsiteY3" fmla="*/ 4170997 h 4170997"/>
              <a:gd name="connsiteX4" fmla="*/ 0 w 1866050"/>
              <a:gd name="connsiteY4" fmla="*/ 0 h 4170997"/>
              <a:gd name="connsiteX0" fmla="*/ 0 w 1843190"/>
              <a:gd name="connsiteY0" fmla="*/ 0 h 4170997"/>
              <a:gd name="connsiteX1" fmla="*/ 1843088 w 1843190"/>
              <a:gd name="connsiteY1" fmla="*/ 220027 h 4170997"/>
              <a:gd name="connsiteX2" fmla="*/ 1828800 w 1843190"/>
              <a:gd name="connsiteY2" fmla="*/ 4028121 h 4170997"/>
              <a:gd name="connsiteX3" fmla="*/ 414338 w 1843190"/>
              <a:gd name="connsiteY3" fmla="*/ 4170997 h 4170997"/>
              <a:gd name="connsiteX4" fmla="*/ 0 w 1843190"/>
              <a:gd name="connsiteY4" fmla="*/ 0 h 4170997"/>
              <a:gd name="connsiteX0" fmla="*/ 0 w 1828800"/>
              <a:gd name="connsiteY0" fmla="*/ 0 h 4170997"/>
              <a:gd name="connsiteX1" fmla="*/ 1553528 w 1828800"/>
              <a:gd name="connsiteY1" fmla="*/ 57816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1828800"/>
              <a:gd name="connsiteY0" fmla="*/ 0 h 4170997"/>
              <a:gd name="connsiteX1" fmla="*/ 1469708 w 1828800"/>
              <a:gd name="connsiteY1" fmla="*/ 14382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1828800"/>
              <a:gd name="connsiteY0" fmla="*/ 0 h 4170997"/>
              <a:gd name="connsiteX1" fmla="*/ 1446848 w 1828800"/>
              <a:gd name="connsiteY1" fmla="*/ 14382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1828800"/>
              <a:gd name="connsiteY0" fmla="*/ 0 h 4170997"/>
              <a:gd name="connsiteX1" fmla="*/ 1408748 w 1828800"/>
              <a:gd name="connsiteY1" fmla="*/ 15144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2240280"/>
              <a:gd name="connsiteY0" fmla="*/ 0 h 4170997"/>
              <a:gd name="connsiteX1" fmla="*/ 1408748 w 2240280"/>
              <a:gd name="connsiteY1" fmla="*/ 151447 h 4170997"/>
              <a:gd name="connsiteX2" fmla="*/ 2240280 w 2240280"/>
              <a:gd name="connsiteY2" fmla="*/ 4035741 h 4170997"/>
              <a:gd name="connsiteX3" fmla="*/ 414338 w 2240280"/>
              <a:gd name="connsiteY3" fmla="*/ 4170997 h 4170997"/>
              <a:gd name="connsiteX4" fmla="*/ 0 w 2240280"/>
              <a:gd name="connsiteY4" fmla="*/ 0 h 4170997"/>
              <a:gd name="connsiteX0" fmla="*/ 0 w 2164080"/>
              <a:gd name="connsiteY0" fmla="*/ 0 h 4170997"/>
              <a:gd name="connsiteX1" fmla="*/ 1408748 w 2164080"/>
              <a:gd name="connsiteY1" fmla="*/ 151447 h 4170997"/>
              <a:gd name="connsiteX2" fmla="*/ 2164080 w 2164080"/>
              <a:gd name="connsiteY2" fmla="*/ 3990021 h 4170997"/>
              <a:gd name="connsiteX3" fmla="*/ 414338 w 2164080"/>
              <a:gd name="connsiteY3" fmla="*/ 4170997 h 4170997"/>
              <a:gd name="connsiteX4" fmla="*/ 0 w 2164080"/>
              <a:gd name="connsiteY4" fmla="*/ 0 h 4170997"/>
              <a:gd name="connsiteX0" fmla="*/ 0 w 2179320"/>
              <a:gd name="connsiteY0" fmla="*/ 0 h 4170997"/>
              <a:gd name="connsiteX1" fmla="*/ 1408748 w 2179320"/>
              <a:gd name="connsiteY1" fmla="*/ 151447 h 4170997"/>
              <a:gd name="connsiteX2" fmla="*/ 2179320 w 2179320"/>
              <a:gd name="connsiteY2" fmla="*/ 3769041 h 4170997"/>
              <a:gd name="connsiteX3" fmla="*/ 414338 w 2179320"/>
              <a:gd name="connsiteY3" fmla="*/ 4170997 h 4170997"/>
              <a:gd name="connsiteX4" fmla="*/ 0 w 217932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63140"/>
              <a:gd name="connsiteY0" fmla="*/ 0 h 4170997"/>
              <a:gd name="connsiteX1" fmla="*/ 1408748 w 2263140"/>
              <a:gd name="connsiteY1" fmla="*/ 151447 h 4170997"/>
              <a:gd name="connsiteX2" fmla="*/ 2263140 w 2263140"/>
              <a:gd name="connsiteY2" fmla="*/ 3974781 h 4170997"/>
              <a:gd name="connsiteX3" fmla="*/ 414338 w 2263140"/>
              <a:gd name="connsiteY3" fmla="*/ 4170997 h 4170997"/>
              <a:gd name="connsiteX4" fmla="*/ 0 w 2263140"/>
              <a:gd name="connsiteY4" fmla="*/ 0 h 4170997"/>
              <a:gd name="connsiteX0" fmla="*/ 0 w 2263140"/>
              <a:gd name="connsiteY0" fmla="*/ 0 h 4170997"/>
              <a:gd name="connsiteX1" fmla="*/ 1408748 w 2263140"/>
              <a:gd name="connsiteY1" fmla="*/ 151447 h 4170997"/>
              <a:gd name="connsiteX2" fmla="*/ 2263140 w 2263140"/>
              <a:gd name="connsiteY2" fmla="*/ 3951921 h 4170997"/>
              <a:gd name="connsiteX3" fmla="*/ 414338 w 2263140"/>
              <a:gd name="connsiteY3" fmla="*/ 4170997 h 4170997"/>
              <a:gd name="connsiteX4" fmla="*/ 0 w 2263140"/>
              <a:gd name="connsiteY4" fmla="*/ 0 h 4170997"/>
              <a:gd name="connsiteX0" fmla="*/ 0 w 2263140"/>
              <a:gd name="connsiteY0" fmla="*/ 0 h 4209097"/>
              <a:gd name="connsiteX1" fmla="*/ 1408748 w 2263140"/>
              <a:gd name="connsiteY1" fmla="*/ 151447 h 4209097"/>
              <a:gd name="connsiteX2" fmla="*/ 2263140 w 2263140"/>
              <a:gd name="connsiteY2" fmla="*/ 3951921 h 4209097"/>
              <a:gd name="connsiteX3" fmla="*/ 734378 w 2263140"/>
              <a:gd name="connsiteY3" fmla="*/ 4209097 h 4209097"/>
              <a:gd name="connsiteX4" fmla="*/ 0 w 2263140"/>
              <a:gd name="connsiteY4" fmla="*/ 0 h 4209097"/>
              <a:gd name="connsiteX0" fmla="*/ 0 w 2263140"/>
              <a:gd name="connsiteY0" fmla="*/ 0 h 4239577"/>
              <a:gd name="connsiteX1" fmla="*/ 1408748 w 2263140"/>
              <a:gd name="connsiteY1" fmla="*/ 151447 h 4239577"/>
              <a:gd name="connsiteX2" fmla="*/ 2263140 w 2263140"/>
              <a:gd name="connsiteY2" fmla="*/ 3951921 h 4239577"/>
              <a:gd name="connsiteX3" fmla="*/ 871538 w 2263140"/>
              <a:gd name="connsiteY3" fmla="*/ 4239577 h 4239577"/>
              <a:gd name="connsiteX4" fmla="*/ 0 w 2263140"/>
              <a:gd name="connsiteY4" fmla="*/ 0 h 4239577"/>
              <a:gd name="connsiteX0" fmla="*/ 0 w 2263140"/>
              <a:gd name="connsiteY0" fmla="*/ 0 h 4224337"/>
              <a:gd name="connsiteX1" fmla="*/ 1408748 w 2263140"/>
              <a:gd name="connsiteY1" fmla="*/ 151447 h 4224337"/>
              <a:gd name="connsiteX2" fmla="*/ 2263140 w 2263140"/>
              <a:gd name="connsiteY2" fmla="*/ 3951921 h 4224337"/>
              <a:gd name="connsiteX3" fmla="*/ 902018 w 2263140"/>
              <a:gd name="connsiteY3" fmla="*/ 4224337 h 4224337"/>
              <a:gd name="connsiteX4" fmla="*/ 0 w 2263140"/>
              <a:gd name="connsiteY4" fmla="*/ 0 h 4224337"/>
              <a:gd name="connsiteX0" fmla="*/ 0 w 2263140"/>
              <a:gd name="connsiteY0" fmla="*/ 0 h 4224337"/>
              <a:gd name="connsiteX1" fmla="*/ 1408748 w 2263140"/>
              <a:gd name="connsiteY1" fmla="*/ 151447 h 4224337"/>
              <a:gd name="connsiteX2" fmla="*/ 2263140 w 2263140"/>
              <a:gd name="connsiteY2" fmla="*/ 3951921 h 4224337"/>
              <a:gd name="connsiteX3" fmla="*/ 902018 w 2263140"/>
              <a:gd name="connsiteY3" fmla="*/ 4224337 h 4224337"/>
              <a:gd name="connsiteX4" fmla="*/ 0 w 2263140"/>
              <a:gd name="connsiteY4" fmla="*/ 0 h 4224337"/>
              <a:gd name="connsiteX0" fmla="*/ 0 w 2293620"/>
              <a:gd name="connsiteY0" fmla="*/ 0 h 4170997"/>
              <a:gd name="connsiteX1" fmla="*/ 1439228 w 2293620"/>
              <a:gd name="connsiteY1" fmla="*/ 98107 h 4170997"/>
              <a:gd name="connsiteX2" fmla="*/ 2293620 w 2293620"/>
              <a:gd name="connsiteY2" fmla="*/ 3898581 h 4170997"/>
              <a:gd name="connsiteX3" fmla="*/ 932498 w 2293620"/>
              <a:gd name="connsiteY3" fmla="*/ 4170997 h 4170997"/>
              <a:gd name="connsiteX4" fmla="*/ 0 w 2293620"/>
              <a:gd name="connsiteY4" fmla="*/ 0 h 4170997"/>
              <a:gd name="connsiteX0" fmla="*/ 0 w 2293620"/>
              <a:gd name="connsiteY0" fmla="*/ 0 h 4170997"/>
              <a:gd name="connsiteX1" fmla="*/ 1439228 w 2293620"/>
              <a:gd name="connsiteY1" fmla="*/ 98107 h 4170997"/>
              <a:gd name="connsiteX2" fmla="*/ 2293620 w 2293620"/>
              <a:gd name="connsiteY2" fmla="*/ 3898581 h 4170997"/>
              <a:gd name="connsiteX3" fmla="*/ 932498 w 2293620"/>
              <a:gd name="connsiteY3" fmla="*/ 4170997 h 4170997"/>
              <a:gd name="connsiteX4" fmla="*/ 0 w 2293620"/>
              <a:gd name="connsiteY4" fmla="*/ 0 h 4170997"/>
              <a:gd name="connsiteX0" fmla="*/ 0 w 2331720"/>
              <a:gd name="connsiteY0" fmla="*/ 0 h 4186237"/>
              <a:gd name="connsiteX1" fmla="*/ 1477328 w 2331720"/>
              <a:gd name="connsiteY1" fmla="*/ 113347 h 4186237"/>
              <a:gd name="connsiteX2" fmla="*/ 2331720 w 2331720"/>
              <a:gd name="connsiteY2" fmla="*/ 3913821 h 4186237"/>
              <a:gd name="connsiteX3" fmla="*/ 970598 w 2331720"/>
              <a:gd name="connsiteY3" fmla="*/ 4186237 h 4186237"/>
              <a:gd name="connsiteX4" fmla="*/ 0 w 2331720"/>
              <a:gd name="connsiteY4" fmla="*/ 0 h 418623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65282"/>
              <a:gd name="connsiteX1" fmla="*/ 1484948 w 2339340"/>
              <a:gd name="connsiteY1" fmla="*/ 120967 h 4165282"/>
              <a:gd name="connsiteX2" fmla="*/ 2339340 w 2339340"/>
              <a:gd name="connsiteY2" fmla="*/ 3921441 h 4165282"/>
              <a:gd name="connsiteX3" fmla="*/ 935355 w 2339340"/>
              <a:gd name="connsiteY3" fmla="*/ 4165282 h 4165282"/>
              <a:gd name="connsiteX4" fmla="*/ 0 w 2339340"/>
              <a:gd name="connsiteY4" fmla="*/ 0 h 4165282"/>
              <a:gd name="connsiteX0" fmla="*/ 0 w 2339340"/>
              <a:gd name="connsiteY0" fmla="*/ 0 h 4212907"/>
              <a:gd name="connsiteX1" fmla="*/ 1484948 w 2339340"/>
              <a:gd name="connsiteY1" fmla="*/ 120967 h 4212907"/>
              <a:gd name="connsiteX2" fmla="*/ 2339340 w 2339340"/>
              <a:gd name="connsiteY2" fmla="*/ 3921441 h 4212907"/>
              <a:gd name="connsiteX3" fmla="*/ 897255 w 2339340"/>
              <a:gd name="connsiteY3" fmla="*/ 4212907 h 4212907"/>
              <a:gd name="connsiteX4" fmla="*/ 0 w 2339340"/>
              <a:gd name="connsiteY4" fmla="*/ 0 h 4212907"/>
              <a:gd name="connsiteX0" fmla="*/ 0 w 2339340"/>
              <a:gd name="connsiteY0" fmla="*/ 0 h 4203382"/>
              <a:gd name="connsiteX1" fmla="*/ 1484948 w 2339340"/>
              <a:gd name="connsiteY1" fmla="*/ 120967 h 4203382"/>
              <a:gd name="connsiteX2" fmla="*/ 2339340 w 2339340"/>
              <a:gd name="connsiteY2" fmla="*/ 3921441 h 4203382"/>
              <a:gd name="connsiteX3" fmla="*/ 902018 w 2339340"/>
              <a:gd name="connsiteY3" fmla="*/ 4203382 h 4203382"/>
              <a:gd name="connsiteX4" fmla="*/ 0 w 2339340"/>
              <a:gd name="connsiteY4" fmla="*/ 0 h 4203382"/>
              <a:gd name="connsiteX0" fmla="*/ 0 w 2520315"/>
              <a:gd name="connsiteY0" fmla="*/ 0 h 4203382"/>
              <a:gd name="connsiteX1" fmla="*/ 1484948 w 2520315"/>
              <a:gd name="connsiteY1" fmla="*/ 120967 h 4203382"/>
              <a:gd name="connsiteX2" fmla="*/ 2520315 w 2520315"/>
              <a:gd name="connsiteY2" fmla="*/ 3854766 h 4203382"/>
              <a:gd name="connsiteX3" fmla="*/ 902018 w 2520315"/>
              <a:gd name="connsiteY3" fmla="*/ 4203382 h 4203382"/>
              <a:gd name="connsiteX4" fmla="*/ 0 w 2520315"/>
              <a:gd name="connsiteY4" fmla="*/ 0 h 4203382"/>
              <a:gd name="connsiteX0" fmla="*/ 0 w 2606040"/>
              <a:gd name="connsiteY0" fmla="*/ 0 h 4203382"/>
              <a:gd name="connsiteX1" fmla="*/ 1484948 w 2606040"/>
              <a:gd name="connsiteY1" fmla="*/ 120967 h 4203382"/>
              <a:gd name="connsiteX2" fmla="*/ 2606040 w 2606040"/>
              <a:gd name="connsiteY2" fmla="*/ 3845241 h 4203382"/>
              <a:gd name="connsiteX3" fmla="*/ 902018 w 2606040"/>
              <a:gd name="connsiteY3" fmla="*/ 4203382 h 4203382"/>
              <a:gd name="connsiteX4" fmla="*/ 0 w 2606040"/>
              <a:gd name="connsiteY4" fmla="*/ 0 h 4203382"/>
              <a:gd name="connsiteX0" fmla="*/ 0 w 2634615"/>
              <a:gd name="connsiteY0" fmla="*/ 0 h 4203382"/>
              <a:gd name="connsiteX1" fmla="*/ 1484948 w 2634615"/>
              <a:gd name="connsiteY1" fmla="*/ 120967 h 4203382"/>
              <a:gd name="connsiteX2" fmla="*/ 2634615 w 2634615"/>
              <a:gd name="connsiteY2" fmla="*/ 3845241 h 4203382"/>
              <a:gd name="connsiteX3" fmla="*/ 902018 w 2634615"/>
              <a:gd name="connsiteY3" fmla="*/ 4203382 h 4203382"/>
              <a:gd name="connsiteX4" fmla="*/ 0 w 2634615"/>
              <a:gd name="connsiteY4" fmla="*/ 0 h 4203382"/>
              <a:gd name="connsiteX0" fmla="*/ 0 w 2634615"/>
              <a:gd name="connsiteY0" fmla="*/ 0 h 4208144"/>
              <a:gd name="connsiteX1" fmla="*/ 1484948 w 2634615"/>
              <a:gd name="connsiteY1" fmla="*/ 120967 h 4208144"/>
              <a:gd name="connsiteX2" fmla="*/ 2634615 w 2634615"/>
              <a:gd name="connsiteY2" fmla="*/ 3845241 h 4208144"/>
              <a:gd name="connsiteX3" fmla="*/ 802006 w 2634615"/>
              <a:gd name="connsiteY3" fmla="*/ 4208144 h 4208144"/>
              <a:gd name="connsiteX4" fmla="*/ 0 w 2634615"/>
              <a:gd name="connsiteY4" fmla="*/ 0 h 4208144"/>
              <a:gd name="connsiteX0" fmla="*/ 0 w 2634615"/>
              <a:gd name="connsiteY0" fmla="*/ 0 h 4241482"/>
              <a:gd name="connsiteX1" fmla="*/ 1484948 w 2634615"/>
              <a:gd name="connsiteY1" fmla="*/ 120967 h 4241482"/>
              <a:gd name="connsiteX2" fmla="*/ 2634615 w 2634615"/>
              <a:gd name="connsiteY2" fmla="*/ 3845241 h 4241482"/>
              <a:gd name="connsiteX3" fmla="*/ 787718 w 2634615"/>
              <a:gd name="connsiteY3" fmla="*/ 4241482 h 4241482"/>
              <a:gd name="connsiteX4" fmla="*/ 0 w 2634615"/>
              <a:gd name="connsiteY4" fmla="*/ 0 h 4241482"/>
              <a:gd name="connsiteX0" fmla="*/ 0 w 2634615"/>
              <a:gd name="connsiteY0" fmla="*/ 0 h 4222432"/>
              <a:gd name="connsiteX1" fmla="*/ 1484948 w 2634615"/>
              <a:gd name="connsiteY1" fmla="*/ 120967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394460 w 2634615"/>
              <a:gd name="connsiteY1" fmla="*/ 411480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456373 w 2634615"/>
              <a:gd name="connsiteY1" fmla="*/ 178118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423035 w 2634615"/>
              <a:gd name="connsiteY1" fmla="*/ 101918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427797 w 2634615"/>
              <a:gd name="connsiteY1" fmla="*/ 116205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777490"/>
              <a:gd name="connsiteY0" fmla="*/ 36195 h 4106227"/>
              <a:gd name="connsiteX1" fmla="*/ 1570672 w 2777490"/>
              <a:gd name="connsiteY1" fmla="*/ 0 h 4106227"/>
              <a:gd name="connsiteX2" fmla="*/ 2777490 w 2777490"/>
              <a:gd name="connsiteY2" fmla="*/ 3729036 h 4106227"/>
              <a:gd name="connsiteX3" fmla="*/ 940118 w 2777490"/>
              <a:gd name="connsiteY3" fmla="*/ 4106227 h 4106227"/>
              <a:gd name="connsiteX4" fmla="*/ 0 w 2777490"/>
              <a:gd name="connsiteY4" fmla="*/ 36195 h 4106227"/>
              <a:gd name="connsiteX0" fmla="*/ 0 w 2972753"/>
              <a:gd name="connsiteY0" fmla="*/ 0 h 4265294"/>
              <a:gd name="connsiteX1" fmla="*/ 1765935 w 2972753"/>
              <a:gd name="connsiteY1" fmla="*/ 159067 h 4265294"/>
              <a:gd name="connsiteX2" fmla="*/ 2972753 w 2972753"/>
              <a:gd name="connsiteY2" fmla="*/ 3888103 h 4265294"/>
              <a:gd name="connsiteX3" fmla="*/ 1135381 w 2972753"/>
              <a:gd name="connsiteY3" fmla="*/ 4265294 h 4265294"/>
              <a:gd name="connsiteX4" fmla="*/ 0 w 2972753"/>
              <a:gd name="connsiteY4" fmla="*/ 0 h 4265294"/>
              <a:gd name="connsiteX0" fmla="*/ 0 w 2948941"/>
              <a:gd name="connsiteY0" fmla="*/ 0 h 4198619"/>
              <a:gd name="connsiteX1" fmla="*/ 1742123 w 2948941"/>
              <a:gd name="connsiteY1" fmla="*/ 92392 h 4198619"/>
              <a:gd name="connsiteX2" fmla="*/ 2948941 w 2948941"/>
              <a:gd name="connsiteY2" fmla="*/ 3821428 h 4198619"/>
              <a:gd name="connsiteX3" fmla="*/ 1111569 w 2948941"/>
              <a:gd name="connsiteY3" fmla="*/ 4198619 h 4198619"/>
              <a:gd name="connsiteX4" fmla="*/ 0 w 2948941"/>
              <a:gd name="connsiteY4" fmla="*/ 0 h 4198619"/>
              <a:gd name="connsiteX0" fmla="*/ 0 w 2948941"/>
              <a:gd name="connsiteY0" fmla="*/ 0 h 4227194"/>
              <a:gd name="connsiteX1" fmla="*/ 1742123 w 2948941"/>
              <a:gd name="connsiteY1" fmla="*/ 120967 h 4227194"/>
              <a:gd name="connsiteX2" fmla="*/ 2948941 w 2948941"/>
              <a:gd name="connsiteY2" fmla="*/ 3850003 h 4227194"/>
              <a:gd name="connsiteX3" fmla="*/ 1111569 w 2948941"/>
              <a:gd name="connsiteY3" fmla="*/ 4227194 h 4227194"/>
              <a:gd name="connsiteX4" fmla="*/ 0 w 2948941"/>
              <a:gd name="connsiteY4" fmla="*/ 0 h 4227194"/>
              <a:gd name="connsiteX0" fmla="*/ 0 w 2982278"/>
              <a:gd name="connsiteY0" fmla="*/ 0 h 4231956"/>
              <a:gd name="connsiteX1" fmla="*/ 1775460 w 2982278"/>
              <a:gd name="connsiteY1" fmla="*/ 125729 h 4231956"/>
              <a:gd name="connsiteX2" fmla="*/ 2982278 w 2982278"/>
              <a:gd name="connsiteY2" fmla="*/ 3854765 h 4231956"/>
              <a:gd name="connsiteX3" fmla="*/ 1144906 w 2982278"/>
              <a:gd name="connsiteY3" fmla="*/ 4231956 h 4231956"/>
              <a:gd name="connsiteX4" fmla="*/ 0 w 2982278"/>
              <a:gd name="connsiteY4" fmla="*/ 0 h 4231956"/>
              <a:gd name="connsiteX0" fmla="*/ 0 w 2982278"/>
              <a:gd name="connsiteY0" fmla="*/ 0 h 4231956"/>
              <a:gd name="connsiteX1" fmla="*/ 1775460 w 2982278"/>
              <a:gd name="connsiteY1" fmla="*/ 125729 h 4231956"/>
              <a:gd name="connsiteX2" fmla="*/ 2982278 w 2982278"/>
              <a:gd name="connsiteY2" fmla="*/ 3854765 h 4231956"/>
              <a:gd name="connsiteX3" fmla="*/ 1144906 w 2982278"/>
              <a:gd name="connsiteY3" fmla="*/ 4231956 h 4231956"/>
              <a:gd name="connsiteX4" fmla="*/ 0 w 2982278"/>
              <a:gd name="connsiteY4" fmla="*/ 0 h 4231956"/>
              <a:gd name="connsiteX0" fmla="*/ 0 w 2982278"/>
              <a:gd name="connsiteY0" fmla="*/ 0 h 4179569"/>
              <a:gd name="connsiteX1" fmla="*/ 1775460 w 2982278"/>
              <a:gd name="connsiteY1" fmla="*/ 125729 h 4179569"/>
              <a:gd name="connsiteX2" fmla="*/ 2982278 w 2982278"/>
              <a:gd name="connsiteY2" fmla="*/ 3854765 h 4179569"/>
              <a:gd name="connsiteX3" fmla="*/ 1192531 w 2982278"/>
              <a:gd name="connsiteY3" fmla="*/ 4179569 h 4179569"/>
              <a:gd name="connsiteX4" fmla="*/ 0 w 2982278"/>
              <a:gd name="connsiteY4" fmla="*/ 0 h 4179569"/>
              <a:gd name="connsiteX0" fmla="*/ 0 w 2982278"/>
              <a:gd name="connsiteY0" fmla="*/ 0 h 4217669"/>
              <a:gd name="connsiteX1" fmla="*/ 1775460 w 2982278"/>
              <a:gd name="connsiteY1" fmla="*/ 125729 h 4217669"/>
              <a:gd name="connsiteX2" fmla="*/ 2982278 w 2982278"/>
              <a:gd name="connsiteY2" fmla="*/ 3854765 h 4217669"/>
              <a:gd name="connsiteX3" fmla="*/ 1221106 w 2982278"/>
              <a:gd name="connsiteY3" fmla="*/ 4217669 h 4217669"/>
              <a:gd name="connsiteX4" fmla="*/ 0 w 2982278"/>
              <a:gd name="connsiteY4" fmla="*/ 0 h 4217669"/>
              <a:gd name="connsiteX0" fmla="*/ 0 w 2982278"/>
              <a:gd name="connsiteY0" fmla="*/ 0 h 4217669"/>
              <a:gd name="connsiteX1" fmla="*/ 1775460 w 2982278"/>
              <a:gd name="connsiteY1" fmla="*/ 125729 h 4217669"/>
              <a:gd name="connsiteX2" fmla="*/ 2982278 w 2982278"/>
              <a:gd name="connsiteY2" fmla="*/ 3854765 h 4217669"/>
              <a:gd name="connsiteX3" fmla="*/ 1244919 w 2982278"/>
              <a:gd name="connsiteY3" fmla="*/ 4217669 h 4217669"/>
              <a:gd name="connsiteX4" fmla="*/ 0 w 2982278"/>
              <a:gd name="connsiteY4" fmla="*/ 0 h 4217669"/>
              <a:gd name="connsiteX0" fmla="*/ 0 w 2982278"/>
              <a:gd name="connsiteY0" fmla="*/ 0 h 4217669"/>
              <a:gd name="connsiteX1" fmla="*/ 1775460 w 2982278"/>
              <a:gd name="connsiteY1" fmla="*/ 125729 h 4217669"/>
              <a:gd name="connsiteX2" fmla="*/ 2982278 w 2982278"/>
              <a:gd name="connsiteY2" fmla="*/ 3854765 h 4217669"/>
              <a:gd name="connsiteX3" fmla="*/ 1244919 w 2982278"/>
              <a:gd name="connsiteY3" fmla="*/ 4217669 h 4217669"/>
              <a:gd name="connsiteX4" fmla="*/ 0 w 2982278"/>
              <a:gd name="connsiteY4" fmla="*/ 0 h 4217669"/>
              <a:gd name="connsiteX0" fmla="*/ 0 w 2982278"/>
              <a:gd name="connsiteY0" fmla="*/ 0 h 4212907"/>
              <a:gd name="connsiteX1" fmla="*/ 1775460 w 2982278"/>
              <a:gd name="connsiteY1" fmla="*/ 125729 h 4212907"/>
              <a:gd name="connsiteX2" fmla="*/ 2982278 w 2982278"/>
              <a:gd name="connsiteY2" fmla="*/ 3854765 h 4212907"/>
              <a:gd name="connsiteX3" fmla="*/ 1273494 w 2982278"/>
              <a:gd name="connsiteY3" fmla="*/ 4212907 h 4212907"/>
              <a:gd name="connsiteX4" fmla="*/ 0 w 2982278"/>
              <a:gd name="connsiteY4" fmla="*/ 0 h 4212907"/>
              <a:gd name="connsiteX0" fmla="*/ 0 w 2982278"/>
              <a:gd name="connsiteY0" fmla="*/ 0 h 4208144"/>
              <a:gd name="connsiteX1" fmla="*/ 1775460 w 2982278"/>
              <a:gd name="connsiteY1" fmla="*/ 125729 h 4208144"/>
              <a:gd name="connsiteX2" fmla="*/ 2982278 w 2982278"/>
              <a:gd name="connsiteY2" fmla="*/ 3854765 h 4208144"/>
              <a:gd name="connsiteX3" fmla="*/ 1268732 w 2982278"/>
              <a:gd name="connsiteY3" fmla="*/ 4208144 h 4208144"/>
              <a:gd name="connsiteX4" fmla="*/ 0 w 2982278"/>
              <a:gd name="connsiteY4" fmla="*/ 0 h 4208144"/>
              <a:gd name="connsiteX0" fmla="*/ 0 w 3001328"/>
              <a:gd name="connsiteY0" fmla="*/ 0 h 4208144"/>
              <a:gd name="connsiteX1" fmla="*/ 1775460 w 3001328"/>
              <a:gd name="connsiteY1" fmla="*/ 125729 h 4208144"/>
              <a:gd name="connsiteX2" fmla="*/ 3001328 w 3001328"/>
              <a:gd name="connsiteY2" fmla="*/ 3854765 h 4208144"/>
              <a:gd name="connsiteX3" fmla="*/ 1268732 w 3001328"/>
              <a:gd name="connsiteY3" fmla="*/ 4208144 h 4208144"/>
              <a:gd name="connsiteX4" fmla="*/ 0 w 3001328"/>
              <a:gd name="connsiteY4" fmla="*/ 0 h 4208144"/>
              <a:gd name="connsiteX0" fmla="*/ 0 w 3020378"/>
              <a:gd name="connsiteY0" fmla="*/ 0 h 4208144"/>
              <a:gd name="connsiteX1" fmla="*/ 1775460 w 3020378"/>
              <a:gd name="connsiteY1" fmla="*/ 125729 h 4208144"/>
              <a:gd name="connsiteX2" fmla="*/ 3020378 w 3020378"/>
              <a:gd name="connsiteY2" fmla="*/ 3850002 h 4208144"/>
              <a:gd name="connsiteX3" fmla="*/ 1268732 w 3020378"/>
              <a:gd name="connsiteY3" fmla="*/ 4208144 h 4208144"/>
              <a:gd name="connsiteX4" fmla="*/ 0 w 3020378"/>
              <a:gd name="connsiteY4" fmla="*/ 0 h 4208144"/>
              <a:gd name="connsiteX0" fmla="*/ 0 w 3020378"/>
              <a:gd name="connsiteY0" fmla="*/ 0 h 4198619"/>
              <a:gd name="connsiteX1" fmla="*/ 1775460 w 3020378"/>
              <a:gd name="connsiteY1" fmla="*/ 125729 h 4198619"/>
              <a:gd name="connsiteX2" fmla="*/ 3020378 w 3020378"/>
              <a:gd name="connsiteY2" fmla="*/ 3850002 h 4198619"/>
              <a:gd name="connsiteX3" fmla="*/ 1244920 w 3020378"/>
              <a:gd name="connsiteY3" fmla="*/ 4198619 h 4198619"/>
              <a:gd name="connsiteX4" fmla="*/ 0 w 3020378"/>
              <a:gd name="connsiteY4" fmla="*/ 0 h 4198619"/>
              <a:gd name="connsiteX0" fmla="*/ 0 w 3020378"/>
              <a:gd name="connsiteY0" fmla="*/ 0 h 4208144"/>
              <a:gd name="connsiteX1" fmla="*/ 1775460 w 3020378"/>
              <a:gd name="connsiteY1" fmla="*/ 125729 h 4208144"/>
              <a:gd name="connsiteX2" fmla="*/ 3020378 w 3020378"/>
              <a:gd name="connsiteY2" fmla="*/ 3850002 h 4208144"/>
              <a:gd name="connsiteX3" fmla="*/ 1244920 w 3020378"/>
              <a:gd name="connsiteY3" fmla="*/ 4208144 h 4208144"/>
              <a:gd name="connsiteX4" fmla="*/ 0 w 3020378"/>
              <a:gd name="connsiteY4" fmla="*/ 0 h 4208144"/>
              <a:gd name="connsiteX0" fmla="*/ 0 w 3020378"/>
              <a:gd name="connsiteY0" fmla="*/ 0 h 4176394"/>
              <a:gd name="connsiteX1" fmla="*/ 1775460 w 3020378"/>
              <a:gd name="connsiteY1" fmla="*/ 125729 h 4176394"/>
              <a:gd name="connsiteX2" fmla="*/ 3020378 w 3020378"/>
              <a:gd name="connsiteY2" fmla="*/ 3850002 h 4176394"/>
              <a:gd name="connsiteX3" fmla="*/ 1194120 w 3020378"/>
              <a:gd name="connsiteY3" fmla="*/ 4176394 h 4176394"/>
              <a:gd name="connsiteX4" fmla="*/ 0 w 3020378"/>
              <a:gd name="connsiteY4" fmla="*/ 0 h 4176394"/>
              <a:gd name="connsiteX0" fmla="*/ 0 w 3020378"/>
              <a:gd name="connsiteY0" fmla="*/ 0 h 4208144"/>
              <a:gd name="connsiteX1" fmla="*/ 1775460 w 3020378"/>
              <a:gd name="connsiteY1" fmla="*/ 125729 h 4208144"/>
              <a:gd name="connsiteX2" fmla="*/ 3020378 w 3020378"/>
              <a:gd name="connsiteY2" fmla="*/ 3850002 h 4208144"/>
              <a:gd name="connsiteX3" fmla="*/ 1213170 w 3020378"/>
              <a:gd name="connsiteY3" fmla="*/ 4208144 h 4208144"/>
              <a:gd name="connsiteX4" fmla="*/ 0 w 3020378"/>
              <a:gd name="connsiteY4" fmla="*/ 0 h 4208144"/>
              <a:gd name="connsiteX0" fmla="*/ 0 w 3020378"/>
              <a:gd name="connsiteY0" fmla="*/ 0 h 4163694"/>
              <a:gd name="connsiteX1" fmla="*/ 1775460 w 3020378"/>
              <a:gd name="connsiteY1" fmla="*/ 125729 h 4163694"/>
              <a:gd name="connsiteX2" fmla="*/ 3020378 w 3020378"/>
              <a:gd name="connsiteY2" fmla="*/ 3850002 h 4163694"/>
              <a:gd name="connsiteX3" fmla="*/ 1105220 w 3020378"/>
              <a:gd name="connsiteY3" fmla="*/ 4163694 h 4163694"/>
              <a:gd name="connsiteX4" fmla="*/ 0 w 3020378"/>
              <a:gd name="connsiteY4" fmla="*/ 0 h 4163694"/>
              <a:gd name="connsiteX0" fmla="*/ 0 w 3020378"/>
              <a:gd name="connsiteY0" fmla="*/ 0 h 4195444"/>
              <a:gd name="connsiteX1" fmla="*/ 1775460 w 3020378"/>
              <a:gd name="connsiteY1" fmla="*/ 125729 h 4195444"/>
              <a:gd name="connsiteX2" fmla="*/ 3020378 w 3020378"/>
              <a:gd name="connsiteY2" fmla="*/ 3850002 h 4195444"/>
              <a:gd name="connsiteX3" fmla="*/ 1022670 w 3020378"/>
              <a:gd name="connsiteY3" fmla="*/ 4195444 h 4195444"/>
              <a:gd name="connsiteX4" fmla="*/ 0 w 3020378"/>
              <a:gd name="connsiteY4" fmla="*/ 0 h 4195444"/>
              <a:gd name="connsiteX0" fmla="*/ 0 w 3020378"/>
              <a:gd name="connsiteY0" fmla="*/ 0 h 4131944"/>
              <a:gd name="connsiteX1" fmla="*/ 1775460 w 3020378"/>
              <a:gd name="connsiteY1" fmla="*/ 125729 h 4131944"/>
              <a:gd name="connsiteX2" fmla="*/ 3020378 w 3020378"/>
              <a:gd name="connsiteY2" fmla="*/ 3850002 h 4131944"/>
              <a:gd name="connsiteX3" fmla="*/ 889320 w 3020378"/>
              <a:gd name="connsiteY3" fmla="*/ 4131944 h 4131944"/>
              <a:gd name="connsiteX4" fmla="*/ 0 w 3020378"/>
              <a:gd name="connsiteY4" fmla="*/ 0 h 4131944"/>
              <a:gd name="connsiteX0" fmla="*/ 0 w 3020378"/>
              <a:gd name="connsiteY0" fmla="*/ 0 h 4189094"/>
              <a:gd name="connsiteX1" fmla="*/ 1775460 w 3020378"/>
              <a:gd name="connsiteY1" fmla="*/ 125729 h 4189094"/>
              <a:gd name="connsiteX2" fmla="*/ 3020378 w 3020378"/>
              <a:gd name="connsiteY2" fmla="*/ 3850002 h 4189094"/>
              <a:gd name="connsiteX3" fmla="*/ 933770 w 3020378"/>
              <a:gd name="connsiteY3" fmla="*/ 4189094 h 4189094"/>
              <a:gd name="connsiteX4" fmla="*/ 0 w 3020378"/>
              <a:gd name="connsiteY4" fmla="*/ 0 h 4189094"/>
              <a:gd name="connsiteX0" fmla="*/ 0 w 3020378"/>
              <a:gd name="connsiteY0" fmla="*/ 0 h 4189094"/>
              <a:gd name="connsiteX1" fmla="*/ 1775460 w 3020378"/>
              <a:gd name="connsiteY1" fmla="*/ 125729 h 4189094"/>
              <a:gd name="connsiteX2" fmla="*/ 3020378 w 3020378"/>
              <a:gd name="connsiteY2" fmla="*/ 3850002 h 4189094"/>
              <a:gd name="connsiteX3" fmla="*/ 965520 w 3020378"/>
              <a:gd name="connsiteY3" fmla="*/ 4189094 h 4189094"/>
              <a:gd name="connsiteX4" fmla="*/ 0 w 3020378"/>
              <a:gd name="connsiteY4" fmla="*/ 0 h 4189094"/>
              <a:gd name="connsiteX0" fmla="*/ 0 w 3014028"/>
              <a:gd name="connsiteY0" fmla="*/ 0 h 4189094"/>
              <a:gd name="connsiteX1" fmla="*/ 1775460 w 3014028"/>
              <a:gd name="connsiteY1" fmla="*/ 125729 h 4189094"/>
              <a:gd name="connsiteX2" fmla="*/ 3014028 w 3014028"/>
              <a:gd name="connsiteY2" fmla="*/ 3888102 h 4189094"/>
              <a:gd name="connsiteX3" fmla="*/ 965520 w 3014028"/>
              <a:gd name="connsiteY3" fmla="*/ 4189094 h 4189094"/>
              <a:gd name="connsiteX4" fmla="*/ 0 w 3014028"/>
              <a:gd name="connsiteY4" fmla="*/ 0 h 4189094"/>
              <a:gd name="connsiteX0" fmla="*/ 0 w 3026728"/>
              <a:gd name="connsiteY0" fmla="*/ 0 h 4189094"/>
              <a:gd name="connsiteX1" fmla="*/ 1775460 w 3026728"/>
              <a:gd name="connsiteY1" fmla="*/ 12572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1565910 w 3026728"/>
              <a:gd name="connsiteY1" fmla="*/ 14655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83821 h 4272915"/>
              <a:gd name="connsiteX1" fmla="*/ 2061210 w 3026728"/>
              <a:gd name="connsiteY1" fmla="*/ 0 h 4272915"/>
              <a:gd name="connsiteX2" fmla="*/ 3026728 w 3026728"/>
              <a:gd name="connsiteY2" fmla="*/ 3971923 h 4272915"/>
              <a:gd name="connsiteX3" fmla="*/ 965520 w 3026728"/>
              <a:gd name="connsiteY3" fmla="*/ 4272915 h 4272915"/>
              <a:gd name="connsiteX4" fmla="*/ 0 w 3026728"/>
              <a:gd name="connsiteY4" fmla="*/ 83821 h 4272915"/>
              <a:gd name="connsiteX0" fmla="*/ 0 w 3026728"/>
              <a:gd name="connsiteY0" fmla="*/ 0 h 4189094"/>
              <a:gd name="connsiteX1" fmla="*/ 2194560 w 3026728"/>
              <a:gd name="connsiteY1" fmla="*/ 2336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080260 w 3026728"/>
              <a:gd name="connsiteY1" fmla="*/ 939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131060 w 3026728"/>
              <a:gd name="connsiteY1" fmla="*/ 20192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137410 w 3026728"/>
              <a:gd name="connsiteY1" fmla="*/ 1447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137410 w 3026728"/>
              <a:gd name="connsiteY1" fmla="*/ 1066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2836228"/>
              <a:gd name="connsiteY0" fmla="*/ 0 h 4189094"/>
              <a:gd name="connsiteX1" fmla="*/ 2137410 w 2836228"/>
              <a:gd name="connsiteY1" fmla="*/ 106679 h 4189094"/>
              <a:gd name="connsiteX2" fmla="*/ 2836228 w 2836228"/>
              <a:gd name="connsiteY2" fmla="*/ 3900802 h 4189094"/>
              <a:gd name="connsiteX3" fmla="*/ 965520 w 2836228"/>
              <a:gd name="connsiteY3" fmla="*/ 4189094 h 4189094"/>
              <a:gd name="connsiteX4" fmla="*/ 0 w 2836228"/>
              <a:gd name="connsiteY4" fmla="*/ 0 h 4189094"/>
              <a:gd name="connsiteX0" fmla="*/ 0 w 2899728"/>
              <a:gd name="connsiteY0" fmla="*/ 0 h 4189094"/>
              <a:gd name="connsiteX1" fmla="*/ 2137410 w 2899728"/>
              <a:gd name="connsiteY1" fmla="*/ 106679 h 4189094"/>
              <a:gd name="connsiteX2" fmla="*/ 2899728 w 2899728"/>
              <a:gd name="connsiteY2" fmla="*/ 3977002 h 4189094"/>
              <a:gd name="connsiteX3" fmla="*/ 965520 w 2899728"/>
              <a:gd name="connsiteY3" fmla="*/ 4189094 h 4189094"/>
              <a:gd name="connsiteX4" fmla="*/ 0 w 2899728"/>
              <a:gd name="connsiteY4" fmla="*/ 0 h 4189094"/>
              <a:gd name="connsiteX0" fmla="*/ 0 w 2867978"/>
              <a:gd name="connsiteY0" fmla="*/ 0 h 4189094"/>
              <a:gd name="connsiteX1" fmla="*/ 2137410 w 2867978"/>
              <a:gd name="connsiteY1" fmla="*/ 106679 h 4189094"/>
              <a:gd name="connsiteX2" fmla="*/ 2867978 w 2867978"/>
              <a:gd name="connsiteY2" fmla="*/ 3945252 h 4189094"/>
              <a:gd name="connsiteX3" fmla="*/ 965520 w 2867978"/>
              <a:gd name="connsiteY3" fmla="*/ 4189094 h 4189094"/>
              <a:gd name="connsiteX4" fmla="*/ 0 w 2867978"/>
              <a:gd name="connsiteY4" fmla="*/ 0 h 4189094"/>
              <a:gd name="connsiteX0" fmla="*/ 0 w 2404428"/>
              <a:gd name="connsiteY0" fmla="*/ 58421 h 4082415"/>
              <a:gd name="connsiteX1" fmla="*/ 1673860 w 2404428"/>
              <a:gd name="connsiteY1" fmla="*/ 0 h 4082415"/>
              <a:gd name="connsiteX2" fmla="*/ 2404428 w 2404428"/>
              <a:gd name="connsiteY2" fmla="*/ 3838573 h 4082415"/>
              <a:gd name="connsiteX3" fmla="*/ 501970 w 2404428"/>
              <a:gd name="connsiteY3" fmla="*/ 4082415 h 4082415"/>
              <a:gd name="connsiteX4" fmla="*/ 0 w 2404428"/>
              <a:gd name="connsiteY4" fmla="*/ 58421 h 4082415"/>
              <a:gd name="connsiteX0" fmla="*/ 0 w 2550478"/>
              <a:gd name="connsiteY0" fmla="*/ 0 h 4112894"/>
              <a:gd name="connsiteX1" fmla="*/ 1819910 w 2550478"/>
              <a:gd name="connsiteY1" fmla="*/ 30479 h 4112894"/>
              <a:gd name="connsiteX2" fmla="*/ 2550478 w 2550478"/>
              <a:gd name="connsiteY2" fmla="*/ 3869052 h 4112894"/>
              <a:gd name="connsiteX3" fmla="*/ 648020 w 2550478"/>
              <a:gd name="connsiteY3" fmla="*/ 4112894 h 4112894"/>
              <a:gd name="connsiteX4" fmla="*/ 0 w 2550478"/>
              <a:gd name="connsiteY4" fmla="*/ 0 h 4112894"/>
              <a:gd name="connsiteX0" fmla="*/ 0 w 2575878"/>
              <a:gd name="connsiteY0" fmla="*/ 0 h 4284344"/>
              <a:gd name="connsiteX1" fmla="*/ 1845310 w 2575878"/>
              <a:gd name="connsiteY1" fmla="*/ 201929 h 4284344"/>
              <a:gd name="connsiteX2" fmla="*/ 2575878 w 2575878"/>
              <a:gd name="connsiteY2" fmla="*/ 4040502 h 4284344"/>
              <a:gd name="connsiteX3" fmla="*/ 673420 w 2575878"/>
              <a:gd name="connsiteY3" fmla="*/ 4284344 h 4284344"/>
              <a:gd name="connsiteX4" fmla="*/ 0 w 2575878"/>
              <a:gd name="connsiteY4" fmla="*/ 0 h 4284344"/>
              <a:gd name="connsiteX0" fmla="*/ 0 w 2601278"/>
              <a:gd name="connsiteY0" fmla="*/ 0 h 4227194"/>
              <a:gd name="connsiteX1" fmla="*/ 1870710 w 2601278"/>
              <a:gd name="connsiteY1" fmla="*/ 144779 h 4227194"/>
              <a:gd name="connsiteX2" fmla="*/ 2601278 w 2601278"/>
              <a:gd name="connsiteY2" fmla="*/ 3983352 h 4227194"/>
              <a:gd name="connsiteX3" fmla="*/ 698820 w 2601278"/>
              <a:gd name="connsiteY3" fmla="*/ 4227194 h 4227194"/>
              <a:gd name="connsiteX4" fmla="*/ 0 w 2601278"/>
              <a:gd name="connsiteY4" fmla="*/ 0 h 4227194"/>
              <a:gd name="connsiteX0" fmla="*/ 0 w 2601278"/>
              <a:gd name="connsiteY0" fmla="*/ 0 h 4246244"/>
              <a:gd name="connsiteX1" fmla="*/ 1870710 w 2601278"/>
              <a:gd name="connsiteY1" fmla="*/ 163829 h 4246244"/>
              <a:gd name="connsiteX2" fmla="*/ 2601278 w 2601278"/>
              <a:gd name="connsiteY2" fmla="*/ 4002402 h 4246244"/>
              <a:gd name="connsiteX3" fmla="*/ 698820 w 2601278"/>
              <a:gd name="connsiteY3" fmla="*/ 4246244 h 4246244"/>
              <a:gd name="connsiteX4" fmla="*/ 0 w 2601278"/>
              <a:gd name="connsiteY4" fmla="*/ 0 h 4246244"/>
              <a:gd name="connsiteX0" fmla="*/ 0 w 2607628"/>
              <a:gd name="connsiteY0" fmla="*/ 0 h 4265294"/>
              <a:gd name="connsiteX1" fmla="*/ 1877060 w 2607628"/>
              <a:gd name="connsiteY1" fmla="*/ 182879 h 4265294"/>
              <a:gd name="connsiteX2" fmla="*/ 2607628 w 2607628"/>
              <a:gd name="connsiteY2" fmla="*/ 4021452 h 4265294"/>
              <a:gd name="connsiteX3" fmla="*/ 705170 w 2607628"/>
              <a:gd name="connsiteY3" fmla="*/ 4265294 h 4265294"/>
              <a:gd name="connsiteX4" fmla="*/ 0 w 2607628"/>
              <a:gd name="connsiteY4" fmla="*/ 0 h 4265294"/>
              <a:gd name="connsiteX0" fmla="*/ 0 w 2607628"/>
              <a:gd name="connsiteY0" fmla="*/ 0 h 4290694"/>
              <a:gd name="connsiteX1" fmla="*/ 1877060 w 2607628"/>
              <a:gd name="connsiteY1" fmla="*/ 182879 h 4290694"/>
              <a:gd name="connsiteX2" fmla="*/ 2607628 w 2607628"/>
              <a:gd name="connsiteY2" fmla="*/ 4021452 h 4290694"/>
              <a:gd name="connsiteX3" fmla="*/ 673420 w 2607628"/>
              <a:gd name="connsiteY3" fmla="*/ 4290694 h 4290694"/>
              <a:gd name="connsiteX4" fmla="*/ 0 w 2607628"/>
              <a:gd name="connsiteY4" fmla="*/ 0 h 4290694"/>
              <a:gd name="connsiteX0" fmla="*/ 0 w 2607628"/>
              <a:gd name="connsiteY0" fmla="*/ 0 h 4271644"/>
              <a:gd name="connsiteX1" fmla="*/ 1877060 w 2607628"/>
              <a:gd name="connsiteY1" fmla="*/ 182879 h 4271644"/>
              <a:gd name="connsiteX2" fmla="*/ 2607628 w 2607628"/>
              <a:gd name="connsiteY2" fmla="*/ 4021452 h 4271644"/>
              <a:gd name="connsiteX3" fmla="*/ 667070 w 2607628"/>
              <a:gd name="connsiteY3" fmla="*/ 4271644 h 4271644"/>
              <a:gd name="connsiteX4" fmla="*/ 0 w 2607628"/>
              <a:gd name="connsiteY4" fmla="*/ 0 h 427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7628" h="4271644">
                <a:moveTo>
                  <a:pt x="0" y="0"/>
                </a:moveTo>
                <a:lnTo>
                  <a:pt x="1877060" y="182879"/>
                </a:lnTo>
                <a:cubicBezTo>
                  <a:pt x="2134311" y="1445247"/>
                  <a:pt x="2318320" y="2730180"/>
                  <a:pt x="2607628" y="4021452"/>
                </a:cubicBezTo>
                <a:lnTo>
                  <a:pt x="667070" y="42716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54000"/>
            </a:schemeClr>
          </a:solidFill>
          <a:effectLst/>
          <a:scene3d>
            <a:camera prst="orthographicFront">
              <a:rot lat="21594000" lon="18303255" rev="21594000"/>
            </a:camera>
            <a:lightRig rig="threePt" dir="t"/>
          </a:scene3d>
        </p:spPr>
        <p:txBody>
          <a:bodyPr wrap="square" anchor="ctr">
            <a:noAutofit/>
          </a:bodyPr>
          <a:lstStyle>
            <a:lvl1pPr>
              <a:defRPr lang="en-ID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9549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2.29167E-6 -2.22222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4.375E-6 3.703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948 0.19375 L 1.66667E-6 -7.40741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969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948 0.19375 L 1.66667E-6 -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8" grpId="0" animBg="1"/>
      <p:bldP spid="18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B34A0F-28D1-4074-B149-7A582E9EB175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C16AF-7D0F-4646-9DFD-5D1CAE55F911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BD0BF-0AC8-4997-A802-25E42A3466E4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90DF4A3-9D17-411F-8826-05640AC3BA24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21DCF114-FA18-4061-8566-6B5331FE9652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8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FF3DD2E0-496C-4B10-AFF7-A09096D5CB34}"/>
              </a:ext>
            </a:extLst>
          </p:cNvPr>
          <p:cNvGrpSpPr/>
          <p:nvPr/>
        </p:nvGrpSpPr>
        <p:grpSpPr>
          <a:xfrm>
            <a:off x="4436806" y="1950623"/>
            <a:ext cx="6916994" cy="4907377"/>
            <a:chOff x="4436806" y="1950623"/>
            <a:chExt cx="6916994" cy="49073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B8AFABC-5F6D-4CA0-8A4E-B7CF70F1E3F8}"/>
                </a:ext>
              </a:extLst>
            </p:cNvPr>
            <p:cNvGrpSpPr/>
            <p:nvPr/>
          </p:nvGrpSpPr>
          <p:grpSpPr>
            <a:xfrm>
              <a:off x="4436806" y="1950623"/>
              <a:ext cx="6916994" cy="4907377"/>
              <a:chOff x="4436806" y="1950623"/>
              <a:chExt cx="6916994" cy="4907377"/>
            </a:xfrm>
            <a:effectLst>
              <a:outerShdw blurRad="749300" dist="152400" dir="3360000" algn="tl" rotWithShape="0">
                <a:prstClr val="black">
                  <a:alpha val="14000"/>
                </a:prstClr>
              </a:outerShdw>
            </a:effectLst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B4FF7B00-B552-4135-8E20-A9F612647C29}"/>
                  </a:ext>
                </a:extLst>
              </p:cNvPr>
              <p:cNvGrpSpPr/>
              <p:nvPr/>
            </p:nvGrpSpPr>
            <p:grpSpPr>
              <a:xfrm>
                <a:off x="7707941" y="5208227"/>
                <a:ext cx="371896" cy="1649773"/>
                <a:chOff x="2076450" y="514350"/>
                <a:chExt cx="685800" cy="5353050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640D7859-A342-4C1E-A681-5F3B948C990F}"/>
                    </a:ext>
                  </a:extLst>
                </p:cNvPr>
                <p:cNvSpPr/>
                <p:nvPr/>
              </p:nvSpPr>
              <p:spPr>
                <a:xfrm>
                  <a:off x="2076450" y="514350"/>
                  <a:ext cx="685800" cy="53530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6326FDA-D233-44D2-9C27-5A23ABA630F2}"/>
                    </a:ext>
                  </a:extLst>
                </p:cNvPr>
                <p:cNvSpPr/>
                <p:nvPr/>
              </p:nvSpPr>
              <p:spPr>
                <a:xfrm>
                  <a:off x="2076450" y="514350"/>
                  <a:ext cx="209550" cy="535305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DE81E49A-49B7-4CFF-BC30-EDA75A26BC7B}"/>
                    </a:ext>
                  </a:extLst>
                </p:cNvPr>
                <p:cNvSpPr/>
                <p:nvPr/>
              </p:nvSpPr>
              <p:spPr>
                <a:xfrm>
                  <a:off x="2552700" y="514350"/>
                  <a:ext cx="209550" cy="535305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057C9DD-454B-4BBA-8D1E-6C6D71DC0D14}"/>
                  </a:ext>
                </a:extLst>
              </p:cNvPr>
              <p:cNvSpPr/>
              <p:nvPr/>
            </p:nvSpPr>
            <p:spPr>
              <a:xfrm>
                <a:off x="4436806" y="1950623"/>
                <a:ext cx="6916994" cy="3313528"/>
              </a:xfrm>
              <a:prstGeom prst="rect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3B58180-90EE-4511-98A7-C9D34AD11FD9}"/>
                </a:ext>
              </a:extLst>
            </p:cNvPr>
            <p:cNvGrpSpPr/>
            <p:nvPr/>
          </p:nvGrpSpPr>
          <p:grpSpPr>
            <a:xfrm>
              <a:off x="5181980" y="5255420"/>
              <a:ext cx="5426648" cy="276225"/>
              <a:chOff x="3700463" y="5255420"/>
              <a:chExt cx="5692774" cy="276225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DA31D53-E026-4BBC-BE17-1D6DDAFEBE8C}"/>
                  </a:ext>
                </a:extLst>
              </p:cNvPr>
              <p:cNvGrpSpPr/>
              <p:nvPr/>
            </p:nvGrpSpPr>
            <p:grpSpPr>
              <a:xfrm>
                <a:off x="3700463" y="5255420"/>
                <a:ext cx="1876424" cy="276225"/>
                <a:chOff x="3700463" y="5255420"/>
                <a:chExt cx="1876424" cy="276225"/>
              </a:xfrm>
            </p:grpSpPr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748B36CD-E025-4480-8509-CF38E4F417A5}"/>
                    </a:ext>
                  </a:extLst>
                </p:cNvPr>
                <p:cNvGrpSpPr/>
                <p:nvPr/>
              </p:nvGrpSpPr>
              <p:grpSpPr>
                <a:xfrm>
                  <a:off x="37004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2E9CAA0C-DA06-4482-A3D7-739B4A5B2314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27171B9-4CF9-4A3D-AE36-919EA59F7AD2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Rectangle: Rounded Corners 26">
                    <a:extLst>
                      <a:ext uri="{FF2B5EF4-FFF2-40B4-BE49-F238E27FC236}">
                        <a16:creationId xmlns:a16="http://schemas.microsoft.com/office/drawing/2014/main" id="{1E0C5AD3-24AD-4E88-8F4A-EB23748B5920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70037FF7-8A9B-498A-AC31-EF5D732EFB94}"/>
                    </a:ext>
                  </a:extLst>
                </p:cNvPr>
                <p:cNvGrpSpPr/>
                <p:nvPr/>
              </p:nvGrpSpPr>
              <p:grpSpPr>
                <a:xfrm>
                  <a:off x="53387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35970DB2-E2AE-4DD3-88CE-7902ACD897B5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" name="Oval 22">
                    <a:extLst>
                      <a:ext uri="{FF2B5EF4-FFF2-40B4-BE49-F238E27FC236}">
                        <a16:creationId xmlns:a16="http://schemas.microsoft.com/office/drawing/2014/main" id="{5B363C15-F396-4626-A7DA-D310063D9DA8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" name="Rectangle: Rounded Corners 23">
                    <a:extLst>
                      <a:ext uri="{FF2B5EF4-FFF2-40B4-BE49-F238E27FC236}">
                        <a16:creationId xmlns:a16="http://schemas.microsoft.com/office/drawing/2014/main" id="{3A96057E-324A-4594-A747-673D16C1BB49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ADEE28C2-828A-4E38-B92D-D00BB810358F}"/>
                  </a:ext>
                </a:extLst>
              </p:cNvPr>
              <p:cNvGrpSpPr/>
              <p:nvPr/>
            </p:nvGrpSpPr>
            <p:grpSpPr>
              <a:xfrm flipH="1">
                <a:off x="7516813" y="5255420"/>
                <a:ext cx="1876424" cy="276225"/>
                <a:chOff x="7624763" y="5255420"/>
                <a:chExt cx="1876424" cy="276225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774267B0-547A-48EC-B9F9-DB434E326FA9}"/>
                    </a:ext>
                  </a:extLst>
                </p:cNvPr>
                <p:cNvGrpSpPr/>
                <p:nvPr/>
              </p:nvGrpSpPr>
              <p:grpSpPr>
                <a:xfrm>
                  <a:off x="76247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145D9E30-8B2C-4B01-8AAB-112754E8781B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" name="Oval 17">
                    <a:extLst>
                      <a:ext uri="{FF2B5EF4-FFF2-40B4-BE49-F238E27FC236}">
                        <a16:creationId xmlns:a16="http://schemas.microsoft.com/office/drawing/2014/main" id="{36E57250-2BB7-47EC-9C65-C15F91FBBD79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" name="Rectangle: Rounded Corners 18">
                    <a:extLst>
                      <a:ext uri="{FF2B5EF4-FFF2-40B4-BE49-F238E27FC236}">
                        <a16:creationId xmlns:a16="http://schemas.microsoft.com/office/drawing/2014/main" id="{21581D7E-3726-4862-8E70-AB30167828C7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9BBE2B4B-022F-4527-BB4B-63B231569734}"/>
                    </a:ext>
                  </a:extLst>
                </p:cNvPr>
                <p:cNvGrpSpPr/>
                <p:nvPr/>
              </p:nvGrpSpPr>
              <p:grpSpPr>
                <a:xfrm>
                  <a:off x="92630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C629EB85-5B09-4B7C-9DDA-AF64C394500B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" name="Oval 14">
                    <a:extLst>
                      <a:ext uri="{FF2B5EF4-FFF2-40B4-BE49-F238E27FC236}">
                        <a16:creationId xmlns:a16="http://schemas.microsoft.com/office/drawing/2014/main" id="{2572E32F-BA28-4071-8CD7-8F22CA2FDDF4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" name="Rectangle: Rounded Corners 15">
                    <a:extLst>
                      <a:ext uri="{FF2B5EF4-FFF2-40B4-BE49-F238E27FC236}">
                        <a16:creationId xmlns:a16="http://schemas.microsoft.com/office/drawing/2014/main" id="{4CF29ABB-5F4F-44BA-893E-408A3F470C38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D001BF9-81B7-43D1-ACF2-FC52832787FC}"/>
              </a:ext>
            </a:extLst>
          </p:cNvPr>
          <p:cNvSpPr txBox="1"/>
          <p:nvPr/>
        </p:nvSpPr>
        <p:spPr>
          <a:xfrm rot="16200000">
            <a:off x="-958065" y="2105564"/>
            <a:ext cx="55964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spc="-300" dirty="0">
                <a:solidFill>
                  <a:schemeClr val="bg1">
                    <a:alpha val="7000"/>
                  </a:schemeClr>
                </a:solidFill>
                <a:latin typeface="+mj-lt"/>
              </a:rPr>
              <a:t>2022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7E02C13-6D9B-4EF6-8291-FC767FB61751}"/>
              </a:ext>
            </a:extLst>
          </p:cNvPr>
          <p:cNvSpPr txBox="1"/>
          <p:nvPr/>
        </p:nvSpPr>
        <p:spPr>
          <a:xfrm>
            <a:off x="952501" y="2718036"/>
            <a:ext cx="32512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800" b="1" dirty="0" err="1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Bilboard</a:t>
            </a:r>
            <a:r>
              <a:rPr lang="en-US" sz="4800" b="1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 mockup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31E8485-7195-492F-9F67-A600DFAD0A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93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112 0.05972 L -1.66667E-6 3.7037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29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07 0.16551 L -1.04167E-6 -4.81481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-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62F51F7-C152-4DD9-9CF4-8EA4D5FEEAC8}"/>
              </a:ext>
            </a:extLst>
          </p:cNvPr>
          <p:cNvSpPr txBox="1"/>
          <p:nvPr/>
        </p:nvSpPr>
        <p:spPr>
          <a:xfrm>
            <a:off x="1095102" y="2126867"/>
            <a:ext cx="4942841" cy="1835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b="0" dirty="0">
                <a:solidFill>
                  <a:schemeClr val="bg1"/>
                </a:solidFill>
              </a:rPr>
              <a:t>A wonderful serenity has taken possession of my entire soul, like these sweet mornings of spring which I enjoy with heart.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FE0C2D5-DFE5-4698-8DDC-DC9D8135E056}"/>
              </a:ext>
            </a:extLst>
          </p:cNvPr>
          <p:cNvGrpSpPr/>
          <p:nvPr/>
        </p:nvGrpSpPr>
        <p:grpSpPr>
          <a:xfrm>
            <a:off x="1234803" y="1586852"/>
            <a:ext cx="2554287" cy="307777"/>
            <a:chOff x="1055688" y="1966916"/>
            <a:chExt cx="2554287" cy="30777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68A7ACC-D74E-4320-B6EE-A9E39B92EA35}"/>
                </a:ext>
              </a:extLst>
            </p:cNvPr>
            <p:cNvSpPr txBox="1"/>
            <p:nvPr/>
          </p:nvSpPr>
          <p:spPr>
            <a:xfrm>
              <a:off x="1400175" y="1966916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bg1"/>
                  </a:solidFill>
                </a:rPr>
                <a:t>entials.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C77054C-273C-44F8-AD4C-C22809FF9AA1}"/>
                </a:ext>
              </a:extLst>
            </p:cNvPr>
            <p:cNvCxnSpPr>
              <a:cxnSpLocks/>
            </p:cNvCxnSpPr>
            <p:nvPr/>
          </p:nvCxnSpPr>
          <p:spPr>
            <a:xfrm>
              <a:off x="1055688" y="2116043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1ADFE27-20D7-4F78-9ED3-33726BF32A33}"/>
              </a:ext>
            </a:extLst>
          </p:cNvPr>
          <p:cNvGrpSpPr/>
          <p:nvPr/>
        </p:nvGrpSpPr>
        <p:grpSpPr>
          <a:xfrm>
            <a:off x="1200916" y="4299991"/>
            <a:ext cx="642956" cy="700218"/>
            <a:chOff x="3998093" y="1879236"/>
            <a:chExt cx="642956" cy="700218"/>
          </a:xfrm>
        </p:grpSpPr>
        <p:sp>
          <p:nvSpPr>
            <p:cNvPr id="21" name="Graphic 18">
              <a:extLst>
                <a:ext uri="{FF2B5EF4-FFF2-40B4-BE49-F238E27FC236}">
                  <a16:creationId xmlns:a16="http://schemas.microsoft.com/office/drawing/2014/main" id="{D4BFDBA3-8EC5-403A-A970-DC65CCE06647}"/>
                </a:ext>
              </a:extLst>
            </p:cNvPr>
            <p:cNvSpPr/>
            <p:nvPr/>
          </p:nvSpPr>
          <p:spPr>
            <a:xfrm>
              <a:off x="3998093" y="1879236"/>
              <a:ext cx="642956" cy="7002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D8E244-68A1-4807-9CD1-0AF2DEA32E96}"/>
                </a:ext>
              </a:extLst>
            </p:cNvPr>
            <p:cNvSpPr/>
            <p:nvPr/>
          </p:nvSpPr>
          <p:spPr>
            <a:xfrm>
              <a:off x="4147626" y="2057400"/>
              <a:ext cx="343890" cy="343890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8B9DB9-6048-4F1E-B12F-8B924151F6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7045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path" presetSubtype="0" accel="26000" decel="7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568 0.10162 L 0.01823 0.10162 C 0.01081 0.10162 4.16667E-7 0.07338 4.16667E-7 0.05046 L 4.16667E-7 7.40741E-7 " pathEditMode="relative" rAng="0" ptsTypes="AA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50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B45F57-D3D5-4FFF-A216-CF99CACA02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900" y="-389322"/>
            <a:ext cx="4610101" cy="69368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3EF0FF2-0534-42E1-B526-899C6D36864F}"/>
              </a:ext>
            </a:extLst>
          </p:cNvPr>
          <p:cNvSpPr txBox="1"/>
          <p:nvPr/>
        </p:nvSpPr>
        <p:spPr>
          <a:xfrm>
            <a:off x="6288088" y="1938580"/>
            <a:ext cx="1649411" cy="1464061"/>
          </a:xfrm>
          <a:custGeom>
            <a:avLst/>
            <a:gdLst>
              <a:gd name="connsiteX0" fmla="*/ 147325 w 163535"/>
              <a:gd name="connsiteY0" fmla="*/ 10 h 145158"/>
              <a:gd name="connsiteX1" fmla="*/ 163535 w 163535"/>
              <a:gd name="connsiteY1" fmla="*/ 1292 h 145158"/>
              <a:gd name="connsiteX2" fmla="*/ 159601 w 163535"/>
              <a:gd name="connsiteY2" fmla="*/ 30515 h 145158"/>
              <a:gd name="connsiteX3" fmla="*/ 139089 w 163535"/>
              <a:gd name="connsiteY3" fmla="*/ 34870 h 145158"/>
              <a:gd name="connsiteX4" fmla="*/ 128833 w 163535"/>
              <a:gd name="connsiteY4" fmla="*/ 50324 h 145158"/>
              <a:gd name="connsiteX5" fmla="*/ 127568 w 163535"/>
              <a:gd name="connsiteY5" fmla="*/ 72944 h 145158"/>
              <a:gd name="connsiteX6" fmla="*/ 163535 w 163535"/>
              <a:gd name="connsiteY6" fmla="*/ 72944 h 145158"/>
              <a:gd name="connsiteX7" fmla="*/ 163535 w 163535"/>
              <a:gd name="connsiteY7" fmla="*/ 145158 h 145158"/>
              <a:gd name="connsiteX8" fmla="*/ 94131 w 163535"/>
              <a:gd name="connsiteY8" fmla="*/ 145158 h 145158"/>
              <a:gd name="connsiteX9" fmla="*/ 94131 w 163535"/>
              <a:gd name="connsiteY9" fmla="*/ 70134 h 145158"/>
              <a:gd name="connsiteX10" fmla="*/ 111552 w 163535"/>
              <a:gd name="connsiteY10" fmla="*/ 14499 h 145158"/>
              <a:gd name="connsiteX11" fmla="*/ 147325 w 163535"/>
              <a:gd name="connsiteY11" fmla="*/ 10 h 145158"/>
              <a:gd name="connsiteX12" fmla="*/ 53195 w 163535"/>
              <a:gd name="connsiteY12" fmla="*/ 10 h 145158"/>
              <a:gd name="connsiteX13" fmla="*/ 69404 w 163535"/>
              <a:gd name="connsiteY13" fmla="*/ 1292 h 145158"/>
              <a:gd name="connsiteX14" fmla="*/ 65470 w 163535"/>
              <a:gd name="connsiteY14" fmla="*/ 30515 h 145158"/>
              <a:gd name="connsiteX15" fmla="*/ 44958 w 163535"/>
              <a:gd name="connsiteY15" fmla="*/ 34870 h 145158"/>
              <a:gd name="connsiteX16" fmla="*/ 34702 w 163535"/>
              <a:gd name="connsiteY16" fmla="*/ 50324 h 145158"/>
              <a:gd name="connsiteX17" fmla="*/ 33438 w 163535"/>
              <a:gd name="connsiteY17" fmla="*/ 72944 h 145158"/>
              <a:gd name="connsiteX18" fmla="*/ 69404 w 163535"/>
              <a:gd name="connsiteY18" fmla="*/ 72944 h 145158"/>
              <a:gd name="connsiteX19" fmla="*/ 69404 w 163535"/>
              <a:gd name="connsiteY19" fmla="*/ 145158 h 145158"/>
              <a:gd name="connsiteX20" fmla="*/ 0 w 163535"/>
              <a:gd name="connsiteY20" fmla="*/ 145158 h 145158"/>
              <a:gd name="connsiteX21" fmla="*/ 0 w 163535"/>
              <a:gd name="connsiteY21" fmla="*/ 70134 h 145158"/>
              <a:gd name="connsiteX22" fmla="*/ 17421 w 163535"/>
              <a:gd name="connsiteY22" fmla="*/ 14499 h 145158"/>
              <a:gd name="connsiteX23" fmla="*/ 53195 w 163535"/>
              <a:gd name="connsiteY23" fmla="*/ 10 h 14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3535" h="145158">
                <a:moveTo>
                  <a:pt x="147325" y="10"/>
                </a:moveTo>
                <a:cubicBezTo>
                  <a:pt x="152371" y="-72"/>
                  <a:pt x="157775" y="355"/>
                  <a:pt x="163535" y="1292"/>
                </a:cubicBezTo>
                <a:lnTo>
                  <a:pt x="159601" y="30515"/>
                </a:lnTo>
                <a:cubicBezTo>
                  <a:pt x="150984" y="29766"/>
                  <a:pt x="144147" y="31217"/>
                  <a:pt x="139089" y="34870"/>
                </a:cubicBezTo>
                <a:cubicBezTo>
                  <a:pt x="134031" y="38523"/>
                  <a:pt x="130612" y="43674"/>
                  <a:pt x="128833" y="50324"/>
                </a:cubicBezTo>
                <a:cubicBezTo>
                  <a:pt x="127053" y="56974"/>
                  <a:pt x="126632" y="64514"/>
                  <a:pt x="127568" y="72944"/>
                </a:cubicBezTo>
                <a:lnTo>
                  <a:pt x="163535" y="72944"/>
                </a:lnTo>
                <a:lnTo>
                  <a:pt x="163535" y="145158"/>
                </a:lnTo>
                <a:lnTo>
                  <a:pt x="94131" y="145158"/>
                </a:lnTo>
                <a:lnTo>
                  <a:pt x="94131" y="70134"/>
                </a:lnTo>
                <a:cubicBezTo>
                  <a:pt x="94131" y="45594"/>
                  <a:pt x="99938" y="27049"/>
                  <a:pt x="111552" y="14499"/>
                </a:cubicBezTo>
                <a:cubicBezTo>
                  <a:pt x="120263" y="5085"/>
                  <a:pt x="132187" y="256"/>
                  <a:pt x="147325" y="10"/>
                </a:cubicBezTo>
                <a:close/>
                <a:moveTo>
                  <a:pt x="53195" y="10"/>
                </a:moveTo>
                <a:cubicBezTo>
                  <a:pt x="58241" y="-72"/>
                  <a:pt x="63644" y="355"/>
                  <a:pt x="69404" y="1292"/>
                </a:cubicBezTo>
                <a:lnTo>
                  <a:pt x="65470" y="30515"/>
                </a:lnTo>
                <a:cubicBezTo>
                  <a:pt x="56853" y="29766"/>
                  <a:pt x="50016" y="31217"/>
                  <a:pt x="44958" y="34870"/>
                </a:cubicBezTo>
                <a:cubicBezTo>
                  <a:pt x="39900" y="38523"/>
                  <a:pt x="36482" y="43674"/>
                  <a:pt x="34702" y="50324"/>
                </a:cubicBezTo>
                <a:cubicBezTo>
                  <a:pt x="32922" y="56974"/>
                  <a:pt x="32501" y="64514"/>
                  <a:pt x="33438" y="72944"/>
                </a:cubicBezTo>
                <a:lnTo>
                  <a:pt x="69404" y="72944"/>
                </a:lnTo>
                <a:lnTo>
                  <a:pt x="69404" y="145158"/>
                </a:lnTo>
                <a:lnTo>
                  <a:pt x="0" y="145158"/>
                </a:lnTo>
                <a:lnTo>
                  <a:pt x="0" y="70134"/>
                </a:lnTo>
                <a:cubicBezTo>
                  <a:pt x="0" y="45594"/>
                  <a:pt x="5807" y="27049"/>
                  <a:pt x="17421" y="14499"/>
                </a:cubicBezTo>
                <a:cubicBezTo>
                  <a:pt x="26132" y="5085"/>
                  <a:pt x="38056" y="256"/>
                  <a:pt x="53195" y="10"/>
                </a:cubicBezTo>
                <a:close/>
              </a:path>
            </a:pathLst>
          </a:custGeom>
          <a:solidFill>
            <a:srgbClr val="22283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endParaRPr lang="en-US" sz="4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5E99E66-CD1C-4CEF-986E-A2C8B2D686C8}"/>
              </a:ext>
            </a:extLst>
          </p:cNvPr>
          <p:cNvGrpSpPr/>
          <p:nvPr/>
        </p:nvGrpSpPr>
        <p:grpSpPr>
          <a:xfrm>
            <a:off x="6288087" y="2736503"/>
            <a:ext cx="4214813" cy="1780564"/>
            <a:chOff x="6288087" y="2736503"/>
            <a:chExt cx="4214813" cy="178056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FE860F0-DA78-4207-B886-BA556E241548}"/>
                </a:ext>
              </a:extLst>
            </p:cNvPr>
            <p:cNvSpPr txBox="1"/>
            <p:nvPr/>
          </p:nvSpPr>
          <p:spPr>
            <a:xfrm>
              <a:off x="6288087" y="2736503"/>
              <a:ext cx="421481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800" b="1">
                  <a:solidFill>
                    <a:srgbClr val="111029"/>
                  </a:solidFill>
                  <a:latin typeface="+mj-lt"/>
                </a:defRPr>
              </a:lvl1pPr>
            </a:lstStyle>
            <a:p>
              <a:r>
                <a:rPr lang="en-US" sz="2800" b="0" dirty="0">
                  <a:solidFill>
                    <a:schemeClr val="bg1"/>
                  </a:solidFill>
                </a:rPr>
                <a:t>And anyway, it would be like a </a:t>
              </a:r>
              <a:r>
                <a:rPr lang="en-US" sz="2800" dirty="0">
                  <a:gradFill>
                    <a:gsLst>
                      <a:gs pos="15000">
                        <a:schemeClr val="accent2"/>
                      </a:gs>
                      <a:gs pos="85000">
                        <a:schemeClr val="accent1"/>
                      </a:gs>
                    </a:gsLst>
                    <a:path path="circle">
                      <a:fillToRect l="100000" t="100000"/>
                    </a:path>
                  </a:gradFill>
                </a:rPr>
                <a:t>ventriloquist</a:t>
              </a:r>
              <a:r>
                <a:rPr lang="en-US" sz="2800" b="0" dirty="0"/>
                <a:t> </a:t>
              </a:r>
              <a:r>
                <a:rPr lang="en-US" sz="2800" b="0" dirty="0">
                  <a:solidFill>
                    <a:schemeClr val="bg1"/>
                  </a:solidFill>
                </a:rPr>
                <a:t>eating his dummy.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27F3F9-01C7-4DF8-959C-4D30B3DDBB69}"/>
                </a:ext>
              </a:extLst>
            </p:cNvPr>
            <p:cNvGrpSpPr/>
            <p:nvPr/>
          </p:nvGrpSpPr>
          <p:grpSpPr>
            <a:xfrm>
              <a:off x="6412075" y="4209290"/>
              <a:ext cx="2554287" cy="307777"/>
              <a:chOff x="1055688" y="1966916"/>
              <a:chExt cx="2554287" cy="307777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CB6CE67-3B5F-4F8B-9DA5-5362D0E9D800}"/>
                  </a:ext>
                </a:extLst>
              </p:cNvPr>
              <p:cNvSpPr txBox="1"/>
              <p:nvPr/>
            </p:nvSpPr>
            <p:spPr>
              <a:xfrm>
                <a:off x="1400175" y="1966916"/>
                <a:ext cx="2209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Charles Doe John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9C9A9FC-03CF-42AD-A530-8F1AD78FD4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88" y="2116043"/>
                <a:ext cx="275431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C69240-D8A6-487F-9766-40236F232A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3804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1 0.0706 L -3.75E-6 -1.1111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74741BD7-405E-469D-BA46-30C9F21491C1}"/>
              </a:ext>
            </a:extLst>
          </p:cNvPr>
          <p:cNvSpPr txBox="1"/>
          <p:nvPr/>
        </p:nvSpPr>
        <p:spPr>
          <a:xfrm>
            <a:off x="903137" y="2170623"/>
            <a:ext cx="4554233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</a:rPr>
              <a:t>A wonderful serenity </a:t>
            </a:r>
            <a:r>
              <a:rPr lang="en-US" sz="2800" b="0" dirty="0">
                <a:solidFill>
                  <a:schemeClr val="bg1"/>
                </a:solidFill>
              </a:rPr>
              <a:t>has taken possession soul, like these sweet.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45503AE-CB16-4C07-A3B6-C0168E7C1D71}"/>
              </a:ext>
            </a:extLst>
          </p:cNvPr>
          <p:cNvGrpSpPr/>
          <p:nvPr/>
        </p:nvGrpSpPr>
        <p:grpSpPr>
          <a:xfrm>
            <a:off x="1015225" y="4374656"/>
            <a:ext cx="3357339" cy="307777"/>
            <a:chOff x="1160367" y="4563342"/>
            <a:chExt cx="3357339" cy="307777"/>
          </a:xfrm>
        </p:grpSpPr>
        <p:sp>
          <p:nvSpPr>
            <p:cNvPr id="50" name="任意形状 2194">
              <a:extLst>
                <a:ext uri="{FF2B5EF4-FFF2-40B4-BE49-F238E27FC236}">
                  <a16:creationId xmlns:a16="http://schemas.microsoft.com/office/drawing/2014/main" id="{85E5B7C8-73DD-48E2-9E8B-D057560229FF}"/>
                </a:ext>
              </a:extLst>
            </p:cNvPr>
            <p:cNvSpPr/>
            <p:nvPr/>
          </p:nvSpPr>
          <p:spPr>
            <a:xfrm>
              <a:off x="1160367" y="4622013"/>
              <a:ext cx="201727" cy="187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0" h="20800" extrusionOk="0">
                  <a:moveTo>
                    <a:pt x="18885" y="11196"/>
                  </a:moveTo>
                  <a:lnTo>
                    <a:pt x="18898" y="11211"/>
                  </a:lnTo>
                  <a:lnTo>
                    <a:pt x="10185" y="20800"/>
                  </a:lnTo>
                  <a:lnTo>
                    <a:pt x="1472" y="11211"/>
                  </a:lnTo>
                  <a:lnTo>
                    <a:pt x="1484" y="11196"/>
                  </a:lnTo>
                  <a:cubicBezTo>
                    <a:pt x="-731" y="8353"/>
                    <a:pt x="-433" y="4072"/>
                    <a:pt x="2150" y="1634"/>
                  </a:cubicBezTo>
                  <a:cubicBezTo>
                    <a:pt x="4462" y="-549"/>
                    <a:pt x="7878" y="-544"/>
                    <a:pt x="10185" y="1646"/>
                  </a:cubicBezTo>
                  <a:cubicBezTo>
                    <a:pt x="12762" y="-800"/>
                    <a:pt x="16652" y="-484"/>
                    <a:pt x="18874" y="2352"/>
                  </a:cubicBezTo>
                  <a:cubicBezTo>
                    <a:pt x="20864" y="4891"/>
                    <a:pt x="20869" y="8651"/>
                    <a:pt x="18885" y="11196"/>
                  </a:cubicBezTo>
                  <a:close/>
                </a:path>
              </a:pathLst>
            </a:custGeom>
            <a:solidFill>
              <a:srgbClr val="FF33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D71D13F-D476-4E60-BBF0-B68DEAB76D64}"/>
                </a:ext>
              </a:extLst>
            </p:cNvPr>
            <p:cNvSpPr txBox="1"/>
            <p:nvPr/>
          </p:nvSpPr>
          <p:spPr>
            <a:xfrm>
              <a:off x="1426843" y="4563342"/>
              <a:ext cx="30908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Hi There! You are awesome.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812EB4-1AB0-4FA4-9B22-25FDBC191C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EB6761-479F-4926-B01E-693F9123CA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7513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1 0.0706 L -3.75E-6 -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819AF8-10EF-4D8C-9E74-3CA780A85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49" y="0"/>
            <a:ext cx="5051102" cy="6858000"/>
          </a:xfrm>
          <a:prstGeom prst="rect">
            <a:avLst/>
          </a:prstGeom>
          <a:effectLst>
            <a:outerShdw blurRad="444500" dist="660400" dir="14100000" sy="23000" kx="-1200000" algn="bl" rotWithShape="0">
              <a:prstClr val="black">
                <a:alpha val="16000"/>
              </a:prstClr>
            </a:outerShdw>
          </a:effec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6BBA744B-7341-46FB-81B8-C3FD31B42F4E}"/>
              </a:ext>
            </a:extLst>
          </p:cNvPr>
          <p:cNvGrpSpPr/>
          <p:nvPr/>
        </p:nvGrpSpPr>
        <p:grpSpPr>
          <a:xfrm>
            <a:off x="8535988" y="1579017"/>
            <a:ext cx="2413226" cy="1083600"/>
            <a:chOff x="1509184" y="4642542"/>
            <a:chExt cx="2413226" cy="108360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9711CA7-4DDD-4942-9DE6-8D2A9FE03161}"/>
                </a:ext>
              </a:extLst>
            </p:cNvPr>
            <p:cNvSpPr/>
            <p:nvPr/>
          </p:nvSpPr>
          <p:spPr>
            <a:xfrm>
              <a:off x="1509184" y="5096354"/>
              <a:ext cx="2413226" cy="629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 </a:t>
              </a:r>
              <a:r>
                <a:rPr lang="en-US" sz="1400" dirty="0" err="1">
                  <a:solidFill>
                    <a:schemeClr val="bg1">
                      <a:lumMod val="75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</a:t>
              </a: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 away, behind the word mountains, far from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E609E2-A814-4554-8FFA-FA2AD66EB858}"/>
                </a:ext>
              </a:extLst>
            </p:cNvPr>
            <p:cNvSpPr txBox="1"/>
            <p:nvPr/>
          </p:nvSpPr>
          <p:spPr>
            <a:xfrm>
              <a:off x="1509184" y="4642542"/>
              <a:ext cx="2250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+mj-lt"/>
                  <a:cs typeface="Poppins" panose="00000500000000000000" pitchFamily="2" charset="0"/>
                </a:rPr>
                <a:t>1.021+ </a:t>
              </a: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People</a:t>
              </a:r>
              <a:endParaRPr lang="en-US" sz="20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5E781B8-6009-4C61-B5FA-B1F986099055}"/>
              </a:ext>
            </a:extLst>
          </p:cNvPr>
          <p:cNvGrpSpPr/>
          <p:nvPr/>
        </p:nvGrpSpPr>
        <p:grpSpPr>
          <a:xfrm>
            <a:off x="1081088" y="3890417"/>
            <a:ext cx="2413226" cy="1083600"/>
            <a:chOff x="1509184" y="4642542"/>
            <a:chExt cx="2413226" cy="10836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2E32902-AC58-4E01-BBA9-76FD21A9B17E}"/>
                </a:ext>
              </a:extLst>
            </p:cNvPr>
            <p:cNvSpPr/>
            <p:nvPr/>
          </p:nvSpPr>
          <p:spPr>
            <a:xfrm>
              <a:off x="1509184" y="5096354"/>
              <a:ext cx="2413226" cy="629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 </a:t>
              </a:r>
              <a:r>
                <a:rPr lang="en-US" sz="1400" dirty="0" err="1">
                  <a:solidFill>
                    <a:schemeClr val="bg1">
                      <a:lumMod val="75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</a:t>
              </a: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 away, behind the word mountains, far from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8D294F3-DF86-4566-AD01-AEEF14FD2CB8}"/>
                </a:ext>
              </a:extLst>
            </p:cNvPr>
            <p:cNvSpPr txBox="1"/>
            <p:nvPr/>
          </p:nvSpPr>
          <p:spPr>
            <a:xfrm>
              <a:off x="1509184" y="4642542"/>
              <a:ext cx="2250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+mj-lt"/>
                  <a:cs typeface="Poppins" panose="00000500000000000000" pitchFamily="2" charset="0"/>
                </a:rPr>
                <a:t>3.021+ </a:t>
              </a: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Users</a:t>
              </a:r>
              <a:endParaRPr lang="en-US" sz="20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6651C01-E897-49AB-9793-6B238B54D7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1B20C0B-A428-4C48-B4EA-91E67935C902}"/>
              </a:ext>
            </a:extLst>
          </p:cNvPr>
          <p:cNvGrpSpPr/>
          <p:nvPr/>
        </p:nvGrpSpPr>
        <p:grpSpPr>
          <a:xfrm>
            <a:off x="3132210" y="1207978"/>
            <a:ext cx="1698783" cy="1846626"/>
            <a:chOff x="4338710" y="649178"/>
            <a:chExt cx="1698783" cy="1846626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285807D-C2A1-46A3-ADA2-24BC98771BC7}"/>
                </a:ext>
              </a:extLst>
            </p:cNvPr>
            <p:cNvSpPr/>
            <p:nvPr/>
          </p:nvSpPr>
          <p:spPr>
            <a:xfrm>
              <a:off x="4338710" y="882396"/>
              <a:ext cx="1613407" cy="1613408"/>
            </a:xfrm>
            <a:prstGeom prst="roundRect">
              <a:avLst/>
            </a:prstGeom>
            <a:solidFill>
              <a:srgbClr val="222836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97BA151-9578-4180-9BDD-F9667D46D59F}"/>
                </a:ext>
              </a:extLst>
            </p:cNvPr>
            <p:cNvGrpSpPr/>
            <p:nvPr/>
          </p:nvGrpSpPr>
          <p:grpSpPr>
            <a:xfrm>
              <a:off x="4522101" y="1374084"/>
              <a:ext cx="1246625" cy="712836"/>
              <a:chOff x="6428798" y="1113734"/>
              <a:chExt cx="1246625" cy="71283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76D2068-5304-42BF-AE1D-20151F6E1592}"/>
                  </a:ext>
                </a:extLst>
              </p:cNvPr>
              <p:cNvSpPr txBox="1"/>
              <p:nvPr/>
            </p:nvSpPr>
            <p:spPr>
              <a:xfrm>
                <a:off x="6428798" y="1113734"/>
                <a:ext cx="12466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$2,159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487399F-3E40-47A5-AC6E-F4054384C53A}"/>
                  </a:ext>
                </a:extLst>
              </p:cNvPr>
              <p:cNvSpPr txBox="1"/>
              <p:nvPr/>
            </p:nvSpPr>
            <p:spPr>
              <a:xfrm>
                <a:off x="6428798" y="1518793"/>
                <a:ext cx="12466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  <a:cs typeface="Poppins" panose="00000500000000000000" pitchFamily="2" charset="0"/>
                  </a:rPr>
                  <a:t>Cost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5F505D8-33E6-4AF9-948C-E34CF3C5E5B3}"/>
                </a:ext>
              </a:extLst>
            </p:cNvPr>
            <p:cNvGrpSpPr/>
            <p:nvPr/>
          </p:nvGrpSpPr>
          <p:grpSpPr>
            <a:xfrm>
              <a:off x="5493982" y="649178"/>
              <a:ext cx="543511" cy="591917"/>
              <a:chOff x="3998093" y="1879236"/>
              <a:chExt cx="642956" cy="700218"/>
            </a:xfrm>
          </p:grpSpPr>
          <p:sp>
            <p:nvSpPr>
              <p:cNvPr id="28" name="Graphic 18">
                <a:extLst>
                  <a:ext uri="{FF2B5EF4-FFF2-40B4-BE49-F238E27FC236}">
                    <a16:creationId xmlns:a16="http://schemas.microsoft.com/office/drawing/2014/main" id="{43DA2CAC-A431-49A5-8F6C-EB83C70B131A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1C488AB-0808-4DCC-93D9-71C3E3416A61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46BE0B8-FC06-4789-BF23-3CE2BE3C1D6C}"/>
              </a:ext>
            </a:extLst>
          </p:cNvPr>
          <p:cNvGrpSpPr/>
          <p:nvPr/>
        </p:nvGrpSpPr>
        <p:grpSpPr>
          <a:xfrm>
            <a:off x="7107310" y="3741628"/>
            <a:ext cx="1813083" cy="1840276"/>
            <a:chOff x="7793110" y="2458928"/>
            <a:chExt cx="1813083" cy="184027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1514BFC-E897-4BE8-A5C5-68FBA5A2CC02}"/>
                </a:ext>
              </a:extLst>
            </p:cNvPr>
            <p:cNvSpPr/>
            <p:nvPr/>
          </p:nvSpPr>
          <p:spPr>
            <a:xfrm>
              <a:off x="7793110" y="2685796"/>
              <a:ext cx="1613407" cy="1613408"/>
            </a:xfrm>
            <a:prstGeom prst="roundRect">
              <a:avLst/>
            </a:prstGeom>
            <a:solidFill>
              <a:srgbClr val="222836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13CF231-DE2D-442E-8C10-8E2A695AE23F}"/>
                </a:ext>
              </a:extLst>
            </p:cNvPr>
            <p:cNvGrpSpPr/>
            <p:nvPr/>
          </p:nvGrpSpPr>
          <p:grpSpPr>
            <a:xfrm>
              <a:off x="7976501" y="3171134"/>
              <a:ext cx="1246625" cy="712836"/>
              <a:chOff x="6428798" y="1113734"/>
              <a:chExt cx="1246625" cy="71283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E871515-808B-4B0B-A45E-EDCC2D841419}"/>
                  </a:ext>
                </a:extLst>
              </p:cNvPr>
              <p:cNvSpPr txBox="1"/>
              <p:nvPr/>
            </p:nvSpPr>
            <p:spPr>
              <a:xfrm>
                <a:off x="6428798" y="1113734"/>
                <a:ext cx="12466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bg1"/>
                    </a:solidFill>
                    <a:latin typeface="+mj-lt"/>
                    <a:cs typeface="Poppins" panose="00000500000000000000" pitchFamily="2" charset="0"/>
                  </a:rPr>
                  <a:t>$3,159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18C6D75-04F3-4B99-BB65-6FBC6A960E99}"/>
                  </a:ext>
                </a:extLst>
              </p:cNvPr>
              <p:cNvSpPr txBox="1"/>
              <p:nvPr/>
            </p:nvSpPr>
            <p:spPr>
              <a:xfrm>
                <a:off x="6428798" y="1518793"/>
                <a:ext cx="12466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2"/>
                    </a:solidFill>
                    <a:latin typeface="+mj-lt"/>
                    <a:cs typeface="Poppins" panose="00000500000000000000" pitchFamily="2" charset="0"/>
                  </a:rPr>
                  <a:t>Cost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A06E12F-641A-486A-AEDF-A3B6F4698F12}"/>
                </a:ext>
              </a:extLst>
            </p:cNvPr>
            <p:cNvGrpSpPr/>
            <p:nvPr/>
          </p:nvGrpSpPr>
          <p:grpSpPr>
            <a:xfrm>
              <a:off x="9062682" y="2458928"/>
              <a:ext cx="543511" cy="591917"/>
              <a:chOff x="3998093" y="1879236"/>
              <a:chExt cx="642956" cy="700218"/>
            </a:xfrm>
          </p:grpSpPr>
          <p:sp>
            <p:nvSpPr>
              <p:cNvPr id="20" name="Graphic 18">
                <a:extLst>
                  <a:ext uri="{FF2B5EF4-FFF2-40B4-BE49-F238E27FC236}">
                    <a16:creationId xmlns:a16="http://schemas.microsoft.com/office/drawing/2014/main" id="{E5F1B964-917C-4B6C-86DB-51FD4B41BCDF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7070FB7-09A1-4CF3-BBB7-04550ADD1AD7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76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1.875E-6 -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74 0.0956 L -2.91667E-6 1.85185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-47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accel="22000" decel="7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2000" decel="7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043EF95-EBD8-410D-918C-F08CDA6B1119}"/>
              </a:ext>
            </a:extLst>
          </p:cNvPr>
          <p:cNvSpPr txBox="1"/>
          <p:nvPr/>
        </p:nvSpPr>
        <p:spPr>
          <a:xfrm>
            <a:off x="967428" y="2814042"/>
            <a:ext cx="42649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Brand new presentation with </a:t>
            </a:r>
            <a:r>
              <a:rPr lang="en-US" sz="40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Arial" panose="020B0604020202020204" pitchFamily="34" charset="0"/>
              </a:rPr>
              <a:t>essentials.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08B39D-77B6-413F-BF76-DC5DA170103D}"/>
              </a:ext>
            </a:extLst>
          </p:cNvPr>
          <p:cNvGrpSpPr/>
          <p:nvPr/>
        </p:nvGrpSpPr>
        <p:grpSpPr>
          <a:xfrm>
            <a:off x="1088037" y="2279799"/>
            <a:ext cx="2554287" cy="307777"/>
            <a:chOff x="1088037" y="2279799"/>
            <a:chExt cx="2554287" cy="30777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9825669-F574-40F0-B330-8F40504B83EA}"/>
                </a:ext>
              </a:extLst>
            </p:cNvPr>
            <p:cNvSpPr txBox="1"/>
            <p:nvPr/>
          </p:nvSpPr>
          <p:spPr>
            <a:xfrm>
              <a:off x="1432524" y="2279799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bg1"/>
                  </a:solidFill>
                </a:rPr>
                <a:t>entials.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618B3AF-3E5D-447E-9AE3-30EF1BBB364C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37" y="2428926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1707476-7D53-4718-ADCB-5D8BC03626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2707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E83070-1E63-479C-A97F-2D05A8557D0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216" y="101600"/>
            <a:ext cx="3695569" cy="6311900"/>
          </a:xfrm>
          <a:prstGeom prst="rect">
            <a:avLst/>
          </a:prstGeom>
          <a:effectLst>
            <a:outerShdw blurRad="457200" dist="177800" dir="17580000" sy="23000" kx="1200000" algn="br" rotWithShape="0">
              <a:prstClr val="black">
                <a:alpha val="13000"/>
              </a:prstClr>
            </a:outerShdw>
          </a:effec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D7B33-A637-4146-A131-27E1CF2E0D1E}"/>
              </a:ext>
            </a:extLst>
          </p:cNvPr>
          <p:cNvGrpSpPr/>
          <p:nvPr/>
        </p:nvGrpSpPr>
        <p:grpSpPr>
          <a:xfrm>
            <a:off x="8447777" y="1687412"/>
            <a:ext cx="2504273" cy="1955675"/>
            <a:chOff x="8632040" y="1241097"/>
            <a:chExt cx="2504273" cy="1955675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104FBA2-8FF4-41A2-A19A-754B05EEECF7}"/>
                </a:ext>
              </a:extLst>
            </p:cNvPr>
            <p:cNvGrpSpPr/>
            <p:nvPr/>
          </p:nvGrpSpPr>
          <p:grpSpPr>
            <a:xfrm>
              <a:off x="8632040" y="1493432"/>
              <a:ext cx="2333624" cy="1703340"/>
              <a:chOff x="1057276" y="3935461"/>
              <a:chExt cx="2333624" cy="1703340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FF6827EB-FB7E-4CB1-81B0-4796B6C613C8}"/>
                  </a:ext>
                </a:extLst>
              </p:cNvPr>
              <p:cNvSpPr/>
              <p:nvPr/>
            </p:nvSpPr>
            <p:spPr>
              <a:xfrm>
                <a:off x="1057276" y="3935461"/>
                <a:ext cx="2333624" cy="1703340"/>
              </a:xfrm>
              <a:prstGeom prst="roundRect">
                <a:avLst>
                  <a:gd name="adj" fmla="val 19815"/>
                </a:avLst>
              </a:prstGeom>
              <a:solidFill>
                <a:srgbClr val="222836"/>
              </a:solidFill>
              <a:ln>
                <a:noFill/>
              </a:ln>
              <a:effectLst>
                <a:outerShdw blurRad="850900" dist="939800" dir="5400000" sx="85000" sy="85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FF0BF47-78BC-44C2-92A2-823D10F9040F}"/>
                  </a:ext>
                </a:extLst>
              </p:cNvPr>
              <p:cNvSpPr txBox="1"/>
              <p:nvPr/>
            </p:nvSpPr>
            <p:spPr>
              <a:xfrm>
                <a:off x="1219201" y="4571688"/>
                <a:ext cx="200977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+mj-lt"/>
                  </a:rPr>
                  <a:t>Across the globe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77F0D02-188C-459D-BB7C-49F03435C99F}"/>
                  </a:ext>
                </a:extLst>
              </p:cNvPr>
              <p:cNvSpPr txBox="1"/>
              <p:nvPr/>
            </p:nvSpPr>
            <p:spPr>
              <a:xfrm>
                <a:off x="1219200" y="4294689"/>
                <a:ext cx="20097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From where?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697F345-20BA-494D-935B-F7C0EFFF7DC8}"/>
                </a:ext>
              </a:extLst>
            </p:cNvPr>
            <p:cNvGrpSpPr/>
            <p:nvPr/>
          </p:nvGrpSpPr>
          <p:grpSpPr>
            <a:xfrm>
              <a:off x="10493357" y="1241097"/>
              <a:ext cx="642956" cy="700218"/>
              <a:chOff x="3998093" y="1879236"/>
              <a:chExt cx="642956" cy="700218"/>
            </a:xfrm>
          </p:grpSpPr>
          <p:sp>
            <p:nvSpPr>
              <p:cNvPr id="32" name="Graphic 18">
                <a:extLst>
                  <a:ext uri="{FF2B5EF4-FFF2-40B4-BE49-F238E27FC236}">
                    <a16:creationId xmlns:a16="http://schemas.microsoft.com/office/drawing/2014/main" id="{B4C66513-F83D-41FA-88E5-E7D21B11892E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65EDD3E-FDC9-4FD9-A9ED-2E9CBF77A5E7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845699A-8D05-457C-B72D-7AC2F051252A}"/>
              </a:ext>
            </a:extLst>
          </p:cNvPr>
          <p:cNvGrpSpPr/>
          <p:nvPr/>
        </p:nvGrpSpPr>
        <p:grpSpPr>
          <a:xfrm>
            <a:off x="1302387" y="1687412"/>
            <a:ext cx="2504273" cy="1955675"/>
            <a:chOff x="6977614" y="3797426"/>
            <a:chExt cx="2504273" cy="1955675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A62671D-86A0-4F66-9B61-8ABD645A5FC9}"/>
                </a:ext>
              </a:extLst>
            </p:cNvPr>
            <p:cNvGrpSpPr/>
            <p:nvPr/>
          </p:nvGrpSpPr>
          <p:grpSpPr>
            <a:xfrm>
              <a:off x="6977614" y="4049761"/>
              <a:ext cx="2333624" cy="1703340"/>
              <a:chOff x="1057276" y="3935461"/>
              <a:chExt cx="2333624" cy="1703340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E91C6C2-D5FB-4284-85A2-CCFC227FC535}"/>
                  </a:ext>
                </a:extLst>
              </p:cNvPr>
              <p:cNvSpPr/>
              <p:nvPr/>
            </p:nvSpPr>
            <p:spPr>
              <a:xfrm>
                <a:off x="1057276" y="3935461"/>
                <a:ext cx="2333624" cy="1703340"/>
              </a:xfrm>
              <a:prstGeom prst="roundRect">
                <a:avLst>
                  <a:gd name="adj" fmla="val 19815"/>
                </a:avLst>
              </a:prstGeom>
              <a:solidFill>
                <a:srgbClr val="222836"/>
              </a:solidFill>
              <a:ln>
                <a:noFill/>
              </a:ln>
              <a:effectLst>
                <a:outerShdw blurRad="850900" dist="939800" dir="5400000" sx="85000" sy="85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D9BBE9E-E710-4E02-91CF-5607F166BDA7}"/>
                  </a:ext>
                </a:extLst>
              </p:cNvPr>
              <p:cNvSpPr txBox="1"/>
              <p:nvPr/>
            </p:nvSpPr>
            <p:spPr>
              <a:xfrm>
                <a:off x="1219201" y="4571688"/>
                <a:ext cx="200977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+mj-lt"/>
                  </a:rPr>
                  <a:t>Simple reveal purpose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09E7F52-1AE4-487F-9086-41ED2168ED52}"/>
                  </a:ext>
                </a:extLst>
              </p:cNvPr>
              <p:cNvSpPr txBox="1"/>
              <p:nvPr/>
            </p:nvSpPr>
            <p:spPr>
              <a:xfrm>
                <a:off x="1219200" y="4294689"/>
                <a:ext cx="20097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What’s new?</a:t>
                </a: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A65BB45-043C-41E5-81B9-BE9E613B2B88}"/>
                </a:ext>
              </a:extLst>
            </p:cNvPr>
            <p:cNvGrpSpPr/>
            <p:nvPr/>
          </p:nvGrpSpPr>
          <p:grpSpPr>
            <a:xfrm>
              <a:off x="8838931" y="3797426"/>
              <a:ext cx="642956" cy="700218"/>
              <a:chOff x="3998093" y="1879236"/>
              <a:chExt cx="642956" cy="700218"/>
            </a:xfrm>
          </p:grpSpPr>
          <p:sp>
            <p:nvSpPr>
              <p:cNvPr id="40" name="Graphic 18">
                <a:extLst>
                  <a:ext uri="{FF2B5EF4-FFF2-40B4-BE49-F238E27FC236}">
                    <a16:creationId xmlns:a16="http://schemas.microsoft.com/office/drawing/2014/main" id="{B56766D5-396E-49B5-8C6E-F939F2DA68FA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5626A3C-5889-4DE6-A1BD-DB7512BE630D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F5D3BE3-8BA6-49E9-B885-6098140A4DDF}"/>
              </a:ext>
            </a:extLst>
          </p:cNvPr>
          <p:cNvSpPr txBox="1"/>
          <p:nvPr/>
        </p:nvSpPr>
        <p:spPr>
          <a:xfrm>
            <a:off x="1356888" y="4069001"/>
            <a:ext cx="2395270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3010B7F-D078-4B3E-AF5C-3DF75529B78B}"/>
              </a:ext>
            </a:extLst>
          </p:cNvPr>
          <p:cNvSpPr txBox="1"/>
          <p:nvPr/>
        </p:nvSpPr>
        <p:spPr>
          <a:xfrm>
            <a:off x="8502278" y="4069001"/>
            <a:ext cx="2395270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07ED40-23F9-43AC-B1DA-8EEF2F3DD0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7166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1.875E-6 -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65 0.33194 L -2.91667E-6 2.59259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33" y="-1659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9259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39C4CAF-0986-4F4B-BDA8-2C5EFD94C8D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516" y="419100"/>
            <a:ext cx="3204809" cy="5473700"/>
          </a:xfrm>
          <a:prstGeom prst="rect">
            <a:avLst/>
          </a:prstGeom>
          <a:effectLst>
            <a:outerShdw blurRad="457200" dist="177800" dir="17580000" sy="23000" kx="1200000" algn="br" rotWithShape="0">
              <a:prstClr val="black">
                <a:alpha val="13000"/>
              </a:prstClr>
            </a:outerShdw>
          </a:effec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487E656A-ECF7-4808-9E15-87826AC98D00}"/>
              </a:ext>
            </a:extLst>
          </p:cNvPr>
          <p:cNvSpPr txBox="1"/>
          <p:nvPr/>
        </p:nvSpPr>
        <p:spPr>
          <a:xfrm>
            <a:off x="1011909" y="4475402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A wonderful serenity has taken possession of my soul.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B3743BC-5F9D-4251-B1FA-30594E99C1E4}"/>
              </a:ext>
            </a:extLst>
          </p:cNvPr>
          <p:cNvGrpSpPr/>
          <p:nvPr/>
        </p:nvGrpSpPr>
        <p:grpSpPr>
          <a:xfrm>
            <a:off x="0" y="1676059"/>
            <a:ext cx="5570681" cy="2585323"/>
            <a:chOff x="0" y="1676059"/>
            <a:chExt cx="5570681" cy="2585323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568C562-B6CC-4C9B-BC5E-CB1A8AE95E8D}"/>
                </a:ext>
              </a:extLst>
            </p:cNvPr>
            <p:cNvSpPr txBox="1"/>
            <p:nvPr/>
          </p:nvSpPr>
          <p:spPr>
            <a:xfrm>
              <a:off x="1011910" y="1676059"/>
              <a:ext cx="4558771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spc="-110" dirty="0">
                  <a:solidFill>
                    <a:schemeClr val="bg1"/>
                  </a:solidFill>
                  <a:latin typeface="+mj-lt"/>
                </a:rPr>
                <a:t>New.</a:t>
              </a:r>
            </a:p>
            <a:p>
              <a:r>
                <a:rPr lang="en-US" sz="5400" b="1" spc="-110" dirty="0">
                  <a:solidFill>
                    <a:schemeClr val="bg1"/>
                  </a:solidFill>
                  <a:latin typeface="+mj-lt"/>
                </a:rPr>
                <a:t>Essentials.</a:t>
              </a:r>
            </a:p>
            <a:p>
              <a:r>
                <a:rPr lang="en-US" sz="5400" b="1" spc="-110" dirty="0">
                  <a:gradFill>
                    <a:gsLst>
                      <a:gs pos="15000">
                        <a:schemeClr val="accent2"/>
                      </a:gs>
                      <a:gs pos="85000">
                        <a:schemeClr val="accent1"/>
                      </a:gs>
                    </a:gsLst>
                    <a:path path="circle">
                      <a:fillToRect l="100000" t="100000"/>
                    </a:path>
                  </a:gradFill>
                  <a:latin typeface="+mj-lt"/>
                </a:rPr>
                <a:t>Stunning.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4AC5563-0AA0-41FA-A78F-1163191FCD2E}"/>
                </a:ext>
              </a:extLst>
            </p:cNvPr>
            <p:cNvSpPr/>
            <p:nvPr/>
          </p:nvSpPr>
          <p:spPr>
            <a:xfrm>
              <a:off x="0" y="3759994"/>
              <a:ext cx="822960" cy="69056"/>
            </a:xfrm>
            <a:prstGeom prst="rect">
              <a:avLst/>
            </a:prstGeom>
            <a:gradFill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1691897-AA5F-46B8-9CB0-421B33563F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1D7DDFC-1CCE-46FB-8F12-E6249C0381B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7616" y="127000"/>
            <a:ext cx="3695569" cy="6311900"/>
          </a:xfrm>
          <a:prstGeom prst="rect">
            <a:avLst/>
          </a:prstGeom>
          <a:effectLst>
            <a:outerShdw blurRad="457200" dist="177800" dir="17580000" sy="23000" kx="1200000" algn="br" rotWithShape="0">
              <a:prstClr val="black">
                <a:alpha val="13000"/>
              </a:prstClr>
            </a:outerShdw>
          </a:effectLst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69E5DF3-0686-4E57-80B2-31A5676AEA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6866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23697 7.40741E-7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1276 0.0011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D2E392AE-EF2A-4071-B8FF-1D2107DBF561}"/>
              </a:ext>
            </a:extLst>
          </p:cNvPr>
          <p:cNvSpPr/>
          <p:nvPr/>
        </p:nvSpPr>
        <p:spPr>
          <a:xfrm>
            <a:off x="4557487" y="0"/>
            <a:ext cx="4470400" cy="6858000"/>
          </a:xfrm>
          <a:prstGeom prst="rect">
            <a:avLst/>
          </a:prstGeom>
          <a:gradFill>
            <a:gsLst>
              <a:gs pos="15000">
                <a:schemeClr val="accent2"/>
              </a:gs>
              <a:gs pos="85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2000" b="1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08A4C3-E71A-4804-83A6-BCE42954BF4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154" y="1238758"/>
            <a:ext cx="11129745" cy="4380485"/>
          </a:xfrm>
          <a:prstGeom prst="rect">
            <a:avLst/>
          </a:prstGeom>
          <a:effectLst>
            <a:outerShdw blurRad="177800" dist="1016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5A319F-DCFC-4F5E-815C-1FD6FCD07685}"/>
              </a:ext>
            </a:extLst>
          </p:cNvPr>
          <p:cNvSpPr txBox="1"/>
          <p:nvPr/>
        </p:nvSpPr>
        <p:spPr>
          <a:xfrm rot="16200000">
            <a:off x="-217940" y="2767281"/>
            <a:ext cx="3732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10" dirty="0">
                <a:solidFill>
                  <a:schemeClr val="bg1"/>
                </a:solidFill>
                <a:latin typeface="+mj-lt"/>
              </a:rPr>
              <a:t>Multipurpose</a:t>
            </a:r>
            <a:r>
              <a:rPr lang="en-US" sz="4000" b="1" spc="-110" dirty="0">
                <a:solidFill>
                  <a:schemeClr val="bg1"/>
                </a:solidFill>
                <a:latin typeface="+mj-lt"/>
              </a:rPr>
              <a:t> Presentation</a:t>
            </a:r>
            <a:r>
              <a:rPr lang="en-US" sz="4000" b="1" spc="-110" dirty="0">
                <a:solidFill>
                  <a:schemeClr val="accent1"/>
                </a:solidFill>
                <a:latin typeface="+mj-lt"/>
              </a:rPr>
              <a:t>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BAA5F6-66FB-4EA7-B96E-67368C9B7B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9227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0.46393 0 " pathEditMode="relative" rAng="0" ptsTypes="AA">
                                      <p:cBhvr>
                                        <p:cTn id="18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01877B2-D8AB-4382-BA64-59A86B7D912C}"/>
              </a:ext>
            </a:extLst>
          </p:cNvPr>
          <p:cNvGrpSpPr/>
          <p:nvPr/>
        </p:nvGrpSpPr>
        <p:grpSpPr>
          <a:xfrm>
            <a:off x="1873660" y="1565970"/>
            <a:ext cx="8444681" cy="5292030"/>
            <a:chOff x="9682413" y="-1570976"/>
            <a:chExt cx="4175737" cy="2616811"/>
          </a:xfrm>
          <a:effectLst>
            <a:outerShdw blurRad="914400" sx="102000" sy="102000" algn="ctr" rotWithShape="0">
              <a:prstClr val="black">
                <a:alpha val="13000"/>
              </a:prstClr>
            </a:outerShdw>
          </a:effectLst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853F346-819E-460A-9299-AE4A22B4D408}"/>
                </a:ext>
              </a:extLst>
            </p:cNvPr>
            <p:cNvGrpSpPr/>
            <p:nvPr/>
          </p:nvGrpSpPr>
          <p:grpSpPr>
            <a:xfrm>
              <a:off x="9682413" y="-1570976"/>
              <a:ext cx="4175737" cy="270445"/>
              <a:chOff x="3179886" y="2083564"/>
              <a:chExt cx="5702858" cy="369350"/>
            </a:xfrm>
            <a:effectLst/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7015022-6733-437A-9F3E-00D9B4A7775D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10" name="Round Same Side Corner Rectangle 1">
                  <a:extLst>
                    <a:ext uri="{FF2B5EF4-FFF2-40B4-BE49-F238E27FC236}">
                      <a16:creationId xmlns:a16="http://schemas.microsoft.com/office/drawing/2014/main" id="{EBE6E9D1-2684-4513-8FA6-F2769708E5AD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19EEA77E-3EDA-48A4-8E54-6A97022D75CE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12" name="Oval 11">
                    <a:extLst>
                      <a:ext uri="{FF2B5EF4-FFF2-40B4-BE49-F238E27FC236}">
                        <a16:creationId xmlns:a16="http://schemas.microsoft.com/office/drawing/2014/main" id="{D0838E8B-E958-4B11-85F6-0336B0DD21FD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dirty="0"/>
                  </a:p>
                </p:txBody>
              </p:sp>
              <p:sp>
                <p:nvSpPr>
                  <p:cNvPr id="13" name="Oval 12">
                    <a:extLst>
                      <a:ext uri="{FF2B5EF4-FFF2-40B4-BE49-F238E27FC236}">
                        <a16:creationId xmlns:a16="http://schemas.microsoft.com/office/drawing/2014/main" id="{14B84C8B-4C6D-4B51-A789-9AD8EB472F4B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dirty="0"/>
                  </a:p>
                </p:txBody>
              </p:sp>
              <p:sp>
                <p:nvSpPr>
                  <p:cNvPr id="14" name="Oval 13">
                    <a:extLst>
                      <a:ext uri="{FF2B5EF4-FFF2-40B4-BE49-F238E27FC236}">
                        <a16:creationId xmlns:a16="http://schemas.microsoft.com/office/drawing/2014/main" id="{1F3AF1F5-6D8E-45D9-97C6-D704895207A7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dirty="0"/>
                  </a:p>
                </p:txBody>
              </p:sp>
            </p:grpSp>
          </p:grpSp>
          <p:sp>
            <p:nvSpPr>
              <p:cNvPr id="9" name="Rounded Rectangle 23">
                <a:extLst>
                  <a:ext uri="{FF2B5EF4-FFF2-40B4-BE49-F238E27FC236}">
                    <a16:creationId xmlns:a16="http://schemas.microsoft.com/office/drawing/2014/main" id="{219C4C8E-928E-4794-B48F-BECB35D32EA7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</a:rPr>
                  <a:t>http://www.website.com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B8EE87-0367-4EBD-8581-C0F2319E4544}"/>
                </a:ext>
              </a:extLst>
            </p:cNvPr>
            <p:cNvSpPr/>
            <p:nvPr/>
          </p:nvSpPr>
          <p:spPr>
            <a:xfrm>
              <a:off x="9682413" y="-1300531"/>
              <a:ext cx="4175736" cy="2346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46E1DB-D050-43EF-9D5A-3ACDD3C1D1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1875517-88F8-4076-A932-08C511077E6D}"/>
              </a:ext>
            </a:extLst>
          </p:cNvPr>
          <p:cNvGrpSpPr/>
          <p:nvPr/>
        </p:nvGrpSpPr>
        <p:grpSpPr>
          <a:xfrm>
            <a:off x="863996" y="2573205"/>
            <a:ext cx="3897724" cy="1573962"/>
            <a:chOff x="3162696" y="3864609"/>
            <a:chExt cx="3897724" cy="1573962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4D28F886-92F1-4164-91E0-A408519D799C}"/>
                </a:ext>
              </a:extLst>
            </p:cNvPr>
            <p:cNvSpPr/>
            <p:nvPr/>
          </p:nvSpPr>
          <p:spPr>
            <a:xfrm>
              <a:off x="3162696" y="3864609"/>
              <a:ext cx="3897724" cy="1573962"/>
            </a:xfrm>
            <a:prstGeom prst="wedgeRoundRectCallout">
              <a:avLst>
                <a:gd name="adj1" fmla="val 57253"/>
                <a:gd name="adj2" fmla="val -33899"/>
                <a:gd name="adj3" fmla="val 16667"/>
              </a:avLst>
            </a:prstGeom>
            <a:solidFill>
              <a:srgbClr val="222836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5DCAB99-C66B-447E-A088-B26C3FAEDBC4}"/>
                </a:ext>
              </a:extLst>
            </p:cNvPr>
            <p:cNvGrpSpPr/>
            <p:nvPr/>
          </p:nvGrpSpPr>
          <p:grpSpPr>
            <a:xfrm>
              <a:off x="3501314" y="4136899"/>
              <a:ext cx="3220486" cy="1029384"/>
              <a:chOff x="4333520" y="4342381"/>
              <a:chExt cx="3220486" cy="1029384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6D53C7D-6A54-4E1B-902B-FA9E8333D9A1}"/>
                  </a:ext>
                </a:extLst>
              </p:cNvPr>
              <p:cNvSpPr txBox="1"/>
              <p:nvPr/>
            </p:nvSpPr>
            <p:spPr>
              <a:xfrm>
                <a:off x="4333522" y="4619380"/>
                <a:ext cx="3220482" cy="752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 dirty="0">
                    <a:solidFill>
                      <a:schemeClr val="bg1"/>
                    </a:solidFill>
                    <a:latin typeface="+mj-lt"/>
                  </a:rPr>
                  <a:t>A wonderful serenity has taken possession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533DE42-0592-4B00-84FA-BD96B7C6E330}"/>
                  </a:ext>
                </a:extLst>
              </p:cNvPr>
              <p:cNvSpPr txBox="1"/>
              <p:nvPr/>
            </p:nvSpPr>
            <p:spPr>
              <a:xfrm>
                <a:off x="4333520" y="4342381"/>
                <a:ext cx="32204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Website mockup</a:t>
                </a:r>
              </a:p>
            </p:txBody>
          </p:sp>
        </p:grpSp>
      </p:grpSp>
      <p:sp>
        <p:nvSpPr>
          <p:cNvPr id="17" name="Freeform 46">
            <a:extLst>
              <a:ext uri="{FF2B5EF4-FFF2-40B4-BE49-F238E27FC236}">
                <a16:creationId xmlns:a16="http://schemas.microsoft.com/office/drawing/2014/main" id="{765E543E-F63D-4E88-832D-FC820276C306}"/>
              </a:ext>
            </a:extLst>
          </p:cNvPr>
          <p:cNvSpPr/>
          <p:nvPr/>
        </p:nvSpPr>
        <p:spPr>
          <a:xfrm>
            <a:off x="8967000" y="3934574"/>
            <a:ext cx="3220902" cy="2943975"/>
          </a:xfrm>
          <a:custGeom>
            <a:avLst/>
            <a:gdLst>
              <a:gd name="connsiteX0" fmla="*/ 586182 w 3220902"/>
              <a:gd name="connsiteY0" fmla="*/ 0 h 2943975"/>
              <a:gd name="connsiteX1" fmla="*/ 3220902 w 3220902"/>
              <a:gd name="connsiteY1" fmla="*/ 0 h 2943975"/>
              <a:gd name="connsiteX2" fmla="*/ 3220902 w 3220902"/>
              <a:gd name="connsiteY2" fmla="*/ 2943975 h 2943975"/>
              <a:gd name="connsiteX3" fmla="*/ 0 w 3220902"/>
              <a:gd name="connsiteY3" fmla="*/ 2943975 h 2943975"/>
              <a:gd name="connsiteX4" fmla="*/ 0 w 3220902"/>
              <a:gd name="connsiteY4" fmla="*/ 586182 h 2943975"/>
              <a:gd name="connsiteX5" fmla="*/ 586182 w 3220902"/>
              <a:gd name="connsiteY5" fmla="*/ 0 h 294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0902" h="2943975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rgbClr val="222836"/>
          </a:solidFill>
          <a:ln>
            <a:noFill/>
          </a:ln>
          <a:effectLst>
            <a:outerShdw blurRad="850900" dist="939800" dir="5400000" sx="85000" sy="85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07D87F-EE7D-4ECD-A0F8-F3F712893EB5}"/>
              </a:ext>
            </a:extLst>
          </p:cNvPr>
          <p:cNvGrpSpPr/>
          <p:nvPr/>
        </p:nvGrpSpPr>
        <p:grpSpPr>
          <a:xfrm>
            <a:off x="9493387" y="4686911"/>
            <a:ext cx="2544538" cy="1474131"/>
            <a:chOff x="9342662" y="4545783"/>
            <a:chExt cx="2544538" cy="14741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AC8851F-60F5-4522-98CA-F93C1DB19061}"/>
                </a:ext>
              </a:extLst>
            </p:cNvPr>
            <p:cNvSpPr txBox="1"/>
            <p:nvPr/>
          </p:nvSpPr>
          <p:spPr>
            <a:xfrm>
              <a:off x="9342662" y="4545783"/>
              <a:ext cx="1481202" cy="840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5400" b="1" dirty="0">
                  <a:solidFill>
                    <a:schemeClr val="bg1">
                      <a:alpha val="5000"/>
                    </a:schemeClr>
                  </a:solidFill>
                  <a:latin typeface="+mj-lt"/>
                  <a:cs typeface="Arial" panose="020B0604020202020204" pitchFamily="34" charset="0"/>
                </a:rPr>
                <a:t>34B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A704758-D708-4C73-B3F6-01740E0680A8}"/>
                </a:ext>
              </a:extLst>
            </p:cNvPr>
            <p:cNvSpPr txBox="1"/>
            <p:nvPr/>
          </p:nvSpPr>
          <p:spPr>
            <a:xfrm>
              <a:off x="9416514" y="5407759"/>
              <a:ext cx="2470686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wonderful serenity has taken possession sweet mornings.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78E215-A735-4303-86C5-C200B71D7C4D}"/>
              </a:ext>
            </a:extLst>
          </p:cNvPr>
          <p:cNvGrpSpPr/>
          <p:nvPr/>
        </p:nvGrpSpPr>
        <p:grpSpPr>
          <a:xfrm>
            <a:off x="8623190" y="4492065"/>
            <a:ext cx="719612" cy="783700"/>
            <a:chOff x="2369765" y="723494"/>
            <a:chExt cx="909259" cy="990237"/>
          </a:xfrm>
        </p:grpSpPr>
        <p:sp>
          <p:nvSpPr>
            <p:cNvPr id="22" name="Graphic 18">
              <a:extLst>
                <a:ext uri="{FF2B5EF4-FFF2-40B4-BE49-F238E27FC236}">
                  <a16:creationId xmlns:a16="http://schemas.microsoft.com/office/drawing/2014/main" id="{44FC53FB-B195-4C3E-A397-EED595E4D319}"/>
                </a:ext>
              </a:extLst>
            </p:cNvPr>
            <p:cNvSpPr/>
            <p:nvPr/>
          </p:nvSpPr>
          <p:spPr>
            <a:xfrm>
              <a:off x="2369765" y="723494"/>
              <a:ext cx="909259" cy="990237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18">
              <a:extLst>
                <a:ext uri="{FF2B5EF4-FFF2-40B4-BE49-F238E27FC236}">
                  <a16:creationId xmlns:a16="http://schemas.microsoft.com/office/drawing/2014/main" id="{553E5CFA-504E-4A74-8A90-7DA75CFA688F}"/>
                </a:ext>
              </a:extLst>
            </p:cNvPr>
            <p:cNvSpPr/>
            <p:nvPr/>
          </p:nvSpPr>
          <p:spPr>
            <a:xfrm>
              <a:off x="2513939" y="880508"/>
              <a:ext cx="620912" cy="676210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/>
                </a:gs>
                <a:gs pos="7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D7D425C-DFD7-495B-AA5D-5977AA2B2449}"/>
                </a:ext>
              </a:extLst>
            </p:cNvPr>
            <p:cNvSpPr/>
            <p:nvPr/>
          </p:nvSpPr>
          <p:spPr>
            <a:xfrm>
              <a:off x="2652451" y="1059116"/>
              <a:ext cx="343890" cy="318995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2230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path" presetSubtype="0" accel="26000" decel="7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031 0.06412 L -0.01042 0.06412 C -0.00612 0.06412 2.5E-6 0.04629 2.5E-6 0.03171 L 2.5E-6 1.48148E-6 " pathEditMode="relative" rAng="0" ptsTypes="AAAA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811E12D-23F3-4420-A7E4-5B036EC70495}"/>
              </a:ext>
            </a:extLst>
          </p:cNvPr>
          <p:cNvGrpSpPr/>
          <p:nvPr/>
        </p:nvGrpSpPr>
        <p:grpSpPr>
          <a:xfrm>
            <a:off x="4636759" y="990207"/>
            <a:ext cx="3753739" cy="243114"/>
            <a:chOff x="3179886" y="2083564"/>
            <a:chExt cx="5702858" cy="369350"/>
          </a:xfrm>
          <a:effectLst/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9216A8D-8CFA-4800-A3A6-634065C19999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9" name="Round Same Side Corner Rectangle 1">
                <a:extLst>
                  <a:ext uri="{FF2B5EF4-FFF2-40B4-BE49-F238E27FC236}">
                    <a16:creationId xmlns:a16="http://schemas.microsoft.com/office/drawing/2014/main" id="{AE11450A-D01E-4C46-9FD6-3AB0D3CA4961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5DDDA8-12E9-4470-AF2A-E055572A5577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F5D2CDEF-ED7B-4BE5-A78B-1DE8ECD5EBC6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E5CDB8D1-F687-40BA-9ADE-73BC10F88536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59D50EDD-BAB7-4E95-914E-DF9FDEB7FF0E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8" name="Rounded Rectangle 23">
              <a:extLst>
                <a:ext uri="{FF2B5EF4-FFF2-40B4-BE49-F238E27FC236}">
                  <a16:creationId xmlns:a16="http://schemas.microsoft.com/office/drawing/2014/main" id="{1992987D-6FE7-4587-ABE4-42757A37F552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989B3358-9BE4-4988-8695-107CCC962B44}"/>
              </a:ext>
            </a:extLst>
          </p:cNvPr>
          <p:cNvSpPr txBox="1"/>
          <p:nvPr/>
        </p:nvSpPr>
        <p:spPr>
          <a:xfrm>
            <a:off x="978607" y="2388682"/>
            <a:ext cx="3199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What will </a:t>
            </a:r>
            <a:r>
              <a:rPr lang="en-US" sz="24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Poppins" panose="00000500000000000000" pitchFamily="2" charset="0"/>
              </a:rPr>
              <a:t>we do?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9DEED89-68C3-4637-985A-27053B908DC0}"/>
              </a:ext>
            </a:extLst>
          </p:cNvPr>
          <p:cNvSpPr/>
          <p:nvPr/>
        </p:nvSpPr>
        <p:spPr>
          <a:xfrm>
            <a:off x="978607" y="3122604"/>
            <a:ext cx="3356517" cy="1346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Far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far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away, behind the word </a:t>
            </a: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Far from the countries </a:t>
            </a: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Far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far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away, behind the word </a:t>
            </a: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Far from the countries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FBE37D6B-B1AC-4B6A-A4AA-67074BD5CD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8F24C56-E131-41D1-B5C5-5C64A6C2640B}"/>
              </a:ext>
            </a:extLst>
          </p:cNvPr>
          <p:cNvGrpSpPr/>
          <p:nvPr/>
        </p:nvGrpSpPr>
        <p:grpSpPr>
          <a:xfrm>
            <a:off x="5919786" y="1680835"/>
            <a:ext cx="4116473" cy="266607"/>
            <a:chOff x="3179886" y="2083564"/>
            <a:chExt cx="5702858" cy="369350"/>
          </a:xfrm>
          <a:effectLst/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7D895D4-27A6-4062-9D44-3B6859A1C92B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25" name="Round Same Side Corner Rectangle 1">
                <a:extLst>
                  <a:ext uri="{FF2B5EF4-FFF2-40B4-BE49-F238E27FC236}">
                    <a16:creationId xmlns:a16="http://schemas.microsoft.com/office/drawing/2014/main" id="{262D9644-9F57-44E5-AA6E-7BCAE3F99A3C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7DD511F7-8137-4D8C-AAC9-E10EF0742AE4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F5D67B1-8E5F-41E3-B63B-AAD00BED7B41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B4F629D7-AF2A-4A6E-BA01-E2D1A2E09224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DD23C165-482A-4F13-818D-A6CAA756C5A2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A3D82208-40A5-4918-A77A-61E7AED09B5C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407BB8-861E-46DE-BC3C-B65E093FC5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9D0910D-83B5-47A0-A63D-DBD0F5FB893C}"/>
              </a:ext>
            </a:extLst>
          </p:cNvPr>
          <p:cNvGrpSpPr/>
          <p:nvPr/>
        </p:nvGrpSpPr>
        <p:grpSpPr>
          <a:xfrm>
            <a:off x="7402285" y="2583625"/>
            <a:ext cx="4937476" cy="319780"/>
            <a:chOff x="3179886" y="2083564"/>
            <a:chExt cx="5702858" cy="369350"/>
          </a:xfrm>
          <a:effectLst/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0FFC3B3-DA2D-4E65-80C6-9DD0A02B7D6A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17" name="Round Same Side Corner Rectangle 1">
                <a:extLst>
                  <a:ext uri="{FF2B5EF4-FFF2-40B4-BE49-F238E27FC236}">
                    <a16:creationId xmlns:a16="http://schemas.microsoft.com/office/drawing/2014/main" id="{825BAF0E-BA47-411F-B372-3DD9A962D7D0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CE0EEB09-E02E-4750-B1EA-62C343AB4449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2599F06E-4194-4C04-9AF0-B9CDB89AC55F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CED6BEF1-4570-4998-B31E-F404B9286594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1BCFE6DB-3421-4782-BBDA-18B721AB064D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16" name="Rounded Rectangle 23">
              <a:extLst>
                <a:ext uri="{FF2B5EF4-FFF2-40B4-BE49-F238E27FC236}">
                  <a16:creationId xmlns:a16="http://schemas.microsoft.com/office/drawing/2014/main" id="{7BFA3BB3-FA7B-407F-9A6A-FAC4216C9686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844F78-A2B6-4FA0-BA55-09443C1F24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3677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55 0.11064 L 6.25E-7 3.3333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55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04 0.14815 L 0 0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740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002 0.21436 L 3.125E-6 -3.33333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1071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184 0.31528 L 4.58333E-6 0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FA6C7A0-4F08-448A-B2AD-09DC7773816E}"/>
              </a:ext>
            </a:extLst>
          </p:cNvPr>
          <p:cNvSpPr/>
          <p:nvPr/>
        </p:nvSpPr>
        <p:spPr>
          <a:xfrm>
            <a:off x="0" y="0"/>
            <a:ext cx="9927771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0000">
                <a:schemeClr val="bg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729D16-F971-45D2-BBCC-76A71024D5B5}"/>
              </a:ext>
            </a:extLst>
          </p:cNvPr>
          <p:cNvSpPr txBox="1"/>
          <p:nvPr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C24D4-BA04-454C-81FA-93E034B6367A}"/>
              </a:ext>
            </a:extLst>
          </p:cNvPr>
          <p:cNvSpPr txBox="1"/>
          <p:nvPr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2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02E967-C603-4B62-AD56-48F93872B4FE}"/>
              </a:ext>
            </a:extLst>
          </p:cNvPr>
          <p:cNvSpPr txBox="1"/>
          <p:nvPr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BA6C05-2945-43DD-876A-B3F5C2B84CAA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形状 1945">
            <a:extLst>
              <a:ext uri="{FF2B5EF4-FFF2-40B4-BE49-F238E27FC236}">
                <a16:creationId xmlns:a16="http://schemas.microsoft.com/office/drawing/2014/main" id="{B218E98E-67F4-4A1B-B794-62CFC74B9171}"/>
              </a:ext>
            </a:extLst>
          </p:cNvPr>
          <p:cNvSpPr/>
          <p:nvPr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5AAC406-BAC3-465B-94D1-518F46D9A6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6F9A5E0-AA15-4D1D-A60C-A17A3DAEA4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9262884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48594D8-B9F9-47FF-9D5E-81B3936A0949}"/>
              </a:ext>
            </a:extLst>
          </p:cNvPr>
          <p:cNvGrpSpPr/>
          <p:nvPr/>
        </p:nvGrpSpPr>
        <p:grpSpPr>
          <a:xfrm>
            <a:off x="5883735" y="3307809"/>
            <a:ext cx="5461674" cy="353730"/>
            <a:chOff x="3179886" y="2083564"/>
            <a:chExt cx="5702858" cy="369350"/>
          </a:xfrm>
          <a:effectLst/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7139A71-0793-4DA8-BE1E-51C8208CED4F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11" name="Round Same Side Corner Rectangle 1">
                <a:extLst>
                  <a:ext uri="{FF2B5EF4-FFF2-40B4-BE49-F238E27FC236}">
                    <a16:creationId xmlns:a16="http://schemas.microsoft.com/office/drawing/2014/main" id="{237A991C-1DAC-4760-B512-BC1AD4ABF8D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7BA24E-F6E5-4EA1-97F6-12C118A31E7D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EE5AE124-635D-443B-9CA3-56A26B9AD97A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DD5AD246-3093-44C7-ADA6-D5EF5B81EE22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6F5C393D-E480-422F-BF20-F2970348F4DE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F5B8734C-D113-43CB-9C8C-17EB199C8927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CC233A7-81F9-44D1-8921-D4C0EDAA4B4F}"/>
              </a:ext>
            </a:extLst>
          </p:cNvPr>
          <p:cNvGrpSpPr/>
          <p:nvPr/>
        </p:nvGrpSpPr>
        <p:grpSpPr>
          <a:xfrm>
            <a:off x="846590" y="3307809"/>
            <a:ext cx="5461674" cy="353730"/>
            <a:chOff x="3179886" y="2083564"/>
            <a:chExt cx="5702858" cy="369350"/>
          </a:xfrm>
          <a:effectLst/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F73D752-6225-4BD5-A332-4D37D6E6D0B2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19" name="Round Same Side Corner Rectangle 1">
                <a:extLst>
                  <a:ext uri="{FF2B5EF4-FFF2-40B4-BE49-F238E27FC236}">
                    <a16:creationId xmlns:a16="http://schemas.microsoft.com/office/drawing/2014/main" id="{A4D28A95-B9E4-4FB3-8419-4456B4E7D0A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656DDAE-8C65-4BB9-93F2-86C729C67D52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18D0182E-D1D2-4D4E-829D-C62AB07D93F0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B5386FF2-20D0-4282-AFB3-7D1AF1A79C68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1342B07F-DC67-436C-93C5-9AB8FF6D6E36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18" name="Rounded Rectangle 23">
              <a:extLst>
                <a:ext uri="{FF2B5EF4-FFF2-40B4-BE49-F238E27FC236}">
                  <a16:creationId xmlns:a16="http://schemas.microsoft.com/office/drawing/2014/main" id="{23096373-DD51-4FBF-9168-AD6E59EBFBD8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3F7891E-AEEE-490E-B9B5-F141EE41212D}"/>
              </a:ext>
            </a:extLst>
          </p:cNvPr>
          <p:cNvSpPr txBox="1"/>
          <p:nvPr/>
        </p:nvSpPr>
        <p:spPr>
          <a:xfrm>
            <a:off x="1929607" y="817059"/>
            <a:ext cx="83327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 algn="ctr"/>
            <a:r>
              <a:rPr lang="en-US" sz="3200" dirty="0">
                <a:solidFill>
                  <a:schemeClr val="bg1"/>
                </a:solidFill>
              </a:rPr>
              <a:t>Transform your ordinary presentation into a digital one with </a:t>
            </a:r>
            <a:r>
              <a:rPr lang="en-US" sz="3200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</a:rPr>
              <a:t>essentials.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EB8D45B-1920-4911-9FFE-F70D1DEFF4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C99BA7-729A-48B9-9D8E-951F64956A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22A5287-4357-40F5-84B1-CC923AFEFC8F}"/>
              </a:ext>
            </a:extLst>
          </p:cNvPr>
          <p:cNvGrpSpPr/>
          <p:nvPr/>
        </p:nvGrpSpPr>
        <p:grpSpPr>
          <a:xfrm>
            <a:off x="2800703" y="2587172"/>
            <a:ext cx="6590600" cy="426846"/>
            <a:chOff x="3179886" y="2083564"/>
            <a:chExt cx="5702858" cy="369350"/>
          </a:xfrm>
          <a:effectLst/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68BED04-E641-461A-9F8A-2EA527DF9EF8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27" name="Round Same Side Corner Rectangle 1">
                <a:extLst>
                  <a:ext uri="{FF2B5EF4-FFF2-40B4-BE49-F238E27FC236}">
                    <a16:creationId xmlns:a16="http://schemas.microsoft.com/office/drawing/2014/main" id="{B5A9A9E7-6E3B-4132-9633-4CAAD455F2B8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1C28163-5103-4BBA-B1D7-8007DC056086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1FFB27D1-05E4-445F-9771-4EB5AAAE9019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9ADBD47-6E83-4BA7-B098-B049E7CB4260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5F56C842-4B14-4DAC-8D50-32D28B88F358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26" name="Rounded Rectangle 23">
              <a:extLst>
                <a:ext uri="{FF2B5EF4-FFF2-40B4-BE49-F238E27FC236}">
                  <a16:creationId xmlns:a16="http://schemas.microsoft.com/office/drawing/2014/main" id="{96B205C3-7F4C-4A06-97C6-992253A99191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D038CB-92D3-411B-8F6E-7DB96C76C4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018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1 0.0706 L -3.75E-6 -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37DBCEA-7CDA-4480-8D6B-C84229E6A705}"/>
              </a:ext>
            </a:extLst>
          </p:cNvPr>
          <p:cNvSpPr txBox="1"/>
          <p:nvPr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7251D0-935B-4C51-BC0A-88C9F96877F5}"/>
              </a:ext>
            </a:extLst>
          </p:cNvPr>
          <p:cNvSpPr txBox="1"/>
          <p:nvPr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3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2C0799-2B07-4286-A90D-15CB5984901F}"/>
              </a:ext>
            </a:extLst>
          </p:cNvPr>
          <p:cNvSpPr txBox="1"/>
          <p:nvPr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C8779C-5450-4E57-A5DC-E0C66BC5AD8F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形状 1945">
            <a:extLst>
              <a:ext uri="{FF2B5EF4-FFF2-40B4-BE49-F238E27FC236}">
                <a16:creationId xmlns:a16="http://schemas.microsoft.com/office/drawing/2014/main" id="{4BBBC655-A9D1-48E8-BBF6-512C0456D71E}"/>
              </a:ext>
            </a:extLst>
          </p:cNvPr>
          <p:cNvSpPr/>
          <p:nvPr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198A87-DF23-45FF-94DA-4603A208F2B9}"/>
              </a:ext>
            </a:extLst>
          </p:cNvPr>
          <p:cNvSpPr/>
          <p:nvPr/>
        </p:nvSpPr>
        <p:spPr>
          <a:xfrm>
            <a:off x="0" y="0"/>
            <a:ext cx="9927771" cy="6858000"/>
          </a:xfrm>
          <a:prstGeom prst="rect">
            <a:avLst/>
          </a:prstGeom>
          <a:gradFill flip="none" rotWithShape="1">
            <a:gsLst>
              <a:gs pos="0">
                <a:srgbClr val="18202B"/>
              </a:gs>
              <a:gs pos="60000">
                <a:srgbClr val="18202B">
                  <a:alpha val="0"/>
                </a:srgb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CE5A3A-D15A-4CED-99BB-C9A42DF4FD1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733499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9CBD609-D69A-49EF-A2D7-850D2AEC0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788" y="-64770"/>
            <a:ext cx="8734425" cy="698754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14137CF-8FD3-4BE9-8FCE-594C073ADB34}"/>
              </a:ext>
            </a:extLst>
          </p:cNvPr>
          <p:cNvGrpSpPr/>
          <p:nvPr/>
        </p:nvGrpSpPr>
        <p:grpSpPr>
          <a:xfrm>
            <a:off x="1194196" y="4211505"/>
            <a:ext cx="3897724" cy="1573962"/>
            <a:chOff x="3162696" y="3864609"/>
            <a:chExt cx="3897724" cy="1573962"/>
          </a:xfrm>
        </p:grpSpPr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F3DD7878-8584-4EB1-B103-72D901648AB5}"/>
                </a:ext>
              </a:extLst>
            </p:cNvPr>
            <p:cNvSpPr/>
            <p:nvPr/>
          </p:nvSpPr>
          <p:spPr>
            <a:xfrm>
              <a:off x="3162696" y="3864609"/>
              <a:ext cx="3897724" cy="1573962"/>
            </a:xfrm>
            <a:prstGeom prst="wedgeRoundRectCallout">
              <a:avLst>
                <a:gd name="adj1" fmla="val 37377"/>
                <a:gd name="adj2" fmla="val -63754"/>
                <a:gd name="adj3" fmla="val 16667"/>
              </a:avLst>
            </a:prstGeom>
            <a:solidFill>
              <a:srgbClr val="222836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47C962E-073C-43E0-9594-C275081B161B}"/>
                </a:ext>
              </a:extLst>
            </p:cNvPr>
            <p:cNvGrpSpPr/>
            <p:nvPr/>
          </p:nvGrpSpPr>
          <p:grpSpPr>
            <a:xfrm>
              <a:off x="3501314" y="4136899"/>
              <a:ext cx="3220486" cy="1029384"/>
              <a:chOff x="4333520" y="4342381"/>
              <a:chExt cx="3220486" cy="1029384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E879DD-62AC-49FD-91AC-01C20E06770C}"/>
                  </a:ext>
                </a:extLst>
              </p:cNvPr>
              <p:cNvSpPr txBox="1"/>
              <p:nvPr/>
            </p:nvSpPr>
            <p:spPr>
              <a:xfrm>
                <a:off x="4333522" y="4619380"/>
                <a:ext cx="3220482" cy="752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 dirty="0">
                    <a:solidFill>
                      <a:schemeClr val="bg1"/>
                    </a:solidFill>
                    <a:latin typeface="+mj-lt"/>
                  </a:rPr>
                  <a:t>A wonderful serenity has taken possession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F17FDE0-4D47-4D94-A06C-D2735123F2B2}"/>
                  </a:ext>
                </a:extLst>
              </p:cNvPr>
              <p:cNvSpPr txBox="1"/>
              <p:nvPr/>
            </p:nvSpPr>
            <p:spPr>
              <a:xfrm>
                <a:off x="4333520" y="4342381"/>
                <a:ext cx="32204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Billboard mockup</a:t>
                </a: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DC623F-12BC-49A2-B65D-46D4FB1509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0499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07407E-6 L -2.5E-6 0.39259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D7FA4F5-1391-4406-86D2-14027175E8C8}"/>
              </a:ext>
            </a:extLst>
          </p:cNvPr>
          <p:cNvSpPr/>
          <p:nvPr/>
        </p:nvSpPr>
        <p:spPr>
          <a:xfrm flipH="1" flipV="1">
            <a:off x="5305955" y="0"/>
            <a:ext cx="6886045" cy="2155371"/>
          </a:xfrm>
          <a:custGeom>
            <a:avLst/>
            <a:gdLst>
              <a:gd name="connsiteX0" fmla="*/ 2432050 w 6886045"/>
              <a:gd name="connsiteY0" fmla="*/ 0 h 2155371"/>
              <a:gd name="connsiteX1" fmla="*/ 6817522 w 6886045"/>
              <a:gd name="connsiteY1" fmla="*/ 2068175 h 2155371"/>
              <a:gd name="connsiteX2" fmla="*/ 6886045 w 6886045"/>
              <a:gd name="connsiteY2" fmla="*/ 2155371 h 2155371"/>
              <a:gd name="connsiteX3" fmla="*/ 0 w 6886045"/>
              <a:gd name="connsiteY3" fmla="*/ 2155371 h 2155371"/>
              <a:gd name="connsiteX4" fmla="*/ 0 w 6886045"/>
              <a:gd name="connsiteY4" fmla="*/ 546020 h 2155371"/>
              <a:gd name="connsiteX5" fmla="*/ 219873 w 6886045"/>
              <a:gd name="connsiteY5" fmla="*/ 446618 h 2155371"/>
              <a:gd name="connsiteX6" fmla="*/ 2432050 w 6886045"/>
              <a:gd name="connsiteY6" fmla="*/ 0 h 215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6045" h="2155371">
                <a:moveTo>
                  <a:pt x="2432050" y="0"/>
                </a:moveTo>
                <a:cubicBezTo>
                  <a:pt x="4197610" y="0"/>
                  <a:pt x="5775130" y="805088"/>
                  <a:pt x="6817522" y="2068175"/>
                </a:cubicBezTo>
                <a:lnTo>
                  <a:pt x="6886045" y="2155371"/>
                </a:lnTo>
                <a:lnTo>
                  <a:pt x="0" y="2155371"/>
                </a:lnTo>
                <a:lnTo>
                  <a:pt x="0" y="546020"/>
                </a:lnTo>
                <a:lnTo>
                  <a:pt x="219873" y="446618"/>
                </a:lnTo>
                <a:cubicBezTo>
                  <a:pt x="899808" y="159029"/>
                  <a:pt x="1647357" y="0"/>
                  <a:pt x="243205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6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99F16F-7F36-452A-9920-413DAC4AA829}"/>
              </a:ext>
            </a:extLst>
          </p:cNvPr>
          <p:cNvSpPr txBox="1"/>
          <p:nvPr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5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02FA8C-AC38-405B-AF91-21E18D8C6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2257" y="-391886"/>
            <a:ext cx="6858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4ED25C-6300-45C4-8D34-96F1534E1666}"/>
              </a:ext>
            </a:extLst>
          </p:cNvPr>
          <p:cNvSpPr txBox="1"/>
          <p:nvPr/>
        </p:nvSpPr>
        <p:spPr>
          <a:xfrm rot="16200000">
            <a:off x="-958065" y="2105564"/>
            <a:ext cx="55964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spc="-300" dirty="0">
                <a:solidFill>
                  <a:schemeClr val="bg1">
                    <a:alpha val="7000"/>
                  </a:schemeClr>
                </a:solidFill>
                <a:latin typeface="+mj-lt"/>
              </a:rPr>
              <a:t>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0E642B-5E3C-4162-AD22-6FC7BA93EF23}"/>
              </a:ext>
            </a:extLst>
          </p:cNvPr>
          <p:cNvSpPr txBox="1"/>
          <p:nvPr/>
        </p:nvSpPr>
        <p:spPr>
          <a:xfrm>
            <a:off x="899660" y="2767284"/>
            <a:ext cx="3732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10" dirty="0">
                <a:solidFill>
                  <a:schemeClr val="bg1"/>
                </a:solidFill>
                <a:latin typeface="+mj-lt"/>
              </a:rPr>
              <a:t>Multipurpose</a:t>
            </a:r>
            <a:r>
              <a:rPr lang="en-US" sz="4000" b="1" spc="-110" dirty="0">
                <a:solidFill>
                  <a:schemeClr val="bg1"/>
                </a:solidFill>
                <a:latin typeface="+mj-lt"/>
              </a:rPr>
              <a:t> Presentation</a:t>
            </a:r>
            <a:r>
              <a:rPr lang="en-US" sz="4000" b="1" spc="-110" dirty="0">
                <a:solidFill>
                  <a:schemeClr val="accent1"/>
                </a:solidFill>
                <a:latin typeface="+mj-lt"/>
              </a:rPr>
              <a:t>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495AB2-3776-4830-9F97-E2D2B87BBC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624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1 -0.1463 L 8.33333E-7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1" y="731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112 0.05972 L -1.66667E-6 3.7037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29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4" grpId="0"/>
      <p:bldP spid="4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219C3EC-2ACA-4DD3-B227-A6BF55CF86F6}"/>
              </a:ext>
            </a:extLst>
          </p:cNvPr>
          <p:cNvSpPr/>
          <p:nvPr/>
        </p:nvSpPr>
        <p:spPr>
          <a:xfrm flipH="1" flipV="1">
            <a:off x="5395374" y="1295403"/>
            <a:ext cx="6796623" cy="5562597"/>
          </a:xfrm>
          <a:custGeom>
            <a:avLst/>
            <a:gdLst>
              <a:gd name="connsiteX0" fmla="*/ 0 w 6819901"/>
              <a:gd name="connsiteY0" fmla="*/ 0 h 5581649"/>
              <a:gd name="connsiteX1" fmla="*/ 6578640 w 6819901"/>
              <a:gd name="connsiteY1" fmla="*/ 0 h 5581649"/>
              <a:gd name="connsiteX2" fmla="*/ 6631482 w 6819901"/>
              <a:gd name="connsiteY2" fmla="*/ 144375 h 5581649"/>
              <a:gd name="connsiteX3" fmla="*/ 6819901 w 6819901"/>
              <a:gd name="connsiteY3" fmla="*/ 1390650 h 5581649"/>
              <a:gd name="connsiteX4" fmla="*/ 2628901 w 6819901"/>
              <a:gd name="connsiteY4" fmla="*/ 5581649 h 5581649"/>
              <a:gd name="connsiteX5" fmla="*/ 121359 w 6819901"/>
              <a:gd name="connsiteY5" fmla="*/ 4749046 h 5581649"/>
              <a:gd name="connsiteX6" fmla="*/ 0 w 6819901"/>
              <a:gd name="connsiteY6" fmla="*/ 4653677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9901" h="5581649">
                <a:moveTo>
                  <a:pt x="0" y="0"/>
                </a:moveTo>
                <a:lnTo>
                  <a:pt x="6578640" y="0"/>
                </a:lnTo>
                <a:lnTo>
                  <a:pt x="6631482" y="144375"/>
                </a:lnTo>
                <a:cubicBezTo>
                  <a:pt x="6753935" y="538073"/>
                  <a:pt x="6819901" y="956658"/>
                  <a:pt x="6819901" y="1390650"/>
                </a:cubicBezTo>
                <a:cubicBezTo>
                  <a:pt x="6819901" y="3705275"/>
                  <a:pt x="4943526" y="5581649"/>
                  <a:pt x="2628901" y="5581649"/>
                </a:cubicBezTo>
                <a:cubicBezTo>
                  <a:pt x="1688585" y="5581649"/>
                  <a:pt x="820597" y="5271974"/>
                  <a:pt x="121359" y="4749046"/>
                </a:cubicBezTo>
                <a:lnTo>
                  <a:pt x="0" y="4653677"/>
                </a:lnTo>
                <a:close/>
              </a:path>
            </a:pathLst>
          </a:custGeom>
          <a:solidFill>
            <a:srgbClr val="2228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 dirty="0"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F67204-6649-4F18-A247-6D8FAC7BA6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11141">
            <a:off x="4630598" y="-597565"/>
            <a:ext cx="5493714" cy="6349853"/>
          </a:xfrm>
          <a:custGeom>
            <a:avLst/>
            <a:gdLst>
              <a:gd name="connsiteX0" fmla="*/ 0 w 5493714"/>
              <a:gd name="connsiteY0" fmla="*/ 1499614 h 6349853"/>
              <a:gd name="connsiteX1" fmla="*/ 3739389 w 5493714"/>
              <a:gd name="connsiteY1" fmla="*/ 0 h 6349853"/>
              <a:gd name="connsiteX2" fmla="*/ 5493714 w 5493714"/>
              <a:gd name="connsiteY2" fmla="*/ 4374530 h 6349853"/>
              <a:gd name="connsiteX3" fmla="*/ 5493714 w 5493714"/>
              <a:gd name="connsiteY3" fmla="*/ 6349853 h 6349853"/>
              <a:gd name="connsiteX4" fmla="*/ 1945099 w 5493714"/>
              <a:gd name="connsiteY4" fmla="*/ 6349853 h 63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3714" h="6349853">
                <a:moveTo>
                  <a:pt x="0" y="1499614"/>
                </a:moveTo>
                <a:lnTo>
                  <a:pt x="3739389" y="0"/>
                </a:lnTo>
                <a:lnTo>
                  <a:pt x="5493714" y="4374530"/>
                </a:lnTo>
                <a:lnTo>
                  <a:pt x="5493714" y="6349853"/>
                </a:lnTo>
                <a:lnTo>
                  <a:pt x="1945099" y="6349853"/>
                </a:lnTo>
                <a:close/>
              </a:path>
            </a:pathLst>
          </a:custGeom>
          <a:effectLst>
            <a:outerShdw blurRad="711200" dist="127000" dir="3240000" algn="l" rotWithShape="0">
              <a:schemeClr val="tx1">
                <a:lumMod val="85000"/>
                <a:lumOff val="15000"/>
                <a:alpha val="14000"/>
              </a:scheme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6B8326-E796-41D1-9479-94E01454F38D}"/>
              </a:ext>
            </a:extLst>
          </p:cNvPr>
          <p:cNvSpPr txBox="1"/>
          <p:nvPr/>
        </p:nvSpPr>
        <p:spPr>
          <a:xfrm>
            <a:off x="967428" y="1651992"/>
            <a:ext cx="43919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Brand new presentation with </a:t>
            </a:r>
            <a:r>
              <a:rPr lang="en-US" sz="40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Arial" panose="020B0604020202020204" pitchFamily="34" charset="0"/>
              </a:rPr>
              <a:t>essentials.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60DC567-C6D8-48F0-B2EA-BD3185FC7D45}"/>
              </a:ext>
            </a:extLst>
          </p:cNvPr>
          <p:cNvGrpSpPr/>
          <p:nvPr/>
        </p:nvGrpSpPr>
        <p:grpSpPr>
          <a:xfrm>
            <a:off x="1088037" y="1117749"/>
            <a:ext cx="2554287" cy="307777"/>
            <a:chOff x="1088037" y="1117749"/>
            <a:chExt cx="2554287" cy="30777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937D95F-E0C9-4E4A-968E-E1949DF73A97}"/>
                </a:ext>
              </a:extLst>
            </p:cNvPr>
            <p:cNvSpPr txBox="1"/>
            <p:nvPr/>
          </p:nvSpPr>
          <p:spPr>
            <a:xfrm>
              <a:off x="1432524" y="1117749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bg1"/>
                  </a:solidFill>
                </a:rPr>
                <a:t>entials.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58A4EB5-C4DE-4386-B872-2CFB7DA7986B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37" y="1266876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32959DA-A0D3-48D8-B7E7-A27168FEC073}"/>
              </a:ext>
            </a:extLst>
          </p:cNvPr>
          <p:cNvSpPr txBox="1"/>
          <p:nvPr/>
        </p:nvSpPr>
        <p:spPr>
          <a:xfrm>
            <a:off x="1029040" y="3691630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64205D-3C72-4C37-85C3-D381CF81976F}"/>
              </a:ext>
            </a:extLst>
          </p:cNvPr>
          <p:cNvSpPr txBox="1"/>
          <p:nvPr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sp>
        <p:nvSpPr>
          <p:cNvPr id="24" name="任意形状 1945">
            <a:extLst>
              <a:ext uri="{FF2B5EF4-FFF2-40B4-BE49-F238E27FC236}">
                <a16:creationId xmlns:a16="http://schemas.microsoft.com/office/drawing/2014/main" id="{80B8E474-4969-4430-9161-2ACF8CA89646}"/>
              </a:ext>
            </a:extLst>
          </p:cNvPr>
          <p:cNvSpPr/>
          <p:nvPr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7586C82-6AC3-4E18-AD68-359C476D14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340155">
            <a:off x="6522928" y="-582657"/>
            <a:ext cx="5829639" cy="6309318"/>
          </a:xfrm>
          <a:custGeom>
            <a:avLst/>
            <a:gdLst>
              <a:gd name="connsiteX0" fmla="*/ 0 w 5829639"/>
              <a:gd name="connsiteY0" fmla="*/ 2205583 h 6309318"/>
              <a:gd name="connsiteX1" fmla="*/ 2723416 w 5829639"/>
              <a:gd name="connsiteY1" fmla="*/ 0 h 6309318"/>
              <a:gd name="connsiteX2" fmla="*/ 5829639 w 5829639"/>
              <a:gd name="connsiteY2" fmla="*/ 3835513 h 6309318"/>
              <a:gd name="connsiteX3" fmla="*/ 5829639 w 5829639"/>
              <a:gd name="connsiteY3" fmla="*/ 6309318 h 6309318"/>
              <a:gd name="connsiteX4" fmla="*/ 3323446 w 5829639"/>
              <a:gd name="connsiteY4" fmla="*/ 6309318 h 630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9639" h="6309318">
                <a:moveTo>
                  <a:pt x="0" y="2205583"/>
                </a:moveTo>
                <a:lnTo>
                  <a:pt x="2723416" y="0"/>
                </a:lnTo>
                <a:lnTo>
                  <a:pt x="5829639" y="3835513"/>
                </a:lnTo>
                <a:lnTo>
                  <a:pt x="5829639" y="6309318"/>
                </a:lnTo>
                <a:lnTo>
                  <a:pt x="3323446" y="6309318"/>
                </a:lnTo>
                <a:close/>
              </a:path>
            </a:pathLst>
          </a:custGeom>
          <a:effectLst>
            <a:outerShdw blurRad="711200" dist="127000" dir="3240000" algn="l" rotWithShape="0">
              <a:schemeClr val="tx1">
                <a:lumMod val="85000"/>
                <a:lumOff val="15000"/>
                <a:alpha val="14000"/>
              </a:schemeClr>
            </a:outerShdw>
          </a:effectLst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986F775-D300-48FE-B4A6-A3E71B57D1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C23902-D558-43F7-9283-6C33CCF4A3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8660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 0.24584 L 3.54167E-6 -4.8148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-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  <p:bldP spid="7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5DA09852-AA58-4DEC-99D2-031BC3C9AFEA}"/>
              </a:ext>
            </a:extLst>
          </p:cNvPr>
          <p:cNvSpPr txBox="1"/>
          <p:nvPr/>
        </p:nvSpPr>
        <p:spPr>
          <a:xfrm>
            <a:off x="1055688" y="926845"/>
            <a:ext cx="55304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-110" dirty="0">
                <a:solidFill>
                  <a:schemeClr val="bg1"/>
                </a:solidFill>
                <a:latin typeface="+mj-lt"/>
              </a:rPr>
              <a:t>Research and create delightful ideas- </a:t>
            </a:r>
            <a:r>
              <a:rPr lang="en-US" sz="4400" b="1" spc="-110" dirty="0">
                <a:solidFill>
                  <a:schemeClr val="accent1"/>
                </a:solidFill>
                <a:latin typeface="+mj-lt"/>
              </a:rPr>
              <a:t>@JohnD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CD24B97-8D01-46C6-BEB9-FADB491D9B0B}"/>
              </a:ext>
            </a:extLst>
          </p:cNvPr>
          <p:cNvGrpSpPr/>
          <p:nvPr/>
        </p:nvGrpSpPr>
        <p:grpSpPr>
          <a:xfrm>
            <a:off x="1144589" y="584200"/>
            <a:ext cx="2554287" cy="307777"/>
            <a:chOff x="1055688" y="1966916"/>
            <a:chExt cx="2554287" cy="30777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D06F83-EDDE-4243-843F-5BFFE9C8489D}"/>
                </a:ext>
              </a:extLst>
            </p:cNvPr>
            <p:cNvSpPr txBox="1"/>
            <p:nvPr/>
          </p:nvSpPr>
          <p:spPr>
            <a:xfrm>
              <a:off x="1400175" y="1966916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bg1"/>
                  </a:solidFill>
                </a:rPr>
                <a:t>entials.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56D86AF-AF72-4D69-8200-B39374F1D59E}"/>
                </a:ext>
              </a:extLst>
            </p:cNvPr>
            <p:cNvCxnSpPr>
              <a:cxnSpLocks/>
            </p:cNvCxnSpPr>
            <p:nvPr/>
          </p:nvCxnSpPr>
          <p:spPr>
            <a:xfrm>
              <a:off x="1055688" y="2116043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8390F5F-5A88-4D30-B87D-14C8B8F0668A}"/>
              </a:ext>
            </a:extLst>
          </p:cNvPr>
          <p:cNvSpPr txBox="1"/>
          <p:nvPr/>
        </p:nvSpPr>
        <p:spPr>
          <a:xfrm>
            <a:off x="1029040" y="3691630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E9239E-DC92-48AE-856E-2A619F88C2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988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FAD054-A28F-487C-B2AA-EE2A3739128A}"/>
              </a:ext>
            </a:extLst>
          </p:cNvPr>
          <p:cNvSpPr txBox="1"/>
          <p:nvPr/>
        </p:nvSpPr>
        <p:spPr>
          <a:xfrm>
            <a:off x="986632" y="4302408"/>
            <a:ext cx="5515767" cy="139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</a:rPr>
              <a:t>A wonderful serenity </a:t>
            </a:r>
            <a:r>
              <a:rPr lang="en-US" sz="2400" b="0" dirty="0">
                <a:solidFill>
                  <a:schemeClr val="bg1"/>
                </a:solidFill>
              </a:rPr>
              <a:t>has taken possession of my entire soul, like these sweet.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70E124-6C3A-4BB9-B690-6078CEC2B7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B2884F-F8B7-472C-A4FC-B16F6C8AEF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178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FD4F9C93-75F9-466C-BE1D-F65ED3F32432}"/>
              </a:ext>
            </a:extLst>
          </p:cNvPr>
          <p:cNvSpPr txBox="1"/>
          <p:nvPr/>
        </p:nvSpPr>
        <p:spPr>
          <a:xfrm>
            <a:off x="967428" y="1651992"/>
            <a:ext cx="45443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Brand new presentation with </a:t>
            </a:r>
            <a:r>
              <a:rPr lang="en-US" sz="40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Arial" panose="020B0604020202020204" pitchFamily="34" charset="0"/>
              </a:rPr>
              <a:t>essentials.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0B895B-89AB-481D-BD2E-B628491D4FCB}"/>
              </a:ext>
            </a:extLst>
          </p:cNvPr>
          <p:cNvGrpSpPr/>
          <p:nvPr/>
        </p:nvGrpSpPr>
        <p:grpSpPr>
          <a:xfrm>
            <a:off x="1088037" y="1117749"/>
            <a:ext cx="2554287" cy="307777"/>
            <a:chOff x="1088037" y="1117749"/>
            <a:chExt cx="2554287" cy="30777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7801E04-0780-454B-8E10-8B99FC4CC0AE}"/>
                </a:ext>
              </a:extLst>
            </p:cNvPr>
            <p:cNvSpPr txBox="1"/>
            <p:nvPr/>
          </p:nvSpPr>
          <p:spPr>
            <a:xfrm>
              <a:off x="1432524" y="1117749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bg1"/>
                  </a:solidFill>
                </a:rPr>
                <a:t>entials.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323A1AD-FA73-42A4-AFB9-CF76CFCFFDC2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37" y="1266876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467A70C-6632-4329-A7F5-6632673043AE}"/>
              </a:ext>
            </a:extLst>
          </p:cNvPr>
          <p:cNvSpPr txBox="1"/>
          <p:nvPr/>
        </p:nvSpPr>
        <p:spPr>
          <a:xfrm>
            <a:off x="1029040" y="3691630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6E32575-E11A-4B68-8AD8-A428C917E3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F0D45B-F9E8-4D9F-9355-86A7617A67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9588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 0.24584 L 3.54167E-6 -4.81481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-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5" grpId="0"/>
      <p:bldP spid="25" grpId="1"/>
    </p:bldLst>
  </p:timing>
</p:sld>
</file>

<file path=ppt/theme/theme1.xml><?xml version="1.0" encoding="utf-8"?>
<a:theme xmlns:a="http://schemas.openxmlformats.org/drawingml/2006/main" name="Office Theme">
  <a:themeElements>
    <a:clrScheme name="2022 NEW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BFF"/>
      </a:accent1>
      <a:accent2>
        <a:srgbClr val="05C8DD"/>
      </a:accent2>
      <a:accent3>
        <a:srgbClr val="8B81FF"/>
      </a:accent3>
      <a:accent4>
        <a:srgbClr val="FF3366"/>
      </a:accent4>
      <a:accent5>
        <a:srgbClr val="FF6E30"/>
      </a:accent5>
      <a:accent6>
        <a:srgbClr val="FB55A5"/>
      </a:accent6>
      <a:hlink>
        <a:srgbClr val="0563C1"/>
      </a:hlink>
      <a:folHlink>
        <a:srgbClr val="954F72"/>
      </a:folHlink>
    </a:clrScheme>
    <a:fontScheme name="Custom 1">
      <a:majorFont>
        <a:latin typeface="Manrope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4022</TotalTime>
  <Words>367</Words>
  <Application>Microsoft Office PowerPoint</Application>
  <PresentationFormat>Widescreen</PresentationFormat>
  <Paragraphs>68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Montserrat Hairline</vt:lpstr>
      <vt:lpstr>Arial</vt:lpstr>
      <vt:lpstr>Calibri</vt:lpstr>
      <vt:lpstr>Manrope</vt:lpstr>
      <vt:lpstr>Nexa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RRGraph</dc:creator>
  <cp:lastModifiedBy>fikri peb</cp:lastModifiedBy>
  <cp:revision>251</cp:revision>
  <dcterms:created xsi:type="dcterms:W3CDTF">2021-06-17T08:10:54Z</dcterms:created>
  <dcterms:modified xsi:type="dcterms:W3CDTF">2021-09-22T08:41:13Z</dcterms:modified>
</cp:coreProperties>
</file>