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32"/>
  </p:handoutMasterIdLst>
  <p:sldIdLst>
    <p:sldId id="256" r:id="rId2"/>
    <p:sldId id="257" r:id="rId3"/>
    <p:sldId id="275" r:id="rId4"/>
    <p:sldId id="258" r:id="rId5"/>
    <p:sldId id="270" r:id="rId6"/>
    <p:sldId id="272" r:id="rId7"/>
    <p:sldId id="274" r:id="rId8"/>
    <p:sldId id="261" r:id="rId9"/>
    <p:sldId id="260" r:id="rId10"/>
    <p:sldId id="262" r:id="rId11"/>
    <p:sldId id="263" r:id="rId12"/>
    <p:sldId id="271" r:id="rId13"/>
    <p:sldId id="278" r:id="rId14"/>
    <p:sldId id="259" r:id="rId15"/>
    <p:sldId id="276" r:id="rId16"/>
    <p:sldId id="264" r:id="rId17"/>
    <p:sldId id="266" r:id="rId18"/>
    <p:sldId id="267" r:id="rId19"/>
    <p:sldId id="265" r:id="rId20"/>
    <p:sldId id="268" r:id="rId21"/>
    <p:sldId id="281" r:id="rId22"/>
    <p:sldId id="285" r:id="rId23"/>
    <p:sldId id="269" r:id="rId24"/>
    <p:sldId id="279" r:id="rId25"/>
    <p:sldId id="273" r:id="rId26"/>
    <p:sldId id="280" r:id="rId27"/>
    <p:sldId id="283" r:id="rId28"/>
    <p:sldId id="277" r:id="rId29"/>
    <p:sldId id="282" r:id="rId30"/>
    <p:sldId id="284" r:id="rId31"/>
  </p:sldIdLst>
  <p:sldSz cx="12192000" cy="6858000"/>
  <p:notesSz cx="6858000" cy="9144000"/>
  <p:defaultText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27" autoAdjust="0"/>
    <p:restoredTop sz="94660"/>
  </p:normalViewPr>
  <p:slideViewPr>
    <p:cSldViewPr snapToGrid="0">
      <p:cViewPr varScale="1">
        <p:scale>
          <a:sx n="65" d="100"/>
          <a:sy n="65" d="100"/>
        </p:scale>
        <p:origin x="732" y="66"/>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D718B-119C-4704-8FFB-F5781CFA74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22EAC95E-B756-42B6-B62C-BD2F5A3CD9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F858B5-378F-4FC3-AD52-6C3AC1CF97DC}" type="datetimeFigureOut">
              <a:rPr lang="en-ID" smtClean="0"/>
              <a:t>07/01/2022</a:t>
            </a:fld>
            <a:endParaRPr lang="en-ID"/>
          </a:p>
        </p:txBody>
      </p:sp>
      <p:sp>
        <p:nvSpPr>
          <p:cNvPr id="4" name="Footer Placeholder 3">
            <a:extLst>
              <a:ext uri="{FF2B5EF4-FFF2-40B4-BE49-F238E27FC236}">
                <a16:creationId xmlns:a16="http://schemas.microsoft.com/office/drawing/2014/main" id="{B7258A94-33F3-4452-976D-86A39CF734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AFDA95EB-B6AD-470F-9452-3EDF5ADD25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5DF60-C897-48E6-B669-3B32016D27B5}" type="slidenum">
              <a:rPr lang="en-ID" smtClean="0"/>
              <a:t>‹#›</a:t>
            </a:fld>
            <a:endParaRPr lang="en-ID"/>
          </a:p>
        </p:txBody>
      </p:sp>
    </p:spTree>
    <p:extLst>
      <p:ext uri="{BB962C8B-B14F-4D97-AF65-F5344CB8AC3E}">
        <p14:creationId xmlns:p14="http://schemas.microsoft.com/office/powerpoint/2010/main" val="3779989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7"/>
            <a:ext cx="9144000" cy="1655763"/>
          </a:xfrm>
        </p:spPr>
        <p:txBody>
          <a:bodyPr/>
          <a:lstStyle>
            <a:lvl1pPr marL="0" indent="0" algn="ctr">
              <a:buNone/>
              <a:defRPr sz="2400"/>
            </a:lvl1pPr>
            <a:lvl2pPr marL="457189" indent="0" algn="ctr">
              <a:buNone/>
              <a:defRPr sz="2000"/>
            </a:lvl2pPr>
            <a:lvl3pPr marL="914377" indent="0" algn="ctr">
              <a:buNone/>
              <a:defRPr sz="1800"/>
            </a:lvl3pPr>
            <a:lvl4pPr marL="1371566" indent="0" algn="ctr">
              <a:buNone/>
              <a:defRPr sz="1600"/>
            </a:lvl4pPr>
            <a:lvl5pPr marL="1828754" indent="0" algn="ctr">
              <a:buNone/>
              <a:defRPr sz="1600"/>
            </a:lvl5pPr>
            <a:lvl6pPr marL="2285943" indent="0" algn="ctr">
              <a:buNone/>
              <a:defRPr sz="1600"/>
            </a:lvl6pPr>
            <a:lvl7pPr marL="2743131" indent="0" algn="ctr">
              <a:buNone/>
              <a:defRPr sz="1600"/>
            </a:lvl7pPr>
            <a:lvl8pPr marL="3200320" indent="0" algn="ctr">
              <a:buNone/>
              <a:defRPr sz="1600"/>
            </a:lvl8pPr>
            <a:lvl9pPr marL="3657509"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11244763-47FB-473A-A9C4-ADBCCA3F291E}" type="datetimeFigureOut">
              <a:rPr lang="en-US" smtClean="0"/>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15927775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6096000" y="0"/>
            <a:ext cx="6096000" cy="6858000"/>
          </a:xfrm>
          <a:prstGeom prst="rect">
            <a:avLst/>
          </a:prstGeom>
        </p:spPr>
        <p:txBody>
          <a:bodyPr wrap="square">
            <a:noAutofit/>
          </a:bodyPr>
          <a:lstStyle/>
          <a:p>
            <a:endParaRPr lang="en-US"/>
          </a:p>
        </p:txBody>
      </p:sp>
    </p:spTree>
    <p:extLst>
      <p:ext uri="{BB962C8B-B14F-4D97-AF65-F5344CB8AC3E}">
        <p14:creationId xmlns:p14="http://schemas.microsoft.com/office/powerpoint/2010/main" val="3598535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1990166"/>
            <a:ext cx="5008729" cy="3671047"/>
          </a:xfrm>
          <a:prstGeom prst="rect">
            <a:avLst/>
          </a:prstGeom>
        </p:spPr>
        <p:txBody>
          <a:bodyPr wrap="square">
            <a:noAutofit/>
          </a:bodyPr>
          <a:lstStyle/>
          <a:p>
            <a:endParaRPr lang="en-US"/>
          </a:p>
        </p:txBody>
      </p:sp>
    </p:spTree>
    <p:extLst>
      <p:ext uri="{BB962C8B-B14F-4D97-AF65-F5344CB8AC3E}">
        <p14:creationId xmlns:p14="http://schemas.microsoft.com/office/powerpoint/2010/main" val="21402254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049CDB-53F2-4E8D-AB13-296FE6DBC68F}"/>
              </a:ext>
            </a:extLst>
          </p:cNvPr>
          <p:cNvSpPr>
            <a:spLocks noGrp="1"/>
          </p:cNvSpPr>
          <p:nvPr>
            <p:ph type="pic" sz="quarter" idx="10"/>
          </p:nvPr>
        </p:nvSpPr>
        <p:spPr>
          <a:xfrm>
            <a:off x="6096001" y="0"/>
            <a:ext cx="6096000" cy="6858000"/>
          </a:xfrm>
          <a:custGeom>
            <a:avLst/>
            <a:gdLst>
              <a:gd name="connsiteX0" fmla="*/ 0 w 5286233"/>
              <a:gd name="connsiteY0" fmla="*/ 0 h 6858000"/>
              <a:gd name="connsiteX1" fmla="*/ 5271509 w 5286233"/>
              <a:gd name="connsiteY1" fmla="*/ 0 h 6858000"/>
              <a:gd name="connsiteX2" fmla="*/ 5286233 w 5286233"/>
              <a:gd name="connsiteY2" fmla="*/ 106904 h 6858000"/>
              <a:gd name="connsiteX3" fmla="*/ 5286233 w 5286233"/>
              <a:gd name="connsiteY3" fmla="*/ 6858000 h 6858000"/>
              <a:gd name="connsiteX4" fmla="*/ 944593 w 528623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233" h="6858000">
                <a:moveTo>
                  <a:pt x="0" y="0"/>
                </a:moveTo>
                <a:lnTo>
                  <a:pt x="5271509" y="0"/>
                </a:lnTo>
                <a:lnTo>
                  <a:pt x="5286233" y="106904"/>
                </a:lnTo>
                <a:lnTo>
                  <a:pt x="5286233" y="6858000"/>
                </a:lnTo>
                <a:lnTo>
                  <a:pt x="944593" y="6858000"/>
                </a:lnTo>
                <a:close/>
              </a:path>
            </a:pathLst>
          </a:custGeom>
        </p:spPr>
        <p:txBody>
          <a:bodyPr wrap="square">
            <a:noAutofit/>
          </a:bodyPr>
          <a:lstStyle/>
          <a:p>
            <a:endParaRPr lang="en-ID"/>
          </a:p>
        </p:txBody>
      </p:sp>
    </p:spTree>
    <p:extLst>
      <p:ext uri="{BB962C8B-B14F-4D97-AF65-F5344CB8AC3E}">
        <p14:creationId xmlns:p14="http://schemas.microsoft.com/office/powerpoint/2010/main" val="18202117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0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CF48668-F3C0-4644-A710-3CEC743B129B}"/>
              </a:ext>
            </a:extLst>
          </p:cNvPr>
          <p:cNvSpPr/>
          <p:nvPr userDrawn="1"/>
        </p:nvSpPr>
        <p:spPr>
          <a:xfrm>
            <a:off x="0" y="4122297"/>
            <a:ext cx="6096000" cy="2735705"/>
          </a:xfrm>
          <a:custGeom>
            <a:avLst/>
            <a:gdLst>
              <a:gd name="connsiteX0" fmla="*/ 0 w 6096000"/>
              <a:gd name="connsiteY0" fmla="*/ 0 h 2735705"/>
              <a:gd name="connsiteX1" fmla="*/ 6096000 w 6096000"/>
              <a:gd name="connsiteY1" fmla="*/ 0 h 2735705"/>
              <a:gd name="connsiteX2" fmla="*/ 5412074 w 6096000"/>
              <a:gd name="connsiteY2" fmla="*/ 2735705 h 2735705"/>
              <a:gd name="connsiteX3" fmla="*/ 0 w 6096000"/>
              <a:gd name="connsiteY3" fmla="*/ 2735705 h 2735705"/>
            </a:gdLst>
            <a:ahLst/>
            <a:cxnLst>
              <a:cxn ang="0">
                <a:pos x="connsiteX0" y="connsiteY0"/>
              </a:cxn>
              <a:cxn ang="0">
                <a:pos x="connsiteX1" y="connsiteY1"/>
              </a:cxn>
              <a:cxn ang="0">
                <a:pos x="connsiteX2" y="connsiteY2"/>
              </a:cxn>
              <a:cxn ang="0">
                <a:pos x="connsiteX3" y="connsiteY3"/>
              </a:cxn>
            </a:cxnLst>
            <a:rect l="l" t="t" r="r" b="b"/>
            <a:pathLst>
              <a:path w="6096000" h="2735705">
                <a:moveTo>
                  <a:pt x="0" y="0"/>
                </a:moveTo>
                <a:lnTo>
                  <a:pt x="6096000" y="0"/>
                </a:lnTo>
                <a:lnTo>
                  <a:pt x="5412074" y="2735705"/>
                </a:lnTo>
                <a:lnTo>
                  <a:pt x="0" y="273570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351" dirty="0">
              <a:latin typeface="Nirmala UI" panose="020B0502040204020203" pitchFamily="34" charset="0"/>
            </a:endParaRPr>
          </a:p>
        </p:txBody>
      </p:sp>
      <p:sp>
        <p:nvSpPr>
          <p:cNvPr id="7" name="Picture Placeholder 6"/>
          <p:cNvSpPr>
            <a:spLocks noGrp="1"/>
          </p:cNvSpPr>
          <p:nvPr>
            <p:ph type="pic" sz="quarter" idx="10"/>
          </p:nvPr>
        </p:nvSpPr>
        <p:spPr>
          <a:xfrm>
            <a:off x="7050261" y="638301"/>
            <a:ext cx="3117955" cy="3687580"/>
          </a:xfrm>
          <a:prstGeom prst="parallelogram">
            <a:avLst/>
          </a:prstGeom>
        </p:spPr>
        <p:txBody>
          <a:bodyPr wrap="square">
            <a:noAutofit/>
          </a:bodyPr>
          <a:lstStyle/>
          <a:p>
            <a:endParaRPr lang="en-US"/>
          </a:p>
        </p:txBody>
      </p:sp>
      <p:sp>
        <p:nvSpPr>
          <p:cNvPr id="10" name="Picture Placeholder 9"/>
          <p:cNvSpPr>
            <a:spLocks noGrp="1"/>
          </p:cNvSpPr>
          <p:nvPr>
            <p:ph type="pic" sz="quarter" idx="11"/>
          </p:nvPr>
        </p:nvSpPr>
        <p:spPr>
          <a:xfrm>
            <a:off x="4232371" y="1989429"/>
            <a:ext cx="3117955" cy="3687580"/>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235467049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228AF06-1A95-4188-9F6D-D73BAAE3A1CA}"/>
              </a:ext>
            </a:extLst>
          </p:cNvPr>
          <p:cNvSpPr>
            <a:spLocks noGrp="1"/>
          </p:cNvSpPr>
          <p:nvPr>
            <p:ph type="pic" sz="quarter" idx="10"/>
          </p:nvPr>
        </p:nvSpPr>
        <p:spPr>
          <a:xfrm>
            <a:off x="0" y="1"/>
            <a:ext cx="12192000" cy="5551495"/>
          </a:xfrm>
          <a:custGeom>
            <a:avLst/>
            <a:gdLst>
              <a:gd name="connsiteX0" fmla="*/ 0 w 12288982"/>
              <a:gd name="connsiteY0" fmla="*/ 0 h 5551494"/>
              <a:gd name="connsiteX1" fmla="*/ 12288982 w 12288982"/>
              <a:gd name="connsiteY1" fmla="*/ 0 h 5551494"/>
              <a:gd name="connsiteX2" fmla="*/ 12288982 w 12288982"/>
              <a:gd name="connsiteY2" fmla="*/ 5551494 h 5551494"/>
              <a:gd name="connsiteX3" fmla="*/ 0 w 12288982"/>
              <a:gd name="connsiteY3" fmla="*/ 5551494 h 5551494"/>
            </a:gdLst>
            <a:ahLst/>
            <a:cxnLst>
              <a:cxn ang="0">
                <a:pos x="connsiteX0" y="connsiteY0"/>
              </a:cxn>
              <a:cxn ang="0">
                <a:pos x="connsiteX1" y="connsiteY1"/>
              </a:cxn>
              <a:cxn ang="0">
                <a:pos x="connsiteX2" y="connsiteY2"/>
              </a:cxn>
              <a:cxn ang="0">
                <a:pos x="connsiteX3" y="connsiteY3"/>
              </a:cxn>
            </a:cxnLst>
            <a:rect l="l" t="t" r="r" b="b"/>
            <a:pathLst>
              <a:path w="12288982" h="5551494">
                <a:moveTo>
                  <a:pt x="0" y="0"/>
                </a:moveTo>
                <a:lnTo>
                  <a:pt x="12288982" y="0"/>
                </a:lnTo>
                <a:lnTo>
                  <a:pt x="12288982" y="5551494"/>
                </a:lnTo>
                <a:lnTo>
                  <a:pt x="0" y="5551494"/>
                </a:lnTo>
                <a:close/>
              </a:path>
            </a:pathLst>
          </a:custGeom>
        </p:spPr>
        <p:txBody>
          <a:bodyPr wrap="square">
            <a:noAutofit/>
          </a:bodyPr>
          <a:lstStyle/>
          <a:p>
            <a:endParaRPr lang="en-ID"/>
          </a:p>
        </p:txBody>
      </p:sp>
    </p:spTree>
    <p:extLst>
      <p:ext uri="{BB962C8B-B14F-4D97-AF65-F5344CB8AC3E}">
        <p14:creationId xmlns:p14="http://schemas.microsoft.com/office/powerpoint/2010/main" val="32623433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AED157D-CD6D-458B-ADCB-0588A342ED67}"/>
              </a:ext>
            </a:extLst>
          </p:cNvPr>
          <p:cNvSpPr>
            <a:spLocks noGrp="1"/>
          </p:cNvSpPr>
          <p:nvPr>
            <p:ph type="pic" sz="quarter" idx="11"/>
          </p:nvPr>
        </p:nvSpPr>
        <p:spPr>
          <a:xfrm>
            <a:off x="5275156" y="1327759"/>
            <a:ext cx="6060898" cy="4170007"/>
          </a:xfrm>
          <a:custGeom>
            <a:avLst/>
            <a:gdLst>
              <a:gd name="connsiteX0" fmla="*/ 0 w 3655326"/>
              <a:gd name="connsiteY0" fmla="*/ 0 h 1992574"/>
              <a:gd name="connsiteX1" fmla="*/ 3157182 w 3655326"/>
              <a:gd name="connsiteY1" fmla="*/ 0 h 1992574"/>
              <a:gd name="connsiteX2" fmla="*/ 3655326 w 3655326"/>
              <a:gd name="connsiteY2" fmla="*/ 1992574 h 1992574"/>
              <a:gd name="connsiteX3" fmla="*/ 498143 w 3655326"/>
              <a:gd name="connsiteY3" fmla="*/ 1992574 h 1992574"/>
            </a:gdLst>
            <a:ahLst/>
            <a:cxnLst>
              <a:cxn ang="0">
                <a:pos x="connsiteX0" y="connsiteY0"/>
              </a:cxn>
              <a:cxn ang="0">
                <a:pos x="connsiteX1" y="connsiteY1"/>
              </a:cxn>
              <a:cxn ang="0">
                <a:pos x="connsiteX2" y="connsiteY2"/>
              </a:cxn>
              <a:cxn ang="0">
                <a:pos x="connsiteX3" y="connsiteY3"/>
              </a:cxn>
            </a:cxnLst>
            <a:rect l="l" t="t" r="r" b="b"/>
            <a:pathLst>
              <a:path w="3655326" h="1992574">
                <a:moveTo>
                  <a:pt x="0" y="0"/>
                </a:moveTo>
                <a:lnTo>
                  <a:pt x="3157182" y="0"/>
                </a:lnTo>
                <a:lnTo>
                  <a:pt x="3655326" y="1992574"/>
                </a:lnTo>
                <a:lnTo>
                  <a:pt x="498143" y="1992574"/>
                </a:lnTo>
                <a:close/>
              </a:path>
            </a:pathLst>
          </a:custGeom>
        </p:spPr>
        <p:txBody>
          <a:bodyPr wrap="square">
            <a:noAutofit/>
          </a:bodyPr>
          <a:lstStyle/>
          <a:p>
            <a:endParaRPr lang="en-ID" dirty="0"/>
          </a:p>
        </p:txBody>
      </p:sp>
    </p:spTree>
    <p:extLst>
      <p:ext uri="{BB962C8B-B14F-4D97-AF65-F5344CB8AC3E}">
        <p14:creationId xmlns:p14="http://schemas.microsoft.com/office/powerpoint/2010/main" val="276893723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E78F555-400F-4E8A-A1C1-0EB681642E4D}"/>
              </a:ext>
            </a:extLst>
          </p:cNvPr>
          <p:cNvSpPr>
            <a:spLocks noGrp="1"/>
          </p:cNvSpPr>
          <p:nvPr>
            <p:ph type="pic" sz="quarter" idx="11"/>
          </p:nvPr>
        </p:nvSpPr>
        <p:spPr>
          <a:xfrm>
            <a:off x="5432775" y="1145170"/>
            <a:ext cx="5711253" cy="3629199"/>
          </a:xfrm>
          <a:custGeom>
            <a:avLst/>
            <a:gdLst>
              <a:gd name="connsiteX0" fmla="*/ 0 w 5711253"/>
              <a:gd name="connsiteY0" fmla="*/ 0 h 3629198"/>
              <a:gd name="connsiteX1" fmla="*/ 5711253 w 5711253"/>
              <a:gd name="connsiteY1" fmla="*/ 0 h 3629198"/>
              <a:gd name="connsiteX2" fmla="*/ 5711253 w 5711253"/>
              <a:gd name="connsiteY2" fmla="*/ 3629198 h 3629198"/>
              <a:gd name="connsiteX3" fmla="*/ 1259312 w 5711253"/>
              <a:gd name="connsiteY3" fmla="*/ 3614207 h 3629198"/>
            </a:gdLst>
            <a:ahLst/>
            <a:cxnLst>
              <a:cxn ang="0">
                <a:pos x="connsiteX0" y="connsiteY0"/>
              </a:cxn>
              <a:cxn ang="0">
                <a:pos x="connsiteX1" y="connsiteY1"/>
              </a:cxn>
              <a:cxn ang="0">
                <a:pos x="connsiteX2" y="connsiteY2"/>
              </a:cxn>
              <a:cxn ang="0">
                <a:pos x="connsiteX3" y="connsiteY3"/>
              </a:cxn>
            </a:cxnLst>
            <a:rect l="l" t="t" r="r" b="b"/>
            <a:pathLst>
              <a:path w="5711253" h="3629198">
                <a:moveTo>
                  <a:pt x="0" y="0"/>
                </a:moveTo>
                <a:lnTo>
                  <a:pt x="5711253" y="0"/>
                </a:lnTo>
                <a:lnTo>
                  <a:pt x="5711253" y="3629198"/>
                </a:lnTo>
                <a:lnTo>
                  <a:pt x="1259312" y="3614207"/>
                </a:lnTo>
                <a:close/>
              </a:path>
            </a:pathLst>
          </a:custGeom>
        </p:spPr>
        <p:txBody>
          <a:bodyPr wrap="square">
            <a:noAutofit/>
          </a:bodyPr>
          <a:lstStyle/>
          <a:p>
            <a:endParaRPr lang="en-ID"/>
          </a:p>
        </p:txBody>
      </p:sp>
    </p:spTree>
    <p:extLst>
      <p:ext uri="{BB962C8B-B14F-4D97-AF65-F5344CB8AC3E}">
        <p14:creationId xmlns:p14="http://schemas.microsoft.com/office/powerpoint/2010/main" val="162619109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CE8F5B-9191-4367-A86A-0C2138896314}"/>
              </a:ext>
            </a:extLst>
          </p:cNvPr>
          <p:cNvSpPr>
            <a:spLocks noGrp="1"/>
          </p:cNvSpPr>
          <p:nvPr>
            <p:ph type="pic" sz="quarter" idx="10"/>
          </p:nvPr>
        </p:nvSpPr>
        <p:spPr>
          <a:xfrm>
            <a:off x="2" y="3429000"/>
            <a:ext cx="9005455" cy="3429000"/>
          </a:xfrm>
          <a:custGeom>
            <a:avLst/>
            <a:gdLst>
              <a:gd name="connsiteX0" fmla="*/ 0 w 9005455"/>
              <a:gd name="connsiteY0" fmla="*/ 0 h 4127011"/>
              <a:gd name="connsiteX1" fmla="*/ 9005455 w 9005455"/>
              <a:gd name="connsiteY1" fmla="*/ 0 h 4127011"/>
              <a:gd name="connsiteX2" fmla="*/ 7924801 w 9005455"/>
              <a:gd name="connsiteY2" fmla="*/ 4127011 h 4127011"/>
              <a:gd name="connsiteX3" fmla="*/ 0 w 9005455"/>
              <a:gd name="connsiteY3" fmla="*/ 4127011 h 4127011"/>
            </a:gdLst>
            <a:ahLst/>
            <a:cxnLst>
              <a:cxn ang="0">
                <a:pos x="connsiteX0" y="connsiteY0"/>
              </a:cxn>
              <a:cxn ang="0">
                <a:pos x="connsiteX1" y="connsiteY1"/>
              </a:cxn>
              <a:cxn ang="0">
                <a:pos x="connsiteX2" y="connsiteY2"/>
              </a:cxn>
              <a:cxn ang="0">
                <a:pos x="connsiteX3" y="connsiteY3"/>
              </a:cxn>
            </a:cxnLst>
            <a:rect l="l" t="t" r="r" b="b"/>
            <a:pathLst>
              <a:path w="9005455" h="4127011">
                <a:moveTo>
                  <a:pt x="0" y="0"/>
                </a:moveTo>
                <a:lnTo>
                  <a:pt x="9005455" y="0"/>
                </a:lnTo>
                <a:lnTo>
                  <a:pt x="7924801" y="4127011"/>
                </a:lnTo>
                <a:lnTo>
                  <a:pt x="0" y="4127011"/>
                </a:lnTo>
                <a:close/>
              </a:path>
            </a:pathLst>
          </a:custGeom>
        </p:spPr>
        <p:txBody>
          <a:bodyPr wrap="square">
            <a:noAutofit/>
          </a:bodyPr>
          <a:lstStyle/>
          <a:p>
            <a:endParaRPr lang="en-ID"/>
          </a:p>
        </p:txBody>
      </p:sp>
    </p:spTree>
    <p:extLst>
      <p:ext uri="{BB962C8B-B14F-4D97-AF65-F5344CB8AC3E}">
        <p14:creationId xmlns:p14="http://schemas.microsoft.com/office/powerpoint/2010/main" val="76027051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B91BD36-6363-45B5-B219-2C6E97B1ACD2}"/>
              </a:ext>
            </a:extLst>
          </p:cNvPr>
          <p:cNvSpPr>
            <a:spLocks noGrp="1"/>
          </p:cNvSpPr>
          <p:nvPr>
            <p:ph type="pic" sz="quarter" idx="10"/>
          </p:nvPr>
        </p:nvSpPr>
        <p:spPr>
          <a:xfrm>
            <a:off x="0" y="2729347"/>
            <a:ext cx="12192000" cy="3546763"/>
          </a:xfrm>
          <a:custGeom>
            <a:avLst/>
            <a:gdLst>
              <a:gd name="connsiteX0" fmla="*/ 0 w 12192000"/>
              <a:gd name="connsiteY0" fmla="*/ 0 h 3546763"/>
              <a:gd name="connsiteX1" fmla="*/ 12192000 w 12192000"/>
              <a:gd name="connsiteY1" fmla="*/ 0 h 3546763"/>
              <a:gd name="connsiteX2" fmla="*/ 12192000 w 12192000"/>
              <a:gd name="connsiteY2" fmla="*/ 3546763 h 3546763"/>
              <a:gd name="connsiteX3" fmla="*/ 0 w 12192000"/>
              <a:gd name="connsiteY3" fmla="*/ 3546763 h 3546763"/>
            </a:gdLst>
            <a:ahLst/>
            <a:cxnLst>
              <a:cxn ang="0">
                <a:pos x="connsiteX0" y="connsiteY0"/>
              </a:cxn>
              <a:cxn ang="0">
                <a:pos x="connsiteX1" y="connsiteY1"/>
              </a:cxn>
              <a:cxn ang="0">
                <a:pos x="connsiteX2" y="connsiteY2"/>
              </a:cxn>
              <a:cxn ang="0">
                <a:pos x="connsiteX3" y="connsiteY3"/>
              </a:cxn>
            </a:cxnLst>
            <a:rect l="l" t="t" r="r" b="b"/>
            <a:pathLst>
              <a:path w="12192000" h="3546763">
                <a:moveTo>
                  <a:pt x="0" y="0"/>
                </a:moveTo>
                <a:lnTo>
                  <a:pt x="12192000" y="0"/>
                </a:lnTo>
                <a:lnTo>
                  <a:pt x="12192000" y="3546763"/>
                </a:lnTo>
                <a:lnTo>
                  <a:pt x="0" y="3546763"/>
                </a:lnTo>
                <a:close/>
              </a:path>
            </a:pathLst>
          </a:custGeom>
        </p:spPr>
        <p:txBody>
          <a:bodyPr wrap="square">
            <a:noAutofit/>
          </a:bodyPr>
          <a:lstStyle/>
          <a:p>
            <a:endParaRPr lang="en-ID"/>
          </a:p>
        </p:txBody>
      </p:sp>
    </p:spTree>
    <p:extLst>
      <p:ext uri="{BB962C8B-B14F-4D97-AF65-F5344CB8AC3E}">
        <p14:creationId xmlns:p14="http://schemas.microsoft.com/office/powerpoint/2010/main" val="37594581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6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8" name="Picture Placeholder 7">
            <a:extLst>
              <a:ext uri="{FF2B5EF4-FFF2-40B4-BE49-F238E27FC236}">
                <a16:creationId xmlns:a16="http://schemas.microsoft.com/office/drawing/2014/main" id="{385DFBF6-A4E4-49FC-9177-BB3E260C7D0C}"/>
              </a:ext>
            </a:extLst>
          </p:cNvPr>
          <p:cNvSpPr>
            <a:spLocks noGrp="1"/>
          </p:cNvSpPr>
          <p:nvPr>
            <p:ph type="pic" sz="quarter" idx="11"/>
          </p:nvPr>
        </p:nvSpPr>
        <p:spPr>
          <a:xfrm>
            <a:off x="9005457" y="0"/>
            <a:ext cx="3186545" cy="6858000"/>
          </a:xfrm>
          <a:custGeom>
            <a:avLst/>
            <a:gdLst>
              <a:gd name="connsiteX0" fmla="*/ 0 w 3186545"/>
              <a:gd name="connsiteY0" fmla="*/ 0 h 4131234"/>
              <a:gd name="connsiteX1" fmla="*/ 3186545 w 3186545"/>
              <a:gd name="connsiteY1" fmla="*/ 0 h 4131234"/>
              <a:gd name="connsiteX2" fmla="*/ 3186545 w 3186545"/>
              <a:gd name="connsiteY2" fmla="*/ 4131234 h 4131234"/>
              <a:gd name="connsiteX3" fmla="*/ 0 w 3186545"/>
              <a:gd name="connsiteY3" fmla="*/ 4131234 h 4131234"/>
            </a:gdLst>
            <a:ahLst/>
            <a:cxnLst>
              <a:cxn ang="0">
                <a:pos x="connsiteX0" y="connsiteY0"/>
              </a:cxn>
              <a:cxn ang="0">
                <a:pos x="connsiteX1" y="connsiteY1"/>
              </a:cxn>
              <a:cxn ang="0">
                <a:pos x="connsiteX2" y="connsiteY2"/>
              </a:cxn>
              <a:cxn ang="0">
                <a:pos x="connsiteX3" y="connsiteY3"/>
              </a:cxn>
            </a:cxnLst>
            <a:rect l="l" t="t" r="r" b="b"/>
            <a:pathLst>
              <a:path w="3186545" h="4131234">
                <a:moveTo>
                  <a:pt x="0" y="0"/>
                </a:moveTo>
                <a:lnTo>
                  <a:pt x="3186545" y="0"/>
                </a:lnTo>
                <a:lnTo>
                  <a:pt x="3186545" y="4131234"/>
                </a:lnTo>
                <a:lnTo>
                  <a:pt x="0" y="4131234"/>
                </a:lnTo>
                <a:close/>
              </a:path>
            </a:pathLst>
          </a:custGeom>
        </p:spPr>
        <p:txBody>
          <a:bodyPr wrap="square">
            <a:noAutofit/>
          </a:bodyPr>
          <a:lstStyle/>
          <a:p>
            <a:endParaRPr lang="en-ID"/>
          </a:p>
        </p:txBody>
      </p:sp>
    </p:spTree>
    <p:extLst>
      <p:ext uri="{BB962C8B-B14F-4D97-AF65-F5344CB8AC3E}">
        <p14:creationId xmlns:p14="http://schemas.microsoft.com/office/powerpoint/2010/main" val="3030941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1244763-47FB-473A-A9C4-ADBCCA3F291E}" type="datetimeFigureOut">
              <a:rPr lang="en-US" smtClean="0"/>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405188698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17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F4DEA7-E56E-4390-9BFC-FA8AD0098427}"/>
              </a:ext>
            </a:extLst>
          </p:cNvPr>
          <p:cNvSpPr>
            <a:spLocks noGrp="1"/>
          </p:cNvSpPr>
          <p:nvPr>
            <p:ph type="pic" sz="quarter" idx="10"/>
          </p:nvPr>
        </p:nvSpPr>
        <p:spPr>
          <a:xfrm>
            <a:off x="6095997" y="1269243"/>
            <a:ext cx="4999632" cy="4312692"/>
          </a:xfrm>
          <a:custGeom>
            <a:avLst/>
            <a:gdLst>
              <a:gd name="connsiteX0" fmla="*/ 14662 w 4999632"/>
              <a:gd name="connsiteY0" fmla="*/ 0 h 4312692"/>
              <a:gd name="connsiteX1" fmla="*/ 4999632 w 4999632"/>
              <a:gd name="connsiteY1" fmla="*/ 572778 h 4312692"/>
              <a:gd name="connsiteX2" fmla="*/ 4999632 w 4999632"/>
              <a:gd name="connsiteY2" fmla="*/ 3975762 h 4312692"/>
              <a:gd name="connsiteX3" fmla="*/ 0 w 4999632"/>
              <a:gd name="connsiteY3" fmla="*/ 4312692 h 4312692"/>
              <a:gd name="connsiteX4" fmla="*/ 14662 w 4999632"/>
              <a:gd name="connsiteY4" fmla="*/ 0 h 4312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9632" h="4312692">
                <a:moveTo>
                  <a:pt x="14662" y="0"/>
                </a:moveTo>
                <a:lnTo>
                  <a:pt x="4999632" y="572778"/>
                </a:lnTo>
                <a:lnTo>
                  <a:pt x="4999632" y="3975762"/>
                </a:lnTo>
                <a:lnTo>
                  <a:pt x="0" y="4312692"/>
                </a:lnTo>
                <a:cubicBezTo>
                  <a:pt x="4887" y="2875128"/>
                  <a:pt x="9775" y="1437564"/>
                  <a:pt x="14662" y="0"/>
                </a:cubicBezTo>
                <a:close/>
              </a:path>
            </a:pathLst>
          </a:custGeom>
        </p:spPr>
        <p:txBody>
          <a:bodyPr wrap="square">
            <a:noAutofit/>
          </a:bodyPr>
          <a:lstStyle/>
          <a:p>
            <a:endParaRPr lang="en-ID"/>
          </a:p>
        </p:txBody>
      </p:sp>
    </p:spTree>
    <p:extLst>
      <p:ext uri="{BB962C8B-B14F-4D97-AF65-F5344CB8AC3E}">
        <p14:creationId xmlns:p14="http://schemas.microsoft.com/office/powerpoint/2010/main" val="325624883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8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7C0566-499D-40E0-A03E-78AFADE1B033}"/>
              </a:ext>
            </a:extLst>
          </p:cNvPr>
          <p:cNvSpPr/>
          <p:nvPr userDrawn="1"/>
        </p:nvSpPr>
        <p:spPr>
          <a:xfrm>
            <a:off x="9670474" y="1"/>
            <a:ext cx="2521527" cy="2813284"/>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7" name="Picture Placeholder 6"/>
          <p:cNvSpPr>
            <a:spLocks noGrp="1"/>
          </p:cNvSpPr>
          <p:nvPr>
            <p:ph type="pic" sz="quarter" idx="10"/>
          </p:nvPr>
        </p:nvSpPr>
        <p:spPr>
          <a:xfrm>
            <a:off x="6096000" y="2"/>
            <a:ext cx="2618976" cy="6857999"/>
          </a:xfrm>
          <a:custGeom>
            <a:avLst/>
            <a:gdLst>
              <a:gd name="connsiteX0" fmla="*/ 0 w 2264242"/>
              <a:gd name="connsiteY0" fmla="*/ 0 h 4064566"/>
              <a:gd name="connsiteX1" fmla="*/ 2264242 w 2264242"/>
              <a:gd name="connsiteY1" fmla="*/ 0 h 4064566"/>
              <a:gd name="connsiteX2" fmla="*/ 2264242 w 2264242"/>
              <a:gd name="connsiteY2" fmla="*/ 4064566 h 4064566"/>
              <a:gd name="connsiteX3" fmla="*/ 0 w 2264242"/>
              <a:gd name="connsiteY3" fmla="*/ 4064566 h 4064566"/>
            </a:gdLst>
            <a:ahLst/>
            <a:cxnLst>
              <a:cxn ang="0">
                <a:pos x="connsiteX0" y="connsiteY0"/>
              </a:cxn>
              <a:cxn ang="0">
                <a:pos x="connsiteX1" y="connsiteY1"/>
              </a:cxn>
              <a:cxn ang="0">
                <a:pos x="connsiteX2" y="connsiteY2"/>
              </a:cxn>
              <a:cxn ang="0">
                <a:pos x="connsiteX3" y="connsiteY3"/>
              </a:cxn>
            </a:cxnLst>
            <a:rect l="l" t="t" r="r" b="b"/>
            <a:pathLst>
              <a:path w="2264242" h="4064566">
                <a:moveTo>
                  <a:pt x="0" y="0"/>
                </a:moveTo>
                <a:lnTo>
                  <a:pt x="2264242" y="0"/>
                </a:lnTo>
                <a:lnTo>
                  <a:pt x="2264242" y="4064566"/>
                </a:lnTo>
                <a:lnTo>
                  <a:pt x="0" y="406456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8871973" y="1470736"/>
            <a:ext cx="2264243" cy="2672693"/>
          </a:xfrm>
          <a:custGeom>
            <a:avLst/>
            <a:gdLst>
              <a:gd name="connsiteX0" fmla="*/ 0 w 2264242"/>
              <a:gd name="connsiteY0" fmla="*/ 0 h 2672693"/>
              <a:gd name="connsiteX1" fmla="*/ 2264242 w 2264242"/>
              <a:gd name="connsiteY1" fmla="*/ 0 h 2672693"/>
              <a:gd name="connsiteX2" fmla="*/ 2264242 w 2264242"/>
              <a:gd name="connsiteY2" fmla="*/ 2672693 h 2672693"/>
              <a:gd name="connsiteX3" fmla="*/ 0 w 2264242"/>
              <a:gd name="connsiteY3" fmla="*/ 2672693 h 2672693"/>
            </a:gdLst>
            <a:ahLst/>
            <a:cxnLst>
              <a:cxn ang="0">
                <a:pos x="connsiteX0" y="connsiteY0"/>
              </a:cxn>
              <a:cxn ang="0">
                <a:pos x="connsiteX1" y="connsiteY1"/>
              </a:cxn>
              <a:cxn ang="0">
                <a:pos x="connsiteX2" y="connsiteY2"/>
              </a:cxn>
              <a:cxn ang="0">
                <a:pos x="connsiteX3" y="connsiteY3"/>
              </a:cxn>
            </a:cxnLst>
            <a:rect l="l" t="t" r="r" b="b"/>
            <a:pathLst>
              <a:path w="2264242" h="2672693">
                <a:moveTo>
                  <a:pt x="0" y="0"/>
                </a:moveTo>
                <a:lnTo>
                  <a:pt x="2264242" y="0"/>
                </a:lnTo>
                <a:lnTo>
                  <a:pt x="2264242" y="2672693"/>
                </a:lnTo>
                <a:lnTo>
                  <a:pt x="0" y="267269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8871973" y="4331477"/>
            <a:ext cx="2264243" cy="2526523"/>
          </a:xfrm>
          <a:custGeom>
            <a:avLst/>
            <a:gdLst>
              <a:gd name="connsiteX0" fmla="*/ 0 w 2264242"/>
              <a:gd name="connsiteY0" fmla="*/ 0 h 2526523"/>
              <a:gd name="connsiteX1" fmla="*/ 2264242 w 2264242"/>
              <a:gd name="connsiteY1" fmla="*/ 0 h 2526523"/>
              <a:gd name="connsiteX2" fmla="*/ 2264242 w 2264242"/>
              <a:gd name="connsiteY2" fmla="*/ 2526523 h 2526523"/>
              <a:gd name="connsiteX3" fmla="*/ 0 w 2264242"/>
              <a:gd name="connsiteY3" fmla="*/ 2526523 h 2526523"/>
            </a:gdLst>
            <a:ahLst/>
            <a:cxnLst>
              <a:cxn ang="0">
                <a:pos x="connsiteX0" y="connsiteY0"/>
              </a:cxn>
              <a:cxn ang="0">
                <a:pos x="connsiteX1" y="connsiteY1"/>
              </a:cxn>
              <a:cxn ang="0">
                <a:pos x="connsiteX2" y="connsiteY2"/>
              </a:cxn>
              <a:cxn ang="0">
                <a:pos x="connsiteX3" y="connsiteY3"/>
              </a:cxn>
            </a:cxnLst>
            <a:rect l="l" t="t" r="r" b="b"/>
            <a:pathLst>
              <a:path w="2264242" h="2526523">
                <a:moveTo>
                  <a:pt x="0" y="0"/>
                </a:moveTo>
                <a:lnTo>
                  <a:pt x="2264242" y="0"/>
                </a:lnTo>
                <a:lnTo>
                  <a:pt x="2264242" y="2526523"/>
                </a:lnTo>
                <a:lnTo>
                  <a:pt x="0" y="2526523"/>
                </a:lnTo>
                <a:close/>
              </a:path>
            </a:pathLst>
          </a:custGeom>
        </p:spPr>
        <p:txBody>
          <a:bodyPr wrap="square">
            <a:noAutofit/>
          </a:bodyPr>
          <a:lstStyle/>
          <a:p>
            <a:endParaRPr lang="en-US"/>
          </a:p>
        </p:txBody>
      </p:sp>
    </p:spTree>
    <p:extLst>
      <p:ext uri="{BB962C8B-B14F-4D97-AF65-F5344CB8AC3E}">
        <p14:creationId xmlns:p14="http://schemas.microsoft.com/office/powerpoint/2010/main" val="105037916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A759A4-A1F4-4CCF-AB81-B7DA88571ABD}"/>
              </a:ext>
            </a:extLst>
          </p:cNvPr>
          <p:cNvSpPr>
            <a:spLocks noGrp="1"/>
          </p:cNvSpPr>
          <p:nvPr>
            <p:ph type="pic" sz="quarter" idx="11"/>
          </p:nvPr>
        </p:nvSpPr>
        <p:spPr>
          <a:xfrm>
            <a:off x="4101527" y="2"/>
            <a:ext cx="8090475" cy="4890655"/>
          </a:xfrm>
          <a:custGeom>
            <a:avLst/>
            <a:gdLst>
              <a:gd name="connsiteX0" fmla="*/ 1222664 w 8090475"/>
              <a:gd name="connsiteY0" fmla="*/ 0 h 4890655"/>
              <a:gd name="connsiteX1" fmla="*/ 8090475 w 8090475"/>
              <a:gd name="connsiteY1" fmla="*/ 0 h 4890655"/>
              <a:gd name="connsiteX2" fmla="*/ 8090475 w 8090475"/>
              <a:gd name="connsiteY2" fmla="*/ 4876807 h 4890655"/>
              <a:gd name="connsiteX3" fmla="*/ 8087013 w 8090475"/>
              <a:gd name="connsiteY3" fmla="*/ 4890655 h 4890655"/>
              <a:gd name="connsiteX4" fmla="*/ 0 w 8090475"/>
              <a:gd name="connsiteY4" fmla="*/ 4890655 h 4890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0475" h="4890655">
                <a:moveTo>
                  <a:pt x="1222664" y="0"/>
                </a:moveTo>
                <a:lnTo>
                  <a:pt x="8090475" y="0"/>
                </a:lnTo>
                <a:lnTo>
                  <a:pt x="8090475" y="4876807"/>
                </a:lnTo>
                <a:lnTo>
                  <a:pt x="8087013" y="4890655"/>
                </a:lnTo>
                <a:lnTo>
                  <a:pt x="0" y="4890655"/>
                </a:lnTo>
                <a:close/>
              </a:path>
            </a:pathLst>
          </a:custGeom>
        </p:spPr>
        <p:txBody>
          <a:bodyPr wrap="square">
            <a:noAutofit/>
          </a:bodyPr>
          <a:lstStyle/>
          <a:p>
            <a:endParaRPr lang="en-ID"/>
          </a:p>
        </p:txBody>
      </p:sp>
    </p:spTree>
    <p:extLst>
      <p:ext uri="{BB962C8B-B14F-4D97-AF65-F5344CB8AC3E}">
        <p14:creationId xmlns:p14="http://schemas.microsoft.com/office/powerpoint/2010/main" val="26348516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9009529"/>
              <a:gd name="connsiteY0" fmla="*/ 0 h 6858000"/>
              <a:gd name="connsiteX1" fmla="*/ 9009529 w 9009529"/>
              <a:gd name="connsiteY1" fmla="*/ 0 h 6858000"/>
              <a:gd name="connsiteX2" fmla="*/ 9009529 w 9009529"/>
              <a:gd name="connsiteY2" fmla="*/ 6858000 h 6858000"/>
              <a:gd name="connsiteX3" fmla="*/ 0 w 90095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009529" h="6858000">
                <a:moveTo>
                  <a:pt x="0" y="0"/>
                </a:moveTo>
                <a:lnTo>
                  <a:pt x="9009529" y="0"/>
                </a:lnTo>
                <a:lnTo>
                  <a:pt x="9009529"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C9F2A774-16FD-4491-AEC6-4A7CD6FAF8FB}"/>
              </a:ext>
            </a:extLst>
          </p:cNvPr>
          <p:cNvSpPr>
            <a:spLocks noGrp="1"/>
          </p:cNvSpPr>
          <p:nvPr>
            <p:ph type="pic" sz="quarter" idx="11"/>
          </p:nvPr>
        </p:nvSpPr>
        <p:spPr>
          <a:xfrm>
            <a:off x="5528973" y="3437519"/>
            <a:ext cx="2631355" cy="2246475"/>
          </a:xfrm>
          <a:custGeom>
            <a:avLst/>
            <a:gdLst>
              <a:gd name="connsiteX0" fmla="*/ 2631355 w 2631355"/>
              <a:gd name="connsiteY0" fmla="*/ 0 h 2246475"/>
              <a:gd name="connsiteX1" fmla="*/ 2631355 w 2631355"/>
              <a:gd name="connsiteY1" fmla="*/ 2218766 h 2246475"/>
              <a:gd name="connsiteX2" fmla="*/ 0 w 2631355"/>
              <a:gd name="connsiteY2" fmla="*/ 2246475 h 2246475"/>
              <a:gd name="connsiteX3" fmla="*/ 579702 w 2631355"/>
              <a:gd name="connsiteY3" fmla="*/ 13855 h 2246475"/>
            </a:gdLst>
            <a:ahLst/>
            <a:cxnLst>
              <a:cxn ang="0">
                <a:pos x="connsiteX0" y="connsiteY0"/>
              </a:cxn>
              <a:cxn ang="0">
                <a:pos x="connsiteX1" y="connsiteY1"/>
              </a:cxn>
              <a:cxn ang="0">
                <a:pos x="connsiteX2" y="connsiteY2"/>
              </a:cxn>
              <a:cxn ang="0">
                <a:pos x="connsiteX3" y="connsiteY3"/>
              </a:cxn>
            </a:cxnLst>
            <a:rect l="l" t="t" r="r" b="b"/>
            <a:pathLst>
              <a:path w="2631355" h="2246475">
                <a:moveTo>
                  <a:pt x="2631355" y="0"/>
                </a:moveTo>
                <a:lnTo>
                  <a:pt x="2631355" y="2218766"/>
                </a:lnTo>
                <a:lnTo>
                  <a:pt x="0" y="2246475"/>
                </a:lnTo>
                <a:lnTo>
                  <a:pt x="579702" y="13855"/>
                </a:lnTo>
                <a:close/>
              </a:path>
            </a:pathLst>
          </a:custGeom>
        </p:spPr>
        <p:txBody>
          <a:bodyPr wrap="square">
            <a:noAutofit/>
          </a:bodyPr>
          <a:lstStyle/>
          <a:p>
            <a:endParaRPr lang="en-ID"/>
          </a:p>
        </p:txBody>
      </p:sp>
    </p:spTree>
    <p:extLst>
      <p:ext uri="{BB962C8B-B14F-4D97-AF65-F5344CB8AC3E}">
        <p14:creationId xmlns:p14="http://schemas.microsoft.com/office/powerpoint/2010/main" val="193010574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1_Custom Layou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DF89A50-BD32-4945-8A3C-327A568A1ED0}"/>
              </a:ext>
            </a:extLst>
          </p:cNvPr>
          <p:cNvSpPr/>
          <p:nvPr userDrawn="1"/>
        </p:nvSpPr>
        <p:spPr>
          <a:xfrm>
            <a:off x="735132" y="1402235"/>
            <a:ext cx="2501555" cy="3739699"/>
          </a:xfrm>
          <a:prstGeom prst="roundRect">
            <a:avLst>
              <a:gd name="adj" fmla="val 0"/>
            </a:avLst>
          </a:prstGeom>
          <a:solidFill>
            <a:schemeClr val="accent4"/>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12" name="Rectangle: Rounded Corners 10">
            <a:extLst>
              <a:ext uri="{FF2B5EF4-FFF2-40B4-BE49-F238E27FC236}">
                <a16:creationId xmlns:a16="http://schemas.microsoft.com/office/drawing/2014/main" id="{D4357049-55E6-4D83-B9FE-6E5F62AB05EF}"/>
              </a:ext>
            </a:extLst>
          </p:cNvPr>
          <p:cNvSpPr/>
          <p:nvPr userDrawn="1"/>
        </p:nvSpPr>
        <p:spPr>
          <a:xfrm>
            <a:off x="3485416" y="1402235"/>
            <a:ext cx="2501555" cy="3739699"/>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7" name="Picture Placeholder 6">
            <a:extLst>
              <a:ext uri="{FF2B5EF4-FFF2-40B4-BE49-F238E27FC236}">
                <a16:creationId xmlns:a16="http://schemas.microsoft.com/office/drawing/2014/main" id="{E7C69605-4CBF-44C6-940C-726F2AAF9BC2}"/>
              </a:ext>
            </a:extLst>
          </p:cNvPr>
          <p:cNvSpPr>
            <a:spLocks noGrp="1"/>
          </p:cNvSpPr>
          <p:nvPr>
            <p:ph type="pic" sz="quarter" idx="11"/>
          </p:nvPr>
        </p:nvSpPr>
        <p:spPr>
          <a:xfrm>
            <a:off x="726651" y="2236720"/>
            <a:ext cx="2501555" cy="1882765"/>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AAAD3174-B27C-45FE-84FF-B9C599990E33}"/>
              </a:ext>
            </a:extLst>
          </p:cNvPr>
          <p:cNvSpPr>
            <a:spLocks noGrp="1"/>
          </p:cNvSpPr>
          <p:nvPr>
            <p:ph type="pic" sz="quarter" idx="12"/>
          </p:nvPr>
        </p:nvSpPr>
        <p:spPr>
          <a:xfrm>
            <a:off x="3476935" y="2236720"/>
            <a:ext cx="2501555" cy="1882765"/>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Tree>
    <p:extLst>
      <p:ext uri="{BB962C8B-B14F-4D97-AF65-F5344CB8AC3E}">
        <p14:creationId xmlns:p14="http://schemas.microsoft.com/office/powerpoint/2010/main" val="167973345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22_Custom Layout">
    <p:spTree>
      <p:nvGrpSpPr>
        <p:cNvPr id="1" name=""/>
        <p:cNvGrpSpPr/>
        <p:nvPr/>
      </p:nvGrpSpPr>
      <p:grpSpPr>
        <a:xfrm>
          <a:off x="0" y="0"/>
          <a:ext cx="0" cy="0"/>
          <a:chOff x="0" y="0"/>
          <a:chExt cx="0" cy="0"/>
        </a:xfrm>
      </p:grpSpPr>
      <p:sp>
        <p:nvSpPr>
          <p:cNvPr id="3" name="Picture Placeholder 6"/>
          <p:cNvSpPr>
            <a:spLocks noGrp="1"/>
          </p:cNvSpPr>
          <p:nvPr>
            <p:ph type="pic" sz="quarter" idx="10"/>
          </p:nvPr>
        </p:nvSpPr>
        <p:spPr>
          <a:xfrm>
            <a:off x="1" y="1173709"/>
            <a:ext cx="5418161" cy="5684292"/>
          </a:xfrm>
          <a:custGeom>
            <a:avLst/>
            <a:gdLst>
              <a:gd name="connsiteX0" fmla="*/ 0 w 3387547"/>
              <a:gd name="connsiteY0" fmla="*/ 0 h 3076842"/>
              <a:gd name="connsiteX1" fmla="*/ 3387547 w 3387547"/>
              <a:gd name="connsiteY1" fmla="*/ 0 h 3076842"/>
              <a:gd name="connsiteX2" fmla="*/ 3387547 w 3387547"/>
              <a:gd name="connsiteY2" fmla="*/ 3076842 h 3076842"/>
              <a:gd name="connsiteX3" fmla="*/ 0 w 3387547"/>
              <a:gd name="connsiteY3" fmla="*/ 3076842 h 3076842"/>
            </a:gdLst>
            <a:ahLst/>
            <a:cxnLst>
              <a:cxn ang="0">
                <a:pos x="connsiteX0" y="connsiteY0"/>
              </a:cxn>
              <a:cxn ang="0">
                <a:pos x="connsiteX1" y="connsiteY1"/>
              </a:cxn>
              <a:cxn ang="0">
                <a:pos x="connsiteX2" y="connsiteY2"/>
              </a:cxn>
              <a:cxn ang="0">
                <a:pos x="connsiteX3" y="connsiteY3"/>
              </a:cxn>
            </a:cxnLst>
            <a:rect l="l" t="t" r="r" b="b"/>
            <a:pathLst>
              <a:path w="3387547" h="3076842">
                <a:moveTo>
                  <a:pt x="0" y="0"/>
                </a:moveTo>
                <a:lnTo>
                  <a:pt x="3387547" y="0"/>
                </a:lnTo>
                <a:lnTo>
                  <a:pt x="3387547" y="3076842"/>
                </a:lnTo>
                <a:lnTo>
                  <a:pt x="0" y="3076842"/>
                </a:lnTo>
                <a:close/>
              </a:path>
            </a:pathLst>
          </a:custGeom>
        </p:spPr>
        <p:txBody>
          <a:bodyPr wrap="square">
            <a:noAutofit/>
          </a:bodyPr>
          <a:lstStyle/>
          <a:p>
            <a:endParaRPr lang="en-US"/>
          </a:p>
        </p:txBody>
      </p:sp>
    </p:spTree>
    <p:extLst>
      <p:ext uri="{BB962C8B-B14F-4D97-AF65-F5344CB8AC3E}">
        <p14:creationId xmlns:p14="http://schemas.microsoft.com/office/powerpoint/2010/main" val="119348037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23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872344"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9" name="Picture Placeholder 13">
            <a:extLst>
              <a:ext uri="{FF2B5EF4-FFF2-40B4-BE49-F238E27FC236}">
                <a16:creationId xmlns:a16="http://schemas.microsoft.com/office/drawing/2014/main" id="{322F79A4-CF5B-4BA9-85DD-C04A57A4CBDA}"/>
              </a:ext>
            </a:extLst>
          </p:cNvPr>
          <p:cNvSpPr>
            <a:spLocks noGrp="1"/>
          </p:cNvSpPr>
          <p:nvPr>
            <p:ph type="pic" sz="quarter" idx="12"/>
          </p:nvPr>
        </p:nvSpPr>
        <p:spPr>
          <a:xfrm>
            <a:off x="4688649"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10" name="Picture Placeholder 13">
            <a:extLst>
              <a:ext uri="{FF2B5EF4-FFF2-40B4-BE49-F238E27FC236}">
                <a16:creationId xmlns:a16="http://schemas.microsoft.com/office/drawing/2014/main" id="{78B5FAFE-D2B4-452C-8BA4-FA3407908481}"/>
              </a:ext>
            </a:extLst>
          </p:cNvPr>
          <p:cNvSpPr>
            <a:spLocks noGrp="1"/>
          </p:cNvSpPr>
          <p:nvPr>
            <p:ph type="pic" sz="quarter" idx="13"/>
          </p:nvPr>
        </p:nvSpPr>
        <p:spPr>
          <a:xfrm>
            <a:off x="7533981" y="2423885"/>
            <a:ext cx="2830819" cy="3831771"/>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Tree>
    <p:extLst>
      <p:ext uri="{BB962C8B-B14F-4D97-AF65-F5344CB8AC3E}">
        <p14:creationId xmlns:p14="http://schemas.microsoft.com/office/powerpoint/2010/main" val="339300411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2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78F1A-3C36-4D27-B6D1-0EB6341E86E3}"/>
              </a:ext>
            </a:extLst>
          </p:cNvPr>
          <p:cNvSpPr>
            <a:spLocks noGrp="1"/>
          </p:cNvSpPr>
          <p:nvPr>
            <p:ph type="pic" sz="quarter" idx="10"/>
          </p:nvPr>
        </p:nvSpPr>
        <p:spPr>
          <a:xfrm>
            <a:off x="982641" y="959373"/>
            <a:ext cx="4612527" cy="5898628"/>
          </a:xfrm>
          <a:custGeom>
            <a:avLst/>
            <a:gdLst>
              <a:gd name="connsiteX0" fmla="*/ 1105524 w 4422097"/>
              <a:gd name="connsiteY0" fmla="*/ 0 h 4572000"/>
              <a:gd name="connsiteX1" fmla="*/ 4422097 w 4422097"/>
              <a:gd name="connsiteY1" fmla="*/ 0 h 4572000"/>
              <a:gd name="connsiteX2" fmla="*/ 3316573 w 4422097"/>
              <a:gd name="connsiteY2" fmla="*/ 4572000 h 4572000"/>
              <a:gd name="connsiteX3" fmla="*/ 0 w 4422097"/>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4422097" h="4572000">
                <a:moveTo>
                  <a:pt x="1105524" y="0"/>
                </a:moveTo>
                <a:lnTo>
                  <a:pt x="4422097" y="0"/>
                </a:lnTo>
                <a:lnTo>
                  <a:pt x="3316573" y="4572000"/>
                </a:lnTo>
                <a:lnTo>
                  <a:pt x="0" y="4572000"/>
                </a:lnTo>
                <a:close/>
              </a:path>
            </a:pathLst>
          </a:custGeom>
        </p:spPr>
        <p:txBody>
          <a:bodyPr wrap="square">
            <a:noAutofit/>
          </a:bodyPr>
          <a:lstStyle/>
          <a:p>
            <a:endParaRPr lang="en-ID"/>
          </a:p>
        </p:txBody>
      </p:sp>
    </p:spTree>
    <p:extLst>
      <p:ext uri="{BB962C8B-B14F-4D97-AF65-F5344CB8AC3E}">
        <p14:creationId xmlns:p14="http://schemas.microsoft.com/office/powerpoint/2010/main" val="3966687083"/>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25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8AB2944-59C3-479C-83DD-585632D0CB30}"/>
              </a:ext>
            </a:extLst>
          </p:cNvPr>
          <p:cNvSpPr>
            <a:spLocks noGrp="1"/>
          </p:cNvSpPr>
          <p:nvPr>
            <p:ph type="pic" sz="quarter" idx="10"/>
          </p:nvPr>
        </p:nvSpPr>
        <p:spPr>
          <a:xfrm>
            <a:off x="1787236" y="2286483"/>
            <a:ext cx="2819400" cy="3740244"/>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20" name="Picture Placeholder 19">
            <a:extLst>
              <a:ext uri="{FF2B5EF4-FFF2-40B4-BE49-F238E27FC236}">
                <a16:creationId xmlns:a16="http://schemas.microsoft.com/office/drawing/2014/main" id="{57F5D8B1-F8EB-4082-A95B-76918C893A8A}"/>
              </a:ext>
            </a:extLst>
          </p:cNvPr>
          <p:cNvSpPr>
            <a:spLocks noGrp="1"/>
          </p:cNvSpPr>
          <p:nvPr>
            <p:ph type="pic" sz="quarter" idx="12"/>
          </p:nvPr>
        </p:nvSpPr>
        <p:spPr>
          <a:xfrm>
            <a:off x="7599217" y="2265459"/>
            <a:ext cx="2819400" cy="3740244"/>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17" name="Picture Placeholder 16">
            <a:extLst>
              <a:ext uri="{FF2B5EF4-FFF2-40B4-BE49-F238E27FC236}">
                <a16:creationId xmlns:a16="http://schemas.microsoft.com/office/drawing/2014/main" id="{8212FDBB-56BC-4314-86A2-0B791BC9B679}"/>
              </a:ext>
            </a:extLst>
          </p:cNvPr>
          <p:cNvSpPr>
            <a:spLocks noGrp="1"/>
          </p:cNvSpPr>
          <p:nvPr>
            <p:ph type="pic" sz="quarter" idx="11"/>
          </p:nvPr>
        </p:nvSpPr>
        <p:spPr>
          <a:xfrm>
            <a:off x="3221183" y="1828802"/>
            <a:ext cx="5749636" cy="4640239"/>
          </a:xfrm>
          <a:custGeom>
            <a:avLst/>
            <a:gdLst>
              <a:gd name="connsiteX0" fmla="*/ 0 w 5749636"/>
              <a:gd name="connsiteY0" fmla="*/ 0 h 4281055"/>
              <a:gd name="connsiteX1" fmla="*/ 5749636 w 5749636"/>
              <a:gd name="connsiteY1" fmla="*/ 0 h 4281055"/>
              <a:gd name="connsiteX2" fmla="*/ 5749636 w 5749636"/>
              <a:gd name="connsiteY2" fmla="*/ 4281055 h 4281055"/>
              <a:gd name="connsiteX3" fmla="*/ 0 w 5749636"/>
              <a:gd name="connsiteY3" fmla="*/ 4281055 h 4281055"/>
            </a:gdLst>
            <a:ahLst/>
            <a:cxnLst>
              <a:cxn ang="0">
                <a:pos x="connsiteX0" y="connsiteY0"/>
              </a:cxn>
              <a:cxn ang="0">
                <a:pos x="connsiteX1" y="connsiteY1"/>
              </a:cxn>
              <a:cxn ang="0">
                <a:pos x="connsiteX2" y="connsiteY2"/>
              </a:cxn>
              <a:cxn ang="0">
                <a:pos x="connsiteX3" y="connsiteY3"/>
              </a:cxn>
            </a:cxnLst>
            <a:rect l="l" t="t" r="r" b="b"/>
            <a:pathLst>
              <a:path w="5749636" h="4281055">
                <a:moveTo>
                  <a:pt x="0" y="0"/>
                </a:moveTo>
                <a:lnTo>
                  <a:pt x="5749636" y="0"/>
                </a:lnTo>
                <a:lnTo>
                  <a:pt x="5749636" y="4281055"/>
                </a:lnTo>
                <a:lnTo>
                  <a:pt x="0" y="4281055"/>
                </a:lnTo>
                <a:close/>
              </a:path>
            </a:pathLst>
          </a:custGeom>
        </p:spPr>
        <p:txBody>
          <a:bodyPr wrap="square">
            <a:noAutofit/>
          </a:bodyPr>
          <a:lstStyle/>
          <a:p>
            <a:endParaRPr lang="en-ID"/>
          </a:p>
        </p:txBody>
      </p:sp>
    </p:spTree>
    <p:extLst>
      <p:ext uri="{BB962C8B-B14F-4D97-AF65-F5344CB8AC3E}">
        <p14:creationId xmlns:p14="http://schemas.microsoft.com/office/powerpoint/2010/main" val="5456937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26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0" y="3221"/>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7" name="Picture Placeholder 6"/>
          <p:cNvSpPr>
            <a:spLocks noGrp="1"/>
          </p:cNvSpPr>
          <p:nvPr>
            <p:ph type="pic" sz="quarter" idx="10"/>
          </p:nvPr>
        </p:nvSpPr>
        <p:spPr>
          <a:xfrm>
            <a:off x="1043780" y="1678676"/>
            <a:ext cx="2488349" cy="2189261"/>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4065456" y="1678676"/>
            <a:ext cx="2488349" cy="2189261"/>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Tree>
    <p:extLst>
      <p:ext uri="{BB962C8B-B14F-4D97-AF65-F5344CB8AC3E}">
        <p14:creationId xmlns:p14="http://schemas.microsoft.com/office/powerpoint/2010/main" val="30109249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59555278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27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Tree>
    <p:extLst>
      <p:ext uri="{BB962C8B-B14F-4D97-AF65-F5344CB8AC3E}">
        <p14:creationId xmlns:p14="http://schemas.microsoft.com/office/powerpoint/2010/main" val="116591399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2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639BCCC-08C9-41E4-90EE-8C2BB7709CD8}"/>
              </a:ext>
            </a:extLst>
          </p:cNvPr>
          <p:cNvSpPr>
            <a:spLocks noGrp="1"/>
          </p:cNvSpPr>
          <p:nvPr>
            <p:ph type="pic" sz="quarter" idx="10"/>
          </p:nvPr>
        </p:nvSpPr>
        <p:spPr>
          <a:xfrm>
            <a:off x="5375565" y="1"/>
            <a:ext cx="6816436" cy="4835236"/>
          </a:xfrm>
          <a:custGeom>
            <a:avLst/>
            <a:gdLst>
              <a:gd name="connsiteX0" fmla="*/ 0 w 6816436"/>
              <a:gd name="connsiteY0" fmla="*/ 0 h 4835236"/>
              <a:gd name="connsiteX1" fmla="*/ 6816436 w 6816436"/>
              <a:gd name="connsiteY1" fmla="*/ 0 h 4835236"/>
              <a:gd name="connsiteX2" fmla="*/ 6816436 w 6816436"/>
              <a:gd name="connsiteY2" fmla="*/ 4835236 h 4835236"/>
              <a:gd name="connsiteX3" fmla="*/ 0 w 6816436"/>
              <a:gd name="connsiteY3" fmla="*/ 4835236 h 4835236"/>
            </a:gdLst>
            <a:ahLst/>
            <a:cxnLst>
              <a:cxn ang="0">
                <a:pos x="connsiteX0" y="connsiteY0"/>
              </a:cxn>
              <a:cxn ang="0">
                <a:pos x="connsiteX1" y="connsiteY1"/>
              </a:cxn>
              <a:cxn ang="0">
                <a:pos x="connsiteX2" y="connsiteY2"/>
              </a:cxn>
              <a:cxn ang="0">
                <a:pos x="connsiteX3" y="connsiteY3"/>
              </a:cxn>
            </a:cxnLst>
            <a:rect l="l" t="t" r="r" b="b"/>
            <a:pathLst>
              <a:path w="6816436" h="4835236">
                <a:moveTo>
                  <a:pt x="0" y="0"/>
                </a:moveTo>
                <a:lnTo>
                  <a:pt x="6816436" y="0"/>
                </a:lnTo>
                <a:lnTo>
                  <a:pt x="6816436" y="4835236"/>
                </a:lnTo>
                <a:lnTo>
                  <a:pt x="0" y="4835236"/>
                </a:lnTo>
                <a:close/>
              </a:path>
            </a:pathLst>
          </a:custGeom>
        </p:spPr>
        <p:txBody>
          <a:bodyPr wrap="square">
            <a:noAutofit/>
          </a:bodyPr>
          <a:lstStyle/>
          <a:p>
            <a:endParaRPr lang="en-ID"/>
          </a:p>
        </p:txBody>
      </p:sp>
    </p:spTree>
    <p:extLst>
      <p:ext uri="{BB962C8B-B14F-4D97-AF65-F5344CB8AC3E}">
        <p14:creationId xmlns:p14="http://schemas.microsoft.com/office/powerpoint/2010/main" val="3247935889"/>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744578D-3151-4062-8021-62D3025A11A9}"/>
              </a:ext>
            </a:extLst>
          </p:cNvPr>
          <p:cNvSpPr>
            <a:spLocks noGrp="1"/>
          </p:cNvSpPr>
          <p:nvPr>
            <p:ph type="pic" sz="quarter" idx="10"/>
          </p:nvPr>
        </p:nvSpPr>
        <p:spPr>
          <a:xfrm>
            <a:off x="0" y="0"/>
            <a:ext cx="12192000" cy="6858000"/>
          </a:xfrm>
        </p:spPr>
        <p:txBody>
          <a:bodyPr/>
          <a:lstStyle/>
          <a:p>
            <a:endParaRPr lang="en-ID"/>
          </a:p>
        </p:txBody>
      </p:sp>
    </p:spTree>
    <p:extLst>
      <p:ext uri="{BB962C8B-B14F-4D97-AF65-F5344CB8AC3E}">
        <p14:creationId xmlns:p14="http://schemas.microsoft.com/office/powerpoint/2010/main" val="6075684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12192000" cy="68580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9EE469B-90B3-4895-9414-C55D686CC919}"/>
              </a:ext>
            </a:extLst>
          </p:cNvPr>
          <p:cNvSpPr>
            <a:spLocks noGrp="1"/>
          </p:cNvSpPr>
          <p:nvPr>
            <p:ph type="pic" sz="quarter" idx="11"/>
          </p:nvPr>
        </p:nvSpPr>
        <p:spPr>
          <a:xfrm>
            <a:off x="2008910" y="1773384"/>
            <a:ext cx="1935455" cy="3491345"/>
          </a:xfrm>
          <a:custGeom>
            <a:avLst/>
            <a:gdLst>
              <a:gd name="connsiteX0" fmla="*/ 0 w 1935454"/>
              <a:gd name="connsiteY0" fmla="*/ 0 h 3491345"/>
              <a:gd name="connsiteX1" fmla="*/ 1935454 w 1935454"/>
              <a:gd name="connsiteY1" fmla="*/ 0 h 3491345"/>
              <a:gd name="connsiteX2" fmla="*/ 1935454 w 1935454"/>
              <a:gd name="connsiteY2" fmla="*/ 3491345 h 3491345"/>
              <a:gd name="connsiteX3" fmla="*/ 0 w 1935454"/>
              <a:gd name="connsiteY3" fmla="*/ 3491345 h 3491345"/>
            </a:gdLst>
            <a:ahLst/>
            <a:cxnLst>
              <a:cxn ang="0">
                <a:pos x="connsiteX0" y="connsiteY0"/>
              </a:cxn>
              <a:cxn ang="0">
                <a:pos x="connsiteX1" y="connsiteY1"/>
              </a:cxn>
              <a:cxn ang="0">
                <a:pos x="connsiteX2" y="connsiteY2"/>
              </a:cxn>
              <a:cxn ang="0">
                <a:pos x="connsiteX3" y="connsiteY3"/>
              </a:cxn>
            </a:cxnLst>
            <a:rect l="l" t="t" r="r" b="b"/>
            <a:pathLst>
              <a:path w="1935454" h="3491345">
                <a:moveTo>
                  <a:pt x="0" y="0"/>
                </a:moveTo>
                <a:lnTo>
                  <a:pt x="1935454" y="0"/>
                </a:lnTo>
                <a:lnTo>
                  <a:pt x="1935454" y="3491345"/>
                </a:lnTo>
                <a:lnTo>
                  <a:pt x="0" y="3491345"/>
                </a:lnTo>
                <a:close/>
              </a:path>
            </a:pathLst>
          </a:custGeom>
        </p:spPr>
        <p:txBody>
          <a:bodyPr wrap="square">
            <a:noAutofit/>
          </a:bodyPr>
          <a:lstStyle/>
          <a:p>
            <a:endParaRPr lang="en-ID"/>
          </a:p>
        </p:txBody>
      </p:sp>
    </p:spTree>
    <p:extLst>
      <p:ext uri="{BB962C8B-B14F-4D97-AF65-F5344CB8AC3E}">
        <p14:creationId xmlns:p14="http://schemas.microsoft.com/office/powerpoint/2010/main" val="348705907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CDB387-8D2B-4F8C-9C65-6AF201781744}"/>
              </a:ext>
            </a:extLst>
          </p:cNvPr>
          <p:cNvSpPr/>
          <p:nvPr userDrawn="1"/>
        </p:nvSpPr>
        <p:spPr>
          <a:xfrm>
            <a:off x="7889824" y="13706"/>
            <a:ext cx="4302176"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2" name="Rectangle 1">
            <a:extLst>
              <a:ext uri="{FF2B5EF4-FFF2-40B4-BE49-F238E27FC236}">
                <a16:creationId xmlns:a16="http://schemas.microsoft.com/office/drawing/2014/main" id="{2BC3D609-013E-4118-961A-D636135D6118}"/>
              </a:ext>
            </a:extLst>
          </p:cNvPr>
          <p:cNvSpPr/>
          <p:nvPr userDrawn="1"/>
        </p:nvSpPr>
        <p:spPr>
          <a:xfrm>
            <a:off x="6966305" y="1164121"/>
            <a:ext cx="3766783" cy="4757587"/>
          </a:xfrm>
          <a:prstGeom prst="rect">
            <a:avLst/>
          </a:prstGeom>
          <a:solidFill>
            <a:schemeClr val="bg1"/>
          </a:solidFill>
          <a:ln>
            <a:noFill/>
          </a:ln>
          <a:effectLst>
            <a:outerShdw blurRad="4699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5" name="Picture Placeholder 4"/>
          <p:cNvSpPr>
            <a:spLocks noGrp="1"/>
          </p:cNvSpPr>
          <p:nvPr>
            <p:ph type="pic" sz="quarter" idx="10"/>
          </p:nvPr>
        </p:nvSpPr>
        <p:spPr>
          <a:xfrm>
            <a:off x="7075486" y="1270505"/>
            <a:ext cx="3548419" cy="4517409"/>
          </a:xfrm>
          <a:prstGeom prst="rect">
            <a:avLst/>
          </a:prstGeom>
        </p:spPr>
        <p:txBody>
          <a:bodyPr wrap="square">
            <a:noAutofit/>
          </a:bodyPr>
          <a:lstStyle/>
          <a:p>
            <a:endParaRPr lang="en-US"/>
          </a:p>
        </p:txBody>
      </p:sp>
    </p:spTree>
    <p:extLst>
      <p:ext uri="{BB962C8B-B14F-4D97-AF65-F5344CB8AC3E}">
        <p14:creationId xmlns:p14="http://schemas.microsoft.com/office/powerpoint/2010/main" val="40836562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3_Custom Layout">
    <p:spTree>
      <p:nvGrpSpPr>
        <p:cNvPr id="1" name=""/>
        <p:cNvGrpSpPr/>
        <p:nvPr/>
      </p:nvGrpSpPr>
      <p:grpSpPr>
        <a:xfrm>
          <a:off x="0" y="0"/>
          <a:ext cx="0" cy="0"/>
          <a:chOff x="0" y="0"/>
          <a:chExt cx="0" cy="0"/>
        </a:xfrm>
      </p:grpSpPr>
      <p:sp>
        <p:nvSpPr>
          <p:cNvPr id="2" name="Rectangle 1"/>
          <p:cNvSpPr/>
          <p:nvPr userDrawn="1"/>
        </p:nvSpPr>
        <p:spPr>
          <a:xfrm>
            <a:off x="0" y="0"/>
            <a:ext cx="121920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8" name="Picture Placeholder 7">
            <a:extLst>
              <a:ext uri="{FF2B5EF4-FFF2-40B4-BE49-F238E27FC236}">
                <a16:creationId xmlns:a16="http://schemas.microsoft.com/office/drawing/2014/main" id="{0C6C07A6-9F6B-43A7-81FC-B87CEFCBB470}"/>
              </a:ext>
            </a:extLst>
          </p:cNvPr>
          <p:cNvSpPr>
            <a:spLocks noGrp="1"/>
          </p:cNvSpPr>
          <p:nvPr>
            <p:ph type="pic" sz="quarter" idx="10"/>
          </p:nvPr>
        </p:nvSpPr>
        <p:spPr>
          <a:xfrm>
            <a:off x="2" y="1267691"/>
            <a:ext cx="2757055" cy="4322619"/>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2757055" h="4322618">
                <a:moveTo>
                  <a:pt x="0" y="0"/>
                </a:moveTo>
                <a:lnTo>
                  <a:pt x="2757055" y="0"/>
                </a:lnTo>
                <a:lnTo>
                  <a:pt x="1735640" y="4322618"/>
                </a:lnTo>
                <a:lnTo>
                  <a:pt x="0" y="4322618"/>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B278256D-F3EB-4744-81F3-C324DF168C21}"/>
              </a:ext>
            </a:extLst>
          </p:cNvPr>
          <p:cNvSpPr>
            <a:spLocks noGrp="1"/>
          </p:cNvSpPr>
          <p:nvPr>
            <p:ph type="pic" sz="quarter" idx="11"/>
          </p:nvPr>
        </p:nvSpPr>
        <p:spPr>
          <a:xfrm>
            <a:off x="1828800" y="1267691"/>
            <a:ext cx="4211781" cy="4322619"/>
          </a:xfrm>
          <a:custGeom>
            <a:avLst/>
            <a:gdLst>
              <a:gd name="connsiteX0" fmla="*/ 1052945 w 4211781"/>
              <a:gd name="connsiteY0" fmla="*/ 0 h 4322618"/>
              <a:gd name="connsiteX1" fmla="*/ 4211781 w 4211781"/>
              <a:gd name="connsiteY1" fmla="*/ 0 h 4322618"/>
              <a:gd name="connsiteX2" fmla="*/ 3158836 w 4211781"/>
              <a:gd name="connsiteY2" fmla="*/ 4322618 h 4322618"/>
              <a:gd name="connsiteX3" fmla="*/ 0 w 4211781"/>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4211781" h="4322618">
                <a:moveTo>
                  <a:pt x="1052945" y="0"/>
                </a:moveTo>
                <a:lnTo>
                  <a:pt x="4211781" y="0"/>
                </a:lnTo>
                <a:lnTo>
                  <a:pt x="3158836" y="4322618"/>
                </a:lnTo>
                <a:lnTo>
                  <a:pt x="0" y="4322618"/>
                </a:lnTo>
                <a:close/>
              </a:path>
            </a:pathLst>
          </a:custGeom>
        </p:spPr>
        <p:txBody>
          <a:bodyPr wrap="square">
            <a:noAutofit/>
          </a:bodyPr>
          <a:lstStyle/>
          <a:p>
            <a:endParaRPr lang="en-ID"/>
          </a:p>
        </p:txBody>
      </p:sp>
    </p:spTree>
    <p:extLst>
      <p:ext uri="{BB962C8B-B14F-4D97-AF65-F5344CB8AC3E}">
        <p14:creationId xmlns:p14="http://schemas.microsoft.com/office/powerpoint/2010/main" val="1519073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4BDD079-D9B6-4181-BC17-E4F4A2F20297}"/>
              </a:ext>
            </a:extLst>
          </p:cNvPr>
          <p:cNvSpPr>
            <a:spLocks noGrp="1"/>
          </p:cNvSpPr>
          <p:nvPr>
            <p:ph type="pic" sz="quarter" idx="10"/>
          </p:nvPr>
        </p:nvSpPr>
        <p:spPr>
          <a:xfrm>
            <a:off x="2597125" y="0"/>
            <a:ext cx="9594876" cy="6858000"/>
          </a:xfrm>
          <a:custGeom>
            <a:avLst/>
            <a:gdLst>
              <a:gd name="connsiteX0" fmla="*/ 1714500 w 9594876"/>
              <a:gd name="connsiteY0" fmla="*/ 0 h 6858000"/>
              <a:gd name="connsiteX1" fmla="*/ 9594876 w 9594876"/>
              <a:gd name="connsiteY1" fmla="*/ 0 h 6858000"/>
              <a:gd name="connsiteX2" fmla="*/ 9594876 w 9594876"/>
              <a:gd name="connsiteY2" fmla="*/ 6751096 h 6858000"/>
              <a:gd name="connsiteX3" fmla="*/ 9568150 w 9594876"/>
              <a:gd name="connsiteY3" fmla="*/ 6858000 h 6858000"/>
              <a:gd name="connsiteX4" fmla="*/ 0 w 959487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94876" h="6858000">
                <a:moveTo>
                  <a:pt x="1714500" y="0"/>
                </a:moveTo>
                <a:lnTo>
                  <a:pt x="9594876" y="0"/>
                </a:lnTo>
                <a:lnTo>
                  <a:pt x="9594876" y="6751096"/>
                </a:lnTo>
                <a:lnTo>
                  <a:pt x="956815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252532743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1327759"/>
            <a:ext cx="9580729" cy="5530242"/>
          </a:xfrm>
          <a:prstGeom prst="rect">
            <a:avLst/>
          </a:prstGeom>
        </p:spPr>
        <p:txBody>
          <a:bodyPr wrap="square">
            <a:noAutofit/>
          </a:bodyPr>
          <a:lstStyle/>
          <a:p>
            <a:endParaRPr lang="en-US"/>
          </a:p>
        </p:txBody>
      </p:sp>
    </p:spTree>
    <p:extLst>
      <p:ext uri="{BB962C8B-B14F-4D97-AF65-F5344CB8AC3E}">
        <p14:creationId xmlns:p14="http://schemas.microsoft.com/office/powerpoint/2010/main" val="34132721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5428128" y="1973162"/>
            <a:ext cx="6763872" cy="3939123"/>
          </a:xfrm>
          <a:custGeom>
            <a:avLst/>
            <a:gdLst>
              <a:gd name="connsiteX0" fmla="*/ 4338490 w 6763872"/>
              <a:gd name="connsiteY0" fmla="*/ 0 h 4884838"/>
              <a:gd name="connsiteX1" fmla="*/ 6763872 w 6763872"/>
              <a:gd name="connsiteY1" fmla="*/ 0 h 4884838"/>
              <a:gd name="connsiteX2" fmla="*/ 6763872 w 6763872"/>
              <a:gd name="connsiteY2" fmla="*/ 4884838 h 4884838"/>
              <a:gd name="connsiteX3" fmla="*/ 4338490 w 6763872"/>
              <a:gd name="connsiteY3" fmla="*/ 4884838 h 4884838"/>
              <a:gd name="connsiteX4" fmla="*/ 0 w 6763872"/>
              <a:gd name="connsiteY4" fmla="*/ 0 h 4884838"/>
              <a:gd name="connsiteX5" fmla="*/ 4229686 w 6763872"/>
              <a:gd name="connsiteY5" fmla="*/ 0 h 4884838"/>
              <a:gd name="connsiteX6" fmla="*/ 4229686 w 6763872"/>
              <a:gd name="connsiteY6" fmla="*/ 4884838 h 4884838"/>
              <a:gd name="connsiteX7" fmla="*/ 0 w 6763872"/>
              <a:gd name="connsiteY7" fmla="*/ 4884838 h 488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3872" h="4884838">
                <a:moveTo>
                  <a:pt x="4338490" y="0"/>
                </a:moveTo>
                <a:lnTo>
                  <a:pt x="6763872" y="0"/>
                </a:lnTo>
                <a:lnTo>
                  <a:pt x="6763872" y="4884838"/>
                </a:lnTo>
                <a:lnTo>
                  <a:pt x="4338490" y="4884838"/>
                </a:lnTo>
                <a:close/>
                <a:moveTo>
                  <a:pt x="0" y="0"/>
                </a:moveTo>
                <a:lnTo>
                  <a:pt x="4229686" y="0"/>
                </a:lnTo>
                <a:lnTo>
                  <a:pt x="4229686" y="4884838"/>
                </a:lnTo>
                <a:lnTo>
                  <a:pt x="0" y="4884838"/>
                </a:lnTo>
                <a:close/>
              </a:path>
            </a:pathLst>
          </a:custGeom>
        </p:spPr>
        <p:txBody>
          <a:bodyPr wrap="square">
            <a:noAutofit/>
          </a:bodyPr>
          <a:lstStyle/>
          <a:p>
            <a:endParaRPr lang="en-US"/>
          </a:p>
        </p:txBody>
      </p:sp>
    </p:spTree>
    <p:extLst>
      <p:ext uri="{BB962C8B-B14F-4D97-AF65-F5344CB8AC3E}">
        <p14:creationId xmlns:p14="http://schemas.microsoft.com/office/powerpoint/2010/main" val="75726732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838200" y="1825625"/>
            <a:ext cx="10515600" cy="4351339"/>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latin typeface="Nirmala UI" panose="020B0502040204020203" pitchFamily="34" charset="0"/>
              </a:defRPr>
            </a:lvl1pPr>
          </a:lstStyle>
          <a:p>
            <a:fld id="{11244763-47FB-473A-A9C4-ADBCCA3F291E}" type="datetimeFigureOut">
              <a:rPr lang="en-US" smtClean="0"/>
              <a:pPr/>
              <a:t>1/7/2022</a:t>
            </a:fld>
            <a:endParaRPr lang="en-US" dirty="0"/>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latin typeface="Nirmala UI" panose="020B0502040204020203" pitchFamily="34" charset="0"/>
              </a:defRPr>
            </a:lvl1pPr>
          </a:lstStyle>
          <a:p>
            <a:endParaRPr lang="en-US" dirty="0"/>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latin typeface="Nirmala UI" panose="020B0502040204020203" pitchFamily="34" charset="0"/>
              </a:defRPr>
            </a:lvl1p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345714148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61" r:id="rId4"/>
    <p:sldLayoutId id="2147483662" r:id="rId5"/>
    <p:sldLayoutId id="2147483663" r:id="rId6"/>
    <p:sldLayoutId id="2147483664" r:id="rId7"/>
    <p:sldLayoutId id="2147483665" r:id="rId8"/>
    <p:sldLayoutId id="2147483666" r:id="rId9"/>
    <p:sldLayoutId id="2147483667" r:id="rId10"/>
    <p:sldLayoutId id="2147483668" r:id="rId11"/>
    <p:sldLayoutId id="2147483669" r:id="rId12"/>
    <p:sldLayoutId id="2147483670" r:id="rId13"/>
    <p:sldLayoutId id="2147483671" r:id="rId14"/>
    <p:sldLayoutId id="2147483672" r:id="rId15"/>
    <p:sldLayoutId id="2147483673" r:id="rId16"/>
    <p:sldLayoutId id="2147483674" r:id="rId17"/>
    <p:sldLayoutId id="2147483675" r:id="rId18"/>
    <p:sldLayoutId id="2147483676" r:id="rId19"/>
    <p:sldLayoutId id="2147483677" r:id="rId20"/>
    <p:sldLayoutId id="2147483678" r:id="rId21"/>
    <p:sldLayoutId id="2147483679" r:id="rId22"/>
    <p:sldLayoutId id="2147483680" r:id="rId23"/>
    <p:sldLayoutId id="2147483681" r:id="rId24"/>
    <p:sldLayoutId id="2147483682" r:id="rId25"/>
    <p:sldLayoutId id="2147483683" r:id="rId26"/>
    <p:sldLayoutId id="2147483684" r:id="rId27"/>
    <p:sldLayoutId id="2147483685" r:id="rId28"/>
    <p:sldLayoutId id="2147483686" r:id="rId29"/>
    <p:sldLayoutId id="2147483687" r:id="rId30"/>
    <p:sldLayoutId id="2147483688" r:id="rId31"/>
    <p:sldLayoutId id="2147483689" r:id="rId32"/>
  </p:sldLayoutIdLst>
  <p:txStyles>
    <p:titleStyle>
      <a:lvl1pPr algn="l" defTabSz="914377" rtl="0" eaLnBrk="1" latinLnBrk="0" hangingPunct="1">
        <a:lnSpc>
          <a:spcPct val="90000"/>
        </a:lnSpc>
        <a:spcBef>
          <a:spcPct val="0"/>
        </a:spcBef>
        <a:buNone/>
        <a:defRPr sz="4400" kern="1200">
          <a:solidFill>
            <a:schemeClr val="tx1"/>
          </a:solidFill>
          <a:latin typeface="Open Sans Semibold" panose="020B0706030804020204"/>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Nirmala UI" panose="020B0502040204020203" pitchFamily="34" charset="0"/>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Nirmala UI" panose="020B0502040204020203" pitchFamily="34" charset="0"/>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Nirmala UI" panose="020B0502040204020203" pitchFamily="34" charset="0"/>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Nirmala UI" panose="020B0502040204020203" pitchFamily="34" charset="0"/>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Nirmala UI" panose="020B0502040204020203"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4.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28.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9.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5F9B0D49-1A15-42D4-A039-00F302080A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1" name="Rectangle 10">
            <a:extLst>
              <a:ext uri="{FF2B5EF4-FFF2-40B4-BE49-F238E27FC236}">
                <a16:creationId xmlns:a16="http://schemas.microsoft.com/office/drawing/2014/main" id="{484E4471-12ED-4FDA-88C1-A7540F6C7F8C}"/>
              </a:ext>
            </a:extLst>
          </p:cNvPr>
          <p:cNvSpPr/>
          <p:nvPr/>
        </p:nvSpPr>
        <p:spPr>
          <a:xfrm>
            <a:off x="-1155" y="0"/>
            <a:ext cx="12197041" cy="68580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0" name="Rectangle 9">
            <a:extLst>
              <a:ext uri="{FF2B5EF4-FFF2-40B4-BE49-F238E27FC236}">
                <a16:creationId xmlns:a16="http://schemas.microsoft.com/office/drawing/2014/main" id="{5EDAC1AC-5A41-4462-B4A3-75FDD21BAF5E}"/>
              </a:ext>
            </a:extLst>
          </p:cNvPr>
          <p:cNvSpPr/>
          <p:nvPr/>
        </p:nvSpPr>
        <p:spPr>
          <a:xfrm>
            <a:off x="-13855" y="2348626"/>
            <a:ext cx="4682836" cy="108037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14" name="TextBox 13">
            <a:extLst>
              <a:ext uri="{FF2B5EF4-FFF2-40B4-BE49-F238E27FC236}">
                <a16:creationId xmlns:a16="http://schemas.microsoft.com/office/drawing/2014/main" id="{0F871432-0F71-4E73-9330-AF101A72A79D}"/>
              </a:ext>
            </a:extLst>
          </p:cNvPr>
          <p:cNvSpPr txBox="1"/>
          <p:nvPr/>
        </p:nvSpPr>
        <p:spPr>
          <a:xfrm>
            <a:off x="448795" y="2542867"/>
            <a:ext cx="5579523" cy="769441"/>
          </a:xfrm>
          <a:prstGeom prst="rect">
            <a:avLst/>
          </a:prstGeom>
          <a:noFill/>
        </p:spPr>
        <p:txBody>
          <a:bodyPr wrap="square" rtlCol="0">
            <a:spAutoFit/>
          </a:bodyPr>
          <a:lstStyle/>
          <a:p>
            <a:r>
              <a:rPr lang="en-US" sz="44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MOTORCYCLE</a:t>
            </a:r>
            <a:endParaRPr lang="en-US" sz="4400"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endParaRPr>
          </a:p>
        </p:txBody>
      </p:sp>
      <p:sp>
        <p:nvSpPr>
          <p:cNvPr id="15" name="Rectangle 14">
            <a:extLst>
              <a:ext uri="{FF2B5EF4-FFF2-40B4-BE49-F238E27FC236}">
                <a16:creationId xmlns:a16="http://schemas.microsoft.com/office/drawing/2014/main" id="{6F1DF2FD-57C1-4767-B078-D5A00D165F33}"/>
              </a:ext>
            </a:extLst>
          </p:cNvPr>
          <p:cNvSpPr/>
          <p:nvPr/>
        </p:nvSpPr>
        <p:spPr>
          <a:xfrm>
            <a:off x="2140796" y="3429001"/>
            <a:ext cx="3901376" cy="1080375"/>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16" name="TextBox 15">
            <a:extLst>
              <a:ext uri="{FF2B5EF4-FFF2-40B4-BE49-F238E27FC236}">
                <a16:creationId xmlns:a16="http://schemas.microsoft.com/office/drawing/2014/main" id="{A4F50801-956F-4F49-842E-80DD94E4C4AD}"/>
              </a:ext>
            </a:extLst>
          </p:cNvPr>
          <p:cNvSpPr txBox="1"/>
          <p:nvPr/>
        </p:nvSpPr>
        <p:spPr>
          <a:xfrm>
            <a:off x="2514555" y="3623240"/>
            <a:ext cx="3238103" cy="769441"/>
          </a:xfrm>
          <a:prstGeom prst="rect">
            <a:avLst/>
          </a:prstGeom>
          <a:noFill/>
        </p:spPr>
        <p:txBody>
          <a:bodyPr wrap="square" rtlCol="0">
            <a:spAutoFit/>
          </a:bodyPr>
          <a:lstStyle/>
          <a:p>
            <a:pPr algn="ctr"/>
            <a:r>
              <a:rPr lang="en-US" sz="4400" b="1" spc="600" dirty="0">
                <a:solidFill>
                  <a:schemeClr val="bg1"/>
                </a:solidFill>
                <a:latin typeface="Open Sans Semibold" panose="020B0706030804020204"/>
                <a:ea typeface="Roboto Slab" pitchFamily="2" charset="0"/>
                <a:cs typeface="Open Sans ExtraBold" panose="020B0906030804020204" pitchFamily="34" charset="0"/>
              </a:rPr>
              <a:t>CUSTOM</a:t>
            </a:r>
          </a:p>
        </p:txBody>
      </p:sp>
      <p:sp>
        <p:nvSpPr>
          <p:cNvPr id="20" name="Rectangle 19">
            <a:extLst>
              <a:ext uri="{FF2B5EF4-FFF2-40B4-BE49-F238E27FC236}">
                <a16:creationId xmlns:a16="http://schemas.microsoft.com/office/drawing/2014/main" id="{C4AC1BC2-1421-405F-BF06-5101B46A6004}"/>
              </a:ext>
            </a:extLst>
          </p:cNvPr>
          <p:cNvSpPr/>
          <p:nvPr/>
        </p:nvSpPr>
        <p:spPr>
          <a:xfrm>
            <a:off x="8404713" y="426897"/>
            <a:ext cx="3352800" cy="600164"/>
          </a:xfrm>
          <a:prstGeom prst="rect">
            <a:avLst/>
          </a:prstGeom>
        </p:spPr>
        <p:txBody>
          <a:bodyPr wrap="square">
            <a:spAutoFit/>
          </a:bodyPr>
          <a:lstStyle/>
          <a:p>
            <a:pPr algn="r">
              <a:lnSpc>
                <a:spcPct val="150000"/>
              </a:lnSpc>
            </a:pPr>
            <a:r>
              <a:rPr lang="en-US" sz="1100" dirty="0">
                <a:solidFill>
                  <a:schemeClr val="accent4"/>
                </a:solidFill>
                <a:latin typeface="Nirmala UI" panose="020B0502040204020203" pitchFamily="34" charset="0"/>
              </a:rPr>
              <a:t>Professional template </a:t>
            </a:r>
          </a:p>
          <a:p>
            <a:pPr algn="r">
              <a:lnSpc>
                <a:spcPct val="150000"/>
              </a:lnSpc>
            </a:pPr>
            <a:r>
              <a:rPr lang="en-US" sz="1100" dirty="0">
                <a:solidFill>
                  <a:schemeClr val="accent4"/>
                </a:solidFill>
                <a:latin typeface="Nirmala UI" panose="020B0502040204020203" pitchFamily="34" charset="0"/>
              </a:rPr>
              <a:t>presentation 2022</a:t>
            </a:r>
            <a:endParaRPr lang="en-US" sz="1100" dirty="0">
              <a:solidFill>
                <a:schemeClr val="accent4"/>
              </a:solidFill>
              <a:latin typeface="DauphinPlain"/>
            </a:endParaRPr>
          </a:p>
        </p:txBody>
      </p:sp>
      <p:sp>
        <p:nvSpPr>
          <p:cNvPr id="21" name="Rectangle 20">
            <a:extLst>
              <a:ext uri="{FF2B5EF4-FFF2-40B4-BE49-F238E27FC236}">
                <a16:creationId xmlns:a16="http://schemas.microsoft.com/office/drawing/2014/main" id="{B645D873-EFF2-490F-86EC-3148B29397CB}"/>
              </a:ext>
            </a:extLst>
          </p:cNvPr>
          <p:cNvSpPr/>
          <p:nvPr/>
        </p:nvSpPr>
        <p:spPr>
          <a:xfrm>
            <a:off x="111379" y="6047754"/>
            <a:ext cx="1200280" cy="293350"/>
          </a:xfrm>
          <a:prstGeom prst="rect">
            <a:avLst/>
          </a:prstGeom>
        </p:spPr>
        <p:txBody>
          <a:bodyPr wrap="square">
            <a:spAutoFit/>
          </a:bodyPr>
          <a:lstStyle/>
          <a:p>
            <a:pPr algn="ctr">
              <a:lnSpc>
                <a:spcPct val="120000"/>
              </a:lnSpc>
            </a:pPr>
            <a:r>
              <a:rPr lang="en-US" sz="1200"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Start   </a:t>
            </a:r>
            <a:r>
              <a:rPr lang="en-US" sz="1200" dirty="0">
                <a:solidFill>
                  <a:schemeClr val="bg1"/>
                </a:solidFill>
                <a:latin typeface="Nirmala UI" panose="020B0502040204020203" pitchFamily="34" charset="0"/>
                <a:ea typeface="Nirmala UI" panose="020B0502040204020203" pitchFamily="34" charset="0"/>
                <a:cs typeface="Nirmala UI" panose="020B0502040204020203" pitchFamily="34" charset="0"/>
              </a:rPr>
              <a:t>&gt;</a:t>
            </a:r>
          </a:p>
        </p:txBody>
      </p:sp>
      <p:sp>
        <p:nvSpPr>
          <p:cNvPr id="22" name="TextBox 21">
            <a:extLst>
              <a:ext uri="{FF2B5EF4-FFF2-40B4-BE49-F238E27FC236}">
                <a16:creationId xmlns:a16="http://schemas.microsoft.com/office/drawing/2014/main" id="{42D006BB-0125-4AE2-BF88-D714F5FFBC66}"/>
              </a:ext>
            </a:extLst>
          </p:cNvPr>
          <p:cNvSpPr txBox="1"/>
          <p:nvPr/>
        </p:nvSpPr>
        <p:spPr>
          <a:xfrm>
            <a:off x="0" y="4615923"/>
            <a:ext cx="6621189" cy="1446550"/>
          </a:xfrm>
          <a:prstGeom prst="rect">
            <a:avLst/>
          </a:prstGeom>
          <a:noFill/>
        </p:spPr>
        <p:txBody>
          <a:bodyPr wrap="square" rtlCol="0">
            <a:spAutoFit/>
          </a:bodyPr>
          <a:lstStyle/>
          <a:p>
            <a:pPr algn="ctr"/>
            <a:r>
              <a:rPr lang="en-US" sz="8800" b="1"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6318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animEffect transition="in" filter="wipe(up)">
                                      <p:cBhvr>
                                        <p:cTn id="11"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EE8F0BE2-343A-4273-9A2B-B5CF9ADD83F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525" b="9525"/>
          <a:stretch>
            <a:fillRect/>
          </a:stretch>
        </p:blipFill>
        <p:spPr/>
      </p:pic>
      <p:sp>
        <p:nvSpPr>
          <p:cNvPr id="30" name="Rectangle 29">
            <a:extLst>
              <a:ext uri="{FF2B5EF4-FFF2-40B4-BE49-F238E27FC236}">
                <a16:creationId xmlns:a16="http://schemas.microsoft.com/office/drawing/2014/main" id="{484E4471-12ED-4FDA-88C1-A7540F6C7F8C}"/>
              </a:ext>
            </a:extLst>
          </p:cNvPr>
          <p:cNvSpPr/>
          <p:nvPr/>
        </p:nvSpPr>
        <p:spPr>
          <a:xfrm>
            <a:off x="-5041" y="0"/>
            <a:ext cx="12197041" cy="5551494"/>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21" name="Round Diagonal Corner Rectangle 18">
            <a:extLst>
              <a:ext uri="{FF2B5EF4-FFF2-40B4-BE49-F238E27FC236}">
                <a16:creationId xmlns:a16="http://schemas.microsoft.com/office/drawing/2014/main" id="{A96B81AA-A96B-412D-86F4-ADF79470E24A}"/>
              </a:ext>
            </a:extLst>
          </p:cNvPr>
          <p:cNvSpPr/>
          <p:nvPr/>
        </p:nvSpPr>
        <p:spPr>
          <a:xfrm>
            <a:off x="1484265" y="4922785"/>
            <a:ext cx="9223473" cy="986179"/>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2" name="Round Diagonal Corner Rectangle 18">
            <a:extLst>
              <a:ext uri="{FF2B5EF4-FFF2-40B4-BE49-F238E27FC236}">
                <a16:creationId xmlns:a16="http://schemas.microsoft.com/office/drawing/2014/main" id="{551DE675-2A12-4645-8D3B-65C96ABDFB77}"/>
              </a:ext>
            </a:extLst>
          </p:cNvPr>
          <p:cNvSpPr/>
          <p:nvPr/>
        </p:nvSpPr>
        <p:spPr>
          <a:xfrm>
            <a:off x="1886050" y="5135521"/>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3" name="Round Diagonal Corner Rectangle 18">
            <a:extLst>
              <a:ext uri="{FF2B5EF4-FFF2-40B4-BE49-F238E27FC236}">
                <a16:creationId xmlns:a16="http://schemas.microsoft.com/office/drawing/2014/main" id="{9788BF52-AF78-4A65-82CE-DE04A52B1DDD}"/>
              </a:ext>
            </a:extLst>
          </p:cNvPr>
          <p:cNvSpPr/>
          <p:nvPr/>
        </p:nvSpPr>
        <p:spPr>
          <a:xfrm>
            <a:off x="5612924" y="5135521"/>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4" name="TextBox 23">
            <a:extLst>
              <a:ext uri="{FF2B5EF4-FFF2-40B4-BE49-F238E27FC236}">
                <a16:creationId xmlns:a16="http://schemas.microsoft.com/office/drawing/2014/main" id="{611543B0-D7DA-4350-B2FA-6EFC3A69E9EE}"/>
              </a:ext>
            </a:extLst>
          </p:cNvPr>
          <p:cNvSpPr txBox="1"/>
          <p:nvPr/>
        </p:nvSpPr>
        <p:spPr>
          <a:xfrm>
            <a:off x="9472438" y="5078090"/>
            <a:ext cx="1009332" cy="523220"/>
          </a:xfrm>
          <a:prstGeom prst="rect">
            <a:avLst/>
          </a:prstGeom>
          <a:noFill/>
        </p:spPr>
        <p:txBody>
          <a:bodyPr wrap="square" rtlCol="0">
            <a:spAutoFit/>
          </a:bodyPr>
          <a:lstStyle/>
          <a:p>
            <a:r>
              <a:rPr lang="en-US" sz="2800" b="1" dirty="0">
                <a:solidFill>
                  <a:schemeClr val="bg1"/>
                </a:solidFill>
                <a:latin typeface="Playfair Display" pitchFamily="2" charset="0"/>
                <a:ea typeface="Nirmala UI" panose="020B0502040204020203" pitchFamily="34" charset="0"/>
                <a:cs typeface="Nirmala UI" panose="020B0502040204020203" pitchFamily="34" charset="0"/>
              </a:rPr>
              <a:t>2022</a:t>
            </a:r>
            <a:endParaRPr lang="id-ID" sz="3200" b="1" dirty="0">
              <a:solidFill>
                <a:schemeClr val="bg1"/>
              </a:solidFill>
              <a:latin typeface="Playfair Display" pitchFamily="2" charset="0"/>
              <a:ea typeface="Nirmala UI" panose="020B0502040204020203" pitchFamily="34" charset="0"/>
              <a:cs typeface="Nirmala UI" panose="020B0502040204020203" pitchFamily="34" charset="0"/>
            </a:endParaRPr>
          </a:p>
        </p:txBody>
      </p:sp>
      <p:sp>
        <p:nvSpPr>
          <p:cNvPr id="25" name="Rectangle 24">
            <a:extLst>
              <a:ext uri="{FF2B5EF4-FFF2-40B4-BE49-F238E27FC236}">
                <a16:creationId xmlns:a16="http://schemas.microsoft.com/office/drawing/2014/main" id="{ACF5826B-0EB6-4EDF-AB1F-BFF8772E984D}"/>
              </a:ext>
            </a:extLst>
          </p:cNvPr>
          <p:cNvSpPr/>
          <p:nvPr/>
        </p:nvSpPr>
        <p:spPr>
          <a:xfrm>
            <a:off x="2111116" y="5210953"/>
            <a:ext cx="3369165" cy="369332"/>
          </a:xfrm>
          <a:prstGeom prst="rect">
            <a:avLst/>
          </a:prstGeom>
        </p:spPr>
        <p:txBody>
          <a:bodyPr wrap="square">
            <a:spAutoFit/>
          </a:bodyPr>
          <a:lstStyle/>
          <a:p>
            <a:pPr algn="ctr">
              <a:lnSpc>
                <a:spcPct val="150000"/>
              </a:lnSpc>
            </a:pPr>
            <a:r>
              <a:rPr lang="en-US" sz="1200" b="1" dirty="0">
                <a:solidFill>
                  <a:schemeClr val="accent4"/>
                </a:solidFill>
                <a:latin typeface="Nirmala UI" panose="020B0502040204020203" pitchFamily="34" charset="0"/>
              </a:rPr>
              <a:t>Lorem Ipsum</a:t>
            </a:r>
            <a:r>
              <a:rPr lang="en-US" sz="1200" b="1" dirty="0">
                <a:solidFill>
                  <a:schemeClr val="bg1">
                    <a:lumMod val="50000"/>
                  </a:schemeClr>
                </a:solidFill>
                <a:latin typeface="Nirmala UI" panose="020B0502040204020203" pitchFamily="34" charset="0"/>
              </a:rPr>
              <a:t> is simply dummy text</a:t>
            </a:r>
            <a:endParaRPr lang="en-US" sz="1200" b="1" dirty="0">
              <a:solidFill>
                <a:schemeClr val="bg1">
                  <a:lumMod val="50000"/>
                </a:schemeClr>
              </a:solidFill>
              <a:latin typeface="DauphinPlain"/>
            </a:endParaRPr>
          </a:p>
        </p:txBody>
      </p:sp>
      <p:sp>
        <p:nvSpPr>
          <p:cNvPr id="26" name="Rectangle 25">
            <a:extLst>
              <a:ext uri="{FF2B5EF4-FFF2-40B4-BE49-F238E27FC236}">
                <a16:creationId xmlns:a16="http://schemas.microsoft.com/office/drawing/2014/main" id="{17E070B6-848E-4BBD-BC27-8B998BF12965}"/>
              </a:ext>
            </a:extLst>
          </p:cNvPr>
          <p:cNvSpPr/>
          <p:nvPr/>
        </p:nvSpPr>
        <p:spPr>
          <a:xfrm>
            <a:off x="5724902" y="5210953"/>
            <a:ext cx="3369165" cy="369332"/>
          </a:xfrm>
          <a:prstGeom prst="rect">
            <a:avLst/>
          </a:prstGeom>
        </p:spPr>
        <p:txBody>
          <a:bodyPr wrap="square">
            <a:spAutoFit/>
          </a:bodyPr>
          <a:lstStyle/>
          <a:p>
            <a:pPr algn="ctr">
              <a:lnSpc>
                <a:spcPct val="150000"/>
              </a:lnSpc>
            </a:pPr>
            <a:r>
              <a:rPr lang="en-US" sz="1200" b="1" dirty="0">
                <a:solidFill>
                  <a:schemeClr val="accent4"/>
                </a:solidFill>
                <a:latin typeface="Nirmala UI" panose="020B0502040204020203" pitchFamily="34" charset="0"/>
              </a:rPr>
              <a:t>Lorem Ipsum</a:t>
            </a:r>
            <a:r>
              <a:rPr lang="en-US" sz="1200" b="1" dirty="0">
                <a:solidFill>
                  <a:schemeClr val="bg1">
                    <a:lumMod val="50000"/>
                  </a:schemeClr>
                </a:solidFill>
                <a:latin typeface="Nirmala UI" panose="020B0502040204020203" pitchFamily="34" charset="0"/>
              </a:rPr>
              <a:t> is simply dummy text</a:t>
            </a:r>
            <a:endParaRPr lang="en-US" sz="1200" b="1"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911C17CB-4051-454D-ADB6-627A866FA3A8}"/>
              </a:ext>
            </a:extLst>
          </p:cNvPr>
          <p:cNvSpPr txBox="1"/>
          <p:nvPr/>
        </p:nvSpPr>
        <p:spPr>
          <a:xfrm>
            <a:off x="4557955" y="1325277"/>
            <a:ext cx="3076091" cy="276999"/>
          </a:xfrm>
          <a:prstGeom prst="rect">
            <a:avLst/>
          </a:prstGeom>
          <a:noFill/>
        </p:spPr>
        <p:txBody>
          <a:bodyPr wrap="square" rtlCol="0">
            <a:spAutoFit/>
          </a:bodyPr>
          <a:lstStyle/>
          <a:p>
            <a:pPr algn="ctr"/>
            <a:r>
              <a:rPr lang="en-US" sz="12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2" name="TextBox 31">
            <a:extLst>
              <a:ext uri="{FF2B5EF4-FFF2-40B4-BE49-F238E27FC236}">
                <a16:creationId xmlns:a16="http://schemas.microsoft.com/office/drawing/2014/main" id="{36F82DBF-F83B-4A61-AEBA-2AF22961C50D}"/>
              </a:ext>
            </a:extLst>
          </p:cNvPr>
          <p:cNvSpPr txBox="1"/>
          <p:nvPr/>
        </p:nvSpPr>
        <p:spPr>
          <a:xfrm>
            <a:off x="1818119" y="172142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Loyalty Has It’s Reward</a:t>
            </a:r>
          </a:p>
        </p:txBody>
      </p:sp>
      <p:sp>
        <p:nvSpPr>
          <p:cNvPr id="33" name="Rectangle 32">
            <a:extLst>
              <a:ext uri="{FF2B5EF4-FFF2-40B4-BE49-F238E27FC236}">
                <a16:creationId xmlns:a16="http://schemas.microsoft.com/office/drawing/2014/main" id="{D9CD663A-901C-42C3-BB47-7C66AA78442F}"/>
              </a:ext>
            </a:extLst>
          </p:cNvPr>
          <p:cNvSpPr/>
          <p:nvPr/>
        </p:nvSpPr>
        <p:spPr>
          <a:xfrm>
            <a:off x="2283479" y="2881829"/>
            <a:ext cx="7870172" cy="1107996"/>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industry. Ipsum is simply dummy text of the printing and typesetting industry. Lorem simply dummy text of the printing and typesetting industry. dummy text of the </a:t>
            </a:r>
            <a:r>
              <a:rPr lang="en-US" sz="1100" dirty="0" err="1">
                <a:solidFill>
                  <a:schemeClr val="bg1">
                    <a:lumMod val="50000"/>
                  </a:schemeClr>
                </a:solidFill>
                <a:latin typeface="Nirmala UI" panose="020B0502040204020203" pitchFamily="34" charset="0"/>
              </a:rPr>
              <a:t>nd</a:t>
            </a:r>
            <a:r>
              <a:rPr lang="en-US" sz="1100" dirty="0">
                <a:solidFill>
                  <a:schemeClr val="bg1">
                    <a:lumMod val="50000"/>
                  </a:schemeClr>
                </a:solidFill>
                <a:latin typeface="Nirmala UI" panose="020B0502040204020203" pitchFamily="34" charset="0"/>
              </a:rPr>
              <a:t> typesetting industry. Lorem simply dummy text of the printing and typesetting industry. Ipsum is simply</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29069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wipe(up)">
                                      <p:cBhvr>
                                        <p:cTn id="11" dur="500"/>
                                        <p:tgtEl>
                                          <p:spTgt spid="2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wipe(up)">
                                      <p:cBhvr>
                                        <p:cTn id="27"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3C6B318D-4CD3-4D0B-A536-BA9D253CCF89}"/>
              </a:ext>
            </a:extLst>
          </p:cNvPr>
          <p:cNvSpPr txBox="1"/>
          <p:nvPr/>
        </p:nvSpPr>
        <p:spPr>
          <a:xfrm>
            <a:off x="925472" y="1276891"/>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1" name="TextBox 20">
            <a:extLst>
              <a:ext uri="{FF2B5EF4-FFF2-40B4-BE49-F238E27FC236}">
                <a16:creationId xmlns:a16="http://schemas.microsoft.com/office/drawing/2014/main" id="{D542F0C7-5E01-4B36-AF16-A9D5415B4658}"/>
              </a:ext>
            </a:extLst>
          </p:cNvPr>
          <p:cNvSpPr txBox="1"/>
          <p:nvPr/>
        </p:nvSpPr>
        <p:spPr>
          <a:xfrm>
            <a:off x="925472" y="1553891"/>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Last Release </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Motorcycle Models</a:t>
            </a:r>
          </a:p>
        </p:txBody>
      </p:sp>
      <p:sp>
        <p:nvSpPr>
          <p:cNvPr id="22" name="Rectangle 21">
            <a:extLst>
              <a:ext uri="{FF2B5EF4-FFF2-40B4-BE49-F238E27FC236}">
                <a16:creationId xmlns:a16="http://schemas.microsoft.com/office/drawing/2014/main" id="{648769B7-214A-42CB-8D02-D6018E5AD797}"/>
              </a:ext>
            </a:extLst>
          </p:cNvPr>
          <p:cNvSpPr/>
          <p:nvPr/>
        </p:nvSpPr>
        <p:spPr>
          <a:xfrm>
            <a:off x="925472" y="2953704"/>
            <a:ext cx="3655327" cy="1107996"/>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 been the industry's standard dummy</a:t>
            </a:r>
            <a:endParaRPr lang="en-US" sz="1100" dirty="0">
              <a:solidFill>
                <a:schemeClr val="bg1">
                  <a:lumMod val="50000"/>
                </a:schemeClr>
              </a:solidFill>
              <a:latin typeface="DauphinPlain"/>
            </a:endParaRPr>
          </a:p>
        </p:txBody>
      </p:sp>
      <p:sp>
        <p:nvSpPr>
          <p:cNvPr id="23" name="Rectangle 22">
            <a:extLst>
              <a:ext uri="{FF2B5EF4-FFF2-40B4-BE49-F238E27FC236}">
                <a16:creationId xmlns:a16="http://schemas.microsoft.com/office/drawing/2014/main" id="{1FDF7CA9-E0A2-458E-8BF6-29443B035D05}"/>
              </a:ext>
            </a:extLst>
          </p:cNvPr>
          <p:cNvSpPr/>
          <p:nvPr/>
        </p:nvSpPr>
        <p:spPr>
          <a:xfrm>
            <a:off x="925472" y="4380777"/>
            <a:ext cx="3655327" cy="1107996"/>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 been the industry's standard dummy</a:t>
            </a:r>
            <a:endParaRPr lang="en-US" sz="1100"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42D006BB-0125-4AE2-BF88-D714F5FFBC66}"/>
              </a:ext>
            </a:extLst>
          </p:cNvPr>
          <p:cNvSpPr txBox="1"/>
          <p:nvPr/>
        </p:nvSpPr>
        <p:spPr>
          <a:xfrm>
            <a:off x="0" y="5497766"/>
            <a:ext cx="6818960"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D6B966B4-8939-45EC-BA17-86242B3B19C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9124" r="9124"/>
          <a:stretch>
            <a:fillRect/>
          </a:stretch>
        </p:blipFill>
        <p:spPr/>
      </p:pic>
    </p:spTree>
    <p:extLst>
      <p:ext uri="{BB962C8B-B14F-4D97-AF65-F5344CB8AC3E}">
        <p14:creationId xmlns:p14="http://schemas.microsoft.com/office/powerpoint/2010/main" val="406002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DF53B53A-1DD2-4C07-B7EB-9E46E0462F6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194" r="23194"/>
          <a:stretch>
            <a:fillRect/>
          </a:stretch>
        </p:blipFill>
        <p:spPr/>
      </p:pic>
      <p:sp>
        <p:nvSpPr>
          <p:cNvPr id="27" name="TextBox 26">
            <a:extLst>
              <a:ext uri="{FF2B5EF4-FFF2-40B4-BE49-F238E27FC236}">
                <a16:creationId xmlns:a16="http://schemas.microsoft.com/office/drawing/2014/main" id="{38E1ACFE-7783-41ED-B9A0-5E05AE941FCF}"/>
              </a:ext>
            </a:extLst>
          </p:cNvPr>
          <p:cNvSpPr txBox="1"/>
          <p:nvPr/>
        </p:nvSpPr>
        <p:spPr>
          <a:xfrm>
            <a:off x="6223582" y="1470179"/>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8" name="TextBox 27">
            <a:extLst>
              <a:ext uri="{FF2B5EF4-FFF2-40B4-BE49-F238E27FC236}">
                <a16:creationId xmlns:a16="http://schemas.microsoft.com/office/drawing/2014/main" id="{4910F951-6D69-4012-8F8B-A7939E8D504E}"/>
              </a:ext>
            </a:extLst>
          </p:cNvPr>
          <p:cNvSpPr txBox="1"/>
          <p:nvPr/>
        </p:nvSpPr>
        <p:spPr>
          <a:xfrm>
            <a:off x="6223582" y="1747178"/>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Our Focus &amp; Specialization</a:t>
            </a:r>
          </a:p>
        </p:txBody>
      </p:sp>
      <p:sp>
        <p:nvSpPr>
          <p:cNvPr id="29" name="Rectangle 28">
            <a:extLst>
              <a:ext uri="{FF2B5EF4-FFF2-40B4-BE49-F238E27FC236}">
                <a16:creationId xmlns:a16="http://schemas.microsoft.com/office/drawing/2014/main" id="{8875C917-6704-42BD-B274-5EF83D6073E7}"/>
              </a:ext>
            </a:extLst>
          </p:cNvPr>
          <p:cNvSpPr/>
          <p:nvPr/>
        </p:nvSpPr>
        <p:spPr>
          <a:xfrm>
            <a:off x="6220801" y="2936752"/>
            <a:ext cx="3954473" cy="1361911"/>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a:t>
            </a:r>
            <a:r>
              <a:rPr lang="en-US" sz="1100" dirty="0" err="1">
                <a:solidFill>
                  <a:schemeClr val="bg1">
                    <a:lumMod val="50000"/>
                  </a:schemeClr>
                </a:solidFill>
                <a:latin typeface="Nirmala UI" panose="020B0502040204020203" pitchFamily="34" charset="0"/>
              </a:rPr>
              <a:t>tdummy</a:t>
            </a:r>
            <a:r>
              <a:rPr lang="en-US" sz="1100" dirty="0">
                <a:solidFill>
                  <a:schemeClr val="bg1">
                    <a:lumMod val="50000"/>
                  </a:schemeClr>
                </a:solidFill>
                <a:latin typeface="Nirmala UI" panose="020B0502040204020203" pitchFamily="34" charset="0"/>
              </a:rPr>
              <a:t> text of been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a:t>
            </a:r>
            <a:r>
              <a:rPr lang="en-US" sz="1100" dirty="0" err="1">
                <a:solidFill>
                  <a:schemeClr val="bg1">
                    <a:lumMod val="50000"/>
                  </a:schemeClr>
                </a:solidFill>
                <a:latin typeface="Nirmala UI" panose="020B0502040204020203" pitchFamily="34" charset="0"/>
              </a:rPr>
              <a:t>standardypesetting</a:t>
            </a:r>
            <a:r>
              <a:rPr lang="en-US" sz="1100" dirty="0">
                <a:solidFill>
                  <a:schemeClr val="bg1">
                    <a:lumMod val="50000"/>
                  </a:schemeClr>
                </a:solidFill>
                <a:latin typeface="Nirmala UI" panose="020B0502040204020203" pitchFamily="34" charset="0"/>
              </a:rPr>
              <a:t>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a:t>
            </a:r>
            <a:endParaRPr lang="en-US" sz="1100"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5A936DD0-FAF5-412B-BAAC-744E59021B4A}"/>
              </a:ext>
            </a:extLst>
          </p:cNvPr>
          <p:cNvSpPr txBox="1"/>
          <p:nvPr/>
        </p:nvSpPr>
        <p:spPr>
          <a:xfrm>
            <a:off x="6220801" y="2481006"/>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4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1" name="Rectangle: Rounded Corners 10">
            <a:extLst>
              <a:ext uri="{FF2B5EF4-FFF2-40B4-BE49-F238E27FC236}">
                <a16:creationId xmlns:a16="http://schemas.microsoft.com/office/drawing/2014/main" id="{772EAEF4-E147-4FC6-AC6E-98FCF29A4481}"/>
              </a:ext>
            </a:extLst>
          </p:cNvPr>
          <p:cNvSpPr/>
          <p:nvPr/>
        </p:nvSpPr>
        <p:spPr>
          <a:xfrm>
            <a:off x="1452491" y="3112316"/>
            <a:ext cx="2237404" cy="2908183"/>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32" name="TextBox 31">
            <a:extLst>
              <a:ext uri="{FF2B5EF4-FFF2-40B4-BE49-F238E27FC236}">
                <a16:creationId xmlns:a16="http://schemas.microsoft.com/office/drawing/2014/main" id="{D7783CFB-4D58-4464-909E-99B918D67ECF}"/>
              </a:ext>
            </a:extLst>
          </p:cNvPr>
          <p:cNvSpPr txBox="1"/>
          <p:nvPr/>
        </p:nvSpPr>
        <p:spPr>
          <a:xfrm>
            <a:off x="1200781" y="4778894"/>
            <a:ext cx="2873024" cy="276999"/>
          </a:xfrm>
          <a:prstGeom prst="rect">
            <a:avLst/>
          </a:prstGeom>
          <a:noFill/>
        </p:spPr>
        <p:txBody>
          <a:bodyPr wrap="square" rtlCol="0">
            <a:spAutoFit/>
          </a:bodyPr>
          <a:lstStyle/>
          <a:p>
            <a:pPr algn="ctr"/>
            <a:r>
              <a:rPr lang="en-GB" sz="12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12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33" name="Rectangle 32">
            <a:extLst>
              <a:ext uri="{FF2B5EF4-FFF2-40B4-BE49-F238E27FC236}">
                <a16:creationId xmlns:a16="http://schemas.microsoft.com/office/drawing/2014/main" id="{1EDE196E-4D27-4D23-AE14-94233AE25398}"/>
              </a:ext>
            </a:extLst>
          </p:cNvPr>
          <p:cNvSpPr/>
          <p:nvPr/>
        </p:nvSpPr>
        <p:spPr>
          <a:xfrm>
            <a:off x="1584694" y="5130039"/>
            <a:ext cx="2105201"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a:t>
            </a:r>
            <a:endParaRPr lang="en-US" sz="1100" dirty="0">
              <a:solidFill>
                <a:schemeClr val="bg1">
                  <a:lumMod val="50000"/>
                </a:schemeClr>
              </a:solidFill>
              <a:latin typeface="DauphinPlain"/>
            </a:endParaRPr>
          </a:p>
        </p:txBody>
      </p:sp>
      <p:grpSp>
        <p:nvGrpSpPr>
          <p:cNvPr id="34" name="Group 33">
            <a:extLst>
              <a:ext uri="{FF2B5EF4-FFF2-40B4-BE49-F238E27FC236}">
                <a16:creationId xmlns:a16="http://schemas.microsoft.com/office/drawing/2014/main" id="{C94F8845-43D3-477B-86EF-FB721C9FB482}"/>
              </a:ext>
            </a:extLst>
          </p:cNvPr>
          <p:cNvGrpSpPr/>
          <p:nvPr/>
        </p:nvGrpSpPr>
        <p:grpSpPr>
          <a:xfrm>
            <a:off x="1961222" y="3399468"/>
            <a:ext cx="1219943" cy="1219943"/>
            <a:chOff x="5026856" y="1183959"/>
            <a:chExt cx="1330547" cy="1330547"/>
          </a:xfrm>
        </p:grpSpPr>
        <p:sp>
          <p:nvSpPr>
            <p:cNvPr id="35" name="Oval 34">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36" name="Group 35">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9" name="Group 38">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41"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42" name="Block Arc 41">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40" name="Oval 39">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37" name="TextBox 36">
              <a:extLst>
                <a:ext uri="{FF2B5EF4-FFF2-40B4-BE49-F238E27FC236}">
                  <a16:creationId xmlns:a16="http://schemas.microsoft.com/office/drawing/2014/main" id="{FCEFA579-E082-4C68-96B4-B46A9B994E16}"/>
                </a:ext>
              </a:extLst>
            </p:cNvPr>
            <p:cNvSpPr txBox="1"/>
            <p:nvPr/>
          </p:nvSpPr>
          <p:spPr>
            <a:xfrm>
              <a:off x="5291346" y="1646296"/>
              <a:ext cx="870656" cy="327428"/>
            </a:xfrm>
            <a:prstGeom prst="rect">
              <a:avLst/>
            </a:prstGeom>
            <a:noFill/>
          </p:spPr>
          <p:txBody>
            <a:bodyPr wrap="square" rtlCol="0">
              <a:spAutoFit/>
            </a:bodyPr>
            <a:lstStyle/>
            <a:p>
              <a:pPr algn="ctr"/>
              <a:r>
                <a:rPr lang="en-US" sz="1351" b="1" dirty="0">
                  <a:latin typeface="Nirmala UI" panose="020B0502040204020203" pitchFamily="34" charset="0"/>
                  <a:ea typeface="Nirmala UI" panose="020B0502040204020203" pitchFamily="34" charset="0"/>
                  <a:cs typeface="Nirmala UI" panose="020B0502040204020203" pitchFamily="34" charset="0"/>
                </a:rPr>
                <a:t>30%</a:t>
              </a:r>
              <a:endParaRPr lang="id-ID" sz="1351"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8" name="Oval 37">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Nirmala UI" panose="020B0502040204020203" pitchFamily="34" charset="0"/>
              </a:endParaRPr>
            </a:p>
          </p:txBody>
        </p:sp>
      </p:grpSp>
      <p:sp>
        <p:nvSpPr>
          <p:cNvPr id="43" name="Rectangle: Rounded Corners 10">
            <a:extLst>
              <a:ext uri="{FF2B5EF4-FFF2-40B4-BE49-F238E27FC236}">
                <a16:creationId xmlns:a16="http://schemas.microsoft.com/office/drawing/2014/main" id="{7503342F-C25D-4DB6-925D-F14F99DD135E}"/>
              </a:ext>
            </a:extLst>
          </p:cNvPr>
          <p:cNvSpPr/>
          <p:nvPr/>
        </p:nvSpPr>
        <p:spPr>
          <a:xfrm>
            <a:off x="6300714" y="4648002"/>
            <a:ext cx="3038527" cy="1373983"/>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44" name="Rectangle 43">
            <a:extLst>
              <a:ext uri="{FF2B5EF4-FFF2-40B4-BE49-F238E27FC236}">
                <a16:creationId xmlns:a16="http://schemas.microsoft.com/office/drawing/2014/main" id="{CAD6D234-96B0-43C1-AF75-FC05C67CF287}"/>
              </a:ext>
            </a:extLst>
          </p:cNvPr>
          <p:cNvSpPr/>
          <p:nvPr/>
        </p:nvSpPr>
        <p:spPr>
          <a:xfrm>
            <a:off x="6603906" y="5224779"/>
            <a:ext cx="2378524" cy="573747"/>
          </a:xfrm>
          <a:prstGeom prst="rect">
            <a:avLst/>
          </a:prstGeom>
        </p:spPr>
        <p:txBody>
          <a:bodyPr wrap="square">
            <a:spAutoFit/>
          </a:bodyPr>
          <a:lstStyle/>
          <a:p>
            <a:pPr algn="ctr">
              <a:lnSpc>
                <a:spcPct val="150000"/>
              </a:lnSpc>
            </a:pPr>
            <a:r>
              <a:rPr lang="en-US" sz="1100" dirty="0">
                <a:solidFill>
                  <a:schemeClr val="bg1"/>
                </a:solidFill>
                <a:latin typeface="Nirmala UI" panose="020B0502040204020203" pitchFamily="34" charset="0"/>
              </a:rPr>
              <a:t>Lorem Ipsum is simply dummy text of the printing and</a:t>
            </a:r>
            <a:endParaRPr lang="en-US" sz="1100" dirty="0">
              <a:solidFill>
                <a:schemeClr val="bg1"/>
              </a:solidFill>
              <a:latin typeface="DauphinPlain"/>
            </a:endParaRPr>
          </a:p>
        </p:txBody>
      </p:sp>
      <p:sp>
        <p:nvSpPr>
          <p:cNvPr id="45" name="TextBox 44">
            <a:extLst>
              <a:ext uri="{FF2B5EF4-FFF2-40B4-BE49-F238E27FC236}">
                <a16:creationId xmlns:a16="http://schemas.microsoft.com/office/drawing/2014/main" id="{4B9E6283-7B50-4193-988F-473AA8086159}"/>
              </a:ext>
            </a:extLst>
          </p:cNvPr>
          <p:cNvSpPr txBox="1"/>
          <p:nvPr/>
        </p:nvSpPr>
        <p:spPr>
          <a:xfrm>
            <a:off x="6356655" y="4869660"/>
            <a:ext cx="2873024" cy="307777"/>
          </a:xfrm>
          <a:prstGeom prst="rect">
            <a:avLst/>
          </a:prstGeom>
          <a:noFill/>
        </p:spPr>
        <p:txBody>
          <a:bodyPr wrap="square" rtlCol="0">
            <a:spAutoFit/>
          </a:bodyPr>
          <a:lstStyle/>
          <a:p>
            <a:pPr algn="ctr"/>
            <a:r>
              <a:rPr lang="en-GB" sz="1400" b="1" dirty="0">
                <a:solidFill>
                  <a:schemeClr val="bg1"/>
                </a:solidFill>
                <a:latin typeface="Playfair Display" pitchFamily="2" charset="0"/>
                <a:ea typeface="Nirmala UI" panose="020B0502040204020203" pitchFamily="34" charset="0"/>
                <a:cs typeface="Courier New" panose="02070309020205020404" pitchFamily="49" charset="0"/>
              </a:rPr>
              <a:t>Motorcycle Custom</a:t>
            </a:r>
            <a:endParaRPr lang="id-ID" sz="1400" b="1" dirty="0">
              <a:solidFill>
                <a:schemeClr val="bg1"/>
              </a:solidFill>
              <a:latin typeface="Playfair Display" pitchFamily="2" charset="0"/>
              <a:ea typeface="Nirmala UI" panose="020B0502040204020203" pitchFamily="34" charset="0"/>
              <a:cs typeface="Courier New" panose="02070309020205020404" pitchFamily="49" charset="0"/>
            </a:endParaRPr>
          </a:p>
        </p:txBody>
      </p:sp>
      <p:sp>
        <p:nvSpPr>
          <p:cNvPr id="46" name="TextBox 45">
            <a:extLst>
              <a:ext uri="{FF2B5EF4-FFF2-40B4-BE49-F238E27FC236}">
                <a16:creationId xmlns:a16="http://schemas.microsoft.com/office/drawing/2014/main" id="{42D006BB-0125-4AE2-BF88-D714F5FFBC66}"/>
              </a:ext>
            </a:extLst>
          </p:cNvPr>
          <p:cNvSpPr txBox="1"/>
          <p:nvPr/>
        </p:nvSpPr>
        <p:spPr>
          <a:xfrm rot="5400000">
            <a:off x="3379857" y="2948729"/>
            <a:ext cx="16757076"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07146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3">
                                            <p:txEl>
                                              <p:pRg st="0" end="0"/>
                                            </p:txEl>
                                          </p:spTgt>
                                        </p:tgtEl>
                                        <p:attrNameLst>
                                          <p:attrName>style.visibility</p:attrName>
                                        </p:attrNameLst>
                                      </p:cBhvr>
                                      <p:to>
                                        <p:strVal val="visible"/>
                                      </p:to>
                                    </p:set>
                                    <p:animEffect transition="in" filter="wipe(up)">
                                      <p:cBhvr>
                                        <p:cTn id="23" dur="500"/>
                                        <p:tgtEl>
                                          <p:spTgt spid="33">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wipe(up)">
                                      <p:cBhvr>
                                        <p:cTn id="27" dur="500"/>
                                        <p:tgtEl>
                                          <p:spTgt spid="44">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9CF8AAEA-B199-4E1A-825F-F933876D9BF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4144" b="24144"/>
          <a:stretch>
            <a:fillRect/>
          </a:stretch>
        </p:blipFill>
        <p:spPr/>
      </p:pic>
      <p:sp>
        <p:nvSpPr>
          <p:cNvPr id="42" name="Rectangle 41">
            <a:extLst>
              <a:ext uri="{FF2B5EF4-FFF2-40B4-BE49-F238E27FC236}">
                <a16:creationId xmlns:a16="http://schemas.microsoft.com/office/drawing/2014/main" id="{FE390CB7-C246-41F7-9D9E-A2B1BE6145A3}"/>
              </a:ext>
            </a:extLst>
          </p:cNvPr>
          <p:cNvSpPr/>
          <p:nvPr/>
        </p:nvSpPr>
        <p:spPr>
          <a:xfrm flipH="1">
            <a:off x="-3" y="2743995"/>
            <a:ext cx="12191999" cy="3546763"/>
          </a:xfrm>
          <a:prstGeom prst="rect">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8" name="Rectangle 7"/>
          <p:cNvSpPr/>
          <p:nvPr/>
        </p:nvSpPr>
        <p:spPr>
          <a:xfrm>
            <a:off x="1502758"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9" name="Rectangle 8"/>
          <p:cNvSpPr/>
          <p:nvPr/>
        </p:nvSpPr>
        <p:spPr>
          <a:xfrm>
            <a:off x="3943235"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10" name="Rectangle 9"/>
          <p:cNvSpPr/>
          <p:nvPr/>
        </p:nvSpPr>
        <p:spPr>
          <a:xfrm>
            <a:off x="6383714"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11" name="Rectangle 10"/>
          <p:cNvSpPr/>
          <p:nvPr/>
        </p:nvSpPr>
        <p:spPr>
          <a:xfrm>
            <a:off x="8824190" y="3310830"/>
            <a:ext cx="1995727" cy="2420471"/>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grpSp>
        <p:nvGrpSpPr>
          <p:cNvPr id="12" name="Group 420"/>
          <p:cNvGrpSpPr>
            <a:grpSpLocks noChangeAspect="1"/>
          </p:cNvGrpSpPr>
          <p:nvPr/>
        </p:nvGrpSpPr>
        <p:grpSpPr bwMode="auto">
          <a:xfrm>
            <a:off x="9634769" y="3683114"/>
            <a:ext cx="388491" cy="486860"/>
            <a:chOff x="4504" y="811"/>
            <a:chExt cx="2496" cy="3128"/>
          </a:xfrm>
          <a:solidFill>
            <a:schemeClr val="accent4"/>
          </a:solidFill>
        </p:grpSpPr>
        <p:sp>
          <p:nvSpPr>
            <p:cNvPr id="14"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15"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16"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17"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grpSp>
      <p:grpSp>
        <p:nvGrpSpPr>
          <p:cNvPr id="18" name="Group 185"/>
          <p:cNvGrpSpPr>
            <a:grpSpLocks noChangeAspect="1"/>
          </p:cNvGrpSpPr>
          <p:nvPr/>
        </p:nvGrpSpPr>
        <p:grpSpPr bwMode="auto">
          <a:xfrm>
            <a:off x="7142731" y="3736836"/>
            <a:ext cx="471024" cy="400869"/>
            <a:chOff x="3912" y="2397"/>
            <a:chExt cx="3122" cy="2657"/>
          </a:xfrm>
          <a:solidFill>
            <a:schemeClr val="accent4"/>
          </a:solidFill>
        </p:grpSpPr>
        <p:sp>
          <p:nvSpPr>
            <p:cNvPr id="19" name="Freeform 187"/>
            <p:cNvSpPr>
              <a:spLocks/>
            </p:cNvSpPr>
            <p:nvPr/>
          </p:nvSpPr>
          <p:spPr bwMode="auto">
            <a:xfrm>
              <a:off x="5780" y="2397"/>
              <a:ext cx="552" cy="325"/>
            </a:xfrm>
            <a:custGeom>
              <a:avLst/>
              <a:gdLst>
                <a:gd name="T0" fmla="*/ 563 w 1105"/>
                <a:gd name="T1" fmla="*/ 0 h 650"/>
                <a:gd name="T2" fmla="*/ 637 w 1105"/>
                <a:gd name="T3" fmla="*/ 4 h 650"/>
                <a:gd name="T4" fmla="*/ 709 w 1105"/>
                <a:gd name="T5" fmla="*/ 16 h 650"/>
                <a:gd name="T6" fmla="*/ 777 w 1105"/>
                <a:gd name="T7" fmla="*/ 35 h 650"/>
                <a:gd name="T8" fmla="*/ 841 w 1105"/>
                <a:gd name="T9" fmla="*/ 59 h 650"/>
                <a:gd name="T10" fmla="*/ 900 w 1105"/>
                <a:gd name="T11" fmla="*/ 90 h 650"/>
                <a:gd name="T12" fmla="*/ 951 w 1105"/>
                <a:gd name="T13" fmla="*/ 127 h 650"/>
                <a:gd name="T14" fmla="*/ 997 w 1105"/>
                <a:gd name="T15" fmla="*/ 167 h 650"/>
                <a:gd name="T16" fmla="*/ 1033 w 1105"/>
                <a:gd name="T17" fmla="*/ 213 h 650"/>
                <a:gd name="T18" fmla="*/ 1061 w 1105"/>
                <a:gd name="T19" fmla="*/ 262 h 650"/>
                <a:gd name="T20" fmla="*/ 1080 w 1105"/>
                <a:gd name="T21" fmla="*/ 315 h 650"/>
                <a:gd name="T22" fmla="*/ 1089 w 1105"/>
                <a:gd name="T23" fmla="*/ 370 h 650"/>
                <a:gd name="T24" fmla="*/ 1105 w 1105"/>
                <a:gd name="T25" fmla="*/ 493 h 650"/>
                <a:gd name="T26" fmla="*/ 1103 w 1105"/>
                <a:gd name="T27" fmla="*/ 518 h 650"/>
                <a:gd name="T28" fmla="*/ 1093 w 1105"/>
                <a:gd name="T29" fmla="*/ 539 h 650"/>
                <a:gd name="T30" fmla="*/ 1074 w 1105"/>
                <a:gd name="T31" fmla="*/ 554 h 650"/>
                <a:gd name="T32" fmla="*/ 1053 w 1105"/>
                <a:gd name="T33" fmla="*/ 563 h 650"/>
                <a:gd name="T34" fmla="*/ 1027 w 1105"/>
                <a:gd name="T35" fmla="*/ 561 h 650"/>
                <a:gd name="T36" fmla="*/ 919 w 1105"/>
                <a:gd name="T37" fmla="*/ 539 h 650"/>
                <a:gd name="T38" fmla="*/ 807 w 1105"/>
                <a:gd name="T39" fmla="*/ 525 h 650"/>
                <a:gd name="T40" fmla="*/ 692 w 1105"/>
                <a:gd name="T41" fmla="*/ 520 h 650"/>
                <a:gd name="T42" fmla="*/ 568 w 1105"/>
                <a:gd name="T43" fmla="*/ 525 h 650"/>
                <a:gd name="T44" fmla="*/ 447 w 1105"/>
                <a:gd name="T45" fmla="*/ 541 h 650"/>
                <a:gd name="T46" fmla="*/ 328 w 1105"/>
                <a:gd name="T47" fmla="*/ 567 h 650"/>
                <a:gd name="T48" fmla="*/ 212 w 1105"/>
                <a:gd name="T49" fmla="*/ 601 h 650"/>
                <a:gd name="T50" fmla="*/ 100 w 1105"/>
                <a:gd name="T51" fmla="*/ 647 h 650"/>
                <a:gd name="T52" fmla="*/ 76 w 1105"/>
                <a:gd name="T53" fmla="*/ 650 h 650"/>
                <a:gd name="T54" fmla="*/ 53 w 1105"/>
                <a:gd name="T55" fmla="*/ 647 h 650"/>
                <a:gd name="T56" fmla="*/ 34 w 1105"/>
                <a:gd name="T57" fmla="*/ 635 h 650"/>
                <a:gd name="T58" fmla="*/ 19 w 1105"/>
                <a:gd name="T59" fmla="*/ 616 h 650"/>
                <a:gd name="T60" fmla="*/ 11 w 1105"/>
                <a:gd name="T61" fmla="*/ 592 h 650"/>
                <a:gd name="T62" fmla="*/ 0 w 1105"/>
                <a:gd name="T63" fmla="*/ 387 h 650"/>
                <a:gd name="T64" fmla="*/ 6 w 1105"/>
                <a:gd name="T65" fmla="*/ 334 h 650"/>
                <a:gd name="T66" fmla="*/ 21 w 1105"/>
                <a:gd name="T67" fmla="*/ 283 h 650"/>
                <a:gd name="T68" fmla="*/ 47 w 1105"/>
                <a:gd name="T69" fmla="*/ 235 h 650"/>
                <a:gd name="T70" fmla="*/ 82 w 1105"/>
                <a:gd name="T71" fmla="*/ 192 h 650"/>
                <a:gd name="T72" fmla="*/ 123 w 1105"/>
                <a:gd name="T73" fmla="*/ 150 h 650"/>
                <a:gd name="T74" fmla="*/ 172 w 1105"/>
                <a:gd name="T75" fmla="*/ 112 h 650"/>
                <a:gd name="T76" fmla="*/ 227 w 1105"/>
                <a:gd name="T77" fmla="*/ 80 h 650"/>
                <a:gd name="T78" fmla="*/ 288 w 1105"/>
                <a:gd name="T79" fmla="*/ 52 h 650"/>
                <a:gd name="T80" fmla="*/ 352 w 1105"/>
                <a:gd name="T81" fmla="*/ 31 h 650"/>
                <a:gd name="T82" fmla="*/ 421 w 1105"/>
                <a:gd name="T83" fmla="*/ 14 h 650"/>
                <a:gd name="T84" fmla="*/ 491 w 1105"/>
                <a:gd name="T85" fmla="*/ 2 h 650"/>
                <a:gd name="T86" fmla="*/ 563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63" y="0"/>
                  </a:moveTo>
                  <a:lnTo>
                    <a:pt x="637" y="4"/>
                  </a:lnTo>
                  <a:lnTo>
                    <a:pt x="709" y="16"/>
                  </a:lnTo>
                  <a:lnTo>
                    <a:pt x="777" y="35"/>
                  </a:lnTo>
                  <a:lnTo>
                    <a:pt x="841" y="59"/>
                  </a:lnTo>
                  <a:lnTo>
                    <a:pt x="900" y="90"/>
                  </a:lnTo>
                  <a:lnTo>
                    <a:pt x="951" y="127"/>
                  </a:lnTo>
                  <a:lnTo>
                    <a:pt x="997" y="167"/>
                  </a:lnTo>
                  <a:lnTo>
                    <a:pt x="1033" y="213"/>
                  </a:lnTo>
                  <a:lnTo>
                    <a:pt x="1061" y="262"/>
                  </a:lnTo>
                  <a:lnTo>
                    <a:pt x="1080" y="315"/>
                  </a:lnTo>
                  <a:lnTo>
                    <a:pt x="1089" y="370"/>
                  </a:lnTo>
                  <a:lnTo>
                    <a:pt x="1105" y="493"/>
                  </a:lnTo>
                  <a:lnTo>
                    <a:pt x="1103" y="518"/>
                  </a:lnTo>
                  <a:lnTo>
                    <a:pt x="1093" y="539"/>
                  </a:lnTo>
                  <a:lnTo>
                    <a:pt x="1074" y="554"/>
                  </a:lnTo>
                  <a:lnTo>
                    <a:pt x="1053" y="563"/>
                  </a:lnTo>
                  <a:lnTo>
                    <a:pt x="1027" y="561"/>
                  </a:lnTo>
                  <a:lnTo>
                    <a:pt x="919" y="539"/>
                  </a:lnTo>
                  <a:lnTo>
                    <a:pt x="807" y="525"/>
                  </a:lnTo>
                  <a:lnTo>
                    <a:pt x="692" y="520"/>
                  </a:lnTo>
                  <a:lnTo>
                    <a:pt x="568" y="525"/>
                  </a:lnTo>
                  <a:lnTo>
                    <a:pt x="447" y="541"/>
                  </a:lnTo>
                  <a:lnTo>
                    <a:pt x="328" y="567"/>
                  </a:lnTo>
                  <a:lnTo>
                    <a:pt x="212" y="601"/>
                  </a:lnTo>
                  <a:lnTo>
                    <a:pt x="100" y="647"/>
                  </a:lnTo>
                  <a:lnTo>
                    <a:pt x="76" y="650"/>
                  </a:lnTo>
                  <a:lnTo>
                    <a:pt x="53" y="647"/>
                  </a:lnTo>
                  <a:lnTo>
                    <a:pt x="34" y="635"/>
                  </a:lnTo>
                  <a:lnTo>
                    <a:pt x="19" y="616"/>
                  </a:lnTo>
                  <a:lnTo>
                    <a:pt x="11" y="592"/>
                  </a:lnTo>
                  <a:lnTo>
                    <a:pt x="0" y="387"/>
                  </a:lnTo>
                  <a:lnTo>
                    <a:pt x="6" y="334"/>
                  </a:lnTo>
                  <a:lnTo>
                    <a:pt x="21" y="283"/>
                  </a:lnTo>
                  <a:lnTo>
                    <a:pt x="47" y="235"/>
                  </a:lnTo>
                  <a:lnTo>
                    <a:pt x="82" y="192"/>
                  </a:lnTo>
                  <a:lnTo>
                    <a:pt x="123" y="150"/>
                  </a:lnTo>
                  <a:lnTo>
                    <a:pt x="172" y="112"/>
                  </a:lnTo>
                  <a:lnTo>
                    <a:pt x="227" y="80"/>
                  </a:lnTo>
                  <a:lnTo>
                    <a:pt x="288" y="52"/>
                  </a:lnTo>
                  <a:lnTo>
                    <a:pt x="352" y="31"/>
                  </a:lnTo>
                  <a:lnTo>
                    <a:pt x="421" y="14"/>
                  </a:lnTo>
                  <a:lnTo>
                    <a:pt x="491" y="2"/>
                  </a:lnTo>
                  <a:lnTo>
                    <a:pt x="56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20" name="Freeform 188"/>
            <p:cNvSpPr>
              <a:spLocks noEditPoints="1"/>
            </p:cNvSpPr>
            <p:nvPr/>
          </p:nvSpPr>
          <p:spPr bwMode="auto">
            <a:xfrm>
              <a:off x="3912" y="2747"/>
              <a:ext cx="3122" cy="2307"/>
            </a:xfrm>
            <a:custGeom>
              <a:avLst/>
              <a:gdLst>
                <a:gd name="T0" fmla="*/ 4429 w 6244"/>
                <a:gd name="T1" fmla="*/ 3011 h 4614"/>
                <a:gd name="T2" fmla="*/ 4035 w 6244"/>
                <a:gd name="T3" fmla="*/ 3310 h 4614"/>
                <a:gd name="T4" fmla="*/ 3975 w 6244"/>
                <a:gd name="T5" fmla="*/ 3729 h 4614"/>
                <a:gd name="T6" fmla="*/ 4312 w 6244"/>
                <a:gd name="T7" fmla="*/ 4095 h 4614"/>
                <a:gd name="T8" fmla="*/ 4909 w 6244"/>
                <a:gd name="T9" fmla="*/ 4242 h 4614"/>
                <a:gd name="T10" fmla="*/ 5506 w 6244"/>
                <a:gd name="T11" fmla="*/ 4095 h 4614"/>
                <a:gd name="T12" fmla="*/ 5845 w 6244"/>
                <a:gd name="T13" fmla="*/ 3729 h 4614"/>
                <a:gd name="T14" fmla="*/ 5771 w 6244"/>
                <a:gd name="T15" fmla="*/ 3293 h 4614"/>
                <a:gd name="T16" fmla="*/ 5327 w 6244"/>
                <a:gd name="T17" fmla="*/ 2988 h 4614"/>
                <a:gd name="T18" fmla="*/ 1230 w 6244"/>
                <a:gd name="T19" fmla="*/ 2922 h 4614"/>
                <a:gd name="T20" fmla="*/ 693 w 6244"/>
                <a:gd name="T21" fmla="*/ 3090 h 4614"/>
                <a:gd name="T22" fmla="*/ 394 w 6244"/>
                <a:gd name="T23" fmla="*/ 3441 h 4614"/>
                <a:gd name="T24" fmla="*/ 472 w 6244"/>
                <a:gd name="T25" fmla="*/ 3867 h 4614"/>
                <a:gd name="T26" fmla="*/ 915 w 6244"/>
                <a:gd name="T27" fmla="*/ 4172 h 4614"/>
                <a:gd name="T28" fmla="*/ 1550 w 6244"/>
                <a:gd name="T29" fmla="*/ 4223 h 4614"/>
                <a:gd name="T30" fmla="*/ 2080 w 6244"/>
                <a:gd name="T31" fmla="*/ 3990 h 4614"/>
                <a:gd name="T32" fmla="*/ 2294 w 6244"/>
                <a:gd name="T33" fmla="*/ 3579 h 4614"/>
                <a:gd name="T34" fmla="*/ 2080 w 6244"/>
                <a:gd name="T35" fmla="*/ 3170 h 4614"/>
                <a:gd name="T36" fmla="*/ 1550 w 6244"/>
                <a:gd name="T37" fmla="*/ 2937 h 4614"/>
                <a:gd name="T38" fmla="*/ 2940 w 6244"/>
                <a:gd name="T39" fmla="*/ 2353 h 4614"/>
                <a:gd name="T40" fmla="*/ 2732 w 6244"/>
                <a:gd name="T41" fmla="*/ 2554 h 4614"/>
                <a:gd name="T42" fmla="*/ 2842 w 6244"/>
                <a:gd name="T43" fmla="*/ 2795 h 4614"/>
                <a:gd name="T44" fmla="*/ 3187 w 6244"/>
                <a:gd name="T45" fmla="*/ 2872 h 4614"/>
                <a:gd name="T46" fmla="*/ 3475 w 6244"/>
                <a:gd name="T47" fmla="*/ 2726 h 4614"/>
                <a:gd name="T48" fmla="*/ 3475 w 6244"/>
                <a:gd name="T49" fmla="*/ 2473 h 4614"/>
                <a:gd name="T50" fmla="*/ 3187 w 6244"/>
                <a:gd name="T51" fmla="*/ 2327 h 4614"/>
                <a:gd name="T52" fmla="*/ 2203 w 6244"/>
                <a:gd name="T53" fmla="*/ 58 h 4614"/>
                <a:gd name="T54" fmla="*/ 2654 w 6244"/>
                <a:gd name="T55" fmla="*/ 333 h 4614"/>
                <a:gd name="T56" fmla="*/ 2794 w 6244"/>
                <a:gd name="T57" fmla="*/ 701 h 4614"/>
                <a:gd name="T58" fmla="*/ 3122 w 6244"/>
                <a:gd name="T59" fmla="*/ 765 h 4614"/>
                <a:gd name="T60" fmla="*/ 3446 w 6244"/>
                <a:gd name="T61" fmla="*/ 699 h 4614"/>
                <a:gd name="T62" fmla="*/ 3588 w 6244"/>
                <a:gd name="T63" fmla="*/ 331 h 4614"/>
                <a:gd name="T64" fmla="*/ 4039 w 6244"/>
                <a:gd name="T65" fmla="*/ 58 h 4614"/>
                <a:gd name="T66" fmla="*/ 4636 w 6244"/>
                <a:gd name="T67" fmla="*/ 17 h 4614"/>
                <a:gd name="T68" fmla="*/ 5146 w 6244"/>
                <a:gd name="T69" fmla="*/ 252 h 4614"/>
                <a:gd name="T70" fmla="*/ 5350 w 6244"/>
                <a:gd name="T71" fmla="*/ 672 h 4614"/>
                <a:gd name="T72" fmla="*/ 5824 w 6244"/>
                <a:gd name="T73" fmla="*/ 1834 h 4614"/>
                <a:gd name="T74" fmla="*/ 6225 w 6244"/>
                <a:gd name="T75" fmla="*/ 3418 h 4614"/>
                <a:gd name="T76" fmla="*/ 6237 w 6244"/>
                <a:gd name="T77" fmla="*/ 3680 h 4614"/>
                <a:gd name="T78" fmla="*/ 5972 w 6244"/>
                <a:gd name="T79" fmla="*/ 4206 h 4614"/>
                <a:gd name="T80" fmla="*/ 5401 w 6244"/>
                <a:gd name="T81" fmla="*/ 4542 h 4614"/>
                <a:gd name="T82" fmla="*/ 4657 w 6244"/>
                <a:gd name="T83" fmla="*/ 4595 h 4614"/>
                <a:gd name="T84" fmla="*/ 4013 w 6244"/>
                <a:gd name="T85" fmla="*/ 4343 h 4614"/>
                <a:gd name="T86" fmla="*/ 3632 w 6244"/>
                <a:gd name="T87" fmla="*/ 3871 h 4614"/>
                <a:gd name="T88" fmla="*/ 3408 w 6244"/>
                <a:gd name="T89" fmla="*/ 3168 h 4614"/>
                <a:gd name="T90" fmla="*/ 2836 w 6244"/>
                <a:gd name="T91" fmla="*/ 3166 h 4614"/>
                <a:gd name="T92" fmla="*/ 2613 w 6244"/>
                <a:gd name="T93" fmla="*/ 3871 h 4614"/>
                <a:gd name="T94" fmla="*/ 2232 w 6244"/>
                <a:gd name="T95" fmla="*/ 4343 h 4614"/>
                <a:gd name="T96" fmla="*/ 1586 w 6244"/>
                <a:gd name="T97" fmla="*/ 4595 h 4614"/>
                <a:gd name="T98" fmla="*/ 843 w 6244"/>
                <a:gd name="T99" fmla="*/ 4542 h 4614"/>
                <a:gd name="T100" fmla="*/ 271 w 6244"/>
                <a:gd name="T101" fmla="*/ 4206 h 4614"/>
                <a:gd name="T102" fmla="*/ 6 w 6244"/>
                <a:gd name="T103" fmla="*/ 3680 h 4614"/>
                <a:gd name="T104" fmla="*/ 17 w 6244"/>
                <a:gd name="T105" fmla="*/ 3418 h 4614"/>
                <a:gd name="T106" fmla="*/ 419 w 6244"/>
                <a:gd name="T107" fmla="*/ 1834 h 4614"/>
                <a:gd name="T108" fmla="*/ 892 w 6244"/>
                <a:gd name="T109" fmla="*/ 672 h 4614"/>
                <a:gd name="T110" fmla="*/ 1097 w 6244"/>
                <a:gd name="T111" fmla="*/ 252 h 4614"/>
                <a:gd name="T112" fmla="*/ 1607 w 6244"/>
                <a:gd name="T113" fmla="*/ 17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44" h="4614">
                  <a:moveTo>
                    <a:pt x="4909" y="2918"/>
                  </a:moveTo>
                  <a:lnTo>
                    <a:pt x="4806" y="2922"/>
                  </a:lnTo>
                  <a:lnTo>
                    <a:pt x="4706" y="2935"/>
                  </a:lnTo>
                  <a:lnTo>
                    <a:pt x="4609" y="2952"/>
                  </a:lnTo>
                  <a:lnTo>
                    <a:pt x="4517" y="2978"/>
                  </a:lnTo>
                  <a:lnTo>
                    <a:pt x="4429" y="3011"/>
                  </a:lnTo>
                  <a:lnTo>
                    <a:pt x="4346" y="3049"/>
                  </a:lnTo>
                  <a:lnTo>
                    <a:pt x="4270" y="3090"/>
                  </a:lnTo>
                  <a:lnTo>
                    <a:pt x="4200" y="3140"/>
                  </a:lnTo>
                  <a:lnTo>
                    <a:pt x="4138" y="3193"/>
                  </a:lnTo>
                  <a:lnTo>
                    <a:pt x="4083" y="3249"/>
                  </a:lnTo>
                  <a:lnTo>
                    <a:pt x="4035" y="3310"/>
                  </a:lnTo>
                  <a:lnTo>
                    <a:pt x="3999" y="3373"/>
                  </a:lnTo>
                  <a:lnTo>
                    <a:pt x="3971" y="3441"/>
                  </a:lnTo>
                  <a:lnTo>
                    <a:pt x="3954" y="3509"/>
                  </a:lnTo>
                  <a:lnTo>
                    <a:pt x="3948" y="3579"/>
                  </a:lnTo>
                  <a:lnTo>
                    <a:pt x="3956" y="3657"/>
                  </a:lnTo>
                  <a:lnTo>
                    <a:pt x="3975" y="3729"/>
                  </a:lnTo>
                  <a:lnTo>
                    <a:pt x="4005" y="3801"/>
                  </a:lnTo>
                  <a:lnTo>
                    <a:pt x="4049" y="3867"/>
                  </a:lnTo>
                  <a:lnTo>
                    <a:pt x="4102" y="3932"/>
                  </a:lnTo>
                  <a:lnTo>
                    <a:pt x="4162" y="3990"/>
                  </a:lnTo>
                  <a:lnTo>
                    <a:pt x="4234" y="4045"/>
                  </a:lnTo>
                  <a:lnTo>
                    <a:pt x="4312" y="4095"/>
                  </a:lnTo>
                  <a:lnTo>
                    <a:pt x="4399" y="4136"/>
                  </a:lnTo>
                  <a:lnTo>
                    <a:pt x="4492" y="4172"/>
                  </a:lnTo>
                  <a:lnTo>
                    <a:pt x="4589" y="4203"/>
                  </a:lnTo>
                  <a:lnTo>
                    <a:pt x="4693" y="4223"/>
                  </a:lnTo>
                  <a:lnTo>
                    <a:pt x="4799" y="4237"/>
                  </a:lnTo>
                  <a:lnTo>
                    <a:pt x="4909" y="4242"/>
                  </a:lnTo>
                  <a:lnTo>
                    <a:pt x="5021" y="4237"/>
                  </a:lnTo>
                  <a:lnTo>
                    <a:pt x="5127" y="4223"/>
                  </a:lnTo>
                  <a:lnTo>
                    <a:pt x="5229" y="4203"/>
                  </a:lnTo>
                  <a:lnTo>
                    <a:pt x="5327" y="4172"/>
                  </a:lnTo>
                  <a:lnTo>
                    <a:pt x="5420" y="4136"/>
                  </a:lnTo>
                  <a:lnTo>
                    <a:pt x="5506" y="4095"/>
                  </a:lnTo>
                  <a:lnTo>
                    <a:pt x="5585" y="4045"/>
                  </a:lnTo>
                  <a:lnTo>
                    <a:pt x="5655" y="3990"/>
                  </a:lnTo>
                  <a:lnTo>
                    <a:pt x="5718" y="3932"/>
                  </a:lnTo>
                  <a:lnTo>
                    <a:pt x="5771" y="3867"/>
                  </a:lnTo>
                  <a:lnTo>
                    <a:pt x="5812" y="3801"/>
                  </a:lnTo>
                  <a:lnTo>
                    <a:pt x="5845" y="3729"/>
                  </a:lnTo>
                  <a:lnTo>
                    <a:pt x="5864" y="3657"/>
                  </a:lnTo>
                  <a:lnTo>
                    <a:pt x="5869" y="3579"/>
                  </a:lnTo>
                  <a:lnTo>
                    <a:pt x="5864" y="3503"/>
                  </a:lnTo>
                  <a:lnTo>
                    <a:pt x="5845" y="3431"/>
                  </a:lnTo>
                  <a:lnTo>
                    <a:pt x="5812" y="3359"/>
                  </a:lnTo>
                  <a:lnTo>
                    <a:pt x="5771" y="3293"/>
                  </a:lnTo>
                  <a:lnTo>
                    <a:pt x="5718" y="3229"/>
                  </a:lnTo>
                  <a:lnTo>
                    <a:pt x="5655" y="3170"/>
                  </a:lnTo>
                  <a:lnTo>
                    <a:pt x="5585" y="3115"/>
                  </a:lnTo>
                  <a:lnTo>
                    <a:pt x="5506" y="3066"/>
                  </a:lnTo>
                  <a:lnTo>
                    <a:pt x="5420" y="3024"/>
                  </a:lnTo>
                  <a:lnTo>
                    <a:pt x="5327" y="2988"/>
                  </a:lnTo>
                  <a:lnTo>
                    <a:pt x="5229" y="2958"/>
                  </a:lnTo>
                  <a:lnTo>
                    <a:pt x="5127" y="2937"/>
                  </a:lnTo>
                  <a:lnTo>
                    <a:pt x="5021" y="2924"/>
                  </a:lnTo>
                  <a:lnTo>
                    <a:pt x="4909" y="2918"/>
                  </a:lnTo>
                  <a:close/>
                  <a:moveTo>
                    <a:pt x="1334" y="2918"/>
                  </a:moveTo>
                  <a:lnTo>
                    <a:pt x="1230" y="2922"/>
                  </a:lnTo>
                  <a:lnTo>
                    <a:pt x="1129" y="2935"/>
                  </a:lnTo>
                  <a:lnTo>
                    <a:pt x="1033" y="2952"/>
                  </a:lnTo>
                  <a:lnTo>
                    <a:pt x="940" y="2978"/>
                  </a:lnTo>
                  <a:lnTo>
                    <a:pt x="853" y="3011"/>
                  </a:lnTo>
                  <a:lnTo>
                    <a:pt x="769" y="3049"/>
                  </a:lnTo>
                  <a:lnTo>
                    <a:pt x="693" y="3090"/>
                  </a:lnTo>
                  <a:lnTo>
                    <a:pt x="623" y="3140"/>
                  </a:lnTo>
                  <a:lnTo>
                    <a:pt x="561" y="3193"/>
                  </a:lnTo>
                  <a:lnTo>
                    <a:pt x="506" y="3249"/>
                  </a:lnTo>
                  <a:lnTo>
                    <a:pt x="458" y="3310"/>
                  </a:lnTo>
                  <a:lnTo>
                    <a:pt x="422" y="3373"/>
                  </a:lnTo>
                  <a:lnTo>
                    <a:pt x="394" y="3441"/>
                  </a:lnTo>
                  <a:lnTo>
                    <a:pt x="379" y="3509"/>
                  </a:lnTo>
                  <a:lnTo>
                    <a:pt x="371" y="3579"/>
                  </a:lnTo>
                  <a:lnTo>
                    <a:pt x="379" y="3657"/>
                  </a:lnTo>
                  <a:lnTo>
                    <a:pt x="398" y="3729"/>
                  </a:lnTo>
                  <a:lnTo>
                    <a:pt x="430" y="3801"/>
                  </a:lnTo>
                  <a:lnTo>
                    <a:pt x="472" y="3867"/>
                  </a:lnTo>
                  <a:lnTo>
                    <a:pt x="525" y="3932"/>
                  </a:lnTo>
                  <a:lnTo>
                    <a:pt x="587" y="3990"/>
                  </a:lnTo>
                  <a:lnTo>
                    <a:pt x="657" y="4045"/>
                  </a:lnTo>
                  <a:lnTo>
                    <a:pt x="737" y="4095"/>
                  </a:lnTo>
                  <a:lnTo>
                    <a:pt x="822" y="4136"/>
                  </a:lnTo>
                  <a:lnTo>
                    <a:pt x="915" y="4172"/>
                  </a:lnTo>
                  <a:lnTo>
                    <a:pt x="1014" y="4203"/>
                  </a:lnTo>
                  <a:lnTo>
                    <a:pt x="1116" y="4223"/>
                  </a:lnTo>
                  <a:lnTo>
                    <a:pt x="1222" y="4237"/>
                  </a:lnTo>
                  <a:lnTo>
                    <a:pt x="1334" y="4242"/>
                  </a:lnTo>
                  <a:lnTo>
                    <a:pt x="1444" y="4237"/>
                  </a:lnTo>
                  <a:lnTo>
                    <a:pt x="1550" y="4223"/>
                  </a:lnTo>
                  <a:lnTo>
                    <a:pt x="1652" y="4203"/>
                  </a:lnTo>
                  <a:lnTo>
                    <a:pt x="1751" y="4172"/>
                  </a:lnTo>
                  <a:lnTo>
                    <a:pt x="1843" y="4136"/>
                  </a:lnTo>
                  <a:lnTo>
                    <a:pt x="1931" y="4095"/>
                  </a:lnTo>
                  <a:lnTo>
                    <a:pt x="2008" y="4045"/>
                  </a:lnTo>
                  <a:lnTo>
                    <a:pt x="2080" y="3990"/>
                  </a:lnTo>
                  <a:lnTo>
                    <a:pt x="2141" y="3932"/>
                  </a:lnTo>
                  <a:lnTo>
                    <a:pt x="2194" y="3867"/>
                  </a:lnTo>
                  <a:lnTo>
                    <a:pt x="2236" y="3801"/>
                  </a:lnTo>
                  <a:lnTo>
                    <a:pt x="2268" y="3729"/>
                  </a:lnTo>
                  <a:lnTo>
                    <a:pt x="2287" y="3657"/>
                  </a:lnTo>
                  <a:lnTo>
                    <a:pt x="2294" y="3579"/>
                  </a:lnTo>
                  <a:lnTo>
                    <a:pt x="2287" y="3503"/>
                  </a:lnTo>
                  <a:lnTo>
                    <a:pt x="2268" y="3431"/>
                  </a:lnTo>
                  <a:lnTo>
                    <a:pt x="2236" y="3359"/>
                  </a:lnTo>
                  <a:lnTo>
                    <a:pt x="2194" y="3293"/>
                  </a:lnTo>
                  <a:lnTo>
                    <a:pt x="2141" y="3229"/>
                  </a:lnTo>
                  <a:lnTo>
                    <a:pt x="2080" y="3170"/>
                  </a:lnTo>
                  <a:lnTo>
                    <a:pt x="2008" y="3115"/>
                  </a:lnTo>
                  <a:lnTo>
                    <a:pt x="1931" y="3066"/>
                  </a:lnTo>
                  <a:lnTo>
                    <a:pt x="1843" y="3024"/>
                  </a:lnTo>
                  <a:lnTo>
                    <a:pt x="1751" y="2988"/>
                  </a:lnTo>
                  <a:lnTo>
                    <a:pt x="1652" y="2958"/>
                  </a:lnTo>
                  <a:lnTo>
                    <a:pt x="1550" y="2937"/>
                  </a:lnTo>
                  <a:lnTo>
                    <a:pt x="1444" y="2924"/>
                  </a:lnTo>
                  <a:lnTo>
                    <a:pt x="1334" y="2918"/>
                  </a:lnTo>
                  <a:close/>
                  <a:moveTo>
                    <a:pt x="3122" y="2323"/>
                  </a:moveTo>
                  <a:lnTo>
                    <a:pt x="3058" y="2327"/>
                  </a:lnTo>
                  <a:lnTo>
                    <a:pt x="2997" y="2336"/>
                  </a:lnTo>
                  <a:lnTo>
                    <a:pt x="2940" y="2353"/>
                  </a:lnTo>
                  <a:lnTo>
                    <a:pt x="2889" y="2376"/>
                  </a:lnTo>
                  <a:lnTo>
                    <a:pt x="2842" y="2404"/>
                  </a:lnTo>
                  <a:lnTo>
                    <a:pt x="2802" y="2437"/>
                  </a:lnTo>
                  <a:lnTo>
                    <a:pt x="2770" y="2473"/>
                  </a:lnTo>
                  <a:lnTo>
                    <a:pt x="2747" y="2512"/>
                  </a:lnTo>
                  <a:lnTo>
                    <a:pt x="2732" y="2554"/>
                  </a:lnTo>
                  <a:lnTo>
                    <a:pt x="2726" y="2599"/>
                  </a:lnTo>
                  <a:lnTo>
                    <a:pt x="2732" y="2643"/>
                  </a:lnTo>
                  <a:lnTo>
                    <a:pt x="2747" y="2687"/>
                  </a:lnTo>
                  <a:lnTo>
                    <a:pt x="2770" y="2726"/>
                  </a:lnTo>
                  <a:lnTo>
                    <a:pt x="2802" y="2762"/>
                  </a:lnTo>
                  <a:lnTo>
                    <a:pt x="2842" y="2795"/>
                  </a:lnTo>
                  <a:lnTo>
                    <a:pt x="2889" y="2821"/>
                  </a:lnTo>
                  <a:lnTo>
                    <a:pt x="2940" y="2844"/>
                  </a:lnTo>
                  <a:lnTo>
                    <a:pt x="2997" y="2861"/>
                  </a:lnTo>
                  <a:lnTo>
                    <a:pt x="3058" y="2872"/>
                  </a:lnTo>
                  <a:lnTo>
                    <a:pt x="3122" y="2874"/>
                  </a:lnTo>
                  <a:lnTo>
                    <a:pt x="3187" y="2872"/>
                  </a:lnTo>
                  <a:lnTo>
                    <a:pt x="3247" y="2861"/>
                  </a:lnTo>
                  <a:lnTo>
                    <a:pt x="3304" y="2844"/>
                  </a:lnTo>
                  <a:lnTo>
                    <a:pt x="3357" y="2821"/>
                  </a:lnTo>
                  <a:lnTo>
                    <a:pt x="3403" y="2795"/>
                  </a:lnTo>
                  <a:lnTo>
                    <a:pt x="3442" y="2762"/>
                  </a:lnTo>
                  <a:lnTo>
                    <a:pt x="3475" y="2726"/>
                  </a:lnTo>
                  <a:lnTo>
                    <a:pt x="3499" y="2687"/>
                  </a:lnTo>
                  <a:lnTo>
                    <a:pt x="3514" y="2643"/>
                  </a:lnTo>
                  <a:lnTo>
                    <a:pt x="3518" y="2599"/>
                  </a:lnTo>
                  <a:lnTo>
                    <a:pt x="3514" y="2554"/>
                  </a:lnTo>
                  <a:lnTo>
                    <a:pt x="3499" y="2512"/>
                  </a:lnTo>
                  <a:lnTo>
                    <a:pt x="3475" y="2473"/>
                  </a:lnTo>
                  <a:lnTo>
                    <a:pt x="3442" y="2437"/>
                  </a:lnTo>
                  <a:lnTo>
                    <a:pt x="3403" y="2404"/>
                  </a:lnTo>
                  <a:lnTo>
                    <a:pt x="3357" y="2376"/>
                  </a:lnTo>
                  <a:lnTo>
                    <a:pt x="3304" y="2353"/>
                  </a:lnTo>
                  <a:lnTo>
                    <a:pt x="3247" y="2336"/>
                  </a:lnTo>
                  <a:lnTo>
                    <a:pt x="3187" y="2327"/>
                  </a:lnTo>
                  <a:lnTo>
                    <a:pt x="3122" y="2323"/>
                  </a:lnTo>
                  <a:close/>
                  <a:moveTo>
                    <a:pt x="1815" y="0"/>
                  </a:moveTo>
                  <a:lnTo>
                    <a:pt x="1915" y="3"/>
                  </a:lnTo>
                  <a:lnTo>
                    <a:pt x="2014" y="15"/>
                  </a:lnTo>
                  <a:lnTo>
                    <a:pt x="2111" y="34"/>
                  </a:lnTo>
                  <a:lnTo>
                    <a:pt x="2203" y="58"/>
                  </a:lnTo>
                  <a:lnTo>
                    <a:pt x="2292" y="91"/>
                  </a:lnTo>
                  <a:lnTo>
                    <a:pt x="2378" y="128"/>
                  </a:lnTo>
                  <a:lnTo>
                    <a:pt x="2457" y="172"/>
                  </a:lnTo>
                  <a:lnTo>
                    <a:pt x="2529" y="221"/>
                  </a:lnTo>
                  <a:lnTo>
                    <a:pt x="2596" y="274"/>
                  </a:lnTo>
                  <a:lnTo>
                    <a:pt x="2654" y="333"/>
                  </a:lnTo>
                  <a:lnTo>
                    <a:pt x="2704" y="394"/>
                  </a:lnTo>
                  <a:lnTo>
                    <a:pt x="2743" y="460"/>
                  </a:lnTo>
                  <a:lnTo>
                    <a:pt x="2772" y="528"/>
                  </a:lnTo>
                  <a:lnTo>
                    <a:pt x="2791" y="598"/>
                  </a:lnTo>
                  <a:lnTo>
                    <a:pt x="2796" y="672"/>
                  </a:lnTo>
                  <a:lnTo>
                    <a:pt x="2794" y="701"/>
                  </a:lnTo>
                  <a:lnTo>
                    <a:pt x="2793" y="727"/>
                  </a:lnTo>
                  <a:lnTo>
                    <a:pt x="2787" y="822"/>
                  </a:lnTo>
                  <a:lnTo>
                    <a:pt x="2865" y="797"/>
                  </a:lnTo>
                  <a:lnTo>
                    <a:pt x="2946" y="780"/>
                  </a:lnTo>
                  <a:lnTo>
                    <a:pt x="3033" y="769"/>
                  </a:lnTo>
                  <a:lnTo>
                    <a:pt x="3122" y="765"/>
                  </a:lnTo>
                  <a:lnTo>
                    <a:pt x="3211" y="769"/>
                  </a:lnTo>
                  <a:lnTo>
                    <a:pt x="3297" y="780"/>
                  </a:lnTo>
                  <a:lnTo>
                    <a:pt x="3380" y="797"/>
                  </a:lnTo>
                  <a:lnTo>
                    <a:pt x="3456" y="822"/>
                  </a:lnTo>
                  <a:lnTo>
                    <a:pt x="3450" y="727"/>
                  </a:lnTo>
                  <a:lnTo>
                    <a:pt x="3446" y="699"/>
                  </a:lnTo>
                  <a:lnTo>
                    <a:pt x="3446" y="672"/>
                  </a:lnTo>
                  <a:lnTo>
                    <a:pt x="3452" y="598"/>
                  </a:lnTo>
                  <a:lnTo>
                    <a:pt x="3471" y="526"/>
                  </a:lnTo>
                  <a:lnTo>
                    <a:pt x="3499" y="458"/>
                  </a:lnTo>
                  <a:lnTo>
                    <a:pt x="3539" y="394"/>
                  </a:lnTo>
                  <a:lnTo>
                    <a:pt x="3588" y="331"/>
                  </a:lnTo>
                  <a:lnTo>
                    <a:pt x="3647" y="274"/>
                  </a:lnTo>
                  <a:lnTo>
                    <a:pt x="3713" y="221"/>
                  </a:lnTo>
                  <a:lnTo>
                    <a:pt x="3785" y="172"/>
                  </a:lnTo>
                  <a:lnTo>
                    <a:pt x="3865" y="128"/>
                  </a:lnTo>
                  <a:lnTo>
                    <a:pt x="3950" y="91"/>
                  </a:lnTo>
                  <a:lnTo>
                    <a:pt x="4039" y="58"/>
                  </a:lnTo>
                  <a:lnTo>
                    <a:pt x="4132" y="34"/>
                  </a:lnTo>
                  <a:lnTo>
                    <a:pt x="4229" y="15"/>
                  </a:lnTo>
                  <a:lnTo>
                    <a:pt x="4327" y="3"/>
                  </a:lnTo>
                  <a:lnTo>
                    <a:pt x="4428" y="0"/>
                  </a:lnTo>
                  <a:lnTo>
                    <a:pt x="4534" y="3"/>
                  </a:lnTo>
                  <a:lnTo>
                    <a:pt x="4636" y="17"/>
                  </a:lnTo>
                  <a:lnTo>
                    <a:pt x="4736" y="38"/>
                  </a:lnTo>
                  <a:lnTo>
                    <a:pt x="4829" y="68"/>
                  </a:lnTo>
                  <a:lnTo>
                    <a:pt x="4918" y="104"/>
                  </a:lnTo>
                  <a:lnTo>
                    <a:pt x="5002" y="147"/>
                  </a:lnTo>
                  <a:lnTo>
                    <a:pt x="5077" y="197"/>
                  </a:lnTo>
                  <a:lnTo>
                    <a:pt x="5146" y="252"/>
                  </a:lnTo>
                  <a:lnTo>
                    <a:pt x="5204" y="312"/>
                  </a:lnTo>
                  <a:lnTo>
                    <a:pt x="5255" y="377"/>
                  </a:lnTo>
                  <a:lnTo>
                    <a:pt x="5295" y="447"/>
                  </a:lnTo>
                  <a:lnTo>
                    <a:pt x="5326" y="519"/>
                  </a:lnTo>
                  <a:lnTo>
                    <a:pt x="5343" y="595"/>
                  </a:lnTo>
                  <a:lnTo>
                    <a:pt x="5350" y="672"/>
                  </a:lnTo>
                  <a:lnTo>
                    <a:pt x="5462" y="1548"/>
                  </a:lnTo>
                  <a:lnTo>
                    <a:pt x="5547" y="1595"/>
                  </a:lnTo>
                  <a:lnTo>
                    <a:pt x="5627" y="1648"/>
                  </a:lnTo>
                  <a:lnTo>
                    <a:pt x="5701" y="1705"/>
                  </a:lnTo>
                  <a:lnTo>
                    <a:pt x="5765" y="1768"/>
                  </a:lnTo>
                  <a:lnTo>
                    <a:pt x="5824" y="1834"/>
                  </a:lnTo>
                  <a:lnTo>
                    <a:pt x="5875" y="1904"/>
                  </a:lnTo>
                  <a:lnTo>
                    <a:pt x="5917" y="1978"/>
                  </a:lnTo>
                  <a:lnTo>
                    <a:pt x="5951" y="2054"/>
                  </a:lnTo>
                  <a:lnTo>
                    <a:pt x="5975" y="2133"/>
                  </a:lnTo>
                  <a:lnTo>
                    <a:pt x="5989" y="2217"/>
                  </a:lnTo>
                  <a:lnTo>
                    <a:pt x="6225" y="3418"/>
                  </a:lnTo>
                  <a:lnTo>
                    <a:pt x="6225" y="3422"/>
                  </a:lnTo>
                  <a:lnTo>
                    <a:pt x="6227" y="3426"/>
                  </a:lnTo>
                  <a:lnTo>
                    <a:pt x="6233" y="3464"/>
                  </a:lnTo>
                  <a:lnTo>
                    <a:pt x="6241" y="3520"/>
                  </a:lnTo>
                  <a:lnTo>
                    <a:pt x="6244" y="3579"/>
                  </a:lnTo>
                  <a:lnTo>
                    <a:pt x="6237" y="3680"/>
                  </a:lnTo>
                  <a:lnTo>
                    <a:pt x="6220" y="3776"/>
                  </a:lnTo>
                  <a:lnTo>
                    <a:pt x="6189" y="3871"/>
                  </a:lnTo>
                  <a:lnTo>
                    <a:pt x="6150" y="3960"/>
                  </a:lnTo>
                  <a:lnTo>
                    <a:pt x="6100" y="4047"/>
                  </a:lnTo>
                  <a:lnTo>
                    <a:pt x="6040" y="4129"/>
                  </a:lnTo>
                  <a:lnTo>
                    <a:pt x="5972" y="4206"/>
                  </a:lnTo>
                  <a:lnTo>
                    <a:pt x="5894" y="4277"/>
                  </a:lnTo>
                  <a:lnTo>
                    <a:pt x="5809" y="4343"/>
                  </a:lnTo>
                  <a:lnTo>
                    <a:pt x="5716" y="4403"/>
                  </a:lnTo>
                  <a:lnTo>
                    <a:pt x="5617" y="4457"/>
                  </a:lnTo>
                  <a:lnTo>
                    <a:pt x="5511" y="4502"/>
                  </a:lnTo>
                  <a:lnTo>
                    <a:pt x="5401" y="4542"/>
                  </a:lnTo>
                  <a:lnTo>
                    <a:pt x="5284" y="4572"/>
                  </a:lnTo>
                  <a:lnTo>
                    <a:pt x="5163" y="4595"/>
                  </a:lnTo>
                  <a:lnTo>
                    <a:pt x="5039" y="4610"/>
                  </a:lnTo>
                  <a:lnTo>
                    <a:pt x="4911" y="4614"/>
                  </a:lnTo>
                  <a:lnTo>
                    <a:pt x="4782" y="4610"/>
                  </a:lnTo>
                  <a:lnTo>
                    <a:pt x="4657" y="4595"/>
                  </a:lnTo>
                  <a:lnTo>
                    <a:pt x="4537" y="4572"/>
                  </a:lnTo>
                  <a:lnTo>
                    <a:pt x="4420" y="4542"/>
                  </a:lnTo>
                  <a:lnTo>
                    <a:pt x="4310" y="4502"/>
                  </a:lnTo>
                  <a:lnTo>
                    <a:pt x="4204" y="4457"/>
                  </a:lnTo>
                  <a:lnTo>
                    <a:pt x="4105" y="4403"/>
                  </a:lnTo>
                  <a:lnTo>
                    <a:pt x="4013" y="4343"/>
                  </a:lnTo>
                  <a:lnTo>
                    <a:pt x="3927" y="4277"/>
                  </a:lnTo>
                  <a:lnTo>
                    <a:pt x="3850" y="4206"/>
                  </a:lnTo>
                  <a:lnTo>
                    <a:pt x="3782" y="4129"/>
                  </a:lnTo>
                  <a:lnTo>
                    <a:pt x="3721" y="4047"/>
                  </a:lnTo>
                  <a:lnTo>
                    <a:pt x="3672" y="3960"/>
                  </a:lnTo>
                  <a:lnTo>
                    <a:pt x="3632" y="3871"/>
                  </a:lnTo>
                  <a:lnTo>
                    <a:pt x="3602" y="3776"/>
                  </a:lnTo>
                  <a:lnTo>
                    <a:pt x="3584" y="3680"/>
                  </a:lnTo>
                  <a:lnTo>
                    <a:pt x="3579" y="3579"/>
                  </a:lnTo>
                  <a:lnTo>
                    <a:pt x="3579" y="3107"/>
                  </a:lnTo>
                  <a:lnTo>
                    <a:pt x="3495" y="3141"/>
                  </a:lnTo>
                  <a:lnTo>
                    <a:pt x="3408" y="3168"/>
                  </a:lnTo>
                  <a:lnTo>
                    <a:pt x="3317" y="3187"/>
                  </a:lnTo>
                  <a:lnTo>
                    <a:pt x="3221" y="3198"/>
                  </a:lnTo>
                  <a:lnTo>
                    <a:pt x="3122" y="3202"/>
                  </a:lnTo>
                  <a:lnTo>
                    <a:pt x="3024" y="3198"/>
                  </a:lnTo>
                  <a:lnTo>
                    <a:pt x="2927" y="3187"/>
                  </a:lnTo>
                  <a:lnTo>
                    <a:pt x="2836" y="3166"/>
                  </a:lnTo>
                  <a:lnTo>
                    <a:pt x="2747" y="3140"/>
                  </a:lnTo>
                  <a:lnTo>
                    <a:pt x="2666" y="3107"/>
                  </a:lnTo>
                  <a:lnTo>
                    <a:pt x="2666" y="3579"/>
                  </a:lnTo>
                  <a:lnTo>
                    <a:pt x="2660" y="3680"/>
                  </a:lnTo>
                  <a:lnTo>
                    <a:pt x="2641" y="3776"/>
                  </a:lnTo>
                  <a:lnTo>
                    <a:pt x="2613" y="3871"/>
                  </a:lnTo>
                  <a:lnTo>
                    <a:pt x="2573" y="3960"/>
                  </a:lnTo>
                  <a:lnTo>
                    <a:pt x="2522" y="4047"/>
                  </a:lnTo>
                  <a:lnTo>
                    <a:pt x="2463" y="4129"/>
                  </a:lnTo>
                  <a:lnTo>
                    <a:pt x="2395" y="4206"/>
                  </a:lnTo>
                  <a:lnTo>
                    <a:pt x="2317" y="4277"/>
                  </a:lnTo>
                  <a:lnTo>
                    <a:pt x="2232" y="4343"/>
                  </a:lnTo>
                  <a:lnTo>
                    <a:pt x="2139" y="4403"/>
                  </a:lnTo>
                  <a:lnTo>
                    <a:pt x="2040" y="4457"/>
                  </a:lnTo>
                  <a:lnTo>
                    <a:pt x="1934" y="4502"/>
                  </a:lnTo>
                  <a:lnTo>
                    <a:pt x="1823" y="4542"/>
                  </a:lnTo>
                  <a:lnTo>
                    <a:pt x="1707" y="4572"/>
                  </a:lnTo>
                  <a:lnTo>
                    <a:pt x="1586" y="4595"/>
                  </a:lnTo>
                  <a:lnTo>
                    <a:pt x="1461" y="4610"/>
                  </a:lnTo>
                  <a:lnTo>
                    <a:pt x="1334" y="4614"/>
                  </a:lnTo>
                  <a:lnTo>
                    <a:pt x="1205" y="4610"/>
                  </a:lnTo>
                  <a:lnTo>
                    <a:pt x="1080" y="4595"/>
                  </a:lnTo>
                  <a:lnTo>
                    <a:pt x="959" y="4572"/>
                  </a:lnTo>
                  <a:lnTo>
                    <a:pt x="843" y="4542"/>
                  </a:lnTo>
                  <a:lnTo>
                    <a:pt x="731" y="4502"/>
                  </a:lnTo>
                  <a:lnTo>
                    <a:pt x="625" y="4457"/>
                  </a:lnTo>
                  <a:lnTo>
                    <a:pt x="527" y="4403"/>
                  </a:lnTo>
                  <a:lnTo>
                    <a:pt x="434" y="4343"/>
                  </a:lnTo>
                  <a:lnTo>
                    <a:pt x="349" y="4277"/>
                  </a:lnTo>
                  <a:lnTo>
                    <a:pt x="271" y="4206"/>
                  </a:lnTo>
                  <a:lnTo>
                    <a:pt x="203" y="4129"/>
                  </a:lnTo>
                  <a:lnTo>
                    <a:pt x="144" y="4047"/>
                  </a:lnTo>
                  <a:lnTo>
                    <a:pt x="93" y="3960"/>
                  </a:lnTo>
                  <a:lnTo>
                    <a:pt x="53" y="3871"/>
                  </a:lnTo>
                  <a:lnTo>
                    <a:pt x="25" y="3776"/>
                  </a:lnTo>
                  <a:lnTo>
                    <a:pt x="6" y="3680"/>
                  </a:lnTo>
                  <a:lnTo>
                    <a:pt x="0" y="3579"/>
                  </a:lnTo>
                  <a:lnTo>
                    <a:pt x="2" y="3520"/>
                  </a:lnTo>
                  <a:lnTo>
                    <a:pt x="9" y="3464"/>
                  </a:lnTo>
                  <a:lnTo>
                    <a:pt x="15" y="3426"/>
                  </a:lnTo>
                  <a:lnTo>
                    <a:pt x="15" y="3422"/>
                  </a:lnTo>
                  <a:lnTo>
                    <a:pt x="17" y="3418"/>
                  </a:lnTo>
                  <a:lnTo>
                    <a:pt x="254" y="2217"/>
                  </a:lnTo>
                  <a:lnTo>
                    <a:pt x="267" y="2133"/>
                  </a:lnTo>
                  <a:lnTo>
                    <a:pt x="292" y="2054"/>
                  </a:lnTo>
                  <a:lnTo>
                    <a:pt x="326" y="1978"/>
                  </a:lnTo>
                  <a:lnTo>
                    <a:pt x="368" y="1904"/>
                  </a:lnTo>
                  <a:lnTo>
                    <a:pt x="419" y="1834"/>
                  </a:lnTo>
                  <a:lnTo>
                    <a:pt x="477" y="1768"/>
                  </a:lnTo>
                  <a:lnTo>
                    <a:pt x="542" y="1705"/>
                  </a:lnTo>
                  <a:lnTo>
                    <a:pt x="616" y="1646"/>
                  </a:lnTo>
                  <a:lnTo>
                    <a:pt x="695" y="1595"/>
                  </a:lnTo>
                  <a:lnTo>
                    <a:pt x="781" y="1548"/>
                  </a:lnTo>
                  <a:lnTo>
                    <a:pt x="892" y="672"/>
                  </a:lnTo>
                  <a:lnTo>
                    <a:pt x="900" y="595"/>
                  </a:lnTo>
                  <a:lnTo>
                    <a:pt x="917" y="519"/>
                  </a:lnTo>
                  <a:lnTo>
                    <a:pt x="947" y="447"/>
                  </a:lnTo>
                  <a:lnTo>
                    <a:pt x="987" y="377"/>
                  </a:lnTo>
                  <a:lnTo>
                    <a:pt x="1038" y="312"/>
                  </a:lnTo>
                  <a:lnTo>
                    <a:pt x="1097" y="252"/>
                  </a:lnTo>
                  <a:lnTo>
                    <a:pt x="1165" y="197"/>
                  </a:lnTo>
                  <a:lnTo>
                    <a:pt x="1241" y="147"/>
                  </a:lnTo>
                  <a:lnTo>
                    <a:pt x="1324" y="104"/>
                  </a:lnTo>
                  <a:lnTo>
                    <a:pt x="1413" y="68"/>
                  </a:lnTo>
                  <a:lnTo>
                    <a:pt x="1506" y="38"/>
                  </a:lnTo>
                  <a:lnTo>
                    <a:pt x="1607" y="17"/>
                  </a:lnTo>
                  <a:lnTo>
                    <a:pt x="1709" y="3"/>
                  </a:lnTo>
                  <a:lnTo>
                    <a:pt x="1815"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21" name="Freeform 189"/>
            <p:cNvSpPr>
              <a:spLocks/>
            </p:cNvSpPr>
            <p:nvPr/>
          </p:nvSpPr>
          <p:spPr bwMode="auto">
            <a:xfrm>
              <a:off x="4612" y="2397"/>
              <a:ext cx="552" cy="325"/>
            </a:xfrm>
            <a:custGeom>
              <a:avLst/>
              <a:gdLst>
                <a:gd name="T0" fmla="*/ 542 w 1105"/>
                <a:gd name="T1" fmla="*/ 0 h 650"/>
                <a:gd name="T2" fmla="*/ 614 w 1105"/>
                <a:gd name="T3" fmla="*/ 4 h 650"/>
                <a:gd name="T4" fmla="*/ 684 w 1105"/>
                <a:gd name="T5" fmla="*/ 16 h 650"/>
                <a:gd name="T6" fmla="*/ 750 w 1105"/>
                <a:gd name="T7" fmla="*/ 31 h 650"/>
                <a:gd name="T8" fmla="*/ 815 w 1105"/>
                <a:gd name="T9" fmla="*/ 54 h 650"/>
                <a:gd name="T10" fmla="*/ 875 w 1105"/>
                <a:gd name="T11" fmla="*/ 82 h 650"/>
                <a:gd name="T12" fmla="*/ 930 w 1105"/>
                <a:gd name="T13" fmla="*/ 114 h 650"/>
                <a:gd name="T14" fmla="*/ 980 w 1105"/>
                <a:gd name="T15" fmla="*/ 152 h 650"/>
                <a:gd name="T16" fmla="*/ 1023 w 1105"/>
                <a:gd name="T17" fmla="*/ 192 h 650"/>
                <a:gd name="T18" fmla="*/ 1057 w 1105"/>
                <a:gd name="T19" fmla="*/ 237 h 650"/>
                <a:gd name="T20" fmla="*/ 1084 w 1105"/>
                <a:gd name="T21" fmla="*/ 285 h 650"/>
                <a:gd name="T22" fmla="*/ 1099 w 1105"/>
                <a:gd name="T23" fmla="*/ 334 h 650"/>
                <a:gd name="T24" fmla="*/ 1105 w 1105"/>
                <a:gd name="T25" fmla="*/ 387 h 650"/>
                <a:gd name="T26" fmla="*/ 1091 w 1105"/>
                <a:gd name="T27" fmla="*/ 592 h 650"/>
                <a:gd name="T28" fmla="*/ 1086 w 1105"/>
                <a:gd name="T29" fmla="*/ 616 h 650"/>
                <a:gd name="T30" fmla="*/ 1072 w 1105"/>
                <a:gd name="T31" fmla="*/ 635 h 650"/>
                <a:gd name="T32" fmla="*/ 1052 w 1105"/>
                <a:gd name="T33" fmla="*/ 647 h 650"/>
                <a:gd name="T34" fmla="*/ 1029 w 1105"/>
                <a:gd name="T35" fmla="*/ 650 h 650"/>
                <a:gd name="T36" fmla="*/ 1004 w 1105"/>
                <a:gd name="T37" fmla="*/ 647 h 650"/>
                <a:gd name="T38" fmla="*/ 894 w 1105"/>
                <a:gd name="T39" fmla="*/ 601 h 650"/>
                <a:gd name="T40" fmla="*/ 777 w 1105"/>
                <a:gd name="T41" fmla="*/ 567 h 650"/>
                <a:gd name="T42" fmla="*/ 657 w 1105"/>
                <a:gd name="T43" fmla="*/ 541 h 650"/>
                <a:gd name="T44" fmla="*/ 536 w 1105"/>
                <a:gd name="T45" fmla="*/ 525 h 650"/>
                <a:gd name="T46" fmla="*/ 413 w 1105"/>
                <a:gd name="T47" fmla="*/ 520 h 650"/>
                <a:gd name="T48" fmla="*/ 299 w 1105"/>
                <a:gd name="T49" fmla="*/ 525 h 650"/>
                <a:gd name="T50" fmla="*/ 186 w 1105"/>
                <a:gd name="T51" fmla="*/ 539 h 650"/>
                <a:gd name="T52" fmla="*/ 78 w 1105"/>
                <a:gd name="T53" fmla="*/ 561 h 650"/>
                <a:gd name="T54" fmla="*/ 51 w 1105"/>
                <a:gd name="T55" fmla="*/ 563 h 650"/>
                <a:gd name="T56" fmla="*/ 30 w 1105"/>
                <a:gd name="T57" fmla="*/ 554 h 650"/>
                <a:gd name="T58" fmla="*/ 11 w 1105"/>
                <a:gd name="T59" fmla="*/ 539 h 650"/>
                <a:gd name="T60" fmla="*/ 2 w 1105"/>
                <a:gd name="T61" fmla="*/ 518 h 650"/>
                <a:gd name="T62" fmla="*/ 0 w 1105"/>
                <a:gd name="T63" fmla="*/ 493 h 650"/>
                <a:gd name="T64" fmla="*/ 15 w 1105"/>
                <a:gd name="T65" fmla="*/ 370 h 650"/>
                <a:gd name="T66" fmla="*/ 25 w 1105"/>
                <a:gd name="T67" fmla="*/ 317 h 650"/>
                <a:gd name="T68" fmla="*/ 44 w 1105"/>
                <a:gd name="T69" fmla="*/ 264 h 650"/>
                <a:gd name="T70" fmla="*/ 72 w 1105"/>
                <a:gd name="T71" fmla="*/ 215 h 650"/>
                <a:gd name="T72" fmla="*/ 108 w 1105"/>
                <a:gd name="T73" fmla="*/ 169 h 650"/>
                <a:gd name="T74" fmla="*/ 154 w 1105"/>
                <a:gd name="T75" fmla="*/ 127 h 650"/>
                <a:gd name="T76" fmla="*/ 205 w 1105"/>
                <a:gd name="T77" fmla="*/ 91 h 650"/>
                <a:gd name="T78" fmla="*/ 263 w 1105"/>
                <a:gd name="T79" fmla="*/ 61 h 650"/>
                <a:gd name="T80" fmla="*/ 326 w 1105"/>
                <a:gd name="T81" fmla="*/ 35 h 650"/>
                <a:gd name="T82" fmla="*/ 394 w 1105"/>
                <a:gd name="T83" fmla="*/ 16 h 650"/>
                <a:gd name="T84" fmla="*/ 466 w 1105"/>
                <a:gd name="T85" fmla="*/ 4 h 650"/>
                <a:gd name="T86" fmla="*/ 542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42" y="0"/>
                  </a:moveTo>
                  <a:lnTo>
                    <a:pt x="614" y="4"/>
                  </a:lnTo>
                  <a:lnTo>
                    <a:pt x="684" y="16"/>
                  </a:lnTo>
                  <a:lnTo>
                    <a:pt x="750" y="31"/>
                  </a:lnTo>
                  <a:lnTo>
                    <a:pt x="815" y="54"/>
                  </a:lnTo>
                  <a:lnTo>
                    <a:pt x="875" y="82"/>
                  </a:lnTo>
                  <a:lnTo>
                    <a:pt x="930" y="114"/>
                  </a:lnTo>
                  <a:lnTo>
                    <a:pt x="980" y="152"/>
                  </a:lnTo>
                  <a:lnTo>
                    <a:pt x="1023" y="192"/>
                  </a:lnTo>
                  <a:lnTo>
                    <a:pt x="1057" y="237"/>
                  </a:lnTo>
                  <a:lnTo>
                    <a:pt x="1084" y="285"/>
                  </a:lnTo>
                  <a:lnTo>
                    <a:pt x="1099" y="334"/>
                  </a:lnTo>
                  <a:lnTo>
                    <a:pt x="1105" y="387"/>
                  </a:lnTo>
                  <a:lnTo>
                    <a:pt x="1091" y="592"/>
                  </a:lnTo>
                  <a:lnTo>
                    <a:pt x="1086" y="616"/>
                  </a:lnTo>
                  <a:lnTo>
                    <a:pt x="1072" y="635"/>
                  </a:lnTo>
                  <a:lnTo>
                    <a:pt x="1052" y="647"/>
                  </a:lnTo>
                  <a:lnTo>
                    <a:pt x="1029" y="650"/>
                  </a:lnTo>
                  <a:lnTo>
                    <a:pt x="1004" y="647"/>
                  </a:lnTo>
                  <a:lnTo>
                    <a:pt x="894" y="601"/>
                  </a:lnTo>
                  <a:lnTo>
                    <a:pt x="777" y="567"/>
                  </a:lnTo>
                  <a:lnTo>
                    <a:pt x="657" y="541"/>
                  </a:lnTo>
                  <a:lnTo>
                    <a:pt x="536" y="525"/>
                  </a:lnTo>
                  <a:lnTo>
                    <a:pt x="413" y="520"/>
                  </a:lnTo>
                  <a:lnTo>
                    <a:pt x="299" y="525"/>
                  </a:lnTo>
                  <a:lnTo>
                    <a:pt x="186" y="539"/>
                  </a:lnTo>
                  <a:lnTo>
                    <a:pt x="78" y="561"/>
                  </a:lnTo>
                  <a:lnTo>
                    <a:pt x="51" y="563"/>
                  </a:lnTo>
                  <a:lnTo>
                    <a:pt x="30" y="554"/>
                  </a:lnTo>
                  <a:lnTo>
                    <a:pt x="11" y="539"/>
                  </a:lnTo>
                  <a:lnTo>
                    <a:pt x="2" y="518"/>
                  </a:lnTo>
                  <a:lnTo>
                    <a:pt x="0" y="493"/>
                  </a:lnTo>
                  <a:lnTo>
                    <a:pt x="15" y="370"/>
                  </a:lnTo>
                  <a:lnTo>
                    <a:pt x="25" y="317"/>
                  </a:lnTo>
                  <a:lnTo>
                    <a:pt x="44" y="264"/>
                  </a:lnTo>
                  <a:lnTo>
                    <a:pt x="72" y="215"/>
                  </a:lnTo>
                  <a:lnTo>
                    <a:pt x="108" y="169"/>
                  </a:lnTo>
                  <a:lnTo>
                    <a:pt x="154" y="127"/>
                  </a:lnTo>
                  <a:lnTo>
                    <a:pt x="205" y="91"/>
                  </a:lnTo>
                  <a:lnTo>
                    <a:pt x="263" y="61"/>
                  </a:lnTo>
                  <a:lnTo>
                    <a:pt x="326" y="35"/>
                  </a:lnTo>
                  <a:lnTo>
                    <a:pt x="394" y="16"/>
                  </a:lnTo>
                  <a:lnTo>
                    <a:pt x="466" y="4"/>
                  </a:lnTo>
                  <a:lnTo>
                    <a:pt x="54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grpSp>
      <p:grpSp>
        <p:nvGrpSpPr>
          <p:cNvPr id="22" name="Group 82"/>
          <p:cNvGrpSpPr>
            <a:grpSpLocks noChangeAspect="1"/>
          </p:cNvGrpSpPr>
          <p:nvPr/>
        </p:nvGrpSpPr>
        <p:grpSpPr bwMode="auto">
          <a:xfrm>
            <a:off x="2299857" y="3692191"/>
            <a:ext cx="410068" cy="479052"/>
            <a:chOff x="6024" y="79"/>
            <a:chExt cx="2675" cy="3125"/>
          </a:xfrm>
          <a:solidFill>
            <a:schemeClr val="accent4"/>
          </a:solidFill>
        </p:grpSpPr>
        <p:sp>
          <p:nvSpPr>
            <p:cNvPr id="23" name="Freeform 84"/>
            <p:cNvSpPr>
              <a:spLocks/>
            </p:cNvSpPr>
            <p:nvPr/>
          </p:nvSpPr>
          <p:spPr bwMode="auto">
            <a:xfrm>
              <a:off x="6380" y="79"/>
              <a:ext cx="1954" cy="3052"/>
            </a:xfrm>
            <a:custGeom>
              <a:avLst/>
              <a:gdLst>
                <a:gd name="T0" fmla="*/ 1994 w 3909"/>
                <a:gd name="T1" fmla="*/ 11 h 6104"/>
                <a:gd name="T2" fmla="*/ 2178 w 3909"/>
                <a:gd name="T3" fmla="*/ 59 h 6104"/>
                <a:gd name="T4" fmla="*/ 2319 w 3909"/>
                <a:gd name="T5" fmla="*/ 125 h 6104"/>
                <a:gd name="T6" fmla="*/ 2414 w 3909"/>
                <a:gd name="T7" fmla="*/ 194 h 6104"/>
                <a:gd name="T8" fmla="*/ 2466 w 3909"/>
                <a:gd name="T9" fmla="*/ 241 h 6104"/>
                <a:gd name="T10" fmla="*/ 2570 w 3909"/>
                <a:gd name="T11" fmla="*/ 247 h 6104"/>
                <a:gd name="T12" fmla="*/ 2819 w 3909"/>
                <a:gd name="T13" fmla="*/ 283 h 6104"/>
                <a:gd name="T14" fmla="*/ 3025 w 3909"/>
                <a:gd name="T15" fmla="*/ 388 h 6104"/>
                <a:gd name="T16" fmla="*/ 3188 w 3909"/>
                <a:gd name="T17" fmla="*/ 553 h 6104"/>
                <a:gd name="T18" fmla="*/ 3310 w 3909"/>
                <a:gd name="T19" fmla="*/ 772 h 6104"/>
                <a:gd name="T20" fmla="*/ 3396 w 3909"/>
                <a:gd name="T21" fmla="*/ 1034 h 6104"/>
                <a:gd name="T22" fmla="*/ 3445 w 3909"/>
                <a:gd name="T23" fmla="*/ 1333 h 6104"/>
                <a:gd name="T24" fmla="*/ 3464 w 3909"/>
                <a:gd name="T25" fmla="*/ 1660 h 6104"/>
                <a:gd name="T26" fmla="*/ 3451 w 3909"/>
                <a:gd name="T27" fmla="*/ 2010 h 6104"/>
                <a:gd name="T28" fmla="*/ 3428 w 3909"/>
                <a:gd name="T29" fmla="*/ 2362 h 6104"/>
                <a:gd name="T30" fmla="*/ 3451 w 3909"/>
                <a:gd name="T31" fmla="*/ 2653 h 6104"/>
                <a:gd name="T32" fmla="*/ 3508 w 3909"/>
                <a:gd name="T33" fmla="*/ 2881 h 6104"/>
                <a:gd name="T34" fmla="*/ 3592 w 3909"/>
                <a:gd name="T35" fmla="*/ 3054 h 6104"/>
                <a:gd name="T36" fmla="*/ 3685 w 3909"/>
                <a:gd name="T37" fmla="*/ 3176 h 6104"/>
                <a:gd name="T38" fmla="*/ 3774 w 3909"/>
                <a:gd name="T39" fmla="*/ 3257 h 6104"/>
                <a:gd name="T40" fmla="*/ 3850 w 3909"/>
                <a:gd name="T41" fmla="*/ 3307 h 6104"/>
                <a:gd name="T42" fmla="*/ 3900 w 3909"/>
                <a:gd name="T43" fmla="*/ 3328 h 6104"/>
                <a:gd name="T44" fmla="*/ 3845 w 3909"/>
                <a:gd name="T45" fmla="*/ 3391 h 6104"/>
                <a:gd name="T46" fmla="*/ 3614 w 3909"/>
                <a:gd name="T47" fmla="*/ 3531 h 6104"/>
                <a:gd name="T48" fmla="*/ 3361 w 3909"/>
                <a:gd name="T49" fmla="*/ 3623 h 6104"/>
                <a:gd name="T50" fmla="*/ 3112 w 3909"/>
                <a:gd name="T51" fmla="*/ 3676 h 6104"/>
                <a:gd name="T52" fmla="*/ 2897 w 3909"/>
                <a:gd name="T53" fmla="*/ 3701 h 6104"/>
                <a:gd name="T54" fmla="*/ 2745 w 3909"/>
                <a:gd name="T55" fmla="*/ 3706 h 6104"/>
                <a:gd name="T56" fmla="*/ 2688 w 3909"/>
                <a:gd name="T57" fmla="*/ 3706 h 6104"/>
                <a:gd name="T58" fmla="*/ 1965 w 3909"/>
                <a:gd name="T59" fmla="*/ 6104 h 6104"/>
                <a:gd name="T60" fmla="*/ 1107 w 3909"/>
                <a:gd name="T61" fmla="*/ 3714 h 6104"/>
                <a:gd name="T62" fmla="*/ 763 w 3909"/>
                <a:gd name="T63" fmla="*/ 3682 h 6104"/>
                <a:gd name="T64" fmla="*/ 493 w 3909"/>
                <a:gd name="T65" fmla="*/ 3615 h 6104"/>
                <a:gd name="T66" fmla="*/ 290 w 3909"/>
                <a:gd name="T67" fmla="*/ 3533 h 6104"/>
                <a:gd name="T68" fmla="*/ 145 w 3909"/>
                <a:gd name="T69" fmla="*/ 3448 h 6104"/>
                <a:gd name="T70" fmla="*/ 54 w 3909"/>
                <a:gd name="T71" fmla="*/ 3373 h 6104"/>
                <a:gd name="T72" fmla="*/ 10 w 3909"/>
                <a:gd name="T73" fmla="*/ 3324 h 6104"/>
                <a:gd name="T74" fmla="*/ 2 w 3909"/>
                <a:gd name="T75" fmla="*/ 3314 h 6104"/>
                <a:gd name="T76" fmla="*/ 29 w 3909"/>
                <a:gd name="T77" fmla="*/ 3311 h 6104"/>
                <a:gd name="T78" fmla="*/ 80 w 3909"/>
                <a:gd name="T79" fmla="*/ 3294 h 6104"/>
                <a:gd name="T80" fmla="*/ 151 w 3909"/>
                <a:gd name="T81" fmla="*/ 3254 h 6104"/>
                <a:gd name="T82" fmla="*/ 229 w 3909"/>
                <a:gd name="T83" fmla="*/ 3181 h 6104"/>
                <a:gd name="T84" fmla="*/ 310 w 3909"/>
                <a:gd name="T85" fmla="*/ 3067 h 6104"/>
                <a:gd name="T86" fmla="*/ 388 w 3909"/>
                <a:gd name="T87" fmla="*/ 2902 h 6104"/>
                <a:gd name="T88" fmla="*/ 453 w 3909"/>
                <a:gd name="T89" fmla="*/ 2677 h 6104"/>
                <a:gd name="T90" fmla="*/ 497 w 3909"/>
                <a:gd name="T91" fmla="*/ 2383 h 6104"/>
                <a:gd name="T92" fmla="*/ 516 w 3909"/>
                <a:gd name="T93" fmla="*/ 2008 h 6104"/>
                <a:gd name="T94" fmla="*/ 518 w 3909"/>
                <a:gd name="T95" fmla="*/ 1574 h 6104"/>
                <a:gd name="T96" fmla="*/ 556 w 3909"/>
                <a:gd name="T97" fmla="*/ 1202 h 6104"/>
                <a:gd name="T98" fmla="*/ 630 w 3909"/>
                <a:gd name="T99" fmla="*/ 899 h 6104"/>
                <a:gd name="T100" fmla="*/ 731 w 3909"/>
                <a:gd name="T101" fmla="*/ 658 h 6104"/>
                <a:gd name="T102" fmla="*/ 849 w 3909"/>
                <a:gd name="T103" fmla="*/ 473 h 6104"/>
                <a:gd name="T104" fmla="*/ 976 w 3909"/>
                <a:gd name="T105" fmla="*/ 332 h 6104"/>
                <a:gd name="T106" fmla="*/ 1104 w 3909"/>
                <a:gd name="T107" fmla="*/ 232 h 6104"/>
                <a:gd name="T108" fmla="*/ 1227 w 3909"/>
                <a:gd name="T109" fmla="*/ 161 h 6104"/>
                <a:gd name="T110" fmla="*/ 1334 w 3909"/>
                <a:gd name="T111" fmla="*/ 114 h 6104"/>
                <a:gd name="T112" fmla="*/ 1494 w 3909"/>
                <a:gd name="T113" fmla="*/ 57 h 6104"/>
                <a:gd name="T114" fmla="*/ 1766 w 3909"/>
                <a:gd name="T115" fmla="*/ 3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6104">
                  <a:moveTo>
                    <a:pt x="1847" y="0"/>
                  </a:moveTo>
                  <a:lnTo>
                    <a:pt x="1923" y="2"/>
                  </a:lnTo>
                  <a:lnTo>
                    <a:pt x="1994" y="11"/>
                  </a:lnTo>
                  <a:lnTo>
                    <a:pt x="2060" y="22"/>
                  </a:lnTo>
                  <a:lnTo>
                    <a:pt x="2121" y="38"/>
                  </a:lnTo>
                  <a:lnTo>
                    <a:pt x="2178" y="59"/>
                  </a:lnTo>
                  <a:lnTo>
                    <a:pt x="2230" y="79"/>
                  </a:lnTo>
                  <a:lnTo>
                    <a:pt x="2277" y="102"/>
                  </a:lnTo>
                  <a:lnTo>
                    <a:pt x="2319" y="125"/>
                  </a:lnTo>
                  <a:lnTo>
                    <a:pt x="2355" y="150"/>
                  </a:lnTo>
                  <a:lnTo>
                    <a:pt x="2388" y="173"/>
                  </a:lnTo>
                  <a:lnTo>
                    <a:pt x="2414" y="194"/>
                  </a:lnTo>
                  <a:lnTo>
                    <a:pt x="2437" y="213"/>
                  </a:lnTo>
                  <a:lnTo>
                    <a:pt x="2454" y="228"/>
                  </a:lnTo>
                  <a:lnTo>
                    <a:pt x="2466" y="241"/>
                  </a:lnTo>
                  <a:lnTo>
                    <a:pt x="2473" y="249"/>
                  </a:lnTo>
                  <a:lnTo>
                    <a:pt x="2477" y="253"/>
                  </a:lnTo>
                  <a:lnTo>
                    <a:pt x="2570" y="247"/>
                  </a:lnTo>
                  <a:lnTo>
                    <a:pt x="2660" y="251"/>
                  </a:lnTo>
                  <a:lnTo>
                    <a:pt x="2741" y="264"/>
                  </a:lnTo>
                  <a:lnTo>
                    <a:pt x="2819" y="283"/>
                  </a:lnTo>
                  <a:lnTo>
                    <a:pt x="2894" y="312"/>
                  </a:lnTo>
                  <a:lnTo>
                    <a:pt x="2962" y="346"/>
                  </a:lnTo>
                  <a:lnTo>
                    <a:pt x="3025" y="388"/>
                  </a:lnTo>
                  <a:lnTo>
                    <a:pt x="3084" y="437"/>
                  </a:lnTo>
                  <a:lnTo>
                    <a:pt x="3139" y="492"/>
                  </a:lnTo>
                  <a:lnTo>
                    <a:pt x="3188" y="553"/>
                  </a:lnTo>
                  <a:lnTo>
                    <a:pt x="3234" y="622"/>
                  </a:lnTo>
                  <a:lnTo>
                    <a:pt x="3274" y="694"/>
                  </a:lnTo>
                  <a:lnTo>
                    <a:pt x="3310" y="772"/>
                  </a:lnTo>
                  <a:lnTo>
                    <a:pt x="3342" y="854"/>
                  </a:lnTo>
                  <a:lnTo>
                    <a:pt x="3371" y="941"/>
                  </a:lnTo>
                  <a:lnTo>
                    <a:pt x="3396" y="1034"/>
                  </a:lnTo>
                  <a:lnTo>
                    <a:pt x="3417" y="1129"/>
                  </a:lnTo>
                  <a:lnTo>
                    <a:pt x="3434" y="1230"/>
                  </a:lnTo>
                  <a:lnTo>
                    <a:pt x="3445" y="1333"/>
                  </a:lnTo>
                  <a:lnTo>
                    <a:pt x="3455" y="1439"/>
                  </a:lnTo>
                  <a:lnTo>
                    <a:pt x="3460" y="1548"/>
                  </a:lnTo>
                  <a:lnTo>
                    <a:pt x="3464" y="1660"/>
                  </a:lnTo>
                  <a:lnTo>
                    <a:pt x="3462" y="1774"/>
                  </a:lnTo>
                  <a:lnTo>
                    <a:pt x="3458" y="1892"/>
                  </a:lnTo>
                  <a:lnTo>
                    <a:pt x="3451" y="2010"/>
                  </a:lnTo>
                  <a:lnTo>
                    <a:pt x="3441" y="2128"/>
                  </a:lnTo>
                  <a:lnTo>
                    <a:pt x="3432" y="2249"/>
                  </a:lnTo>
                  <a:lnTo>
                    <a:pt x="3428" y="2362"/>
                  </a:lnTo>
                  <a:lnTo>
                    <a:pt x="3432" y="2466"/>
                  </a:lnTo>
                  <a:lnTo>
                    <a:pt x="3438" y="2563"/>
                  </a:lnTo>
                  <a:lnTo>
                    <a:pt x="3451" y="2653"/>
                  </a:lnTo>
                  <a:lnTo>
                    <a:pt x="3466" y="2736"/>
                  </a:lnTo>
                  <a:lnTo>
                    <a:pt x="3485" y="2812"/>
                  </a:lnTo>
                  <a:lnTo>
                    <a:pt x="3508" y="2881"/>
                  </a:lnTo>
                  <a:lnTo>
                    <a:pt x="3535" y="2944"/>
                  </a:lnTo>
                  <a:lnTo>
                    <a:pt x="3561" y="3001"/>
                  </a:lnTo>
                  <a:lnTo>
                    <a:pt x="3592" y="3054"/>
                  </a:lnTo>
                  <a:lnTo>
                    <a:pt x="3622" y="3100"/>
                  </a:lnTo>
                  <a:lnTo>
                    <a:pt x="3652" y="3140"/>
                  </a:lnTo>
                  <a:lnTo>
                    <a:pt x="3685" y="3176"/>
                  </a:lnTo>
                  <a:lnTo>
                    <a:pt x="3715" y="3208"/>
                  </a:lnTo>
                  <a:lnTo>
                    <a:pt x="3746" y="3235"/>
                  </a:lnTo>
                  <a:lnTo>
                    <a:pt x="3774" y="3257"/>
                  </a:lnTo>
                  <a:lnTo>
                    <a:pt x="3803" y="3276"/>
                  </a:lnTo>
                  <a:lnTo>
                    <a:pt x="3827" y="3294"/>
                  </a:lnTo>
                  <a:lnTo>
                    <a:pt x="3850" y="3307"/>
                  </a:lnTo>
                  <a:lnTo>
                    <a:pt x="3871" y="3316"/>
                  </a:lnTo>
                  <a:lnTo>
                    <a:pt x="3886" y="3322"/>
                  </a:lnTo>
                  <a:lnTo>
                    <a:pt x="3900" y="3328"/>
                  </a:lnTo>
                  <a:lnTo>
                    <a:pt x="3907" y="3330"/>
                  </a:lnTo>
                  <a:lnTo>
                    <a:pt x="3909" y="3332"/>
                  </a:lnTo>
                  <a:lnTo>
                    <a:pt x="3845" y="3391"/>
                  </a:lnTo>
                  <a:lnTo>
                    <a:pt x="3772" y="3444"/>
                  </a:lnTo>
                  <a:lnTo>
                    <a:pt x="3696" y="3491"/>
                  </a:lnTo>
                  <a:lnTo>
                    <a:pt x="3614" y="3531"/>
                  </a:lnTo>
                  <a:lnTo>
                    <a:pt x="3533" y="3567"/>
                  </a:lnTo>
                  <a:lnTo>
                    <a:pt x="3447" y="3598"/>
                  </a:lnTo>
                  <a:lnTo>
                    <a:pt x="3361" y="3623"/>
                  </a:lnTo>
                  <a:lnTo>
                    <a:pt x="3276" y="3643"/>
                  </a:lnTo>
                  <a:lnTo>
                    <a:pt x="3192" y="3663"/>
                  </a:lnTo>
                  <a:lnTo>
                    <a:pt x="3112" y="3676"/>
                  </a:lnTo>
                  <a:lnTo>
                    <a:pt x="3034" y="3685"/>
                  </a:lnTo>
                  <a:lnTo>
                    <a:pt x="2962" y="3695"/>
                  </a:lnTo>
                  <a:lnTo>
                    <a:pt x="2897" y="3701"/>
                  </a:lnTo>
                  <a:lnTo>
                    <a:pt x="2838" y="3704"/>
                  </a:lnTo>
                  <a:lnTo>
                    <a:pt x="2787" y="3706"/>
                  </a:lnTo>
                  <a:lnTo>
                    <a:pt x="2745" y="3706"/>
                  </a:lnTo>
                  <a:lnTo>
                    <a:pt x="2715" y="3706"/>
                  </a:lnTo>
                  <a:lnTo>
                    <a:pt x="2696" y="3706"/>
                  </a:lnTo>
                  <a:lnTo>
                    <a:pt x="2688" y="3706"/>
                  </a:lnTo>
                  <a:lnTo>
                    <a:pt x="2688" y="3969"/>
                  </a:lnTo>
                  <a:lnTo>
                    <a:pt x="2690" y="3988"/>
                  </a:lnTo>
                  <a:lnTo>
                    <a:pt x="1965" y="6104"/>
                  </a:lnTo>
                  <a:lnTo>
                    <a:pt x="1239" y="3984"/>
                  </a:lnTo>
                  <a:lnTo>
                    <a:pt x="1239" y="3716"/>
                  </a:lnTo>
                  <a:lnTo>
                    <a:pt x="1107" y="3714"/>
                  </a:lnTo>
                  <a:lnTo>
                    <a:pt x="984" y="3708"/>
                  </a:lnTo>
                  <a:lnTo>
                    <a:pt x="870" y="3697"/>
                  </a:lnTo>
                  <a:lnTo>
                    <a:pt x="763" y="3682"/>
                  </a:lnTo>
                  <a:lnTo>
                    <a:pt x="666" y="3663"/>
                  </a:lnTo>
                  <a:lnTo>
                    <a:pt x="575" y="3640"/>
                  </a:lnTo>
                  <a:lnTo>
                    <a:pt x="493" y="3615"/>
                  </a:lnTo>
                  <a:lnTo>
                    <a:pt x="419" y="3588"/>
                  </a:lnTo>
                  <a:lnTo>
                    <a:pt x="350" y="3562"/>
                  </a:lnTo>
                  <a:lnTo>
                    <a:pt x="290" y="3533"/>
                  </a:lnTo>
                  <a:lnTo>
                    <a:pt x="236" y="3505"/>
                  </a:lnTo>
                  <a:lnTo>
                    <a:pt x="187" y="3474"/>
                  </a:lnTo>
                  <a:lnTo>
                    <a:pt x="145" y="3448"/>
                  </a:lnTo>
                  <a:lnTo>
                    <a:pt x="109" y="3421"/>
                  </a:lnTo>
                  <a:lnTo>
                    <a:pt x="80" y="3396"/>
                  </a:lnTo>
                  <a:lnTo>
                    <a:pt x="54" y="3373"/>
                  </a:lnTo>
                  <a:lnTo>
                    <a:pt x="35" y="3353"/>
                  </a:lnTo>
                  <a:lnTo>
                    <a:pt x="19" y="3337"/>
                  </a:lnTo>
                  <a:lnTo>
                    <a:pt x="10" y="3324"/>
                  </a:lnTo>
                  <a:lnTo>
                    <a:pt x="4" y="3316"/>
                  </a:lnTo>
                  <a:lnTo>
                    <a:pt x="0" y="3314"/>
                  </a:lnTo>
                  <a:lnTo>
                    <a:pt x="2" y="3314"/>
                  </a:lnTo>
                  <a:lnTo>
                    <a:pt x="8" y="3314"/>
                  </a:lnTo>
                  <a:lnTo>
                    <a:pt x="18" y="3313"/>
                  </a:lnTo>
                  <a:lnTo>
                    <a:pt x="29" y="3311"/>
                  </a:lnTo>
                  <a:lnTo>
                    <a:pt x="44" y="3307"/>
                  </a:lnTo>
                  <a:lnTo>
                    <a:pt x="61" y="3301"/>
                  </a:lnTo>
                  <a:lnTo>
                    <a:pt x="80" y="3294"/>
                  </a:lnTo>
                  <a:lnTo>
                    <a:pt x="103" y="3282"/>
                  </a:lnTo>
                  <a:lnTo>
                    <a:pt x="126" y="3269"/>
                  </a:lnTo>
                  <a:lnTo>
                    <a:pt x="151" y="3254"/>
                  </a:lnTo>
                  <a:lnTo>
                    <a:pt x="175" y="3233"/>
                  </a:lnTo>
                  <a:lnTo>
                    <a:pt x="202" y="3210"/>
                  </a:lnTo>
                  <a:lnTo>
                    <a:pt x="229" y="3181"/>
                  </a:lnTo>
                  <a:lnTo>
                    <a:pt x="257" y="3149"/>
                  </a:lnTo>
                  <a:lnTo>
                    <a:pt x="284" y="3111"/>
                  </a:lnTo>
                  <a:lnTo>
                    <a:pt x="310" y="3067"/>
                  </a:lnTo>
                  <a:lnTo>
                    <a:pt x="337" y="3018"/>
                  </a:lnTo>
                  <a:lnTo>
                    <a:pt x="364" y="2965"/>
                  </a:lnTo>
                  <a:lnTo>
                    <a:pt x="388" y="2902"/>
                  </a:lnTo>
                  <a:lnTo>
                    <a:pt x="411" y="2835"/>
                  </a:lnTo>
                  <a:lnTo>
                    <a:pt x="432" y="2759"/>
                  </a:lnTo>
                  <a:lnTo>
                    <a:pt x="453" y="2677"/>
                  </a:lnTo>
                  <a:lnTo>
                    <a:pt x="470" y="2588"/>
                  </a:lnTo>
                  <a:lnTo>
                    <a:pt x="485" y="2489"/>
                  </a:lnTo>
                  <a:lnTo>
                    <a:pt x="497" y="2383"/>
                  </a:lnTo>
                  <a:lnTo>
                    <a:pt x="506" y="2267"/>
                  </a:lnTo>
                  <a:lnTo>
                    <a:pt x="512" y="2143"/>
                  </a:lnTo>
                  <a:lnTo>
                    <a:pt x="516" y="2008"/>
                  </a:lnTo>
                  <a:lnTo>
                    <a:pt x="514" y="1865"/>
                  </a:lnTo>
                  <a:lnTo>
                    <a:pt x="512" y="1715"/>
                  </a:lnTo>
                  <a:lnTo>
                    <a:pt x="518" y="1574"/>
                  </a:lnTo>
                  <a:lnTo>
                    <a:pt x="525" y="1441"/>
                  </a:lnTo>
                  <a:lnTo>
                    <a:pt x="539" y="1318"/>
                  </a:lnTo>
                  <a:lnTo>
                    <a:pt x="556" y="1202"/>
                  </a:lnTo>
                  <a:lnTo>
                    <a:pt x="577" y="1093"/>
                  </a:lnTo>
                  <a:lnTo>
                    <a:pt x="601" y="992"/>
                  </a:lnTo>
                  <a:lnTo>
                    <a:pt x="630" y="899"/>
                  </a:lnTo>
                  <a:lnTo>
                    <a:pt x="660" y="812"/>
                  </a:lnTo>
                  <a:lnTo>
                    <a:pt x="695" y="732"/>
                  </a:lnTo>
                  <a:lnTo>
                    <a:pt x="731" y="658"/>
                  </a:lnTo>
                  <a:lnTo>
                    <a:pt x="767" y="591"/>
                  </a:lnTo>
                  <a:lnTo>
                    <a:pt x="807" y="528"/>
                  </a:lnTo>
                  <a:lnTo>
                    <a:pt x="849" y="473"/>
                  </a:lnTo>
                  <a:lnTo>
                    <a:pt x="891" y="422"/>
                  </a:lnTo>
                  <a:lnTo>
                    <a:pt x="932" y="374"/>
                  </a:lnTo>
                  <a:lnTo>
                    <a:pt x="976" y="332"/>
                  </a:lnTo>
                  <a:lnTo>
                    <a:pt x="1018" y="294"/>
                  </a:lnTo>
                  <a:lnTo>
                    <a:pt x="1062" y="262"/>
                  </a:lnTo>
                  <a:lnTo>
                    <a:pt x="1104" y="232"/>
                  </a:lnTo>
                  <a:lnTo>
                    <a:pt x="1145" y="205"/>
                  </a:lnTo>
                  <a:lnTo>
                    <a:pt x="1187" y="182"/>
                  </a:lnTo>
                  <a:lnTo>
                    <a:pt x="1227" y="161"/>
                  </a:lnTo>
                  <a:lnTo>
                    <a:pt x="1263" y="142"/>
                  </a:lnTo>
                  <a:lnTo>
                    <a:pt x="1300" y="127"/>
                  </a:lnTo>
                  <a:lnTo>
                    <a:pt x="1334" y="114"/>
                  </a:lnTo>
                  <a:lnTo>
                    <a:pt x="1364" y="102"/>
                  </a:lnTo>
                  <a:lnTo>
                    <a:pt x="1393" y="91"/>
                  </a:lnTo>
                  <a:lnTo>
                    <a:pt x="1494" y="57"/>
                  </a:lnTo>
                  <a:lnTo>
                    <a:pt x="1589" y="30"/>
                  </a:lnTo>
                  <a:lnTo>
                    <a:pt x="1680" y="13"/>
                  </a:lnTo>
                  <a:lnTo>
                    <a:pt x="1766" y="3"/>
                  </a:lnTo>
                  <a:lnTo>
                    <a:pt x="1847"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24" name="Freeform 85"/>
            <p:cNvSpPr>
              <a:spLocks/>
            </p:cNvSpPr>
            <p:nvPr/>
          </p:nvSpPr>
          <p:spPr bwMode="auto">
            <a:xfrm>
              <a:off x="6024" y="2175"/>
              <a:ext cx="2675" cy="1029"/>
            </a:xfrm>
            <a:custGeom>
              <a:avLst/>
              <a:gdLst>
                <a:gd name="T0" fmla="*/ 1678 w 5351"/>
                <a:gd name="T1" fmla="*/ 0 h 2060"/>
                <a:gd name="T2" fmla="*/ 1383 w 5351"/>
                <a:gd name="T3" fmla="*/ 850 h 2060"/>
                <a:gd name="T4" fmla="*/ 1788 w 5351"/>
                <a:gd name="T5" fmla="*/ 820 h 2060"/>
                <a:gd name="T6" fmla="*/ 2676 w 5351"/>
                <a:gd name="T7" fmla="*/ 1913 h 2060"/>
                <a:gd name="T8" fmla="*/ 3565 w 5351"/>
                <a:gd name="T9" fmla="*/ 820 h 2060"/>
                <a:gd name="T10" fmla="*/ 3968 w 5351"/>
                <a:gd name="T11" fmla="*/ 850 h 2060"/>
                <a:gd name="T12" fmla="*/ 3681 w 5351"/>
                <a:gd name="T13" fmla="*/ 0 h 2060"/>
                <a:gd name="T14" fmla="*/ 3757 w 5351"/>
                <a:gd name="T15" fmla="*/ 44 h 2060"/>
                <a:gd name="T16" fmla="*/ 3835 w 5351"/>
                <a:gd name="T17" fmla="*/ 84 h 2060"/>
                <a:gd name="T18" fmla="*/ 4750 w 5351"/>
                <a:gd name="T19" fmla="*/ 535 h 2060"/>
                <a:gd name="T20" fmla="*/ 4828 w 5351"/>
                <a:gd name="T21" fmla="*/ 578 h 2060"/>
                <a:gd name="T22" fmla="*/ 4898 w 5351"/>
                <a:gd name="T23" fmla="*/ 628 h 2060"/>
                <a:gd name="T24" fmla="*/ 4963 w 5351"/>
                <a:gd name="T25" fmla="*/ 685 h 2060"/>
                <a:gd name="T26" fmla="*/ 5022 w 5351"/>
                <a:gd name="T27" fmla="*/ 750 h 2060"/>
                <a:gd name="T28" fmla="*/ 5075 w 5351"/>
                <a:gd name="T29" fmla="*/ 818 h 2060"/>
                <a:gd name="T30" fmla="*/ 5119 w 5351"/>
                <a:gd name="T31" fmla="*/ 892 h 2060"/>
                <a:gd name="T32" fmla="*/ 5157 w 5351"/>
                <a:gd name="T33" fmla="*/ 970 h 2060"/>
                <a:gd name="T34" fmla="*/ 5185 w 5351"/>
                <a:gd name="T35" fmla="*/ 1052 h 2060"/>
                <a:gd name="T36" fmla="*/ 5204 w 5351"/>
                <a:gd name="T37" fmla="*/ 1138 h 2060"/>
                <a:gd name="T38" fmla="*/ 5351 w 5351"/>
                <a:gd name="T39" fmla="*/ 1946 h 2060"/>
                <a:gd name="T40" fmla="*/ 5351 w 5351"/>
                <a:gd name="T41" fmla="*/ 1974 h 2060"/>
                <a:gd name="T42" fmla="*/ 5345 w 5351"/>
                <a:gd name="T43" fmla="*/ 2001 h 2060"/>
                <a:gd name="T44" fmla="*/ 5330 w 5351"/>
                <a:gd name="T45" fmla="*/ 2024 h 2060"/>
                <a:gd name="T46" fmla="*/ 5309 w 5351"/>
                <a:gd name="T47" fmla="*/ 2043 h 2060"/>
                <a:gd name="T48" fmla="*/ 5284 w 5351"/>
                <a:gd name="T49" fmla="*/ 2054 h 2060"/>
                <a:gd name="T50" fmla="*/ 5254 w 5351"/>
                <a:gd name="T51" fmla="*/ 2060 h 2060"/>
                <a:gd name="T52" fmla="*/ 97 w 5351"/>
                <a:gd name="T53" fmla="*/ 2060 h 2060"/>
                <a:gd name="T54" fmla="*/ 67 w 5351"/>
                <a:gd name="T55" fmla="*/ 2054 h 2060"/>
                <a:gd name="T56" fmla="*/ 42 w 5351"/>
                <a:gd name="T57" fmla="*/ 2043 h 2060"/>
                <a:gd name="T58" fmla="*/ 23 w 5351"/>
                <a:gd name="T59" fmla="*/ 2024 h 2060"/>
                <a:gd name="T60" fmla="*/ 8 w 5351"/>
                <a:gd name="T61" fmla="*/ 2001 h 2060"/>
                <a:gd name="T62" fmla="*/ 0 w 5351"/>
                <a:gd name="T63" fmla="*/ 1974 h 2060"/>
                <a:gd name="T64" fmla="*/ 2 w 5351"/>
                <a:gd name="T65" fmla="*/ 1946 h 2060"/>
                <a:gd name="T66" fmla="*/ 146 w 5351"/>
                <a:gd name="T67" fmla="*/ 1138 h 2060"/>
                <a:gd name="T68" fmla="*/ 167 w 5351"/>
                <a:gd name="T69" fmla="*/ 1052 h 2060"/>
                <a:gd name="T70" fmla="*/ 196 w 5351"/>
                <a:gd name="T71" fmla="*/ 970 h 2060"/>
                <a:gd name="T72" fmla="*/ 234 w 5351"/>
                <a:gd name="T73" fmla="*/ 892 h 2060"/>
                <a:gd name="T74" fmla="*/ 278 w 5351"/>
                <a:gd name="T75" fmla="*/ 818 h 2060"/>
                <a:gd name="T76" fmla="*/ 331 w 5351"/>
                <a:gd name="T77" fmla="*/ 750 h 2060"/>
                <a:gd name="T78" fmla="*/ 388 w 5351"/>
                <a:gd name="T79" fmla="*/ 685 h 2060"/>
                <a:gd name="T80" fmla="*/ 455 w 5351"/>
                <a:gd name="T81" fmla="*/ 628 h 2060"/>
                <a:gd name="T82" fmla="*/ 525 w 5351"/>
                <a:gd name="T83" fmla="*/ 578 h 2060"/>
                <a:gd name="T84" fmla="*/ 603 w 5351"/>
                <a:gd name="T85" fmla="*/ 535 h 2060"/>
                <a:gd name="T86" fmla="*/ 1495 w 5351"/>
                <a:gd name="T87" fmla="*/ 93 h 2060"/>
                <a:gd name="T88" fmla="*/ 1678 w 5351"/>
                <a:gd name="T8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51" h="2060">
                  <a:moveTo>
                    <a:pt x="1678" y="0"/>
                  </a:moveTo>
                  <a:lnTo>
                    <a:pt x="1383" y="850"/>
                  </a:lnTo>
                  <a:lnTo>
                    <a:pt x="1788" y="820"/>
                  </a:lnTo>
                  <a:lnTo>
                    <a:pt x="2676" y="1913"/>
                  </a:lnTo>
                  <a:lnTo>
                    <a:pt x="3565" y="820"/>
                  </a:lnTo>
                  <a:lnTo>
                    <a:pt x="3968" y="850"/>
                  </a:lnTo>
                  <a:lnTo>
                    <a:pt x="3681" y="0"/>
                  </a:lnTo>
                  <a:lnTo>
                    <a:pt x="3757" y="44"/>
                  </a:lnTo>
                  <a:lnTo>
                    <a:pt x="3835" y="84"/>
                  </a:lnTo>
                  <a:lnTo>
                    <a:pt x="4750" y="535"/>
                  </a:lnTo>
                  <a:lnTo>
                    <a:pt x="4828" y="578"/>
                  </a:lnTo>
                  <a:lnTo>
                    <a:pt x="4898" y="628"/>
                  </a:lnTo>
                  <a:lnTo>
                    <a:pt x="4963" y="685"/>
                  </a:lnTo>
                  <a:lnTo>
                    <a:pt x="5022" y="750"/>
                  </a:lnTo>
                  <a:lnTo>
                    <a:pt x="5075" y="818"/>
                  </a:lnTo>
                  <a:lnTo>
                    <a:pt x="5119" y="892"/>
                  </a:lnTo>
                  <a:lnTo>
                    <a:pt x="5157" y="970"/>
                  </a:lnTo>
                  <a:lnTo>
                    <a:pt x="5185" y="1052"/>
                  </a:lnTo>
                  <a:lnTo>
                    <a:pt x="5204" y="1138"/>
                  </a:lnTo>
                  <a:lnTo>
                    <a:pt x="5351" y="1946"/>
                  </a:lnTo>
                  <a:lnTo>
                    <a:pt x="5351" y="1974"/>
                  </a:lnTo>
                  <a:lnTo>
                    <a:pt x="5345" y="2001"/>
                  </a:lnTo>
                  <a:lnTo>
                    <a:pt x="5330" y="2024"/>
                  </a:lnTo>
                  <a:lnTo>
                    <a:pt x="5309" y="2043"/>
                  </a:lnTo>
                  <a:lnTo>
                    <a:pt x="5284" y="2054"/>
                  </a:lnTo>
                  <a:lnTo>
                    <a:pt x="5254" y="2060"/>
                  </a:lnTo>
                  <a:lnTo>
                    <a:pt x="97" y="2060"/>
                  </a:lnTo>
                  <a:lnTo>
                    <a:pt x="67" y="2054"/>
                  </a:lnTo>
                  <a:lnTo>
                    <a:pt x="42" y="2043"/>
                  </a:lnTo>
                  <a:lnTo>
                    <a:pt x="23" y="2024"/>
                  </a:lnTo>
                  <a:lnTo>
                    <a:pt x="8" y="2001"/>
                  </a:lnTo>
                  <a:lnTo>
                    <a:pt x="0" y="1974"/>
                  </a:lnTo>
                  <a:lnTo>
                    <a:pt x="2" y="1946"/>
                  </a:lnTo>
                  <a:lnTo>
                    <a:pt x="146" y="1138"/>
                  </a:lnTo>
                  <a:lnTo>
                    <a:pt x="167" y="1052"/>
                  </a:lnTo>
                  <a:lnTo>
                    <a:pt x="196" y="970"/>
                  </a:lnTo>
                  <a:lnTo>
                    <a:pt x="234" y="892"/>
                  </a:lnTo>
                  <a:lnTo>
                    <a:pt x="278" y="818"/>
                  </a:lnTo>
                  <a:lnTo>
                    <a:pt x="331" y="750"/>
                  </a:lnTo>
                  <a:lnTo>
                    <a:pt x="388" y="685"/>
                  </a:lnTo>
                  <a:lnTo>
                    <a:pt x="455" y="628"/>
                  </a:lnTo>
                  <a:lnTo>
                    <a:pt x="525" y="578"/>
                  </a:lnTo>
                  <a:lnTo>
                    <a:pt x="603" y="535"/>
                  </a:lnTo>
                  <a:lnTo>
                    <a:pt x="1495" y="93"/>
                  </a:lnTo>
                  <a:lnTo>
                    <a:pt x="1678"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grpSp>
      <p:grpSp>
        <p:nvGrpSpPr>
          <p:cNvPr id="25" name="Group 611"/>
          <p:cNvGrpSpPr>
            <a:grpSpLocks noChangeAspect="1"/>
          </p:cNvGrpSpPr>
          <p:nvPr/>
        </p:nvGrpSpPr>
        <p:grpSpPr bwMode="auto">
          <a:xfrm>
            <a:off x="4791944" y="3763797"/>
            <a:ext cx="327459" cy="346911"/>
            <a:chOff x="1205" y="3905"/>
            <a:chExt cx="303" cy="321"/>
          </a:xfrm>
          <a:solidFill>
            <a:schemeClr val="accent4"/>
          </a:solidFill>
        </p:grpSpPr>
        <p:sp>
          <p:nvSpPr>
            <p:cNvPr id="26" name="Freeform 613"/>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sp>
          <p:nvSpPr>
            <p:cNvPr id="27" name="Freeform 614"/>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latin typeface="Nirmala UI" panose="020B0502040204020203" pitchFamily="34" charset="0"/>
              </a:endParaRPr>
            </a:p>
          </p:txBody>
        </p:sp>
      </p:grpSp>
      <p:sp>
        <p:nvSpPr>
          <p:cNvPr id="28" name="Rectangle 27"/>
          <p:cNvSpPr/>
          <p:nvPr/>
        </p:nvSpPr>
        <p:spPr>
          <a:xfrm>
            <a:off x="1782801" y="4425299"/>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Reservation</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a:extLst>
              <a:ext uri="{FF2B5EF4-FFF2-40B4-BE49-F238E27FC236}">
                <a16:creationId xmlns:a16="http://schemas.microsoft.com/office/drawing/2014/main" id="{DECB1A80-71F5-4FF2-A33E-5D89CD8D6C10}"/>
              </a:ext>
            </a:extLst>
          </p:cNvPr>
          <p:cNvSpPr/>
          <p:nvPr/>
        </p:nvSpPr>
        <p:spPr>
          <a:xfrm>
            <a:off x="1597857" y="4835254"/>
            <a:ext cx="180553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is simply dummy</a:t>
            </a:r>
            <a:endParaRPr lang="en-US" sz="1100" dirty="0">
              <a:solidFill>
                <a:schemeClr val="bg1">
                  <a:lumMod val="50000"/>
                </a:schemeClr>
              </a:solidFill>
              <a:latin typeface="DauphinPlain"/>
            </a:endParaRPr>
          </a:p>
        </p:txBody>
      </p:sp>
      <p:sp>
        <p:nvSpPr>
          <p:cNvPr id="36" name="Rectangle 35"/>
          <p:cNvSpPr/>
          <p:nvPr/>
        </p:nvSpPr>
        <p:spPr>
          <a:xfrm>
            <a:off x="4223277" y="4402089"/>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Professional</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7" name="Rectangle 36">
            <a:extLst>
              <a:ext uri="{FF2B5EF4-FFF2-40B4-BE49-F238E27FC236}">
                <a16:creationId xmlns:a16="http://schemas.microsoft.com/office/drawing/2014/main" id="{DECB1A80-71F5-4FF2-A33E-5D89CD8D6C10}"/>
              </a:ext>
            </a:extLst>
          </p:cNvPr>
          <p:cNvSpPr/>
          <p:nvPr/>
        </p:nvSpPr>
        <p:spPr>
          <a:xfrm>
            <a:off x="4038333" y="4812044"/>
            <a:ext cx="180553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is simply dummy</a:t>
            </a:r>
            <a:endParaRPr lang="en-US" sz="1100" dirty="0">
              <a:solidFill>
                <a:schemeClr val="bg1">
                  <a:lumMod val="50000"/>
                </a:schemeClr>
              </a:solidFill>
              <a:latin typeface="DauphinPlain"/>
            </a:endParaRPr>
          </a:p>
        </p:txBody>
      </p:sp>
      <p:sp>
        <p:nvSpPr>
          <p:cNvPr id="38" name="Rectangle 37"/>
          <p:cNvSpPr/>
          <p:nvPr/>
        </p:nvSpPr>
        <p:spPr>
          <a:xfrm>
            <a:off x="6663756" y="4378878"/>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Best Design</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a:extLst>
              <a:ext uri="{FF2B5EF4-FFF2-40B4-BE49-F238E27FC236}">
                <a16:creationId xmlns:a16="http://schemas.microsoft.com/office/drawing/2014/main" id="{DECB1A80-71F5-4FF2-A33E-5D89CD8D6C10}"/>
              </a:ext>
            </a:extLst>
          </p:cNvPr>
          <p:cNvSpPr/>
          <p:nvPr/>
        </p:nvSpPr>
        <p:spPr>
          <a:xfrm>
            <a:off x="6478812" y="4788833"/>
            <a:ext cx="180553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is simply dummy</a:t>
            </a:r>
            <a:endParaRPr lang="en-US" sz="1100" dirty="0">
              <a:solidFill>
                <a:schemeClr val="bg1">
                  <a:lumMod val="50000"/>
                </a:schemeClr>
              </a:solidFill>
              <a:latin typeface="DauphinPlain"/>
            </a:endParaRPr>
          </a:p>
        </p:txBody>
      </p:sp>
      <p:sp>
        <p:nvSpPr>
          <p:cNvPr id="40" name="Rectangle 39"/>
          <p:cNvSpPr/>
          <p:nvPr/>
        </p:nvSpPr>
        <p:spPr>
          <a:xfrm>
            <a:off x="9104233" y="4422902"/>
            <a:ext cx="1435643" cy="276999"/>
          </a:xfrm>
          <a:prstGeom prst="rect">
            <a:avLst/>
          </a:prstGeom>
        </p:spPr>
        <p:txBody>
          <a:bodyPr wrap="square">
            <a:spAutoFit/>
          </a:bodyPr>
          <a:lstStyle/>
          <a:p>
            <a:pPr algn="ctr"/>
            <a:r>
              <a:rPr lang="en-GB"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Trusted Service</a:t>
            </a:r>
            <a:endParaRPr lang="en-US" sz="12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1" name="Rectangle 40">
            <a:extLst>
              <a:ext uri="{FF2B5EF4-FFF2-40B4-BE49-F238E27FC236}">
                <a16:creationId xmlns:a16="http://schemas.microsoft.com/office/drawing/2014/main" id="{DECB1A80-71F5-4FF2-A33E-5D89CD8D6C10}"/>
              </a:ext>
            </a:extLst>
          </p:cNvPr>
          <p:cNvSpPr/>
          <p:nvPr/>
        </p:nvSpPr>
        <p:spPr>
          <a:xfrm>
            <a:off x="8919289" y="4832857"/>
            <a:ext cx="180553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is simply dummy</a:t>
            </a:r>
            <a:endParaRPr lang="en-US" sz="1100" dirty="0">
              <a:solidFill>
                <a:schemeClr val="bg1">
                  <a:lumMod val="50000"/>
                </a:schemeClr>
              </a:solidFill>
              <a:latin typeface="DauphinPlain"/>
            </a:endParaRPr>
          </a:p>
        </p:txBody>
      </p:sp>
      <p:sp>
        <p:nvSpPr>
          <p:cNvPr id="46" name="TextBox 45">
            <a:extLst>
              <a:ext uri="{FF2B5EF4-FFF2-40B4-BE49-F238E27FC236}">
                <a16:creationId xmlns:a16="http://schemas.microsoft.com/office/drawing/2014/main" id="{4D178F0C-8BED-4177-9EED-CBCC47493E0D}"/>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7" name="TextBox 46">
            <a:extLst>
              <a:ext uri="{FF2B5EF4-FFF2-40B4-BE49-F238E27FC236}">
                <a16:creationId xmlns:a16="http://schemas.microsoft.com/office/drawing/2014/main" id="{E5E99BF0-C0A9-4918-82CE-281B4FCC3601}"/>
              </a:ext>
            </a:extLst>
          </p:cNvPr>
          <p:cNvSpPr txBox="1"/>
          <p:nvPr/>
        </p:nvSpPr>
        <p:spPr>
          <a:xfrm>
            <a:off x="1818116" y="1549994"/>
            <a:ext cx="8592603" cy="584775"/>
          </a:xfrm>
          <a:prstGeom prst="rect">
            <a:avLst/>
          </a:prstGeom>
          <a:noFill/>
        </p:spPr>
        <p:txBody>
          <a:bodyPr wrap="square" rtlCol="0">
            <a:spAutoFit/>
          </a:bodyPr>
          <a:lstStyle/>
          <a:p>
            <a:pPr algn="ctr"/>
            <a:r>
              <a:rPr lang="en-US" sz="32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What We Do</a:t>
            </a:r>
          </a:p>
        </p:txBody>
      </p:sp>
    </p:spTree>
    <p:extLst>
      <p:ext uri="{BB962C8B-B14F-4D97-AF65-F5344CB8AC3E}">
        <p14:creationId xmlns:p14="http://schemas.microsoft.com/office/powerpoint/2010/main" val="422399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wipe(up)">
                                      <p:cBhvr>
                                        <p:cTn id="11" dur="500"/>
                                        <p:tgtEl>
                                          <p:spTgt spid="3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9BAA2553-CD78-43D0-A824-6F25CA7C36D6}"/>
              </a:ext>
            </a:extLst>
          </p:cNvPr>
          <p:cNvSpPr txBox="1"/>
          <p:nvPr/>
        </p:nvSpPr>
        <p:spPr>
          <a:xfrm>
            <a:off x="1025151" y="1246681"/>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2" name="TextBox 21">
            <a:extLst>
              <a:ext uri="{FF2B5EF4-FFF2-40B4-BE49-F238E27FC236}">
                <a16:creationId xmlns:a16="http://schemas.microsoft.com/office/drawing/2014/main" id="{421CB867-9FC0-4E06-9774-47ECEE234D91}"/>
              </a:ext>
            </a:extLst>
          </p:cNvPr>
          <p:cNvSpPr txBox="1"/>
          <p:nvPr/>
        </p:nvSpPr>
        <p:spPr>
          <a:xfrm>
            <a:off x="928168" y="1523679"/>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Best Garage Custom</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In Town</a:t>
            </a:r>
          </a:p>
        </p:txBody>
      </p:sp>
      <p:sp>
        <p:nvSpPr>
          <p:cNvPr id="23" name="Rectangle 22">
            <a:extLst>
              <a:ext uri="{FF2B5EF4-FFF2-40B4-BE49-F238E27FC236}">
                <a16:creationId xmlns:a16="http://schemas.microsoft.com/office/drawing/2014/main" id="{588D9C39-5235-43E9-89B2-F95A270534C5}"/>
              </a:ext>
            </a:extLst>
          </p:cNvPr>
          <p:cNvSpPr/>
          <p:nvPr/>
        </p:nvSpPr>
        <p:spPr>
          <a:xfrm>
            <a:off x="928168" y="2914996"/>
            <a:ext cx="4143192" cy="854080"/>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a:t>
            </a:r>
            <a:endParaRPr lang="en-US" sz="1100" dirty="0">
              <a:solidFill>
                <a:schemeClr val="bg1">
                  <a:lumMod val="50000"/>
                </a:schemeClr>
              </a:solidFill>
              <a:latin typeface="DauphinPlain"/>
            </a:endParaRPr>
          </a:p>
        </p:txBody>
      </p:sp>
      <p:sp>
        <p:nvSpPr>
          <p:cNvPr id="24" name="TextBox 23">
            <a:extLst>
              <a:ext uri="{FF2B5EF4-FFF2-40B4-BE49-F238E27FC236}">
                <a16:creationId xmlns:a16="http://schemas.microsoft.com/office/drawing/2014/main" id="{8A4E5B5A-3635-4C1E-80B8-5717B971423C}"/>
              </a:ext>
            </a:extLst>
          </p:cNvPr>
          <p:cNvSpPr txBox="1"/>
          <p:nvPr/>
        </p:nvSpPr>
        <p:spPr>
          <a:xfrm>
            <a:off x="1012313" y="4227241"/>
            <a:ext cx="1828483" cy="523220"/>
          </a:xfrm>
          <a:prstGeom prst="rect">
            <a:avLst/>
          </a:prstGeom>
          <a:noFill/>
        </p:spPr>
        <p:txBody>
          <a:bodyPr wrap="square" rtlCol="0">
            <a:spAutoFit/>
          </a:bodyPr>
          <a:lstStyle/>
          <a:p>
            <a:r>
              <a:rPr lang="en-GB" sz="2800" b="1" dirty="0">
                <a:solidFill>
                  <a:schemeClr val="accent4"/>
                </a:solidFill>
                <a:latin typeface="Open Sans Semibold" panose="020B0706030804020204"/>
                <a:ea typeface="Noto Serif" panose="02020600060500020200" pitchFamily="18" charset="0"/>
                <a:cs typeface="Noto Serif" panose="02020600060500020200" pitchFamily="18" charset="0"/>
              </a:rPr>
              <a:t>75%</a:t>
            </a:r>
            <a:endParaRPr lang="id-ID" sz="1400" dirty="0">
              <a:solidFill>
                <a:schemeClr val="tx1">
                  <a:lumMod val="95000"/>
                  <a:lumOff val="5000"/>
                </a:schemeClr>
              </a:solidFill>
              <a:latin typeface="Open Sans Semibold" panose="020B0706030804020204"/>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DB2CA184-C276-4D2E-9594-7BBE34B1C23F}"/>
              </a:ext>
            </a:extLst>
          </p:cNvPr>
          <p:cNvSpPr/>
          <p:nvPr/>
        </p:nvSpPr>
        <p:spPr>
          <a:xfrm>
            <a:off x="916759" y="5181349"/>
            <a:ext cx="2448075"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a:t>
            </a:r>
            <a:endParaRPr lang="en-US" sz="1100"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42D006BB-0125-4AE2-BF88-D714F5FFBC66}"/>
              </a:ext>
            </a:extLst>
          </p:cNvPr>
          <p:cNvSpPr txBox="1"/>
          <p:nvPr/>
        </p:nvSpPr>
        <p:spPr>
          <a:xfrm rot="5400000">
            <a:off x="2546686" y="2705724"/>
            <a:ext cx="6857999"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8" name="Picture Placeholder 7" descr="Shape&#10;&#10;Description automatically generated">
            <a:extLst>
              <a:ext uri="{FF2B5EF4-FFF2-40B4-BE49-F238E27FC236}">
                <a16:creationId xmlns:a16="http://schemas.microsoft.com/office/drawing/2014/main" id="{85B39FFF-8CF2-4332-AC00-9C7ECF075F6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000" r="25000"/>
          <a:stretch>
            <a:fillRect/>
          </a:stretch>
        </p:blipFill>
        <p:spPr/>
      </p:pic>
    </p:spTree>
    <p:extLst>
      <p:ext uri="{BB962C8B-B14F-4D97-AF65-F5344CB8AC3E}">
        <p14:creationId xmlns:p14="http://schemas.microsoft.com/office/powerpoint/2010/main" val="15289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animEffect transition="in" filter="wipe(up)">
                                      <p:cBhvr>
                                        <p:cTn id="2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CC4AD940-7533-401D-B4A8-214E6271357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1" name="Rectangle 30"/>
          <p:cNvSpPr/>
          <p:nvPr/>
        </p:nvSpPr>
        <p:spPr>
          <a:xfrm>
            <a:off x="0" y="0"/>
            <a:ext cx="12192000" cy="6858000"/>
          </a:xfrm>
          <a:prstGeom prst="rect">
            <a:avLst/>
          </a:prstGeom>
          <a:gradFill flip="none" rotWithShape="1">
            <a:gsLst>
              <a:gs pos="9000">
                <a:schemeClr val="bg1">
                  <a:lumMod val="95000"/>
                </a:schemeClr>
              </a:gs>
              <a:gs pos="58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4" name="Rectangle 13">
            <a:extLst>
              <a:ext uri="{FF2B5EF4-FFF2-40B4-BE49-F238E27FC236}">
                <a16:creationId xmlns:a16="http://schemas.microsoft.com/office/drawing/2014/main" id="{800B0AD4-E428-4281-B38E-52B9B17F1D13}"/>
              </a:ext>
            </a:extLst>
          </p:cNvPr>
          <p:cNvSpPr/>
          <p:nvPr/>
        </p:nvSpPr>
        <p:spPr>
          <a:xfrm>
            <a:off x="0" y="-386"/>
            <a:ext cx="12197041" cy="68580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pic>
        <p:nvPicPr>
          <p:cNvPr id="15" name="Picture 14">
            <a:extLst>
              <a:ext uri="{FF2B5EF4-FFF2-40B4-BE49-F238E27FC236}">
                <a16:creationId xmlns:a16="http://schemas.microsoft.com/office/drawing/2014/main" id="{48D95E94-53B4-4874-A378-41EFDC4155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6200000">
            <a:off x="205344" y="720345"/>
            <a:ext cx="5594921" cy="5594921"/>
          </a:xfrm>
          <a:prstGeom prst="rect">
            <a:avLst/>
          </a:prstGeom>
        </p:spPr>
      </p:pic>
      <p:sp>
        <p:nvSpPr>
          <p:cNvPr id="18" name="TextBox 17">
            <a:extLst>
              <a:ext uri="{FF2B5EF4-FFF2-40B4-BE49-F238E27FC236}">
                <a16:creationId xmlns:a16="http://schemas.microsoft.com/office/drawing/2014/main" id="{9EBF4F2D-E989-423C-B965-AF344881CD56}"/>
              </a:ext>
            </a:extLst>
          </p:cNvPr>
          <p:cNvSpPr txBox="1"/>
          <p:nvPr/>
        </p:nvSpPr>
        <p:spPr>
          <a:xfrm>
            <a:off x="5565456" y="1280109"/>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798BCF7F-1E05-4B59-B460-7A3907645663}"/>
              </a:ext>
            </a:extLst>
          </p:cNvPr>
          <p:cNvSpPr txBox="1"/>
          <p:nvPr/>
        </p:nvSpPr>
        <p:spPr>
          <a:xfrm>
            <a:off x="5565456" y="1557107"/>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Booking Now For</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Custom!!!</a:t>
            </a:r>
          </a:p>
        </p:txBody>
      </p:sp>
      <p:sp>
        <p:nvSpPr>
          <p:cNvPr id="20" name="Rectangle: Rounded Corners 19">
            <a:extLst>
              <a:ext uri="{FF2B5EF4-FFF2-40B4-BE49-F238E27FC236}">
                <a16:creationId xmlns:a16="http://schemas.microsoft.com/office/drawing/2014/main" id="{79AA9E56-B65B-4984-B8E4-B09DC1E8D49E}"/>
              </a:ext>
            </a:extLst>
          </p:cNvPr>
          <p:cNvSpPr/>
          <p:nvPr/>
        </p:nvSpPr>
        <p:spPr>
          <a:xfrm>
            <a:off x="5612947" y="2845851"/>
            <a:ext cx="1995727" cy="2291637"/>
          </a:xfrm>
          <a:prstGeom prst="roundRect">
            <a:avLst>
              <a:gd name="adj" fmla="val 0"/>
            </a:avLst>
          </a:pr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grpSp>
        <p:nvGrpSpPr>
          <p:cNvPr id="21" name="Group 248">
            <a:extLst>
              <a:ext uri="{FF2B5EF4-FFF2-40B4-BE49-F238E27FC236}">
                <a16:creationId xmlns:a16="http://schemas.microsoft.com/office/drawing/2014/main" id="{2E370237-8F80-4E4F-9A37-8FDA3F401B2A}"/>
              </a:ext>
            </a:extLst>
          </p:cNvPr>
          <p:cNvGrpSpPr>
            <a:grpSpLocks noChangeAspect="1"/>
          </p:cNvGrpSpPr>
          <p:nvPr/>
        </p:nvGrpSpPr>
        <p:grpSpPr bwMode="auto">
          <a:xfrm>
            <a:off x="6384362" y="3233244"/>
            <a:ext cx="336803" cy="404112"/>
            <a:chOff x="4627" y="2343"/>
            <a:chExt cx="1486" cy="1783"/>
          </a:xfrm>
          <a:solidFill>
            <a:schemeClr val="bg1"/>
          </a:solidFill>
        </p:grpSpPr>
        <p:sp>
          <p:nvSpPr>
            <p:cNvPr id="22" name="Freeform 250">
              <a:extLst>
                <a:ext uri="{FF2B5EF4-FFF2-40B4-BE49-F238E27FC236}">
                  <a16:creationId xmlns:a16="http://schemas.microsoft.com/office/drawing/2014/main" id="{AD0A2DBB-5A62-4780-A86A-CC00532B5452}"/>
                </a:ext>
              </a:extLst>
            </p:cNvPr>
            <p:cNvSpPr>
              <a:spLocks noEditPoints="1"/>
            </p:cNvSpPr>
            <p:nvPr/>
          </p:nvSpPr>
          <p:spPr bwMode="auto">
            <a:xfrm>
              <a:off x="5407" y="2529"/>
              <a:ext cx="706" cy="1597"/>
            </a:xfrm>
            <a:custGeom>
              <a:avLst/>
              <a:gdLst>
                <a:gd name="T0" fmla="*/ 706 w 1412"/>
                <a:gd name="T1" fmla="*/ 206 h 3194"/>
                <a:gd name="T2" fmla="*/ 179 w 1412"/>
                <a:gd name="T3" fmla="*/ 646 h 3194"/>
                <a:gd name="T4" fmla="*/ 179 w 1412"/>
                <a:gd name="T5" fmla="*/ 3014 h 3194"/>
                <a:gd name="T6" fmla="*/ 1233 w 1412"/>
                <a:gd name="T7" fmla="*/ 3014 h 3194"/>
                <a:gd name="T8" fmla="*/ 1233 w 1412"/>
                <a:gd name="T9" fmla="*/ 646 h 3194"/>
                <a:gd name="T10" fmla="*/ 706 w 1412"/>
                <a:gd name="T11" fmla="*/ 206 h 3194"/>
                <a:gd name="T12" fmla="*/ 706 w 1412"/>
                <a:gd name="T13" fmla="*/ 0 h 3194"/>
                <a:gd name="T14" fmla="*/ 726 w 1412"/>
                <a:gd name="T15" fmla="*/ 3 h 3194"/>
                <a:gd name="T16" fmla="*/ 746 w 1412"/>
                <a:gd name="T17" fmla="*/ 9 h 3194"/>
                <a:gd name="T18" fmla="*/ 763 w 1412"/>
                <a:gd name="T19" fmla="*/ 21 h 3194"/>
                <a:gd name="T20" fmla="*/ 1380 w 1412"/>
                <a:gd name="T21" fmla="*/ 534 h 3194"/>
                <a:gd name="T22" fmla="*/ 1393 w 1412"/>
                <a:gd name="T23" fmla="*/ 549 h 3194"/>
                <a:gd name="T24" fmla="*/ 1404 w 1412"/>
                <a:gd name="T25" fmla="*/ 566 h 3194"/>
                <a:gd name="T26" fmla="*/ 1410 w 1412"/>
                <a:gd name="T27" fmla="*/ 584 h 3194"/>
                <a:gd name="T28" fmla="*/ 1412 w 1412"/>
                <a:gd name="T29" fmla="*/ 604 h 3194"/>
                <a:gd name="T30" fmla="*/ 1412 w 1412"/>
                <a:gd name="T31" fmla="*/ 3105 h 3194"/>
                <a:gd name="T32" fmla="*/ 1408 w 1412"/>
                <a:gd name="T33" fmla="*/ 3128 h 3194"/>
                <a:gd name="T34" fmla="*/ 1400 w 1412"/>
                <a:gd name="T35" fmla="*/ 3149 h 3194"/>
                <a:gd name="T36" fmla="*/ 1386 w 1412"/>
                <a:gd name="T37" fmla="*/ 3168 h 3194"/>
                <a:gd name="T38" fmla="*/ 1368 w 1412"/>
                <a:gd name="T39" fmla="*/ 3182 h 3194"/>
                <a:gd name="T40" fmla="*/ 1347 w 1412"/>
                <a:gd name="T41" fmla="*/ 3190 h 3194"/>
                <a:gd name="T42" fmla="*/ 1323 w 1412"/>
                <a:gd name="T43" fmla="*/ 3194 h 3194"/>
                <a:gd name="T44" fmla="*/ 89 w 1412"/>
                <a:gd name="T45" fmla="*/ 3194 h 3194"/>
                <a:gd name="T46" fmla="*/ 65 w 1412"/>
                <a:gd name="T47" fmla="*/ 3190 h 3194"/>
                <a:gd name="T48" fmla="*/ 44 w 1412"/>
                <a:gd name="T49" fmla="*/ 3182 h 3194"/>
                <a:gd name="T50" fmla="*/ 26 w 1412"/>
                <a:gd name="T51" fmla="*/ 3168 h 3194"/>
                <a:gd name="T52" fmla="*/ 12 w 1412"/>
                <a:gd name="T53" fmla="*/ 3149 h 3194"/>
                <a:gd name="T54" fmla="*/ 3 w 1412"/>
                <a:gd name="T55" fmla="*/ 3128 h 3194"/>
                <a:gd name="T56" fmla="*/ 0 w 1412"/>
                <a:gd name="T57" fmla="*/ 3105 h 3194"/>
                <a:gd name="T58" fmla="*/ 0 w 1412"/>
                <a:gd name="T59" fmla="*/ 604 h 3194"/>
                <a:gd name="T60" fmla="*/ 2 w 1412"/>
                <a:gd name="T61" fmla="*/ 584 h 3194"/>
                <a:gd name="T62" fmla="*/ 8 w 1412"/>
                <a:gd name="T63" fmla="*/ 566 h 3194"/>
                <a:gd name="T64" fmla="*/ 18 w 1412"/>
                <a:gd name="T65" fmla="*/ 549 h 3194"/>
                <a:gd name="T66" fmla="*/ 32 w 1412"/>
                <a:gd name="T67" fmla="*/ 534 h 3194"/>
                <a:gd name="T68" fmla="*/ 648 w 1412"/>
                <a:gd name="T69" fmla="*/ 21 h 3194"/>
                <a:gd name="T70" fmla="*/ 667 w 1412"/>
                <a:gd name="T71" fmla="*/ 9 h 3194"/>
                <a:gd name="T72" fmla="*/ 686 w 1412"/>
                <a:gd name="T73" fmla="*/ 3 h 3194"/>
                <a:gd name="T74" fmla="*/ 706 w 1412"/>
                <a:gd name="T75" fmla="*/ 0 h 3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3194">
                  <a:moveTo>
                    <a:pt x="706" y="206"/>
                  </a:moveTo>
                  <a:lnTo>
                    <a:pt x="179" y="646"/>
                  </a:lnTo>
                  <a:lnTo>
                    <a:pt x="179" y="3014"/>
                  </a:lnTo>
                  <a:lnTo>
                    <a:pt x="1233" y="3014"/>
                  </a:lnTo>
                  <a:lnTo>
                    <a:pt x="1233" y="646"/>
                  </a:lnTo>
                  <a:lnTo>
                    <a:pt x="706" y="206"/>
                  </a:lnTo>
                  <a:close/>
                  <a:moveTo>
                    <a:pt x="706" y="0"/>
                  </a:moveTo>
                  <a:lnTo>
                    <a:pt x="726" y="3"/>
                  </a:lnTo>
                  <a:lnTo>
                    <a:pt x="746" y="9"/>
                  </a:lnTo>
                  <a:lnTo>
                    <a:pt x="763" y="21"/>
                  </a:lnTo>
                  <a:lnTo>
                    <a:pt x="1380" y="534"/>
                  </a:lnTo>
                  <a:lnTo>
                    <a:pt x="1393" y="549"/>
                  </a:lnTo>
                  <a:lnTo>
                    <a:pt x="1404" y="566"/>
                  </a:lnTo>
                  <a:lnTo>
                    <a:pt x="1410" y="584"/>
                  </a:lnTo>
                  <a:lnTo>
                    <a:pt x="1412" y="604"/>
                  </a:lnTo>
                  <a:lnTo>
                    <a:pt x="1412" y="3105"/>
                  </a:lnTo>
                  <a:lnTo>
                    <a:pt x="1408" y="3128"/>
                  </a:lnTo>
                  <a:lnTo>
                    <a:pt x="1400" y="3149"/>
                  </a:lnTo>
                  <a:lnTo>
                    <a:pt x="1386" y="3168"/>
                  </a:lnTo>
                  <a:lnTo>
                    <a:pt x="1368" y="3182"/>
                  </a:lnTo>
                  <a:lnTo>
                    <a:pt x="1347" y="3190"/>
                  </a:lnTo>
                  <a:lnTo>
                    <a:pt x="1323" y="3194"/>
                  </a:lnTo>
                  <a:lnTo>
                    <a:pt x="89" y="3194"/>
                  </a:lnTo>
                  <a:lnTo>
                    <a:pt x="65" y="3190"/>
                  </a:lnTo>
                  <a:lnTo>
                    <a:pt x="44" y="3182"/>
                  </a:lnTo>
                  <a:lnTo>
                    <a:pt x="26" y="3168"/>
                  </a:lnTo>
                  <a:lnTo>
                    <a:pt x="12" y="3149"/>
                  </a:lnTo>
                  <a:lnTo>
                    <a:pt x="3" y="3128"/>
                  </a:lnTo>
                  <a:lnTo>
                    <a:pt x="0" y="3105"/>
                  </a:lnTo>
                  <a:lnTo>
                    <a:pt x="0" y="604"/>
                  </a:lnTo>
                  <a:lnTo>
                    <a:pt x="2" y="584"/>
                  </a:lnTo>
                  <a:lnTo>
                    <a:pt x="8" y="566"/>
                  </a:lnTo>
                  <a:lnTo>
                    <a:pt x="18" y="549"/>
                  </a:lnTo>
                  <a:lnTo>
                    <a:pt x="32" y="534"/>
                  </a:lnTo>
                  <a:lnTo>
                    <a:pt x="648" y="21"/>
                  </a:lnTo>
                  <a:lnTo>
                    <a:pt x="667" y="9"/>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sp>
          <p:nvSpPr>
            <p:cNvPr id="23" name="Freeform 251">
              <a:extLst>
                <a:ext uri="{FF2B5EF4-FFF2-40B4-BE49-F238E27FC236}">
                  <a16:creationId xmlns:a16="http://schemas.microsoft.com/office/drawing/2014/main" id="{ACF251CF-4A76-4C2B-B246-A4AB93A5345D}"/>
                </a:ext>
              </a:extLst>
            </p:cNvPr>
            <p:cNvSpPr>
              <a:spLocks/>
            </p:cNvSpPr>
            <p:nvPr/>
          </p:nvSpPr>
          <p:spPr bwMode="auto">
            <a:xfrm>
              <a:off x="5407" y="2343"/>
              <a:ext cx="706" cy="347"/>
            </a:xfrm>
            <a:custGeom>
              <a:avLst/>
              <a:gdLst>
                <a:gd name="T0" fmla="*/ 706 w 1412"/>
                <a:gd name="T1" fmla="*/ 0 h 694"/>
                <a:gd name="T2" fmla="*/ 726 w 1412"/>
                <a:gd name="T3" fmla="*/ 3 h 694"/>
                <a:gd name="T4" fmla="*/ 746 w 1412"/>
                <a:gd name="T5" fmla="*/ 9 h 694"/>
                <a:gd name="T6" fmla="*/ 763 w 1412"/>
                <a:gd name="T7" fmla="*/ 21 h 694"/>
                <a:gd name="T8" fmla="*/ 1380 w 1412"/>
                <a:gd name="T9" fmla="*/ 535 h 694"/>
                <a:gd name="T10" fmla="*/ 1394 w 1412"/>
                <a:gd name="T11" fmla="*/ 550 h 694"/>
                <a:gd name="T12" fmla="*/ 1404 w 1412"/>
                <a:gd name="T13" fmla="*/ 567 h 694"/>
                <a:gd name="T14" fmla="*/ 1411 w 1412"/>
                <a:gd name="T15" fmla="*/ 586 h 694"/>
                <a:gd name="T16" fmla="*/ 1412 w 1412"/>
                <a:gd name="T17" fmla="*/ 606 h 694"/>
                <a:gd name="T18" fmla="*/ 1410 w 1412"/>
                <a:gd name="T19" fmla="*/ 626 h 694"/>
                <a:gd name="T20" fmla="*/ 1403 w 1412"/>
                <a:gd name="T21" fmla="*/ 644 h 694"/>
                <a:gd name="T22" fmla="*/ 1391 w 1412"/>
                <a:gd name="T23" fmla="*/ 661 h 694"/>
                <a:gd name="T24" fmla="*/ 1377 w 1412"/>
                <a:gd name="T25" fmla="*/ 676 h 694"/>
                <a:gd name="T26" fmla="*/ 1360 w 1412"/>
                <a:gd name="T27" fmla="*/ 685 h 694"/>
                <a:gd name="T28" fmla="*/ 1340 w 1412"/>
                <a:gd name="T29" fmla="*/ 692 h 694"/>
                <a:gd name="T30" fmla="*/ 1321 w 1412"/>
                <a:gd name="T31" fmla="*/ 694 h 694"/>
                <a:gd name="T32" fmla="*/ 1301 w 1412"/>
                <a:gd name="T33" fmla="*/ 691 h 694"/>
                <a:gd name="T34" fmla="*/ 1282 w 1412"/>
                <a:gd name="T35" fmla="*/ 684 h 694"/>
                <a:gd name="T36" fmla="*/ 1265 w 1412"/>
                <a:gd name="T37" fmla="*/ 672 h 694"/>
                <a:gd name="T38" fmla="*/ 706 w 1412"/>
                <a:gd name="T39" fmla="*/ 207 h 694"/>
                <a:gd name="T40" fmla="*/ 146 w 1412"/>
                <a:gd name="T41" fmla="*/ 672 h 694"/>
                <a:gd name="T42" fmla="*/ 129 w 1412"/>
                <a:gd name="T43" fmla="*/ 684 h 694"/>
                <a:gd name="T44" fmla="*/ 109 w 1412"/>
                <a:gd name="T45" fmla="*/ 691 h 694"/>
                <a:gd name="T46" fmla="*/ 89 w 1412"/>
                <a:gd name="T47" fmla="*/ 694 h 694"/>
                <a:gd name="T48" fmla="*/ 70 w 1412"/>
                <a:gd name="T49" fmla="*/ 692 h 694"/>
                <a:gd name="T50" fmla="*/ 52 w 1412"/>
                <a:gd name="T51" fmla="*/ 685 h 694"/>
                <a:gd name="T52" fmla="*/ 35 w 1412"/>
                <a:gd name="T53" fmla="*/ 676 h 694"/>
                <a:gd name="T54" fmla="*/ 20 w 1412"/>
                <a:gd name="T55" fmla="*/ 661 h 694"/>
                <a:gd name="T56" fmla="*/ 10 w 1412"/>
                <a:gd name="T57" fmla="*/ 644 h 694"/>
                <a:gd name="T58" fmla="*/ 2 w 1412"/>
                <a:gd name="T59" fmla="*/ 626 h 694"/>
                <a:gd name="T60" fmla="*/ 0 w 1412"/>
                <a:gd name="T61" fmla="*/ 606 h 694"/>
                <a:gd name="T62" fmla="*/ 2 w 1412"/>
                <a:gd name="T63" fmla="*/ 586 h 694"/>
                <a:gd name="T64" fmla="*/ 7 w 1412"/>
                <a:gd name="T65" fmla="*/ 567 h 694"/>
                <a:gd name="T66" fmla="*/ 17 w 1412"/>
                <a:gd name="T67" fmla="*/ 550 h 694"/>
                <a:gd name="T68" fmla="*/ 32 w 1412"/>
                <a:gd name="T69" fmla="*/ 535 h 694"/>
                <a:gd name="T70" fmla="*/ 648 w 1412"/>
                <a:gd name="T71" fmla="*/ 21 h 694"/>
                <a:gd name="T72" fmla="*/ 667 w 1412"/>
                <a:gd name="T73" fmla="*/ 9 h 694"/>
                <a:gd name="T74" fmla="*/ 686 w 1412"/>
                <a:gd name="T75" fmla="*/ 3 h 694"/>
                <a:gd name="T76" fmla="*/ 706 w 1412"/>
                <a:gd name="T7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4">
                  <a:moveTo>
                    <a:pt x="706" y="0"/>
                  </a:moveTo>
                  <a:lnTo>
                    <a:pt x="726" y="3"/>
                  </a:lnTo>
                  <a:lnTo>
                    <a:pt x="746" y="9"/>
                  </a:lnTo>
                  <a:lnTo>
                    <a:pt x="763" y="21"/>
                  </a:lnTo>
                  <a:lnTo>
                    <a:pt x="1380" y="535"/>
                  </a:lnTo>
                  <a:lnTo>
                    <a:pt x="1394" y="550"/>
                  </a:lnTo>
                  <a:lnTo>
                    <a:pt x="1404" y="567"/>
                  </a:lnTo>
                  <a:lnTo>
                    <a:pt x="1411" y="586"/>
                  </a:lnTo>
                  <a:lnTo>
                    <a:pt x="1412" y="606"/>
                  </a:lnTo>
                  <a:lnTo>
                    <a:pt x="1410" y="626"/>
                  </a:lnTo>
                  <a:lnTo>
                    <a:pt x="1403" y="644"/>
                  </a:lnTo>
                  <a:lnTo>
                    <a:pt x="1391" y="661"/>
                  </a:lnTo>
                  <a:lnTo>
                    <a:pt x="1377" y="676"/>
                  </a:lnTo>
                  <a:lnTo>
                    <a:pt x="1360" y="685"/>
                  </a:lnTo>
                  <a:lnTo>
                    <a:pt x="1340" y="692"/>
                  </a:lnTo>
                  <a:lnTo>
                    <a:pt x="1321" y="694"/>
                  </a:lnTo>
                  <a:lnTo>
                    <a:pt x="1301" y="691"/>
                  </a:lnTo>
                  <a:lnTo>
                    <a:pt x="1282" y="684"/>
                  </a:lnTo>
                  <a:lnTo>
                    <a:pt x="1265" y="672"/>
                  </a:lnTo>
                  <a:lnTo>
                    <a:pt x="706" y="207"/>
                  </a:lnTo>
                  <a:lnTo>
                    <a:pt x="146" y="672"/>
                  </a:lnTo>
                  <a:lnTo>
                    <a:pt x="129" y="684"/>
                  </a:lnTo>
                  <a:lnTo>
                    <a:pt x="109" y="691"/>
                  </a:lnTo>
                  <a:lnTo>
                    <a:pt x="89" y="694"/>
                  </a:lnTo>
                  <a:lnTo>
                    <a:pt x="70" y="692"/>
                  </a:lnTo>
                  <a:lnTo>
                    <a:pt x="52" y="685"/>
                  </a:lnTo>
                  <a:lnTo>
                    <a:pt x="35" y="676"/>
                  </a:lnTo>
                  <a:lnTo>
                    <a:pt x="20" y="661"/>
                  </a:lnTo>
                  <a:lnTo>
                    <a:pt x="10" y="644"/>
                  </a:lnTo>
                  <a:lnTo>
                    <a:pt x="2" y="626"/>
                  </a:lnTo>
                  <a:lnTo>
                    <a:pt x="0" y="606"/>
                  </a:lnTo>
                  <a:lnTo>
                    <a:pt x="2" y="586"/>
                  </a:lnTo>
                  <a:lnTo>
                    <a:pt x="7" y="567"/>
                  </a:lnTo>
                  <a:lnTo>
                    <a:pt x="17" y="550"/>
                  </a:lnTo>
                  <a:lnTo>
                    <a:pt x="32" y="535"/>
                  </a:lnTo>
                  <a:lnTo>
                    <a:pt x="648" y="21"/>
                  </a:lnTo>
                  <a:lnTo>
                    <a:pt x="667" y="9"/>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sp>
          <p:nvSpPr>
            <p:cNvPr id="24" name="Freeform 252">
              <a:extLst>
                <a:ext uri="{FF2B5EF4-FFF2-40B4-BE49-F238E27FC236}">
                  <a16:creationId xmlns:a16="http://schemas.microsoft.com/office/drawing/2014/main" id="{753D38BB-D171-498F-A0DA-094B122CF06C}"/>
                </a:ext>
              </a:extLst>
            </p:cNvPr>
            <p:cNvSpPr>
              <a:spLocks noEditPoints="1"/>
            </p:cNvSpPr>
            <p:nvPr/>
          </p:nvSpPr>
          <p:spPr bwMode="auto">
            <a:xfrm>
              <a:off x="4627" y="3045"/>
              <a:ext cx="706" cy="1081"/>
            </a:xfrm>
            <a:custGeom>
              <a:avLst/>
              <a:gdLst>
                <a:gd name="T0" fmla="*/ 706 w 1412"/>
                <a:gd name="T1" fmla="*/ 207 h 2163"/>
                <a:gd name="T2" fmla="*/ 179 w 1412"/>
                <a:gd name="T3" fmla="*/ 646 h 2163"/>
                <a:gd name="T4" fmla="*/ 179 w 1412"/>
                <a:gd name="T5" fmla="*/ 1983 h 2163"/>
                <a:gd name="T6" fmla="*/ 1233 w 1412"/>
                <a:gd name="T7" fmla="*/ 1983 h 2163"/>
                <a:gd name="T8" fmla="*/ 1233 w 1412"/>
                <a:gd name="T9" fmla="*/ 646 h 2163"/>
                <a:gd name="T10" fmla="*/ 706 w 1412"/>
                <a:gd name="T11" fmla="*/ 207 h 2163"/>
                <a:gd name="T12" fmla="*/ 706 w 1412"/>
                <a:gd name="T13" fmla="*/ 0 h 2163"/>
                <a:gd name="T14" fmla="*/ 727 w 1412"/>
                <a:gd name="T15" fmla="*/ 3 h 2163"/>
                <a:gd name="T16" fmla="*/ 746 w 1412"/>
                <a:gd name="T17" fmla="*/ 10 h 2163"/>
                <a:gd name="T18" fmla="*/ 764 w 1412"/>
                <a:gd name="T19" fmla="*/ 21 h 2163"/>
                <a:gd name="T20" fmla="*/ 1380 w 1412"/>
                <a:gd name="T21" fmla="*/ 535 h 2163"/>
                <a:gd name="T22" fmla="*/ 1394 w 1412"/>
                <a:gd name="T23" fmla="*/ 549 h 2163"/>
                <a:gd name="T24" fmla="*/ 1404 w 1412"/>
                <a:gd name="T25" fmla="*/ 567 h 2163"/>
                <a:gd name="T26" fmla="*/ 1410 w 1412"/>
                <a:gd name="T27" fmla="*/ 585 h 2163"/>
                <a:gd name="T28" fmla="*/ 1412 w 1412"/>
                <a:gd name="T29" fmla="*/ 605 h 2163"/>
                <a:gd name="T30" fmla="*/ 1412 w 1412"/>
                <a:gd name="T31" fmla="*/ 2074 h 2163"/>
                <a:gd name="T32" fmla="*/ 1409 w 1412"/>
                <a:gd name="T33" fmla="*/ 2097 h 2163"/>
                <a:gd name="T34" fmla="*/ 1400 w 1412"/>
                <a:gd name="T35" fmla="*/ 2118 h 2163"/>
                <a:gd name="T36" fmla="*/ 1386 w 1412"/>
                <a:gd name="T37" fmla="*/ 2137 h 2163"/>
                <a:gd name="T38" fmla="*/ 1369 w 1412"/>
                <a:gd name="T39" fmla="*/ 2151 h 2163"/>
                <a:gd name="T40" fmla="*/ 1347 w 1412"/>
                <a:gd name="T41" fmla="*/ 2159 h 2163"/>
                <a:gd name="T42" fmla="*/ 1323 w 1412"/>
                <a:gd name="T43" fmla="*/ 2163 h 2163"/>
                <a:gd name="T44" fmla="*/ 89 w 1412"/>
                <a:gd name="T45" fmla="*/ 2163 h 2163"/>
                <a:gd name="T46" fmla="*/ 65 w 1412"/>
                <a:gd name="T47" fmla="*/ 2159 h 2163"/>
                <a:gd name="T48" fmla="*/ 45 w 1412"/>
                <a:gd name="T49" fmla="*/ 2151 h 2163"/>
                <a:gd name="T50" fmla="*/ 26 w 1412"/>
                <a:gd name="T51" fmla="*/ 2137 h 2163"/>
                <a:gd name="T52" fmla="*/ 12 w 1412"/>
                <a:gd name="T53" fmla="*/ 2118 h 2163"/>
                <a:gd name="T54" fmla="*/ 3 w 1412"/>
                <a:gd name="T55" fmla="*/ 2097 h 2163"/>
                <a:gd name="T56" fmla="*/ 0 w 1412"/>
                <a:gd name="T57" fmla="*/ 2074 h 2163"/>
                <a:gd name="T58" fmla="*/ 0 w 1412"/>
                <a:gd name="T59" fmla="*/ 605 h 2163"/>
                <a:gd name="T60" fmla="*/ 2 w 1412"/>
                <a:gd name="T61" fmla="*/ 585 h 2163"/>
                <a:gd name="T62" fmla="*/ 9 w 1412"/>
                <a:gd name="T63" fmla="*/ 567 h 2163"/>
                <a:gd name="T64" fmla="*/ 18 w 1412"/>
                <a:gd name="T65" fmla="*/ 549 h 2163"/>
                <a:gd name="T66" fmla="*/ 33 w 1412"/>
                <a:gd name="T67" fmla="*/ 535 h 2163"/>
                <a:gd name="T68" fmla="*/ 648 w 1412"/>
                <a:gd name="T69" fmla="*/ 21 h 2163"/>
                <a:gd name="T70" fmla="*/ 667 w 1412"/>
                <a:gd name="T71" fmla="*/ 10 h 2163"/>
                <a:gd name="T72" fmla="*/ 686 w 1412"/>
                <a:gd name="T73" fmla="*/ 3 h 2163"/>
                <a:gd name="T74" fmla="*/ 706 w 1412"/>
                <a:gd name="T75" fmla="*/ 0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2163">
                  <a:moveTo>
                    <a:pt x="706" y="207"/>
                  </a:moveTo>
                  <a:lnTo>
                    <a:pt x="179" y="646"/>
                  </a:lnTo>
                  <a:lnTo>
                    <a:pt x="179" y="1983"/>
                  </a:lnTo>
                  <a:lnTo>
                    <a:pt x="1233" y="1983"/>
                  </a:lnTo>
                  <a:lnTo>
                    <a:pt x="1233" y="646"/>
                  </a:lnTo>
                  <a:lnTo>
                    <a:pt x="706" y="207"/>
                  </a:lnTo>
                  <a:close/>
                  <a:moveTo>
                    <a:pt x="706" y="0"/>
                  </a:moveTo>
                  <a:lnTo>
                    <a:pt x="727" y="3"/>
                  </a:lnTo>
                  <a:lnTo>
                    <a:pt x="746" y="10"/>
                  </a:lnTo>
                  <a:lnTo>
                    <a:pt x="764" y="21"/>
                  </a:lnTo>
                  <a:lnTo>
                    <a:pt x="1380" y="535"/>
                  </a:lnTo>
                  <a:lnTo>
                    <a:pt x="1394" y="549"/>
                  </a:lnTo>
                  <a:lnTo>
                    <a:pt x="1404" y="567"/>
                  </a:lnTo>
                  <a:lnTo>
                    <a:pt x="1410" y="585"/>
                  </a:lnTo>
                  <a:lnTo>
                    <a:pt x="1412" y="605"/>
                  </a:lnTo>
                  <a:lnTo>
                    <a:pt x="1412" y="2074"/>
                  </a:lnTo>
                  <a:lnTo>
                    <a:pt x="1409" y="2097"/>
                  </a:lnTo>
                  <a:lnTo>
                    <a:pt x="1400" y="2118"/>
                  </a:lnTo>
                  <a:lnTo>
                    <a:pt x="1386" y="2137"/>
                  </a:lnTo>
                  <a:lnTo>
                    <a:pt x="1369" y="2151"/>
                  </a:lnTo>
                  <a:lnTo>
                    <a:pt x="1347" y="2159"/>
                  </a:lnTo>
                  <a:lnTo>
                    <a:pt x="1323" y="2163"/>
                  </a:lnTo>
                  <a:lnTo>
                    <a:pt x="89" y="2163"/>
                  </a:lnTo>
                  <a:lnTo>
                    <a:pt x="65" y="2159"/>
                  </a:lnTo>
                  <a:lnTo>
                    <a:pt x="45" y="2151"/>
                  </a:lnTo>
                  <a:lnTo>
                    <a:pt x="26" y="2137"/>
                  </a:lnTo>
                  <a:lnTo>
                    <a:pt x="12" y="2118"/>
                  </a:lnTo>
                  <a:lnTo>
                    <a:pt x="3" y="2097"/>
                  </a:lnTo>
                  <a:lnTo>
                    <a:pt x="0" y="2074"/>
                  </a:lnTo>
                  <a:lnTo>
                    <a:pt x="0" y="605"/>
                  </a:lnTo>
                  <a:lnTo>
                    <a:pt x="2" y="585"/>
                  </a:lnTo>
                  <a:lnTo>
                    <a:pt x="9" y="567"/>
                  </a:lnTo>
                  <a:lnTo>
                    <a:pt x="18" y="549"/>
                  </a:lnTo>
                  <a:lnTo>
                    <a:pt x="33" y="535"/>
                  </a:lnTo>
                  <a:lnTo>
                    <a:pt x="648" y="21"/>
                  </a:lnTo>
                  <a:lnTo>
                    <a:pt x="667" y="10"/>
                  </a:lnTo>
                  <a:lnTo>
                    <a:pt x="686" y="3"/>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sp>
          <p:nvSpPr>
            <p:cNvPr id="25" name="Freeform 253">
              <a:extLst>
                <a:ext uri="{FF2B5EF4-FFF2-40B4-BE49-F238E27FC236}">
                  <a16:creationId xmlns:a16="http://schemas.microsoft.com/office/drawing/2014/main" id="{D17CEA9E-8653-438F-A5B9-FC7BEA87D8FB}"/>
                </a:ext>
              </a:extLst>
            </p:cNvPr>
            <p:cNvSpPr>
              <a:spLocks/>
            </p:cNvSpPr>
            <p:nvPr/>
          </p:nvSpPr>
          <p:spPr bwMode="auto">
            <a:xfrm>
              <a:off x="4627" y="2859"/>
              <a:ext cx="706" cy="346"/>
            </a:xfrm>
            <a:custGeom>
              <a:avLst/>
              <a:gdLst>
                <a:gd name="T0" fmla="*/ 706 w 1412"/>
                <a:gd name="T1" fmla="*/ 0 h 693"/>
                <a:gd name="T2" fmla="*/ 727 w 1412"/>
                <a:gd name="T3" fmla="*/ 2 h 693"/>
                <a:gd name="T4" fmla="*/ 746 w 1412"/>
                <a:gd name="T5" fmla="*/ 9 h 693"/>
                <a:gd name="T6" fmla="*/ 764 w 1412"/>
                <a:gd name="T7" fmla="*/ 21 h 693"/>
                <a:gd name="T8" fmla="*/ 1380 w 1412"/>
                <a:gd name="T9" fmla="*/ 534 h 693"/>
                <a:gd name="T10" fmla="*/ 1395 w 1412"/>
                <a:gd name="T11" fmla="*/ 549 h 693"/>
                <a:gd name="T12" fmla="*/ 1404 w 1412"/>
                <a:gd name="T13" fmla="*/ 567 h 693"/>
                <a:gd name="T14" fmla="*/ 1411 w 1412"/>
                <a:gd name="T15" fmla="*/ 585 h 693"/>
                <a:gd name="T16" fmla="*/ 1412 w 1412"/>
                <a:gd name="T17" fmla="*/ 605 h 693"/>
                <a:gd name="T18" fmla="*/ 1410 w 1412"/>
                <a:gd name="T19" fmla="*/ 624 h 693"/>
                <a:gd name="T20" fmla="*/ 1403 w 1412"/>
                <a:gd name="T21" fmla="*/ 644 h 693"/>
                <a:gd name="T22" fmla="*/ 1391 w 1412"/>
                <a:gd name="T23" fmla="*/ 661 h 693"/>
                <a:gd name="T24" fmla="*/ 1377 w 1412"/>
                <a:gd name="T25" fmla="*/ 675 h 693"/>
                <a:gd name="T26" fmla="*/ 1360 w 1412"/>
                <a:gd name="T27" fmla="*/ 685 h 693"/>
                <a:gd name="T28" fmla="*/ 1341 w 1412"/>
                <a:gd name="T29" fmla="*/ 691 h 693"/>
                <a:gd name="T30" fmla="*/ 1323 w 1412"/>
                <a:gd name="T31" fmla="*/ 693 h 693"/>
                <a:gd name="T32" fmla="*/ 1302 w 1412"/>
                <a:gd name="T33" fmla="*/ 691 h 693"/>
                <a:gd name="T34" fmla="*/ 1284 w 1412"/>
                <a:gd name="T35" fmla="*/ 684 h 693"/>
                <a:gd name="T36" fmla="*/ 1265 w 1412"/>
                <a:gd name="T37" fmla="*/ 672 h 693"/>
                <a:gd name="T38" fmla="*/ 706 w 1412"/>
                <a:gd name="T39" fmla="*/ 206 h 693"/>
                <a:gd name="T40" fmla="*/ 147 w 1412"/>
                <a:gd name="T41" fmla="*/ 672 h 693"/>
                <a:gd name="T42" fmla="*/ 129 w 1412"/>
                <a:gd name="T43" fmla="*/ 684 h 693"/>
                <a:gd name="T44" fmla="*/ 111 w 1412"/>
                <a:gd name="T45" fmla="*/ 691 h 693"/>
                <a:gd name="T46" fmla="*/ 91 w 1412"/>
                <a:gd name="T47" fmla="*/ 693 h 693"/>
                <a:gd name="T48" fmla="*/ 72 w 1412"/>
                <a:gd name="T49" fmla="*/ 692 h 693"/>
                <a:gd name="T50" fmla="*/ 53 w 1412"/>
                <a:gd name="T51" fmla="*/ 685 h 693"/>
                <a:gd name="T52" fmla="*/ 36 w 1412"/>
                <a:gd name="T53" fmla="*/ 675 h 693"/>
                <a:gd name="T54" fmla="*/ 21 w 1412"/>
                <a:gd name="T55" fmla="*/ 661 h 693"/>
                <a:gd name="T56" fmla="*/ 10 w 1412"/>
                <a:gd name="T57" fmla="*/ 644 h 693"/>
                <a:gd name="T58" fmla="*/ 2 w 1412"/>
                <a:gd name="T59" fmla="*/ 624 h 693"/>
                <a:gd name="T60" fmla="*/ 0 w 1412"/>
                <a:gd name="T61" fmla="*/ 605 h 693"/>
                <a:gd name="T62" fmla="*/ 2 w 1412"/>
                <a:gd name="T63" fmla="*/ 585 h 693"/>
                <a:gd name="T64" fmla="*/ 8 w 1412"/>
                <a:gd name="T65" fmla="*/ 567 h 693"/>
                <a:gd name="T66" fmla="*/ 17 w 1412"/>
                <a:gd name="T67" fmla="*/ 549 h 693"/>
                <a:gd name="T68" fmla="*/ 33 w 1412"/>
                <a:gd name="T69" fmla="*/ 534 h 693"/>
                <a:gd name="T70" fmla="*/ 648 w 1412"/>
                <a:gd name="T71" fmla="*/ 21 h 693"/>
                <a:gd name="T72" fmla="*/ 667 w 1412"/>
                <a:gd name="T73" fmla="*/ 9 h 693"/>
                <a:gd name="T74" fmla="*/ 686 w 1412"/>
                <a:gd name="T75" fmla="*/ 2 h 693"/>
                <a:gd name="T76" fmla="*/ 706 w 1412"/>
                <a:gd name="T7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3">
                  <a:moveTo>
                    <a:pt x="706" y="0"/>
                  </a:moveTo>
                  <a:lnTo>
                    <a:pt x="727" y="2"/>
                  </a:lnTo>
                  <a:lnTo>
                    <a:pt x="746" y="9"/>
                  </a:lnTo>
                  <a:lnTo>
                    <a:pt x="764" y="21"/>
                  </a:lnTo>
                  <a:lnTo>
                    <a:pt x="1380" y="534"/>
                  </a:lnTo>
                  <a:lnTo>
                    <a:pt x="1395" y="549"/>
                  </a:lnTo>
                  <a:lnTo>
                    <a:pt x="1404" y="567"/>
                  </a:lnTo>
                  <a:lnTo>
                    <a:pt x="1411" y="585"/>
                  </a:lnTo>
                  <a:lnTo>
                    <a:pt x="1412" y="605"/>
                  </a:lnTo>
                  <a:lnTo>
                    <a:pt x="1410" y="624"/>
                  </a:lnTo>
                  <a:lnTo>
                    <a:pt x="1403" y="644"/>
                  </a:lnTo>
                  <a:lnTo>
                    <a:pt x="1391" y="661"/>
                  </a:lnTo>
                  <a:lnTo>
                    <a:pt x="1377" y="675"/>
                  </a:lnTo>
                  <a:lnTo>
                    <a:pt x="1360" y="685"/>
                  </a:lnTo>
                  <a:lnTo>
                    <a:pt x="1341" y="691"/>
                  </a:lnTo>
                  <a:lnTo>
                    <a:pt x="1323" y="693"/>
                  </a:lnTo>
                  <a:lnTo>
                    <a:pt x="1302" y="691"/>
                  </a:lnTo>
                  <a:lnTo>
                    <a:pt x="1284" y="684"/>
                  </a:lnTo>
                  <a:lnTo>
                    <a:pt x="1265" y="672"/>
                  </a:lnTo>
                  <a:lnTo>
                    <a:pt x="706" y="206"/>
                  </a:lnTo>
                  <a:lnTo>
                    <a:pt x="147" y="672"/>
                  </a:lnTo>
                  <a:lnTo>
                    <a:pt x="129" y="684"/>
                  </a:lnTo>
                  <a:lnTo>
                    <a:pt x="111" y="691"/>
                  </a:lnTo>
                  <a:lnTo>
                    <a:pt x="91" y="693"/>
                  </a:lnTo>
                  <a:lnTo>
                    <a:pt x="72" y="692"/>
                  </a:lnTo>
                  <a:lnTo>
                    <a:pt x="53" y="685"/>
                  </a:lnTo>
                  <a:lnTo>
                    <a:pt x="36" y="675"/>
                  </a:lnTo>
                  <a:lnTo>
                    <a:pt x="21" y="661"/>
                  </a:lnTo>
                  <a:lnTo>
                    <a:pt x="10" y="644"/>
                  </a:lnTo>
                  <a:lnTo>
                    <a:pt x="2" y="624"/>
                  </a:lnTo>
                  <a:lnTo>
                    <a:pt x="0" y="605"/>
                  </a:lnTo>
                  <a:lnTo>
                    <a:pt x="2" y="585"/>
                  </a:lnTo>
                  <a:lnTo>
                    <a:pt x="8" y="567"/>
                  </a:lnTo>
                  <a:lnTo>
                    <a:pt x="17" y="549"/>
                  </a:lnTo>
                  <a:lnTo>
                    <a:pt x="33" y="534"/>
                  </a:lnTo>
                  <a:lnTo>
                    <a:pt x="648" y="21"/>
                  </a:lnTo>
                  <a:lnTo>
                    <a:pt x="667" y="9"/>
                  </a:lnTo>
                  <a:lnTo>
                    <a:pt x="686" y="2"/>
                  </a:lnTo>
                  <a:lnTo>
                    <a:pt x="706"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sp>
          <p:nvSpPr>
            <p:cNvPr id="26" name="Freeform 254">
              <a:extLst>
                <a:ext uri="{FF2B5EF4-FFF2-40B4-BE49-F238E27FC236}">
                  <a16:creationId xmlns:a16="http://schemas.microsoft.com/office/drawing/2014/main" id="{5EB4DA33-8B07-4AD6-84AC-FEBC07900959}"/>
                </a:ext>
              </a:extLst>
            </p:cNvPr>
            <p:cNvSpPr>
              <a:spLocks/>
            </p:cNvSpPr>
            <p:nvPr/>
          </p:nvSpPr>
          <p:spPr bwMode="auto">
            <a:xfrm>
              <a:off x="4839" y="3364"/>
              <a:ext cx="283" cy="525"/>
            </a:xfrm>
            <a:custGeom>
              <a:avLst/>
              <a:gdLst>
                <a:gd name="T0" fmla="*/ 282 w 565"/>
                <a:gd name="T1" fmla="*/ 0 h 1052"/>
                <a:gd name="T2" fmla="*/ 306 w 565"/>
                <a:gd name="T3" fmla="*/ 4 h 1052"/>
                <a:gd name="T4" fmla="*/ 328 w 565"/>
                <a:gd name="T5" fmla="*/ 13 h 1052"/>
                <a:gd name="T6" fmla="*/ 345 w 565"/>
                <a:gd name="T7" fmla="*/ 26 h 1052"/>
                <a:gd name="T8" fmla="*/ 359 w 565"/>
                <a:gd name="T9" fmla="*/ 45 h 1052"/>
                <a:gd name="T10" fmla="*/ 369 w 565"/>
                <a:gd name="T11" fmla="*/ 67 h 1052"/>
                <a:gd name="T12" fmla="*/ 372 w 565"/>
                <a:gd name="T13" fmla="*/ 91 h 1052"/>
                <a:gd name="T14" fmla="*/ 372 w 565"/>
                <a:gd name="T15" fmla="*/ 755 h 1052"/>
                <a:gd name="T16" fmla="*/ 412 w 565"/>
                <a:gd name="T17" fmla="*/ 715 h 1052"/>
                <a:gd name="T18" fmla="*/ 429 w 565"/>
                <a:gd name="T19" fmla="*/ 702 h 1052"/>
                <a:gd name="T20" fmla="*/ 447 w 565"/>
                <a:gd name="T21" fmla="*/ 693 h 1052"/>
                <a:gd name="T22" fmla="*/ 467 w 565"/>
                <a:gd name="T23" fmla="*/ 689 h 1052"/>
                <a:gd name="T24" fmla="*/ 486 w 565"/>
                <a:gd name="T25" fmla="*/ 689 h 1052"/>
                <a:gd name="T26" fmla="*/ 505 w 565"/>
                <a:gd name="T27" fmla="*/ 693 h 1052"/>
                <a:gd name="T28" fmla="*/ 523 w 565"/>
                <a:gd name="T29" fmla="*/ 702 h 1052"/>
                <a:gd name="T30" fmla="*/ 539 w 565"/>
                <a:gd name="T31" fmla="*/ 715 h 1052"/>
                <a:gd name="T32" fmla="*/ 552 w 565"/>
                <a:gd name="T33" fmla="*/ 731 h 1052"/>
                <a:gd name="T34" fmla="*/ 561 w 565"/>
                <a:gd name="T35" fmla="*/ 748 h 1052"/>
                <a:gd name="T36" fmla="*/ 565 w 565"/>
                <a:gd name="T37" fmla="*/ 768 h 1052"/>
                <a:gd name="T38" fmla="*/ 565 w 565"/>
                <a:gd name="T39" fmla="*/ 788 h 1052"/>
                <a:gd name="T40" fmla="*/ 561 w 565"/>
                <a:gd name="T41" fmla="*/ 807 h 1052"/>
                <a:gd name="T42" fmla="*/ 552 w 565"/>
                <a:gd name="T43" fmla="*/ 826 h 1052"/>
                <a:gd name="T44" fmla="*/ 539 w 565"/>
                <a:gd name="T45" fmla="*/ 842 h 1052"/>
                <a:gd name="T46" fmla="*/ 362 w 565"/>
                <a:gd name="T47" fmla="*/ 1018 h 1052"/>
                <a:gd name="T48" fmla="*/ 345 w 565"/>
                <a:gd name="T49" fmla="*/ 1033 h 1052"/>
                <a:gd name="T50" fmla="*/ 325 w 565"/>
                <a:gd name="T51" fmla="*/ 1043 h 1052"/>
                <a:gd name="T52" fmla="*/ 304 w 565"/>
                <a:gd name="T53" fmla="*/ 1050 h 1052"/>
                <a:gd name="T54" fmla="*/ 282 w 565"/>
                <a:gd name="T55" fmla="*/ 1052 h 1052"/>
                <a:gd name="T56" fmla="*/ 260 w 565"/>
                <a:gd name="T57" fmla="*/ 1050 h 1052"/>
                <a:gd name="T58" fmla="*/ 240 w 565"/>
                <a:gd name="T59" fmla="*/ 1043 h 1052"/>
                <a:gd name="T60" fmla="*/ 219 w 565"/>
                <a:gd name="T61" fmla="*/ 1033 h 1052"/>
                <a:gd name="T62" fmla="*/ 202 w 565"/>
                <a:gd name="T63" fmla="*/ 1018 h 1052"/>
                <a:gd name="T64" fmla="*/ 25 w 565"/>
                <a:gd name="T65" fmla="*/ 842 h 1052"/>
                <a:gd name="T66" fmla="*/ 13 w 565"/>
                <a:gd name="T67" fmla="*/ 826 h 1052"/>
                <a:gd name="T68" fmla="*/ 4 w 565"/>
                <a:gd name="T69" fmla="*/ 807 h 1052"/>
                <a:gd name="T70" fmla="*/ 0 w 565"/>
                <a:gd name="T71" fmla="*/ 788 h 1052"/>
                <a:gd name="T72" fmla="*/ 0 w 565"/>
                <a:gd name="T73" fmla="*/ 768 h 1052"/>
                <a:gd name="T74" fmla="*/ 4 w 565"/>
                <a:gd name="T75" fmla="*/ 748 h 1052"/>
                <a:gd name="T76" fmla="*/ 13 w 565"/>
                <a:gd name="T77" fmla="*/ 731 h 1052"/>
                <a:gd name="T78" fmla="*/ 25 w 565"/>
                <a:gd name="T79" fmla="*/ 715 h 1052"/>
                <a:gd name="T80" fmla="*/ 41 w 565"/>
                <a:gd name="T81" fmla="*/ 702 h 1052"/>
                <a:gd name="T82" fmla="*/ 59 w 565"/>
                <a:gd name="T83" fmla="*/ 693 h 1052"/>
                <a:gd name="T84" fmla="*/ 79 w 565"/>
                <a:gd name="T85" fmla="*/ 689 h 1052"/>
                <a:gd name="T86" fmla="*/ 98 w 565"/>
                <a:gd name="T87" fmla="*/ 689 h 1052"/>
                <a:gd name="T88" fmla="*/ 118 w 565"/>
                <a:gd name="T89" fmla="*/ 693 h 1052"/>
                <a:gd name="T90" fmla="*/ 135 w 565"/>
                <a:gd name="T91" fmla="*/ 702 h 1052"/>
                <a:gd name="T92" fmla="*/ 152 w 565"/>
                <a:gd name="T93" fmla="*/ 715 h 1052"/>
                <a:gd name="T94" fmla="*/ 193 w 565"/>
                <a:gd name="T95" fmla="*/ 755 h 1052"/>
                <a:gd name="T96" fmla="*/ 193 w 565"/>
                <a:gd name="T97" fmla="*/ 91 h 1052"/>
                <a:gd name="T98" fmla="*/ 196 w 565"/>
                <a:gd name="T99" fmla="*/ 67 h 1052"/>
                <a:gd name="T100" fmla="*/ 205 w 565"/>
                <a:gd name="T101" fmla="*/ 45 h 1052"/>
                <a:gd name="T102" fmla="*/ 219 w 565"/>
                <a:gd name="T103" fmla="*/ 26 h 1052"/>
                <a:gd name="T104" fmla="*/ 237 w 565"/>
                <a:gd name="T105" fmla="*/ 13 h 1052"/>
                <a:gd name="T106" fmla="*/ 258 w 565"/>
                <a:gd name="T107" fmla="*/ 4 h 1052"/>
                <a:gd name="T108" fmla="*/ 282 w 565"/>
                <a:gd name="T109" fmla="*/ 0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5" h="1052">
                  <a:moveTo>
                    <a:pt x="282" y="0"/>
                  </a:moveTo>
                  <a:lnTo>
                    <a:pt x="306" y="4"/>
                  </a:lnTo>
                  <a:lnTo>
                    <a:pt x="328" y="13"/>
                  </a:lnTo>
                  <a:lnTo>
                    <a:pt x="345" y="26"/>
                  </a:lnTo>
                  <a:lnTo>
                    <a:pt x="359" y="45"/>
                  </a:lnTo>
                  <a:lnTo>
                    <a:pt x="369" y="67"/>
                  </a:lnTo>
                  <a:lnTo>
                    <a:pt x="372" y="91"/>
                  </a:lnTo>
                  <a:lnTo>
                    <a:pt x="372" y="755"/>
                  </a:lnTo>
                  <a:lnTo>
                    <a:pt x="412" y="715"/>
                  </a:lnTo>
                  <a:lnTo>
                    <a:pt x="429" y="702"/>
                  </a:lnTo>
                  <a:lnTo>
                    <a:pt x="447" y="693"/>
                  </a:lnTo>
                  <a:lnTo>
                    <a:pt x="467" y="689"/>
                  </a:lnTo>
                  <a:lnTo>
                    <a:pt x="486" y="689"/>
                  </a:lnTo>
                  <a:lnTo>
                    <a:pt x="505" y="693"/>
                  </a:lnTo>
                  <a:lnTo>
                    <a:pt x="523" y="702"/>
                  </a:lnTo>
                  <a:lnTo>
                    <a:pt x="539" y="715"/>
                  </a:lnTo>
                  <a:lnTo>
                    <a:pt x="552" y="731"/>
                  </a:lnTo>
                  <a:lnTo>
                    <a:pt x="561" y="748"/>
                  </a:lnTo>
                  <a:lnTo>
                    <a:pt x="565" y="768"/>
                  </a:lnTo>
                  <a:lnTo>
                    <a:pt x="565" y="788"/>
                  </a:lnTo>
                  <a:lnTo>
                    <a:pt x="561" y="807"/>
                  </a:lnTo>
                  <a:lnTo>
                    <a:pt x="552" y="826"/>
                  </a:lnTo>
                  <a:lnTo>
                    <a:pt x="539" y="842"/>
                  </a:lnTo>
                  <a:lnTo>
                    <a:pt x="362" y="1018"/>
                  </a:lnTo>
                  <a:lnTo>
                    <a:pt x="345" y="1033"/>
                  </a:lnTo>
                  <a:lnTo>
                    <a:pt x="325" y="1043"/>
                  </a:lnTo>
                  <a:lnTo>
                    <a:pt x="304" y="1050"/>
                  </a:lnTo>
                  <a:lnTo>
                    <a:pt x="282" y="1052"/>
                  </a:lnTo>
                  <a:lnTo>
                    <a:pt x="260" y="1050"/>
                  </a:lnTo>
                  <a:lnTo>
                    <a:pt x="240" y="1043"/>
                  </a:lnTo>
                  <a:lnTo>
                    <a:pt x="219" y="1033"/>
                  </a:lnTo>
                  <a:lnTo>
                    <a:pt x="202" y="1018"/>
                  </a:lnTo>
                  <a:lnTo>
                    <a:pt x="25" y="842"/>
                  </a:lnTo>
                  <a:lnTo>
                    <a:pt x="13" y="826"/>
                  </a:lnTo>
                  <a:lnTo>
                    <a:pt x="4" y="807"/>
                  </a:lnTo>
                  <a:lnTo>
                    <a:pt x="0" y="788"/>
                  </a:lnTo>
                  <a:lnTo>
                    <a:pt x="0" y="768"/>
                  </a:lnTo>
                  <a:lnTo>
                    <a:pt x="4" y="748"/>
                  </a:lnTo>
                  <a:lnTo>
                    <a:pt x="13" y="731"/>
                  </a:lnTo>
                  <a:lnTo>
                    <a:pt x="25" y="715"/>
                  </a:lnTo>
                  <a:lnTo>
                    <a:pt x="41" y="702"/>
                  </a:lnTo>
                  <a:lnTo>
                    <a:pt x="59" y="693"/>
                  </a:lnTo>
                  <a:lnTo>
                    <a:pt x="79" y="689"/>
                  </a:lnTo>
                  <a:lnTo>
                    <a:pt x="98" y="689"/>
                  </a:lnTo>
                  <a:lnTo>
                    <a:pt x="118" y="693"/>
                  </a:lnTo>
                  <a:lnTo>
                    <a:pt x="135" y="702"/>
                  </a:lnTo>
                  <a:lnTo>
                    <a:pt x="152" y="715"/>
                  </a:lnTo>
                  <a:lnTo>
                    <a:pt x="193" y="755"/>
                  </a:lnTo>
                  <a:lnTo>
                    <a:pt x="193" y="91"/>
                  </a:lnTo>
                  <a:lnTo>
                    <a:pt x="196" y="67"/>
                  </a:lnTo>
                  <a:lnTo>
                    <a:pt x="205" y="45"/>
                  </a:lnTo>
                  <a:lnTo>
                    <a:pt x="219" y="26"/>
                  </a:lnTo>
                  <a:lnTo>
                    <a:pt x="237" y="13"/>
                  </a:lnTo>
                  <a:lnTo>
                    <a:pt x="258" y="4"/>
                  </a:lnTo>
                  <a:lnTo>
                    <a:pt x="282"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sp>
          <p:nvSpPr>
            <p:cNvPr id="28" name="Freeform 255">
              <a:extLst>
                <a:ext uri="{FF2B5EF4-FFF2-40B4-BE49-F238E27FC236}">
                  <a16:creationId xmlns:a16="http://schemas.microsoft.com/office/drawing/2014/main" id="{85F78EC5-006B-45C1-9EA4-AEA150F16284}"/>
                </a:ext>
              </a:extLst>
            </p:cNvPr>
            <p:cNvSpPr>
              <a:spLocks/>
            </p:cNvSpPr>
            <p:nvPr/>
          </p:nvSpPr>
          <p:spPr bwMode="auto">
            <a:xfrm>
              <a:off x="5619" y="3282"/>
              <a:ext cx="283" cy="525"/>
            </a:xfrm>
            <a:custGeom>
              <a:avLst/>
              <a:gdLst>
                <a:gd name="T0" fmla="*/ 283 w 566"/>
                <a:gd name="T1" fmla="*/ 0 h 1050"/>
                <a:gd name="T2" fmla="*/ 304 w 566"/>
                <a:gd name="T3" fmla="*/ 2 h 1050"/>
                <a:gd name="T4" fmla="*/ 326 w 566"/>
                <a:gd name="T5" fmla="*/ 9 h 1050"/>
                <a:gd name="T6" fmla="*/ 346 w 566"/>
                <a:gd name="T7" fmla="*/ 19 h 1050"/>
                <a:gd name="T8" fmla="*/ 363 w 566"/>
                <a:gd name="T9" fmla="*/ 34 h 1050"/>
                <a:gd name="T10" fmla="*/ 540 w 566"/>
                <a:gd name="T11" fmla="*/ 210 h 1050"/>
                <a:gd name="T12" fmla="*/ 553 w 566"/>
                <a:gd name="T13" fmla="*/ 226 h 1050"/>
                <a:gd name="T14" fmla="*/ 562 w 566"/>
                <a:gd name="T15" fmla="*/ 245 h 1050"/>
                <a:gd name="T16" fmla="*/ 566 w 566"/>
                <a:gd name="T17" fmla="*/ 263 h 1050"/>
                <a:gd name="T18" fmla="*/ 566 w 566"/>
                <a:gd name="T19" fmla="*/ 283 h 1050"/>
                <a:gd name="T20" fmla="*/ 562 w 566"/>
                <a:gd name="T21" fmla="*/ 302 h 1050"/>
                <a:gd name="T22" fmla="*/ 553 w 566"/>
                <a:gd name="T23" fmla="*/ 321 h 1050"/>
                <a:gd name="T24" fmla="*/ 540 w 566"/>
                <a:gd name="T25" fmla="*/ 337 h 1050"/>
                <a:gd name="T26" fmla="*/ 526 w 566"/>
                <a:gd name="T27" fmla="*/ 348 h 1050"/>
                <a:gd name="T28" fmla="*/ 511 w 566"/>
                <a:gd name="T29" fmla="*/ 357 h 1050"/>
                <a:gd name="T30" fmla="*/ 493 w 566"/>
                <a:gd name="T31" fmla="*/ 361 h 1050"/>
                <a:gd name="T32" fmla="*/ 477 w 566"/>
                <a:gd name="T33" fmla="*/ 363 h 1050"/>
                <a:gd name="T34" fmla="*/ 460 w 566"/>
                <a:gd name="T35" fmla="*/ 361 h 1050"/>
                <a:gd name="T36" fmla="*/ 444 w 566"/>
                <a:gd name="T37" fmla="*/ 357 h 1050"/>
                <a:gd name="T38" fmla="*/ 427 w 566"/>
                <a:gd name="T39" fmla="*/ 348 h 1050"/>
                <a:gd name="T40" fmla="*/ 413 w 566"/>
                <a:gd name="T41" fmla="*/ 337 h 1050"/>
                <a:gd name="T42" fmla="*/ 373 w 566"/>
                <a:gd name="T43" fmla="*/ 296 h 1050"/>
                <a:gd name="T44" fmla="*/ 373 w 566"/>
                <a:gd name="T45" fmla="*/ 961 h 1050"/>
                <a:gd name="T46" fmla="*/ 370 w 566"/>
                <a:gd name="T47" fmla="*/ 985 h 1050"/>
                <a:gd name="T48" fmla="*/ 360 w 566"/>
                <a:gd name="T49" fmla="*/ 1007 h 1050"/>
                <a:gd name="T50" fmla="*/ 347 w 566"/>
                <a:gd name="T51" fmla="*/ 1024 h 1050"/>
                <a:gd name="T52" fmla="*/ 328 w 566"/>
                <a:gd name="T53" fmla="*/ 1039 h 1050"/>
                <a:gd name="T54" fmla="*/ 307 w 566"/>
                <a:gd name="T55" fmla="*/ 1047 h 1050"/>
                <a:gd name="T56" fmla="*/ 283 w 566"/>
                <a:gd name="T57" fmla="*/ 1050 h 1050"/>
                <a:gd name="T58" fmla="*/ 259 w 566"/>
                <a:gd name="T59" fmla="*/ 1047 h 1050"/>
                <a:gd name="T60" fmla="*/ 238 w 566"/>
                <a:gd name="T61" fmla="*/ 1039 h 1050"/>
                <a:gd name="T62" fmla="*/ 220 w 566"/>
                <a:gd name="T63" fmla="*/ 1024 h 1050"/>
                <a:gd name="T64" fmla="*/ 206 w 566"/>
                <a:gd name="T65" fmla="*/ 1007 h 1050"/>
                <a:gd name="T66" fmla="*/ 197 w 566"/>
                <a:gd name="T67" fmla="*/ 985 h 1050"/>
                <a:gd name="T68" fmla="*/ 194 w 566"/>
                <a:gd name="T69" fmla="*/ 961 h 1050"/>
                <a:gd name="T70" fmla="*/ 194 w 566"/>
                <a:gd name="T71" fmla="*/ 296 h 1050"/>
                <a:gd name="T72" fmla="*/ 152 w 566"/>
                <a:gd name="T73" fmla="*/ 337 h 1050"/>
                <a:gd name="T74" fmla="*/ 136 w 566"/>
                <a:gd name="T75" fmla="*/ 350 h 1050"/>
                <a:gd name="T76" fmla="*/ 119 w 566"/>
                <a:gd name="T77" fmla="*/ 358 h 1050"/>
                <a:gd name="T78" fmla="*/ 99 w 566"/>
                <a:gd name="T79" fmla="*/ 362 h 1050"/>
                <a:gd name="T80" fmla="*/ 80 w 566"/>
                <a:gd name="T81" fmla="*/ 362 h 1050"/>
                <a:gd name="T82" fmla="*/ 60 w 566"/>
                <a:gd name="T83" fmla="*/ 358 h 1050"/>
                <a:gd name="T84" fmla="*/ 42 w 566"/>
                <a:gd name="T85" fmla="*/ 350 h 1050"/>
                <a:gd name="T86" fmla="*/ 25 w 566"/>
                <a:gd name="T87" fmla="*/ 337 h 1050"/>
                <a:gd name="T88" fmla="*/ 13 w 566"/>
                <a:gd name="T89" fmla="*/ 321 h 1050"/>
                <a:gd name="T90" fmla="*/ 5 w 566"/>
                <a:gd name="T91" fmla="*/ 302 h 1050"/>
                <a:gd name="T92" fmla="*/ 0 w 566"/>
                <a:gd name="T93" fmla="*/ 283 h 1050"/>
                <a:gd name="T94" fmla="*/ 0 w 566"/>
                <a:gd name="T95" fmla="*/ 263 h 1050"/>
                <a:gd name="T96" fmla="*/ 5 w 566"/>
                <a:gd name="T97" fmla="*/ 245 h 1050"/>
                <a:gd name="T98" fmla="*/ 13 w 566"/>
                <a:gd name="T99" fmla="*/ 226 h 1050"/>
                <a:gd name="T100" fmla="*/ 25 w 566"/>
                <a:gd name="T101" fmla="*/ 210 h 1050"/>
                <a:gd name="T102" fmla="*/ 202 w 566"/>
                <a:gd name="T103" fmla="*/ 34 h 1050"/>
                <a:gd name="T104" fmla="*/ 220 w 566"/>
                <a:gd name="T105" fmla="*/ 19 h 1050"/>
                <a:gd name="T106" fmla="*/ 240 w 566"/>
                <a:gd name="T107" fmla="*/ 9 h 1050"/>
                <a:gd name="T108" fmla="*/ 261 w 566"/>
                <a:gd name="T109" fmla="*/ 2 h 1050"/>
                <a:gd name="T110" fmla="*/ 283 w 566"/>
                <a:gd name="T111" fmla="*/ 0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6" h="1050">
                  <a:moveTo>
                    <a:pt x="283" y="0"/>
                  </a:moveTo>
                  <a:lnTo>
                    <a:pt x="304" y="2"/>
                  </a:lnTo>
                  <a:lnTo>
                    <a:pt x="326" y="9"/>
                  </a:lnTo>
                  <a:lnTo>
                    <a:pt x="346" y="19"/>
                  </a:lnTo>
                  <a:lnTo>
                    <a:pt x="363" y="34"/>
                  </a:lnTo>
                  <a:lnTo>
                    <a:pt x="540" y="210"/>
                  </a:lnTo>
                  <a:lnTo>
                    <a:pt x="553" y="226"/>
                  </a:lnTo>
                  <a:lnTo>
                    <a:pt x="562" y="245"/>
                  </a:lnTo>
                  <a:lnTo>
                    <a:pt x="566" y="263"/>
                  </a:lnTo>
                  <a:lnTo>
                    <a:pt x="566" y="283"/>
                  </a:lnTo>
                  <a:lnTo>
                    <a:pt x="562" y="302"/>
                  </a:lnTo>
                  <a:lnTo>
                    <a:pt x="553" y="321"/>
                  </a:lnTo>
                  <a:lnTo>
                    <a:pt x="540" y="337"/>
                  </a:lnTo>
                  <a:lnTo>
                    <a:pt x="526" y="348"/>
                  </a:lnTo>
                  <a:lnTo>
                    <a:pt x="511" y="357"/>
                  </a:lnTo>
                  <a:lnTo>
                    <a:pt x="493" y="361"/>
                  </a:lnTo>
                  <a:lnTo>
                    <a:pt x="477" y="363"/>
                  </a:lnTo>
                  <a:lnTo>
                    <a:pt x="460" y="361"/>
                  </a:lnTo>
                  <a:lnTo>
                    <a:pt x="444" y="357"/>
                  </a:lnTo>
                  <a:lnTo>
                    <a:pt x="427" y="348"/>
                  </a:lnTo>
                  <a:lnTo>
                    <a:pt x="413" y="337"/>
                  </a:lnTo>
                  <a:lnTo>
                    <a:pt x="373" y="296"/>
                  </a:lnTo>
                  <a:lnTo>
                    <a:pt x="373" y="961"/>
                  </a:lnTo>
                  <a:lnTo>
                    <a:pt x="370" y="985"/>
                  </a:lnTo>
                  <a:lnTo>
                    <a:pt x="360" y="1007"/>
                  </a:lnTo>
                  <a:lnTo>
                    <a:pt x="347" y="1024"/>
                  </a:lnTo>
                  <a:lnTo>
                    <a:pt x="328" y="1039"/>
                  </a:lnTo>
                  <a:lnTo>
                    <a:pt x="307" y="1047"/>
                  </a:lnTo>
                  <a:lnTo>
                    <a:pt x="283" y="1050"/>
                  </a:lnTo>
                  <a:lnTo>
                    <a:pt x="259" y="1047"/>
                  </a:lnTo>
                  <a:lnTo>
                    <a:pt x="238" y="1039"/>
                  </a:lnTo>
                  <a:lnTo>
                    <a:pt x="220" y="1024"/>
                  </a:lnTo>
                  <a:lnTo>
                    <a:pt x="206" y="1007"/>
                  </a:lnTo>
                  <a:lnTo>
                    <a:pt x="197" y="985"/>
                  </a:lnTo>
                  <a:lnTo>
                    <a:pt x="194" y="961"/>
                  </a:lnTo>
                  <a:lnTo>
                    <a:pt x="194" y="296"/>
                  </a:lnTo>
                  <a:lnTo>
                    <a:pt x="152" y="337"/>
                  </a:lnTo>
                  <a:lnTo>
                    <a:pt x="136" y="350"/>
                  </a:lnTo>
                  <a:lnTo>
                    <a:pt x="119" y="358"/>
                  </a:lnTo>
                  <a:lnTo>
                    <a:pt x="99" y="362"/>
                  </a:lnTo>
                  <a:lnTo>
                    <a:pt x="80" y="362"/>
                  </a:lnTo>
                  <a:lnTo>
                    <a:pt x="60" y="358"/>
                  </a:lnTo>
                  <a:lnTo>
                    <a:pt x="42" y="350"/>
                  </a:lnTo>
                  <a:lnTo>
                    <a:pt x="25" y="337"/>
                  </a:lnTo>
                  <a:lnTo>
                    <a:pt x="13" y="321"/>
                  </a:lnTo>
                  <a:lnTo>
                    <a:pt x="5" y="302"/>
                  </a:lnTo>
                  <a:lnTo>
                    <a:pt x="0" y="283"/>
                  </a:lnTo>
                  <a:lnTo>
                    <a:pt x="0" y="263"/>
                  </a:lnTo>
                  <a:lnTo>
                    <a:pt x="5" y="245"/>
                  </a:lnTo>
                  <a:lnTo>
                    <a:pt x="13" y="226"/>
                  </a:lnTo>
                  <a:lnTo>
                    <a:pt x="25" y="210"/>
                  </a:lnTo>
                  <a:lnTo>
                    <a:pt x="202" y="34"/>
                  </a:lnTo>
                  <a:lnTo>
                    <a:pt x="220" y="19"/>
                  </a:lnTo>
                  <a:lnTo>
                    <a:pt x="240" y="9"/>
                  </a:lnTo>
                  <a:lnTo>
                    <a:pt x="261" y="2"/>
                  </a:lnTo>
                  <a:lnTo>
                    <a:pt x="283" y="0"/>
                  </a:ln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351" dirty="0">
                <a:solidFill>
                  <a:schemeClr val="bg1"/>
                </a:solidFill>
                <a:latin typeface="Nirmala UI" panose="020B0502040204020203" pitchFamily="34" charset="0"/>
              </a:endParaRPr>
            </a:p>
          </p:txBody>
        </p:sp>
      </p:grpSp>
      <p:sp>
        <p:nvSpPr>
          <p:cNvPr id="29" name="Rectangle 28">
            <a:extLst>
              <a:ext uri="{FF2B5EF4-FFF2-40B4-BE49-F238E27FC236}">
                <a16:creationId xmlns:a16="http://schemas.microsoft.com/office/drawing/2014/main" id="{1BDEA784-9075-4C19-98BA-DDDC5577AEF3}"/>
              </a:ext>
            </a:extLst>
          </p:cNvPr>
          <p:cNvSpPr/>
          <p:nvPr/>
        </p:nvSpPr>
        <p:spPr>
          <a:xfrm>
            <a:off x="5843328" y="3803532"/>
            <a:ext cx="1435643" cy="276999"/>
          </a:xfrm>
          <a:prstGeom prst="rect">
            <a:avLst/>
          </a:prstGeom>
        </p:spPr>
        <p:txBody>
          <a:bodyPr wrap="square">
            <a:spAutoFit/>
          </a:bodyPr>
          <a:lstStyle/>
          <a:p>
            <a:pPr algn="ctr"/>
            <a:r>
              <a:rPr lang="en-GB"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Trusted</a:t>
            </a:r>
            <a:endParaRPr lang="en-US" sz="12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Rectangle 29">
            <a:extLst>
              <a:ext uri="{FF2B5EF4-FFF2-40B4-BE49-F238E27FC236}">
                <a16:creationId xmlns:a16="http://schemas.microsoft.com/office/drawing/2014/main" id="{1855EA69-EC47-43C4-96C0-CB3DB3DCA7D9}"/>
              </a:ext>
            </a:extLst>
          </p:cNvPr>
          <p:cNvSpPr/>
          <p:nvPr/>
        </p:nvSpPr>
        <p:spPr>
          <a:xfrm>
            <a:off x="5721900" y="4169345"/>
            <a:ext cx="1805531" cy="573747"/>
          </a:xfrm>
          <a:prstGeom prst="rect">
            <a:avLst/>
          </a:prstGeom>
        </p:spPr>
        <p:txBody>
          <a:bodyPr wrap="square">
            <a:spAutoFit/>
          </a:bodyPr>
          <a:lstStyle/>
          <a:p>
            <a:pPr algn="ctr">
              <a:lnSpc>
                <a:spcPct val="150000"/>
              </a:lnSpc>
            </a:pPr>
            <a:r>
              <a:rPr lang="en-US" sz="1100" dirty="0">
                <a:solidFill>
                  <a:schemeClr val="bg1"/>
                </a:solidFill>
                <a:latin typeface="Nirmala UI" panose="020B0502040204020203" pitchFamily="34" charset="0"/>
              </a:rPr>
              <a:t>Lorem Ipsum is simply dummy text of the</a:t>
            </a:r>
            <a:endParaRPr lang="en-US" sz="1100" dirty="0">
              <a:solidFill>
                <a:schemeClr val="bg1"/>
              </a:solidFill>
              <a:latin typeface="DauphinPlain"/>
            </a:endParaRPr>
          </a:p>
        </p:txBody>
      </p:sp>
      <p:grpSp>
        <p:nvGrpSpPr>
          <p:cNvPr id="32" name="Group 31">
            <a:extLst>
              <a:ext uri="{FF2B5EF4-FFF2-40B4-BE49-F238E27FC236}">
                <a16:creationId xmlns:a16="http://schemas.microsoft.com/office/drawing/2014/main" id="{2505D3AE-B9AD-421D-B0D2-98C9ED57323D}"/>
              </a:ext>
            </a:extLst>
          </p:cNvPr>
          <p:cNvGrpSpPr/>
          <p:nvPr/>
        </p:nvGrpSpPr>
        <p:grpSpPr>
          <a:xfrm>
            <a:off x="5612947" y="5562087"/>
            <a:ext cx="2447364" cy="360754"/>
            <a:chOff x="7335035" y="4957482"/>
            <a:chExt cx="3055371" cy="450376"/>
          </a:xfrm>
        </p:grpSpPr>
        <p:sp>
          <p:nvSpPr>
            <p:cNvPr id="33" name="Rounded Rectangle 16">
              <a:extLst>
                <a:ext uri="{FF2B5EF4-FFF2-40B4-BE49-F238E27FC236}">
                  <a16:creationId xmlns:a16="http://schemas.microsoft.com/office/drawing/2014/main" id="{519B7E81-DEBE-4F3F-BD0F-BA923F37D4CA}"/>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34" name="Freeform 13">
              <a:extLst>
                <a:ext uri="{FF2B5EF4-FFF2-40B4-BE49-F238E27FC236}">
                  <a16:creationId xmlns:a16="http://schemas.microsoft.com/office/drawing/2014/main" id="{DF9B7220-2F4A-4900-A94F-EFC0156BB9E1}"/>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34291" tIns="17145" rIns="34291" bIns="17145" anchor="ctr"/>
            <a:lstStyle/>
            <a:p>
              <a:endParaRPr lang="en-US" sz="1351" dirty="0">
                <a:latin typeface="Nirmala UI" panose="020B0502040204020203" pitchFamily="34" charset="0"/>
              </a:endParaRPr>
            </a:p>
          </p:txBody>
        </p:sp>
        <p:sp>
          <p:nvSpPr>
            <p:cNvPr id="35" name="Rectangle 34">
              <a:extLst>
                <a:ext uri="{FF2B5EF4-FFF2-40B4-BE49-F238E27FC236}">
                  <a16:creationId xmlns:a16="http://schemas.microsoft.com/office/drawing/2014/main" id="{89DAE306-BFB9-4D48-AED0-F9DE56E21235}"/>
                </a:ext>
              </a:extLst>
            </p:cNvPr>
            <p:cNvSpPr/>
            <p:nvPr/>
          </p:nvSpPr>
          <p:spPr>
            <a:xfrm>
              <a:off x="7461405" y="4998426"/>
              <a:ext cx="2929001" cy="307390"/>
            </a:xfrm>
            <a:prstGeom prst="rect">
              <a:avLst/>
            </a:prstGeom>
          </p:spPr>
          <p:txBody>
            <a:bodyPr wrap="square">
              <a:spAutoFit/>
            </a:bodyPr>
            <a:lstStyle/>
            <a:p>
              <a:r>
                <a:rPr lang="en-GB"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6" name="Rectangle 35">
            <a:extLst>
              <a:ext uri="{FF2B5EF4-FFF2-40B4-BE49-F238E27FC236}">
                <a16:creationId xmlns:a16="http://schemas.microsoft.com/office/drawing/2014/main" id="{B96BC0B5-F930-4201-8795-BE4058D3F094}"/>
              </a:ext>
            </a:extLst>
          </p:cNvPr>
          <p:cNvSpPr/>
          <p:nvPr/>
        </p:nvSpPr>
        <p:spPr>
          <a:xfrm>
            <a:off x="7963184" y="3056797"/>
            <a:ext cx="2844516" cy="1869743"/>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Ipsum has been the industry's standard of the printing and v dummy text of the printing and typesetting</a:t>
            </a:r>
            <a:endParaRPr lang="en-US" sz="1100" dirty="0">
              <a:solidFill>
                <a:schemeClr val="bg1">
                  <a:lumMod val="50000"/>
                </a:schemeClr>
              </a:solidFill>
              <a:latin typeface="DauphinPlain"/>
            </a:endParaRPr>
          </a:p>
        </p:txBody>
      </p:sp>
      <p:sp>
        <p:nvSpPr>
          <p:cNvPr id="27" name="TextBox 26">
            <a:extLst>
              <a:ext uri="{FF2B5EF4-FFF2-40B4-BE49-F238E27FC236}">
                <a16:creationId xmlns:a16="http://schemas.microsoft.com/office/drawing/2014/main" id="{42D006BB-0125-4AE2-BF88-D714F5FFBC66}"/>
              </a:ext>
            </a:extLst>
          </p:cNvPr>
          <p:cNvSpPr txBox="1"/>
          <p:nvPr/>
        </p:nvSpPr>
        <p:spPr>
          <a:xfrm>
            <a:off x="4675239" y="-210848"/>
            <a:ext cx="6759249" cy="1446550"/>
          </a:xfrm>
          <a:prstGeom prst="rect">
            <a:avLst/>
          </a:prstGeom>
          <a:noFill/>
        </p:spPr>
        <p:txBody>
          <a:bodyPr wrap="square" rtlCol="0">
            <a:spAutoFit/>
          </a:bodyPr>
          <a:lstStyle/>
          <a:p>
            <a:pPr algn="ctr"/>
            <a:r>
              <a:rPr lang="en-US" sz="8800" b="1"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11" name="Picture Placeholder 10" descr="Shape&#10;&#10;Description automatically generated">
            <a:extLst>
              <a:ext uri="{FF2B5EF4-FFF2-40B4-BE49-F238E27FC236}">
                <a16:creationId xmlns:a16="http://schemas.microsoft.com/office/drawing/2014/main" id="{F800ED0D-3B7A-4C71-9B5C-97BD4AEE043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4396" r="34396"/>
          <a:stretch>
            <a:fillRect/>
          </a:stretch>
        </p:blipFill>
        <p:spPr/>
      </p:pic>
    </p:spTree>
    <p:extLst>
      <p:ext uri="{BB962C8B-B14F-4D97-AF65-F5344CB8AC3E}">
        <p14:creationId xmlns:p14="http://schemas.microsoft.com/office/powerpoint/2010/main" val="282408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6">
                                            <p:txEl>
                                              <p:pRg st="0" end="0"/>
                                            </p:txEl>
                                          </p:spTgt>
                                        </p:tgtEl>
                                        <p:attrNameLst>
                                          <p:attrName>style.visibility</p:attrName>
                                        </p:attrNameLst>
                                      </p:cBhvr>
                                      <p:to>
                                        <p:strVal val="visible"/>
                                      </p:to>
                                    </p:set>
                                    <p:animEffect transition="in" filter="wipe(up)">
                                      <p:cBhvr>
                                        <p:cTn id="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42D006BB-0125-4AE2-BF88-D714F5FFBC66}"/>
              </a:ext>
            </a:extLst>
          </p:cNvPr>
          <p:cNvSpPr txBox="1"/>
          <p:nvPr/>
        </p:nvSpPr>
        <p:spPr>
          <a:xfrm>
            <a:off x="371547" y="2734406"/>
            <a:ext cx="6685641"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8A0FC605-DC0D-4EA3-82CB-B1DD1BFDBA7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155" b="16155"/>
          <a:stretch>
            <a:fillRect/>
          </a:stretch>
        </p:blipFill>
        <p:spPr/>
      </p:pic>
      <p:sp>
        <p:nvSpPr>
          <p:cNvPr id="18" name="Round Diagonal Corner Rectangle 18">
            <a:extLst>
              <a:ext uri="{FF2B5EF4-FFF2-40B4-BE49-F238E27FC236}">
                <a16:creationId xmlns:a16="http://schemas.microsoft.com/office/drawing/2014/main" id="{5A6287BE-79B8-44F1-AB18-0EFAEB3BFBE7}"/>
              </a:ext>
            </a:extLst>
          </p:cNvPr>
          <p:cNvSpPr/>
          <p:nvPr/>
        </p:nvSpPr>
        <p:spPr>
          <a:xfrm>
            <a:off x="6580910" y="4148687"/>
            <a:ext cx="4211783" cy="958773"/>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19" name="Round Diagonal Corner Rectangle 18">
            <a:extLst>
              <a:ext uri="{FF2B5EF4-FFF2-40B4-BE49-F238E27FC236}">
                <a16:creationId xmlns:a16="http://schemas.microsoft.com/office/drawing/2014/main" id="{144E175C-036B-4350-B5AF-41F9D12411A6}"/>
              </a:ext>
            </a:extLst>
          </p:cNvPr>
          <p:cNvSpPr/>
          <p:nvPr/>
        </p:nvSpPr>
        <p:spPr>
          <a:xfrm>
            <a:off x="6832124" y="4334017"/>
            <a:ext cx="3726873" cy="560711"/>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0" name="Rectangle 19">
            <a:extLst>
              <a:ext uri="{FF2B5EF4-FFF2-40B4-BE49-F238E27FC236}">
                <a16:creationId xmlns:a16="http://schemas.microsoft.com/office/drawing/2014/main" id="{12FCD7E0-095C-4C04-8755-8E68B757052A}"/>
              </a:ext>
            </a:extLst>
          </p:cNvPr>
          <p:cNvSpPr/>
          <p:nvPr/>
        </p:nvSpPr>
        <p:spPr>
          <a:xfrm>
            <a:off x="7057188" y="4409449"/>
            <a:ext cx="3369165" cy="369332"/>
          </a:xfrm>
          <a:prstGeom prst="rect">
            <a:avLst/>
          </a:prstGeom>
        </p:spPr>
        <p:txBody>
          <a:bodyPr wrap="square">
            <a:spAutoFit/>
          </a:bodyPr>
          <a:lstStyle/>
          <a:p>
            <a:pPr algn="ctr">
              <a:lnSpc>
                <a:spcPct val="150000"/>
              </a:lnSpc>
            </a:pPr>
            <a:r>
              <a:rPr lang="en-US" sz="1200" b="1" dirty="0">
                <a:solidFill>
                  <a:schemeClr val="accent4"/>
                </a:solidFill>
                <a:latin typeface="Nirmala UI" panose="020B0502040204020203" pitchFamily="34" charset="0"/>
              </a:rPr>
              <a:t>Lorem Ipsum</a:t>
            </a:r>
            <a:r>
              <a:rPr lang="en-US" sz="1200" b="1" dirty="0">
                <a:solidFill>
                  <a:schemeClr val="bg1">
                    <a:lumMod val="50000"/>
                  </a:schemeClr>
                </a:solidFill>
                <a:latin typeface="Nirmala UI" panose="020B0502040204020203" pitchFamily="34" charset="0"/>
              </a:rPr>
              <a:t> is simply dummy text</a:t>
            </a:r>
            <a:endParaRPr lang="en-US" sz="1200" b="1" dirty="0">
              <a:solidFill>
                <a:schemeClr val="bg1">
                  <a:lumMod val="50000"/>
                </a:schemeClr>
              </a:solidFill>
              <a:latin typeface="DauphinPlain"/>
            </a:endParaRPr>
          </a:p>
        </p:txBody>
      </p:sp>
      <p:sp>
        <p:nvSpPr>
          <p:cNvPr id="21" name="Round Diagonal Corner Rectangle 18">
            <a:extLst>
              <a:ext uri="{FF2B5EF4-FFF2-40B4-BE49-F238E27FC236}">
                <a16:creationId xmlns:a16="http://schemas.microsoft.com/office/drawing/2014/main" id="{2B0ADEFD-A1DE-4053-B046-2F02D20A2DB1}"/>
              </a:ext>
            </a:extLst>
          </p:cNvPr>
          <p:cNvSpPr/>
          <p:nvPr/>
        </p:nvSpPr>
        <p:spPr>
          <a:xfrm>
            <a:off x="6347214" y="5282636"/>
            <a:ext cx="4211783" cy="95877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2" name="Round Diagonal Corner Rectangle 18">
            <a:extLst>
              <a:ext uri="{FF2B5EF4-FFF2-40B4-BE49-F238E27FC236}">
                <a16:creationId xmlns:a16="http://schemas.microsoft.com/office/drawing/2014/main" id="{C9E7A1F8-59C6-4454-9699-FB3CE745880F}"/>
              </a:ext>
            </a:extLst>
          </p:cNvPr>
          <p:cNvSpPr/>
          <p:nvPr/>
        </p:nvSpPr>
        <p:spPr>
          <a:xfrm>
            <a:off x="6598428" y="5467966"/>
            <a:ext cx="3726873" cy="560711"/>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23" name="Rectangle 22">
            <a:extLst>
              <a:ext uri="{FF2B5EF4-FFF2-40B4-BE49-F238E27FC236}">
                <a16:creationId xmlns:a16="http://schemas.microsoft.com/office/drawing/2014/main" id="{C1AE52D8-FBFF-49D4-9987-D111DD414505}"/>
              </a:ext>
            </a:extLst>
          </p:cNvPr>
          <p:cNvSpPr/>
          <p:nvPr/>
        </p:nvSpPr>
        <p:spPr>
          <a:xfrm>
            <a:off x="6823492" y="5557253"/>
            <a:ext cx="3369165" cy="340542"/>
          </a:xfrm>
          <a:prstGeom prst="rect">
            <a:avLst/>
          </a:prstGeom>
        </p:spPr>
        <p:txBody>
          <a:bodyPr wrap="square">
            <a:spAutoFit/>
          </a:bodyPr>
          <a:lstStyle/>
          <a:p>
            <a:pPr algn="ctr">
              <a:lnSpc>
                <a:spcPct val="150000"/>
              </a:lnSpc>
            </a:pPr>
            <a:r>
              <a:rPr lang="en-US" sz="1200" b="1" dirty="0">
                <a:solidFill>
                  <a:schemeClr val="bg1"/>
                </a:solidFill>
                <a:latin typeface="Nirmala UI" panose="020B0502040204020203" pitchFamily="34" charset="0"/>
              </a:rPr>
              <a:t>Lorem Ipsum is simply dummy text</a:t>
            </a:r>
            <a:endParaRPr lang="en-US" sz="1200" b="1" dirty="0">
              <a:solidFill>
                <a:schemeClr val="bg1"/>
              </a:solidFill>
              <a:latin typeface="DauphinPlain"/>
            </a:endParaRPr>
          </a:p>
        </p:txBody>
      </p:sp>
      <p:sp>
        <p:nvSpPr>
          <p:cNvPr id="24" name="TextBox 23">
            <a:extLst>
              <a:ext uri="{FF2B5EF4-FFF2-40B4-BE49-F238E27FC236}">
                <a16:creationId xmlns:a16="http://schemas.microsoft.com/office/drawing/2014/main" id="{69FF1EE9-64C6-4B23-AFBA-DD50497C446F}"/>
              </a:ext>
            </a:extLst>
          </p:cNvPr>
          <p:cNvSpPr txBox="1"/>
          <p:nvPr/>
        </p:nvSpPr>
        <p:spPr>
          <a:xfrm>
            <a:off x="1022453" y="1266215"/>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TextBox 24">
            <a:extLst>
              <a:ext uri="{FF2B5EF4-FFF2-40B4-BE49-F238E27FC236}">
                <a16:creationId xmlns:a16="http://schemas.microsoft.com/office/drawing/2014/main" id="{B89931AB-6F68-4EBD-9778-3DED1EF7B1C3}"/>
              </a:ext>
            </a:extLst>
          </p:cNvPr>
          <p:cNvSpPr txBox="1"/>
          <p:nvPr/>
        </p:nvSpPr>
        <p:spPr>
          <a:xfrm>
            <a:off x="925472" y="1543214"/>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Range</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Management</a:t>
            </a:r>
          </a:p>
        </p:txBody>
      </p:sp>
      <p:sp>
        <p:nvSpPr>
          <p:cNvPr id="26" name="Rectangle 25">
            <a:extLst>
              <a:ext uri="{FF2B5EF4-FFF2-40B4-BE49-F238E27FC236}">
                <a16:creationId xmlns:a16="http://schemas.microsoft.com/office/drawing/2014/main" id="{DB4EB0FC-9C2D-4477-AC5D-BBD9802F8FA5}"/>
              </a:ext>
            </a:extLst>
          </p:cNvPr>
          <p:cNvSpPr/>
          <p:nvPr/>
        </p:nvSpPr>
        <p:spPr>
          <a:xfrm>
            <a:off x="5414345" y="1404714"/>
            <a:ext cx="5655439" cy="1081578"/>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 simply dummy text of the printing and typesetting industry. Lorem simply is simply dummy text </a:t>
            </a:r>
            <a:endParaRPr lang="en-US" sz="1100" dirty="0">
              <a:solidFill>
                <a:schemeClr val="bg1">
                  <a:lumMod val="50000"/>
                </a:schemeClr>
              </a:solidFill>
              <a:latin typeface="DauphinPlain"/>
            </a:endParaRPr>
          </a:p>
        </p:txBody>
      </p:sp>
    </p:spTree>
    <p:extLst>
      <p:ext uri="{BB962C8B-B14F-4D97-AF65-F5344CB8AC3E}">
        <p14:creationId xmlns:p14="http://schemas.microsoft.com/office/powerpoint/2010/main" val="381521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up)">
                                      <p:cBhvr>
                                        <p:cTn id="11" dur="500"/>
                                        <p:tgtEl>
                                          <p:spTgt spid="2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up)">
                                      <p:cBhvr>
                                        <p:cTn id="23"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F7A6CBF9-B597-4AC0-B4ED-48A229F0CCE3}"/>
              </a:ext>
            </a:extLst>
          </p:cNvPr>
          <p:cNvSpPr/>
          <p:nvPr/>
        </p:nvSpPr>
        <p:spPr>
          <a:xfrm>
            <a:off x="1524071" y="3616111"/>
            <a:ext cx="3809957" cy="1361911"/>
          </a:xfrm>
          <a:prstGeom prst="rect">
            <a:avLst/>
          </a:prstGeom>
        </p:spPr>
        <p:txBody>
          <a:bodyPr wrap="square">
            <a:spAutoFit/>
          </a:bodyPr>
          <a:lstStyle/>
          <a:p>
            <a:pPr>
              <a:lnSpc>
                <a:spcPct val="150000"/>
              </a:lnSpc>
            </a:pPr>
            <a:r>
              <a:rPr lang="en-US" sz="1100" dirty="0">
                <a:solidFill>
                  <a:schemeClr val="bg1"/>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 simply dummy text of the printing</a:t>
            </a:r>
            <a:endParaRPr lang="en-US" sz="1100" dirty="0">
              <a:solidFill>
                <a:schemeClr val="bg1"/>
              </a:solidFill>
              <a:latin typeface="DauphinPlain"/>
            </a:endParaRPr>
          </a:p>
        </p:txBody>
      </p:sp>
      <p:sp>
        <p:nvSpPr>
          <p:cNvPr id="37" name="TextBox 36">
            <a:extLst>
              <a:ext uri="{FF2B5EF4-FFF2-40B4-BE49-F238E27FC236}">
                <a16:creationId xmlns:a16="http://schemas.microsoft.com/office/drawing/2014/main" id="{BF2651E9-8CDA-4BDA-8A09-F92B543D0324}"/>
              </a:ext>
            </a:extLst>
          </p:cNvPr>
          <p:cNvSpPr txBox="1"/>
          <p:nvPr/>
        </p:nvSpPr>
        <p:spPr>
          <a:xfrm>
            <a:off x="1524071" y="1896495"/>
            <a:ext cx="3076091" cy="276999"/>
          </a:xfrm>
          <a:prstGeom prst="rect">
            <a:avLst/>
          </a:prstGeom>
          <a:noFill/>
        </p:spPr>
        <p:txBody>
          <a:bodyPr wrap="square" rtlCol="0">
            <a:spAutoFit/>
          </a:bodyPr>
          <a:lstStyle/>
          <a:p>
            <a:r>
              <a:rPr lang="en-US" sz="12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8" name="TextBox 37">
            <a:extLst>
              <a:ext uri="{FF2B5EF4-FFF2-40B4-BE49-F238E27FC236}">
                <a16:creationId xmlns:a16="http://schemas.microsoft.com/office/drawing/2014/main" id="{3490CC84-D7CB-4BA0-A058-FA6BAC35C393}"/>
              </a:ext>
            </a:extLst>
          </p:cNvPr>
          <p:cNvSpPr txBox="1"/>
          <p:nvPr/>
        </p:nvSpPr>
        <p:spPr>
          <a:xfrm>
            <a:off x="1524071" y="2173494"/>
            <a:ext cx="4652261" cy="954107"/>
          </a:xfrm>
          <a:prstGeom prst="rect">
            <a:avLst/>
          </a:prstGeom>
          <a:noFill/>
        </p:spPr>
        <p:txBody>
          <a:bodyPr wrap="square" rtlCol="0">
            <a:spAutoFit/>
          </a:bodyPr>
          <a:lstStyle/>
          <a:p>
            <a:r>
              <a:rPr lang="en-US" sz="2800" b="1" dirty="0">
                <a:solidFill>
                  <a:schemeClr val="bg1"/>
                </a:solidFill>
                <a:latin typeface="Open Sans Semibold" panose="020B0706030804020204"/>
                <a:ea typeface="Roboto Slab" pitchFamily="2" charset="0"/>
                <a:cs typeface="Open Sans ExtraBold" panose="020B0906030804020204" pitchFamily="34" charset="0"/>
              </a:rPr>
              <a:t>Best In</a:t>
            </a:r>
          </a:p>
          <a:p>
            <a:r>
              <a:rPr lang="en-US" sz="2800" b="1" dirty="0">
                <a:solidFill>
                  <a:schemeClr val="bg1"/>
                </a:solidFill>
                <a:latin typeface="Open Sans Semibold" panose="020B0706030804020204"/>
                <a:ea typeface="Roboto Slab" pitchFamily="2" charset="0"/>
                <a:cs typeface="Open Sans ExtraBold" panose="020B0906030804020204" pitchFamily="34" charset="0"/>
              </a:rPr>
              <a:t>Performance</a:t>
            </a:r>
          </a:p>
        </p:txBody>
      </p:sp>
      <p:sp>
        <p:nvSpPr>
          <p:cNvPr id="16" name="Rectangle: Rounded Corners 10">
            <a:extLst>
              <a:ext uri="{FF2B5EF4-FFF2-40B4-BE49-F238E27FC236}">
                <a16:creationId xmlns:a16="http://schemas.microsoft.com/office/drawing/2014/main" id="{772EAEF4-E147-4FC6-AC6E-98FCF29A4481}"/>
              </a:ext>
            </a:extLst>
          </p:cNvPr>
          <p:cNvSpPr/>
          <p:nvPr/>
        </p:nvSpPr>
        <p:spPr>
          <a:xfrm>
            <a:off x="5925749" y="2173494"/>
            <a:ext cx="2237404" cy="2908183"/>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17" name="TextBox 16">
            <a:extLst>
              <a:ext uri="{FF2B5EF4-FFF2-40B4-BE49-F238E27FC236}">
                <a16:creationId xmlns:a16="http://schemas.microsoft.com/office/drawing/2014/main" id="{D7783CFB-4D58-4464-909E-99B918D67ECF}"/>
              </a:ext>
            </a:extLst>
          </p:cNvPr>
          <p:cNvSpPr txBox="1"/>
          <p:nvPr/>
        </p:nvSpPr>
        <p:spPr>
          <a:xfrm>
            <a:off x="5674039" y="3840072"/>
            <a:ext cx="2873024" cy="276999"/>
          </a:xfrm>
          <a:prstGeom prst="rect">
            <a:avLst/>
          </a:prstGeom>
          <a:noFill/>
        </p:spPr>
        <p:txBody>
          <a:bodyPr wrap="square" rtlCol="0">
            <a:spAutoFit/>
          </a:bodyPr>
          <a:lstStyle/>
          <a:p>
            <a:pPr algn="ctr"/>
            <a:r>
              <a:rPr lang="en-GB" sz="12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12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18" name="Rectangle 17">
            <a:extLst>
              <a:ext uri="{FF2B5EF4-FFF2-40B4-BE49-F238E27FC236}">
                <a16:creationId xmlns:a16="http://schemas.microsoft.com/office/drawing/2014/main" id="{1EDE196E-4D27-4D23-AE14-94233AE25398}"/>
              </a:ext>
            </a:extLst>
          </p:cNvPr>
          <p:cNvSpPr/>
          <p:nvPr/>
        </p:nvSpPr>
        <p:spPr>
          <a:xfrm>
            <a:off x="6057952" y="4191217"/>
            <a:ext cx="2105201"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a:t>
            </a:r>
            <a:endParaRPr lang="en-US" sz="1100" dirty="0">
              <a:solidFill>
                <a:schemeClr val="bg1">
                  <a:lumMod val="50000"/>
                </a:schemeClr>
              </a:solidFill>
              <a:latin typeface="DauphinPlain"/>
            </a:endParaRPr>
          </a:p>
        </p:txBody>
      </p:sp>
      <p:grpSp>
        <p:nvGrpSpPr>
          <p:cNvPr id="20" name="Group 19">
            <a:extLst>
              <a:ext uri="{FF2B5EF4-FFF2-40B4-BE49-F238E27FC236}">
                <a16:creationId xmlns:a16="http://schemas.microsoft.com/office/drawing/2014/main" id="{C94F8845-43D3-477B-86EF-FB721C9FB482}"/>
              </a:ext>
            </a:extLst>
          </p:cNvPr>
          <p:cNvGrpSpPr/>
          <p:nvPr/>
        </p:nvGrpSpPr>
        <p:grpSpPr>
          <a:xfrm>
            <a:off x="6434480" y="2460646"/>
            <a:ext cx="1219943" cy="1219943"/>
            <a:chOff x="5026856" y="1183959"/>
            <a:chExt cx="1330547" cy="1330547"/>
          </a:xfrm>
        </p:grpSpPr>
        <p:sp>
          <p:nvSpPr>
            <p:cNvPr id="21" name="Oval 20">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25" name="Group 24">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1" name="Group 30">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33"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4" name="Block Arc 33">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2" name="Oval 31">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29" name="TextBox 28">
              <a:extLst>
                <a:ext uri="{FF2B5EF4-FFF2-40B4-BE49-F238E27FC236}">
                  <a16:creationId xmlns:a16="http://schemas.microsoft.com/office/drawing/2014/main" id="{FCEFA579-E082-4C68-96B4-B46A9B994E16}"/>
                </a:ext>
              </a:extLst>
            </p:cNvPr>
            <p:cNvSpPr txBox="1"/>
            <p:nvPr/>
          </p:nvSpPr>
          <p:spPr>
            <a:xfrm>
              <a:off x="5291346" y="1646296"/>
              <a:ext cx="870656" cy="327428"/>
            </a:xfrm>
            <a:prstGeom prst="rect">
              <a:avLst/>
            </a:prstGeom>
            <a:noFill/>
          </p:spPr>
          <p:txBody>
            <a:bodyPr wrap="square" rtlCol="0">
              <a:spAutoFit/>
            </a:bodyPr>
            <a:lstStyle/>
            <a:p>
              <a:pPr algn="ctr"/>
              <a:r>
                <a:rPr lang="en-US" sz="1351" b="1" dirty="0">
                  <a:latin typeface="Nirmala UI" panose="020B0502040204020203" pitchFamily="34" charset="0"/>
                  <a:ea typeface="Nirmala UI" panose="020B0502040204020203" pitchFamily="34" charset="0"/>
                  <a:cs typeface="Nirmala UI" panose="020B0502040204020203" pitchFamily="34" charset="0"/>
                </a:rPr>
                <a:t>30%</a:t>
              </a:r>
              <a:endParaRPr lang="id-ID" sz="1351"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0" name="Oval 29">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Nirmala UI" panose="020B0502040204020203" pitchFamily="34" charset="0"/>
              </a:endParaRPr>
            </a:p>
          </p:txBody>
        </p:sp>
      </p:grpSp>
      <p:sp>
        <p:nvSpPr>
          <p:cNvPr id="22" name="TextBox 21">
            <a:extLst>
              <a:ext uri="{FF2B5EF4-FFF2-40B4-BE49-F238E27FC236}">
                <a16:creationId xmlns:a16="http://schemas.microsoft.com/office/drawing/2014/main" id="{42D006BB-0125-4AE2-BF88-D714F5FFBC66}"/>
              </a:ext>
            </a:extLst>
          </p:cNvPr>
          <p:cNvSpPr txBox="1"/>
          <p:nvPr/>
        </p:nvSpPr>
        <p:spPr>
          <a:xfrm rot="16200000">
            <a:off x="-3135152" y="2831858"/>
            <a:ext cx="6605734"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EAB2DC53-ECDF-4087-BC1F-CCA826089E5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934" r="36934"/>
          <a:stretch>
            <a:fillRect/>
          </a:stretch>
        </p:blipFill>
        <p:spPr/>
      </p:pic>
    </p:spTree>
    <p:extLst>
      <p:ext uri="{BB962C8B-B14F-4D97-AF65-F5344CB8AC3E}">
        <p14:creationId xmlns:p14="http://schemas.microsoft.com/office/powerpoint/2010/main" val="6657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wipe(up)">
                                      <p:cBhvr>
                                        <p:cTn id="19"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Shape&#10;&#10;Description automatically generated">
            <a:extLst>
              <a:ext uri="{FF2B5EF4-FFF2-40B4-BE49-F238E27FC236}">
                <a16:creationId xmlns:a16="http://schemas.microsoft.com/office/drawing/2014/main" id="{5D4656A1-9D64-4EB9-89D3-A80F5F2B2D1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9258" r="39258"/>
          <a:stretch>
            <a:fillRect/>
          </a:stretch>
        </p:blipFill>
        <p:spPr/>
      </p:pic>
      <p:sp>
        <p:nvSpPr>
          <p:cNvPr id="25" name="TextBox 24">
            <a:extLst>
              <a:ext uri="{FF2B5EF4-FFF2-40B4-BE49-F238E27FC236}">
                <a16:creationId xmlns:a16="http://schemas.microsoft.com/office/drawing/2014/main" id="{A94F64ED-D921-4373-86E1-D232BE077CA1}"/>
              </a:ext>
            </a:extLst>
          </p:cNvPr>
          <p:cNvSpPr txBox="1"/>
          <p:nvPr/>
        </p:nvSpPr>
        <p:spPr>
          <a:xfrm>
            <a:off x="1028104" y="1834663"/>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TextBox 25">
            <a:extLst>
              <a:ext uri="{FF2B5EF4-FFF2-40B4-BE49-F238E27FC236}">
                <a16:creationId xmlns:a16="http://schemas.microsoft.com/office/drawing/2014/main" id="{A91B713C-B7AB-45D5-9821-99E64B69A436}"/>
              </a:ext>
            </a:extLst>
          </p:cNvPr>
          <p:cNvSpPr txBox="1"/>
          <p:nvPr/>
        </p:nvSpPr>
        <p:spPr>
          <a:xfrm>
            <a:off x="931122" y="2111662"/>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We Are Best</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Automotive Agency</a:t>
            </a:r>
          </a:p>
        </p:txBody>
      </p:sp>
      <p:sp>
        <p:nvSpPr>
          <p:cNvPr id="27" name="Rectangle 26">
            <a:extLst>
              <a:ext uri="{FF2B5EF4-FFF2-40B4-BE49-F238E27FC236}">
                <a16:creationId xmlns:a16="http://schemas.microsoft.com/office/drawing/2014/main" id="{24B0D5D6-4BC3-4BC0-9818-18CDDC78C156}"/>
              </a:ext>
            </a:extLst>
          </p:cNvPr>
          <p:cNvSpPr/>
          <p:nvPr/>
        </p:nvSpPr>
        <p:spPr>
          <a:xfrm>
            <a:off x="931122" y="4247981"/>
            <a:ext cx="3954473" cy="1361911"/>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dummy text of been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a:t>
            </a:r>
            <a:endParaRPr lang="en-US" sz="1100"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BBE5A557-9701-4652-B5A3-66940C3865A9}"/>
              </a:ext>
            </a:extLst>
          </p:cNvPr>
          <p:cNvSpPr txBox="1"/>
          <p:nvPr/>
        </p:nvSpPr>
        <p:spPr>
          <a:xfrm>
            <a:off x="931122" y="3792234"/>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4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9" name="Rectangle: Rounded Corners 10">
            <a:extLst>
              <a:ext uri="{FF2B5EF4-FFF2-40B4-BE49-F238E27FC236}">
                <a16:creationId xmlns:a16="http://schemas.microsoft.com/office/drawing/2014/main" id="{EE234138-891E-448C-8BFA-EE4C5F7459CD}"/>
              </a:ext>
            </a:extLst>
          </p:cNvPr>
          <p:cNvSpPr/>
          <p:nvPr/>
        </p:nvSpPr>
        <p:spPr>
          <a:xfrm>
            <a:off x="5786985" y="3065768"/>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Nirmala UI" panose="020B0502040204020203" pitchFamily="34" charset="0"/>
              </a:rPr>
              <a:t>&gt;</a:t>
            </a:r>
          </a:p>
        </p:txBody>
      </p:sp>
      <p:pic>
        <p:nvPicPr>
          <p:cNvPr id="14" name="Picture Placeholder 13" descr="Shape&#10;&#10;Description automatically generated">
            <a:extLst>
              <a:ext uri="{FF2B5EF4-FFF2-40B4-BE49-F238E27FC236}">
                <a16:creationId xmlns:a16="http://schemas.microsoft.com/office/drawing/2014/main" id="{7B25A390-7993-4859-85A8-D721C8FA658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6184" r="26184"/>
          <a:stretch>
            <a:fillRect/>
          </a:stretch>
        </p:blipFill>
        <p:spPr/>
      </p:pic>
      <p:pic>
        <p:nvPicPr>
          <p:cNvPr id="16" name="Picture Placeholder 15" descr="Shape&#10;&#10;Description automatically generated">
            <a:extLst>
              <a:ext uri="{FF2B5EF4-FFF2-40B4-BE49-F238E27FC236}">
                <a16:creationId xmlns:a16="http://schemas.microsoft.com/office/drawing/2014/main" id="{E4D7BC9A-B5D7-422A-B753-375A7846BA86}"/>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4808" r="24808"/>
          <a:stretch>
            <a:fillRect/>
          </a:stretch>
        </p:blipFill>
        <p:spPr/>
      </p:pic>
    </p:spTree>
    <p:extLst>
      <p:ext uri="{BB962C8B-B14F-4D97-AF65-F5344CB8AC3E}">
        <p14:creationId xmlns:p14="http://schemas.microsoft.com/office/powerpoint/2010/main" val="183935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5D694A39-56A8-493C-A304-7B2594F63C5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7" name="Rectangle 16">
            <a:extLst>
              <a:ext uri="{FF2B5EF4-FFF2-40B4-BE49-F238E27FC236}">
                <a16:creationId xmlns:a16="http://schemas.microsoft.com/office/drawing/2014/main" id="{B872F458-EF8B-4539-87A3-8E02F2CAF262}"/>
              </a:ext>
            </a:extLst>
          </p:cNvPr>
          <p:cNvSpPr/>
          <p:nvPr/>
        </p:nvSpPr>
        <p:spPr>
          <a:xfrm>
            <a:off x="0" y="0"/>
            <a:ext cx="12197041" cy="68580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5" name="Parallelogram 14">
            <a:extLst>
              <a:ext uri="{FF2B5EF4-FFF2-40B4-BE49-F238E27FC236}">
                <a16:creationId xmlns:a16="http://schemas.microsoft.com/office/drawing/2014/main" id="{75FACF4C-1004-4037-8BF7-28553660981C}"/>
              </a:ext>
            </a:extLst>
          </p:cNvPr>
          <p:cNvSpPr/>
          <p:nvPr/>
        </p:nvSpPr>
        <p:spPr>
          <a:xfrm>
            <a:off x="1047974" y="2083633"/>
            <a:ext cx="5711253" cy="3472041"/>
          </a:xfrm>
          <a:custGeom>
            <a:avLst/>
            <a:gdLst>
              <a:gd name="connsiteX0" fmla="*/ 0 w 4826833"/>
              <a:gd name="connsiteY0" fmla="*/ 3629198 h 3629198"/>
              <a:gd name="connsiteX1" fmla="*/ 0 w 4826833"/>
              <a:gd name="connsiteY1" fmla="*/ 0 h 3629198"/>
              <a:gd name="connsiteX2" fmla="*/ 4826833 w 4826833"/>
              <a:gd name="connsiteY2" fmla="*/ 0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4362138 w 4826833"/>
              <a:gd name="connsiteY2" fmla="*/ 14991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3762532 w 4826833"/>
              <a:gd name="connsiteY2" fmla="*/ 14991 h 3629198"/>
              <a:gd name="connsiteX3" fmla="*/ 4826833 w 4826833"/>
              <a:gd name="connsiteY3" fmla="*/ 3629198 h 3629198"/>
              <a:gd name="connsiteX4" fmla="*/ 0 w 4826833"/>
              <a:gd name="connsiteY4" fmla="*/ 3629198 h 3629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6833" h="3629198">
                <a:moveTo>
                  <a:pt x="0" y="3629198"/>
                </a:moveTo>
                <a:lnTo>
                  <a:pt x="0" y="0"/>
                </a:lnTo>
                <a:lnTo>
                  <a:pt x="3762532" y="14991"/>
                </a:lnTo>
                <a:lnTo>
                  <a:pt x="4826833" y="3629198"/>
                </a:lnTo>
                <a:lnTo>
                  <a:pt x="0" y="3629198"/>
                </a:lnTo>
                <a:close/>
              </a:path>
            </a:pathLst>
          </a:custGeom>
          <a:solidFill>
            <a:schemeClr val="accent4"/>
          </a:solidFill>
          <a:ln>
            <a:noFill/>
          </a:ln>
          <a:effectLst>
            <a:outerShdw blurRad="419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20" name="TextBox 19">
            <a:extLst>
              <a:ext uri="{FF2B5EF4-FFF2-40B4-BE49-F238E27FC236}">
                <a16:creationId xmlns:a16="http://schemas.microsoft.com/office/drawing/2014/main" id="{95D96617-4757-493F-A1D2-47942A4704A1}"/>
              </a:ext>
            </a:extLst>
          </p:cNvPr>
          <p:cNvSpPr txBox="1"/>
          <p:nvPr/>
        </p:nvSpPr>
        <p:spPr>
          <a:xfrm>
            <a:off x="1742889" y="2526978"/>
            <a:ext cx="3076091" cy="276999"/>
          </a:xfrm>
          <a:prstGeom prst="rect">
            <a:avLst/>
          </a:prstGeom>
          <a:noFill/>
        </p:spPr>
        <p:txBody>
          <a:bodyPr wrap="square" rtlCol="0">
            <a:spAutoFit/>
          </a:bodyPr>
          <a:lstStyle/>
          <a:p>
            <a:r>
              <a:rPr lang="en-US" sz="12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1" name="TextBox 20">
            <a:extLst>
              <a:ext uri="{FF2B5EF4-FFF2-40B4-BE49-F238E27FC236}">
                <a16:creationId xmlns:a16="http://schemas.microsoft.com/office/drawing/2014/main" id="{4917E30C-CD9A-44A2-9398-4F20361BEE54}"/>
              </a:ext>
            </a:extLst>
          </p:cNvPr>
          <p:cNvSpPr txBox="1"/>
          <p:nvPr/>
        </p:nvSpPr>
        <p:spPr>
          <a:xfrm>
            <a:off x="1645908" y="2803977"/>
            <a:ext cx="4652261" cy="954107"/>
          </a:xfrm>
          <a:prstGeom prst="rect">
            <a:avLst/>
          </a:prstGeom>
          <a:noFill/>
        </p:spPr>
        <p:txBody>
          <a:bodyPr wrap="square" rtlCol="0">
            <a:spAutoFit/>
          </a:bodyPr>
          <a:lstStyle/>
          <a:p>
            <a:r>
              <a:rPr lang="en-US" sz="2800" b="1" dirty="0">
                <a:solidFill>
                  <a:schemeClr val="bg1"/>
                </a:solidFill>
                <a:latin typeface="Open Sans Semibold" panose="020B0706030804020204"/>
                <a:ea typeface="Roboto Slab" pitchFamily="2" charset="0"/>
                <a:cs typeface="Open Sans ExtraBold" panose="020B0906030804020204" pitchFamily="34" charset="0"/>
              </a:rPr>
              <a:t>About Luxurious</a:t>
            </a:r>
          </a:p>
          <a:p>
            <a:r>
              <a:rPr lang="en-US" sz="2800" b="1" dirty="0">
                <a:solidFill>
                  <a:schemeClr val="bg1"/>
                </a:solidFill>
                <a:latin typeface="Open Sans Semibold" panose="020B0706030804020204"/>
                <a:ea typeface="Roboto Slab" pitchFamily="2" charset="0"/>
                <a:cs typeface="Open Sans ExtraBold" panose="020B0906030804020204" pitchFamily="34" charset="0"/>
              </a:rPr>
              <a:t>Features</a:t>
            </a:r>
          </a:p>
        </p:txBody>
      </p:sp>
      <p:sp>
        <p:nvSpPr>
          <p:cNvPr id="22" name="Rectangle 21">
            <a:extLst>
              <a:ext uri="{FF2B5EF4-FFF2-40B4-BE49-F238E27FC236}">
                <a16:creationId xmlns:a16="http://schemas.microsoft.com/office/drawing/2014/main" id="{2CA64161-D992-405E-BFFF-17112B99B8FD}"/>
              </a:ext>
            </a:extLst>
          </p:cNvPr>
          <p:cNvSpPr/>
          <p:nvPr/>
        </p:nvSpPr>
        <p:spPr>
          <a:xfrm>
            <a:off x="1645908" y="4017206"/>
            <a:ext cx="4076021" cy="1081578"/>
          </a:xfrm>
          <a:prstGeom prst="rect">
            <a:avLst/>
          </a:prstGeom>
        </p:spPr>
        <p:txBody>
          <a:bodyPr wrap="square">
            <a:spAutoFit/>
          </a:bodyPr>
          <a:lstStyle/>
          <a:p>
            <a:pPr>
              <a:lnSpc>
                <a:spcPct val="150000"/>
              </a:lnSpc>
            </a:pPr>
            <a:r>
              <a:rPr lang="en-US" sz="1100" dirty="0">
                <a:solidFill>
                  <a:schemeClr val="bg1"/>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a:t>
            </a:r>
            <a:endParaRPr lang="en-US" sz="1100" dirty="0">
              <a:solidFill>
                <a:schemeClr val="bg1"/>
              </a:solidFill>
              <a:latin typeface="DauphinPlain"/>
            </a:endParaRPr>
          </a:p>
        </p:txBody>
      </p:sp>
      <p:sp>
        <p:nvSpPr>
          <p:cNvPr id="27" name="Rounded Rectangle 12">
            <a:extLst>
              <a:ext uri="{FF2B5EF4-FFF2-40B4-BE49-F238E27FC236}">
                <a16:creationId xmlns:a16="http://schemas.microsoft.com/office/drawing/2014/main" id="{D438D777-D20E-4999-AE5D-8292F030E837}"/>
              </a:ext>
            </a:extLst>
          </p:cNvPr>
          <p:cNvSpPr/>
          <p:nvPr/>
        </p:nvSpPr>
        <p:spPr>
          <a:xfrm>
            <a:off x="9461420" y="5364099"/>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Nirmala UI" panose="020B0502040204020203" pitchFamily="34" charset="0"/>
                <a:ea typeface="Nirmala UI" panose="020B0502040204020203" pitchFamily="34" charset="0"/>
                <a:cs typeface="Nirmala UI" panose="020B0502040204020203" pitchFamily="34" charset="0"/>
              </a:rPr>
              <a:t>More </a:t>
            </a:r>
            <a:r>
              <a:rPr lang="en-GB" sz="800" dirty="0">
                <a:latin typeface="Nirmala UI" panose="020B0502040204020203" pitchFamily="34" charset="0"/>
                <a:ea typeface="Nirmala UI" panose="020B0502040204020203" pitchFamily="34" charset="0"/>
                <a:cs typeface="Nirmala UI" panose="020B0502040204020203" pitchFamily="34" charset="0"/>
              </a:rPr>
              <a:t>Info</a:t>
            </a:r>
            <a:endParaRPr lang="en-US" sz="8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8" name="Rounded Rectangle 13">
            <a:extLst>
              <a:ext uri="{FF2B5EF4-FFF2-40B4-BE49-F238E27FC236}">
                <a16:creationId xmlns:a16="http://schemas.microsoft.com/office/drawing/2014/main" id="{D8158E66-12A1-4564-ADEE-6D3CEFDA5659}"/>
              </a:ext>
            </a:extLst>
          </p:cNvPr>
          <p:cNvSpPr/>
          <p:nvPr/>
        </p:nvSpPr>
        <p:spPr>
          <a:xfrm>
            <a:off x="10384543" y="5364098"/>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pic>
        <p:nvPicPr>
          <p:cNvPr id="11" name="Picture Placeholder 10" descr="Shape&#10;&#10;Description automatically generated">
            <a:extLst>
              <a:ext uri="{FF2B5EF4-FFF2-40B4-BE49-F238E27FC236}">
                <a16:creationId xmlns:a16="http://schemas.microsoft.com/office/drawing/2014/main" id="{DA21BAFC-5F73-4BA7-AE93-00A20508716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733" r="5733"/>
          <a:stretch>
            <a:fillRect/>
          </a:stretch>
        </p:blipFill>
        <p:spPr/>
      </p:pic>
    </p:spTree>
    <p:extLst>
      <p:ext uri="{BB962C8B-B14F-4D97-AF65-F5344CB8AC3E}">
        <p14:creationId xmlns:p14="http://schemas.microsoft.com/office/powerpoint/2010/main" val="18404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 Diagonal Corner Rectangle 18">
            <a:extLst>
              <a:ext uri="{FF2B5EF4-FFF2-40B4-BE49-F238E27FC236}">
                <a16:creationId xmlns:a16="http://schemas.microsoft.com/office/drawing/2014/main" id="{09B66BD8-6FD0-4F91-A3EE-DFF1855E6D33}"/>
              </a:ext>
            </a:extLst>
          </p:cNvPr>
          <p:cNvSpPr/>
          <p:nvPr/>
        </p:nvSpPr>
        <p:spPr>
          <a:xfrm>
            <a:off x="4134676" y="4092804"/>
            <a:ext cx="2205319" cy="986179"/>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17" name="TextBox 16">
            <a:extLst>
              <a:ext uri="{FF2B5EF4-FFF2-40B4-BE49-F238E27FC236}">
                <a16:creationId xmlns:a16="http://schemas.microsoft.com/office/drawing/2014/main" id="{CDE4534F-04D7-469D-9452-9042B18E17A3}"/>
              </a:ext>
            </a:extLst>
          </p:cNvPr>
          <p:cNvSpPr txBox="1"/>
          <p:nvPr/>
        </p:nvSpPr>
        <p:spPr>
          <a:xfrm>
            <a:off x="4252455" y="4324284"/>
            <a:ext cx="2042568" cy="523220"/>
          </a:xfrm>
          <a:prstGeom prst="rect">
            <a:avLst/>
          </a:prstGeom>
          <a:noFill/>
        </p:spPr>
        <p:txBody>
          <a:bodyPr wrap="square" rtlCol="0">
            <a:spAutoFit/>
          </a:bodyPr>
          <a:lstStyle/>
          <a:p>
            <a:pPr algn="ctr"/>
            <a:r>
              <a:rPr lang="en-US" sz="1400" b="1" dirty="0">
                <a:solidFill>
                  <a:schemeClr val="bg1"/>
                </a:solidFill>
                <a:latin typeface="Open Sans Semibold" panose="020B0706030804020204"/>
                <a:ea typeface="Roboto Slab" pitchFamily="2" charset="0"/>
                <a:cs typeface="Rubik" pitchFamily="2" charset="-79"/>
              </a:rPr>
              <a:t>Motorcycle</a:t>
            </a:r>
          </a:p>
          <a:p>
            <a:pPr algn="ctr"/>
            <a:r>
              <a:rPr lang="en-US" sz="1400" b="1" dirty="0">
                <a:solidFill>
                  <a:schemeClr val="bg1"/>
                </a:solidFill>
                <a:latin typeface="Open Sans Semibold" panose="020B0706030804020204"/>
                <a:ea typeface="Roboto Slab" pitchFamily="2" charset="0"/>
                <a:cs typeface="Rubik" pitchFamily="2" charset="-79"/>
              </a:rPr>
              <a:t>Custom</a:t>
            </a:r>
            <a:endParaRPr lang="id-ID" sz="1400" b="1" dirty="0">
              <a:solidFill>
                <a:schemeClr val="bg1"/>
              </a:solidFill>
              <a:latin typeface="Open Sans Semibold" panose="020B0706030804020204"/>
              <a:ea typeface="Roboto Slab" pitchFamily="2" charset="0"/>
              <a:cs typeface="Rubik" pitchFamily="2" charset="-79"/>
            </a:endParaRPr>
          </a:p>
        </p:txBody>
      </p:sp>
      <p:sp>
        <p:nvSpPr>
          <p:cNvPr id="19" name="Round Diagonal Corner Rectangle 18">
            <a:extLst>
              <a:ext uri="{FF2B5EF4-FFF2-40B4-BE49-F238E27FC236}">
                <a16:creationId xmlns:a16="http://schemas.microsoft.com/office/drawing/2014/main" id="{F2226746-5B67-4A7D-A55E-A726E89618BF}"/>
              </a:ext>
            </a:extLst>
          </p:cNvPr>
          <p:cNvSpPr/>
          <p:nvPr/>
        </p:nvSpPr>
        <p:spPr>
          <a:xfrm>
            <a:off x="1766608" y="4092806"/>
            <a:ext cx="2205319" cy="986179"/>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Nirmala UI" panose="020B0502040204020203" pitchFamily="34" charset="0"/>
              </a:rPr>
              <a:t>c</a:t>
            </a:r>
          </a:p>
        </p:txBody>
      </p:sp>
      <p:sp>
        <p:nvSpPr>
          <p:cNvPr id="20" name="TextBox 19">
            <a:extLst>
              <a:ext uri="{FF2B5EF4-FFF2-40B4-BE49-F238E27FC236}">
                <a16:creationId xmlns:a16="http://schemas.microsoft.com/office/drawing/2014/main" id="{5DF0EA6A-4059-4DAF-A444-6A816000B22C}"/>
              </a:ext>
            </a:extLst>
          </p:cNvPr>
          <p:cNvSpPr txBox="1"/>
          <p:nvPr/>
        </p:nvSpPr>
        <p:spPr>
          <a:xfrm>
            <a:off x="1844712" y="4324284"/>
            <a:ext cx="2042568" cy="523220"/>
          </a:xfrm>
          <a:prstGeom prst="rect">
            <a:avLst/>
          </a:prstGeom>
          <a:noFill/>
        </p:spPr>
        <p:txBody>
          <a:bodyPr wrap="square" rtlCol="0">
            <a:spAutoFit/>
          </a:bodyPr>
          <a:lstStyle/>
          <a:p>
            <a:pPr algn="ctr"/>
            <a:r>
              <a:rPr lang="en-US" sz="1400" b="1" dirty="0">
                <a:solidFill>
                  <a:schemeClr val="accent4"/>
                </a:solidFill>
                <a:latin typeface="Open Sans Semibold" panose="020B0706030804020204"/>
                <a:ea typeface="Roboto Slab" pitchFamily="2" charset="0"/>
                <a:cs typeface="Rubik" pitchFamily="2" charset="-79"/>
              </a:rPr>
              <a:t>Our Special</a:t>
            </a:r>
          </a:p>
          <a:p>
            <a:pPr algn="ctr"/>
            <a:r>
              <a:rPr lang="en-US" sz="1400" b="1" dirty="0">
                <a:solidFill>
                  <a:schemeClr val="accent4"/>
                </a:solidFill>
                <a:latin typeface="Open Sans Semibold" panose="020B0706030804020204"/>
                <a:ea typeface="Roboto Slab" pitchFamily="2" charset="0"/>
                <a:cs typeface="Rubik" pitchFamily="2" charset="-79"/>
              </a:rPr>
              <a:t>Project</a:t>
            </a:r>
            <a:endParaRPr lang="id-ID" sz="1400" b="1" dirty="0">
              <a:solidFill>
                <a:schemeClr val="accent4"/>
              </a:solidFill>
              <a:latin typeface="Open Sans Semibold" panose="020B0706030804020204"/>
              <a:ea typeface="Roboto Slab" pitchFamily="2" charset="0"/>
              <a:cs typeface="Rubik" pitchFamily="2" charset="-79"/>
            </a:endParaRPr>
          </a:p>
        </p:txBody>
      </p:sp>
      <p:sp>
        <p:nvSpPr>
          <p:cNvPr id="21" name="TextBox 20">
            <a:extLst>
              <a:ext uri="{FF2B5EF4-FFF2-40B4-BE49-F238E27FC236}">
                <a16:creationId xmlns:a16="http://schemas.microsoft.com/office/drawing/2014/main" id="{ABF31154-5D42-4D51-AB7C-C769064EFB74}"/>
              </a:ext>
            </a:extLst>
          </p:cNvPr>
          <p:cNvSpPr txBox="1"/>
          <p:nvPr/>
        </p:nvSpPr>
        <p:spPr>
          <a:xfrm>
            <a:off x="1687734" y="1585533"/>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2" name="TextBox 21">
            <a:extLst>
              <a:ext uri="{FF2B5EF4-FFF2-40B4-BE49-F238E27FC236}">
                <a16:creationId xmlns:a16="http://schemas.microsoft.com/office/drawing/2014/main" id="{1CCE7083-B0F2-422D-9484-D1CED6699BAA}"/>
              </a:ext>
            </a:extLst>
          </p:cNvPr>
          <p:cNvSpPr txBox="1"/>
          <p:nvPr/>
        </p:nvSpPr>
        <p:spPr>
          <a:xfrm>
            <a:off x="1687734" y="1862531"/>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Welcome Note</a:t>
            </a:r>
          </a:p>
        </p:txBody>
      </p:sp>
      <p:sp>
        <p:nvSpPr>
          <p:cNvPr id="23" name="Rectangle 22">
            <a:extLst>
              <a:ext uri="{FF2B5EF4-FFF2-40B4-BE49-F238E27FC236}">
                <a16:creationId xmlns:a16="http://schemas.microsoft.com/office/drawing/2014/main" id="{D092ABD7-5318-4BB7-AD03-8D1C1C81C4B0}"/>
              </a:ext>
            </a:extLst>
          </p:cNvPr>
          <p:cNvSpPr/>
          <p:nvPr/>
        </p:nvSpPr>
        <p:spPr>
          <a:xfrm>
            <a:off x="1687734" y="2727720"/>
            <a:ext cx="4954385" cy="1107996"/>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of the printing and typesetting industry.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a:t>
            </a:r>
            <a:endParaRPr lang="en-US" sz="1100"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42D006BB-0125-4AE2-BF88-D714F5FFBC66}"/>
              </a:ext>
            </a:extLst>
          </p:cNvPr>
          <p:cNvSpPr txBox="1"/>
          <p:nvPr/>
        </p:nvSpPr>
        <p:spPr>
          <a:xfrm>
            <a:off x="0" y="5549394"/>
            <a:ext cx="6636922"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316D557A-B6F5-4600-858F-BACA2FB294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7913" r="27913"/>
          <a:stretch>
            <a:fillRect/>
          </a:stretch>
        </p:blipFill>
        <p:spPr/>
      </p:pic>
    </p:spTree>
    <p:extLst>
      <p:ext uri="{BB962C8B-B14F-4D97-AF65-F5344CB8AC3E}">
        <p14:creationId xmlns:p14="http://schemas.microsoft.com/office/powerpoint/2010/main" val="395920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0BBB083-BA35-49A4-B595-F218E780C300}"/>
              </a:ext>
            </a:extLst>
          </p:cNvPr>
          <p:cNvSpPr/>
          <p:nvPr/>
        </p:nvSpPr>
        <p:spPr>
          <a:xfrm>
            <a:off x="1069095" y="3433631"/>
            <a:ext cx="1971288" cy="332592"/>
          </a:xfrm>
          <a:prstGeom prst="rect">
            <a:avLst/>
          </a:prstGeom>
        </p:spPr>
        <p:txBody>
          <a:bodyPr wrap="square">
            <a:spAutoFit/>
          </a:bodyPr>
          <a:lstStyle/>
          <a:p>
            <a:pPr>
              <a:lnSpc>
                <a:spcPct val="120000"/>
              </a:lnSpc>
            </a:pPr>
            <a:r>
              <a:rPr lang="en-US" sz="14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p>
        </p:txBody>
      </p:sp>
      <p:sp>
        <p:nvSpPr>
          <p:cNvPr id="23" name="Rectangle 22">
            <a:extLst>
              <a:ext uri="{FF2B5EF4-FFF2-40B4-BE49-F238E27FC236}">
                <a16:creationId xmlns:a16="http://schemas.microsoft.com/office/drawing/2014/main" id="{80BBB083-BA35-49A4-B595-F218E780C300}"/>
              </a:ext>
            </a:extLst>
          </p:cNvPr>
          <p:cNvSpPr/>
          <p:nvPr/>
        </p:nvSpPr>
        <p:spPr>
          <a:xfrm>
            <a:off x="1069095" y="4129781"/>
            <a:ext cx="1971288" cy="332592"/>
          </a:xfrm>
          <a:prstGeom prst="rect">
            <a:avLst/>
          </a:prstGeom>
        </p:spPr>
        <p:txBody>
          <a:bodyPr wrap="square">
            <a:spAutoFit/>
          </a:bodyPr>
          <a:lstStyle/>
          <a:p>
            <a:pPr>
              <a:lnSpc>
                <a:spcPct val="120000"/>
              </a:lnSpc>
            </a:pPr>
            <a:r>
              <a:rPr lang="en-US" sz="140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01</a:t>
            </a:r>
          </a:p>
        </p:txBody>
      </p:sp>
      <p:sp>
        <p:nvSpPr>
          <p:cNvPr id="24" name="Rectangle 23">
            <a:extLst>
              <a:ext uri="{FF2B5EF4-FFF2-40B4-BE49-F238E27FC236}">
                <a16:creationId xmlns:a16="http://schemas.microsoft.com/office/drawing/2014/main" id="{DECB1A80-71F5-4FF2-A33E-5D89CD8D6C10}"/>
              </a:ext>
            </a:extLst>
          </p:cNvPr>
          <p:cNvSpPr/>
          <p:nvPr/>
        </p:nvSpPr>
        <p:spPr>
          <a:xfrm>
            <a:off x="1800045" y="4104111"/>
            <a:ext cx="3686356"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um has been um has been </a:t>
            </a:r>
            <a:endParaRPr lang="en-US" sz="1100" dirty="0">
              <a:solidFill>
                <a:schemeClr val="bg1">
                  <a:lumMod val="50000"/>
                </a:schemeClr>
              </a:solidFill>
              <a:latin typeface="DauphinPlain"/>
            </a:endParaRPr>
          </a:p>
        </p:txBody>
      </p:sp>
      <p:sp>
        <p:nvSpPr>
          <p:cNvPr id="25" name="Rectangle 24">
            <a:extLst>
              <a:ext uri="{FF2B5EF4-FFF2-40B4-BE49-F238E27FC236}">
                <a16:creationId xmlns:a16="http://schemas.microsoft.com/office/drawing/2014/main" id="{80BBB083-BA35-49A4-B595-F218E780C300}"/>
              </a:ext>
            </a:extLst>
          </p:cNvPr>
          <p:cNvSpPr/>
          <p:nvPr/>
        </p:nvSpPr>
        <p:spPr>
          <a:xfrm>
            <a:off x="1069095" y="5162992"/>
            <a:ext cx="1971288" cy="332592"/>
          </a:xfrm>
          <a:prstGeom prst="rect">
            <a:avLst/>
          </a:prstGeom>
        </p:spPr>
        <p:txBody>
          <a:bodyPr wrap="square">
            <a:spAutoFit/>
          </a:bodyPr>
          <a:lstStyle/>
          <a:p>
            <a:pPr>
              <a:lnSpc>
                <a:spcPct val="120000"/>
              </a:lnSpc>
            </a:pPr>
            <a:r>
              <a:rPr lang="en-US" sz="140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02</a:t>
            </a:r>
          </a:p>
        </p:txBody>
      </p:sp>
      <p:sp>
        <p:nvSpPr>
          <p:cNvPr id="26" name="Rectangle 25">
            <a:extLst>
              <a:ext uri="{FF2B5EF4-FFF2-40B4-BE49-F238E27FC236}">
                <a16:creationId xmlns:a16="http://schemas.microsoft.com/office/drawing/2014/main" id="{DECB1A80-71F5-4FF2-A33E-5D89CD8D6C10}"/>
              </a:ext>
            </a:extLst>
          </p:cNvPr>
          <p:cNvSpPr/>
          <p:nvPr/>
        </p:nvSpPr>
        <p:spPr>
          <a:xfrm>
            <a:off x="1800045" y="5137323"/>
            <a:ext cx="3686356" cy="573747"/>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um has been </a:t>
            </a:r>
            <a:endParaRPr lang="en-US" sz="1100"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14C889B1-8184-434D-B7A5-92FFA1CADF52}"/>
              </a:ext>
            </a:extLst>
          </p:cNvPr>
          <p:cNvSpPr txBox="1"/>
          <p:nvPr/>
        </p:nvSpPr>
        <p:spPr>
          <a:xfrm>
            <a:off x="970015" y="1582179"/>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1" name="TextBox 30">
            <a:extLst>
              <a:ext uri="{FF2B5EF4-FFF2-40B4-BE49-F238E27FC236}">
                <a16:creationId xmlns:a16="http://schemas.microsoft.com/office/drawing/2014/main" id="{C3994F4F-BC1B-4C1A-87C5-5911E41070AC}"/>
              </a:ext>
            </a:extLst>
          </p:cNvPr>
          <p:cNvSpPr txBox="1"/>
          <p:nvPr/>
        </p:nvSpPr>
        <p:spPr>
          <a:xfrm>
            <a:off x="873032" y="1859178"/>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Our</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Activity In Garage</a:t>
            </a:r>
          </a:p>
        </p:txBody>
      </p:sp>
      <p:sp>
        <p:nvSpPr>
          <p:cNvPr id="13" name="TextBox 12">
            <a:extLst>
              <a:ext uri="{FF2B5EF4-FFF2-40B4-BE49-F238E27FC236}">
                <a16:creationId xmlns:a16="http://schemas.microsoft.com/office/drawing/2014/main" id="{42D006BB-0125-4AE2-BF88-D714F5FFBC66}"/>
              </a:ext>
            </a:extLst>
          </p:cNvPr>
          <p:cNvSpPr txBox="1"/>
          <p:nvPr/>
        </p:nvSpPr>
        <p:spPr>
          <a:xfrm rot="413863">
            <a:off x="5150285" y="286083"/>
            <a:ext cx="6676598"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C6D8DE37-7866-4F19-943E-4C56CC5FA9D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7391" r="17391"/>
          <a:stretch>
            <a:fillRect/>
          </a:stretch>
        </p:blipFill>
        <p:spPr/>
      </p:pic>
    </p:spTree>
    <p:extLst>
      <p:ext uri="{BB962C8B-B14F-4D97-AF65-F5344CB8AC3E}">
        <p14:creationId xmlns:p14="http://schemas.microsoft.com/office/powerpoint/2010/main" val="336994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Shape&#10;&#10;Description automatically generated">
            <a:extLst>
              <a:ext uri="{FF2B5EF4-FFF2-40B4-BE49-F238E27FC236}">
                <a16:creationId xmlns:a16="http://schemas.microsoft.com/office/drawing/2014/main" id="{48C4ACBE-546E-465A-BF58-777D7EA8E00D}"/>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8799" r="28799"/>
          <a:stretch>
            <a:fillRect/>
          </a:stretch>
        </p:blipFill>
        <p:spPr/>
      </p:pic>
      <p:sp>
        <p:nvSpPr>
          <p:cNvPr id="57" name="Rectangle 56">
            <a:extLst>
              <a:ext uri="{FF2B5EF4-FFF2-40B4-BE49-F238E27FC236}">
                <a16:creationId xmlns:a16="http://schemas.microsoft.com/office/drawing/2014/main" id="{DFEC3325-3763-4D53-BC52-B770FA38E3DF}"/>
              </a:ext>
            </a:extLst>
          </p:cNvPr>
          <p:cNvSpPr/>
          <p:nvPr/>
        </p:nvSpPr>
        <p:spPr>
          <a:xfrm>
            <a:off x="7610637" y="2265459"/>
            <a:ext cx="2830820" cy="3740244"/>
          </a:xfrm>
          <a:prstGeom prst="rect">
            <a:avLst/>
          </a:prstGeom>
          <a:gradFill flip="none" rotWithShape="1">
            <a:gsLst>
              <a:gs pos="16000">
                <a:schemeClr val="bg1">
                  <a:lumMod val="95000"/>
                  <a:alpha val="99000"/>
                </a:schemeClr>
              </a:gs>
              <a:gs pos="53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pic>
        <p:nvPicPr>
          <p:cNvPr id="12" name="Picture Placeholder 11" descr="Shape&#10;&#10;Description automatically generated">
            <a:extLst>
              <a:ext uri="{FF2B5EF4-FFF2-40B4-BE49-F238E27FC236}">
                <a16:creationId xmlns:a16="http://schemas.microsoft.com/office/drawing/2014/main" id="{48E79154-C4D5-4B6B-8D0E-503DD76ED4F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799" r="28799"/>
          <a:stretch>
            <a:fillRect/>
          </a:stretch>
        </p:blipFill>
        <p:spPr/>
      </p:pic>
      <p:sp>
        <p:nvSpPr>
          <p:cNvPr id="56" name="Rectangle 55">
            <a:extLst>
              <a:ext uri="{FF2B5EF4-FFF2-40B4-BE49-F238E27FC236}">
                <a16:creationId xmlns:a16="http://schemas.microsoft.com/office/drawing/2014/main" id="{CBBC0409-53AC-474B-8878-07131E286F0D}"/>
              </a:ext>
            </a:extLst>
          </p:cNvPr>
          <p:cNvSpPr/>
          <p:nvPr/>
        </p:nvSpPr>
        <p:spPr>
          <a:xfrm>
            <a:off x="1764396" y="2286483"/>
            <a:ext cx="2830820" cy="3793843"/>
          </a:xfrm>
          <a:prstGeom prst="rect">
            <a:avLst/>
          </a:prstGeom>
          <a:gradFill flip="none" rotWithShape="1">
            <a:gsLst>
              <a:gs pos="16000">
                <a:schemeClr val="bg1">
                  <a:lumMod val="95000"/>
                  <a:alpha val="99000"/>
                </a:schemeClr>
              </a:gs>
              <a:gs pos="53000">
                <a:schemeClr val="bg1">
                  <a:lumMod val="95000"/>
                  <a:alpha val="48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51" name="TextBox 50">
            <a:extLst>
              <a:ext uri="{FF2B5EF4-FFF2-40B4-BE49-F238E27FC236}">
                <a16:creationId xmlns:a16="http://schemas.microsoft.com/office/drawing/2014/main" id="{945598DF-29C1-4331-9AEE-5320756ED9EC}"/>
              </a:ext>
            </a:extLst>
          </p:cNvPr>
          <p:cNvSpPr txBox="1"/>
          <p:nvPr/>
        </p:nvSpPr>
        <p:spPr>
          <a:xfrm>
            <a:off x="4557952" y="821319"/>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52" name="TextBox 51">
            <a:extLst>
              <a:ext uri="{FF2B5EF4-FFF2-40B4-BE49-F238E27FC236}">
                <a16:creationId xmlns:a16="http://schemas.microsoft.com/office/drawing/2014/main" id="{5529D2FA-C643-4CBC-B840-E081DA2D5610}"/>
              </a:ext>
            </a:extLst>
          </p:cNvPr>
          <p:cNvSpPr txBox="1"/>
          <p:nvPr/>
        </p:nvSpPr>
        <p:spPr>
          <a:xfrm>
            <a:off x="1818116" y="113038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The Best Collection</a:t>
            </a:r>
          </a:p>
        </p:txBody>
      </p:sp>
      <p:sp>
        <p:nvSpPr>
          <p:cNvPr id="59" name="Freeform: Shape 58">
            <a:extLst>
              <a:ext uri="{FF2B5EF4-FFF2-40B4-BE49-F238E27FC236}">
                <a16:creationId xmlns:a16="http://schemas.microsoft.com/office/drawing/2014/main" id="{6ADBCA5F-63C9-4C59-B100-9B0A851C11D7}"/>
              </a:ext>
            </a:extLst>
          </p:cNvPr>
          <p:cNvSpPr/>
          <p:nvPr/>
        </p:nvSpPr>
        <p:spPr>
          <a:xfrm>
            <a:off x="1" y="443346"/>
            <a:ext cx="1200780" cy="27699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dirty="0">
              <a:latin typeface="Nirmala UI" panose="020B0502040204020203" pitchFamily="34" charset="0"/>
            </a:endParaRPr>
          </a:p>
        </p:txBody>
      </p:sp>
      <p:sp>
        <p:nvSpPr>
          <p:cNvPr id="61" name="Rectangle: Rounded Corners 10">
            <a:extLst>
              <a:ext uri="{FF2B5EF4-FFF2-40B4-BE49-F238E27FC236}">
                <a16:creationId xmlns:a16="http://schemas.microsoft.com/office/drawing/2014/main" id="{C5475235-8EBD-4DFD-9050-3708832072DF}"/>
              </a:ext>
            </a:extLst>
          </p:cNvPr>
          <p:cNvSpPr/>
          <p:nvPr/>
        </p:nvSpPr>
        <p:spPr>
          <a:xfrm>
            <a:off x="10182967" y="3860744"/>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Nirmala UI" panose="020B0502040204020203" pitchFamily="34" charset="0"/>
              </a:rPr>
              <a:t>&gt;</a:t>
            </a:r>
          </a:p>
        </p:txBody>
      </p:sp>
      <p:sp>
        <p:nvSpPr>
          <p:cNvPr id="62" name="Rectangle: Rounded Corners 10">
            <a:extLst>
              <a:ext uri="{FF2B5EF4-FFF2-40B4-BE49-F238E27FC236}">
                <a16:creationId xmlns:a16="http://schemas.microsoft.com/office/drawing/2014/main" id="{AD9C47DB-8B47-455D-A9D4-5C33AF107BDE}"/>
              </a:ext>
            </a:extLst>
          </p:cNvPr>
          <p:cNvSpPr/>
          <p:nvPr/>
        </p:nvSpPr>
        <p:spPr>
          <a:xfrm flipH="1" flipV="1">
            <a:off x="1537988" y="3841780"/>
            <a:ext cx="560256" cy="587603"/>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Nirmala UI" panose="020B0502040204020203" pitchFamily="34" charset="0"/>
              </a:rPr>
              <a:t>&gt;</a:t>
            </a:r>
          </a:p>
        </p:txBody>
      </p:sp>
      <p:pic>
        <p:nvPicPr>
          <p:cNvPr id="14" name="Picture Placeholder 13" descr="Shape&#10;&#10;Description automatically generated">
            <a:extLst>
              <a:ext uri="{FF2B5EF4-FFF2-40B4-BE49-F238E27FC236}">
                <a16:creationId xmlns:a16="http://schemas.microsoft.com/office/drawing/2014/main" id="{FA226DE8-E1D5-447C-BB83-71FC26E1770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5149" r="15149"/>
          <a:stretch>
            <a:fillRect/>
          </a:stretch>
        </p:blipFill>
        <p:spPr/>
      </p:pic>
    </p:spTree>
    <p:extLst>
      <p:ext uri="{BB962C8B-B14F-4D97-AF65-F5344CB8AC3E}">
        <p14:creationId xmlns:p14="http://schemas.microsoft.com/office/powerpoint/2010/main" val="302591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6085EE50-F767-4E44-B418-9CD4F9FD979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2626" r="12626"/>
          <a:stretch>
            <a:fillRect/>
          </a:stretch>
        </p:blipFill>
        <p:spPr/>
      </p:pic>
      <p:pic>
        <p:nvPicPr>
          <p:cNvPr id="11" name="Picture Placeholder 10" descr="Shape&#10;&#10;Description automatically generated">
            <a:extLst>
              <a:ext uri="{FF2B5EF4-FFF2-40B4-BE49-F238E27FC236}">
                <a16:creationId xmlns:a16="http://schemas.microsoft.com/office/drawing/2014/main" id="{A0971EED-CE29-4773-AA4F-704574A78AFF}"/>
              </a:ext>
            </a:extLst>
          </p:cNvPr>
          <p:cNvPicPr>
            <a:picLocks noGrp="1" noChangeAspect="1"/>
          </p:cNvPicPr>
          <p:nvPr>
            <p:ph type="pic" sz="quarter" idx="12"/>
          </p:nvPr>
        </p:nvPicPr>
        <p:blipFill>
          <a:blip r:embed="rId2" cstate="print">
            <a:extLst>
              <a:ext uri="{28A0092B-C50C-407E-A947-70E740481C1C}">
                <a14:useLocalDpi xmlns:a14="http://schemas.microsoft.com/office/drawing/2010/main" val="0"/>
              </a:ext>
            </a:extLst>
          </a:blip>
          <a:srcRect l="12626" r="12626"/>
          <a:stretch>
            <a:fillRect/>
          </a:stretch>
        </p:blipFill>
        <p:spPr/>
      </p:pic>
      <p:sp>
        <p:nvSpPr>
          <p:cNvPr id="45" name="TextBox 44">
            <a:extLst>
              <a:ext uri="{FF2B5EF4-FFF2-40B4-BE49-F238E27FC236}">
                <a16:creationId xmlns:a16="http://schemas.microsoft.com/office/drawing/2014/main" id="{42D006BB-0125-4AE2-BF88-D714F5FFBC66}"/>
              </a:ext>
            </a:extLst>
          </p:cNvPr>
          <p:cNvSpPr txBox="1"/>
          <p:nvPr/>
        </p:nvSpPr>
        <p:spPr>
          <a:xfrm>
            <a:off x="0" y="5254957"/>
            <a:ext cx="6553545"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7" name="Rectangle 16">
            <a:extLst>
              <a:ext uri="{FF2B5EF4-FFF2-40B4-BE49-F238E27FC236}">
                <a16:creationId xmlns:a16="http://schemas.microsoft.com/office/drawing/2014/main" id="{FC3C6D98-5D20-4B15-9091-F91E8B5AC970}"/>
              </a:ext>
            </a:extLst>
          </p:cNvPr>
          <p:cNvSpPr/>
          <p:nvPr/>
        </p:nvSpPr>
        <p:spPr>
          <a:xfrm>
            <a:off x="783141" y="4312236"/>
            <a:ext cx="2339635" cy="573747"/>
          </a:xfrm>
          <a:prstGeom prst="rect">
            <a:avLst/>
          </a:prstGeom>
        </p:spPr>
        <p:txBody>
          <a:bodyPr wrap="square">
            <a:spAutoFit/>
          </a:bodyPr>
          <a:lstStyle/>
          <a:p>
            <a:pPr algn="ctr">
              <a:lnSpc>
                <a:spcPct val="150000"/>
              </a:lnSpc>
            </a:pPr>
            <a:r>
              <a:rPr lang="en-US" sz="1100" dirty="0">
                <a:solidFill>
                  <a:schemeClr val="bg1"/>
                </a:solidFill>
                <a:latin typeface="Nirmala UI" panose="020B0502040204020203" pitchFamily="34" charset="0"/>
              </a:rPr>
              <a:t>Lorem Ipsum is simply dummy text of the printing and</a:t>
            </a:r>
            <a:endParaRPr lang="en-US" sz="1100" dirty="0">
              <a:solidFill>
                <a:schemeClr val="bg1"/>
              </a:solidFill>
              <a:latin typeface="DauphinPlain"/>
            </a:endParaRPr>
          </a:p>
        </p:txBody>
      </p:sp>
      <p:grpSp>
        <p:nvGrpSpPr>
          <p:cNvPr id="18" name="Group 17">
            <a:extLst>
              <a:ext uri="{FF2B5EF4-FFF2-40B4-BE49-F238E27FC236}">
                <a16:creationId xmlns:a16="http://schemas.microsoft.com/office/drawing/2014/main" id="{B071C980-E086-4C3D-ADCF-C0AAC1DC3D9F}"/>
              </a:ext>
            </a:extLst>
          </p:cNvPr>
          <p:cNvGrpSpPr/>
          <p:nvPr/>
        </p:nvGrpSpPr>
        <p:grpSpPr>
          <a:xfrm>
            <a:off x="1375938" y="1720037"/>
            <a:ext cx="1219943" cy="1219943"/>
            <a:chOff x="5026856" y="1183959"/>
            <a:chExt cx="1330547" cy="1330547"/>
          </a:xfrm>
        </p:grpSpPr>
        <p:sp>
          <p:nvSpPr>
            <p:cNvPr id="19" name="Oval 18">
              <a:extLst>
                <a:ext uri="{FF2B5EF4-FFF2-40B4-BE49-F238E27FC236}">
                  <a16:creationId xmlns:a16="http://schemas.microsoft.com/office/drawing/2014/main" id="{C70A7C52-2A83-4262-A052-CF7BF0192EB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20" name="Group 19">
              <a:extLst>
                <a:ext uri="{FF2B5EF4-FFF2-40B4-BE49-F238E27FC236}">
                  <a16:creationId xmlns:a16="http://schemas.microsoft.com/office/drawing/2014/main" id="{E1A43168-6E75-4819-ADB2-9A2C0C083481}"/>
                </a:ext>
              </a:extLst>
            </p:cNvPr>
            <p:cNvGrpSpPr/>
            <p:nvPr/>
          </p:nvGrpSpPr>
          <p:grpSpPr>
            <a:xfrm>
              <a:off x="5206511" y="1361452"/>
              <a:ext cx="955491" cy="954855"/>
              <a:chOff x="7392042" y="4622499"/>
              <a:chExt cx="936240" cy="935617"/>
            </a:xfrm>
          </p:grpSpPr>
          <p:grpSp>
            <p:nvGrpSpPr>
              <p:cNvPr id="23" name="Group 22">
                <a:extLst>
                  <a:ext uri="{FF2B5EF4-FFF2-40B4-BE49-F238E27FC236}">
                    <a16:creationId xmlns:a16="http://schemas.microsoft.com/office/drawing/2014/main" id="{855AD9D1-D559-41F4-866B-363F206467CC}"/>
                  </a:ext>
                </a:extLst>
              </p:cNvPr>
              <p:cNvGrpSpPr/>
              <p:nvPr/>
            </p:nvGrpSpPr>
            <p:grpSpPr>
              <a:xfrm>
                <a:off x="7392042" y="4622499"/>
                <a:ext cx="936240" cy="935617"/>
                <a:chOff x="4934857" y="3015135"/>
                <a:chExt cx="1732188" cy="1731036"/>
              </a:xfrm>
            </p:grpSpPr>
            <p:sp>
              <p:nvSpPr>
                <p:cNvPr id="25" name="Circle: Hollow 14">
                  <a:extLst>
                    <a:ext uri="{FF2B5EF4-FFF2-40B4-BE49-F238E27FC236}">
                      <a16:creationId xmlns:a16="http://schemas.microsoft.com/office/drawing/2014/main" id="{DB9AA08F-1BFC-43AB-88AE-C7B4921CD55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26" name="Block Arc 25">
                  <a:extLst>
                    <a:ext uri="{FF2B5EF4-FFF2-40B4-BE49-F238E27FC236}">
                      <a16:creationId xmlns:a16="http://schemas.microsoft.com/office/drawing/2014/main" id="{F9C88FBB-7266-43CC-A9EF-F3A235C88F35}"/>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24" name="Oval 23">
                <a:extLst>
                  <a:ext uri="{FF2B5EF4-FFF2-40B4-BE49-F238E27FC236}">
                    <a16:creationId xmlns:a16="http://schemas.microsoft.com/office/drawing/2014/main" id="{2509CEC9-2A91-461F-A3D9-E8E739B9622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21" name="TextBox 20">
              <a:extLst>
                <a:ext uri="{FF2B5EF4-FFF2-40B4-BE49-F238E27FC236}">
                  <a16:creationId xmlns:a16="http://schemas.microsoft.com/office/drawing/2014/main" id="{60A39EC3-5F29-456D-8EE6-61DF7F8BD769}"/>
                </a:ext>
              </a:extLst>
            </p:cNvPr>
            <p:cNvSpPr txBox="1"/>
            <p:nvPr/>
          </p:nvSpPr>
          <p:spPr>
            <a:xfrm>
              <a:off x="5291346" y="1646296"/>
              <a:ext cx="870656" cy="327428"/>
            </a:xfrm>
            <a:prstGeom prst="rect">
              <a:avLst/>
            </a:prstGeom>
            <a:noFill/>
          </p:spPr>
          <p:txBody>
            <a:bodyPr wrap="square" rtlCol="0">
              <a:spAutoFit/>
            </a:bodyPr>
            <a:lstStyle/>
            <a:p>
              <a:pPr algn="ctr"/>
              <a:r>
                <a:rPr lang="en-US" sz="1351" b="1" dirty="0">
                  <a:latin typeface="Nirmala UI" panose="020B0502040204020203" pitchFamily="34" charset="0"/>
                  <a:ea typeface="Nirmala UI" panose="020B0502040204020203" pitchFamily="34" charset="0"/>
                  <a:cs typeface="Nirmala UI" panose="020B0502040204020203" pitchFamily="34" charset="0"/>
                </a:rPr>
                <a:t>30%</a:t>
              </a:r>
              <a:endParaRPr lang="id-ID" sz="1351"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22" name="Oval 21">
              <a:extLst>
                <a:ext uri="{FF2B5EF4-FFF2-40B4-BE49-F238E27FC236}">
                  <a16:creationId xmlns:a16="http://schemas.microsoft.com/office/drawing/2014/main" id="{CCE59609-4DE1-4037-86D8-B5CB4B929DB9}"/>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Nirmala UI" panose="020B0502040204020203" pitchFamily="34" charset="0"/>
              </a:endParaRPr>
            </a:p>
          </p:txBody>
        </p:sp>
      </p:grpSp>
      <p:sp>
        <p:nvSpPr>
          <p:cNvPr id="28" name="Rectangle 27">
            <a:extLst>
              <a:ext uri="{FF2B5EF4-FFF2-40B4-BE49-F238E27FC236}">
                <a16:creationId xmlns:a16="http://schemas.microsoft.com/office/drawing/2014/main" id="{A31802C3-CA8D-4C05-9818-9E5B7B2910F8}"/>
              </a:ext>
            </a:extLst>
          </p:cNvPr>
          <p:cNvSpPr/>
          <p:nvPr/>
        </p:nvSpPr>
        <p:spPr>
          <a:xfrm>
            <a:off x="3533425" y="4312236"/>
            <a:ext cx="2339635"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a:t>
            </a:r>
            <a:endParaRPr lang="en-US" sz="1100"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CAF9FCCF-246C-47B0-BE17-3598E8200059}"/>
              </a:ext>
            </a:extLst>
          </p:cNvPr>
          <p:cNvGrpSpPr/>
          <p:nvPr/>
        </p:nvGrpSpPr>
        <p:grpSpPr>
          <a:xfrm>
            <a:off x="4126223" y="1720037"/>
            <a:ext cx="1219943" cy="1219943"/>
            <a:chOff x="5026854" y="1183959"/>
            <a:chExt cx="1330546" cy="1330546"/>
          </a:xfrm>
        </p:grpSpPr>
        <p:sp>
          <p:nvSpPr>
            <p:cNvPr id="31" name="Oval 30">
              <a:extLst>
                <a:ext uri="{FF2B5EF4-FFF2-40B4-BE49-F238E27FC236}">
                  <a16:creationId xmlns:a16="http://schemas.microsoft.com/office/drawing/2014/main" id="{1B5E1D57-9A43-43C3-9AD3-FD23BE06A033}"/>
                </a:ext>
              </a:extLst>
            </p:cNvPr>
            <p:cNvSpPr/>
            <p:nvPr/>
          </p:nvSpPr>
          <p:spPr>
            <a:xfrm>
              <a:off x="5026854" y="1183959"/>
              <a:ext cx="1330546" cy="1330546"/>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nvGrpSpPr>
            <p:cNvPr id="32" name="Group 31">
              <a:extLst>
                <a:ext uri="{FF2B5EF4-FFF2-40B4-BE49-F238E27FC236}">
                  <a16:creationId xmlns:a16="http://schemas.microsoft.com/office/drawing/2014/main" id="{A9E70119-6C0D-498E-AE8F-5CC48F940A54}"/>
                </a:ext>
              </a:extLst>
            </p:cNvPr>
            <p:cNvGrpSpPr/>
            <p:nvPr/>
          </p:nvGrpSpPr>
          <p:grpSpPr>
            <a:xfrm>
              <a:off x="5206509" y="1361452"/>
              <a:ext cx="955490" cy="954855"/>
              <a:chOff x="7392042" y="4622499"/>
              <a:chExt cx="936240" cy="935617"/>
            </a:xfrm>
          </p:grpSpPr>
          <p:grpSp>
            <p:nvGrpSpPr>
              <p:cNvPr id="35" name="Group 34">
                <a:extLst>
                  <a:ext uri="{FF2B5EF4-FFF2-40B4-BE49-F238E27FC236}">
                    <a16:creationId xmlns:a16="http://schemas.microsoft.com/office/drawing/2014/main" id="{9369AA1D-18A8-405C-ABC3-1EB63C9E772B}"/>
                  </a:ext>
                </a:extLst>
              </p:cNvPr>
              <p:cNvGrpSpPr/>
              <p:nvPr/>
            </p:nvGrpSpPr>
            <p:grpSpPr>
              <a:xfrm>
                <a:off x="7392042" y="4622499"/>
                <a:ext cx="936240" cy="935617"/>
                <a:chOff x="4934857" y="3015135"/>
                <a:chExt cx="1732188" cy="1731036"/>
              </a:xfrm>
            </p:grpSpPr>
            <p:sp>
              <p:nvSpPr>
                <p:cNvPr id="37" name="Circle: Hollow 14">
                  <a:extLst>
                    <a:ext uri="{FF2B5EF4-FFF2-40B4-BE49-F238E27FC236}">
                      <a16:creationId xmlns:a16="http://schemas.microsoft.com/office/drawing/2014/main" id="{7C992E19-BEE7-4D8D-BDF7-12010281A9F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8" name="Block Arc 37">
                  <a:extLst>
                    <a:ext uri="{FF2B5EF4-FFF2-40B4-BE49-F238E27FC236}">
                      <a16:creationId xmlns:a16="http://schemas.microsoft.com/office/drawing/2014/main" id="{FF95D60E-BEB3-4830-93A1-A12E6732EF29}"/>
                    </a:ext>
                  </a:extLst>
                </p:cNvPr>
                <p:cNvSpPr/>
                <p:nvPr/>
              </p:nvSpPr>
              <p:spPr>
                <a:xfrm>
                  <a:off x="4939845" y="3015135"/>
                  <a:ext cx="1727200" cy="1727200"/>
                </a:xfrm>
                <a:prstGeom prst="blockArc">
                  <a:avLst>
                    <a:gd name="adj1" fmla="val 746311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6" name="Oval 35">
                <a:extLst>
                  <a:ext uri="{FF2B5EF4-FFF2-40B4-BE49-F238E27FC236}">
                    <a16:creationId xmlns:a16="http://schemas.microsoft.com/office/drawing/2014/main" id="{04E3FF38-22C8-4E29-8375-45415264616C}"/>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a:latin typeface="Playfair Display" pitchFamily="2" charset="0"/>
                </a:endParaRPr>
              </a:p>
            </p:txBody>
          </p:sp>
        </p:grpSp>
        <p:sp>
          <p:nvSpPr>
            <p:cNvPr id="33" name="TextBox 32">
              <a:extLst>
                <a:ext uri="{FF2B5EF4-FFF2-40B4-BE49-F238E27FC236}">
                  <a16:creationId xmlns:a16="http://schemas.microsoft.com/office/drawing/2014/main" id="{87C8CC2B-0741-45FF-BCFA-AB15BD9AB87A}"/>
                </a:ext>
              </a:extLst>
            </p:cNvPr>
            <p:cNvSpPr txBox="1"/>
            <p:nvPr/>
          </p:nvSpPr>
          <p:spPr>
            <a:xfrm>
              <a:off x="5291344" y="1646295"/>
              <a:ext cx="870656" cy="327428"/>
            </a:xfrm>
            <a:prstGeom prst="rect">
              <a:avLst/>
            </a:prstGeom>
            <a:noFill/>
          </p:spPr>
          <p:txBody>
            <a:bodyPr wrap="square" rtlCol="0">
              <a:spAutoFit/>
            </a:bodyPr>
            <a:lstStyle/>
            <a:p>
              <a:pPr algn="ctr"/>
              <a:r>
                <a:rPr lang="en-US" sz="1351" b="1" dirty="0">
                  <a:latin typeface="Nirmala UI" panose="020B0502040204020203" pitchFamily="34" charset="0"/>
                  <a:ea typeface="Nirmala UI" panose="020B0502040204020203" pitchFamily="34" charset="0"/>
                  <a:cs typeface="Nirmala UI" panose="020B0502040204020203" pitchFamily="34" charset="0"/>
                </a:rPr>
                <a:t>50%</a:t>
              </a:r>
              <a:endParaRPr lang="id-ID" sz="1351"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4" name="Oval 33">
              <a:extLst>
                <a:ext uri="{FF2B5EF4-FFF2-40B4-BE49-F238E27FC236}">
                  <a16:creationId xmlns:a16="http://schemas.microsoft.com/office/drawing/2014/main" id="{7FD582A5-AE2F-48AB-AB55-C2F75BFDF203}"/>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600" dirty="0">
                <a:latin typeface="Nirmala UI" panose="020B0502040204020203" pitchFamily="34" charset="0"/>
              </a:endParaRPr>
            </a:p>
          </p:txBody>
        </p:sp>
      </p:grpSp>
      <p:sp>
        <p:nvSpPr>
          <p:cNvPr id="39" name="Rectangle 38">
            <a:extLst>
              <a:ext uri="{FF2B5EF4-FFF2-40B4-BE49-F238E27FC236}">
                <a16:creationId xmlns:a16="http://schemas.microsoft.com/office/drawing/2014/main" id="{EEE4A80D-DFD6-47C9-B437-1E83294190D4}"/>
              </a:ext>
            </a:extLst>
          </p:cNvPr>
          <p:cNvSpPr/>
          <p:nvPr/>
        </p:nvSpPr>
        <p:spPr>
          <a:xfrm>
            <a:off x="6944419" y="3534749"/>
            <a:ext cx="1971288" cy="332592"/>
          </a:xfrm>
          <a:prstGeom prst="rect">
            <a:avLst/>
          </a:prstGeom>
        </p:spPr>
        <p:txBody>
          <a:bodyPr wrap="square">
            <a:spAutoFit/>
          </a:bodyPr>
          <a:lstStyle/>
          <a:p>
            <a:pPr>
              <a:lnSpc>
                <a:spcPct val="120000"/>
              </a:lnSpc>
            </a:pPr>
            <a:r>
              <a:rPr lang="en-US" sz="140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01</a:t>
            </a:r>
          </a:p>
        </p:txBody>
      </p:sp>
      <p:sp>
        <p:nvSpPr>
          <p:cNvPr id="40" name="Rectangle 39">
            <a:extLst>
              <a:ext uri="{FF2B5EF4-FFF2-40B4-BE49-F238E27FC236}">
                <a16:creationId xmlns:a16="http://schemas.microsoft.com/office/drawing/2014/main" id="{D15224E1-D901-497F-B929-2CE99B1536E7}"/>
              </a:ext>
            </a:extLst>
          </p:cNvPr>
          <p:cNvSpPr/>
          <p:nvPr/>
        </p:nvSpPr>
        <p:spPr>
          <a:xfrm>
            <a:off x="7675367" y="3509080"/>
            <a:ext cx="3686356"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um has been um has been </a:t>
            </a:r>
            <a:endParaRPr lang="en-US" sz="1100"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0625B429-D13E-4A33-ACEB-CFA442A6928D}"/>
              </a:ext>
            </a:extLst>
          </p:cNvPr>
          <p:cNvSpPr/>
          <p:nvPr/>
        </p:nvSpPr>
        <p:spPr>
          <a:xfrm>
            <a:off x="6944419" y="4567961"/>
            <a:ext cx="1971288" cy="332592"/>
          </a:xfrm>
          <a:prstGeom prst="rect">
            <a:avLst/>
          </a:prstGeom>
        </p:spPr>
        <p:txBody>
          <a:bodyPr wrap="square">
            <a:spAutoFit/>
          </a:bodyPr>
          <a:lstStyle/>
          <a:p>
            <a:pPr>
              <a:lnSpc>
                <a:spcPct val="120000"/>
              </a:lnSpc>
            </a:pPr>
            <a:r>
              <a:rPr lang="en-US" sz="140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02</a:t>
            </a:r>
          </a:p>
        </p:txBody>
      </p:sp>
      <p:sp>
        <p:nvSpPr>
          <p:cNvPr id="42" name="Rectangle 41">
            <a:extLst>
              <a:ext uri="{FF2B5EF4-FFF2-40B4-BE49-F238E27FC236}">
                <a16:creationId xmlns:a16="http://schemas.microsoft.com/office/drawing/2014/main" id="{84B9CC20-9C5E-4A98-95BB-488AC47ED476}"/>
              </a:ext>
            </a:extLst>
          </p:cNvPr>
          <p:cNvSpPr/>
          <p:nvPr/>
        </p:nvSpPr>
        <p:spPr>
          <a:xfrm>
            <a:off x="7675367" y="4542292"/>
            <a:ext cx="3686356" cy="573747"/>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um has been </a:t>
            </a:r>
            <a:endParaRPr lang="en-US" sz="1100" dirty="0">
              <a:solidFill>
                <a:schemeClr val="bg1">
                  <a:lumMod val="50000"/>
                </a:schemeClr>
              </a:solidFill>
              <a:latin typeface="DauphinPlain"/>
            </a:endParaRPr>
          </a:p>
        </p:txBody>
      </p:sp>
      <p:sp>
        <p:nvSpPr>
          <p:cNvPr id="43" name="TextBox 42">
            <a:extLst>
              <a:ext uri="{FF2B5EF4-FFF2-40B4-BE49-F238E27FC236}">
                <a16:creationId xmlns:a16="http://schemas.microsoft.com/office/drawing/2014/main" id="{77C48B54-B2D6-4F5D-9FB4-8EA12AFD8C32}"/>
              </a:ext>
            </a:extLst>
          </p:cNvPr>
          <p:cNvSpPr txBox="1"/>
          <p:nvPr/>
        </p:nvSpPr>
        <p:spPr>
          <a:xfrm>
            <a:off x="6806445" y="1263735"/>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4" name="TextBox 43">
            <a:extLst>
              <a:ext uri="{FF2B5EF4-FFF2-40B4-BE49-F238E27FC236}">
                <a16:creationId xmlns:a16="http://schemas.microsoft.com/office/drawing/2014/main" id="{CB68BB56-53A3-4C67-8F9D-704609D5AEF6}"/>
              </a:ext>
            </a:extLst>
          </p:cNvPr>
          <p:cNvSpPr txBox="1"/>
          <p:nvPr/>
        </p:nvSpPr>
        <p:spPr>
          <a:xfrm>
            <a:off x="6709463" y="1540735"/>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Motorcycle</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Specification</a:t>
            </a:r>
          </a:p>
        </p:txBody>
      </p:sp>
    </p:spTree>
    <p:extLst>
      <p:ext uri="{BB962C8B-B14F-4D97-AF65-F5344CB8AC3E}">
        <p14:creationId xmlns:p14="http://schemas.microsoft.com/office/powerpoint/2010/main" val="43225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6AE95091-6A89-4716-A8C6-D3BA3EC9C473}"/>
              </a:ext>
            </a:extLst>
          </p:cNvPr>
          <p:cNvSpPr txBox="1"/>
          <p:nvPr/>
        </p:nvSpPr>
        <p:spPr>
          <a:xfrm>
            <a:off x="873032" y="1582179"/>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EFE68BD7-21F5-438C-8E45-85EDC6888A6D}"/>
              </a:ext>
            </a:extLst>
          </p:cNvPr>
          <p:cNvSpPr txBox="1"/>
          <p:nvPr/>
        </p:nvSpPr>
        <p:spPr>
          <a:xfrm>
            <a:off x="1393732" y="2576395"/>
            <a:ext cx="4652261" cy="954107"/>
          </a:xfrm>
          <a:prstGeom prst="rect">
            <a:avLst/>
          </a:prstGeom>
          <a:noFill/>
        </p:spPr>
        <p:txBody>
          <a:bodyPr wrap="square" rtlCol="0">
            <a:spAutoFit/>
          </a:bodyPr>
          <a:lstStyle/>
          <a:p>
            <a:r>
              <a:rPr lang="en-US" sz="2800" b="1" dirty="0">
                <a:solidFill>
                  <a:schemeClr val="bg1"/>
                </a:solidFill>
                <a:latin typeface="Open Sans Semibold" panose="020B0706030804020204"/>
                <a:ea typeface="Roboto Slab" pitchFamily="2" charset="0"/>
                <a:cs typeface="Open Sans ExtraBold" panose="020B0906030804020204" pitchFamily="34" charset="0"/>
              </a:rPr>
              <a:t>Limited Color</a:t>
            </a:r>
          </a:p>
          <a:p>
            <a:r>
              <a:rPr lang="en-US" sz="2800" b="1" dirty="0">
                <a:solidFill>
                  <a:schemeClr val="bg1"/>
                </a:solidFill>
                <a:latin typeface="Open Sans Semibold" panose="020B0706030804020204"/>
                <a:ea typeface="Roboto Slab" pitchFamily="2" charset="0"/>
                <a:cs typeface="Open Sans ExtraBold" panose="020B0906030804020204" pitchFamily="34" charset="0"/>
              </a:rPr>
              <a:t>Custom</a:t>
            </a:r>
          </a:p>
        </p:txBody>
      </p:sp>
      <p:sp>
        <p:nvSpPr>
          <p:cNvPr id="23" name="Rectangle 22">
            <a:extLst>
              <a:ext uri="{FF2B5EF4-FFF2-40B4-BE49-F238E27FC236}">
                <a16:creationId xmlns:a16="http://schemas.microsoft.com/office/drawing/2014/main" id="{14FDC25D-FA90-4701-8366-A23DB8428C49}"/>
              </a:ext>
            </a:extLst>
          </p:cNvPr>
          <p:cNvSpPr/>
          <p:nvPr/>
        </p:nvSpPr>
        <p:spPr>
          <a:xfrm>
            <a:off x="1429283" y="4020727"/>
            <a:ext cx="4581157" cy="854080"/>
          </a:xfrm>
          <a:prstGeom prst="rect">
            <a:avLst/>
          </a:prstGeom>
        </p:spPr>
        <p:txBody>
          <a:bodyPr wrap="square">
            <a:spAutoFit/>
          </a:bodyPr>
          <a:lstStyle/>
          <a:p>
            <a:pPr>
              <a:lnSpc>
                <a:spcPct val="150000"/>
              </a:lnSpc>
            </a:pPr>
            <a:r>
              <a:rPr lang="en-US" sz="1100" b="1" dirty="0">
                <a:solidFill>
                  <a:schemeClr val="bg1"/>
                </a:solidFill>
                <a:latin typeface="Nirmala UI" panose="020B0502040204020203" pitchFamily="34" charset="0"/>
              </a:rPr>
              <a:t>Lorem Ipsum</a:t>
            </a:r>
            <a:r>
              <a:rPr lang="en-US" sz="1100" b="1" dirty="0">
                <a:solidFill>
                  <a:schemeClr val="accent4"/>
                </a:solidFill>
                <a:latin typeface="Nirmala UI" panose="020B0502040204020203" pitchFamily="34" charset="0"/>
              </a:rPr>
              <a:t> </a:t>
            </a:r>
            <a:r>
              <a:rPr lang="en-US" sz="1100"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24" name="Rectangle 23">
            <a:extLst>
              <a:ext uri="{FF2B5EF4-FFF2-40B4-BE49-F238E27FC236}">
                <a16:creationId xmlns:a16="http://schemas.microsoft.com/office/drawing/2014/main" id="{91786575-AEC1-4C84-8B77-37DC2FA000A6}"/>
              </a:ext>
            </a:extLst>
          </p:cNvPr>
          <p:cNvSpPr/>
          <p:nvPr/>
        </p:nvSpPr>
        <p:spPr>
          <a:xfrm>
            <a:off x="4307224" y="2676422"/>
            <a:ext cx="4581157" cy="854080"/>
          </a:xfrm>
          <a:prstGeom prst="rect">
            <a:avLst/>
          </a:prstGeom>
        </p:spPr>
        <p:txBody>
          <a:bodyPr wrap="square">
            <a:spAutoFit/>
          </a:bodyPr>
          <a:lstStyle/>
          <a:p>
            <a:pPr>
              <a:lnSpc>
                <a:spcPct val="150000"/>
              </a:lnSpc>
            </a:pPr>
            <a:r>
              <a:rPr lang="en-US" sz="1100" b="1" dirty="0">
                <a:solidFill>
                  <a:schemeClr val="bg1"/>
                </a:solidFill>
                <a:latin typeface="Nirmala UI" panose="020B0502040204020203" pitchFamily="34" charset="0"/>
              </a:rPr>
              <a:t>Lorem Ipsum</a:t>
            </a:r>
            <a:r>
              <a:rPr lang="en-US" sz="1100" b="1" dirty="0">
                <a:solidFill>
                  <a:schemeClr val="accent4"/>
                </a:solidFill>
                <a:latin typeface="Nirmala UI" panose="020B0502040204020203" pitchFamily="34" charset="0"/>
              </a:rPr>
              <a:t> </a:t>
            </a:r>
            <a:r>
              <a:rPr lang="en-US" sz="1100"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7" name="TextBox 6">
            <a:extLst>
              <a:ext uri="{FF2B5EF4-FFF2-40B4-BE49-F238E27FC236}">
                <a16:creationId xmlns:a16="http://schemas.microsoft.com/office/drawing/2014/main" id="{42D006BB-0125-4AE2-BF88-D714F5FFBC66}"/>
              </a:ext>
            </a:extLst>
          </p:cNvPr>
          <p:cNvSpPr txBox="1"/>
          <p:nvPr/>
        </p:nvSpPr>
        <p:spPr>
          <a:xfrm>
            <a:off x="0" y="412628"/>
            <a:ext cx="6699089"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9FB9B5B9-9CB6-473C-B9C0-5C6424A44F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934" r="36934"/>
          <a:stretch>
            <a:fillRect/>
          </a:stretch>
        </p:blipFill>
        <p:spPr/>
      </p:pic>
    </p:spTree>
    <p:extLst>
      <p:ext uri="{BB962C8B-B14F-4D97-AF65-F5344CB8AC3E}">
        <p14:creationId xmlns:p14="http://schemas.microsoft.com/office/powerpoint/2010/main" val="21855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Effect transition="in" filter="wipe(up)">
                                      <p:cBhvr>
                                        <p:cTn id="1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Shape&#10;&#10;Description automatically generated">
            <a:extLst>
              <a:ext uri="{FF2B5EF4-FFF2-40B4-BE49-F238E27FC236}">
                <a16:creationId xmlns:a16="http://schemas.microsoft.com/office/drawing/2014/main" id="{D92040D0-F71D-489F-AF35-5F372B38A73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4" name="Rectangle 13"/>
          <p:cNvSpPr/>
          <p:nvPr/>
        </p:nvSpPr>
        <p:spPr>
          <a:xfrm>
            <a:off x="-13419" y="8518"/>
            <a:ext cx="12216330" cy="6858001"/>
          </a:xfrm>
          <a:prstGeom prst="rect">
            <a:avLst/>
          </a:prstGeom>
          <a:gradFill flip="none" rotWithShape="1">
            <a:gsLst>
              <a:gs pos="23000">
                <a:schemeClr val="bg1">
                  <a:lumMod val="95000"/>
                </a:schemeClr>
              </a:gs>
              <a:gs pos="94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8" name="Rectangle 7"/>
          <p:cNvSpPr/>
          <p:nvPr/>
        </p:nvSpPr>
        <p:spPr>
          <a:xfrm>
            <a:off x="5534026" y="3429001"/>
            <a:ext cx="6668885" cy="2218767"/>
          </a:xfrm>
          <a:custGeom>
            <a:avLst/>
            <a:gdLst>
              <a:gd name="connsiteX0" fmla="*/ 0 w 6668885"/>
              <a:gd name="connsiteY0" fmla="*/ 0 h 2218766"/>
              <a:gd name="connsiteX1" fmla="*/ 6668885 w 6668885"/>
              <a:gd name="connsiteY1" fmla="*/ 0 h 2218766"/>
              <a:gd name="connsiteX2" fmla="*/ 6668885 w 6668885"/>
              <a:gd name="connsiteY2" fmla="*/ 2218766 h 2218766"/>
              <a:gd name="connsiteX3" fmla="*/ 0 w 6668885"/>
              <a:gd name="connsiteY3" fmla="*/ 2218766 h 2218766"/>
              <a:gd name="connsiteX4" fmla="*/ 0 w 6668885"/>
              <a:gd name="connsiteY4" fmla="*/ 0 h 2218766"/>
              <a:gd name="connsiteX0" fmla="*/ 581891 w 6668885"/>
              <a:gd name="connsiteY0" fmla="*/ 13855 h 2218766"/>
              <a:gd name="connsiteX1" fmla="*/ 6668885 w 6668885"/>
              <a:gd name="connsiteY1" fmla="*/ 0 h 2218766"/>
              <a:gd name="connsiteX2" fmla="*/ 6668885 w 6668885"/>
              <a:gd name="connsiteY2" fmla="*/ 2218766 h 2218766"/>
              <a:gd name="connsiteX3" fmla="*/ 0 w 6668885"/>
              <a:gd name="connsiteY3" fmla="*/ 2218766 h 2218766"/>
              <a:gd name="connsiteX4" fmla="*/ 581891 w 6668885"/>
              <a:gd name="connsiteY4" fmla="*/ 13855 h 22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8885" h="2218766">
                <a:moveTo>
                  <a:pt x="581891" y="13855"/>
                </a:moveTo>
                <a:lnTo>
                  <a:pt x="6668885" y="0"/>
                </a:lnTo>
                <a:lnTo>
                  <a:pt x="6668885" y="2218766"/>
                </a:lnTo>
                <a:lnTo>
                  <a:pt x="0" y="2218766"/>
                </a:lnTo>
                <a:lnTo>
                  <a:pt x="581891" y="13855"/>
                </a:lnTo>
                <a:close/>
              </a:path>
            </a:pathLst>
          </a:cu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13" name="Rectangle 12">
            <a:extLst>
              <a:ext uri="{FF2B5EF4-FFF2-40B4-BE49-F238E27FC236}">
                <a16:creationId xmlns:a16="http://schemas.microsoft.com/office/drawing/2014/main" id="{DECB1A80-71F5-4FF2-A33E-5D89CD8D6C10}"/>
              </a:ext>
            </a:extLst>
          </p:cNvPr>
          <p:cNvSpPr/>
          <p:nvPr/>
        </p:nvSpPr>
        <p:spPr>
          <a:xfrm>
            <a:off x="930193" y="4322330"/>
            <a:ext cx="3604905" cy="1361911"/>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of the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a:t>
            </a:r>
            <a:endParaRPr lang="en-US" sz="1100" dirty="0">
              <a:solidFill>
                <a:schemeClr val="bg1">
                  <a:lumMod val="50000"/>
                </a:schemeClr>
              </a:solidFill>
              <a:latin typeface="DauphinPlain"/>
            </a:endParaRPr>
          </a:p>
        </p:txBody>
      </p:sp>
      <p:sp>
        <p:nvSpPr>
          <p:cNvPr id="35" name="TextBox 34">
            <a:extLst>
              <a:ext uri="{FF2B5EF4-FFF2-40B4-BE49-F238E27FC236}">
                <a16:creationId xmlns:a16="http://schemas.microsoft.com/office/drawing/2014/main" id="{29676581-6252-4839-A43A-9407838F754D}"/>
              </a:ext>
            </a:extLst>
          </p:cNvPr>
          <p:cNvSpPr txBox="1"/>
          <p:nvPr/>
        </p:nvSpPr>
        <p:spPr>
          <a:xfrm>
            <a:off x="970015" y="1582179"/>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6" name="TextBox 35">
            <a:extLst>
              <a:ext uri="{FF2B5EF4-FFF2-40B4-BE49-F238E27FC236}">
                <a16:creationId xmlns:a16="http://schemas.microsoft.com/office/drawing/2014/main" id="{3C56C191-074C-49AC-A5A9-4643AB448C7C}"/>
              </a:ext>
            </a:extLst>
          </p:cNvPr>
          <p:cNvSpPr txBox="1"/>
          <p:nvPr/>
        </p:nvSpPr>
        <p:spPr>
          <a:xfrm>
            <a:off x="873032" y="1859177"/>
            <a:ext cx="4652261" cy="1077218"/>
          </a:xfrm>
          <a:prstGeom prst="rect">
            <a:avLst/>
          </a:prstGeom>
          <a:noFill/>
        </p:spPr>
        <p:txBody>
          <a:bodyPr wrap="square" rtlCol="0">
            <a:spAutoFit/>
          </a:bodyPr>
          <a:lstStyle/>
          <a:p>
            <a:r>
              <a:rPr lang="en-US" sz="32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Client In</a:t>
            </a:r>
          </a:p>
          <a:p>
            <a:r>
              <a:rPr lang="en-US" sz="32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Testimonial</a:t>
            </a:r>
          </a:p>
        </p:txBody>
      </p:sp>
      <p:sp>
        <p:nvSpPr>
          <p:cNvPr id="37" name="TextBox 36">
            <a:extLst>
              <a:ext uri="{FF2B5EF4-FFF2-40B4-BE49-F238E27FC236}">
                <a16:creationId xmlns:a16="http://schemas.microsoft.com/office/drawing/2014/main" id="{DA20DD9E-B97A-40F5-B201-88AEBEC7AFD5}"/>
              </a:ext>
            </a:extLst>
          </p:cNvPr>
          <p:cNvSpPr txBox="1"/>
          <p:nvPr/>
        </p:nvSpPr>
        <p:spPr>
          <a:xfrm>
            <a:off x="941100" y="3625449"/>
            <a:ext cx="1828483" cy="523220"/>
          </a:xfrm>
          <a:prstGeom prst="rect">
            <a:avLst/>
          </a:prstGeom>
          <a:noFill/>
        </p:spPr>
        <p:txBody>
          <a:bodyPr wrap="square" rtlCol="0">
            <a:spAutoFit/>
          </a:bodyPr>
          <a:lstStyle/>
          <a:p>
            <a:r>
              <a:rPr lang="en-GB" sz="2800" b="1" dirty="0">
                <a:solidFill>
                  <a:schemeClr val="accent4"/>
                </a:solidFill>
                <a:latin typeface="Open Sans Semibold" panose="020B0706030804020204"/>
                <a:ea typeface="Noto Serif" panose="02020600060500020200" pitchFamily="18" charset="0"/>
                <a:cs typeface="Noto Serif" panose="02020600060500020200" pitchFamily="18" charset="0"/>
              </a:rPr>
              <a:t>10%</a:t>
            </a:r>
            <a:endParaRPr lang="id-ID" sz="1400" dirty="0">
              <a:solidFill>
                <a:schemeClr val="accent4"/>
              </a:solidFill>
              <a:latin typeface="Open Sans Semibold" panose="020B0706030804020204"/>
              <a:ea typeface="Noto Serif" panose="02020600060500020200" pitchFamily="18" charset="0"/>
              <a:cs typeface="Noto Serif" panose="02020600060500020200" pitchFamily="18" charset="0"/>
            </a:endParaRPr>
          </a:p>
        </p:txBody>
      </p:sp>
      <p:sp>
        <p:nvSpPr>
          <p:cNvPr id="39" name="TextBox 38">
            <a:extLst>
              <a:ext uri="{FF2B5EF4-FFF2-40B4-BE49-F238E27FC236}">
                <a16:creationId xmlns:a16="http://schemas.microsoft.com/office/drawing/2014/main" id="{873AFCBD-C7EA-4AEF-9A28-41A6FD7D93D7}"/>
              </a:ext>
            </a:extLst>
          </p:cNvPr>
          <p:cNvSpPr txBox="1"/>
          <p:nvPr/>
        </p:nvSpPr>
        <p:spPr>
          <a:xfrm>
            <a:off x="8272060" y="4408773"/>
            <a:ext cx="1255971" cy="584775"/>
          </a:xfrm>
          <a:prstGeom prst="rect">
            <a:avLst/>
          </a:prstGeom>
          <a:noFill/>
        </p:spPr>
        <p:txBody>
          <a:bodyPr wrap="square" rtlCol="0">
            <a:spAutoFit/>
          </a:bodyPr>
          <a:lstStyle/>
          <a:p>
            <a:pPr algn="ctr"/>
            <a:r>
              <a:rPr lang="en-GB" sz="3200" b="1" dirty="0">
                <a:solidFill>
                  <a:schemeClr val="bg1"/>
                </a:solidFill>
                <a:latin typeface="Open Sans Semibold" panose="020B0706030804020204"/>
                <a:ea typeface="Noto Serif" panose="02020600060500020200" pitchFamily="18" charset="0"/>
                <a:cs typeface="Noto Serif" panose="02020600060500020200" pitchFamily="18" charset="0"/>
              </a:rPr>
              <a:t>80%</a:t>
            </a:r>
            <a:endParaRPr lang="id-ID" sz="1600" dirty="0">
              <a:solidFill>
                <a:schemeClr val="bg1"/>
              </a:solidFill>
              <a:latin typeface="Open Sans Semibold" panose="020B0706030804020204"/>
              <a:ea typeface="Noto Serif" panose="02020600060500020200" pitchFamily="18" charset="0"/>
              <a:cs typeface="Noto Serif" panose="02020600060500020200" pitchFamily="18" charset="0"/>
            </a:endParaRPr>
          </a:p>
        </p:txBody>
      </p:sp>
      <p:sp>
        <p:nvSpPr>
          <p:cNvPr id="46" name="TextBox 45">
            <a:extLst>
              <a:ext uri="{FF2B5EF4-FFF2-40B4-BE49-F238E27FC236}">
                <a16:creationId xmlns:a16="http://schemas.microsoft.com/office/drawing/2014/main" id="{B55B626E-595E-40E3-92D0-B39683E98340}"/>
              </a:ext>
            </a:extLst>
          </p:cNvPr>
          <p:cNvSpPr txBox="1"/>
          <p:nvPr/>
        </p:nvSpPr>
        <p:spPr>
          <a:xfrm>
            <a:off x="8354193" y="3890292"/>
            <a:ext cx="2952676" cy="338554"/>
          </a:xfrm>
          <a:prstGeom prst="rect">
            <a:avLst/>
          </a:prstGeom>
          <a:noFill/>
        </p:spPr>
        <p:txBody>
          <a:bodyPr wrap="square" rtlCol="0">
            <a:spAutoFit/>
          </a:bodyPr>
          <a:lstStyle/>
          <a:p>
            <a:r>
              <a:rPr lang="en-US" sz="1600"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Brian </a:t>
            </a:r>
            <a:r>
              <a:rPr lang="en-US" sz="1600" b="1" dirty="0" err="1">
                <a:solidFill>
                  <a:schemeClr val="bg1"/>
                </a:solidFill>
                <a:latin typeface="Nirmala UI" panose="020B0502040204020203" pitchFamily="34" charset="0"/>
                <a:ea typeface="Nirmala UI" panose="020B0502040204020203" pitchFamily="34" charset="0"/>
                <a:cs typeface="Nirmala UI" panose="020B0502040204020203" pitchFamily="34" charset="0"/>
              </a:rPr>
              <a:t>Vandera</a:t>
            </a:r>
            <a:endParaRPr lang="en-US" sz="1600" b="1"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7" name="Rectangle 46">
            <a:extLst>
              <a:ext uri="{FF2B5EF4-FFF2-40B4-BE49-F238E27FC236}">
                <a16:creationId xmlns:a16="http://schemas.microsoft.com/office/drawing/2014/main" id="{EF8152DB-8979-452F-8E22-0592D7873140}"/>
              </a:ext>
            </a:extLst>
          </p:cNvPr>
          <p:cNvSpPr/>
          <p:nvPr/>
        </p:nvSpPr>
        <p:spPr>
          <a:xfrm>
            <a:off x="9645717" y="4325769"/>
            <a:ext cx="2346035" cy="827662"/>
          </a:xfrm>
          <a:prstGeom prst="rect">
            <a:avLst/>
          </a:prstGeom>
        </p:spPr>
        <p:txBody>
          <a:bodyPr wrap="square">
            <a:spAutoFit/>
          </a:bodyPr>
          <a:lstStyle/>
          <a:p>
            <a:pPr>
              <a:lnSpc>
                <a:spcPct val="150000"/>
              </a:lnSpc>
            </a:pPr>
            <a:r>
              <a:rPr lang="en-US" sz="1100" dirty="0">
                <a:solidFill>
                  <a:schemeClr val="bg1"/>
                </a:solidFill>
                <a:latin typeface="Nirmala UI" panose="020B0502040204020203" pitchFamily="34" charset="0"/>
              </a:rPr>
              <a:t>Lorem Ipsum is simply dummy text of the printing and typesetting industry. </a:t>
            </a:r>
            <a:endParaRPr lang="en-US" sz="1100" dirty="0">
              <a:solidFill>
                <a:schemeClr val="bg1"/>
              </a:solidFill>
              <a:latin typeface="DauphinPlain"/>
            </a:endParaRPr>
          </a:p>
        </p:txBody>
      </p:sp>
      <p:pic>
        <p:nvPicPr>
          <p:cNvPr id="12" name="Picture Placeholder 11" descr="Shape&#10;&#10;Description automatically generated">
            <a:extLst>
              <a:ext uri="{FF2B5EF4-FFF2-40B4-BE49-F238E27FC236}">
                <a16:creationId xmlns:a16="http://schemas.microsoft.com/office/drawing/2014/main" id="{6A1245F4-4C5B-4B74-828D-19ED2BDBDA1E}"/>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7065" r="17065"/>
          <a:stretch>
            <a:fillRect/>
          </a:stretch>
        </p:blipFill>
        <p:spPr/>
      </p:pic>
    </p:spTree>
    <p:extLst>
      <p:ext uri="{BB962C8B-B14F-4D97-AF65-F5344CB8AC3E}">
        <p14:creationId xmlns:p14="http://schemas.microsoft.com/office/powerpoint/2010/main" val="240350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7">
                                            <p:txEl>
                                              <p:pRg st="0" end="0"/>
                                            </p:txEl>
                                          </p:spTgt>
                                        </p:tgtEl>
                                        <p:attrNameLst>
                                          <p:attrName>style.visibility</p:attrName>
                                        </p:attrNameLst>
                                      </p:cBhvr>
                                      <p:to>
                                        <p:strVal val="visible"/>
                                      </p:to>
                                    </p:set>
                                    <p:animEffect transition="in" filter="wipe(up)">
                                      <p:cBhvr>
                                        <p:cTn id="31"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BD43B247-8E5E-433C-9594-874D1E25EA5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006" r="28006"/>
          <a:stretch>
            <a:fillRect/>
          </a:stretch>
        </p:blipFill>
        <p:spPr/>
      </p:pic>
      <p:sp>
        <p:nvSpPr>
          <p:cNvPr id="22" name="TextBox 21">
            <a:extLst>
              <a:ext uri="{FF2B5EF4-FFF2-40B4-BE49-F238E27FC236}">
                <a16:creationId xmlns:a16="http://schemas.microsoft.com/office/drawing/2014/main" id="{978036A1-2DC9-42DC-BD0C-70135C41AD6B}"/>
              </a:ext>
            </a:extLst>
          </p:cNvPr>
          <p:cNvSpPr txBox="1"/>
          <p:nvPr/>
        </p:nvSpPr>
        <p:spPr>
          <a:xfrm>
            <a:off x="6326180" y="1803661"/>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3" name="TextBox 22">
            <a:extLst>
              <a:ext uri="{FF2B5EF4-FFF2-40B4-BE49-F238E27FC236}">
                <a16:creationId xmlns:a16="http://schemas.microsoft.com/office/drawing/2014/main" id="{78DD71A3-0316-4BE4-A0EC-74A25CD1C284}"/>
              </a:ext>
            </a:extLst>
          </p:cNvPr>
          <p:cNvSpPr txBox="1"/>
          <p:nvPr/>
        </p:nvSpPr>
        <p:spPr>
          <a:xfrm>
            <a:off x="6326180" y="2080660"/>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Progress Always In</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Controlling</a:t>
            </a:r>
          </a:p>
        </p:txBody>
      </p:sp>
      <p:sp>
        <p:nvSpPr>
          <p:cNvPr id="24" name="Rectangle 23">
            <a:extLst>
              <a:ext uri="{FF2B5EF4-FFF2-40B4-BE49-F238E27FC236}">
                <a16:creationId xmlns:a16="http://schemas.microsoft.com/office/drawing/2014/main" id="{E9939B18-DCEC-4D86-B24C-3126ACB4DB9E}"/>
              </a:ext>
            </a:extLst>
          </p:cNvPr>
          <p:cNvSpPr/>
          <p:nvPr/>
        </p:nvSpPr>
        <p:spPr>
          <a:xfrm>
            <a:off x="6326181" y="4011192"/>
            <a:ext cx="3954473" cy="1361911"/>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dummy text of been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a:t>
            </a:r>
            <a:endParaRPr lang="en-US" sz="1100"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96FA351A-D1BD-4A1C-92F3-1B235D0821CA}"/>
              </a:ext>
            </a:extLst>
          </p:cNvPr>
          <p:cNvSpPr txBox="1"/>
          <p:nvPr/>
        </p:nvSpPr>
        <p:spPr>
          <a:xfrm>
            <a:off x="6326180" y="3555445"/>
            <a:ext cx="3726527" cy="276999"/>
          </a:xfrm>
          <a:prstGeom prst="rect">
            <a:avLst/>
          </a:prstGeom>
          <a:noFill/>
        </p:spPr>
        <p:txBody>
          <a:bodyPr wrap="square" rtlCol="0">
            <a:spAutoFit/>
          </a:bodyPr>
          <a:lstStyle/>
          <a:p>
            <a:r>
              <a:rPr lang="en-US" sz="12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4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Rectangle: Rounded Corners 10">
            <a:extLst>
              <a:ext uri="{FF2B5EF4-FFF2-40B4-BE49-F238E27FC236}">
                <a16:creationId xmlns:a16="http://schemas.microsoft.com/office/drawing/2014/main" id="{CA5472FA-2EEA-44EE-A7D6-D8A37CAF7F2F}"/>
              </a:ext>
            </a:extLst>
          </p:cNvPr>
          <p:cNvSpPr/>
          <p:nvPr/>
        </p:nvSpPr>
        <p:spPr>
          <a:xfrm>
            <a:off x="1465119" y="3804735"/>
            <a:ext cx="3298355" cy="1373983"/>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solidFill>
                <a:schemeClr val="bg1"/>
              </a:solidFill>
              <a:latin typeface="Nirmala UI" panose="020B0502040204020203" pitchFamily="34" charset="0"/>
            </a:endParaRPr>
          </a:p>
        </p:txBody>
      </p:sp>
      <p:sp>
        <p:nvSpPr>
          <p:cNvPr id="27" name="Rectangle 26">
            <a:extLst>
              <a:ext uri="{FF2B5EF4-FFF2-40B4-BE49-F238E27FC236}">
                <a16:creationId xmlns:a16="http://schemas.microsoft.com/office/drawing/2014/main" id="{DE324079-A3FB-49D4-9D2B-F1636DA7797C}"/>
              </a:ext>
            </a:extLst>
          </p:cNvPr>
          <p:cNvSpPr/>
          <p:nvPr/>
        </p:nvSpPr>
        <p:spPr>
          <a:xfrm>
            <a:off x="1877871" y="4366312"/>
            <a:ext cx="2378524" cy="573747"/>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a:t>
            </a:r>
            <a:endParaRPr lang="en-US" sz="1100"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FE2C1331-D800-403B-8ACE-4AAFE43C8613}"/>
              </a:ext>
            </a:extLst>
          </p:cNvPr>
          <p:cNvSpPr txBox="1"/>
          <p:nvPr/>
        </p:nvSpPr>
        <p:spPr>
          <a:xfrm>
            <a:off x="1630621" y="4011192"/>
            <a:ext cx="2873024" cy="307777"/>
          </a:xfrm>
          <a:prstGeom prst="rect">
            <a:avLst/>
          </a:prstGeom>
          <a:noFill/>
        </p:spPr>
        <p:txBody>
          <a:bodyPr wrap="square" rtlCol="0">
            <a:spAutoFit/>
          </a:bodyPr>
          <a:lstStyle/>
          <a:p>
            <a:pPr algn="ctr"/>
            <a:r>
              <a:rPr lang="en-GB" sz="1400" b="1" dirty="0">
                <a:solidFill>
                  <a:schemeClr val="tx1">
                    <a:lumMod val="95000"/>
                    <a:lumOff val="5000"/>
                  </a:schemeClr>
                </a:solidFill>
                <a:latin typeface="Playfair Display" pitchFamily="2" charset="0"/>
                <a:ea typeface="Nirmala UI" panose="020B0502040204020203" pitchFamily="34" charset="0"/>
                <a:cs typeface="Courier New" panose="02070309020205020404" pitchFamily="49" charset="0"/>
              </a:rPr>
              <a:t>Motorcycle Custom</a:t>
            </a:r>
            <a:endParaRPr lang="id-ID" sz="1400" b="1" dirty="0">
              <a:solidFill>
                <a:schemeClr val="tx1">
                  <a:lumMod val="95000"/>
                  <a:lumOff val="5000"/>
                </a:schemeClr>
              </a:solidFill>
              <a:latin typeface="Playfair Display" pitchFamily="2" charset="0"/>
              <a:ea typeface="Nirmala UI" panose="020B0502040204020203" pitchFamily="34" charset="0"/>
              <a:cs typeface="Courier New" panose="02070309020205020404" pitchFamily="49" charset="0"/>
            </a:endParaRPr>
          </a:p>
        </p:txBody>
      </p:sp>
      <p:sp>
        <p:nvSpPr>
          <p:cNvPr id="16" name="TextBox 15">
            <a:extLst>
              <a:ext uri="{FF2B5EF4-FFF2-40B4-BE49-F238E27FC236}">
                <a16:creationId xmlns:a16="http://schemas.microsoft.com/office/drawing/2014/main" id="{42D006BB-0125-4AE2-BF88-D714F5FFBC66}"/>
              </a:ext>
            </a:extLst>
          </p:cNvPr>
          <p:cNvSpPr txBox="1"/>
          <p:nvPr/>
        </p:nvSpPr>
        <p:spPr>
          <a:xfrm rot="16870942">
            <a:off x="-2407478" y="3015705"/>
            <a:ext cx="6651124"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155799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animEffect transition="in" filter="wipe(up)">
                                      <p:cBhvr>
                                        <p:cTn id="23" dur="500"/>
                                        <p:tgtEl>
                                          <p:spTgt spid="2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Placeholder 15" descr="Shape&#10;&#10;Description automatically generated">
            <a:extLst>
              <a:ext uri="{FF2B5EF4-FFF2-40B4-BE49-F238E27FC236}">
                <a16:creationId xmlns:a16="http://schemas.microsoft.com/office/drawing/2014/main" id="{9944C8C5-388C-442F-B9BB-DFE0118F495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9227" r="29227"/>
          <a:stretch>
            <a:fillRect/>
          </a:stretch>
        </p:blipFill>
        <p:spPr/>
      </p:pic>
      <p:pic>
        <p:nvPicPr>
          <p:cNvPr id="14" name="Picture Placeholder 13" descr="Shape&#10;&#10;Description automatically generated">
            <a:extLst>
              <a:ext uri="{FF2B5EF4-FFF2-40B4-BE49-F238E27FC236}">
                <a16:creationId xmlns:a16="http://schemas.microsoft.com/office/drawing/2014/main" id="{AFBF7F81-C144-4B39-AA4A-C4694FAE5C6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9215" r="29215"/>
          <a:stretch>
            <a:fillRect/>
          </a:stretch>
        </p:blipFill>
        <p:spPr/>
      </p:pic>
      <p:pic>
        <p:nvPicPr>
          <p:cNvPr id="12" name="Picture Placeholder 11" descr="Shape&#10;&#10;Description automatically generated">
            <a:extLst>
              <a:ext uri="{FF2B5EF4-FFF2-40B4-BE49-F238E27FC236}">
                <a16:creationId xmlns:a16="http://schemas.microsoft.com/office/drawing/2014/main" id="{25E60777-8BD1-411B-B7E3-716C30E7DC7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9215" r="29215"/>
          <a:stretch>
            <a:fillRect/>
          </a:stretch>
        </p:blipFill>
        <p:spPr/>
      </p:pic>
      <p:sp>
        <p:nvSpPr>
          <p:cNvPr id="31" name="Rectangle 30">
            <a:extLst>
              <a:ext uri="{FF2B5EF4-FFF2-40B4-BE49-F238E27FC236}">
                <a16:creationId xmlns:a16="http://schemas.microsoft.com/office/drawing/2014/main" id="{0BBD0A38-B8F5-4399-AB2D-851A18B57B29}"/>
              </a:ext>
            </a:extLst>
          </p:cNvPr>
          <p:cNvSpPr/>
          <p:nvPr/>
        </p:nvSpPr>
        <p:spPr>
          <a:xfrm>
            <a:off x="7533981" y="2423884"/>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30" name="Rectangle 29">
            <a:extLst>
              <a:ext uri="{FF2B5EF4-FFF2-40B4-BE49-F238E27FC236}">
                <a16:creationId xmlns:a16="http://schemas.microsoft.com/office/drawing/2014/main" id="{B0776185-7FA9-4CE6-9658-445375BD58F5}"/>
              </a:ext>
            </a:extLst>
          </p:cNvPr>
          <p:cNvSpPr/>
          <p:nvPr/>
        </p:nvSpPr>
        <p:spPr>
          <a:xfrm>
            <a:off x="4688648" y="2423885"/>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29" name="Rectangle 28">
            <a:extLst>
              <a:ext uri="{FF2B5EF4-FFF2-40B4-BE49-F238E27FC236}">
                <a16:creationId xmlns:a16="http://schemas.microsoft.com/office/drawing/2014/main" id="{586844C7-5628-4729-91A5-0A29D5DBA08D}"/>
              </a:ext>
            </a:extLst>
          </p:cNvPr>
          <p:cNvSpPr/>
          <p:nvPr/>
        </p:nvSpPr>
        <p:spPr>
          <a:xfrm>
            <a:off x="1872344" y="2423885"/>
            <a:ext cx="2830820" cy="3831771"/>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35" name="TextBox 34">
            <a:extLst>
              <a:ext uri="{FF2B5EF4-FFF2-40B4-BE49-F238E27FC236}">
                <a16:creationId xmlns:a16="http://schemas.microsoft.com/office/drawing/2014/main" id="{834FC6A7-4AB0-4005-9CA8-4AF5F4B60FA5}"/>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6" name="TextBox 35">
            <a:extLst>
              <a:ext uri="{FF2B5EF4-FFF2-40B4-BE49-F238E27FC236}">
                <a16:creationId xmlns:a16="http://schemas.microsoft.com/office/drawing/2014/main" id="{C0E9D02F-83AB-46EA-9BFF-5AE4F0ACBA6C}"/>
              </a:ext>
            </a:extLst>
          </p:cNvPr>
          <p:cNvSpPr txBox="1"/>
          <p:nvPr/>
        </p:nvSpPr>
        <p:spPr>
          <a:xfrm>
            <a:off x="1818116" y="146290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Professional Team</a:t>
            </a:r>
          </a:p>
        </p:txBody>
      </p:sp>
      <p:sp>
        <p:nvSpPr>
          <p:cNvPr id="37" name="TextBox 36">
            <a:extLst>
              <a:ext uri="{FF2B5EF4-FFF2-40B4-BE49-F238E27FC236}">
                <a16:creationId xmlns:a16="http://schemas.microsoft.com/office/drawing/2014/main" id="{0B004A21-B65D-468D-8B77-5439D55628E0}"/>
              </a:ext>
            </a:extLst>
          </p:cNvPr>
          <p:cNvSpPr txBox="1"/>
          <p:nvPr/>
        </p:nvSpPr>
        <p:spPr>
          <a:xfrm>
            <a:off x="4889905" y="5704162"/>
            <a:ext cx="2547851" cy="307777"/>
          </a:xfrm>
          <a:prstGeom prst="rect">
            <a:avLst/>
          </a:prstGeom>
          <a:noFill/>
        </p:spPr>
        <p:txBody>
          <a:bodyPr wrap="square" rtlCol="0">
            <a:spAutoFit/>
          </a:bodyPr>
          <a:lstStyle/>
          <a:p>
            <a:r>
              <a:rPr lang="en-US"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THOMAS H.</a:t>
            </a:r>
            <a:endParaRPr lang="id-ID"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
        <p:nvSpPr>
          <p:cNvPr id="38" name="TextBox 37">
            <a:extLst>
              <a:ext uri="{FF2B5EF4-FFF2-40B4-BE49-F238E27FC236}">
                <a16:creationId xmlns:a16="http://schemas.microsoft.com/office/drawing/2014/main" id="{8C107C49-3775-42EE-9C0D-5CB7BAB2301E}"/>
              </a:ext>
            </a:extLst>
          </p:cNvPr>
          <p:cNvSpPr txBox="1"/>
          <p:nvPr/>
        </p:nvSpPr>
        <p:spPr>
          <a:xfrm>
            <a:off x="2275649" y="5704164"/>
            <a:ext cx="2547851" cy="307777"/>
          </a:xfrm>
          <a:prstGeom prst="rect">
            <a:avLst/>
          </a:prstGeom>
          <a:noFill/>
        </p:spPr>
        <p:txBody>
          <a:bodyPr wrap="square" rtlCol="0">
            <a:spAutoFit/>
          </a:bodyPr>
          <a:lstStyle/>
          <a:p>
            <a:r>
              <a:rPr lang="en-US"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GEORGINO V.</a:t>
            </a:r>
            <a:endParaRPr lang="id-ID"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
        <p:nvSpPr>
          <p:cNvPr id="39" name="TextBox 38">
            <a:extLst>
              <a:ext uri="{FF2B5EF4-FFF2-40B4-BE49-F238E27FC236}">
                <a16:creationId xmlns:a16="http://schemas.microsoft.com/office/drawing/2014/main" id="{A9E0D2D2-F089-47C4-BE14-C33194411C1B}"/>
              </a:ext>
            </a:extLst>
          </p:cNvPr>
          <p:cNvSpPr txBox="1"/>
          <p:nvPr/>
        </p:nvSpPr>
        <p:spPr>
          <a:xfrm>
            <a:off x="7768773" y="5704162"/>
            <a:ext cx="2547851" cy="307777"/>
          </a:xfrm>
          <a:prstGeom prst="rect">
            <a:avLst/>
          </a:prstGeom>
          <a:noFill/>
        </p:spPr>
        <p:txBody>
          <a:bodyPr wrap="square" rtlCol="0">
            <a:spAutoFit/>
          </a:bodyPr>
          <a:lstStyle/>
          <a:p>
            <a:r>
              <a:rPr lang="en-US"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ADERSON T.</a:t>
            </a:r>
            <a:endParaRPr lang="id-ID" sz="140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Tree>
    <p:extLst>
      <p:ext uri="{BB962C8B-B14F-4D97-AF65-F5344CB8AC3E}">
        <p14:creationId xmlns:p14="http://schemas.microsoft.com/office/powerpoint/2010/main" val="398172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773D3519-0724-4B81-A3AA-8BB425618B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352" r="10352"/>
          <a:stretch>
            <a:fillRect/>
          </a:stretch>
        </p:blipFill>
        <p:spPr/>
      </p:pic>
      <p:sp>
        <p:nvSpPr>
          <p:cNvPr id="32" name="TextBox 31">
            <a:extLst>
              <a:ext uri="{FF2B5EF4-FFF2-40B4-BE49-F238E27FC236}">
                <a16:creationId xmlns:a16="http://schemas.microsoft.com/office/drawing/2014/main" id="{54253BE8-FCD5-46D1-8927-C99069E9E8DF}"/>
              </a:ext>
            </a:extLst>
          </p:cNvPr>
          <p:cNvSpPr txBox="1"/>
          <p:nvPr/>
        </p:nvSpPr>
        <p:spPr>
          <a:xfrm>
            <a:off x="1056208" y="3461518"/>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3" name="TextBox 32">
            <a:extLst>
              <a:ext uri="{FF2B5EF4-FFF2-40B4-BE49-F238E27FC236}">
                <a16:creationId xmlns:a16="http://schemas.microsoft.com/office/drawing/2014/main" id="{D5AAB1A3-BCB3-49FC-946F-5EB18F98BDCC}"/>
              </a:ext>
            </a:extLst>
          </p:cNvPr>
          <p:cNvSpPr txBox="1"/>
          <p:nvPr/>
        </p:nvSpPr>
        <p:spPr>
          <a:xfrm>
            <a:off x="1018155" y="3770743"/>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Get Your Special</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Modification</a:t>
            </a:r>
          </a:p>
        </p:txBody>
      </p:sp>
      <p:sp>
        <p:nvSpPr>
          <p:cNvPr id="34" name="Rectangle 33">
            <a:extLst>
              <a:ext uri="{FF2B5EF4-FFF2-40B4-BE49-F238E27FC236}">
                <a16:creationId xmlns:a16="http://schemas.microsoft.com/office/drawing/2014/main" id="{D74C06CC-9BD3-4C12-BD6B-817256506218}"/>
              </a:ext>
            </a:extLst>
          </p:cNvPr>
          <p:cNvSpPr/>
          <p:nvPr/>
        </p:nvSpPr>
        <p:spPr>
          <a:xfrm>
            <a:off x="1004920" y="5201827"/>
            <a:ext cx="4581157" cy="854080"/>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 </a:t>
            </a:r>
            <a:r>
              <a:rPr lang="en-US" sz="1100"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35" name="Rectangle 34">
            <a:extLst>
              <a:ext uri="{FF2B5EF4-FFF2-40B4-BE49-F238E27FC236}">
                <a16:creationId xmlns:a16="http://schemas.microsoft.com/office/drawing/2014/main" id="{06ABF26F-4C70-44F3-97C3-86E94A6BB7CB}"/>
              </a:ext>
            </a:extLst>
          </p:cNvPr>
          <p:cNvSpPr/>
          <p:nvPr/>
        </p:nvSpPr>
        <p:spPr>
          <a:xfrm>
            <a:off x="6605924" y="5201827"/>
            <a:ext cx="4581157" cy="854080"/>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 </a:t>
            </a:r>
            <a:r>
              <a:rPr lang="en-US" sz="1100"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1100" dirty="0">
              <a:solidFill>
                <a:schemeClr val="bg1">
                  <a:lumMod val="50000"/>
                </a:schemeClr>
              </a:solidFill>
              <a:latin typeface="DauphinPlain"/>
            </a:endParaRPr>
          </a:p>
        </p:txBody>
      </p:sp>
      <p:sp>
        <p:nvSpPr>
          <p:cNvPr id="36" name="Round Diagonal Corner Rectangle 18">
            <a:extLst>
              <a:ext uri="{FF2B5EF4-FFF2-40B4-BE49-F238E27FC236}">
                <a16:creationId xmlns:a16="http://schemas.microsoft.com/office/drawing/2014/main" id="{BBC176A6-1E9A-40DC-9EE0-98A2BA01526A}"/>
              </a:ext>
            </a:extLst>
          </p:cNvPr>
          <p:cNvSpPr/>
          <p:nvPr/>
        </p:nvSpPr>
        <p:spPr>
          <a:xfrm>
            <a:off x="5768742" y="3539264"/>
            <a:ext cx="2205319" cy="986179"/>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latin typeface="Nirmala UI" panose="020B0502040204020203" pitchFamily="34" charset="0"/>
            </a:endParaRPr>
          </a:p>
        </p:txBody>
      </p:sp>
      <p:sp>
        <p:nvSpPr>
          <p:cNvPr id="37" name="TextBox 36">
            <a:extLst>
              <a:ext uri="{FF2B5EF4-FFF2-40B4-BE49-F238E27FC236}">
                <a16:creationId xmlns:a16="http://schemas.microsoft.com/office/drawing/2014/main" id="{2EC50900-CD57-4200-8895-BB3D3BAFBA5E}"/>
              </a:ext>
            </a:extLst>
          </p:cNvPr>
          <p:cNvSpPr txBox="1"/>
          <p:nvPr/>
        </p:nvSpPr>
        <p:spPr>
          <a:xfrm>
            <a:off x="5886523" y="3770744"/>
            <a:ext cx="2042568" cy="523220"/>
          </a:xfrm>
          <a:prstGeom prst="rect">
            <a:avLst/>
          </a:prstGeom>
          <a:noFill/>
        </p:spPr>
        <p:txBody>
          <a:bodyPr wrap="square" rtlCol="0">
            <a:spAutoFit/>
          </a:bodyPr>
          <a:lstStyle/>
          <a:p>
            <a:pPr algn="ctr"/>
            <a:r>
              <a:rPr lang="en-US" sz="1400" b="1" dirty="0">
                <a:solidFill>
                  <a:schemeClr val="bg1"/>
                </a:solidFill>
                <a:latin typeface="Open Sans Semibold" panose="020B0706030804020204"/>
                <a:ea typeface="Roboto Slab" pitchFamily="2" charset="0"/>
                <a:cs typeface="Rubik" pitchFamily="2" charset="-79"/>
              </a:rPr>
              <a:t>Motorcycle</a:t>
            </a:r>
          </a:p>
          <a:p>
            <a:pPr algn="ctr"/>
            <a:r>
              <a:rPr lang="en-US" sz="1400" b="1" dirty="0">
                <a:solidFill>
                  <a:schemeClr val="bg1"/>
                </a:solidFill>
                <a:latin typeface="Open Sans Semibold" panose="020B0706030804020204"/>
                <a:ea typeface="Roboto Slab" pitchFamily="2" charset="0"/>
                <a:cs typeface="Rubik" pitchFamily="2" charset="-79"/>
              </a:rPr>
              <a:t>Custom</a:t>
            </a:r>
            <a:endParaRPr lang="id-ID" sz="1400" b="1" dirty="0">
              <a:solidFill>
                <a:schemeClr val="bg1"/>
              </a:solidFill>
              <a:latin typeface="Open Sans Semibold" panose="020B0706030804020204"/>
              <a:ea typeface="Roboto Slab" pitchFamily="2" charset="0"/>
              <a:cs typeface="Rubik" pitchFamily="2" charset="-79"/>
            </a:endParaRPr>
          </a:p>
        </p:txBody>
      </p:sp>
      <p:sp>
        <p:nvSpPr>
          <p:cNvPr id="38" name="Round Diagonal Corner Rectangle 18">
            <a:extLst>
              <a:ext uri="{FF2B5EF4-FFF2-40B4-BE49-F238E27FC236}">
                <a16:creationId xmlns:a16="http://schemas.microsoft.com/office/drawing/2014/main" id="{8C7712AD-D508-423F-81C1-213313D58B3C}"/>
              </a:ext>
            </a:extLst>
          </p:cNvPr>
          <p:cNvSpPr/>
          <p:nvPr/>
        </p:nvSpPr>
        <p:spPr>
          <a:xfrm>
            <a:off x="8200861" y="3539264"/>
            <a:ext cx="2205319" cy="986179"/>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Nirmala UI" panose="020B0502040204020203" pitchFamily="34" charset="0"/>
              </a:rPr>
              <a:t>c</a:t>
            </a:r>
          </a:p>
        </p:txBody>
      </p:sp>
      <p:sp>
        <p:nvSpPr>
          <p:cNvPr id="39" name="TextBox 38">
            <a:extLst>
              <a:ext uri="{FF2B5EF4-FFF2-40B4-BE49-F238E27FC236}">
                <a16:creationId xmlns:a16="http://schemas.microsoft.com/office/drawing/2014/main" id="{768525E6-ADBB-4EE3-B75C-1C7E98716ADA}"/>
              </a:ext>
            </a:extLst>
          </p:cNvPr>
          <p:cNvSpPr txBox="1"/>
          <p:nvPr/>
        </p:nvSpPr>
        <p:spPr>
          <a:xfrm>
            <a:off x="8278965" y="3770743"/>
            <a:ext cx="2042568" cy="523220"/>
          </a:xfrm>
          <a:prstGeom prst="rect">
            <a:avLst/>
          </a:prstGeom>
          <a:noFill/>
        </p:spPr>
        <p:txBody>
          <a:bodyPr wrap="square" rtlCol="0">
            <a:spAutoFit/>
          </a:bodyPr>
          <a:lstStyle/>
          <a:p>
            <a:pPr algn="ctr"/>
            <a:r>
              <a:rPr lang="en-US" sz="1400" b="1" dirty="0">
                <a:solidFill>
                  <a:schemeClr val="tx1">
                    <a:lumMod val="95000"/>
                    <a:lumOff val="5000"/>
                  </a:schemeClr>
                </a:solidFill>
                <a:latin typeface="Open Sans Semibold" panose="020B0706030804020204"/>
                <a:ea typeface="Roboto Slab" pitchFamily="2" charset="0"/>
                <a:cs typeface="Rubik" pitchFamily="2" charset="-79"/>
              </a:rPr>
              <a:t>Our Special</a:t>
            </a:r>
          </a:p>
          <a:p>
            <a:pPr algn="ctr"/>
            <a:r>
              <a:rPr lang="en-US" sz="1400" b="1" dirty="0">
                <a:solidFill>
                  <a:schemeClr val="tx1">
                    <a:lumMod val="95000"/>
                    <a:lumOff val="5000"/>
                  </a:schemeClr>
                </a:solidFill>
                <a:latin typeface="Open Sans Semibold" panose="020B0706030804020204"/>
                <a:ea typeface="Roboto Slab" pitchFamily="2" charset="0"/>
                <a:cs typeface="Rubik" pitchFamily="2" charset="-79"/>
              </a:rPr>
              <a:t>Project</a:t>
            </a:r>
            <a:endParaRPr lang="id-ID" sz="1400" b="1" dirty="0">
              <a:solidFill>
                <a:schemeClr val="tx1">
                  <a:lumMod val="95000"/>
                  <a:lumOff val="5000"/>
                </a:schemeClr>
              </a:solidFill>
              <a:latin typeface="Open Sans Semibold" panose="020B0706030804020204"/>
              <a:ea typeface="Roboto Slab" pitchFamily="2" charset="0"/>
              <a:cs typeface="Rubik" pitchFamily="2" charset="-79"/>
            </a:endParaRPr>
          </a:p>
        </p:txBody>
      </p:sp>
      <p:sp>
        <p:nvSpPr>
          <p:cNvPr id="14" name="TextBox 13">
            <a:extLst>
              <a:ext uri="{FF2B5EF4-FFF2-40B4-BE49-F238E27FC236}">
                <a16:creationId xmlns:a16="http://schemas.microsoft.com/office/drawing/2014/main" id="{42D006BB-0125-4AE2-BF88-D714F5FFBC66}"/>
              </a:ext>
            </a:extLst>
          </p:cNvPr>
          <p:cNvSpPr txBox="1"/>
          <p:nvPr/>
        </p:nvSpPr>
        <p:spPr>
          <a:xfrm>
            <a:off x="-691835" y="1690481"/>
            <a:ext cx="6578358"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24661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0" end="0"/>
                                            </p:txEl>
                                          </p:spTgt>
                                        </p:tgtEl>
                                        <p:attrNameLst>
                                          <p:attrName>style.visibility</p:attrName>
                                        </p:attrNameLst>
                                      </p:cBhvr>
                                      <p:to>
                                        <p:strVal val="visible"/>
                                      </p:to>
                                    </p:set>
                                    <p:animEffect transition="in" filter="wipe(up)">
                                      <p:cBhvr>
                                        <p:cTn id="15" dur="500"/>
                                        <p:tgtEl>
                                          <p:spTgt spid="34">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wipe(up)">
                                      <p:cBhvr>
                                        <p:cTn id="19"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Placeholder 2" descr="Shape&#10;&#10;Description automatically generated">
            <a:extLst>
              <a:ext uri="{FF2B5EF4-FFF2-40B4-BE49-F238E27FC236}">
                <a16:creationId xmlns:a16="http://schemas.microsoft.com/office/drawing/2014/main" id="{7D1550AD-68FB-426C-AA57-894DF82660CC}"/>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a:stretch>
            <a:fillRect/>
          </a:stretch>
        </p:blipFill>
        <p:spPr/>
      </p:pic>
      <p:sp>
        <p:nvSpPr>
          <p:cNvPr id="25" name="Rectangle 24"/>
          <p:cNvSpPr/>
          <p:nvPr/>
        </p:nvSpPr>
        <p:spPr>
          <a:xfrm>
            <a:off x="0" y="3221"/>
            <a:ext cx="12205420" cy="6858001"/>
          </a:xfrm>
          <a:prstGeom prst="rect">
            <a:avLst/>
          </a:prstGeom>
          <a:gradFill flip="none" rotWithShape="1">
            <a:gsLst>
              <a:gs pos="25000">
                <a:schemeClr val="bg1">
                  <a:lumMod val="95000"/>
                </a:schemeClr>
              </a:gs>
              <a:gs pos="100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3" name="Rectangle 12">
            <a:extLst>
              <a:ext uri="{FF2B5EF4-FFF2-40B4-BE49-F238E27FC236}">
                <a16:creationId xmlns:a16="http://schemas.microsoft.com/office/drawing/2014/main" id="{2684B343-12BC-464A-BEFF-4FF984580E0D}"/>
              </a:ext>
            </a:extLst>
          </p:cNvPr>
          <p:cNvSpPr/>
          <p:nvPr/>
        </p:nvSpPr>
        <p:spPr>
          <a:xfrm>
            <a:off x="1044195" y="1674815"/>
            <a:ext cx="2488349" cy="3998717"/>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1" dirty="0">
                <a:latin typeface="Nirmala UI" panose="020B0502040204020203" pitchFamily="34" charset="0"/>
              </a:rPr>
              <a:t>c</a:t>
            </a:r>
          </a:p>
        </p:txBody>
      </p:sp>
      <p:sp>
        <p:nvSpPr>
          <p:cNvPr id="17" name="Rectangle 16">
            <a:extLst>
              <a:ext uri="{FF2B5EF4-FFF2-40B4-BE49-F238E27FC236}">
                <a16:creationId xmlns:a16="http://schemas.microsoft.com/office/drawing/2014/main" id="{2684B343-12BC-464A-BEFF-4FF984580E0D}"/>
              </a:ext>
            </a:extLst>
          </p:cNvPr>
          <p:cNvSpPr/>
          <p:nvPr/>
        </p:nvSpPr>
        <p:spPr>
          <a:xfrm>
            <a:off x="4065870" y="1674815"/>
            <a:ext cx="2488349" cy="3998717"/>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351" dirty="0">
                <a:latin typeface="Nirmala UI" panose="020B0502040204020203" pitchFamily="34" charset="0"/>
              </a:rPr>
              <a:t>c</a:t>
            </a:r>
          </a:p>
        </p:txBody>
      </p:sp>
      <p:sp>
        <p:nvSpPr>
          <p:cNvPr id="10" name="Arc 9"/>
          <p:cNvSpPr/>
          <p:nvPr/>
        </p:nvSpPr>
        <p:spPr>
          <a:xfrm rot="5400000" flipH="1">
            <a:off x="5967860" y="1916118"/>
            <a:ext cx="4408485" cy="4152204"/>
          </a:xfrm>
          <a:prstGeom prst="arc">
            <a:avLst>
              <a:gd name="adj1" fmla="val 17229245"/>
              <a:gd name="adj2" fmla="val 20753251"/>
            </a:avLst>
          </a:prstGeom>
          <a:ln w="381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351" dirty="0">
              <a:latin typeface="Nirmala UI" panose="020B0502040204020203" pitchFamily="34" charset="0"/>
            </a:endParaRPr>
          </a:p>
        </p:txBody>
      </p:sp>
      <p:sp>
        <p:nvSpPr>
          <p:cNvPr id="12" name="TextBox 11">
            <a:extLst>
              <a:ext uri="{FF2B5EF4-FFF2-40B4-BE49-F238E27FC236}">
                <a16:creationId xmlns:a16="http://schemas.microsoft.com/office/drawing/2014/main" id="{BC66A6D4-D7E3-40E1-9A17-471D8A5380BB}"/>
              </a:ext>
            </a:extLst>
          </p:cNvPr>
          <p:cNvSpPr txBox="1"/>
          <p:nvPr/>
        </p:nvSpPr>
        <p:spPr>
          <a:xfrm>
            <a:off x="7423336" y="3824350"/>
            <a:ext cx="4519283" cy="1200329"/>
          </a:xfrm>
          <a:prstGeom prst="rect">
            <a:avLst/>
          </a:prstGeom>
          <a:noFill/>
        </p:spPr>
        <p:txBody>
          <a:bodyPr wrap="square" rtlCol="0">
            <a:spAutoFit/>
          </a:bodyPr>
          <a:lstStyle/>
          <a:p>
            <a:r>
              <a:rPr lang="en-GB" sz="36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rPr>
              <a:t>UPCOMING</a:t>
            </a:r>
          </a:p>
          <a:p>
            <a:r>
              <a:rPr lang="en-GB" sz="36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rPr>
              <a:t>EVENT</a:t>
            </a:r>
            <a:endParaRPr lang="id-ID" sz="36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endParaRPr>
          </a:p>
        </p:txBody>
      </p:sp>
      <p:sp>
        <p:nvSpPr>
          <p:cNvPr id="14" name="TextBox 13">
            <a:extLst>
              <a:ext uri="{FF2B5EF4-FFF2-40B4-BE49-F238E27FC236}">
                <a16:creationId xmlns:a16="http://schemas.microsoft.com/office/drawing/2014/main" id="{BC66A6D4-D7E3-40E1-9A17-471D8A5380BB}"/>
              </a:ext>
            </a:extLst>
          </p:cNvPr>
          <p:cNvSpPr txBox="1"/>
          <p:nvPr/>
        </p:nvSpPr>
        <p:spPr>
          <a:xfrm>
            <a:off x="1239526" y="4089800"/>
            <a:ext cx="2114028" cy="300210"/>
          </a:xfrm>
          <a:prstGeom prst="rect">
            <a:avLst/>
          </a:prstGeom>
          <a:noFill/>
        </p:spPr>
        <p:txBody>
          <a:bodyPr wrap="square" rtlCol="0">
            <a:spAutoFit/>
          </a:bodyPr>
          <a:lstStyle/>
          <a:p>
            <a:pPr algn="ctr"/>
            <a:r>
              <a:rPr lang="en-GB" sz="1351"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rPr>
              <a:t>2022/12/01</a:t>
            </a:r>
            <a:endParaRPr lang="id-ID" sz="1351"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endParaRPr>
          </a:p>
        </p:txBody>
      </p:sp>
      <p:sp>
        <p:nvSpPr>
          <p:cNvPr id="15" name="Rectangle 14">
            <a:extLst>
              <a:ext uri="{FF2B5EF4-FFF2-40B4-BE49-F238E27FC236}">
                <a16:creationId xmlns:a16="http://schemas.microsoft.com/office/drawing/2014/main" id="{E4F78F91-AB94-4D41-968F-90B76D403632}"/>
              </a:ext>
            </a:extLst>
          </p:cNvPr>
          <p:cNvSpPr/>
          <p:nvPr/>
        </p:nvSpPr>
        <p:spPr>
          <a:xfrm>
            <a:off x="1188127" y="4554898"/>
            <a:ext cx="218579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printing and dummy text of the</a:t>
            </a:r>
            <a:endParaRPr lang="en-US" sz="1100"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E4F78F91-AB94-4D41-968F-90B76D403632}"/>
              </a:ext>
            </a:extLst>
          </p:cNvPr>
          <p:cNvSpPr/>
          <p:nvPr/>
        </p:nvSpPr>
        <p:spPr>
          <a:xfrm>
            <a:off x="4209802" y="4554898"/>
            <a:ext cx="2185791" cy="600164"/>
          </a:xfrm>
          <a:prstGeom prst="rect">
            <a:avLst/>
          </a:prstGeom>
        </p:spPr>
        <p:txBody>
          <a:bodyPr wrap="square">
            <a:spAutoFit/>
          </a:bodyPr>
          <a:lstStyle/>
          <a:p>
            <a:pPr algn="ctr"/>
            <a:r>
              <a:rPr lang="en-US" sz="1100" dirty="0">
                <a:solidFill>
                  <a:schemeClr val="bg1">
                    <a:lumMod val="50000"/>
                  </a:schemeClr>
                </a:solidFill>
                <a:latin typeface="Nirmala UI" panose="020B0502040204020203" pitchFamily="34" charset="0"/>
              </a:rPr>
              <a:t>Lorem Ipsum is simply dummy text of the printing and simply dummy text of the</a:t>
            </a:r>
            <a:endParaRPr lang="en-US" sz="1100" dirty="0">
              <a:solidFill>
                <a:schemeClr val="bg1">
                  <a:lumMod val="50000"/>
                </a:schemeClr>
              </a:solidFill>
              <a:latin typeface="DauphinPlain"/>
            </a:endParaRPr>
          </a:p>
        </p:txBody>
      </p:sp>
      <p:sp>
        <p:nvSpPr>
          <p:cNvPr id="22" name="Rectangle 21">
            <a:extLst>
              <a:ext uri="{FF2B5EF4-FFF2-40B4-BE49-F238E27FC236}">
                <a16:creationId xmlns:a16="http://schemas.microsoft.com/office/drawing/2014/main" id="{DECB1A80-71F5-4FF2-A33E-5D89CD8D6C10}"/>
              </a:ext>
            </a:extLst>
          </p:cNvPr>
          <p:cNvSpPr/>
          <p:nvPr/>
        </p:nvSpPr>
        <p:spPr>
          <a:xfrm>
            <a:off x="7451908" y="5073368"/>
            <a:ext cx="3841141" cy="600164"/>
          </a:xfrm>
          <a:prstGeom prst="rect">
            <a:avLst/>
          </a:prstGeom>
        </p:spPr>
        <p:txBody>
          <a:bodyPr wrap="square">
            <a:spAutoFit/>
          </a:bodyPr>
          <a:lstStyle/>
          <a:p>
            <a:pPr>
              <a:lnSpc>
                <a:spcPct val="150000"/>
              </a:lnSpc>
            </a:pPr>
            <a:r>
              <a:rPr lang="en-US" sz="1100" dirty="0">
                <a:solidFill>
                  <a:schemeClr val="tx1">
                    <a:lumMod val="95000"/>
                    <a:lumOff val="5000"/>
                  </a:schemeClr>
                </a:solidFill>
                <a:latin typeface="Nirmala UI" panose="020B0502040204020203" pitchFamily="34" charset="0"/>
              </a:rPr>
              <a:t>Lorem Ipsum is simply dummy text of the printing and typesetting industry. </a:t>
            </a:r>
            <a:r>
              <a:rPr lang="en-US" sz="1100" dirty="0" err="1">
                <a:solidFill>
                  <a:schemeClr val="tx1">
                    <a:lumMod val="95000"/>
                    <a:lumOff val="5000"/>
                  </a:schemeClr>
                </a:solidFill>
                <a:latin typeface="Nirmala UI" panose="020B0502040204020203" pitchFamily="34" charset="0"/>
              </a:rPr>
              <a:t>Lorem</a:t>
            </a:r>
            <a:r>
              <a:rPr lang="en-US" sz="1100" dirty="0">
                <a:solidFill>
                  <a:schemeClr val="tx1">
                    <a:lumMod val="95000"/>
                    <a:lumOff val="5000"/>
                  </a:schemeClr>
                </a:solidFill>
                <a:latin typeface="Nirmala UI" panose="020B0502040204020203" pitchFamily="34" charset="0"/>
              </a:rPr>
              <a:t> </a:t>
            </a:r>
            <a:r>
              <a:rPr lang="en-US" sz="1100" dirty="0" err="1">
                <a:solidFill>
                  <a:schemeClr val="tx1">
                    <a:lumMod val="95000"/>
                    <a:lumOff val="5000"/>
                  </a:schemeClr>
                </a:solidFill>
                <a:latin typeface="Nirmala UI" panose="020B0502040204020203" pitchFamily="34" charset="0"/>
              </a:rPr>
              <a:t>Ipsum</a:t>
            </a:r>
            <a:endParaRPr lang="en-US" sz="1100" dirty="0">
              <a:solidFill>
                <a:schemeClr val="tx1">
                  <a:lumMod val="95000"/>
                  <a:lumOff val="5000"/>
                </a:schemeClr>
              </a:solidFill>
              <a:latin typeface="DauphinPlain"/>
            </a:endParaRPr>
          </a:p>
        </p:txBody>
      </p:sp>
      <p:sp>
        <p:nvSpPr>
          <p:cNvPr id="28" name="TextBox 27">
            <a:extLst>
              <a:ext uri="{FF2B5EF4-FFF2-40B4-BE49-F238E27FC236}">
                <a16:creationId xmlns:a16="http://schemas.microsoft.com/office/drawing/2014/main" id="{6917BAAA-DF33-4237-B5A5-03CFEC304230}"/>
              </a:ext>
            </a:extLst>
          </p:cNvPr>
          <p:cNvSpPr txBox="1"/>
          <p:nvPr/>
        </p:nvSpPr>
        <p:spPr>
          <a:xfrm>
            <a:off x="4244762" y="4089800"/>
            <a:ext cx="2114028" cy="300210"/>
          </a:xfrm>
          <a:prstGeom prst="rect">
            <a:avLst/>
          </a:prstGeom>
          <a:noFill/>
        </p:spPr>
        <p:txBody>
          <a:bodyPr wrap="square" rtlCol="0">
            <a:spAutoFit/>
          </a:bodyPr>
          <a:lstStyle/>
          <a:p>
            <a:pPr algn="ctr"/>
            <a:r>
              <a:rPr lang="en-GB" sz="1351"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rPr>
              <a:t>2022/12/01</a:t>
            </a:r>
            <a:endParaRPr lang="id-ID" sz="1351"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endParaRPr>
          </a:p>
        </p:txBody>
      </p:sp>
      <p:sp>
        <p:nvSpPr>
          <p:cNvPr id="29" name="Round Diagonal Corner Rectangle 18">
            <a:extLst>
              <a:ext uri="{FF2B5EF4-FFF2-40B4-BE49-F238E27FC236}">
                <a16:creationId xmlns:a16="http://schemas.microsoft.com/office/drawing/2014/main" id="{BCF4AAEB-E48C-4410-94E1-5C2D45908050}"/>
              </a:ext>
            </a:extLst>
          </p:cNvPr>
          <p:cNvSpPr/>
          <p:nvPr/>
        </p:nvSpPr>
        <p:spPr>
          <a:xfrm>
            <a:off x="1707722" y="5416823"/>
            <a:ext cx="1177636" cy="26807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Nirmala UI" panose="020B0502040204020203" pitchFamily="34" charset="0"/>
                <a:ea typeface="Nirmala UI" panose="020B0502040204020203" pitchFamily="34" charset="0"/>
                <a:cs typeface="Nirmala UI" panose="020B0502040204020203" pitchFamily="34" charset="0"/>
              </a:rPr>
              <a:t>JOIN NOW</a:t>
            </a:r>
          </a:p>
        </p:txBody>
      </p:sp>
      <p:sp>
        <p:nvSpPr>
          <p:cNvPr id="30" name="Round Diagonal Corner Rectangle 18">
            <a:extLst>
              <a:ext uri="{FF2B5EF4-FFF2-40B4-BE49-F238E27FC236}">
                <a16:creationId xmlns:a16="http://schemas.microsoft.com/office/drawing/2014/main" id="{B6106BF6-9AB4-4CE8-AC9B-AC34FCBACA79}"/>
              </a:ext>
            </a:extLst>
          </p:cNvPr>
          <p:cNvSpPr/>
          <p:nvPr/>
        </p:nvSpPr>
        <p:spPr>
          <a:xfrm>
            <a:off x="4712958" y="5415543"/>
            <a:ext cx="1177636" cy="26807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b="1" dirty="0">
                <a:latin typeface="Nirmala UI" panose="020B0502040204020203" pitchFamily="34" charset="0"/>
                <a:ea typeface="Nirmala UI" panose="020B0502040204020203" pitchFamily="34" charset="0"/>
                <a:cs typeface="Nirmala UI" panose="020B0502040204020203" pitchFamily="34" charset="0"/>
              </a:rPr>
              <a:t>JOIN NOW</a:t>
            </a:r>
          </a:p>
        </p:txBody>
      </p:sp>
      <p:grpSp>
        <p:nvGrpSpPr>
          <p:cNvPr id="43" name="Group 42">
            <a:extLst>
              <a:ext uri="{FF2B5EF4-FFF2-40B4-BE49-F238E27FC236}">
                <a16:creationId xmlns:a16="http://schemas.microsoft.com/office/drawing/2014/main" id="{E3A4237A-C75F-4AFF-96FA-D475C79353EE}"/>
              </a:ext>
            </a:extLst>
          </p:cNvPr>
          <p:cNvGrpSpPr/>
          <p:nvPr/>
        </p:nvGrpSpPr>
        <p:grpSpPr>
          <a:xfrm flipH="1">
            <a:off x="7786883" y="1538150"/>
            <a:ext cx="608268" cy="496479"/>
            <a:chOff x="7940676" y="3654425"/>
            <a:chExt cx="293687" cy="239713"/>
          </a:xfrm>
          <a:solidFill>
            <a:schemeClr val="accent4"/>
          </a:solidFill>
        </p:grpSpPr>
        <p:sp>
          <p:nvSpPr>
            <p:cNvPr id="44" name="Freeform 95">
              <a:extLst>
                <a:ext uri="{FF2B5EF4-FFF2-40B4-BE49-F238E27FC236}">
                  <a16:creationId xmlns:a16="http://schemas.microsoft.com/office/drawing/2014/main" id="{30D58BCE-063D-413E-9DA1-DF14CB86167F}"/>
                </a:ext>
              </a:extLst>
            </p:cNvPr>
            <p:cNvSpPr>
              <a:spLocks/>
            </p:cNvSpPr>
            <p:nvPr/>
          </p:nvSpPr>
          <p:spPr bwMode="auto">
            <a:xfrm>
              <a:off x="8105776" y="3654425"/>
              <a:ext cx="109538" cy="146050"/>
            </a:xfrm>
            <a:custGeom>
              <a:avLst/>
              <a:gdLst/>
              <a:ahLst/>
              <a:cxnLst>
                <a:cxn ang="0">
                  <a:pos x="4" y="8"/>
                </a:cxn>
                <a:cxn ang="0">
                  <a:pos x="11" y="8"/>
                </a:cxn>
                <a:cxn ang="0">
                  <a:pos x="15" y="11"/>
                </a:cxn>
                <a:cxn ang="0">
                  <a:pos x="15" y="29"/>
                </a:cxn>
                <a:cxn ang="0">
                  <a:pos x="15" y="44"/>
                </a:cxn>
                <a:cxn ang="0">
                  <a:pos x="29" y="58"/>
                </a:cxn>
                <a:cxn ang="0">
                  <a:pos x="40" y="58"/>
                </a:cxn>
                <a:cxn ang="0">
                  <a:pos x="43" y="57"/>
                </a:cxn>
                <a:cxn ang="0">
                  <a:pos x="43" y="53"/>
                </a:cxn>
                <a:cxn ang="0">
                  <a:pos x="29" y="29"/>
                </a:cxn>
                <a:cxn ang="0">
                  <a:pos x="29" y="15"/>
                </a:cxn>
                <a:cxn ang="0">
                  <a:pos x="15" y="0"/>
                </a:cxn>
                <a:cxn ang="0">
                  <a:pos x="4" y="0"/>
                </a:cxn>
                <a:cxn ang="0">
                  <a:pos x="0" y="4"/>
                </a:cxn>
                <a:cxn ang="0">
                  <a:pos x="4" y="8"/>
                </a:cxn>
              </a:cxnLst>
              <a:rect l="0" t="0" r="r" b="b"/>
              <a:pathLst>
                <a:path w="44" h="58">
                  <a:moveTo>
                    <a:pt x="4" y="8"/>
                  </a:moveTo>
                  <a:cubicBezTo>
                    <a:pt x="11" y="8"/>
                    <a:pt x="11" y="8"/>
                    <a:pt x="11" y="8"/>
                  </a:cubicBezTo>
                  <a:cubicBezTo>
                    <a:pt x="13" y="8"/>
                    <a:pt x="15" y="9"/>
                    <a:pt x="15" y="11"/>
                  </a:cubicBezTo>
                  <a:cubicBezTo>
                    <a:pt x="15" y="29"/>
                    <a:pt x="15" y="29"/>
                    <a:pt x="15" y="29"/>
                  </a:cubicBezTo>
                  <a:cubicBezTo>
                    <a:pt x="15" y="44"/>
                    <a:pt x="15" y="44"/>
                    <a:pt x="15" y="44"/>
                  </a:cubicBezTo>
                  <a:cubicBezTo>
                    <a:pt x="15" y="52"/>
                    <a:pt x="21" y="58"/>
                    <a:pt x="29" y="58"/>
                  </a:cubicBezTo>
                  <a:cubicBezTo>
                    <a:pt x="40" y="58"/>
                    <a:pt x="40" y="58"/>
                    <a:pt x="40" y="58"/>
                  </a:cubicBezTo>
                  <a:cubicBezTo>
                    <a:pt x="41" y="58"/>
                    <a:pt x="42" y="58"/>
                    <a:pt x="43" y="57"/>
                  </a:cubicBezTo>
                  <a:cubicBezTo>
                    <a:pt x="44" y="56"/>
                    <a:pt x="44" y="54"/>
                    <a:pt x="43" y="53"/>
                  </a:cubicBezTo>
                  <a:cubicBezTo>
                    <a:pt x="29" y="29"/>
                    <a:pt x="29" y="29"/>
                    <a:pt x="29" y="29"/>
                  </a:cubicBezTo>
                  <a:cubicBezTo>
                    <a:pt x="29" y="15"/>
                    <a:pt x="29" y="15"/>
                    <a:pt x="29" y="15"/>
                  </a:cubicBezTo>
                  <a:cubicBezTo>
                    <a:pt x="29" y="7"/>
                    <a:pt x="23" y="0"/>
                    <a:pt x="15" y="0"/>
                  </a:cubicBezTo>
                  <a:cubicBezTo>
                    <a:pt x="4" y="0"/>
                    <a:pt x="4" y="0"/>
                    <a:pt x="4" y="0"/>
                  </a:cubicBezTo>
                  <a:cubicBezTo>
                    <a:pt x="2" y="0"/>
                    <a:pt x="0" y="2"/>
                    <a:pt x="0" y="4"/>
                  </a:cubicBezTo>
                  <a:cubicBezTo>
                    <a:pt x="0" y="6"/>
                    <a:pt x="2" y="8"/>
                    <a:pt x="4" y="8"/>
                  </a:cubicBezTo>
                  <a:close/>
                </a:path>
              </a:pathLst>
            </a:custGeom>
            <a:grpFill/>
            <a:ln w="9525">
              <a:noFill/>
              <a:round/>
              <a:headEnd/>
              <a:tailEnd/>
            </a:ln>
          </p:spPr>
          <p:txBody>
            <a:bodyPr/>
            <a:lstStyle/>
            <a:p>
              <a:pPr>
                <a:defRPr/>
              </a:pPr>
              <a:endParaRPr lang="en-US" sz="1351" dirty="0">
                <a:latin typeface="Nirmala UI" panose="020B0502040204020203" pitchFamily="34" charset="0"/>
              </a:endParaRPr>
            </a:p>
          </p:txBody>
        </p:sp>
        <p:sp>
          <p:nvSpPr>
            <p:cNvPr id="45" name="Freeform 96">
              <a:extLst>
                <a:ext uri="{FF2B5EF4-FFF2-40B4-BE49-F238E27FC236}">
                  <a16:creationId xmlns:a16="http://schemas.microsoft.com/office/drawing/2014/main" id="{75F175CC-CE2B-4EC9-A2AA-7996E7FD5101}"/>
                </a:ext>
              </a:extLst>
            </p:cNvPr>
            <p:cNvSpPr>
              <a:spLocks/>
            </p:cNvSpPr>
            <p:nvPr/>
          </p:nvSpPr>
          <p:spPr bwMode="auto">
            <a:xfrm>
              <a:off x="8196263" y="3673475"/>
              <a:ext cx="38100" cy="53975"/>
            </a:xfrm>
            <a:custGeom>
              <a:avLst/>
              <a:gdLst/>
              <a:ahLst/>
              <a:cxnLst>
                <a:cxn ang="0">
                  <a:pos x="11" y="0"/>
                </a:cxn>
                <a:cxn ang="0">
                  <a:pos x="0" y="10"/>
                </a:cxn>
                <a:cxn ang="0">
                  <a:pos x="11" y="21"/>
                </a:cxn>
                <a:cxn ang="0">
                  <a:pos x="15" y="21"/>
                </a:cxn>
                <a:cxn ang="0">
                  <a:pos x="15" y="0"/>
                </a:cxn>
                <a:cxn ang="0">
                  <a:pos x="11" y="0"/>
                </a:cxn>
              </a:cxnLst>
              <a:rect l="0" t="0" r="r" b="b"/>
              <a:pathLst>
                <a:path w="15" h="21">
                  <a:moveTo>
                    <a:pt x="11" y="0"/>
                  </a:moveTo>
                  <a:cubicBezTo>
                    <a:pt x="5" y="0"/>
                    <a:pt x="0" y="4"/>
                    <a:pt x="0" y="10"/>
                  </a:cubicBezTo>
                  <a:cubicBezTo>
                    <a:pt x="0" y="16"/>
                    <a:pt x="5" y="21"/>
                    <a:pt x="11" y="21"/>
                  </a:cubicBezTo>
                  <a:cubicBezTo>
                    <a:pt x="15" y="21"/>
                    <a:pt x="15" y="21"/>
                    <a:pt x="15" y="21"/>
                  </a:cubicBezTo>
                  <a:cubicBezTo>
                    <a:pt x="15" y="0"/>
                    <a:pt x="15" y="0"/>
                    <a:pt x="15" y="0"/>
                  </a:cubicBezTo>
                  <a:lnTo>
                    <a:pt x="11" y="0"/>
                  </a:lnTo>
                  <a:close/>
                </a:path>
              </a:pathLst>
            </a:custGeom>
            <a:grpFill/>
            <a:ln w="9525">
              <a:noFill/>
              <a:round/>
              <a:headEnd/>
              <a:tailEnd/>
            </a:ln>
          </p:spPr>
          <p:txBody>
            <a:bodyPr/>
            <a:lstStyle/>
            <a:p>
              <a:pPr>
                <a:defRPr/>
              </a:pPr>
              <a:endParaRPr lang="en-US" sz="1351" dirty="0">
                <a:latin typeface="Nirmala UI" panose="020B0502040204020203" pitchFamily="34" charset="0"/>
              </a:endParaRPr>
            </a:p>
          </p:txBody>
        </p:sp>
        <p:sp>
          <p:nvSpPr>
            <p:cNvPr id="46" name="Oval 97">
              <a:extLst>
                <a:ext uri="{FF2B5EF4-FFF2-40B4-BE49-F238E27FC236}">
                  <a16:creationId xmlns:a16="http://schemas.microsoft.com/office/drawing/2014/main" id="{81734BCA-F5C9-4EE4-B027-DAB5AA4ADCF8}"/>
                </a:ext>
              </a:extLst>
            </p:cNvPr>
            <p:cNvSpPr>
              <a:spLocks noChangeArrowheads="1"/>
            </p:cNvSpPr>
            <p:nvPr/>
          </p:nvSpPr>
          <p:spPr bwMode="auto">
            <a:xfrm>
              <a:off x="8161338" y="3821113"/>
              <a:ext cx="73025" cy="73025"/>
            </a:xfrm>
            <a:prstGeom prst="ellipse">
              <a:avLst/>
            </a:prstGeom>
            <a:grpFill/>
            <a:ln w="9525">
              <a:noFill/>
              <a:round/>
              <a:headEnd/>
              <a:tailEnd/>
            </a:ln>
          </p:spPr>
          <p:txBody>
            <a:bodyPr/>
            <a:lstStyle/>
            <a:p>
              <a:pPr>
                <a:defRPr/>
              </a:pPr>
              <a:endParaRPr lang="en-US" sz="1351" dirty="0">
                <a:latin typeface="Nirmala UI" panose="020B0502040204020203" pitchFamily="34" charset="0"/>
              </a:endParaRPr>
            </a:p>
          </p:txBody>
        </p:sp>
        <p:sp>
          <p:nvSpPr>
            <p:cNvPr id="47" name="Freeform 98">
              <a:extLst>
                <a:ext uri="{FF2B5EF4-FFF2-40B4-BE49-F238E27FC236}">
                  <a16:creationId xmlns:a16="http://schemas.microsoft.com/office/drawing/2014/main" id="{53A0645B-41D3-4EE3-9BDF-461C921ED442}"/>
                </a:ext>
              </a:extLst>
            </p:cNvPr>
            <p:cNvSpPr>
              <a:spLocks/>
            </p:cNvSpPr>
            <p:nvPr/>
          </p:nvSpPr>
          <p:spPr bwMode="auto">
            <a:xfrm>
              <a:off x="7953376" y="3856038"/>
              <a:ext cx="73025" cy="38100"/>
            </a:xfrm>
            <a:custGeom>
              <a:avLst/>
              <a:gdLst/>
              <a:ahLst/>
              <a:cxnLst>
                <a:cxn ang="0">
                  <a:pos x="15" y="15"/>
                </a:cxn>
                <a:cxn ang="0">
                  <a:pos x="29" y="0"/>
                </a:cxn>
                <a:cxn ang="0">
                  <a:pos x="0" y="0"/>
                </a:cxn>
                <a:cxn ang="0">
                  <a:pos x="15" y="15"/>
                </a:cxn>
              </a:cxnLst>
              <a:rect l="0" t="0" r="r" b="b"/>
              <a:pathLst>
                <a:path w="29" h="15">
                  <a:moveTo>
                    <a:pt x="15" y="15"/>
                  </a:moveTo>
                  <a:cubicBezTo>
                    <a:pt x="23" y="15"/>
                    <a:pt x="29" y="8"/>
                    <a:pt x="29" y="0"/>
                  </a:cubicBezTo>
                  <a:cubicBezTo>
                    <a:pt x="0" y="0"/>
                    <a:pt x="0" y="0"/>
                    <a:pt x="0" y="0"/>
                  </a:cubicBezTo>
                  <a:cubicBezTo>
                    <a:pt x="0" y="8"/>
                    <a:pt x="7" y="15"/>
                    <a:pt x="15" y="15"/>
                  </a:cubicBezTo>
                  <a:close/>
                </a:path>
              </a:pathLst>
            </a:custGeom>
            <a:grpFill/>
            <a:ln w="9525">
              <a:noFill/>
              <a:round/>
              <a:headEnd/>
              <a:tailEnd/>
            </a:ln>
          </p:spPr>
          <p:txBody>
            <a:bodyPr/>
            <a:lstStyle/>
            <a:p>
              <a:pPr>
                <a:defRPr/>
              </a:pPr>
              <a:endParaRPr lang="en-US" sz="1351" dirty="0">
                <a:latin typeface="Nirmala UI" panose="020B0502040204020203" pitchFamily="34" charset="0"/>
              </a:endParaRPr>
            </a:p>
          </p:txBody>
        </p:sp>
        <p:sp>
          <p:nvSpPr>
            <p:cNvPr id="48" name="Freeform 99">
              <a:extLst>
                <a:ext uri="{FF2B5EF4-FFF2-40B4-BE49-F238E27FC236}">
                  <a16:creationId xmlns:a16="http://schemas.microsoft.com/office/drawing/2014/main" id="{92B89EBD-336B-4775-B4CE-85AE93B632B3}"/>
                </a:ext>
              </a:extLst>
            </p:cNvPr>
            <p:cNvSpPr>
              <a:spLocks/>
            </p:cNvSpPr>
            <p:nvPr/>
          </p:nvSpPr>
          <p:spPr bwMode="auto">
            <a:xfrm>
              <a:off x="7940676" y="3727450"/>
              <a:ext cx="212725" cy="111125"/>
            </a:xfrm>
            <a:custGeom>
              <a:avLst/>
              <a:gdLst/>
              <a:ahLst/>
              <a:cxnLst>
                <a:cxn ang="0">
                  <a:pos x="52" y="37"/>
                </a:cxn>
                <a:cxn ang="0">
                  <a:pos x="51" y="34"/>
                </a:cxn>
                <a:cxn ang="0">
                  <a:pos x="65" y="15"/>
                </a:cxn>
                <a:cxn ang="0">
                  <a:pos x="51" y="0"/>
                </a:cxn>
                <a:cxn ang="0">
                  <a:pos x="14" y="0"/>
                </a:cxn>
                <a:cxn ang="0">
                  <a:pos x="7" y="8"/>
                </a:cxn>
                <a:cxn ang="0">
                  <a:pos x="14" y="15"/>
                </a:cxn>
                <a:cxn ang="0">
                  <a:pos x="27" y="15"/>
                </a:cxn>
                <a:cxn ang="0">
                  <a:pos x="0" y="39"/>
                </a:cxn>
                <a:cxn ang="0">
                  <a:pos x="0" y="42"/>
                </a:cxn>
                <a:cxn ang="0">
                  <a:pos x="3" y="44"/>
                </a:cxn>
                <a:cxn ang="0">
                  <a:pos x="7" y="44"/>
                </a:cxn>
                <a:cxn ang="0">
                  <a:pos x="32" y="44"/>
                </a:cxn>
                <a:cxn ang="0">
                  <a:pos x="74" y="44"/>
                </a:cxn>
                <a:cxn ang="0">
                  <a:pos x="80" y="41"/>
                </a:cxn>
                <a:cxn ang="0">
                  <a:pos x="82" y="39"/>
                </a:cxn>
                <a:cxn ang="0">
                  <a:pos x="81" y="37"/>
                </a:cxn>
                <a:cxn ang="0">
                  <a:pos x="52" y="37"/>
                </a:cxn>
              </a:cxnLst>
              <a:rect l="0" t="0" r="r" b="b"/>
              <a:pathLst>
                <a:path w="84" h="44">
                  <a:moveTo>
                    <a:pt x="52" y="37"/>
                  </a:moveTo>
                  <a:cubicBezTo>
                    <a:pt x="50" y="37"/>
                    <a:pt x="50" y="35"/>
                    <a:pt x="51" y="34"/>
                  </a:cubicBezTo>
                  <a:cubicBezTo>
                    <a:pt x="65" y="15"/>
                    <a:pt x="65" y="15"/>
                    <a:pt x="65" y="15"/>
                  </a:cubicBezTo>
                  <a:cubicBezTo>
                    <a:pt x="65" y="7"/>
                    <a:pt x="59" y="0"/>
                    <a:pt x="51" y="0"/>
                  </a:cubicBezTo>
                  <a:cubicBezTo>
                    <a:pt x="14" y="0"/>
                    <a:pt x="14" y="0"/>
                    <a:pt x="14" y="0"/>
                  </a:cubicBezTo>
                  <a:cubicBezTo>
                    <a:pt x="10" y="0"/>
                    <a:pt x="7" y="4"/>
                    <a:pt x="7" y="8"/>
                  </a:cubicBezTo>
                  <a:cubicBezTo>
                    <a:pt x="7" y="12"/>
                    <a:pt x="10" y="15"/>
                    <a:pt x="14" y="15"/>
                  </a:cubicBezTo>
                  <a:cubicBezTo>
                    <a:pt x="19" y="15"/>
                    <a:pt x="23" y="15"/>
                    <a:pt x="27" y="15"/>
                  </a:cubicBezTo>
                  <a:cubicBezTo>
                    <a:pt x="12" y="20"/>
                    <a:pt x="4" y="32"/>
                    <a:pt x="0" y="39"/>
                  </a:cubicBezTo>
                  <a:cubicBezTo>
                    <a:pt x="0" y="40"/>
                    <a:pt x="0" y="41"/>
                    <a:pt x="0" y="42"/>
                  </a:cubicBezTo>
                  <a:cubicBezTo>
                    <a:pt x="1" y="43"/>
                    <a:pt x="2" y="44"/>
                    <a:pt x="3" y="44"/>
                  </a:cubicBezTo>
                  <a:cubicBezTo>
                    <a:pt x="7" y="44"/>
                    <a:pt x="7" y="44"/>
                    <a:pt x="7" y="44"/>
                  </a:cubicBezTo>
                  <a:cubicBezTo>
                    <a:pt x="32" y="44"/>
                    <a:pt x="32" y="44"/>
                    <a:pt x="32" y="44"/>
                  </a:cubicBezTo>
                  <a:cubicBezTo>
                    <a:pt x="74" y="44"/>
                    <a:pt x="74" y="44"/>
                    <a:pt x="74" y="44"/>
                  </a:cubicBezTo>
                  <a:cubicBezTo>
                    <a:pt x="76" y="44"/>
                    <a:pt x="79" y="43"/>
                    <a:pt x="80" y="41"/>
                  </a:cubicBezTo>
                  <a:cubicBezTo>
                    <a:pt x="82" y="39"/>
                    <a:pt x="82" y="39"/>
                    <a:pt x="82" y="39"/>
                  </a:cubicBezTo>
                  <a:cubicBezTo>
                    <a:pt x="84" y="38"/>
                    <a:pt x="83" y="37"/>
                    <a:pt x="81" y="37"/>
                  </a:cubicBezTo>
                  <a:lnTo>
                    <a:pt x="52" y="37"/>
                  </a:lnTo>
                  <a:close/>
                </a:path>
              </a:pathLst>
            </a:custGeom>
            <a:grpFill/>
            <a:ln w="9525">
              <a:noFill/>
              <a:round/>
              <a:headEnd/>
              <a:tailEnd/>
            </a:ln>
          </p:spPr>
          <p:txBody>
            <a:bodyPr/>
            <a:lstStyle/>
            <a:p>
              <a:pPr>
                <a:defRPr/>
              </a:pPr>
              <a:endParaRPr lang="en-US" sz="1351" dirty="0">
                <a:latin typeface="Nirmala UI" panose="020B0502040204020203" pitchFamily="34" charset="0"/>
              </a:endParaRPr>
            </a:p>
          </p:txBody>
        </p:sp>
      </p:grpSp>
      <p:pic>
        <p:nvPicPr>
          <p:cNvPr id="21" name="Picture Placeholder 20" descr="Shape&#10;&#10;Description automatically generated">
            <a:extLst>
              <a:ext uri="{FF2B5EF4-FFF2-40B4-BE49-F238E27FC236}">
                <a16:creationId xmlns:a16="http://schemas.microsoft.com/office/drawing/2014/main" id="{800251DF-17F3-4478-A8DA-2CB902274596}"/>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8041" r="18041"/>
          <a:stretch>
            <a:fillRect/>
          </a:stretch>
        </p:blipFill>
        <p:spPr/>
      </p:pic>
      <p:pic>
        <p:nvPicPr>
          <p:cNvPr id="18" name="Picture Placeholder 17" descr="Shape&#10;&#10;Description automatically generated">
            <a:extLst>
              <a:ext uri="{FF2B5EF4-FFF2-40B4-BE49-F238E27FC236}">
                <a16:creationId xmlns:a16="http://schemas.microsoft.com/office/drawing/2014/main" id="{3538E985-00C9-4A51-95AE-4123CDB7C69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020" r="18020"/>
          <a:stretch>
            <a:fillRect/>
          </a:stretch>
        </p:blipFill>
        <p:spPr/>
      </p:pic>
    </p:spTree>
    <p:extLst>
      <p:ext uri="{BB962C8B-B14F-4D97-AF65-F5344CB8AC3E}">
        <p14:creationId xmlns:p14="http://schemas.microsoft.com/office/powerpoint/2010/main" val="130186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wipe(up)">
                                      <p:cBhvr>
                                        <p:cTn id="1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684B343-12BC-464A-BEFF-4FF984580E0D}"/>
              </a:ext>
            </a:extLst>
          </p:cNvPr>
          <p:cNvSpPr/>
          <p:nvPr/>
        </p:nvSpPr>
        <p:spPr>
          <a:xfrm>
            <a:off x="9031507" y="2678943"/>
            <a:ext cx="2353924" cy="3364272"/>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Nirmala UI" panose="020B0502040204020203" pitchFamily="34" charset="0"/>
              </a:rPr>
              <a:t>c</a:t>
            </a:r>
          </a:p>
        </p:txBody>
      </p:sp>
      <p:sp>
        <p:nvSpPr>
          <p:cNvPr id="21" name="Rectangle 20">
            <a:extLst>
              <a:ext uri="{FF2B5EF4-FFF2-40B4-BE49-F238E27FC236}">
                <a16:creationId xmlns:a16="http://schemas.microsoft.com/office/drawing/2014/main" id="{863202F5-9D0C-45DB-A775-9601D74970D8}"/>
              </a:ext>
            </a:extLst>
          </p:cNvPr>
          <p:cNvSpPr/>
          <p:nvPr/>
        </p:nvSpPr>
        <p:spPr>
          <a:xfrm>
            <a:off x="9426024" y="2915733"/>
            <a:ext cx="1564888" cy="370999"/>
          </a:xfrm>
          <a:prstGeom prst="rect">
            <a:avLst/>
          </a:prstGeom>
        </p:spPr>
        <p:txBody>
          <a:bodyPr wrap="square">
            <a:spAutoFit/>
          </a:bodyPr>
          <a:lstStyle/>
          <a:p>
            <a:pPr algn="ctr">
              <a:lnSpc>
                <a:spcPct val="150000"/>
              </a:lnSpc>
            </a:pPr>
            <a:r>
              <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Gold</a:t>
            </a:r>
            <a:endParaRPr lang="en-US" sz="11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22" name="Rectangle 21"/>
          <p:cNvSpPr/>
          <p:nvPr/>
        </p:nvSpPr>
        <p:spPr>
          <a:xfrm>
            <a:off x="9646813" y="4889795"/>
            <a:ext cx="1204531" cy="2815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23" name="Oval 22"/>
          <p:cNvSpPr/>
          <p:nvPr/>
        </p:nvSpPr>
        <p:spPr>
          <a:xfrm flipV="1">
            <a:off x="9403781" y="3574381"/>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24" name="Rectangle 23">
            <a:extLst>
              <a:ext uri="{FF2B5EF4-FFF2-40B4-BE49-F238E27FC236}">
                <a16:creationId xmlns:a16="http://schemas.microsoft.com/office/drawing/2014/main" id="{DECB1A80-71F5-4FF2-A33E-5D89CD8D6C10}"/>
              </a:ext>
            </a:extLst>
          </p:cNvPr>
          <p:cNvSpPr/>
          <p:nvPr/>
        </p:nvSpPr>
        <p:spPr>
          <a:xfrm>
            <a:off x="9574819" y="3465798"/>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25" name="Oval 24"/>
          <p:cNvSpPr/>
          <p:nvPr/>
        </p:nvSpPr>
        <p:spPr>
          <a:xfrm flipV="1">
            <a:off x="9403781" y="3862904"/>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26" name="Rectangle 25">
            <a:extLst>
              <a:ext uri="{FF2B5EF4-FFF2-40B4-BE49-F238E27FC236}">
                <a16:creationId xmlns:a16="http://schemas.microsoft.com/office/drawing/2014/main" id="{DECB1A80-71F5-4FF2-A33E-5D89CD8D6C10}"/>
              </a:ext>
            </a:extLst>
          </p:cNvPr>
          <p:cNvSpPr/>
          <p:nvPr/>
        </p:nvSpPr>
        <p:spPr>
          <a:xfrm>
            <a:off x="9574819" y="3754320"/>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27" name="Oval 26"/>
          <p:cNvSpPr/>
          <p:nvPr/>
        </p:nvSpPr>
        <p:spPr>
          <a:xfrm flipV="1">
            <a:off x="9403781" y="4151425"/>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28" name="Rectangle 27">
            <a:extLst>
              <a:ext uri="{FF2B5EF4-FFF2-40B4-BE49-F238E27FC236}">
                <a16:creationId xmlns:a16="http://schemas.microsoft.com/office/drawing/2014/main" id="{DECB1A80-71F5-4FF2-A33E-5D89CD8D6C10}"/>
              </a:ext>
            </a:extLst>
          </p:cNvPr>
          <p:cNvSpPr/>
          <p:nvPr/>
        </p:nvSpPr>
        <p:spPr>
          <a:xfrm>
            <a:off x="9574819" y="4042843"/>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29" name="Oval 28"/>
          <p:cNvSpPr/>
          <p:nvPr/>
        </p:nvSpPr>
        <p:spPr>
          <a:xfrm flipV="1">
            <a:off x="9403781" y="4439949"/>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30" name="Rectangle 29">
            <a:extLst>
              <a:ext uri="{FF2B5EF4-FFF2-40B4-BE49-F238E27FC236}">
                <a16:creationId xmlns:a16="http://schemas.microsoft.com/office/drawing/2014/main" id="{DECB1A80-71F5-4FF2-A33E-5D89CD8D6C10}"/>
              </a:ext>
            </a:extLst>
          </p:cNvPr>
          <p:cNvSpPr/>
          <p:nvPr/>
        </p:nvSpPr>
        <p:spPr>
          <a:xfrm>
            <a:off x="9574819" y="4331366"/>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863202F5-9D0C-45DB-A775-9601D74970D8}"/>
              </a:ext>
            </a:extLst>
          </p:cNvPr>
          <p:cNvSpPr/>
          <p:nvPr/>
        </p:nvSpPr>
        <p:spPr>
          <a:xfrm>
            <a:off x="9112725" y="5070572"/>
            <a:ext cx="2272707" cy="752257"/>
          </a:xfrm>
          <a:prstGeom prst="rect">
            <a:avLst/>
          </a:prstGeom>
        </p:spPr>
        <p:txBody>
          <a:bodyPr wrap="square">
            <a:spAutoFit/>
          </a:bodyPr>
          <a:lstStyle/>
          <a:p>
            <a:pPr algn="ctr">
              <a:lnSpc>
                <a:spcPct val="150000"/>
              </a:lnSpc>
            </a:pPr>
            <a:r>
              <a:rPr lang="en-US" sz="32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$600</a:t>
            </a:r>
            <a:endPar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2684B343-12BC-464A-BEFF-4FF984580E0D}"/>
              </a:ext>
            </a:extLst>
          </p:cNvPr>
          <p:cNvSpPr/>
          <p:nvPr/>
        </p:nvSpPr>
        <p:spPr>
          <a:xfrm>
            <a:off x="3540349" y="2472259"/>
            <a:ext cx="2561035" cy="3660277"/>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Nirmala UI" panose="020B0502040204020203" pitchFamily="34" charset="0"/>
            </a:endParaRPr>
          </a:p>
        </p:txBody>
      </p:sp>
      <p:sp>
        <p:nvSpPr>
          <p:cNvPr id="33" name="Rectangle 32">
            <a:extLst>
              <a:ext uri="{FF2B5EF4-FFF2-40B4-BE49-F238E27FC236}">
                <a16:creationId xmlns:a16="http://schemas.microsoft.com/office/drawing/2014/main" id="{863202F5-9D0C-45DB-A775-9601D74970D8}"/>
              </a:ext>
            </a:extLst>
          </p:cNvPr>
          <p:cNvSpPr/>
          <p:nvPr/>
        </p:nvSpPr>
        <p:spPr>
          <a:xfrm>
            <a:off x="3969581" y="2643296"/>
            <a:ext cx="1702575" cy="370999"/>
          </a:xfrm>
          <a:prstGeom prst="rect">
            <a:avLst/>
          </a:prstGeom>
        </p:spPr>
        <p:txBody>
          <a:bodyPr wrap="square">
            <a:spAutoFit/>
          </a:bodyPr>
          <a:lstStyle/>
          <a:p>
            <a:pPr algn="ctr">
              <a:lnSpc>
                <a:spcPct val="150000"/>
              </a:lnSpc>
            </a:pPr>
            <a:r>
              <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Platinum </a:t>
            </a:r>
            <a:endParaRPr lang="en-US" sz="1100"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4" name="Rectangle 33"/>
          <p:cNvSpPr/>
          <p:nvPr/>
        </p:nvSpPr>
        <p:spPr>
          <a:xfrm>
            <a:off x="4209794" y="4962083"/>
            <a:ext cx="1310511" cy="306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35" name="Oval 34"/>
          <p:cNvSpPr/>
          <p:nvPr/>
        </p:nvSpPr>
        <p:spPr>
          <a:xfrm flipV="1">
            <a:off x="3700933" y="3287432"/>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36" name="Rectangle 35">
            <a:extLst>
              <a:ext uri="{FF2B5EF4-FFF2-40B4-BE49-F238E27FC236}">
                <a16:creationId xmlns:a16="http://schemas.microsoft.com/office/drawing/2014/main" id="{DECB1A80-71F5-4FF2-A33E-5D89CD8D6C10}"/>
              </a:ext>
            </a:extLst>
          </p:cNvPr>
          <p:cNvSpPr/>
          <p:nvPr/>
        </p:nvSpPr>
        <p:spPr>
          <a:xfrm>
            <a:off x="4131411" y="3142620"/>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37" name="Oval 36"/>
          <p:cNvSpPr/>
          <p:nvPr/>
        </p:nvSpPr>
        <p:spPr>
          <a:xfrm flipV="1">
            <a:off x="3700933" y="3601341"/>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38" name="Rectangle 37">
            <a:extLst>
              <a:ext uri="{FF2B5EF4-FFF2-40B4-BE49-F238E27FC236}">
                <a16:creationId xmlns:a16="http://schemas.microsoft.com/office/drawing/2014/main" id="{DECB1A80-71F5-4FF2-A33E-5D89CD8D6C10}"/>
              </a:ext>
            </a:extLst>
          </p:cNvPr>
          <p:cNvSpPr/>
          <p:nvPr/>
        </p:nvSpPr>
        <p:spPr>
          <a:xfrm>
            <a:off x="4131411" y="3456530"/>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39" name="Oval 38"/>
          <p:cNvSpPr/>
          <p:nvPr/>
        </p:nvSpPr>
        <p:spPr>
          <a:xfrm flipV="1">
            <a:off x="3700933" y="3915249"/>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40" name="Rectangle 39">
            <a:extLst>
              <a:ext uri="{FF2B5EF4-FFF2-40B4-BE49-F238E27FC236}">
                <a16:creationId xmlns:a16="http://schemas.microsoft.com/office/drawing/2014/main" id="{DECB1A80-71F5-4FF2-A33E-5D89CD8D6C10}"/>
              </a:ext>
            </a:extLst>
          </p:cNvPr>
          <p:cNvSpPr/>
          <p:nvPr/>
        </p:nvSpPr>
        <p:spPr>
          <a:xfrm>
            <a:off x="4131411" y="3770438"/>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41" name="Oval 40"/>
          <p:cNvSpPr/>
          <p:nvPr/>
        </p:nvSpPr>
        <p:spPr>
          <a:xfrm flipV="1">
            <a:off x="3700933" y="4229157"/>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42" name="Rectangle 41">
            <a:extLst>
              <a:ext uri="{FF2B5EF4-FFF2-40B4-BE49-F238E27FC236}">
                <a16:creationId xmlns:a16="http://schemas.microsoft.com/office/drawing/2014/main" id="{DECB1A80-71F5-4FF2-A33E-5D89CD8D6C10}"/>
              </a:ext>
            </a:extLst>
          </p:cNvPr>
          <p:cNvSpPr/>
          <p:nvPr/>
        </p:nvSpPr>
        <p:spPr>
          <a:xfrm>
            <a:off x="4131411" y="4084346"/>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43" name="Rectangle 42">
            <a:extLst>
              <a:ext uri="{FF2B5EF4-FFF2-40B4-BE49-F238E27FC236}">
                <a16:creationId xmlns:a16="http://schemas.microsoft.com/office/drawing/2014/main" id="{863202F5-9D0C-45DB-A775-9601D74970D8}"/>
              </a:ext>
            </a:extLst>
          </p:cNvPr>
          <p:cNvSpPr/>
          <p:nvPr/>
        </p:nvSpPr>
        <p:spPr>
          <a:xfrm>
            <a:off x="3628715" y="5158766"/>
            <a:ext cx="2472669" cy="752257"/>
          </a:xfrm>
          <a:prstGeom prst="rect">
            <a:avLst/>
          </a:prstGeom>
        </p:spPr>
        <p:txBody>
          <a:bodyPr wrap="square">
            <a:spAutoFit/>
          </a:bodyPr>
          <a:lstStyle/>
          <a:p>
            <a:pPr algn="ctr">
              <a:lnSpc>
                <a:spcPct val="150000"/>
              </a:lnSpc>
            </a:pPr>
            <a:r>
              <a:rPr lang="en-US" sz="32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$800</a:t>
            </a:r>
            <a:endPar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4" name="Oval 43"/>
          <p:cNvSpPr/>
          <p:nvPr/>
        </p:nvSpPr>
        <p:spPr>
          <a:xfrm flipV="1">
            <a:off x="3694359" y="452518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45" name="Rectangle 44">
            <a:extLst>
              <a:ext uri="{FF2B5EF4-FFF2-40B4-BE49-F238E27FC236}">
                <a16:creationId xmlns:a16="http://schemas.microsoft.com/office/drawing/2014/main" id="{DECB1A80-71F5-4FF2-A33E-5D89CD8D6C10}"/>
              </a:ext>
            </a:extLst>
          </p:cNvPr>
          <p:cNvSpPr/>
          <p:nvPr/>
        </p:nvSpPr>
        <p:spPr>
          <a:xfrm>
            <a:off x="4124837" y="4380372"/>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46" name="Rectangle 45">
            <a:extLst>
              <a:ext uri="{FF2B5EF4-FFF2-40B4-BE49-F238E27FC236}">
                <a16:creationId xmlns:a16="http://schemas.microsoft.com/office/drawing/2014/main" id="{2684B343-12BC-464A-BEFF-4FF984580E0D}"/>
              </a:ext>
            </a:extLst>
          </p:cNvPr>
          <p:cNvSpPr/>
          <p:nvPr/>
        </p:nvSpPr>
        <p:spPr>
          <a:xfrm>
            <a:off x="1028247" y="2643295"/>
            <a:ext cx="2353924" cy="3364272"/>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dirty="0">
                <a:latin typeface="Nirmala UI" panose="020B0502040204020203" pitchFamily="34" charset="0"/>
              </a:rPr>
              <a:t>c</a:t>
            </a:r>
          </a:p>
        </p:txBody>
      </p:sp>
      <p:sp>
        <p:nvSpPr>
          <p:cNvPr id="47" name="Rectangle 46">
            <a:extLst>
              <a:ext uri="{FF2B5EF4-FFF2-40B4-BE49-F238E27FC236}">
                <a16:creationId xmlns:a16="http://schemas.microsoft.com/office/drawing/2014/main" id="{863202F5-9D0C-45DB-A775-9601D74970D8}"/>
              </a:ext>
            </a:extLst>
          </p:cNvPr>
          <p:cNvSpPr/>
          <p:nvPr/>
        </p:nvSpPr>
        <p:spPr>
          <a:xfrm>
            <a:off x="1409317" y="2880085"/>
            <a:ext cx="1564888" cy="370999"/>
          </a:xfrm>
          <a:prstGeom prst="rect">
            <a:avLst/>
          </a:prstGeom>
        </p:spPr>
        <p:txBody>
          <a:bodyPr wrap="square">
            <a:spAutoFit/>
          </a:bodyPr>
          <a:lstStyle/>
          <a:p>
            <a:pPr algn="ctr">
              <a:lnSpc>
                <a:spcPct val="150000"/>
              </a:lnSpc>
            </a:pPr>
            <a:r>
              <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Medium </a:t>
            </a:r>
            <a:endParaRPr lang="en-US" sz="11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8" name="Rectangle 47"/>
          <p:cNvSpPr/>
          <p:nvPr/>
        </p:nvSpPr>
        <p:spPr>
          <a:xfrm>
            <a:off x="1589765" y="4854146"/>
            <a:ext cx="1204531" cy="281517"/>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49" name="Oval 48"/>
          <p:cNvSpPr/>
          <p:nvPr/>
        </p:nvSpPr>
        <p:spPr>
          <a:xfrm flipV="1">
            <a:off x="1387073" y="3538732"/>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50" name="Rectangle 49">
            <a:extLst>
              <a:ext uri="{FF2B5EF4-FFF2-40B4-BE49-F238E27FC236}">
                <a16:creationId xmlns:a16="http://schemas.microsoft.com/office/drawing/2014/main" id="{DECB1A80-71F5-4FF2-A33E-5D89CD8D6C10}"/>
              </a:ext>
            </a:extLst>
          </p:cNvPr>
          <p:cNvSpPr/>
          <p:nvPr/>
        </p:nvSpPr>
        <p:spPr>
          <a:xfrm>
            <a:off x="1558113" y="3430150"/>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51" name="Oval 50"/>
          <p:cNvSpPr/>
          <p:nvPr/>
        </p:nvSpPr>
        <p:spPr>
          <a:xfrm flipV="1">
            <a:off x="1387073" y="3827255"/>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52" name="Rectangle 51">
            <a:extLst>
              <a:ext uri="{FF2B5EF4-FFF2-40B4-BE49-F238E27FC236}">
                <a16:creationId xmlns:a16="http://schemas.microsoft.com/office/drawing/2014/main" id="{DECB1A80-71F5-4FF2-A33E-5D89CD8D6C10}"/>
              </a:ext>
            </a:extLst>
          </p:cNvPr>
          <p:cNvSpPr/>
          <p:nvPr/>
        </p:nvSpPr>
        <p:spPr>
          <a:xfrm>
            <a:off x="1558113" y="3718672"/>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53" name="Oval 52"/>
          <p:cNvSpPr/>
          <p:nvPr/>
        </p:nvSpPr>
        <p:spPr>
          <a:xfrm flipV="1">
            <a:off x="1387073" y="4115777"/>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54" name="Rectangle 53">
            <a:extLst>
              <a:ext uri="{FF2B5EF4-FFF2-40B4-BE49-F238E27FC236}">
                <a16:creationId xmlns:a16="http://schemas.microsoft.com/office/drawing/2014/main" id="{DECB1A80-71F5-4FF2-A33E-5D89CD8D6C10}"/>
              </a:ext>
            </a:extLst>
          </p:cNvPr>
          <p:cNvSpPr/>
          <p:nvPr/>
        </p:nvSpPr>
        <p:spPr>
          <a:xfrm>
            <a:off x="1558113" y="4007195"/>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55" name="Oval 54"/>
          <p:cNvSpPr/>
          <p:nvPr/>
        </p:nvSpPr>
        <p:spPr>
          <a:xfrm flipV="1">
            <a:off x="1387073" y="4404301"/>
            <a:ext cx="62059" cy="62059"/>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56" name="Rectangle 55">
            <a:extLst>
              <a:ext uri="{FF2B5EF4-FFF2-40B4-BE49-F238E27FC236}">
                <a16:creationId xmlns:a16="http://schemas.microsoft.com/office/drawing/2014/main" id="{DECB1A80-71F5-4FF2-A33E-5D89CD8D6C10}"/>
              </a:ext>
            </a:extLst>
          </p:cNvPr>
          <p:cNvSpPr/>
          <p:nvPr/>
        </p:nvSpPr>
        <p:spPr>
          <a:xfrm>
            <a:off x="1558113" y="4295718"/>
            <a:ext cx="2177367" cy="309700"/>
          </a:xfrm>
          <a:prstGeom prst="rect">
            <a:avLst/>
          </a:prstGeom>
        </p:spPr>
        <p:txBody>
          <a:bodyPr wrap="square">
            <a:spAutoFit/>
          </a:bodyPr>
          <a:lstStyle/>
          <a:p>
            <a:pPr>
              <a:lnSpc>
                <a:spcPct val="150000"/>
              </a:lnSpc>
            </a:pPr>
            <a:r>
              <a:rPr lang="en-US" sz="1051" dirty="0">
                <a:solidFill>
                  <a:schemeClr val="bg1">
                    <a:lumMod val="50000"/>
                  </a:schemeClr>
                </a:solidFill>
                <a:latin typeface="Nirmala UI" panose="020B0502040204020203" pitchFamily="34" charset="0"/>
              </a:rPr>
              <a:t>Lorem Ipsum is simply</a:t>
            </a:r>
            <a:endParaRPr lang="en-US" sz="1051" dirty="0">
              <a:solidFill>
                <a:schemeClr val="bg1">
                  <a:lumMod val="50000"/>
                </a:schemeClr>
              </a:solidFill>
              <a:latin typeface="DauphinPlain"/>
            </a:endParaRPr>
          </a:p>
        </p:txBody>
      </p:sp>
      <p:sp>
        <p:nvSpPr>
          <p:cNvPr id="57" name="Rectangle 56">
            <a:extLst>
              <a:ext uri="{FF2B5EF4-FFF2-40B4-BE49-F238E27FC236}">
                <a16:creationId xmlns:a16="http://schemas.microsoft.com/office/drawing/2014/main" id="{863202F5-9D0C-45DB-A775-9601D74970D8}"/>
              </a:ext>
            </a:extLst>
          </p:cNvPr>
          <p:cNvSpPr/>
          <p:nvPr/>
        </p:nvSpPr>
        <p:spPr>
          <a:xfrm>
            <a:off x="1055677" y="5034924"/>
            <a:ext cx="2272707" cy="752257"/>
          </a:xfrm>
          <a:prstGeom prst="rect">
            <a:avLst/>
          </a:prstGeom>
        </p:spPr>
        <p:txBody>
          <a:bodyPr wrap="square">
            <a:spAutoFit/>
          </a:bodyPr>
          <a:lstStyle/>
          <a:p>
            <a:pPr algn="ctr">
              <a:lnSpc>
                <a:spcPct val="150000"/>
              </a:lnSpc>
            </a:pPr>
            <a:r>
              <a:rPr lang="en-US" sz="32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$400</a:t>
            </a:r>
            <a:endParaRPr lang="en-US" sz="1351"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59" name="Rectangle 58">
            <a:extLst>
              <a:ext uri="{FF2B5EF4-FFF2-40B4-BE49-F238E27FC236}">
                <a16:creationId xmlns:a16="http://schemas.microsoft.com/office/drawing/2014/main" id="{7D6EB829-4609-44FC-9DE2-0ABC6277325F}"/>
              </a:ext>
            </a:extLst>
          </p:cNvPr>
          <p:cNvSpPr/>
          <p:nvPr/>
        </p:nvSpPr>
        <p:spPr>
          <a:xfrm>
            <a:off x="6261967" y="2481240"/>
            <a:ext cx="2561035" cy="3660277"/>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dirty="0">
              <a:latin typeface="Nirmala UI" panose="020B0502040204020203" pitchFamily="34" charset="0"/>
            </a:endParaRPr>
          </a:p>
        </p:txBody>
      </p:sp>
      <p:sp>
        <p:nvSpPr>
          <p:cNvPr id="60" name="Rectangle 59">
            <a:extLst>
              <a:ext uri="{FF2B5EF4-FFF2-40B4-BE49-F238E27FC236}">
                <a16:creationId xmlns:a16="http://schemas.microsoft.com/office/drawing/2014/main" id="{79BAEECE-C8BC-46B0-9326-0510F85F753A}"/>
              </a:ext>
            </a:extLst>
          </p:cNvPr>
          <p:cNvSpPr/>
          <p:nvPr/>
        </p:nvSpPr>
        <p:spPr>
          <a:xfrm>
            <a:off x="6613771" y="2655009"/>
            <a:ext cx="1945791" cy="370999"/>
          </a:xfrm>
          <a:prstGeom prst="rect">
            <a:avLst/>
          </a:prstGeom>
        </p:spPr>
        <p:txBody>
          <a:bodyPr wrap="square">
            <a:spAutoFit/>
          </a:bodyPr>
          <a:lstStyle/>
          <a:p>
            <a:pPr algn="ctr">
              <a:lnSpc>
                <a:spcPct val="150000"/>
              </a:lnSpc>
            </a:pPr>
            <a:r>
              <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Professional</a:t>
            </a:r>
            <a:endParaRPr lang="en-US" sz="1100"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61" name="Rectangle 60">
            <a:extLst>
              <a:ext uri="{FF2B5EF4-FFF2-40B4-BE49-F238E27FC236}">
                <a16:creationId xmlns:a16="http://schemas.microsoft.com/office/drawing/2014/main" id="{C519E727-A574-459B-B360-2D130B27C620}"/>
              </a:ext>
            </a:extLst>
          </p:cNvPr>
          <p:cNvSpPr/>
          <p:nvPr/>
        </p:nvSpPr>
        <p:spPr>
          <a:xfrm>
            <a:off x="6931411" y="4971065"/>
            <a:ext cx="1310511" cy="306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b="1" dirty="0">
                <a:solidFill>
                  <a:schemeClr val="accent4">
                    <a:lumMod val="75000"/>
                  </a:schemeClr>
                </a:solidFill>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62" name="Oval 61">
            <a:extLst>
              <a:ext uri="{FF2B5EF4-FFF2-40B4-BE49-F238E27FC236}">
                <a16:creationId xmlns:a16="http://schemas.microsoft.com/office/drawing/2014/main" id="{0E30ED81-EAFB-4532-B160-29459F144102}"/>
              </a:ext>
            </a:extLst>
          </p:cNvPr>
          <p:cNvSpPr/>
          <p:nvPr/>
        </p:nvSpPr>
        <p:spPr>
          <a:xfrm flipV="1">
            <a:off x="6422551" y="329641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63" name="Rectangle 62">
            <a:extLst>
              <a:ext uri="{FF2B5EF4-FFF2-40B4-BE49-F238E27FC236}">
                <a16:creationId xmlns:a16="http://schemas.microsoft.com/office/drawing/2014/main" id="{2BD5D847-B37A-44FD-92F1-FD3FA51F5AA1}"/>
              </a:ext>
            </a:extLst>
          </p:cNvPr>
          <p:cNvSpPr/>
          <p:nvPr/>
        </p:nvSpPr>
        <p:spPr>
          <a:xfrm>
            <a:off x="6853030" y="3151602"/>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64" name="Oval 63">
            <a:extLst>
              <a:ext uri="{FF2B5EF4-FFF2-40B4-BE49-F238E27FC236}">
                <a16:creationId xmlns:a16="http://schemas.microsoft.com/office/drawing/2014/main" id="{824AFE10-04ED-41F1-8C9D-AC00267F1AEC}"/>
              </a:ext>
            </a:extLst>
          </p:cNvPr>
          <p:cNvSpPr/>
          <p:nvPr/>
        </p:nvSpPr>
        <p:spPr>
          <a:xfrm flipV="1">
            <a:off x="6422551" y="3610323"/>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65" name="Rectangle 64">
            <a:extLst>
              <a:ext uri="{FF2B5EF4-FFF2-40B4-BE49-F238E27FC236}">
                <a16:creationId xmlns:a16="http://schemas.microsoft.com/office/drawing/2014/main" id="{3D35BF02-B80E-45E7-93B7-D57BB98F0690}"/>
              </a:ext>
            </a:extLst>
          </p:cNvPr>
          <p:cNvSpPr/>
          <p:nvPr/>
        </p:nvSpPr>
        <p:spPr>
          <a:xfrm>
            <a:off x="6853030" y="3465510"/>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66" name="Oval 65">
            <a:extLst>
              <a:ext uri="{FF2B5EF4-FFF2-40B4-BE49-F238E27FC236}">
                <a16:creationId xmlns:a16="http://schemas.microsoft.com/office/drawing/2014/main" id="{7EB76B13-AC5D-462B-BB64-3B1B934362D4}"/>
              </a:ext>
            </a:extLst>
          </p:cNvPr>
          <p:cNvSpPr/>
          <p:nvPr/>
        </p:nvSpPr>
        <p:spPr>
          <a:xfrm flipV="1">
            <a:off x="6422551" y="3924231"/>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67" name="Rectangle 66">
            <a:extLst>
              <a:ext uri="{FF2B5EF4-FFF2-40B4-BE49-F238E27FC236}">
                <a16:creationId xmlns:a16="http://schemas.microsoft.com/office/drawing/2014/main" id="{CD6FD7A0-FA2C-4274-9051-08931ED9A736}"/>
              </a:ext>
            </a:extLst>
          </p:cNvPr>
          <p:cNvSpPr/>
          <p:nvPr/>
        </p:nvSpPr>
        <p:spPr>
          <a:xfrm>
            <a:off x="6853030" y="3779419"/>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68" name="Oval 67">
            <a:extLst>
              <a:ext uri="{FF2B5EF4-FFF2-40B4-BE49-F238E27FC236}">
                <a16:creationId xmlns:a16="http://schemas.microsoft.com/office/drawing/2014/main" id="{A73BE728-D657-4DF0-AD66-793C5F82A092}"/>
              </a:ext>
            </a:extLst>
          </p:cNvPr>
          <p:cNvSpPr/>
          <p:nvPr/>
        </p:nvSpPr>
        <p:spPr>
          <a:xfrm flipV="1">
            <a:off x="6422551" y="4238139"/>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69" name="Rectangle 68">
            <a:extLst>
              <a:ext uri="{FF2B5EF4-FFF2-40B4-BE49-F238E27FC236}">
                <a16:creationId xmlns:a16="http://schemas.microsoft.com/office/drawing/2014/main" id="{0FBDEC82-B039-4F45-A9E2-125CBC05DEBE}"/>
              </a:ext>
            </a:extLst>
          </p:cNvPr>
          <p:cNvSpPr/>
          <p:nvPr/>
        </p:nvSpPr>
        <p:spPr>
          <a:xfrm>
            <a:off x="6853030" y="4093327"/>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70" name="Rectangle 69">
            <a:extLst>
              <a:ext uri="{FF2B5EF4-FFF2-40B4-BE49-F238E27FC236}">
                <a16:creationId xmlns:a16="http://schemas.microsoft.com/office/drawing/2014/main" id="{7F69E622-819F-42EE-8784-B7FF97033A83}"/>
              </a:ext>
            </a:extLst>
          </p:cNvPr>
          <p:cNvSpPr/>
          <p:nvPr/>
        </p:nvSpPr>
        <p:spPr>
          <a:xfrm>
            <a:off x="6350332" y="5167748"/>
            <a:ext cx="2472669" cy="752257"/>
          </a:xfrm>
          <a:prstGeom prst="rect">
            <a:avLst/>
          </a:prstGeom>
        </p:spPr>
        <p:txBody>
          <a:bodyPr wrap="square">
            <a:spAutoFit/>
          </a:bodyPr>
          <a:lstStyle/>
          <a:p>
            <a:pPr algn="ctr">
              <a:lnSpc>
                <a:spcPct val="150000"/>
              </a:lnSpc>
            </a:pPr>
            <a:r>
              <a:rPr lang="en-US" sz="32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$1300</a:t>
            </a:r>
            <a:endParaRPr lang="en-US" sz="1351"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71" name="Oval 70">
            <a:extLst>
              <a:ext uri="{FF2B5EF4-FFF2-40B4-BE49-F238E27FC236}">
                <a16:creationId xmlns:a16="http://schemas.microsoft.com/office/drawing/2014/main" id="{78393714-C3B4-4B83-ABB8-031AA6E3C932}"/>
              </a:ext>
            </a:extLst>
          </p:cNvPr>
          <p:cNvSpPr/>
          <p:nvPr/>
        </p:nvSpPr>
        <p:spPr>
          <a:xfrm flipV="1">
            <a:off x="6415976" y="4534164"/>
            <a:ext cx="67520" cy="6752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600" dirty="0">
              <a:latin typeface="Nirmala UI" panose="020B0502040204020203" pitchFamily="34" charset="0"/>
            </a:endParaRPr>
          </a:p>
        </p:txBody>
      </p:sp>
      <p:sp>
        <p:nvSpPr>
          <p:cNvPr id="72" name="Rectangle 71">
            <a:extLst>
              <a:ext uri="{FF2B5EF4-FFF2-40B4-BE49-F238E27FC236}">
                <a16:creationId xmlns:a16="http://schemas.microsoft.com/office/drawing/2014/main" id="{97D6B3A9-8D41-48D6-8CFA-60D840E7EEF1}"/>
              </a:ext>
            </a:extLst>
          </p:cNvPr>
          <p:cNvSpPr/>
          <p:nvPr/>
        </p:nvSpPr>
        <p:spPr>
          <a:xfrm>
            <a:off x="6846454" y="4389354"/>
            <a:ext cx="2368943" cy="309700"/>
          </a:xfrm>
          <a:prstGeom prst="rect">
            <a:avLst/>
          </a:prstGeom>
        </p:spPr>
        <p:txBody>
          <a:bodyPr wrap="square">
            <a:spAutoFit/>
          </a:bodyPr>
          <a:lstStyle/>
          <a:p>
            <a:pPr>
              <a:lnSpc>
                <a:spcPct val="150000"/>
              </a:lnSpc>
            </a:pPr>
            <a:r>
              <a:rPr lang="en-US" sz="1051" dirty="0">
                <a:solidFill>
                  <a:schemeClr val="bg1"/>
                </a:solidFill>
                <a:latin typeface="Nirmala UI" panose="020B0502040204020203" pitchFamily="34" charset="0"/>
              </a:rPr>
              <a:t>Lorem Ipsum is simply is</a:t>
            </a:r>
            <a:endParaRPr lang="en-US" sz="1051" dirty="0">
              <a:solidFill>
                <a:schemeClr val="bg1"/>
              </a:solidFill>
              <a:latin typeface="DauphinPlain"/>
            </a:endParaRPr>
          </a:p>
        </p:txBody>
      </p:sp>
      <p:sp>
        <p:nvSpPr>
          <p:cNvPr id="76" name="TextBox 75">
            <a:extLst>
              <a:ext uri="{FF2B5EF4-FFF2-40B4-BE49-F238E27FC236}">
                <a16:creationId xmlns:a16="http://schemas.microsoft.com/office/drawing/2014/main" id="{A52E1704-6553-4CC4-96F1-1AF8B02BF828}"/>
              </a:ext>
            </a:extLst>
          </p:cNvPr>
          <p:cNvSpPr txBox="1"/>
          <p:nvPr/>
        </p:nvSpPr>
        <p:spPr>
          <a:xfrm>
            <a:off x="4557952" y="1153839"/>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77" name="TextBox 76">
            <a:extLst>
              <a:ext uri="{FF2B5EF4-FFF2-40B4-BE49-F238E27FC236}">
                <a16:creationId xmlns:a16="http://schemas.microsoft.com/office/drawing/2014/main" id="{6E294D9B-444B-455C-80D0-18FFE06325B4}"/>
              </a:ext>
            </a:extLst>
          </p:cNvPr>
          <p:cNvSpPr txBox="1"/>
          <p:nvPr/>
        </p:nvSpPr>
        <p:spPr>
          <a:xfrm>
            <a:off x="1818116" y="1462909"/>
            <a:ext cx="8592603"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Pricing Table</a:t>
            </a:r>
          </a:p>
        </p:txBody>
      </p:sp>
    </p:spTree>
    <p:extLst>
      <p:ext uri="{BB962C8B-B14F-4D97-AF65-F5344CB8AC3E}">
        <p14:creationId xmlns:p14="http://schemas.microsoft.com/office/powerpoint/2010/main" val="9790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Placeholder 10" descr="Shape&#10;&#10;Description automatically generated">
            <a:extLst>
              <a:ext uri="{FF2B5EF4-FFF2-40B4-BE49-F238E27FC236}">
                <a16:creationId xmlns:a16="http://schemas.microsoft.com/office/drawing/2014/main" id="{6EDB3764-EE88-4AC5-8C26-8F0D1FB4351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588" r="22588"/>
          <a:stretch>
            <a:fillRect/>
          </a:stretch>
        </p:blipFill>
        <p:spPr/>
      </p:pic>
      <p:sp>
        <p:nvSpPr>
          <p:cNvPr id="24" name="Rectangle: Rounded Corners 10">
            <a:extLst>
              <a:ext uri="{FF2B5EF4-FFF2-40B4-BE49-F238E27FC236}">
                <a16:creationId xmlns:a16="http://schemas.microsoft.com/office/drawing/2014/main" id="{DADE8D49-FDA5-4445-ABD6-EE47E7ED82CA}"/>
              </a:ext>
            </a:extLst>
          </p:cNvPr>
          <p:cNvSpPr/>
          <p:nvPr/>
        </p:nvSpPr>
        <p:spPr>
          <a:xfrm>
            <a:off x="4932219" y="3831995"/>
            <a:ext cx="675292" cy="587603"/>
          </a:xfrm>
          <a:prstGeom prst="parallelogram">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tx1">
                    <a:lumMod val="95000"/>
                    <a:lumOff val="5000"/>
                  </a:schemeClr>
                </a:solidFill>
                <a:latin typeface="Nirmala UI" panose="020B0502040204020203" pitchFamily="34" charset="0"/>
              </a:rPr>
              <a:t>&gt;</a:t>
            </a:r>
          </a:p>
        </p:txBody>
      </p:sp>
      <p:sp>
        <p:nvSpPr>
          <p:cNvPr id="25" name="TextBox 24">
            <a:extLst>
              <a:ext uri="{FF2B5EF4-FFF2-40B4-BE49-F238E27FC236}">
                <a16:creationId xmlns:a16="http://schemas.microsoft.com/office/drawing/2014/main" id="{E6ACC105-49FD-41EC-A3AC-6647905F6CE0}"/>
              </a:ext>
            </a:extLst>
          </p:cNvPr>
          <p:cNvSpPr txBox="1"/>
          <p:nvPr/>
        </p:nvSpPr>
        <p:spPr>
          <a:xfrm>
            <a:off x="6746297" y="1336329"/>
            <a:ext cx="3076091" cy="276999"/>
          </a:xfrm>
          <a:prstGeom prst="rect">
            <a:avLst/>
          </a:prstGeom>
          <a:noFill/>
        </p:spPr>
        <p:txBody>
          <a:bodyPr wrap="square" rtlCol="0">
            <a:spAutoFit/>
          </a:bodyPr>
          <a:lstStyle/>
          <a:p>
            <a:r>
              <a:rPr lang="en-US" sz="12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TextBox 25">
            <a:extLst>
              <a:ext uri="{FF2B5EF4-FFF2-40B4-BE49-F238E27FC236}">
                <a16:creationId xmlns:a16="http://schemas.microsoft.com/office/drawing/2014/main" id="{5FD1E4C6-9E83-419E-9EE0-7449C9140BBE}"/>
              </a:ext>
            </a:extLst>
          </p:cNvPr>
          <p:cNvSpPr txBox="1"/>
          <p:nvPr/>
        </p:nvSpPr>
        <p:spPr>
          <a:xfrm>
            <a:off x="6690880" y="1613327"/>
            <a:ext cx="4652261" cy="954107"/>
          </a:xfrm>
          <a:prstGeom prst="rect">
            <a:avLst/>
          </a:prstGeom>
          <a:noFill/>
        </p:spPr>
        <p:txBody>
          <a:bodyPr wrap="square" rtlCol="0">
            <a:spAutoFit/>
          </a:bodyPr>
          <a:lstStyle/>
          <a:p>
            <a:r>
              <a:rPr lang="en-US" sz="2800" b="1" dirty="0">
                <a:solidFill>
                  <a:schemeClr val="bg1"/>
                </a:solidFill>
                <a:latin typeface="Open Sans Semibold" panose="020B0706030804020204"/>
                <a:ea typeface="Roboto Slab" pitchFamily="2" charset="0"/>
                <a:cs typeface="Open Sans ExtraBold" panose="020B0906030804020204" pitchFamily="34" charset="0"/>
              </a:rPr>
              <a:t>Professional </a:t>
            </a:r>
          </a:p>
          <a:p>
            <a:r>
              <a:rPr lang="en-US" sz="2800" b="1" dirty="0">
                <a:solidFill>
                  <a:schemeClr val="bg1"/>
                </a:solidFill>
                <a:latin typeface="Open Sans Semibold" panose="020B0706030804020204"/>
                <a:ea typeface="Roboto Slab" pitchFamily="2" charset="0"/>
                <a:cs typeface="Open Sans ExtraBold" panose="020B0906030804020204" pitchFamily="34" charset="0"/>
              </a:rPr>
              <a:t>Motorcycle Custom</a:t>
            </a:r>
          </a:p>
        </p:txBody>
      </p:sp>
      <p:sp>
        <p:nvSpPr>
          <p:cNvPr id="27" name="Rectangle 26">
            <a:extLst>
              <a:ext uri="{FF2B5EF4-FFF2-40B4-BE49-F238E27FC236}">
                <a16:creationId xmlns:a16="http://schemas.microsoft.com/office/drawing/2014/main" id="{32AA9238-5B86-4AEF-964D-7FA42DEC6125}"/>
              </a:ext>
            </a:extLst>
          </p:cNvPr>
          <p:cNvSpPr/>
          <p:nvPr/>
        </p:nvSpPr>
        <p:spPr>
          <a:xfrm>
            <a:off x="6680757" y="3197946"/>
            <a:ext cx="1715003" cy="281103"/>
          </a:xfrm>
          <a:prstGeom prst="rect">
            <a:avLst/>
          </a:prstGeom>
        </p:spPr>
        <p:txBody>
          <a:bodyPr wrap="square">
            <a:spAutoFit/>
          </a:bodyPr>
          <a:lstStyle/>
          <a:p>
            <a:pPr>
              <a:lnSpc>
                <a:spcPct val="120000"/>
              </a:lnSpc>
            </a:pPr>
            <a:r>
              <a:rPr lang="en-US" sz="1100"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Description :</a:t>
            </a:r>
          </a:p>
        </p:txBody>
      </p:sp>
      <p:grpSp>
        <p:nvGrpSpPr>
          <p:cNvPr id="28" name="Group 27">
            <a:extLst>
              <a:ext uri="{FF2B5EF4-FFF2-40B4-BE49-F238E27FC236}">
                <a16:creationId xmlns:a16="http://schemas.microsoft.com/office/drawing/2014/main" id="{5F707DF1-E31D-4E80-A2F3-DE6091681327}"/>
              </a:ext>
            </a:extLst>
          </p:cNvPr>
          <p:cNvGrpSpPr/>
          <p:nvPr/>
        </p:nvGrpSpPr>
        <p:grpSpPr>
          <a:xfrm>
            <a:off x="6746297" y="5160927"/>
            <a:ext cx="2447364" cy="360754"/>
            <a:chOff x="7335035" y="4957482"/>
            <a:chExt cx="3055371" cy="450376"/>
          </a:xfrm>
        </p:grpSpPr>
        <p:sp>
          <p:nvSpPr>
            <p:cNvPr id="29" name="Rounded Rectangle 16">
              <a:extLst>
                <a:ext uri="{FF2B5EF4-FFF2-40B4-BE49-F238E27FC236}">
                  <a16:creationId xmlns:a16="http://schemas.microsoft.com/office/drawing/2014/main" id="{07B1BF16-0119-43D2-B884-02EE8EB33A72}"/>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30" name="Freeform 13">
              <a:extLst>
                <a:ext uri="{FF2B5EF4-FFF2-40B4-BE49-F238E27FC236}">
                  <a16:creationId xmlns:a16="http://schemas.microsoft.com/office/drawing/2014/main" id="{78B3F2C8-E73F-4AB0-898A-066C8FB6AB92}"/>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34291" tIns="17145" rIns="34291" bIns="17145" anchor="ctr"/>
            <a:lstStyle/>
            <a:p>
              <a:endParaRPr lang="en-US" sz="1351" dirty="0">
                <a:latin typeface="Nirmala UI" panose="020B0502040204020203" pitchFamily="34" charset="0"/>
              </a:endParaRPr>
            </a:p>
          </p:txBody>
        </p:sp>
        <p:sp>
          <p:nvSpPr>
            <p:cNvPr id="31" name="Rectangle 30">
              <a:extLst>
                <a:ext uri="{FF2B5EF4-FFF2-40B4-BE49-F238E27FC236}">
                  <a16:creationId xmlns:a16="http://schemas.microsoft.com/office/drawing/2014/main" id="{C0096E71-776A-4801-BEF3-970556EE9265}"/>
                </a:ext>
              </a:extLst>
            </p:cNvPr>
            <p:cNvSpPr/>
            <p:nvPr/>
          </p:nvSpPr>
          <p:spPr>
            <a:xfrm>
              <a:off x="7461405" y="4998426"/>
              <a:ext cx="2929001" cy="307390"/>
            </a:xfrm>
            <a:prstGeom prst="rect">
              <a:avLst/>
            </a:prstGeom>
          </p:spPr>
          <p:txBody>
            <a:bodyPr wrap="square">
              <a:spAutoFit/>
            </a:bodyPr>
            <a:lstStyle/>
            <a:p>
              <a:r>
                <a:rPr lang="en-GB"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100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Rectangle 31">
            <a:extLst>
              <a:ext uri="{FF2B5EF4-FFF2-40B4-BE49-F238E27FC236}">
                <a16:creationId xmlns:a16="http://schemas.microsoft.com/office/drawing/2014/main" id="{BD84F2C2-45FA-4FEF-BCED-5D580C930A1A}"/>
              </a:ext>
            </a:extLst>
          </p:cNvPr>
          <p:cNvSpPr/>
          <p:nvPr/>
        </p:nvSpPr>
        <p:spPr>
          <a:xfrm>
            <a:off x="6672158" y="3609025"/>
            <a:ext cx="4092825" cy="1081578"/>
          </a:xfrm>
          <a:prstGeom prst="rect">
            <a:avLst/>
          </a:prstGeom>
        </p:spPr>
        <p:txBody>
          <a:bodyPr wrap="square">
            <a:spAutoFit/>
          </a:bodyPr>
          <a:lstStyle/>
          <a:p>
            <a:pPr>
              <a:lnSpc>
                <a:spcPct val="150000"/>
              </a:lnSpc>
            </a:pPr>
            <a:r>
              <a:rPr lang="en-US" sz="1100" dirty="0">
                <a:solidFill>
                  <a:schemeClr val="bg1"/>
                </a:solidFill>
                <a:latin typeface="Nirmala UI" panose="020B0502040204020203" pitchFamily="34" charset="0"/>
              </a:rPr>
              <a:t>Lorem Ipsum is simply dummy text of the printing and typesetting industry. Lorem Ipsum has been the industry's standard dummy text of Ipsum has been the industry's standard of the printing and</a:t>
            </a:r>
            <a:endParaRPr lang="en-US" sz="1100" dirty="0">
              <a:solidFill>
                <a:schemeClr val="bg1"/>
              </a:solidFill>
              <a:latin typeface="DauphinPlain"/>
            </a:endParaRPr>
          </a:p>
        </p:txBody>
      </p:sp>
      <p:sp>
        <p:nvSpPr>
          <p:cNvPr id="16" name="TextBox 15">
            <a:extLst>
              <a:ext uri="{FF2B5EF4-FFF2-40B4-BE49-F238E27FC236}">
                <a16:creationId xmlns:a16="http://schemas.microsoft.com/office/drawing/2014/main" id="{42D006BB-0125-4AE2-BF88-D714F5FFBC66}"/>
              </a:ext>
            </a:extLst>
          </p:cNvPr>
          <p:cNvSpPr txBox="1"/>
          <p:nvPr/>
        </p:nvSpPr>
        <p:spPr>
          <a:xfrm>
            <a:off x="5332380" y="-191958"/>
            <a:ext cx="6859620"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9" name="Picture Placeholder 8" descr="Shape&#10;&#10;Description automatically generated">
            <a:extLst>
              <a:ext uri="{FF2B5EF4-FFF2-40B4-BE49-F238E27FC236}">
                <a16:creationId xmlns:a16="http://schemas.microsoft.com/office/drawing/2014/main" id="{5638CD7C-F4F7-428E-9A31-93A02F69235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052" r="32052"/>
          <a:stretch>
            <a:fillRect/>
          </a:stretch>
        </p:blipFill>
        <p:spPr/>
      </p:pic>
    </p:spTree>
    <p:extLst>
      <p:ext uri="{BB962C8B-B14F-4D97-AF65-F5344CB8AC3E}">
        <p14:creationId xmlns:p14="http://schemas.microsoft.com/office/powerpoint/2010/main" val="142397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DC1EC544-C7C5-4D42-9D33-0E9E36FBA90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5A7B149D-1BB0-498D-AD5E-99A5D42504CB}"/>
              </a:ext>
            </a:extLst>
          </p:cNvPr>
          <p:cNvSpPr/>
          <p:nvPr/>
        </p:nvSpPr>
        <p:spPr>
          <a:xfrm>
            <a:off x="-13420" y="-1"/>
            <a:ext cx="12205420" cy="6858001"/>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4" name="Parallelogram 13">
            <a:extLst>
              <a:ext uri="{FF2B5EF4-FFF2-40B4-BE49-F238E27FC236}">
                <a16:creationId xmlns:a16="http://schemas.microsoft.com/office/drawing/2014/main" id="{6904DDAC-8D9D-49F2-8EBF-FCA0617941F8}"/>
              </a:ext>
            </a:extLst>
          </p:cNvPr>
          <p:cNvSpPr/>
          <p:nvPr/>
        </p:nvSpPr>
        <p:spPr>
          <a:xfrm>
            <a:off x="3204987" y="3382834"/>
            <a:ext cx="5782028" cy="173183"/>
          </a:xfrm>
          <a:prstGeom prst="parallelogram">
            <a:avLst>
              <a:gd name="adj" fmla="val 45455"/>
            </a:avLst>
          </a:prstGeom>
          <a:solidFill>
            <a:schemeClr val="accent4">
              <a:lumMod val="40000"/>
              <a:lumOff val="6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800" dirty="0">
              <a:latin typeface="Nirmala UI" panose="020B0502040204020203" pitchFamily="34" charset="0"/>
            </a:endParaRPr>
          </a:p>
        </p:txBody>
      </p:sp>
      <p:sp>
        <p:nvSpPr>
          <p:cNvPr id="15" name="TextBox 14">
            <a:extLst>
              <a:ext uri="{FF2B5EF4-FFF2-40B4-BE49-F238E27FC236}">
                <a16:creationId xmlns:a16="http://schemas.microsoft.com/office/drawing/2014/main" id="{7088B6B3-8C6C-470E-857B-92CADAD7D18D}"/>
              </a:ext>
            </a:extLst>
          </p:cNvPr>
          <p:cNvSpPr txBox="1"/>
          <p:nvPr/>
        </p:nvSpPr>
        <p:spPr>
          <a:xfrm>
            <a:off x="2345279" y="2915427"/>
            <a:ext cx="7735835" cy="1107996"/>
          </a:xfrm>
          <a:prstGeom prst="rect">
            <a:avLst/>
          </a:prstGeom>
          <a:noFill/>
        </p:spPr>
        <p:txBody>
          <a:bodyPr wrap="square" rtlCol="0">
            <a:spAutoFit/>
          </a:bodyPr>
          <a:lstStyle/>
          <a:p>
            <a:pPr algn="ctr"/>
            <a:r>
              <a:rPr lang="en-US" sz="66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THANKYOU</a:t>
            </a:r>
          </a:p>
        </p:txBody>
      </p:sp>
      <p:sp>
        <p:nvSpPr>
          <p:cNvPr id="28" name="Rectangle 27">
            <a:extLst>
              <a:ext uri="{FF2B5EF4-FFF2-40B4-BE49-F238E27FC236}">
                <a16:creationId xmlns:a16="http://schemas.microsoft.com/office/drawing/2014/main" id="{32D2B136-8B91-4E12-A9CF-A1C3EA0F0838}"/>
              </a:ext>
            </a:extLst>
          </p:cNvPr>
          <p:cNvSpPr/>
          <p:nvPr/>
        </p:nvSpPr>
        <p:spPr>
          <a:xfrm>
            <a:off x="8404713" y="426897"/>
            <a:ext cx="3352800" cy="600164"/>
          </a:xfrm>
          <a:prstGeom prst="rect">
            <a:avLst/>
          </a:prstGeom>
        </p:spPr>
        <p:txBody>
          <a:bodyPr wrap="square">
            <a:spAutoFit/>
          </a:bodyPr>
          <a:lstStyle/>
          <a:p>
            <a:pPr algn="r">
              <a:lnSpc>
                <a:spcPct val="150000"/>
              </a:lnSpc>
            </a:pPr>
            <a:r>
              <a:rPr lang="en-US" sz="1100" dirty="0">
                <a:solidFill>
                  <a:schemeClr val="tx1">
                    <a:lumMod val="95000"/>
                    <a:lumOff val="5000"/>
                  </a:schemeClr>
                </a:solidFill>
                <a:latin typeface="Nirmala UI" panose="020B0502040204020203" pitchFamily="34" charset="0"/>
              </a:rPr>
              <a:t>Professional template </a:t>
            </a:r>
          </a:p>
          <a:p>
            <a:pPr algn="r">
              <a:lnSpc>
                <a:spcPct val="150000"/>
              </a:lnSpc>
            </a:pPr>
            <a:r>
              <a:rPr lang="en-US" sz="1100" dirty="0">
                <a:solidFill>
                  <a:schemeClr val="tx1">
                    <a:lumMod val="95000"/>
                    <a:lumOff val="5000"/>
                  </a:schemeClr>
                </a:solidFill>
                <a:latin typeface="Nirmala UI" panose="020B0502040204020203" pitchFamily="34" charset="0"/>
              </a:rPr>
              <a:t>presentation 2022</a:t>
            </a:r>
            <a:endParaRPr lang="en-US" sz="1100" dirty="0">
              <a:solidFill>
                <a:schemeClr val="tx1">
                  <a:lumMod val="95000"/>
                  <a:lumOff val="5000"/>
                </a:schemeClr>
              </a:solidFill>
              <a:latin typeface="DauphinPlain"/>
            </a:endParaRPr>
          </a:p>
        </p:txBody>
      </p:sp>
      <p:sp>
        <p:nvSpPr>
          <p:cNvPr id="29" name="Rectangle 28">
            <a:extLst>
              <a:ext uri="{FF2B5EF4-FFF2-40B4-BE49-F238E27FC236}">
                <a16:creationId xmlns:a16="http://schemas.microsoft.com/office/drawing/2014/main" id="{367AB074-4550-4467-88FB-8F4847403981}"/>
              </a:ext>
            </a:extLst>
          </p:cNvPr>
          <p:cNvSpPr/>
          <p:nvPr/>
        </p:nvSpPr>
        <p:spPr>
          <a:xfrm>
            <a:off x="5495860" y="6116368"/>
            <a:ext cx="1200280" cy="293350"/>
          </a:xfrm>
          <a:prstGeom prst="rect">
            <a:avLst/>
          </a:prstGeom>
        </p:spPr>
        <p:txBody>
          <a:bodyPr wrap="square">
            <a:spAutoFit/>
          </a:bodyPr>
          <a:lstStyle/>
          <a:p>
            <a:pPr algn="ctr">
              <a:lnSpc>
                <a:spcPct val="120000"/>
              </a:lnSpc>
            </a:pPr>
            <a:r>
              <a:rPr lang="en-US" sz="12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End Slide</a:t>
            </a:r>
            <a:r>
              <a:rPr lang="en-US" sz="12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     &gt;</a:t>
            </a:r>
          </a:p>
        </p:txBody>
      </p:sp>
    </p:spTree>
    <p:extLst>
      <p:ext uri="{BB962C8B-B14F-4D97-AF65-F5344CB8AC3E}">
        <p14:creationId xmlns:p14="http://schemas.microsoft.com/office/powerpoint/2010/main" val="419899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up)">
                                      <p:cBhvr>
                                        <p:cTn id="1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463D2A1E-1AA8-410B-A744-CF846C8F519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651" r="10651"/>
          <a:stretch>
            <a:fillRect/>
          </a:stretch>
        </p:blipFill>
        <p:spPr/>
      </p:pic>
      <p:sp>
        <p:nvSpPr>
          <p:cNvPr id="9" name="Round Diagonal Corner Rectangle 8"/>
          <p:cNvSpPr/>
          <p:nvPr/>
        </p:nvSpPr>
        <p:spPr>
          <a:xfrm>
            <a:off x="959465" y="2239964"/>
            <a:ext cx="6480535" cy="3002000"/>
          </a:xfrm>
          <a:prstGeom prst="parallelogram">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1" name="Rectangle 10">
            <a:extLst>
              <a:ext uri="{FF2B5EF4-FFF2-40B4-BE49-F238E27FC236}">
                <a16:creationId xmlns:a16="http://schemas.microsoft.com/office/drawing/2014/main" id="{DECB1A80-71F5-4FF2-A33E-5D89CD8D6C10}"/>
              </a:ext>
            </a:extLst>
          </p:cNvPr>
          <p:cNvSpPr/>
          <p:nvPr/>
        </p:nvSpPr>
        <p:spPr>
          <a:xfrm>
            <a:off x="1913145" y="3635005"/>
            <a:ext cx="4573171"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Ipsum has been the industry's standard industry's standard dummy text of Ipsum has been the</a:t>
            </a:r>
            <a:endParaRPr lang="en-US" sz="1100"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6FC05A70-BF84-46B5-9F7C-0C499E152540}"/>
              </a:ext>
            </a:extLst>
          </p:cNvPr>
          <p:cNvSpPr txBox="1"/>
          <p:nvPr/>
        </p:nvSpPr>
        <p:spPr>
          <a:xfrm>
            <a:off x="2783141" y="2567558"/>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7" name="TextBox 16">
            <a:extLst>
              <a:ext uri="{FF2B5EF4-FFF2-40B4-BE49-F238E27FC236}">
                <a16:creationId xmlns:a16="http://schemas.microsoft.com/office/drawing/2014/main" id="{C6131EFE-0630-4691-8FF3-A4D5B17E977D}"/>
              </a:ext>
            </a:extLst>
          </p:cNvPr>
          <p:cNvSpPr txBox="1"/>
          <p:nvPr/>
        </p:nvSpPr>
        <p:spPr>
          <a:xfrm>
            <a:off x="1995056" y="2844556"/>
            <a:ext cx="4652261"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Who We Are</a:t>
            </a:r>
          </a:p>
        </p:txBody>
      </p:sp>
      <p:sp>
        <p:nvSpPr>
          <p:cNvPr id="10" name="TextBox 9">
            <a:extLst>
              <a:ext uri="{FF2B5EF4-FFF2-40B4-BE49-F238E27FC236}">
                <a16:creationId xmlns:a16="http://schemas.microsoft.com/office/drawing/2014/main" id="{42D006BB-0125-4AE2-BF88-D714F5FFBC66}"/>
              </a:ext>
            </a:extLst>
          </p:cNvPr>
          <p:cNvSpPr txBox="1"/>
          <p:nvPr/>
        </p:nvSpPr>
        <p:spPr>
          <a:xfrm rot="17100000">
            <a:off x="-2143847" y="2927764"/>
            <a:ext cx="6646770"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93909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BE7B3512-3E97-4123-9C19-2BAB3C6C134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82" r="1282"/>
          <a:stretch>
            <a:fillRect/>
          </a:stretch>
        </p:blipFill>
        <p:spPr/>
      </p:pic>
      <p:sp>
        <p:nvSpPr>
          <p:cNvPr id="9" name="Rectangle 8">
            <a:extLst>
              <a:ext uri="{FF2B5EF4-FFF2-40B4-BE49-F238E27FC236}">
                <a16:creationId xmlns:a16="http://schemas.microsoft.com/office/drawing/2014/main" id="{C4B2775F-9C15-42D7-BD8B-06A00472FA91}"/>
              </a:ext>
            </a:extLst>
          </p:cNvPr>
          <p:cNvSpPr/>
          <p:nvPr/>
        </p:nvSpPr>
        <p:spPr>
          <a:xfrm>
            <a:off x="-9868" y="3429000"/>
            <a:ext cx="1766763" cy="1724891"/>
          </a:xfrm>
          <a:prstGeom prst="rect">
            <a:avLst/>
          </a:prstGeom>
          <a:solidFill>
            <a:schemeClr val="accent4">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grpSp>
        <p:nvGrpSpPr>
          <p:cNvPr id="16" name="Group 15">
            <a:extLst>
              <a:ext uri="{FF2B5EF4-FFF2-40B4-BE49-F238E27FC236}">
                <a16:creationId xmlns:a16="http://schemas.microsoft.com/office/drawing/2014/main" id="{9D52BD80-95BE-41FC-8120-8A8791982F20}"/>
              </a:ext>
            </a:extLst>
          </p:cNvPr>
          <p:cNvGrpSpPr/>
          <p:nvPr/>
        </p:nvGrpSpPr>
        <p:grpSpPr>
          <a:xfrm>
            <a:off x="253600" y="3701512"/>
            <a:ext cx="1179867" cy="1179867"/>
            <a:chOff x="5430726" y="3599872"/>
            <a:chExt cx="1330547" cy="1330547"/>
          </a:xfrm>
        </p:grpSpPr>
        <p:grpSp>
          <p:nvGrpSpPr>
            <p:cNvPr id="17" name="Group 16">
              <a:extLst>
                <a:ext uri="{FF2B5EF4-FFF2-40B4-BE49-F238E27FC236}">
                  <a16:creationId xmlns:a16="http://schemas.microsoft.com/office/drawing/2014/main" id="{94B6D28E-7F99-4B10-B8A9-73E4F1FD25F3}"/>
                </a:ext>
              </a:extLst>
            </p:cNvPr>
            <p:cNvGrpSpPr/>
            <p:nvPr/>
          </p:nvGrpSpPr>
          <p:grpSpPr>
            <a:xfrm>
              <a:off x="5430726" y="3599872"/>
              <a:ext cx="1330547" cy="1330547"/>
              <a:chOff x="6066103" y="3689126"/>
              <a:chExt cx="1330547" cy="1330547"/>
            </a:xfrm>
          </p:grpSpPr>
          <p:sp>
            <p:nvSpPr>
              <p:cNvPr id="19" name="Oval 18">
                <a:extLst>
                  <a:ext uri="{FF2B5EF4-FFF2-40B4-BE49-F238E27FC236}">
                    <a16:creationId xmlns:a16="http://schemas.microsoft.com/office/drawing/2014/main" id="{75D436C9-B52F-48FB-B82A-BBF61B323D95}"/>
                  </a:ext>
                </a:extLst>
              </p:cNvPr>
              <p:cNvSpPr/>
              <p:nvPr/>
            </p:nvSpPr>
            <p:spPr>
              <a:xfrm>
                <a:off x="6066103" y="3689126"/>
                <a:ext cx="1330547" cy="1330547"/>
              </a:xfrm>
              <a:prstGeom prst="ellipse">
                <a:avLst/>
              </a:prstGeom>
              <a:solidFill>
                <a:schemeClr val="bg1"/>
              </a:solidFill>
              <a:ln>
                <a:noFill/>
              </a:ln>
              <a:effectLst>
                <a:outerShdw blurRad="317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a typeface="Nirmala UI" panose="020B0502040204020203" pitchFamily="34" charset="0"/>
                  <a:cs typeface="Nirmala UI" panose="020B0502040204020203" pitchFamily="34" charset="0"/>
                </a:endParaRPr>
              </a:p>
            </p:txBody>
          </p:sp>
          <p:grpSp>
            <p:nvGrpSpPr>
              <p:cNvPr id="20" name="Group 19">
                <a:extLst>
                  <a:ext uri="{FF2B5EF4-FFF2-40B4-BE49-F238E27FC236}">
                    <a16:creationId xmlns:a16="http://schemas.microsoft.com/office/drawing/2014/main" id="{18A09633-2BCB-41A9-8A94-DBFB4BFDE038}"/>
                  </a:ext>
                </a:extLst>
              </p:cNvPr>
              <p:cNvGrpSpPr/>
              <p:nvPr/>
            </p:nvGrpSpPr>
            <p:grpSpPr>
              <a:xfrm>
                <a:off x="6204193" y="3833195"/>
                <a:ext cx="1051635" cy="1050936"/>
                <a:chOff x="7392042" y="4622499"/>
                <a:chExt cx="936240" cy="935617"/>
              </a:xfrm>
            </p:grpSpPr>
            <p:grpSp>
              <p:nvGrpSpPr>
                <p:cNvPr id="22" name="Group 21">
                  <a:extLst>
                    <a:ext uri="{FF2B5EF4-FFF2-40B4-BE49-F238E27FC236}">
                      <a16:creationId xmlns:a16="http://schemas.microsoft.com/office/drawing/2014/main" id="{5D918592-93C2-47B4-B7FE-A08E70289156}"/>
                    </a:ext>
                  </a:extLst>
                </p:cNvPr>
                <p:cNvGrpSpPr/>
                <p:nvPr/>
              </p:nvGrpSpPr>
              <p:grpSpPr>
                <a:xfrm>
                  <a:off x="7392042" y="4622499"/>
                  <a:ext cx="936240" cy="935617"/>
                  <a:chOff x="4934857" y="3015135"/>
                  <a:chExt cx="1732188" cy="1731036"/>
                </a:xfrm>
              </p:grpSpPr>
              <p:sp>
                <p:nvSpPr>
                  <p:cNvPr id="24" name="Circle: Hollow 14">
                    <a:extLst>
                      <a:ext uri="{FF2B5EF4-FFF2-40B4-BE49-F238E27FC236}">
                        <a16:creationId xmlns:a16="http://schemas.microsoft.com/office/drawing/2014/main" id="{42E31F56-CBE2-40CA-AA3F-CBADDB31B7A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solidFill>
                        <a:schemeClr val="tx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Block Arc 24">
                    <a:extLst>
                      <a:ext uri="{FF2B5EF4-FFF2-40B4-BE49-F238E27FC236}">
                        <a16:creationId xmlns:a16="http://schemas.microsoft.com/office/drawing/2014/main" id="{8482CAFD-B1F7-478A-8A07-3AE468ADFA20}"/>
                      </a:ext>
                    </a:extLst>
                  </p:cNvPr>
                  <p:cNvSpPr/>
                  <p:nvPr/>
                </p:nvSpPr>
                <p:spPr>
                  <a:xfrm>
                    <a:off x="4939845" y="3015135"/>
                    <a:ext cx="1727200" cy="1727200"/>
                  </a:xfrm>
                  <a:prstGeom prst="blockArc">
                    <a:avLst>
                      <a:gd name="adj1" fmla="val 7437288"/>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100" b="1" dirty="0">
                      <a:solidFill>
                        <a:schemeClr val="tx1"/>
                      </a:solidFill>
                      <a:latin typeface="Nirmala UI" panose="020B0502040204020203" pitchFamily="34" charset="0"/>
                      <a:ea typeface="Nirmala UI" panose="020B0502040204020203" pitchFamily="34" charset="0"/>
                      <a:cs typeface="Nirmala UI" panose="020B0502040204020203" pitchFamily="34" charset="0"/>
                    </a:endParaRPr>
                  </a:p>
                </p:txBody>
              </p:sp>
            </p:grpSp>
            <p:sp>
              <p:nvSpPr>
                <p:cNvPr id="23" name="Oval 22">
                  <a:extLst>
                    <a:ext uri="{FF2B5EF4-FFF2-40B4-BE49-F238E27FC236}">
                      <a16:creationId xmlns:a16="http://schemas.microsoft.com/office/drawing/2014/main" id="{8EBFBD97-A1E6-4294-B362-5E4AD145438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a typeface="Nirmala UI" panose="020B0502040204020203" pitchFamily="34" charset="0"/>
                    <a:cs typeface="Nirmala UI" panose="020B0502040204020203" pitchFamily="34" charset="0"/>
                  </a:endParaRPr>
                </a:p>
              </p:txBody>
            </p:sp>
          </p:grpSp>
          <p:sp>
            <p:nvSpPr>
              <p:cNvPr id="21" name="TextBox 20">
                <a:extLst>
                  <a:ext uri="{FF2B5EF4-FFF2-40B4-BE49-F238E27FC236}">
                    <a16:creationId xmlns:a16="http://schemas.microsoft.com/office/drawing/2014/main" id="{D83EEA1F-2CDB-4EAD-9CF8-9A73FCB50AD0}"/>
                  </a:ext>
                </a:extLst>
              </p:cNvPr>
              <p:cNvSpPr txBox="1"/>
              <p:nvPr/>
            </p:nvSpPr>
            <p:spPr>
              <a:xfrm>
                <a:off x="6316739" y="4179173"/>
                <a:ext cx="870656" cy="381790"/>
              </a:xfrm>
              <a:prstGeom prst="rect">
                <a:avLst/>
              </a:prstGeom>
              <a:noFill/>
            </p:spPr>
            <p:txBody>
              <a:bodyPr wrap="square" rtlCol="0">
                <a:spAutoFit/>
              </a:bodyPr>
              <a:lstStyle/>
              <a:p>
                <a:pPr algn="ctr"/>
                <a:r>
                  <a:rPr lang="en-US" sz="1600" b="1" dirty="0">
                    <a:latin typeface="Nirmala UI" panose="020B0502040204020203" pitchFamily="34" charset="0"/>
                    <a:ea typeface="Nirmala UI" panose="020B0502040204020203" pitchFamily="34" charset="0"/>
                    <a:cs typeface="Nirmala UI" panose="020B0502040204020203" pitchFamily="34" charset="0"/>
                  </a:rPr>
                  <a:t>50%</a:t>
                </a:r>
                <a:endParaRPr lang="id-ID" sz="1600" b="1" dirty="0">
                  <a:latin typeface="Nirmala UI" panose="020B0502040204020203" pitchFamily="34" charset="0"/>
                  <a:ea typeface="Nirmala UI" panose="020B0502040204020203" pitchFamily="34" charset="0"/>
                  <a:cs typeface="Nirmala UI" panose="020B0502040204020203" pitchFamily="34" charset="0"/>
                </a:endParaRPr>
              </a:p>
            </p:txBody>
          </p:sp>
        </p:grpSp>
        <p:sp>
          <p:nvSpPr>
            <p:cNvPr id="18" name="Oval 17">
              <a:extLst>
                <a:ext uri="{FF2B5EF4-FFF2-40B4-BE49-F238E27FC236}">
                  <a16:creationId xmlns:a16="http://schemas.microsoft.com/office/drawing/2014/main" id="{3BF84DDB-A700-4457-BAE1-CC244F88E5F7}"/>
                </a:ext>
              </a:extLst>
            </p:cNvPr>
            <p:cNvSpPr/>
            <p:nvPr/>
          </p:nvSpPr>
          <p:spPr>
            <a:xfrm>
              <a:off x="5500523" y="3669147"/>
              <a:ext cx="1197334" cy="119733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dirty="0">
                <a:latin typeface="Nirmala UI" panose="020B0502040204020203" pitchFamily="34" charset="0"/>
              </a:endParaRPr>
            </a:p>
          </p:txBody>
        </p:sp>
      </p:grpSp>
      <p:sp>
        <p:nvSpPr>
          <p:cNvPr id="26" name="Rectangle: Rounded Corners 6">
            <a:extLst>
              <a:ext uri="{FF2B5EF4-FFF2-40B4-BE49-F238E27FC236}">
                <a16:creationId xmlns:a16="http://schemas.microsoft.com/office/drawing/2014/main" id="{881E8697-6E0D-4E9B-AD87-11E8C3BFAE9F}"/>
              </a:ext>
            </a:extLst>
          </p:cNvPr>
          <p:cNvSpPr/>
          <p:nvPr/>
        </p:nvSpPr>
        <p:spPr>
          <a:xfrm>
            <a:off x="4905665" y="1348158"/>
            <a:ext cx="6277703" cy="3422165"/>
          </a:xfrm>
          <a:custGeom>
            <a:avLst/>
            <a:gdLst>
              <a:gd name="connsiteX0" fmla="*/ 0 w 6588869"/>
              <a:gd name="connsiteY0" fmla="*/ 3770149 h 3770149"/>
              <a:gd name="connsiteX1" fmla="*/ 942537 w 6588869"/>
              <a:gd name="connsiteY1" fmla="*/ 0 h 3770149"/>
              <a:gd name="connsiteX2" fmla="*/ 6588869 w 6588869"/>
              <a:gd name="connsiteY2" fmla="*/ 0 h 3770149"/>
              <a:gd name="connsiteX3" fmla="*/ 5646332 w 6588869"/>
              <a:gd name="connsiteY3" fmla="*/ 3770149 h 3770149"/>
              <a:gd name="connsiteX4" fmla="*/ 0 w 6588869"/>
              <a:gd name="connsiteY4" fmla="*/ 3770149 h 3770149"/>
              <a:gd name="connsiteX0" fmla="*/ 13426 w 6602295"/>
              <a:gd name="connsiteY0" fmla="*/ 3784003 h 3784003"/>
              <a:gd name="connsiteX1" fmla="*/ 0 w 6602295"/>
              <a:gd name="connsiteY1" fmla="*/ 0 h 3784003"/>
              <a:gd name="connsiteX2" fmla="*/ 6602295 w 6602295"/>
              <a:gd name="connsiteY2" fmla="*/ 13854 h 3784003"/>
              <a:gd name="connsiteX3" fmla="*/ 5659758 w 6602295"/>
              <a:gd name="connsiteY3" fmla="*/ 3784003 h 3784003"/>
              <a:gd name="connsiteX4" fmla="*/ 13426 w 6602295"/>
              <a:gd name="connsiteY4" fmla="*/ 3784003 h 3784003"/>
              <a:gd name="connsiteX0" fmla="*/ 13426 w 6602295"/>
              <a:gd name="connsiteY0" fmla="*/ 3784003 h 3784003"/>
              <a:gd name="connsiteX1" fmla="*/ 0 w 6602295"/>
              <a:gd name="connsiteY1" fmla="*/ 0 h 3784003"/>
              <a:gd name="connsiteX2" fmla="*/ 6602295 w 6602295"/>
              <a:gd name="connsiteY2" fmla="*/ 13854 h 3784003"/>
              <a:gd name="connsiteX3" fmla="*/ 5964558 w 6602295"/>
              <a:gd name="connsiteY3" fmla="*/ 3784003 h 3784003"/>
              <a:gd name="connsiteX4" fmla="*/ 13426 w 6602295"/>
              <a:gd name="connsiteY4" fmla="*/ 3784003 h 378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2295" h="3784003">
                <a:moveTo>
                  <a:pt x="13426" y="3784003"/>
                </a:moveTo>
                <a:cubicBezTo>
                  <a:pt x="8951" y="2522669"/>
                  <a:pt x="4475" y="1261334"/>
                  <a:pt x="0" y="0"/>
                </a:cubicBezTo>
                <a:lnTo>
                  <a:pt x="6602295" y="13854"/>
                </a:lnTo>
                <a:lnTo>
                  <a:pt x="5964558" y="3784003"/>
                </a:lnTo>
                <a:lnTo>
                  <a:pt x="13426" y="3784003"/>
                </a:lnTo>
                <a:close/>
              </a:path>
            </a:pathLst>
          </a:custGeom>
          <a:solidFill>
            <a:schemeClr val="bg1"/>
          </a:solidFill>
          <a:ln>
            <a:noFill/>
          </a:ln>
          <a:effectLst>
            <a:outerShdw blurRad="4572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29" name="Rectangle 28">
            <a:extLst>
              <a:ext uri="{FF2B5EF4-FFF2-40B4-BE49-F238E27FC236}">
                <a16:creationId xmlns:a16="http://schemas.microsoft.com/office/drawing/2014/main" id="{74EC1A75-63F4-4664-B392-98A2D47F5A4C}"/>
              </a:ext>
            </a:extLst>
          </p:cNvPr>
          <p:cNvSpPr/>
          <p:nvPr/>
        </p:nvSpPr>
        <p:spPr>
          <a:xfrm>
            <a:off x="5518901" y="3160267"/>
            <a:ext cx="4604705" cy="1081578"/>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simply dummy text of the printing and typesetting industry. industry. Lorem simply dummy of the printing dummy text of the printing and typesetting simply dummy text of</a:t>
            </a:r>
            <a:endParaRPr lang="en-US" sz="1100"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52AEB690-54BC-4B5D-872A-69C970353A6A}"/>
              </a:ext>
            </a:extLst>
          </p:cNvPr>
          <p:cNvSpPr txBox="1"/>
          <p:nvPr/>
        </p:nvSpPr>
        <p:spPr>
          <a:xfrm>
            <a:off x="6279131" y="1764581"/>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2" name="TextBox 31">
            <a:extLst>
              <a:ext uri="{FF2B5EF4-FFF2-40B4-BE49-F238E27FC236}">
                <a16:creationId xmlns:a16="http://schemas.microsoft.com/office/drawing/2014/main" id="{5327E9DB-6CBE-4DD5-872A-69705070EEB8}"/>
              </a:ext>
            </a:extLst>
          </p:cNvPr>
          <p:cNvSpPr txBox="1"/>
          <p:nvPr/>
        </p:nvSpPr>
        <p:spPr>
          <a:xfrm>
            <a:off x="5491046" y="2041580"/>
            <a:ext cx="4652261"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How A Motorcycle Engine Works</a:t>
            </a:r>
          </a:p>
        </p:txBody>
      </p:sp>
      <p:sp>
        <p:nvSpPr>
          <p:cNvPr id="27" name="TextBox 26">
            <a:extLst>
              <a:ext uri="{FF2B5EF4-FFF2-40B4-BE49-F238E27FC236}">
                <a16:creationId xmlns:a16="http://schemas.microsoft.com/office/drawing/2014/main" id="{42D006BB-0125-4AE2-BF88-D714F5FFBC66}"/>
              </a:ext>
            </a:extLst>
          </p:cNvPr>
          <p:cNvSpPr txBox="1"/>
          <p:nvPr/>
        </p:nvSpPr>
        <p:spPr>
          <a:xfrm>
            <a:off x="4224611" y="-98392"/>
            <a:ext cx="6615454"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123074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2D006BB-0125-4AE2-BF88-D714F5FFBC66}"/>
              </a:ext>
            </a:extLst>
          </p:cNvPr>
          <p:cNvSpPr txBox="1"/>
          <p:nvPr/>
        </p:nvSpPr>
        <p:spPr>
          <a:xfrm>
            <a:off x="5428129" y="1177652"/>
            <a:ext cx="6638758"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6" name="TextBox 15">
            <a:extLst>
              <a:ext uri="{FF2B5EF4-FFF2-40B4-BE49-F238E27FC236}">
                <a16:creationId xmlns:a16="http://schemas.microsoft.com/office/drawing/2014/main" id="{94F897D6-D972-4CA4-9DA1-C035DBE41D36}"/>
              </a:ext>
            </a:extLst>
          </p:cNvPr>
          <p:cNvSpPr txBox="1"/>
          <p:nvPr/>
        </p:nvSpPr>
        <p:spPr>
          <a:xfrm>
            <a:off x="1028104" y="1834663"/>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7" name="TextBox 16">
            <a:extLst>
              <a:ext uri="{FF2B5EF4-FFF2-40B4-BE49-F238E27FC236}">
                <a16:creationId xmlns:a16="http://schemas.microsoft.com/office/drawing/2014/main" id="{56E41B5F-4600-40EB-8437-65A8AA91AD38}"/>
              </a:ext>
            </a:extLst>
          </p:cNvPr>
          <p:cNvSpPr txBox="1"/>
          <p:nvPr/>
        </p:nvSpPr>
        <p:spPr>
          <a:xfrm>
            <a:off x="931122" y="2111662"/>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What We Do</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In Custom Garage</a:t>
            </a:r>
          </a:p>
        </p:txBody>
      </p:sp>
      <p:sp>
        <p:nvSpPr>
          <p:cNvPr id="18" name="Rectangle 17">
            <a:extLst>
              <a:ext uri="{FF2B5EF4-FFF2-40B4-BE49-F238E27FC236}">
                <a16:creationId xmlns:a16="http://schemas.microsoft.com/office/drawing/2014/main" id="{7C835F9D-B8B5-4546-860A-98102D0C9B5D}"/>
              </a:ext>
            </a:extLst>
          </p:cNvPr>
          <p:cNvSpPr/>
          <p:nvPr/>
        </p:nvSpPr>
        <p:spPr>
          <a:xfrm>
            <a:off x="931122" y="3502979"/>
            <a:ext cx="3954473" cy="1361911"/>
          </a:xfrm>
          <a:prstGeom prst="rect">
            <a:avLst/>
          </a:prstGeom>
        </p:spPr>
        <p:txBody>
          <a:bodyPr wrap="square">
            <a:spAutoFit/>
          </a:bodyPr>
          <a:lstStyle/>
          <a:p>
            <a:pPr>
              <a:lnSpc>
                <a:spcPct val="150000"/>
              </a:lnSpc>
            </a:pPr>
            <a:r>
              <a:rPr lang="en-US" sz="1100" b="1" dirty="0">
                <a:solidFill>
                  <a:schemeClr val="accent4"/>
                </a:solidFill>
                <a:latin typeface="Nirmala UI" panose="020B0502040204020203" pitchFamily="34" charset="0"/>
              </a:rPr>
              <a:t>Lorem Ipsum</a:t>
            </a:r>
            <a:r>
              <a:rPr lang="en-US" sz="1100"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dummy text of been </a:t>
            </a:r>
            <a:r>
              <a:rPr lang="en-US" sz="1100" dirty="0" err="1">
                <a:solidFill>
                  <a:schemeClr val="bg1">
                    <a:lumMod val="50000"/>
                  </a:schemeClr>
                </a:solidFill>
                <a:latin typeface="Nirmala UI" panose="020B0502040204020203" pitchFamily="34" charset="0"/>
              </a:rPr>
              <a:t>Lorem</a:t>
            </a:r>
            <a:r>
              <a:rPr lang="en-US" sz="1100" dirty="0">
                <a:solidFill>
                  <a:schemeClr val="bg1">
                    <a:lumMod val="50000"/>
                  </a:schemeClr>
                </a:solidFill>
                <a:latin typeface="Nirmala UI" panose="020B0502040204020203" pitchFamily="34" charset="0"/>
              </a:rPr>
              <a:t>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a:t>
            </a:r>
            <a:endParaRPr lang="en-US" sz="1100" dirty="0">
              <a:solidFill>
                <a:schemeClr val="bg1">
                  <a:lumMod val="50000"/>
                </a:schemeClr>
              </a:solidFill>
              <a:latin typeface="DauphinPlain"/>
            </a:endParaRPr>
          </a:p>
        </p:txBody>
      </p:sp>
      <p:sp>
        <p:nvSpPr>
          <p:cNvPr id="19" name="Rounded Rectangle 12">
            <a:extLst>
              <a:ext uri="{FF2B5EF4-FFF2-40B4-BE49-F238E27FC236}">
                <a16:creationId xmlns:a16="http://schemas.microsoft.com/office/drawing/2014/main" id="{41250241-98A8-4994-B4EC-24B67D2FB0AC}"/>
              </a:ext>
            </a:extLst>
          </p:cNvPr>
          <p:cNvSpPr/>
          <p:nvPr/>
        </p:nvSpPr>
        <p:spPr>
          <a:xfrm>
            <a:off x="1028104" y="5414650"/>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Nirmala UI" panose="020B0502040204020203" pitchFamily="34" charset="0"/>
                <a:ea typeface="Nirmala UI" panose="020B0502040204020203" pitchFamily="34" charset="0"/>
                <a:cs typeface="Nirmala UI" panose="020B0502040204020203" pitchFamily="34" charset="0"/>
              </a:rPr>
              <a:t>More </a:t>
            </a:r>
            <a:r>
              <a:rPr lang="en-GB" sz="800" dirty="0">
                <a:latin typeface="Nirmala UI" panose="020B0502040204020203" pitchFamily="34" charset="0"/>
                <a:ea typeface="Nirmala UI" panose="020B0502040204020203" pitchFamily="34" charset="0"/>
                <a:cs typeface="Nirmala UI" panose="020B0502040204020203" pitchFamily="34" charset="0"/>
              </a:rPr>
              <a:t>Info</a:t>
            </a:r>
            <a:endParaRPr lang="en-US" sz="8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0" name="Rounded Rectangle 13">
            <a:extLst>
              <a:ext uri="{FF2B5EF4-FFF2-40B4-BE49-F238E27FC236}">
                <a16:creationId xmlns:a16="http://schemas.microsoft.com/office/drawing/2014/main" id="{CD3068EA-B817-4DC7-A062-3A126FF32260}"/>
              </a:ext>
            </a:extLst>
          </p:cNvPr>
          <p:cNvSpPr/>
          <p:nvPr/>
        </p:nvSpPr>
        <p:spPr>
          <a:xfrm>
            <a:off x="1951226" y="5414649"/>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pic>
        <p:nvPicPr>
          <p:cNvPr id="8" name="Picture Placeholder 7" descr="Shape&#10;&#10;Description automatically generated">
            <a:extLst>
              <a:ext uri="{FF2B5EF4-FFF2-40B4-BE49-F238E27FC236}">
                <a16:creationId xmlns:a16="http://schemas.microsoft.com/office/drawing/2014/main" id="{F517B97B-34AB-4BD5-B965-5C8AFF2B1F9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697" r="1697"/>
          <a:stretch>
            <a:fillRect/>
          </a:stretch>
        </p:blipFill>
        <p:spPr/>
      </p:pic>
    </p:spTree>
    <p:extLst>
      <p:ext uri="{BB962C8B-B14F-4D97-AF65-F5344CB8AC3E}">
        <p14:creationId xmlns:p14="http://schemas.microsoft.com/office/powerpoint/2010/main" val="37876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42D006BB-0125-4AE2-BF88-D714F5FFBC66}"/>
              </a:ext>
            </a:extLst>
          </p:cNvPr>
          <p:cNvSpPr txBox="1"/>
          <p:nvPr/>
        </p:nvSpPr>
        <p:spPr>
          <a:xfrm rot="16200000">
            <a:off x="1752149" y="2881369"/>
            <a:ext cx="6664729"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9" name="Rectangle 8">
            <a:extLst>
              <a:ext uri="{FF2B5EF4-FFF2-40B4-BE49-F238E27FC236}">
                <a16:creationId xmlns:a16="http://schemas.microsoft.com/office/drawing/2014/main" id="{2A779A63-D8DB-4341-98EE-B48E0B1C65F0}"/>
              </a:ext>
            </a:extLst>
          </p:cNvPr>
          <p:cNvSpPr/>
          <p:nvPr/>
        </p:nvSpPr>
        <p:spPr>
          <a:xfrm>
            <a:off x="6121400" y="1"/>
            <a:ext cx="3987800" cy="68580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351" dirty="0">
              <a:latin typeface="Nirmala UI" panose="020B0502040204020203" pitchFamily="34" charset="0"/>
            </a:endParaRPr>
          </a:p>
        </p:txBody>
      </p:sp>
      <p:sp>
        <p:nvSpPr>
          <p:cNvPr id="10" name="Round Diagonal Corner Rectangle 9"/>
          <p:cNvSpPr/>
          <p:nvPr/>
        </p:nvSpPr>
        <p:spPr>
          <a:xfrm>
            <a:off x="5202922" y="1990166"/>
            <a:ext cx="5926569" cy="3671047"/>
          </a:xfrm>
          <a:prstGeom prst="round2DiagRect">
            <a:avLst>
              <a:gd name="adj1" fmla="val 0"/>
              <a:gd name="adj2" fmla="val 0"/>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1" dirty="0">
              <a:latin typeface="Nirmala UI" panose="020B0502040204020203" pitchFamily="34" charset="0"/>
            </a:endParaRPr>
          </a:p>
        </p:txBody>
      </p:sp>
      <p:sp>
        <p:nvSpPr>
          <p:cNvPr id="12" name="Rectangle 11">
            <a:extLst>
              <a:ext uri="{FF2B5EF4-FFF2-40B4-BE49-F238E27FC236}">
                <a16:creationId xmlns:a16="http://schemas.microsoft.com/office/drawing/2014/main" id="{DECB1A80-71F5-4FF2-A33E-5D89CD8D6C10}"/>
              </a:ext>
            </a:extLst>
          </p:cNvPr>
          <p:cNvSpPr/>
          <p:nvPr/>
        </p:nvSpPr>
        <p:spPr>
          <a:xfrm>
            <a:off x="5863500" y="3604645"/>
            <a:ext cx="4573171" cy="1107996"/>
          </a:xfrm>
          <a:prstGeom prst="rect">
            <a:avLst/>
          </a:prstGeom>
        </p:spPr>
        <p:txBody>
          <a:bodyPr wrap="square">
            <a:spAutoFit/>
          </a:bodyPr>
          <a:lstStyle/>
          <a:p>
            <a:pPr algn="ct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1100" dirty="0" err="1">
                <a:solidFill>
                  <a:schemeClr val="bg1">
                    <a:lumMod val="50000"/>
                  </a:schemeClr>
                </a:solidFill>
                <a:latin typeface="Nirmala UI" panose="020B0502040204020203" pitchFamily="34" charset="0"/>
              </a:rPr>
              <a:t>Ipsum</a:t>
            </a:r>
            <a:r>
              <a:rPr lang="en-US" sz="1100" dirty="0">
                <a:solidFill>
                  <a:schemeClr val="bg1">
                    <a:lumMod val="50000"/>
                  </a:schemeClr>
                </a:solidFill>
                <a:latin typeface="Nirmala UI" panose="020B0502040204020203" pitchFamily="34" charset="0"/>
              </a:rPr>
              <a:t> has been the industry's standard dummy text of been the industry's standard dummy </a:t>
            </a:r>
            <a:endParaRPr lang="en-US" sz="1100"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2F4F5A23-4F9D-4A40-B491-91E8C6AA5B10}"/>
              </a:ext>
            </a:extLst>
          </p:cNvPr>
          <p:cNvSpPr txBox="1"/>
          <p:nvPr/>
        </p:nvSpPr>
        <p:spPr>
          <a:xfrm>
            <a:off x="6628160" y="2496305"/>
            <a:ext cx="3076091" cy="276999"/>
          </a:xfrm>
          <a:prstGeom prst="rect">
            <a:avLst/>
          </a:prstGeom>
          <a:noFill/>
        </p:spPr>
        <p:txBody>
          <a:bodyPr wrap="square" rtlCol="0">
            <a:spAutoFit/>
          </a:bodyPr>
          <a:lstStyle/>
          <a:p>
            <a:pPr algn="ctr"/>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11D261C8-E178-45A2-8DCD-F5684C83CA50}"/>
              </a:ext>
            </a:extLst>
          </p:cNvPr>
          <p:cNvSpPr txBox="1"/>
          <p:nvPr/>
        </p:nvSpPr>
        <p:spPr>
          <a:xfrm>
            <a:off x="5840075" y="2773303"/>
            <a:ext cx="4652261" cy="523220"/>
          </a:xfrm>
          <a:prstGeom prst="rect">
            <a:avLst/>
          </a:prstGeom>
          <a:noFill/>
        </p:spPr>
        <p:txBody>
          <a:bodyPr wrap="square" rtlCol="0">
            <a:spAutoFit/>
          </a:bodyPr>
          <a:lstStyle/>
          <a:p>
            <a:pPr algn="ctr"/>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Visionary</a:t>
            </a:r>
          </a:p>
        </p:txBody>
      </p:sp>
      <p:sp>
        <p:nvSpPr>
          <p:cNvPr id="20" name="Rounded Rectangle 12">
            <a:extLst>
              <a:ext uri="{FF2B5EF4-FFF2-40B4-BE49-F238E27FC236}">
                <a16:creationId xmlns:a16="http://schemas.microsoft.com/office/drawing/2014/main" id="{00F302C1-5ADA-49E5-A09F-1460EFCF88F6}"/>
              </a:ext>
            </a:extLst>
          </p:cNvPr>
          <p:cNvSpPr/>
          <p:nvPr/>
        </p:nvSpPr>
        <p:spPr>
          <a:xfrm>
            <a:off x="7428904" y="5020766"/>
            <a:ext cx="759485" cy="191575"/>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b="1" dirty="0">
                <a:latin typeface="Nirmala UI" panose="020B0502040204020203" pitchFamily="34" charset="0"/>
                <a:ea typeface="Nirmala UI" panose="020B0502040204020203" pitchFamily="34" charset="0"/>
                <a:cs typeface="Nirmala UI" panose="020B0502040204020203" pitchFamily="34" charset="0"/>
              </a:rPr>
              <a:t>More </a:t>
            </a:r>
            <a:r>
              <a:rPr lang="en-GB" sz="800" dirty="0">
                <a:latin typeface="Nirmala UI" panose="020B0502040204020203" pitchFamily="34" charset="0"/>
                <a:ea typeface="Nirmala UI" panose="020B0502040204020203" pitchFamily="34" charset="0"/>
                <a:cs typeface="Nirmala UI" panose="020B0502040204020203" pitchFamily="34" charset="0"/>
              </a:rPr>
              <a:t>Info</a:t>
            </a:r>
            <a:endParaRPr lang="en-US" sz="8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1" name="Rounded Rectangle 13">
            <a:extLst>
              <a:ext uri="{FF2B5EF4-FFF2-40B4-BE49-F238E27FC236}">
                <a16:creationId xmlns:a16="http://schemas.microsoft.com/office/drawing/2014/main" id="{CCD7E7A1-BDAC-462B-9654-E2C5D5C7BA2E}"/>
              </a:ext>
            </a:extLst>
          </p:cNvPr>
          <p:cNvSpPr/>
          <p:nvPr/>
        </p:nvSpPr>
        <p:spPr>
          <a:xfrm>
            <a:off x="8352026" y="5020766"/>
            <a:ext cx="759485" cy="191575"/>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8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pic>
        <p:nvPicPr>
          <p:cNvPr id="6" name="Picture Placeholder 5" descr="Shape&#10;&#10;Description automatically generated">
            <a:extLst>
              <a:ext uri="{FF2B5EF4-FFF2-40B4-BE49-F238E27FC236}">
                <a16:creationId xmlns:a16="http://schemas.microsoft.com/office/drawing/2014/main" id="{AB1858D4-E89B-4133-8EA5-CF2B62B396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1620" r="11620"/>
          <a:stretch>
            <a:fillRect/>
          </a:stretch>
        </p:blipFill>
        <p:spPr/>
      </p:pic>
    </p:spTree>
    <p:extLst>
      <p:ext uri="{BB962C8B-B14F-4D97-AF65-F5344CB8AC3E}">
        <p14:creationId xmlns:p14="http://schemas.microsoft.com/office/powerpoint/2010/main" val="21027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42D006BB-0125-4AE2-BF88-D714F5FFBC66}"/>
              </a:ext>
            </a:extLst>
          </p:cNvPr>
          <p:cNvSpPr txBox="1"/>
          <p:nvPr/>
        </p:nvSpPr>
        <p:spPr>
          <a:xfrm>
            <a:off x="5404909" y="3500565"/>
            <a:ext cx="6787091"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7" name="TextBox 16">
            <a:extLst>
              <a:ext uri="{FF2B5EF4-FFF2-40B4-BE49-F238E27FC236}">
                <a16:creationId xmlns:a16="http://schemas.microsoft.com/office/drawing/2014/main" id="{11557BEC-3716-456D-B367-63BEB5D9B347}"/>
              </a:ext>
            </a:extLst>
          </p:cNvPr>
          <p:cNvSpPr txBox="1"/>
          <p:nvPr/>
        </p:nvSpPr>
        <p:spPr>
          <a:xfrm>
            <a:off x="1062660" y="1091195"/>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8" name="TextBox 17">
            <a:extLst>
              <a:ext uri="{FF2B5EF4-FFF2-40B4-BE49-F238E27FC236}">
                <a16:creationId xmlns:a16="http://schemas.microsoft.com/office/drawing/2014/main" id="{2AE87DAB-90EE-4A32-B5C3-9D62184B0F60}"/>
              </a:ext>
            </a:extLst>
          </p:cNvPr>
          <p:cNvSpPr txBox="1"/>
          <p:nvPr/>
        </p:nvSpPr>
        <p:spPr>
          <a:xfrm>
            <a:off x="1062660" y="1368195"/>
            <a:ext cx="4652261" cy="954107"/>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Color Of</a:t>
            </a:r>
          </a:p>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Performance</a:t>
            </a:r>
          </a:p>
        </p:txBody>
      </p:sp>
      <p:sp>
        <p:nvSpPr>
          <p:cNvPr id="19" name="Rectangle 18">
            <a:extLst>
              <a:ext uri="{FF2B5EF4-FFF2-40B4-BE49-F238E27FC236}">
                <a16:creationId xmlns:a16="http://schemas.microsoft.com/office/drawing/2014/main" id="{E9B11867-B0C2-4D91-8B0A-08ABECCCE54B}"/>
              </a:ext>
            </a:extLst>
          </p:cNvPr>
          <p:cNvSpPr/>
          <p:nvPr/>
        </p:nvSpPr>
        <p:spPr>
          <a:xfrm>
            <a:off x="1062660" y="2665313"/>
            <a:ext cx="3076091"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is simply dummy text of</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CE6C07FB-87E4-4490-849C-E3AB040CE5AE}"/>
              </a:ext>
            </a:extLst>
          </p:cNvPr>
          <p:cNvSpPr txBox="1"/>
          <p:nvPr/>
        </p:nvSpPr>
        <p:spPr>
          <a:xfrm>
            <a:off x="1022452" y="4350004"/>
            <a:ext cx="1828483" cy="523220"/>
          </a:xfrm>
          <a:prstGeom prst="rect">
            <a:avLst/>
          </a:prstGeom>
          <a:noFill/>
        </p:spPr>
        <p:txBody>
          <a:bodyPr wrap="square" rtlCol="0">
            <a:spAutoFit/>
          </a:bodyPr>
          <a:lstStyle/>
          <a:p>
            <a:r>
              <a:rPr lang="en-GB" sz="2800" b="1" dirty="0">
                <a:solidFill>
                  <a:schemeClr val="bg1"/>
                </a:solidFill>
                <a:latin typeface="Open Sans Semibold" panose="020B0706030804020204"/>
                <a:ea typeface="Noto Serif" panose="02020600060500020200" pitchFamily="18" charset="0"/>
                <a:cs typeface="Noto Serif" panose="02020600060500020200" pitchFamily="18" charset="0"/>
              </a:rPr>
              <a:t>15%</a:t>
            </a:r>
            <a:endParaRPr lang="id-ID" sz="1400" dirty="0">
              <a:solidFill>
                <a:schemeClr val="bg1"/>
              </a:solidFill>
              <a:latin typeface="Open Sans Semibold" panose="020B0706030804020204"/>
              <a:ea typeface="Noto Serif" panose="02020600060500020200" pitchFamily="18" charset="0"/>
              <a:cs typeface="Noto Serif" panose="02020600060500020200" pitchFamily="18" charset="0"/>
            </a:endParaRPr>
          </a:p>
        </p:txBody>
      </p:sp>
      <p:sp>
        <p:nvSpPr>
          <p:cNvPr id="21" name="Rectangle 20">
            <a:extLst>
              <a:ext uri="{FF2B5EF4-FFF2-40B4-BE49-F238E27FC236}">
                <a16:creationId xmlns:a16="http://schemas.microsoft.com/office/drawing/2014/main" id="{2DA0FAED-50CC-462B-A997-0133D71647E1}"/>
              </a:ext>
            </a:extLst>
          </p:cNvPr>
          <p:cNvSpPr/>
          <p:nvPr/>
        </p:nvSpPr>
        <p:spPr>
          <a:xfrm>
            <a:off x="1022452" y="5013165"/>
            <a:ext cx="2448075" cy="827662"/>
          </a:xfrm>
          <a:prstGeom prst="rect">
            <a:avLst/>
          </a:prstGeom>
        </p:spPr>
        <p:txBody>
          <a:bodyPr wrap="square">
            <a:spAutoFit/>
          </a:bodyPr>
          <a:lstStyle/>
          <a:p>
            <a:pPr>
              <a:lnSpc>
                <a:spcPct val="150000"/>
              </a:lnSpc>
            </a:pPr>
            <a:r>
              <a:rPr lang="en-US" sz="1100" dirty="0">
                <a:solidFill>
                  <a:schemeClr val="bg1"/>
                </a:solidFill>
                <a:latin typeface="Nirmala UI" panose="020B0502040204020203" pitchFamily="34" charset="0"/>
              </a:rPr>
              <a:t>Lorem Ipsum is simply dummy text of the printing and typesetting industry. Lorem simply</a:t>
            </a:r>
            <a:endParaRPr lang="en-US" sz="1100" dirty="0">
              <a:solidFill>
                <a:schemeClr val="bg1"/>
              </a:solidFill>
              <a:latin typeface="DauphinPlain"/>
            </a:endParaRPr>
          </a:p>
        </p:txBody>
      </p:sp>
      <p:sp>
        <p:nvSpPr>
          <p:cNvPr id="22" name="Rectangle 21">
            <a:extLst>
              <a:ext uri="{FF2B5EF4-FFF2-40B4-BE49-F238E27FC236}">
                <a16:creationId xmlns:a16="http://schemas.microsoft.com/office/drawing/2014/main" id="{AAE9E4E4-D9A7-4224-A71A-0E1C6C1B8341}"/>
              </a:ext>
            </a:extLst>
          </p:cNvPr>
          <p:cNvSpPr/>
          <p:nvPr/>
        </p:nvSpPr>
        <p:spPr>
          <a:xfrm>
            <a:off x="7256042" y="5013165"/>
            <a:ext cx="4129577"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industry. </a:t>
            </a:r>
            <a:endParaRPr lang="en-US" sz="1100" dirty="0">
              <a:solidFill>
                <a:schemeClr val="bg1">
                  <a:lumMod val="50000"/>
                </a:schemeClr>
              </a:solidFill>
              <a:latin typeface="DauphinPlain"/>
            </a:endParaRPr>
          </a:p>
        </p:txBody>
      </p:sp>
      <p:sp>
        <p:nvSpPr>
          <p:cNvPr id="24" name="Round Diagonal Corner Rectangle 18">
            <a:extLst>
              <a:ext uri="{FF2B5EF4-FFF2-40B4-BE49-F238E27FC236}">
                <a16:creationId xmlns:a16="http://schemas.microsoft.com/office/drawing/2014/main" id="{81037293-B177-49E1-9BAF-B3C9EB754698}"/>
              </a:ext>
            </a:extLst>
          </p:cNvPr>
          <p:cNvSpPr/>
          <p:nvPr/>
        </p:nvSpPr>
        <p:spPr>
          <a:xfrm>
            <a:off x="5092517" y="638301"/>
            <a:ext cx="2576940" cy="1187310"/>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dirty="0">
                <a:latin typeface="Nirmala UI" panose="020B0502040204020203" pitchFamily="34" charset="0"/>
              </a:rPr>
              <a:t>c</a:t>
            </a:r>
          </a:p>
        </p:txBody>
      </p:sp>
      <p:sp>
        <p:nvSpPr>
          <p:cNvPr id="25" name="TextBox 24">
            <a:extLst>
              <a:ext uri="{FF2B5EF4-FFF2-40B4-BE49-F238E27FC236}">
                <a16:creationId xmlns:a16="http://schemas.microsoft.com/office/drawing/2014/main" id="{B155DD79-7A97-419A-ABA0-9125F614FC35}"/>
              </a:ext>
            </a:extLst>
          </p:cNvPr>
          <p:cNvSpPr txBox="1"/>
          <p:nvPr/>
        </p:nvSpPr>
        <p:spPr>
          <a:xfrm>
            <a:off x="5307758" y="970346"/>
            <a:ext cx="2042568" cy="523220"/>
          </a:xfrm>
          <a:prstGeom prst="rect">
            <a:avLst/>
          </a:prstGeom>
          <a:noFill/>
        </p:spPr>
        <p:txBody>
          <a:bodyPr wrap="square" rtlCol="0">
            <a:spAutoFit/>
          </a:bodyPr>
          <a:lstStyle/>
          <a:p>
            <a:pPr algn="ctr"/>
            <a:r>
              <a:rPr lang="en-US" sz="1400" b="1" dirty="0">
                <a:solidFill>
                  <a:schemeClr val="accent4"/>
                </a:solidFill>
                <a:latin typeface="Open Sans Semibold" panose="020B0706030804020204"/>
                <a:ea typeface="Roboto Slab" pitchFamily="2" charset="0"/>
                <a:cs typeface="Rubik" pitchFamily="2" charset="-79"/>
              </a:rPr>
              <a:t>Our Special</a:t>
            </a:r>
          </a:p>
          <a:p>
            <a:pPr algn="ctr"/>
            <a:r>
              <a:rPr lang="en-US" sz="1400" b="1" dirty="0">
                <a:solidFill>
                  <a:schemeClr val="accent4"/>
                </a:solidFill>
                <a:latin typeface="Open Sans Semibold" panose="020B0706030804020204"/>
                <a:ea typeface="Roboto Slab" pitchFamily="2" charset="0"/>
                <a:cs typeface="Rubik" pitchFamily="2" charset="-79"/>
              </a:rPr>
              <a:t>Project</a:t>
            </a:r>
            <a:endParaRPr lang="id-ID" sz="1400" b="1" dirty="0">
              <a:solidFill>
                <a:schemeClr val="accent4"/>
              </a:solidFill>
              <a:latin typeface="Open Sans Semibold" panose="020B0706030804020204"/>
              <a:ea typeface="Roboto Slab" pitchFamily="2" charset="0"/>
              <a:cs typeface="Rubik" pitchFamily="2" charset="-79"/>
            </a:endParaRPr>
          </a:p>
        </p:txBody>
      </p:sp>
      <p:pic>
        <p:nvPicPr>
          <p:cNvPr id="11" name="Picture Placeholder 10" descr="Shape&#10;&#10;Description automatically generated">
            <a:extLst>
              <a:ext uri="{FF2B5EF4-FFF2-40B4-BE49-F238E27FC236}">
                <a16:creationId xmlns:a16="http://schemas.microsoft.com/office/drawing/2014/main" id="{162C2238-90DF-46E0-B2F1-881BA408B64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6221" r="26221"/>
          <a:stretch>
            <a:fillRect/>
          </a:stretch>
        </p:blipFill>
        <p:spPr/>
      </p:pic>
      <p:pic>
        <p:nvPicPr>
          <p:cNvPr id="9" name="Picture Placeholder 8" descr="Shape&#10;&#10;Description automatically generated">
            <a:extLst>
              <a:ext uri="{FF2B5EF4-FFF2-40B4-BE49-F238E27FC236}">
                <a16:creationId xmlns:a16="http://schemas.microsoft.com/office/drawing/2014/main" id="{7AE23179-7FCE-4940-906F-8323A7A3486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6221" r="26221"/>
          <a:stretch>
            <a:fillRect/>
          </a:stretch>
        </p:blipFill>
        <p:spPr/>
      </p:pic>
    </p:spTree>
    <p:extLst>
      <p:ext uri="{BB962C8B-B14F-4D97-AF65-F5344CB8AC3E}">
        <p14:creationId xmlns:p14="http://schemas.microsoft.com/office/powerpoint/2010/main" val="414511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2D006BB-0125-4AE2-BF88-D714F5FFBC66}"/>
              </a:ext>
            </a:extLst>
          </p:cNvPr>
          <p:cNvSpPr txBox="1"/>
          <p:nvPr/>
        </p:nvSpPr>
        <p:spPr>
          <a:xfrm>
            <a:off x="781666" y="406485"/>
            <a:ext cx="6604382" cy="1446550"/>
          </a:xfrm>
          <a:prstGeom prst="rect">
            <a:avLst/>
          </a:prstGeom>
          <a:noFill/>
        </p:spPr>
        <p:txBody>
          <a:bodyPr wrap="square" rtlCol="0">
            <a:spAutoFit/>
          </a:bodyPr>
          <a:lstStyle/>
          <a:p>
            <a:pPr algn="ctr"/>
            <a:r>
              <a:rPr lang="en-US" sz="88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88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EB74D293-5805-464D-AF21-DA68DEFE2D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000" r="25000"/>
          <a:stretch>
            <a:fillRect/>
          </a:stretch>
        </p:blipFill>
        <p:spPr/>
      </p:pic>
      <p:sp>
        <p:nvSpPr>
          <p:cNvPr id="17" name="Parallelogram 16">
            <a:extLst>
              <a:ext uri="{FF2B5EF4-FFF2-40B4-BE49-F238E27FC236}">
                <a16:creationId xmlns:a16="http://schemas.microsoft.com/office/drawing/2014/main" id="{9791B90F-BDB7-4791-AB7E-F62797F42F4D}"/>
              </a:ext>
            </a:extLst>
          </p:cNvPr>
          <p:cNvSpPr/>
          <p:nvPr/>
        </p:nvSpPr>
        <p:spPr>
          <a:xfrm rot="10800000" flipV="1">
            <a:off x="925471" y="1282701"/>
            <a:ext cx="7031455" cy="4853710"/>
          </a:xfrm>
          <a:prstGeom prst="parallelogram">
            <a:avLst>
              <a:gd name="adj" fmla="val 15000"/>
            </a:avLst>
          </a:prstGeom>
          <a:solidFill>
            <a:schemeClr val="bg1"/>
          </a:solidFill>
          <a:ln>
            <a:noFill/>
          </a:ln>
          <a:effectLst>
            <a:outerShdw blurRad="4953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351" dirty="0">
              <a:latin typeface="Nirmala UI" panose="020B0502040204020203" pitchFamily="34" charset="0"/>
            </a:endParaRPr>
          </a:p>
        </p:txBody>
      </p:sp>
      <p:sp>
        <p:nvSpPr>
          <p:cNvPr id="18" name="Rectangle 17">
            <a:extLst>
              <a:ext uri="{FF2B5EF4-FFF2-40B4-BE49-F238E27FC236}">
                <a16:creationId xmlns:a16="http://schemas.microsoft.com/office/drawing/2014/main" id="{83687888-B091-4E70-88C9-264B0EC67B99}"/>
              </a:ext>
            </a:extLst>
          </p:cNvPr>
          <p:cNvSpPr/>
          <p:nvPr/>
        </p:nvSpPr>
        <p:spPr>
          <a:xfrm>
            <a:off x="2337690" y="3532187"/>
            <a:ext cx="4559091"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text of the printing and typesetting industry. </a:t>
            </a:r>
            <a:endParaRPr lang="en-US" sz="1100"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07AEF69-DE25-4131-A927-F041F744D131}"/>
              </a:ext>
            </a:extLst>
          </p:cNvPr>
          <p:cNvSpPr txBox="1"/>
          <p:nvPr/>
        </p:nvSpPr>
        <p:spPr>
          <a:xfrm>
            <a:off x="1906553" y="3527144"/>
            <a:ext cx="1009332" cy="461665"/>
          </a:xfrm>
          <a:prstGeom prst="rect">
            <a:avLst/>
          </a:prstGeom>
          <a:noFill/>
        </p:spPr>
        <p:txBody>
          <a:bodyPr wrap="square" rtlCol="0">
            <a:spAutoFit/>
          </a:bodyPr>
          <a:lstStyle/>
          <a:p>
            <a:r>
              <a:rPr lang="en-US" sz="2400" b="1" dirty="0">
                <a:solidFill>
                  <a:schemeClr val="accent4"/>
                </a:solidFill>
                <a:latin typeface="Playfair Display" pitchFamily="2" charset="0"/>
                <a:ea typeface="Nirmala UI" panose="020B0502040204020203" pitchFamily="34" charset="0"/>
                <a:cs typeface="Nirmala UI" panose="020B0502040204020203" pitchFamily="34" charset="0"/>
              </a:rPr>
              <a:t>1</a:t>
            </a:r>
            <a:endParaRPr lang="id-ID" sz="2800" b="1" dirty="0">
              <a:solidFill>
                <a:schemeClr val="accent4"/>
              </a:solidFill>
              <a:latin typeface="Playfair Display" pitchFamily="2" charset="0"/>
              <a:ea typeface="Nirmala UI" panose="020B0502040204020203" pitchFamily="34" charset="0"/>
              <a:cs typeface="Nirmala UI" panose="020B0502040204020203" pitchFamily="34" charset="0"/>
            </a:endParaRPr>
          </a:p>
        </p:txBody>
      </p:sp>
      <p:sp>
        <p:nvSpPr>
          <p:cNvPr id="21" name="Rectangle 20">
            <a:extLst>
              <a:ext uri="{FF2B5EF4-FFF2-40B4-BE49-F238E27FC236}">
                <a16:creationId xmlns:a16="http://schemas.microsoft.com/office/drawing/2014/main" id="{59D61378-38A1-421C-9544-350BD33529A1}"/>
              </a:ext>
            </a:extLst>
          </p:cNvPr>
          <p:cNvSpPr/>
          <p:nvPr/>
        </p:nvSpPr>
        <p:spPr>
          <a:xfrm>
            <a:off x="2768826" y="4669961"/>
            <a:ext cx="4559091" cy="827662"/>
          </a:xfrm>
          <a:prstGeom prst="rect">
            <a:avLst/>
          </a:prstGeom>
        </p:spPr>
        <p:txBody>
          <a:bodyPr wrap="square">
            <a:spAutoFit/>
          </a:bodyPr>
          <a:lstStyle/>
          <a:p>
            <a:pPr>
              <a:lnSpc>
                <a:spcPct val="150000"/>
              </a:lnSpc>
            </a:pPr>
            <a:r>
              <a:rPr lang="en-US" sz="1100"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of the printing and typesetting industry. </a:t>
            </a:r>
            <a:endParaRPr lang="en-US" sz="1100"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E89A0B39-65BB-4029-BC49-FDDF2DDF38A1}"/>
              </a:ext>
            </a:extLst>
          </p:cNvPr>
          <p:cNvSpPr txBox="1"/>
          <p:nvPr/>
        </p:nvSpPr>
        <p:spPr>
          <a:xfrm>
            <a:off x="2337689" y="4664920"/>
            <a:ext cx="1009332" cy="461665"/>
          </a:xfrm>
          <a:prstGeom prst="rect">
            <a:avLst/>
          </a:prstGeom>
          <a:noFill/>
        </p:spPr>
        <p:txBody>
          <a:bodyPr wrap="square" rtlCol="0">
            <a:spAutoFit/>
          </a:bodyPr>
          <a:lstStyle/>
          <a:p>
            <a:r>
              <a:rPr lang="en-US" sz="2400" b="1" dirty="0">
                <a:solidFill>
                  <a:schemeClr val="accent4"/>
                </a:solidFill>
                <a:latin typeface="Playfair Display" pitchFamily="2" charset="0"/>
                <a:ea typeface="Nirmala UI" panose="020B0502040204020203" pitchFamily="34" charset="0"/>
                <a:cs typeface="Nirmala UI" panose="020B0502040204020203" pitchFamily="34" charset="0"/>
              </a:rPr>
              <a:t>2</a:t>
            </a:r>
            <a:endParaRPr lang="id-ID" sz="2800" b="1" dirty="0">
              <a:solidFill>
                <a:schemeClr val="accent4"/>
              </a:solidFill>
              <a:latin typeface="Playfair Display" pitchFamily="2" charset="0"/>
              <a:ea typeface="Nirmala UI" panose="020B0502040204020203" pitchFamily="34" charset="0"/>
              <a:cs typeface="Nirmala UI" panose="020B0502040204020203" pitchFamily="34" charset="0"/>
            </a:endParaRPr>
          </a:p>
        </p:txBody>
      </p:sp>
      <p:sp>
        <p:nvSpPr>
          <p:cNvPr id="23" name="Rectangle: Rounded Corners 10">
            <a:extLst>
              <a:ext uri="{FF2B5EF4-FFF2-40B4-BE49-F238E27FC236}">
                <a16:creationId xmlns:a16="http://schemas.microsoft.com/office/drawing/2014/main" id="{3AB31A43-0F5E-46AA-BF02-EB67D920C474}"/>
              </a:ext>
            </a:extLst>
          </p:cNvPr>
          <p:cNvSpPr/>
          <p:nvPr/>
        </p:nvSpPr>
        <p:spPr>
          <a:xfrm flipH="1">
            <a:off x="6943989" y="1936150"/>
            <a:ext cx="675292" cy="587603"/>
          </a:xfrm>
          <a:prstGeom prst="parallelogram">
            <a:avLst>
              <a:gd name="adj" fmla="val 17927"/>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a:solidFill>
                  <a:schemeClr val="bg1"/>
                </a:solidFill>
                <a:latin typeface="Nirmala UI" panose="020B0502040204020203" pitchFamily="34" charset="0"/>
              </a:rPr>
              <a:t>&gt;</a:t>
            </a:r>
          </a:p>
        </p:txBody>
      </p:sp>
      <p:sp>
        <p:nvSpPr>
          <p:cNvPr id="24" name="TextBox 23">
            <a:extLst>
              <a:ext uri="{FF2B5EF4-FFF2-40B4-BE49-F238E27FC236}">
                <a16:creationId xmlns:a16="http://schemas.microsoft.com/office/drawing/2014/main" id="{1ABD2CF3-B40A-4962-B0AC-EA399B5144E7}"/>
              </a:ext>
            </a:extLst>
          </p:cNvPr>
          <p:cNvSpPr txBox="1"/>
          <p:nvPr/>
        </p:nvSpPr>
        <p:spPr>
          <a:xfrm>
            <a:off x="1755723" y="1947077"/>
            <a:ext cx="3076091" cy="276999"/>
          </a:xfrm>
          <a:prstGeom prst="rect">
            <a:avLst/>
          </a:prstGeom>
          <a:noFill/>
        </p:spPr>
        <p:txBody>
          <a:bodyPr wrap="square" rtlCol="0">
            <a:spAutoFit/>
          </a:bodyPr>
          <a:lstStyle/>
          <a:p>
            <a:r>
              <a:rPr lang="en-US"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12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TextBox 24">
            <a:extLst>
              <a:ext uri="{FF2B5EF4-FFF2-40B4-BE49-F238E27FC236}">
                <a16:creationId xmlns:a16="http://schemas.microsoft.com/office/drawing/2014/main" id="{7B3A9C04-1BCC-46BC-9BAC-A16B2CDB3C39}"/>
              </a:ext>
            </a:extLst>
          </p:cNvPr>
          <p:cNvSpPr txBox="1"/>
          <p:nvPr/>
        </p:nvSpPr>
        <p:spPr>
          <a:xfrm>
            <a:off x="1755723" y="2224075"/>
            <a:ext cx="4652261" cy="523220"/>
          </a:xfrm>
          <a:prstGeom prst="rect">
            <a:avLst/>
          </a:prstGeom>
          <a:noFill/>
        </p:spPr>
        <p:txBody>
          <a:bodyPr wrap="square" rtlCol="0">
            <a:spAutoFit/>
          </a:bodyPr>
          <a:lstStyle/>
          <a:p>
            <a:r>
              <a:rPr lang="en-US" sz="28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Missionary</a:t>
            </a:r>
          </a:p>
        </p:txBody>
      </p:sp>
    </p:spTree>
    <p:extLst>
      <p:ext uri="{BB962C8B-B14F-4D97-AF65-F5344CB8AC3E}">
        <p14:creationId xmlns:p14="http://schemas.microsoft.com/office/powerpoint/2010/main" val="16719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wipe(up)">
                                      <p:cBhvr>
                                        <p:cTn id="15" dur="500"/>
                                        <p:tgtEl>
                                          <p:spTgt spid="2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5" grpId="0"/>
    </p:bldLst>
  </p:timing>
</p:sld>
</file>

<file path=ppt/theme/theme1.xml><?xml version="1.0" encoding="utf-8"?>
<a:theme xmlns:a="http://schemas.openxmlformats.org/drawingml/2006/main" name="Office Theme">
  <a:themeElements>
    <a:clrScheme name="Motorcycle Custom">
      <a:dk1>
        <a:sysClr val="windowText" lastClr="000000"/>
      </a:dk1>
      <a:lt1>
        <a:sysClr val="window" lastClr="FFFFFF"/>
      </a:lt1>
      <a:dk2>
        <a:srgbClr val="44546A"/>
      </a:dk2>
      <a:lt2>
        <a:srgbClr val="E7E6E6"/>
      </a:lt2>
      <a:accent1>
        <a:srgbClr val="13264E"/>
      </a:accent1>
      <a:accent2>
        <a:srgbClr val="6E4DA9"/>
      </a:accent2>
      <a:accent3>
        <a:srgbClr val="F76F09"/>
      </a:accent3>
      <a:accent4>
        <a:srgbClr val="0A1428"/>
      </a:accent4>
      <a:accent5>
        <a:srgbClr val="F3476C"/>
      </a:accent5>
      <a:accent6>
        <a:srgbClr val="FFC000"/>
      </a:accent6>
      <a:hlink>
        <a:srgbClr val="0563C1"/>
      </a:hlink>
      <a:folHlink>
        <a:srgbClr val="954F72"/>
      </a:folHlink>
    </a:clrScheme>
    <a:fontScheme name="Motorcycle Custom">
      <a:majorFont>
        <a:latin typeface="Open Sans SemiBold"/>
        <a:ea typeface=""/>
        <a:cs typeface=""/>
      </a:majorFont>
      <a:minorFont>
        <a:latin typeface="Nirmala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1622</TotalTime>
  <Words>1637</Words>
  <Application>Microsoft Office PowerPoint</Application>
  <PresentationFormat>Widescreen</PresentationFormat>
  <Paragraphs>250</Paragraphs>
  <Slides>30</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30</vt:i4>
      </vt:variant>
    </vt:vector>
  </HeadingPairs>
  <TitlesOfParts>
    <vt:vector size="38" baseType="lpstr">
      <vt:lpstr>Arial</vt:lpstr>
      <vt:lpstr>Calibri</vt:lpstr>
      <vt:lpstr>DauphinPlain</vt:lpstr>
      <vt:lpstr>Nirmala UI</vt:lpstr>
      <vt:lpstr>Noto Serif</vt:lpstr>
      <vt:lpstr>Open Sans Semibold</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Pathfinderstd</dc:creator>
  <cp:lastModifiedBy>riskiardiansyah41@gmail.com</cp:lastModifiedBy>
  <cp:revision>185</cp:revision>
  <dcterms:created xsi:type="dcterms:W3CDTF">2021-05-24T14:13:31Z</dcterms:created>
  <dcterms:modified xsi:type="dcterms:W3CDTF">2022-01-07T07:37:15Z</dcterms:modified>
</cp:coreProperties>
</file>