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9" r:id="rId13"/>
    <p:sldId id="268" r:id="rId14"/>
    <p:sldId id="270" r:id="rId15"/>
    <p:sldId id="25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 Slide" id="{1ECA03C6-A9EF-4931-B0BF-5CC0E9D95A16}">
          <p14:sldIdLst>
            <p14:sldId id="256"/>
          </p14:sldIdLst>
        </p14:section>
        <p14:section name="About Us" id="{2060644C-96B8-4198-B17E-1FE16501ECB3}">
          <p14:sldIdLst>
            <p14:sldId id="257"/>
            <p14:sldId id="259"/>
            <p14:sldId id="260"/>
            <p14:sldId id="261"/>
          </p14:sldIdLst>
        </p14:section>
        <p14:section name="Team" id="{C19DE07D-7457-4A17-BD1C-ABAA9848E914}">
          <p14:sldIdLst>
            <p14:sldId id="262"/>
            <p14:sldId id="263"/>
          </p14:sldIdLst>
        </p14:section>
        <p14:section name="Service" id="{97FCAEA7-477A-4041-87B6-DD30B5AD4158}">
          <p14:sldIdLst>
            <p14:sldId id="264"/>
            <p14:sldId id="265"/>
          </p14:sldIdLst>
        </p14:section>
        <p14:section name="Mockup" id="{04B2A92B-1EFC-4D42-94EA-F9865FADF5C4}">
          <p14:sldIdLst>
            <p14:sldId id="267"/>
            <p14:sldId id="266"/>
            <p14:sldId id="269"/>
            <p14:sldId id="268"/>
          </p14:sldIdLst>
        </p14:section>
        <p14:section name="Contact Us" id="{AB18A8DE-1384-461D-9D8F-B429A0D673AC}">
          <p14:sldIdLst>
            <p14:sldId id="270"/>
          </p14:sldIdLst>
        </p14:section>
        <p14:section name="Ending Slide" id="{C0A4138A-3F70-4D2A-AA90-1E36622BBE8E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14B"/>
    <a:srgbClr val="D5D4CF"/>
    <a:srgbClr val="E9E6DF"/>
    <a:srgbClr val="AE7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53" autoAdjust="0"/>
  </p:normalViewPr>
  <p:slideViewPr>
    <p:cSldViewPr snapToGrid="0">
      <p:cViewPr varScale="1">
        <p:scale>
          <a:sx n="65" d="100"/>
          <a:sy n="65" d="100"/>
        </p:scale>
        <p:origin x="85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84"/>
      </p:cViewPr>
      <p:guideLst/>
    </p:cSldViewPr>
  </p:notesViewPr>
  <p:gridSpacing cx="118801" cy="1188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CCCD209-9157-4E0A-8199-4C2A83A239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82C1CE-2CFA-4F93-81C9-9547A6E797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5692E-27B3-407C-B66C-356CCC2FAD33}" type="datetimeFigureOut">
              <a:rPr lang="en-ID" smtClean="0"/>
              <a:t>10/04/2022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CB0C28-31BD-471F-B2EE-EE098DC7AE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8C4CB-F261-4B6D-8A65-0CF187C5BA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3859F-4CF3-43B4-9033-05AF871D50AD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48437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6391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21D65A9-C564-4F24-944B-CD1EC3A8CB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98426" y="0"/>
            <a:ext cx="3893574" cy="685799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23378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701F285-DE6F-4664-B849-E69BF4897D01}"/>
              </a:ext>
            </a:extLst>
          </p:cNvPr>
          <p:cNvSpPr/>
          <p:nvPr userDrawn="1"/>
        </p:nvSpPr>
        <p:spPr>
          <a:xfrm rot="19932967">
            <a:off x="9519869" y="-719640"/>
            <a:ext cx="3994758" cy="7447883"/>
          </a:xfrm>
          <a:custGeom>
            <a:avLst/>
            <a:gdLst>
              <a:gd name="connsiteX0" fmla="*/ 1374570 w 3994758"/>
              <a:gd name="connsiteY0" fmla="*/ 0 h 7447883"/>
              <a:gd name="connsiteX1" fmla="*/ 3994758 w 3994758"/>
              <a:gd name="connsiteY1" fmla="*/ 1380527 h 7447883"/>
              <a:gd name="connsiteX2" fmla="*/ 797985 w 3994758"/>
              <a:gd name="connsiteY2" fmla="*/ 7447883 h 7447883"/>
              <a:gd name="connsiteX3" fmla="*/ 0 w 3994758"/>
              <a:gd name="connsiteY3" fmla="*/ 7027440 h 7447883"/>
              <a:gd name="connsiteX4" fmla="*/ 0 w 3994758"/>
              <a:gd name="connsiteY4" fmla="*/ 638937 h 7447883"/>
              <a:gd name="connsiteX5" fmla="*/ 638937 w 3994758"/>
              <a:gd name="connsiteY5" fmla="*/ 0 h 744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94758" h="7447883">
                <a:moveTo>
                  <a:pt x="1374570" y="0"/>
                </a:moveTo>
                <a:lnTo>
                  <a:pt x="3994758" y="1380527"/>
                </a:lnTo>
                <a:lnTo>
                  <a:pt x="797985" y="7447883"/>
                </a:lnTo>
                <a:lnTo>
                  <a:pt x="0" y="7027440"/>
                </a:lnTo>
                <a:lnTo>
                  <a:pt x="0" y="638937"/>
                </a:lnTo>
                <a:cubicBezTo>
                  <a:pt x="0" y="286062"/>
                  <a:pt x="286062" y="0"/>
                  <a:pt x="638937" y="0"/>
                </a:cubicBezTo>
                <a:close/>
              </a:path>
            </a:pathLst>
          </a:custGeom>
          <a:gradFill>
            <a:gsLst>
              <a:gs pos="39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D0509732-4815-4753-89F1-C72EE2CA65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96199" y="1702822"/>
            <a:ext cx="5075093" cy="322486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3679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C4E8534F-A48F-469E-9B4A-02222BCC8783}"/>
              </a:ext>
            </a:extLst>
          </p:cNvPr>
          <p:cNvSpPr/>
          <p:nvPr userDrawn="1"/>
        </p:nvSpPr>
        <p:spPr>
          <a:xfrm>
            <a:off x="1" y="-14748"/>
            <a:ext cx="4490620" cy="6872748"/>
          </a:xfrm>
          <a:custGeom>
            <a:avLst/>
            <a:gdLst>
              <a:gd name="connsiteX0" fmla="*/ 0 w 4380271"/>
              <a:gd name="connsiteY0" fmla="*/ 0 h 6858000"/>
              <a:gd name="connsiteX1" fmla="*/ 4380271 w 4380271"/>
              <a:gd name="connsiteY1" fmla="*/ 0 h 6858000"/>
              <a:gd name="connsiteX2" fmla="*/ 4380271 w 4380271"/>
              <a:gd name="connsiteY2" fmla="*/ 6858000 h 6858000"/>
              <a:gd name="connsiteX3" fmla="*/ 0 w 4380271"/>
              <a:gd name="connsiteY3" fmla="*/ 6858000 h 6858000"/>
              <a:gd name="connsiteX4" fmla="*/ 0 w 4380271"/>
              <a:gd name="connsiteY4" fmla="*/ 0 h 6858000"/>
              <a:gd name="connsiteX0" fmla="*/ 0 w 4380271"/>
              <a:gd name="connsiteY0" fmla="*/ 14748 h 6872748"/>
              <a:gd name="connsiteX1" fmla="*/ 2138516 w 4380271"/>
              <a:gd name="connsiteY1" fmla="*/ 0 h 6872748"/>
              <a:gd name="connsiteX2" fmla="*/ 4380271 w 4380271"/>
              <a:gd name="connsiteY2" fmla="*/ 14748 h 6872748"/>
              <a:gd name="connsiteX3" fmla="*/ 4380271 w 4380271"/>
              <a:gd name="connsiteY3" fmla="*/ 6872748 h 6872748"/>
              <a:gd name="connsiteX4" fmla="*/ 0 w 4380271"/>
              <a:gd name="connsiteY4" fmla="*/ 6872748 h 6872748"/>
              <a:gd name="connsiteX5" fmla="*/ 0 w 4380271"/>
              <a:gd name="connsiteY5" fmla="*/ 14748 h 6872748"/>
              <a:gd name="connsiteX0" fmla="*/ 0 w 4380271"/>
              <a:gd name="connsiteY0" fmla="*/ 14748 h 6872748"/>
              <a:gd name="connsiteX1" fmla="*/ 2138516 w 4380271"/>
              <a:gd name="connsiteY1" fmla="*/ 0 h 6872748"/>
              <a:gd name="connsiteX2" fmla="*/ 4380271 w 4380271"/>
              <a:gd name="connsiteY2" fmla="*/ 6872748 h 6872748"/>
              <a:gd name="connsiteX3" fmla="*/ 0 w 4380271"/>
              <a:gd name="connsiteY3" fmla="*/ 6872748 h 6872748"/>
              <a:gd name="connsiteX4" fmla="*/ 0 w 4380271"/>
              <a:gd name="connsiteY4" fmla="*/ 14748 h 6872748"/>
              <a:gd name="connsiteX0" fmla="*/ 0 w 4380271"/>
              <a:gd name="connsiteY0" fmla="*/ 14748 h 6872748"/>
              <a:gd name="connsiteX1" fmla="*/ 2138516 w 4380271"/>
              <a:gd name="connsiteY1" fmla="*/ 0 h 6872748"/>
              <a:gd name="connsiteX2" fmla="*/ 4380271 w 4380271"/>
              <a:gd name="connsiteY2" fmla="*/ 6872748 h 6872748"/>
              <a:gd name="connsiteX3" fmla="*/ 0 w 4380271"/>
              <a:gd name="connsiteY3" fmla="*/ 6872748 h 6872748"/>
              <a:gd name="connsiteX4" fmla="*/ 0 w 4380271"/>
              <a:gd name="connsiteY4" fmla="*/ 14748 h 6872748"/>
              <a:gd name="connsiteX0" fmla="*/ 0 w 4492987"/>
              <a:gd name="connsiteY0" fmla="*/ 14748 h 6872748"/>
              <a:gd name="connsiteX1" fmla="*/ 2138516 w 4492987"/>
              <a:gd name="connsiteY1" fmla="*/ 0 h 6872748"/>
              <a:gd name="connsiteX2" fmla="*/ 4380271 w 4492987"/>
              <a:gd name="connsiteY2" fmla="*/ 6872748 h 6872748"/>
              <a:gd name="connsiteX3" fmla="*/ 0 w 4492987"/>
              <a:gd name="connsiteY3" fmla="*/ 6872748 h 6872748"/>
              <a:gd name="connsiteX4" fmla="*/ 0 w 4492987"/>
              <a:gd name="connsiteY4" fmla="*/ 14748 h 6872748"/>
              <a:gd name="connsiteX0" fmla="*/ 0 w 4482325"/>
              <a:gd name="connsiteY0" fmla="*/ 14748 h 6872748"/>
              <a:gd name="connsiteX1" fmla="*/ 2138516 w 4482325"/>
              <a:gd name="connsiteY1" fmla="*/ 0 h 6872748"/>
              <a:gd name="connsiteX2" fmla="*/ 4380271 w 4482325"/>
              <a:gd name="connsiteY2" fmla="*/ 6872748 h 6872748"/>
              <a:gd name="connsiteX3" fmla="*/ 0 w 4482325"/>
              <a:gd name="connsiteY3" fmla="*/ 6872748 h 6872748"/>
              <a:gd name="connsiteX4" fmla="*/ 0 w 4482325"/>
              <a:gd name="connsiteY4" fmla="*/ 14748 h 6872748"/>
              <a:gd name="connsiteX0" fmla="*/ 0 w 4495744"/>
              <a:gd name="connsiteY0" fmla="*/ 14748 h 6872748"/>
              <a:gd name="connsiteX1" fmla="*/ 2138516 w 4495744"/>
              <a:gd name="connsiteY1" fmla="*/ 0 h 6872748"/>
              <a:gd name="connsiteX2" fmla="*/ 4380271 w 4495744"/>
              <a:gd name="connsiteY2" fmla="*/ 6872748 h 6872748"/>
              <a:gd name="connsiteX3" fmla="*/ 0 w 4495744"/>
              <a:gd name="connsiteY3" fmla="*/ 6872748 h 6872748"/>
              <a:gd name="connsiteX4" fmla="*/ 0 w 4495744"/>
              <a:gd name="connsiteY4" fmla="*/ 14748 h 6872748"/>
              <a:gd name="connsiteX0" fmla="*/ 0 w 4490620"/>
              <a:gd name="connsiteY0" fmla="*/ 14748 h 6872748"/>
              <a:gd name="connsiteX1" fmla="*/ 2138516 w 4490620"/>
              <a:gd name="connsiteY1" fmla="*/ 0 h 6872748"/>
              <a:gd name="connsiteX2" fmla="*/ 4380271 w 4490620"/>
              <a:gd name="connsiteY2" fmla="*/ 6872748 h 6872748"/>
              <a:gd name="connsiteX3" fmla="*/ 0 w 4490620"/>
              <a:gd name="connsiteY3" fmla="*/ 6872748 h 6872748"/>
              <a:gd name="connsiteX4" fmla="*/ 0 w 4490620"/>
              <a:gd name="connsiteY4" fmla="*/ 14748 h 68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90620" h="6872748">
                <a:moveTo>
                  <a:pt x="0" y="14748"/>
                </a:moveTo>
                <a:lnTo>
                  <a:pt x="2138516" y="0"/>
                </a:lnTo>
                <a:cubicBezTo>
                  <a:pt x="894737" y="5078361"/>
                  <a:pt x="5225844" y="2694038"/>
                  <a:pt x="4380271" y="6872748"/>
                </a:cubicBezTo>
                <a:lnTo>
                  <a:pt x="0" y="6872748"/>
                </a:lnTo>
                <a:lnTo>
                  <a:pt x="0" y="14748"/>
                </a:lnTo>
                <a:close/>
              </a:path>
            </a:pathLst>
          </a:custGeom>
          <a:gradFill>
            <a:gsLst>
              <a:gs pos="16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8C3811B1-D68F-431D-B343-69642132A8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57001" y="1467790"/>
            <a:ext cx="2843289" cy="5989695"/>
          </a:xfrm>
          <a:prstGeom prst="roundRect">
            <a:avLst>
              <a:gd name="adj" fmla="val 771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83313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2CE47CD-26E8-464C-B63A-45EAFC21F49E}"/>
              </a:ext>
            </a:extLst>
          </p:cNvPr>
          <p:cNvSpPr/>
          <p:nvPr userDrawn="1"/>
        </p:nvSpPr>
        <p:spPr>
          <a:xfrm>
            <a:off x="0" y="5615110"/>
            <a:ext cx="12192000" cy="1242890"/>
          </a:xfrm>
          <a:prstGeom prst="rect">
            <a:avLst/>
          </a:prstGeom>
          <a:gradFill>
            <a:gsLst>
              <a:gs pos="39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0AAEE791-92C0-480D-97E8-8ABB0A11A1B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856247" y="2961304"/>
            <a:ext cx="752902" cy="743578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3D7E2F14-EB9F-47C8-9EC6-CE7DEDC5AD4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568278" y="2961303"/>
            <a:ext cx="752902" cy="743578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7C974BDF-F5EA-4417-9EAA-039BE051E5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63872" y="2154096"/>
            <a:ext cx="3259006" cy="4953183"/>
          </a:xfrm>
          <a:prstGeom prst="roundRect">
            <a:avLst>
              <a:gd name="adj" fmla="val 6252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29386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A4470F1-55FA-49FD-9DDB-77A0677E21FD}"/>
              </a:ext>
            </a:extLst>
          </p:cNvPr>
          <p:cNvSpPr/>
          <p:nvPr userDrawn="1"/>
        </p:nvSpPr>
        <p:spPr>
          <a:xfrm>
            <a:off x="-1780674" y="2377955"/>
            <a:ext cx="7311682" cy="7311682"/>
          </a:xfrm>
          <a:prstGeom prst="ellipse">
            <a:avLst/>
          </a:prstGeom>
          <a:gradFill>
            <a:gsLst>
              <a:gs pos="39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AE766BF0-67BC-4CE0-AE9B-435BD6EF33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9001" y="1724828"/>
            <a:ext cx="4521200" cy="2388382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58574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5556276D-0F44-4317-8EA6-22EE93477D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268065" cy="6858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93498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A54B1AAB-09DC-4670-A5F3-E3335555D4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0415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ED2D3E8-BE03-486E-B2E2-94430DD36860}"/>
              </a:ext>
            </a:extLst>
          </p:cNvPr>
          <p:cNvGrpSpPr/>
          <p:nvPr userDrawn="1"/>
        </p:nvGrpSpPr>
        <p:grpSpPr>
          <a:xfrm>
            <a:off x="-29498" y="1"/>
            <a:ext cx="12221497" cy="6089810"/>
            <a:chOff x="-29498" y="1"/>
            <a:chExt cx="12221497" cy="6089810"/>
          </a:xfrm>
        </p:grpSpPr>
        <p:sp>
          <p:nvSpPr>
            <p:cNvPr id="8" name="Rectangle 1">
              <a:extLst>
                <a:ext uri="{FF2B5EF4-FFF2-40B4-BE49-F238E27FC236}">
                  <a16:creationId xmlns:a16="http://schemas.microsoft.com/office/drawing/2014/main" id="{1166894B-B8B3-45E1-8098-5F629BB30787}"/>
                </a:ext>
              </a:extLst>
            </p:cNvPr>
            <p:cNvSpPr>
              <a:spLocks/>
            </p:cNvSpPr>
            <p:nvPr/>
          </p:nvSpPr>
          <p:spPr>
            <a:xfrm>
              <a:off x="-29498" y="1"/>
              <a:ext cx="12221497" cy="6089810"/>
            </a:xfrm>
            <a:custGeom>
              <a:avLst/>
              <a:gdLst>
                <a:gd name="connsiteX0" fmla="*/ 0 w 12192000"/>
                <a:gd name="connsiteY0" fmla="*/ 0 h 5545394"/>
                <a:gd name="connsiteX1" fmla="*/ 12192000 w 12192000"/>
                <a:gd name="connsiteY1" fmla="*/ 0 h 5545394"/>
                <a:gd name="connsiteX2" fmla="*/ 12192000 w 12192000"/>
                <a:gd name="connsiteY2" fmla="*/ 5545394 h 5545394"/>
                <a:gd name="connsiteX3" fmla="*/ 0 w 12192000"/>
                <a:gd name="connsiteY3" fmla="*/ 5545394 h 5545394"/>
                <a:gd name="connsiteX4" fmla="*/ 0 w 12192000"/>
                <a:gd name="connsiteY4" fmla="*/ 0 h 5545394"/>
                <a:gd name="connsiteX0" fmla="*/ 29497 w 12221497"/>
                <a:gd name="connsiteY0" fmla="*/ 0 h 5545394"/>
                <a:gd name="connsiteX1" fmla="*/ 12221497 w 12221497"/>
                <a:gd name="connsiteY1" fmla="*/ 0 h 5545394"/>
                <a:gd name="connsiteX2" fmla="*/ 12221497 w 12221497"/>
                <a:gd name="connsiteY2" fmla="*/ 5545394 h 5545394"/>
                <a:gd name="connsiteX3" fmla="*/ 29497 w 12221497"/>
                <a:gd name="connsiteY3" fmla="*/ 5545394 h 5545394"/>
                <a:gd name="connsiteX4" fmla="*/ 0 w 12221497"/>
                <a:gd name="connsiteY4" fmla="*/ 3760839 h 5545394"/>
                <a:gd name="connsiteX5" fmla="*/ 29497 w 12221497"/>
                <a:gd name="connsiteY5" fmla="*/ 0 h 5545394"/>
                <a:gd name="connsiteX0" fmla="*/ 29497 w 12221497"/>
                <a:gd name="connsiteY0" fmla="*/ 0 h 5545394"/>
                <a:gd name="connsiteX1" fmla="*/ 12221497 w 12221497"/>
                <a:gd name="connsiteY1" fmla="*/ 0 h 5545394"/>
                <a:gd name="connsiteX2" fmla="*/ 12221497 w 12221497"/>
                <a:gd name="connsiteY2" fmla="*/ 5545394 h 5545394"/>
                <a:gd name="connsiteX3" fmla="*/ 0 w 12221497"/>
                <a:gd name="connsiteY3" fmla="*/ 3760839 h 5545394"/>
                <a:gd name="connsiteX4" fmla="*/ 29497 w 12221497"/>
                <a:gd name="connsiteY4" fmla="*/ 0 h 5545394"/>
                <a:gd name="connsiteX0" fmla="*/ 29497 w 12221497"/>
                <a:gd name="connsiteY0" fmla="*/ 0 h 5545394"/>
                <a:gd name="connsiteX1" fmla="*/ 12221497 w 12221497"/>
                <a:gd name="connsiteY1" fmla="*/ 0 h 5545394"/>
                <a:gd name="connsiteX2" fmla="*/ 12221497 w 12221497"/>
                <a:gd name="connsiteY2" fmla="*/ 5545394 h 5545394"/>
                <a:gd name="connsiteX3" fmla="*/ 0 w 12221497"/>
                <a:gd name="connsiteY3" fmla="*/ 3760839 h 5545394"/>
                <a:gd name="connsiteX4" fmla="*/ 29497 w 12221497"/>
                <a:gd name="connsiteY4" fmla="*/ 0 h 5545394"/>
                <a:gd name="connsiteX0" fmla="*/ 29497 w 12221497"/>
                <a:gd name="connsiteY0" fmla="*/ 0 h 5936267"/>
                <a:gd name="connsiteX1" fmla="*/ 12221497 w 12221497"/>
                <a:gd name="connsiteY1" fmla="*/ 0 h 5936267"/>
                <a:gd name="connsiteX2" fmla="*/ 12221497 w 12221497"/>
                <a:gd name="connsiteY2" fmla="*/ 5545394 h 5936267"/>
                <a:gd name="connsiteX3" fmla="*/ 0 w 12221497"/>
                <a:gd name="connsiteY3" fmla="*/ 3760839 h 5936267"/>
                <a:gd name="connsiteX4" fmla="*/ 29497 w 12221497"/>
                <a:gd name="connsiteY4" fmla="*/ 0 h 5936267"/>
                <a:gd name="connsiteX0" fmla="*/ 29497 w 12221497"/>
                <a:gd name="connsiteY0" fmla="*/ 0 h 5856499"/>
                <a:gd name="connsiteX1" fmla="*/ 12221497 w 12221497"/>
                <a:gd name="connsiteY1" fmla="*/ 0 h 5856499"/>
                <a:gd name="connsiteX2" fmla="*/ 12221497 w 12221497"/>
                <a:gd name="connsiteY2" fmla="*/ 5545394 h 5856499"/>
                <a:gd name="connsiteX3" fmla="*/ 0 w 12221497"/>
                <a:gd name="connsiteY3" fmla="*/ 3760839 h 5856499"/>
                <a:gd name="connsiteX4" fmla="*/ 29497 w 12221497"/>
                <a:gd name="connsiteY4" fmla="*/ 0 h 5856499"/>
                <a:gd name="connsiteX0" fmla="*/ 29497 w 12221497"/>
                <a:gd name="connsiteY0" fmla="*/ 0 h 6103256"/>
                <a:gd name="connsiteX1" fmla="*/ 12221497 w 12221497"/>
                <a:gd name="connsiteY1" fmla="*/ 0 h 6103256"/>
                <a:gd name="connsiteX2" fmla="*/ 12221497 w 12221497"/>
                <a:gd name="connsiteY2" fmla="*/ 5545394 h 6103256"/>
                <a:gd name="connsiteX3" fmla="*/ 0 w 12221497"/>
                <a:gd name="connsiteY3" fmla="*/ 3760839 h 6103256"/>
                <a:gd name="connsiteX4" fmla="*/ 29497 w 12221497"/>
                <a:gd name="connsiteY4" fmla="*/ 0 h 6103256"/>
                <a:gd name="connsiteX0" fmla="*/ 29497 w 12221497"/>
                <a:gd name="connsiteY0" fmla="*/ 0 h 6089810"/>
                <a:gd name="connsiteX1" fmla="*/ 12221497 w 12221497"/>
                <a:gd name="connsiteY1" fmla="*/ 0 h 6089810"/>
                <a:gd name="connsiteX2" fmla="*/ 12221497 w 12221497"/>
                <a:gd name="connsiteY2" fmla="*/ 5545394 h 6089810"/>
                <a:gd name="connsiteX3" fmla="*/ 0 w 12221497"/>
                <a:gd name="connsiteY3" fmla="*/ 3760839 h 6089810"/>
                <a:gd name="connsiteX4" fmla="*/ 29497 w 12221497"/>
                <a:gd name="connsiteY4" fmla="*/ 0 h 6089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21497" h="6089810">
                  <a:moveTo>
                    <a:pt x="29497" y="0"/>
                  </a:moveTo>
                  <a:lnTo>
                    <a:pt x="12221497" y="0"/>
                  </a:lnTo>
                  <a:lnTo>
                    <a:pt x="12221497" y="5545394"/>
                  </a:lnTo>
                  <a:cubicBezTo>
                    <a:pt x="7144775" y="7575755"/>
                    <a:pt x="5076723" y="3234813"/>
                    <a:pt x="0" y="3760839"/>
                  </a:cubicBezTo>
                  <a:lnTo>
                    <a:pt x="29497" y="0"/>
                  </a:lnTo>
                  <a:close/>
                </a:path>
              </a:pathLst>
            </a:custGeom>
            <a:gradFill>
              <a:gsLst>
                <a:gs pos="9000">
                  <a:srgbClr val="00B0F0"/>
                </a:gs>
                <a:gs pos="84000">
                  <a:schemeClr val="accent1">
                    <a:lumMod val="40000"/>
                    <a:lumOff val="60000"/>
                  </a:schemeClr>
                </a:gs>
              </a:gsLst>
              <a:lin ang="19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2955104-8A64-447A-ACB6-AB5B988D6839}"/>
                </a:ext>
              </a:extLst>
            </p:cNvPr>
            <p:cNvSpPr>
              <a:spLocks/>
            </p:cNvSpPr>
            <p:nvPr/>
          </p:nvSpPr>
          <p:spPr>
            <a:xfrm>
              <a:off x="6523111" y="1954339"/>
              <a:ext cx="5668888" cy="4135472"/>
            </a:xfrm>
            <a:custGeom>
              <a:avLst/>
              <a:gdLst>
                <a:gd name="connsiteX0" fmla="*/ 4391728 w 5668888"/>
                <a:gd name="connsiteY0" fmla="*/ 210 h 4135472"/>
                <a:gd name="connsiteX1" fmla="*/ 5653618 w 5668888"/>
                <a:gd name="connsiteY1" fmla="*/ 469093 h 4135472"/>
                <a:gd name="connsiteX2" fmla="*/ 5668888 w 5668888"/>
                <a:gd name="connsiteY2" fmla="*/ 483299 h 4135472"/>
                <a:gd name="connsiteX3" fmla="*/ 5668888 w 5668888"/>
                <a:gd name="connsiteY3" fmla="*/ 3591056 h 4135472"/>
                <a:gd name="connsiteX4" fmla="*/ 229432 w 5668888"/>
                <a:gd name="connsiteY4" fmla="*/ 3538479 h 4135472"/>
                <a:gd name="connsiteX5" fmla="*/ 0 w 5668888"/>
                <a:gd name="connsiteY5" fmla="*/ 3446654 h 4135472"/>
                <a:gd name="connsiteX6" fmla="*/ 2962269 w 5668888"/>
                <a:gd name="connsiteY6" fmla="*/ 568372 h 4135472"/>
                <a:gd name="connsiteX7" fmla="*/ 4391728 w 5668888"/>
                <a:gd name="connsiteY7" fmla="*/ 210 h 4135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8888" h="4135472">
                  <a:moveTo>
                    <a:pt x="4391728" y="210"/>
                  </a:moveTo>
                  <a:cubicBezTo>
                    <a:pt x="4841739" y="6681"/>
                    <a:pt x="5289591" y="163367"/>
                    <a:pt x="5653618" y="469093"/>
                  </a:cubicBezTo>
                  <a:lnTo>
                    <a:pt x="5668888" y="483299"/>
                  </a:lnTo>
                  <a:lnTo>
                    <a:pt x="5668888" y="3591056"/>
                  </a:lnTo>
                  <a:cubicBezTo>
                    <a:pt x="3447822" y="4479339"/>
                    <a:pt x="1802635" y="4148115"/>
                    <a:pt x="229432" y="3538479"/>
                  </a:cubicBezTo>
                  <a:lnTo>
                    <a:pt x="0" y="3446654"/>
                  </a:lnTo>
                  <a:lnTo>
                    <a:pt x="2962269" y="568372"/>
                  </a:lnTo>
                  <a:cubicBezTo>
                    <a:pt x="3360308" y="181617"/>
                    <a:pt x="3877429" y="-7185"/>
                    <a:pt x="4391728" y="210"/>
                  </a:cubicBezTo>
                  <a:close/>
                </a:path>
              </a:pathLst>
            </a:custGeom>
            <a:solidFill>
              <a:srgbClr val="00B0F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0AB681D-8BBA-4FC2-83FF-2888FE372464}"/>
                </a:ext>
              </a:extLst>
            </p:cNvPr>
            <p:cNvSpPr>
              <a:spLocks/>
            </p:cNvSpPr>
            <p:nvPr/>
          </p:nvSpPr>
          <p:spPr>
            <a:xfrm>
              <a:off x="5355051" y="1"/>
              <a:ext cx="6836948" cy="4011308"/>
            </a:xfrm>
            <a:custGeom>
              <a:avLst/>
              <a:gdLst>
                <a:gd name="connsiteX0" fmla="*/ 0 w 6836948"/>
                <a:gd name="connsiteY0" fmla="*/ 0 h 4011308"/>
                <a:gd name="connsiteX1" fmla="*/ 6836948 w 6836948"/>
                <a:gd name="connsiteY1" fmla="*/ 0 h 4011308"/>
                <a:gd name="connsiteX2" fmla="*/ 6836948 w 6836948"/>
                <a:gd name="connsiteY2" fmla="*/ 2798808 h 4011308"/>
                <a:gd name="connsiteX3" fmla="*/ 6221147 w 6836948"/>
                <a:gd name="connsiteY3" fmla="*/ 3397149 h 4011308"/>
                <a:gd name="connsiteX4" fmla="*/ 3150200 w 6836948"/>
                <a:gd name="connsiteY4" fmla="*/ 3352990 h 4011308"/>
                <a:gd name="connsiteX5" fmla="*/ 339404 w 6836948"/>
                <a:gd name="connsiteY5" fmla="*/ 460176 h 4011308"/>
                <a:gd name="connsiteX6" fmla="*/ 66046 w 6836948"/>
                <a:gd name="connsiteY6" fmla="*/ 115528 h 4011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36948" h="4011308">
                  <a:moveTo>
                    <a:pt x="0" y="0"/>
                  </a:moveTo>
                  <a:lnTo>
                    <a:pt x="6836948" y="0"/>
                  </a:lnTo>
                  <a:lnTo>
                    <a:pt x="6836948" y="2798808"/>
                  </a:lnTo>
                  <a:lnTo>
                    <a:pt x="6221147" y="3397149"/>
                  </a:lnTo>
                  <a:cubicBezTo>
                    <a:pt x="5360934" y="4232973"/>
                    <a:pt x="3986024" y="4213202"/>
                    <a:pt x="3150200" y="3352990"/>
                  </a:cubicBezTo>
                  <a:lnTo>
                    <a:pt x="339404" y="460176"/>
                  </a:lnTo>
                  <a:cubicBezTo>
                    <a:pt x="234926" y="352649"/>
                    <a:pt x="143817" y="237081"/>
                    <a:pt x="66046" y="115528"/>
                  </a:cubicBezTo>
                  <a:close/>
                </a:path>
              </a:pathLst>
            </a:custGeom>
            <a:solidFill>
              <a:srgbClr val="00B0F0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B613FE1-BA8D-4DCF-B764-95844F29F1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13797" y="1475014"/>
            <a:ext cx="1830412" cy="3907973"/>
          </a:xfrm>
          <a:prstGeom prst="roundRect">
            <a:avLst>
              <a:gd name="adj" fmla="val 15392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B9667E14-A3B9-45BF-984E-8BD3878158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686124" y="883876"/>
            <a:ext cx="2394176" cy="5031579"/>
          </a:xfrm>
          <a:prstGeom prst="roundRect">
            <a:avLst>
              <a:gd name="adj" fmla="val 14976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38753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7262327-DD74-4A44-A372-AB897AF1AFC9}"/>
              </a:ext>
            </a:extLst>
          </p:cNvPr>
          <p:cNvSpPr/>
          <p:nvPr userDrawn="1"/>
        </p:nvSpPr>
        <p:spPr>
          <a:xfrm>
            <a:off x="9376013" y="0"/>
            <a:ext cx="2815988" cy="6858000"/>
          </a:xfrm>
          <a:prstGeom prst="rect">
            <a:avLst/>
          </a:prstGeom>
          <a:gradFill>
            <a:gsLst>
              <a:gs pos="22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B6BD1FE-8248-429C-BA3F-D6DE846B30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65576" y="859810"/>
            <a:ext cx="3316406" cy="5308978"/>
          </a:xfrm>
          <a:prstGeom prst="roundRect">
            <a:avLst>
              <a:gd name="adj" fmla="val 8621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006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4BB5D3-A6EA-4E81-B828-E4A611780A02}"/>
              </a:ext>
            </a:extLst>
          </p:cNvPr>
          <p:cNvSpPr/>
          <p:nvPr userDrawn="1"/>
        </p:nvSpPr>
        <p:spPr>
          <a:xfrm>
            <a:off x="1" y="0"/>
            <a:ext cx="2639962" cy="6858000"/>
          </a:xfrm>
          <a:prstGeom prst="rect">
            <a:avLst/>
          </a:prstGeom>
          <a:gradFill>
            <a:gsLst>
              <a:gs pos="16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B058EC-1058-49D2-B572-F0E3E1216C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4684" y="-1"/>
            <a:ext cx="4218039" cy="5294674"/>
          </a:xfrm>
          <a:custGeom>
            <a:avLst/>
            <a:gdLst>
              <a:gd name="connsiteX0" fmla="*/ 0 w 4218039"/>
              <a:gd name="connsiteY0" fmla="*/ 0 h 5294674"/>
              <a:gd name="connsiteX1" fmla="*/ 4218039 w 4218039"/>
              <a:gd name="connsiteY1" fmla="*/ 0 h 5294674"/>
              <a:gd name="connsiteX2" fmla="*/ 4218039 w 4218039"/>
              <a:gd name="connsiteY2" fmla="*/ 5012572 h 5294674"/>
              <a:gd name="connsiteX3" fmla="*/ 3935937 w 4218039"/>
              <a:gd name="connsiteY3" fmla="*/ 5294674 h 5294674"/>
              <a:gd name="connsiteX4" fmla="*/ 282102 w 4218039"/>
              <a:gd name="connsiteY4" fmla="*/ 5294674 h 5294674"/>
              <a:gd name="connsiteX5" fmla="*/ 0 w 4218039"/>
              <a:gd name="connsiteY5" fmla="*/ 5012572 h 529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8039" h="5294674">
                <a:moveTo>
                  <a:pt x="0" y="0"/>
                </a:moveTo>
                <a:lnTo>
                  <a:pt x="4218039" y="0"/>
                </a:lnTo>
                <a:lnTo>
                  <a:pt x="4218039" y="5012572"/>
                </a:lnTo>
                <a:cubicBezTo>
                  <a:pt x="4218039" y="5168373"/>
                  <a:pt x="4091738" y="5294674"/>
                  <a:pt x="3935937" y="5294674"/>
                </a:cubicBezTo>
                <a:lnTo>
                  <a:pt x="282102" y="5294674"/>
                </a:lnTo>
                <a:cubicBezTo>
                  <a:pt x="126301" y="5294674"/>
                  <a:pt x="0" y="5168373"/>
                  <a:pt x="0" y="5012572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4234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9ED94D5-BFA5-4CEB-BDE2-8A657208909A}"/>
              </a:ext>
            </a:extLst>
          </p:cNvPr>
          <p:cNvSpPr/>
          <p:nvPr userDrawn="1"/>
        </p:nvSpPr>
        <p:spPr>
          <a:xfrm>
            <a:off x="0" y="4631684"/>
            <a:ext cx="5235903" cy="2226316"/>
          </a:xfrm>
          <a:prstGeom prst="rect">
            <a:avLst/>
          </a:prstGeom>
          <a:gradFill>
            <a:gsLst>
              <a:gs pos="16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8D451A68-9B4A-4E5D-B267-5E5EEB54BD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335729" y="462192"/>
            <a:ext cx="2123768" cy="2905228"/>
          </a:xfrm>
          <a:prstGeom prst="roundRect">
            <a:avLst>
              <a:gd name="adj" fmla="val 590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B5CDD8CE-1FFF-45D8-8613-8CC36DA5E8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6240" y="3067664"/>
            <a:ext cx="7438327" cy="3141405"/>
          </a:xfrm>
          <a:prstGeom prst="roundRect">
            <a:avLst>
              <a:gd name="adj" fmla="val 4286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48C1F7B4-3FD6-46F8-B676-D9FF82254D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4290" y="907027"/>
            <a:ext cx="2898057" cy="5043948"/>
          </a:xfrm>
          <a:prstGeom prst="roundRect">
            <a:avLst>
              <a:gd name="adj" fmla="val 7080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E4B3CD58-6F7F-495B-BC87-D04C99EA77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80273" y="3598605"/>
            <a:ext cx="2256502" cy="2352368"/>
          </a:xfrm>
          <a:prstGeom prst="roundRect">
            <a:avLst>
              <a:gd name="adj" fmla="val 771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20634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86667A4-F646-4B84-AFE7-B919A28CED64}"/>
              </a:ext>
            </a:extLst>
          </p:cNvPr>
          <p:cNvSpPr/>
          <p:nvPr userDrawn="1"/>
        </p:nvSpPr>
        <p:spPr>
          <a:xfrm>
            <a:off x="4723171" y="1813118"/>
            <a:ext cx="2745659" cy="4348223"/>
          </a:xfrm>
          <a:prstGeom prst="roundRect">
            <a:avLst>
              <a:gd name="adj" fmla="val 8592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22300" dist="736600" dir="5400000" sx="82000" sy="82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65EC8C-10E9-4F4D-B1E4-B9FBD38D56D2}"/>
              </a:ext>
            </a:extLst>
          </p:cNvPr>
          <p:cNvSpPr/>
          <p:nvPr userDrawn="1"/>
        </p:nvSpPr>
        <p:spPr>
          <a:xfrm>
            <a:off x="4723171" y="2293977"/>
            <a:ext cx="2745659" cy="1714500"/>
          </a:xfrm>
          <a:prstGeom prst="rect">
            <a:avLst/>
          </a:prstGeom>
          <a:gradFill>
            <a:gsLst>
              <a:gs pos="15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88D059E-29C7-438A-9316-D778F0BDB2F7}"/>
              </a:ext>
            </a:extLst>
          </p:cNvPr>
          <p:cNvSpPr/>
          <p:nvPr userDrawn="1"/>
        </p:nvSpPr>
        <p:spPr>
          <a:xfrm>
            <a:off x="8292231" y="1813117"/>
            <a:ext cx="2745659" cy="4348223"/>
          </a:xfrm>
          <a:prstGeom prst="roundRect">
            <a:avLst>
              <a:gd name="adj" fmla="val 8592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22300" dist="736600" dir="5400000" sx="82000" sy="82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F46A21-C690-4C14-8DEC-45B5317BCA56}"/>
              </a:ext>
            </a:extLst>
          </p:cNvPr>
          <p:cNvSpPr/>
          <p:nvPr userDrawn="1"/>
        </p:nvSpPr>
        <p:spPr>
          <a:xfrm>
            <a:off x="8292231" y="2293976"/>
            <a:ext cx="2745659" cy="1714500"/>
          </a:xfrm>
          <a:prstGeom prst="rect">
            <a:avLst/>
          </a:prstGeom>
          <a:gradFill>
            <a:gsLst>
              <a:gs pos="15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9C03BA7-0C64-4F25-84FD-65CB6DE8B345}"/>
              </a:ext>
            </a:extLst>
          </p:cNvPr>
          <p:cNvSpPr/>
          <p:nvPr userDrawn="1"/>
        </p:nvSpPr>
        <p:spPr>
          <a:xfrm>
            <a:off x="1147934" y="1834364"/>
            <a:ext cx="2745659" cy="4348223"/>
          </a:xfrm>
          <a:prstGeom prst="roundRect">
            <a:avLst>
              <a:gd name="adj" fmla="val 8592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22300" dist="736600" dir="5400000" sx="82000" sy="82000" algn="t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2878524-159E-4087-8DC8-3A95030B101E}"/>
              </a:ext>
            </a:extLst>
          </p:cNvPr>
          <p:cNvSpPr/>
          <p:nvPr userDrawn="1"/>
        </p:nvSpPr>
        <p:spPr>
          <a:xfrm>
            <a:off x="1147934" y="2315223"/>
            <a:ext cx="2745659" cy="1714500"/>
          </a:xfrm>
          <a:prstGeom prst="rect">
            <a:avLst/>
          </a:prstGeom>
          <a:gradFill>
            <a:gsLst>
              <a:gs pos="15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3E2EC49F-7346-44D3-96F3-B9B7591C88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46959" y="2592999"/>
            <a:ext cx="1147608" cy="1147609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5D9C2EE5-9847-42D4-AC65-F01DC5BCC8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16018" y="2571751"/>
            <a:ext cx="1147608" cy="1147609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2F37DD5D-5C61-4403-B870-3ECB9D58B5A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085077" y="2571750"/>
            <a:ext cx="1147608" cy="1147609"/>
          </a:xfrm>
          <a:prstGeom prst="ellipse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5385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AB59A9E4-9816-4B22-8264-28CC75C74F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20098" y="2375880"/>
            <a:ext cx="1858297" cy="1710813"/>
          </a:xfrm>
          <a:prstGeom prst="roundRect">
            <a:avLst>
              <a:gd name="adj" fmla="val 771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A83D808-3FD0-42AC-BCE1-25553DDF464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81916" y="2375879"/>
            <a:ext cx="1858297" cy="1710813"/>
          </a:xfrm>
          <a:prstGeom prst="roundRect">
            <a:avLst>
              <a:gd name="adj" fmla="val 771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5D242769-5494-45E1-AA36-E9FD8C7506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20098" y="4469919"/>
            <a:ext cx="1858297" cy="1710813"/>
          </a:xfrm>
          <a:prstGeom prst="roundRect">
            <a:avLst>
              <a:gd name="adj" fmla="val 771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EFB654-43F0-4311-879E-F407842AD3F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81916" y="4469918"/>
            <a:ext cx="1858297" cy="1710813"/>
          </a:xfrm>
          <a:prstGeom prst="roundRect">
            <a:avLst>
              <a:gd name="adj" fmla="val 771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6163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32D99EE-1190-4256-92E2-43C7200A4FC3}"/>
              </a:ext>
            </a:extLst>
          </p:cNvPr>
          <p:cNvSpPr/>
          <p:nvPr userDrawn="1"/>
        </p:nvSpPr>
        <p:spPr>
          <a:xfrm>
            <a:off x="5663382" y="0"/>
            <a:ext cx="1976283" cy="6858000"/>
          </a:xfrm>
          <a:prstGeom prst="rect">
            <a:avLst/>
          </a:prstGeom>
          <a:gradFill>
            <a:gsLst>
              <a:gs pos="29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FA4BC3E7-FF86-4F8D-926F-02265FC2F7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40013" y="479602"/>
            <a:ext cx="1769808" cy="1622323"/>
          </a:xfrm>
          <a:prstGeom prst="roundRect">
            <a:avLst>
              <a:gd name="adj" fmla="val 771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E48B74D3-C6C6-4345-8601-5356A839B8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40013" y="2617837"/>
            <a:ext cx="1769808" cy="1622323"/>
          </a:xfrm>
          <a:prstGeom prst="roundRect">
            <a:avLst>
              <a:gd name="adj" fmla="val 771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8A0CEFDF-A8D1-44E4-BFEC-B6956877175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40013" y="4756074"/>
            <a:ext cx="1769808" cy="1622323"/>
          </a:xfrm>
          <a:prstGeom prst="roundRect">
            <a:avLst>
              <a:gd name="adj" fmla="val 771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31062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FC54C5-5489-4884-9B07-2DE9E5FE6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F8A366-71B8-4FC9-924F-57CDFFF59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2D6C3-A5D2-4662-A3D2-F07AFB2E8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06DE30A-C53E-417B-AEFF-E01E9BD1C5A9}" type="datetimeFigureOut">
              <a:rPr lang="en-ID" smtClean="0"/>
              <a:pPr/>
              <a:t>10/04/2022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EF479-077F-4BEF-B7E9-BE1E0EF397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38A6E-522A-4A95-B011-0FA317D932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8749B35-6152-484E-AD8F-189A864420D1}" type="slidenum">
              <a:rPr lang="en-ID" smtClean="0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0598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1" r:id="rId11"/>
    <p:sldLayoutId id="2147483660" r:id="rId12"/>
    <p:sldLayoutId id="2147483663" r:id="rId13"/>
    <p:sldLayoutId id="2147483662" r:id="rId14"/>
    <p:sldLayoutId id="2147483664" r:id="rId15"/>
    <p:sldLayoutId id="214748366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7B2B81F2-AB6B-484E-804C-7437BD441955}"/>
              </a:ext>
            </a:extLst>
          </p:cNvPr>
          <p:cNvGrpSpPr/>
          <p:nvPr/>
        </p:nvGrpSpPr>
        <p:grpSpPr>
          <a:xfrm>
            <a:off x="1299230" y="1410228"/>
            <a:ext cx="2050834" cy="4037544"/>
            <a:chOff x="5337686" y="785812"/>
            <a:chExt cx="2715158" cy="5286378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3C7B6B4F-8FB7-4F50-BC85-3594F2C1975D}"/>
                </a:ext>
              </a:extLst>
            </p:cNvPr>
            <p:cNvSpPr/>
            <p:nvPr/>
          </p:nvSpPr>
          <p:spPr>
            <a:xfrm rot="5400000">
              <a:off x="7705838" y="2162832"/>
              <a:ext cx="607148" cy="8686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B4FCB8B6-235E-491A-9967-F7D643E38376}"/>
                </a:ext>
              </a:extLst>
            </p:cNvPr>
            <p:cNvSpPr/>
            <p:nvPr/>
          </p:nvSpPr>
          <p:spPr>
            <a:xfrm rot="5400000">
              <a:off x="5267380" y="1472130"/>
              <a:ext cx="226969" cy="8635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50B370E7-BF75-4CE1-90FF-C32D48F39D71}"/>
                </a:ext>
              </a:extLst>
            </p:cNvPr>
            <p:cNvSpPr/>
            <p:nvPr/>
          </p:nvSpPr>
          <p:spPr>
            <a:xfrm rot="5400000">
              <a:off x="5192935" y="1937521"/>
              <a:ext cx="375855" cy="8635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BE63C00C-CADF-4435-9E31-441EB859A27D}"/>
                </a:ext>
              </a:extLst>
            </p:cNvPr>
            <p:cNvSpPr/>
            <p:nvPr/>
          </p:nvSpPr>
          <p:spPr>
            <a:xfrm rot="5400000">
              <a:off x="5192935" y="2388271"/>
              <a:ext cx="375855" cy="8635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772B6B5-7B5B-4901-A69D-0C268550C557}"/>
                </a:ext>
              </a:extLst>
            </p:cNvPr>
            <p:cNvSpPr/>
            <p:nvPr/>
          </p:nvSpPr>
          <p:spPr>
            <a:xfrm>
              <a:off x="5362575" y="785812"/>
              <a:ext cx="2651125" cy="5286378"/>
            </a:xfrm>
            <a:custGeom>
              <a:avLst/>
              <a:gdLst>
                <a:gd name="connsiteX0" fmla="*/ 355766 w 2651125"/>
                <a:gd name="connsiteY0" fmla="*/ 117511 h 5286378"/>
                <a:gd name="connsiteX1" fmla="*/ 115887 w 2651125"/>
                <a:gd name="connsiteY1" fmla="*/ 357390 h 5286378"/>
                <a:gd name="connsiteX2" fmla="*/ 115887 w 2651125"/>
                <a:gd name="connsiteY2" fmla="*/ 4935342 h 5286378"/>
                <a:gd name="connsiteX3" fmla="*/ 355766 w 2651125"/>
                <a:gd name="connsiteY3" fmla="*/ 5175221 h 5286378"/>
                <a:gd name="connsiteX4" fmla="*/ 2295358 w 2651125"/>
                <a:gd name="connsiteY4" fmla="*/ 5175221 h 5286378"/>
                <a:gd name="connsiteX5" fmla="*/ 2535237 w 2651125"/>
                <a:gd name="connsiteY5" fmla="*/ 4935342 h 5286378"/>
                <a:gd name="connsiteX6" fmla="*/ 2535237 w 2651125"/>
                <a:gd name="connsiteY6" fmla="*/ 357390 h 5286378"/>
                <a:gd name="connsiteX7" fmla="*/ 2295358 w 2651125"/>
                <a:gd name="connsiteY7" fmla="*/ 117511 h 5286378"/>
                <a:gd name="connsiteX8" fmla="*/ 416465 w 2651125"/>
                <a:gd name="connsiteY8" fmla="*/ 0 h 5286378"/>
                <a:gd name="connsiteX9" fmla="*/ 2234660 w 2651125"/>
                <a:gd name="connsiteY9" fmla="*/ 0 h 5286378"/>
                <a:gd name="connsiteX10" fmla="*/ 2651125 w 2651125"/>
                <a:gd name="connsiteY10" fmla="*/ 416465 h 5286378"/>
                <a:gd name="connsiteX11" fmla="*/ 2651125 w 2651125"/>
                <a:gd name="connsiteY11" fmla="*/ 4869913 h 5286378"/>
                <a:gd name="connsiteX12" fmla="*/ 2234660 w 2651125"/>
                <a:gd name="connsiteY12" fmla="*/ 5286378 h 5286378"/>
                <a:gd name="connsiteX13" fmla="*/ 416465 w 2651125"/>
                <a:gd name="connsiteY13" fmla="*/ 5286378 h 5286378"/>
                <a:gd name="connsiteX14" fmla="*/ 0 w 2651125"/>
                <a:gd name="connsiteY14" fmla="*/ 4869913 h 5286378"/>
                <a:gd name="connsiteX15" fmla="*/ 0 w 2651125"/>
                <a:gd name="connsiteY15" fmla="*/ 416465 h 5286378"/>
                <a:gd name="connsiteX16" fmla="*/ 416465 w 2651125"/>
                <a:gd name="connsiteY16" fmla="*/ 0 h 528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1125" h="5286378">
                  <a:moveTo>
                    <a:pt x="355766" y="117511"/>
                  </a:moveTo>
                  <a:cubicBezTo>
                    <a:pt x="223284" y="117511"/>
                    <a:pt x="115887" y="224908"/>
                    <a:pt x="115887" y="357390"/>
                  </a:cubicBezTo>
                  <a:lnTo>
                    <a:pt x="115887" y="4935342"/>
                  </a:lnTo>
                  <a:cubicBezTo>
                    <a:pt x="115887" y="5067824"/>
                    <a:pt x="223284" y="5175221"/>
                    <a:pt x="355766" y="5175221"/>
                  </a:cubicBezTo>
                  <a:lnTo>
                    <a:pt x="2295358" y="5175221"/>
                  </a:lnTo>
                  <a:cubicBezTo>
                    <a:pt x="2427840" y="5175221"/>
                    <a:pt x="2535237" y="5067824"/>
                    <a:pt x="2535237" y="4935342"/>
                  </a:cubicBezTo>
                  <a:lnTo>
                    <a:pt x="2535237" y="357390"/>
                  </a:lnTo>
                  <a:cubicBezTo>
                    <a:pt x="2535237" y="224908"/>
                    <a:pt x="2427840" y="117511"/>
                    <a:pt x="2295358" y="117511"/>
                  </a:cubicBezTo>
                  <a:close/>
                  <a:moveTo>
                    <a:pt x="416465" y="0"/>
                  </a:moveTo>
                  <a:lnTo>
                    <a:pt x="2234660" y="0"/>
                  </a:lnTo>
                  <a:cubicBezTo>
                    <a:pt x="2464667" y="0"/>
                    <a:pt x="2651125" y="186458"/>
                    <a:pt x="2651125" y="416465"/>
                  </a:cubicBezTo>
                  <a:lnTo>
                    <a:pt x="2651125" y="4869913"/>
                  </a:lnTo>
                  <a:cubicBezTo>
                    <a:pt x="2651125" y="5099920"/>
                    <a:pt x="2464667" y="5286378"/>
                    <a:pt x="2234660" y="5286378"/>
                  </a:cubicBezTo>
                  <a:lnTo>
                    <a:pt x="416465" y="5286378"/>
                  </a:lnTo>
                  <a:cubicBezTo>
                    <a:pt x="186458" y="5286378"/>
                    <a:pt x="0" y="5099920"/>
                    <a:pt x="0" y="4869913"/>
                  </a:cubicBezTo>
                  <a:lnTo>
                    <a:pt x="0" y="416465"/>
                  </a:lnTo>
                  <a:cubicBezTo>
                    <a:pt x="0" y="186458"/>
                    <a:pt x="186458" y="0"/>
                    <a:pt x="41646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F34FAB9-66CD-4BDA-93AA-FA17AB556088}"/>
                </a:ext>
              </a:extLst>
            </p:cNvPr>
            <p:cNvSpPr/>
            <p:nvPr/>
          </p:nvSpPr>
          <p:spPr>
            <a:xfrm>
              <a:off x="5399151" y="822390"/>
              <a:ext cx="2577973" cy="5213222"/>
            </a:xfrm>
            <a:custGeom>
              <a:avLst/>
              <a:gdLst>
                <a:gd name="connsiteX0" fmla="*/ 375188 w 2577973"/>
                <a:gd name="connsiteY0" fmla="*/ 145157 h 5213222"/>
                <a:gd name="connsiteX1" fmla="*/ 149161 w 2577973"/>
                <a:gd name="connsiteY1" fmla="*/ 371184 h 5213222"/>
                <a:gd name="connsiteX2" fmla="*/ 149161 w 2577973"/>
                <a:gd name="connsiteY2" fmla="*/ 4840380 h 5213222"/>
                <a:gd name="connsiteX3" fmla="*/ 375188 w 2577973"/>
                <a:gd name="connsiteY3" fmla="*/ 5066407 h 5213222"/>
                <a:gd name="connsiteX4" fmla="*/ 2202784 w 2577973"/>
                <a:gd name="connsiteY4" fmla="*/ 5066407 h 5213222"/>
                <a:gd name="connsiteX5" fmla="*/ 2428811 w 2577973"/>
                <a:gd name="connsiteY5" fmla="*/ 4840380 h 5213222"/>
                <a:gd name="connsiteX6" fmla="*/ 2428811 w 2577973"/>
                <a:gd name="connsiteY6" fmla="*/ 371184 h 5213222"/>
                <a:gd name="connsiteX7" fmla="*/ 2202784 w 2577973"/>
                <a:gd name="connsiteY7" fmla="*/ 145157 h 5213222"/>
                <a:gd name="connsiteX8" fmla="*/ 404974 w 2577973"/>
                <a:gd name="connsiteY8" fmla="*/ 0 h 5213222"/>
                <a:gd name="connsiteX9" fmla="*/ 2172999 w 2577973"/>
                <a:gd name="connsiteY9" fmla="*/ 0 h 5213222"/>
                <a:gd name="connsiteX10" fmla="*/ 2577973 w 2577973"/>
                <a:gd name="connsiteY10" fmla="*/ 404974 h 5213222"/>
                <a:gd name="connsiteX11" fmla="*/ 2577973 w 2577973"/>
                <a:gd name="connsiteY11" fmla="*/ 4808248 h 5213222"/>
                <a:gd name="connsiteX12" fmla="*/ 2172999 w 2577973"/>
                <a:gd name="connsiteY12" fmla="*/ 5213222 h 5213222"/>
                <a:gd name="connsiteX13" fmla="*/ 404974 w 2577973"/>
                <a:gd name="connsiteY13" fmla="*/ 5213222 h 5213222"/>
                <a:gd name="connsiteX14" fmla="*/ 0 w 2577973"/>
                <a:gd name="connsiteY14" fmla="*/ 4808248 h 5213222"/>
                <a:gd name="connsiteX15" fmla="*/ 0 w 2577973"/>
                <a:gd name="connsiteY15" fmla="*/ 404974 h 5213222"/>
                <a:gd name="connsiteX16" fmla="*/ 404974 w 2577973"/>
                <a:gd name="connsiteY16" fmla="*/ 0 h 521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973" h="5213222">
                  <a:moveTo>
                    <a:pt x="375188" y="145157"/>
                  </a:moveTo>
                  <a:cubicBezTo>
                    <a:pt x="250357" y="145157"/>
                    <a:pt x="149161" y="246353"/>
                    <a:pt x="149161" y="371184"/>
                  </a:cubicBezTo>
                  <a:lnTo>
                    <a:pt x="149161" y="4840380"/>
                  </a:lnTo>
                  <a:cubicBezTo>
                    <a:pt x="149161" y="4965211"/>
                    <a:pt x="250357" y="5066407"/>
                    <a:pt x="375188" y="5066407"/>
                  </a:cubicBezTo>
                  <a:lnTo>
                    <a:pt x="2202784" y="5066407"/>
                  </a:lnTo>
                  <a:cubicBezTo>
                    <a:pt x="2327615" y="5066407"/>
                    <a:pt x="2428811" y="4965211"/>
                    <a:pt x="2428811" y="4840380"/>
                  </a:cubicBezTo>
                  <a:lnTo>
                    <a:pt x="2428811" y="371184"/>
                  </a:lnTo>
                  <a:cubicBezTo>
                    <a:pt x="2428811" y="246353"/>
                    <a:pt x="2327615" y="145157"/>
                    <a:pt x="2202784" y="145157"/>
                  </a:cubicBezTo>
                  <a:close/>
                  <a:moveTo>
                    <a:pt x="404974" y="0"/>
                  </a:moveTo>
                  <a:lnTo>
                    <a:pt x="2172999" y="0"/>
                  </a:lnTo>
                  <a:cubicBezTo>
                    <a:pt x="2396660" y="0"/>
                    <a:pt x="2577973" y="181313"/>
                    <a:pt x="2577973" y="404974"/>
                  </a:cubicBezTo>
                  <a:lnTo>
                    <a:pt x="2577973" y="4808248"/>
                  </a:lnTo>
                  <a:cubicBezTo>
                    <a:pt x="2577973" y="5031909"/>
                    <a:pt x="2396660" y="5213222"/>
                    <a:pt x="2172999" y="5213222"/>
                  </a:cubicBezTo>
                  <a:lnTo>
                    <a:pt x="404974" y="5213222"/>
                  </a:lnTo>
                  <a:cubicBezTo>
                    <a:pt x="181313" y="5213222"/>
                    <a:pt x="0" y="5031909"/>
                    <a:pt x="0" y="4808248"/>
                  </a:cubicBezTo>
                  <a:lnTo>
                    <a:pt x="0" y="404974"/>
                  </a:lnTo>
                  <a:cubicBezTo>
                    <a:pt x="0" y="181313"/>
                    <a:pt x="181313" y="0"/>
                    <a:pt x="4049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Rectangle: Top Corners Rounded 34">
              <a:extLst>
                <a:ext uri="{FF2B5EF4-FFF2-40B4-BE49-F238E27FC236}">
                  <a16:creationId xmlns:a16="http://schemas.microsoft.com/office/drawing/2014/main" id="{4871FD78-C597-49BC-BEB9-73967F0D385E}"/>
                </a:ext>
              </a:extLst>
            </p:cNvPr>
            <p:cNvSpPr/>
            <p:nvPr/>
          </p:nvSpPr>
          <p:spPr>
            <a:xfrm>
              <a:off x="6056312" y="967546"/>
              <a:ext cx="1257300" cy="20478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9581AAD-1E8B-4056-9611-526D6B2895BD}"/>
                </a:ext>
              </a:extLst>
            </p:cNvPr>
            <p:cNvSpPr/>
            <p:nvPr/>
          </p:nvSpPr>
          <p:spPr>
            <a:xfrm>
              <a:off x="5364099" y="5414134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2044FB1-79D0-4298-BC30-2502D8B5F534}"/>
                </a:ext>
              </a:extLst>
            </p:cNvPr>
            <p:cNvSpPr/>
            <p:nvPr/>
          </p:nvSpPr>
          <p:spPr>
            <a:xfrm>
              <a:off x="5364098" y="1245746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B2875A2-9CA7-4434-8CA8-39BB0A650CC5}"/>
                </a:ext>
              </a:extLst>
            </p:cNvPr>
            <p:cNvSpPr/>
            <p:nvPr/>
          </p:nvSpPr>
          <p:spPr>
            <a:xfrm>
              <a:off x="7896384" y="5414134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0B06012-0DAB-4518-B8CD-C0E5F8351EB7}"/>
                </a:ext>
              </a:extLst>
            </p:cNvPr>
            <p:cNvSpPr/>
            <p:nvPr/>
          </p:nvSpPr>
          <p:spPr>
            <a:xfrm>
              <a:off x="7896383" y="1245746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2D948F1-B6B2-4C85-93C0-ECC8195721F0}"/>
                </a:ext>
              </a:extLst>
            </p:cNvPr>
            <p:cNvSpPr/>
            <p:nvPr/>
          </p:nvSpPr>
          <p:spPr>
            <a:xfrm>
              <a:off x="6946921" y="1017553"/>
              <a:ext cx="66675" cy="6667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C663280-5A6A-439C-B7DD-5BA6268EED3C}"/>
                </a:ext>
              </a:extLst>
            </p:cNvPr>
            <p:cNvSpPr/>
            <p:nvPr/>
          </p:nvSpPr>
          <p:spPr>
            <a:xfrm flipH="1" flipV="1">
              <a:off x="6966542" y="1036512"/>
              <a:ext cx="27432" cy="27432"/>
            </a:xfrm>
            <a:prstGeom prst="ellipse">
              <a:avLst/>
            </a:prstGeom>
            <a:solidFill>
              <a:srgbClr val="1D27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51DB0684-24B1-462C-A822-770C6F26BEE7}"/>
                </a:ext>
              </a:extLst>
            </p:cNvPr>
            <p:cNvSpPr/>
            <p:nvPr/>
          </p:nvSpPr>
          <p:spPr>
            <a:xfrm>
              <a:off x="6548040" y="1017553"/>
              <a:ext cx="273844" cy="4571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FBEA850-BB42-4038-BD80-EEF2E267C5ED}"/>
                </a:ext>
              </a:extLst>
            </p:cNvPr>
            <p:cNvSpPr/>
            <p:nvPr/>
          </p:nvSpPr>
          <p:spPr>
            <a:xfrm>
              <a:off x="5478462" y="903323"/>
              <a:ext cx="2419350" cy="5057710"/>
            </a:xfrm>
            <a:custGeom>
              <a:avLst/>
              <a:gdLst>
                <a:gd name="connsiteX0" fmla="*/ 295877 w 2419350"/>
                <a:gd name="connsiteY0" fmla="*/ 64224 h 5057710"/>
                <a:gd name="connsiteX1" fmla="*/ 69850 w 2419350"/>
                <a:gd name="connsiteY1" fmla="*/ 290251 h 5057710"/>
                <a:gd name="connsiteX2" fmla="*/ 69850 w 2419350"/>
                <a:gd name="connsiteY2" fmla="*/ 4759447 h 5057710"/>
                <a:gd name="connsiteX3" fmla="*/ 295877 w 2419350"/>
                <a:gd name="connsiteY3" fmla="*/ 4985474 h 5057710"/>
                <a:gd name="connsiteX4" fmla="*/ 2123473 w 2419350"/>
                <a:gd name="connsiteY4" fmla="*/ 4985474 h 5057710"/>
                <a:gd name="connsiteX5" fmla="*/ 2349500 w 2419350"/>
                <a:gd name="connsiteY5" fmla="*/ 4759447 h 5057710"/>
                <a:gd name="connsiteX6" fmla="*/ 2349500 w 2419350"/>
                <a:gd name="connsiteY6" fmla="*/ 290251 h 5057710"/>
                <a:gd name="connsiteX7" fmla="*/ 2123473 w 2419350"/>
                <a:gd name="connsiteY7" fmla="*/ 64224 h 5057710"/>
                <a:gd name="connsiteX8" fmla="*/ 239879 w 2419350"/>
                <a:gd name="connsiteY8" fmla="*/ 0 h 5057710"/>
                <a:gd name="connsiteX9" fmla="*/ 2179471 w 2419350"/>
                <a:gd name="connsiteY9" fmla="*/ 0 h 5057710"/>
                <a:gd name="connsiteX10" fmla="*/ 2419350 w 2419350"/>
                <a:gd name="connsiteY10" fmla="*/ 239879 h 5057710"/>
                <a:gd name="connsiteX11" fmla="*/ 2419350 w 2419350"/>
                <a:gd name="connsiteY11" fmla="*/ 4817831 h 5057710"/>
                <a:gd name="connsiteX12" fmla="*/ 2179471 w 2419350"/>
                <a:gd name="connsiteY12" fmla="*/ 5057710 h 5057710"/>
                <a:gd name="connsiteX13" fmla="*/ 239879 w 2419350"/>
                <a:gd name="connsiteY13" fmla="*/ 5057710 h 5057710"/>
                <a:gd name="connsiteX14" fmla="*/ 0 w 2419350"/>
                <a:gd name="connsiteY14" fmla="*/ 4817831 h 5057710"/>
                <a:gd name="connsiteX15" fmla="*/ 0 w 2419350"/>
                <a:gd name="connsiteY15" fmla="*/ 239879 h 5057710"/>
                <a:gd name="connsiteX16" fmla="*/ 239879 w 2419350"/>
                <a:gd name="connsiteY16" fmla="*/ 0 h 50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19350" h="5057710">
                  <a:moveTo>
                    <a:pt x="295877" y="64224"/>
                  </a:moveTo>
                  <a:cubicBezTo>
                    <a:pt x="171046" y="64224"/>
                    <a:pt x="69850" y="165420"/>
                    <a:pt x="69850" y="290251"/>
                  </a:cubicBezTo>
                  <a:lnTo>
                    <a:pt x="69850" y="4759447"/>
                  </a:lnTo>
                  <a:cubicBezTo>
                    <a:pt x="69850" y="4884278"/>
                    <a:pt x="171046" y="4985474"/>
                    <a:pt x="295877" y="4985474"/>
                  </a:cubicBezTo>
                  <a:lnTo>
                    <a:pt x="2123473" y="4985474"/>
                  </a:lnTo>
                  <a:cubicBezTo>
                    <a:pt x="2248304" y="4985474"/>
                    <a:pt x="2349500" y="4884278"/>
                    <a:pt x="2349500" y="4759447"/>
                  </a:cubicBezTo>
                  <a:lnTo>
                    <a:pt x="2349500" y="290251"/>
                  </a:lnTo>
                  <a:cubicBezTo>
                    <a:pt x="2349500" y="165420"/>
                    <a:pt x="2248304" y="64224"/>
                    <a:pt x="2123473" y="64224"/>
                  </a:cubicBezTo>
                  <a:close/>
                  <a:moveTo>
                    <a:pt x="239879" y="0"/>
                  </a:moveTo>
                  <a:lnTo>
                    <a:pt x="2179471" y="0"/>
                  </a:lnTo>
                  <a:cubicBezTo>
                    <a:pt x="2311953" y="0"/>
                    <a:pt x="2419350" y="107397"/>
                    <a:pt x="2419350" y="239879"/>
                  </a:cubicBezTo>
                  <a:lnTo>
                    <a:pt x="2419350" y="4817831"/>
                  </a:lnTo>
                  <a:cubicBezTo>
                    <a:pt x="2419350" y="4950313"/>
                    <a:pt x="2311953" y="5057710"/>
                    <a:pt x="2179471" y="5057710"/>
                  </a:cubicBezTo>
                  <a:lnTo>
                    <a:pt x="239879" y="5057710"/>
                  </a:lnTo>
                  <a:cubicBezTo>
                    <a:pt x="107397" y="5057710"/>
                    <a:pt x="0" y="4950313"/>
                    <a:pt x="0" y="4817831"/>
                  </a:cubicBezTo>
                  <a:lnTo>
                    <a:pt x="0" y="239879"/>
                  </a:lnTo>
                  <a:cubicBezTo>
                    <a:pt x="0" y="107397"/>
                    <a:pt x="107397" y="0"/>
                    <a:pt x="239879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" name="Rectangle 9" hidden="1">
            <a:extLst>
              <a:ext uri="{FF2B5EF4-FFF2-40B4-BE49-F238E27FC236}">
                <a16:creationId xmlns:a16="http://schemas.microsoft.com/office/drawing/2014/main" id="{89486649-1B07-4943-9FCD-CB389F3F02EC}"/>
              </a:ext>
            </a:extLst>
          </p:cNvPr>
          <p:cNvSpPr/>
          <p:nvPr/>
        </p:nvSpPr>
        <p:spPr>
          <a:xfrm>
            <a:off x="0" y="1780704"/>
            <a:ext cx="6096000" cy="3296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B511115-C4D1-4D52-A38A-8A00D31F3149}"/>
              </a:ext>
            </a:extLst>
          </p:cNvPr>
          <p:cNvGrpSpPr/>
          <p:nvPr/>
        </p:nvGrpSpPr>
        <p:grpSpPr>
          <a:xfrm>
            <a:off x="2561646" y="826859"/>
            <a:ext cx="2643469" cy="5204283"/>
            <a:chOff x="5337686" y="785812"/>
            <a:chExt cx="2715158" cy="5286378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69DEF0C-2E85-4BA1-93B4-03F0E5F8560F}"/>
                </a:ext>
              </a:extLst>
            </p:cNvPr>
            <p:cNvSpPr/>
            <p:nvPr/>
          </p:nvSpPr>
          <p:spPr>
            <a:xfrm rot="5400000">
              <a:off x="7705838" y="2162832"/>
              <a:ext cx="607148" cy="8686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68E3848D-588C-4C7D-8F72-8E867090422F}"/>
                </a:ext>
              </a:extLst>
            </p:cNvPr>
            <p:cNvSpPr/>
            <p:nvPr/>
          </p:nvSpPr>
          <p:spPr>
            <a:xfrm rot="5400000">
              <a:off x="5267380" y="1472130"/>
              <a:ext cx="226969" cy="8635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D044C62A-D093-44ED-91B6-F075B75918A7}"/>
                </a:ext>
              </a:extLst>
            </p:cNvPr>
            <p:cNvSpPr/>
            <p:nvPr/>
          </p:nvSpPr>
          <p:spPr>
            <a:xfrm rot="5400000">
              <a:off x="5192935" y="1937521"/>
              <a:ext cx="375855" cy="8635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B721C336-F137-4166-A3A8-1DC85E6DB9CD}"/>
                </a:ext>
              </a:extLst>
            </p:cNvPr>
            <p:cNvSpPr/>
            <p:nvPr/>
          </p:nvSpPr>
          <p:spPr>
            <a:xfrm rot="5400000">
              <a:off x="5192935" y="2388271"/>
              <a:ext cx="375855" cy="8635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85AD47C-BBFC-4D58-8AD4-0B1CD142BC60}"/>
                </a:ext>
              </a:extLst>
            </p:cNvPr>
            <p:cNvSpPr/>
            <p:nvPr/>
          </p:nvSpPr>
          <p:spPr>
            <a:xfrm>
              <a:off x="5362575" y="785812"/>
              <a:ext cx="2651125" cy="5286378"/>
            </a:xfrm>
            <a:custGeom>
              <a:avLst/>
              <a:gdLst>
                <a:gd name="connsiteX0" fmla="*/ 355766 w 2651125"/>
                <a:gd name="connsiteY0" fmla="*/ 117511 h 5286378"/>
                <a:gd name="connsiteX1" fmla="*/ 115887 w 2651125"/>
                <a:gd name="connsiteY1" fmla="*/ 357390 h 5286378"/>
                <a:gd name="connsiteX2" fmla="*/ 115887 w 2651125"/>
                <a:gd name="connsiteY2" fmla="*/ 4935342 h 5286378"/>
                <a:gd name="connsiteX3" fmla="*/ 355766 w 2651125"/>
                <a:gd name="connsiteY3" fmla="*/ 5175221 h 5286378"/>
                <a:gd name="connsiteX4" fmla="*/ 2295358 w 2651125"/>
                <a:gd name="connsiteY4" fmla="*/ 5175221 h 5286378"/>
                <a:gd name="connsiteX5" fmla="*/ 2535237 w 2651125"/>
                <a:gd name="connsiteY5" fmla="*/ 4935342 h 5286378"/>
                <a:gd name="connsiteX6" fmla="*/ 2535237 w 2651125"/>
                <a:gd name="connsiteY6" fmla="*/ 357390 h 5286378"/>
                <a:gd name="connsiteX7" fmla="*/ 2295358 w 2651125"/>
                <a:gd name="connsiteY7" fmla="*/ 117511 h 5286378"/>
                <a:gd name="connsiteX8" fmla="*/ 416465 w 2651125"/>
                <a:gd name="connsiteY8" fmla="*/ 0 h 5286378"/>
                <a:gd name="connsiteX9" fmla="*/ 2234660 w 2651125"/>
                <a:gd name="connsiteY9" fmla="*/ 0 h 5286378"/>
                <a:gd name="connsiteX10" fmla="*/ 2651125 w 2651125"/>
                <a:gd name="connsiteY10" fmla="*/ 416465 h 5286378"/>
                <a:gd name="connsiteX11" fmla="*/ 2651125 w 2651125"/>
                <a:gd name="connsiteY11" fmla="*/ 4869913 h 5286378"/>
                <a:gd name="connsiteX12" fmla="*/ 2234660 w 2651125"/>
                <a:gd name="connsiteY12" fmla="*/ 5286378 h 5286378"/>
                <a:gd name="connsiteX13" fmla="*/ 416465 w 2651125"/>
                <a:gd name="connsiteY13" fmla="*/ 5286378 h 5286378"/>
                <a:gd name="connsiteX14" fmla="*/ 0 w 2651125"/>
                <a:gd name="connsiteY14" fmla="*/ 4869913 h 5286378"/>
                <a:gd name="connsiteX15" fmla="*/ 0 w 2651125"/>
                <a:gd name="connsiteY15" fmla="*/ 416465 h 5286378"/>
                <a:gd name="connsiteX16" fmla="*/ 416465 w 2651125"/>
                <a:gd name="connsiteY16" fmla="*/ 0 h 528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1125" h="5286378">
                  <a:moveTo>
                    <a:pt x="355766" y="117511"/>
                  </a:moveTo>
                  <a:cubicBezTo>
                    <a:pt x="223284" y="117511"/>
                    <a:pt x="115887" y="224908"/>
                    <a:pt x="115887" y="357390"/>
                  </a:cubicBezTo>
                  <a:lnTo>
                    <a:pt x="115887" y="4935342"/>
                  </a:lnTo>
                  <a:cubicBezTo>
                    <a:pt x="115887" y="5067824"/>
                    <a:pt x="223284" y="5175221"/>
                    <a:pt x="355766" y="5175221"/>
                  </a:cubicBezTo>
                  <a:lnTo>
                    <a:pt x="2295358" y="5175221"/>
                  </a:lnTo>
                  <a:cubicBezTo>
                    <a:pt x="2427840" y="5175221"/>
                    <a:pt x="2535237" y="5067824"/>
                    <a:pt x="2535237" y="4935342"/>
                  </a:cubicBezTo>
                  <a:lnTo>
                    <a:pt x="2535237" y="357390"/>
                  </a:lnTo>
                  <a:cubicBezTo>
                    <a:pt x="2535237" y="224908"/>
                    <a:pt x="2427840" y="117511"/>
                    <a:pt x="2295358" y="117511"/>
                  </a:cubicBezTo>
                  <a:close/>
                  <a:moveTo>
                    <a:pt x="416465" y="0"/>
                  </a:moveTo>
                  <a:lnTo>
                    <a:pt x="2234660" y="0"/>
                  </a:lnTo>
                  <a:cubicBezTo>
                    <a:pt x="2464667" y="0"/>
                    <a:pt x="2651125" y="186458"/>
                    <a:pt x="2651125" y="416465"/>
                  </a:cubicBezTo>
                  <a:lnTo>
                    <a:pt x="2651125" y="4869913"/>
                  </a:lnTo>
                  <a:cubicBezTo>
                    <a:pt x="2651125" y="5099920"/>
                    <a:pt x="2464667" y="5286378"/>
                    <a:pt x="2234660" y="5286378"/>
                  </a:cubicBezTo>
                  <a:lnTo>
                    <a:pt x="416465" y="5286378"/>
                  </a:lnTo>
                  <a:cubicBezTo>
                    <a:pt x="186458" y="5286378"/>
                    <a:pt x="0" y="5099920"/>
                    <a:pt x="0" y="4869913"/>
                  </a:cubicBezTo>
                  <a:lnTo>
                    <a:pt x="0" y="416465"/>
                  </a:lnTo>
                  <a:cubicBezTo>
                    <a:pt x="0" y="186458"/>
                    <a:pt x="186458" y="0"/>
                    <a:pt x="41646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6AD218E-E61D-4C52-9658-8CBACAB27FBB}"/>
                </a:ext>
              </a:extLst>
            </p:cNvPr>
            <p:cNvSpPr/>
            <p:nvPr/>
          </p:nvSpPr>
          <p:spPr>
            <a:xfrm>
              <a:off x="5399151" y="822390"/>
              <a:ext cx="2577973" cy="5213222"/>
            </a:xfrm>
            <a:custGeom>
              <a:avLst/>
              <a:gdLst>
                <a:gd name="connsiteX0" fmla="*/ 375188 w 2577973"/>
                <a:gd name="connsiteY0" fmla="*/ 145157 h 5213222"/>
                <a:gd name="connsiteX1" fmla="*/ 149161 w 2577973"/>
                <a:gd name="connsiteY1" fmla="*/ 371184 h 5213222"/>
                <a:gd name="connsiteX2" fmla="*/ 149161 w 2577973"/>
                <a:gd name="connsiteY2" fmla="*/ 4840380 h 5213222"/>
                <a:gd name="connsiteX3" fmla="*/ 375188 w 2577973"/>
                <a:gd name="connsiteY3" fmla="*/ 5066407 h 5213222"/>
                <a:gd name="connsiteX4" fmla="*/ 2202784 w 2577973"/>
                <a:gd name="connsiteY4" fmla="*/ 5066407 h 5213222"/>
                <a:gd name="connsiteX5" fmla="*/ 2428811 w 2577973"/>
                <a:gd name="connsiteY5" fmla="*/ 4840380 h 5213222"/>
                <a:gd name="connsiteX6" fmla="*/ 2428811 w 2577973"/>
                <a:gd name="connsiteY6" fmla="*/ 371184 h 5213222"/>
                <a:gd name="connsiteX7" fmla="*/ 2202784 w 2577973"/>
                <a:gd name="connsiteY7" fmla="*/ 145157 h 5213222"/>
                <a:gd name="connsiteX8" fmla="*/ 404974 w 2577973"/>
                <a:gd name="connsiteY8" fmla="*/ 0 h 5213222"/>
                <a:gd name="connsiteX9" fmla="*/ 2172999 w 2577973"/>
                <a:gd name="connsiteY9" fmla="*/ 0 h 5213222"/>
                <a:gd name="connsiteX10" fmla="*/ 2577973 w 2577973"/>
                <a:gd name="connsiteY10" fmla="*/ 404974 h 5213222"/>
                <a:gd name="connsiteX11" fmla="*/ 2577973 w 2577973"/>
                <a:gd name="connsiteY11" fmla="*/ 4808248 h 5213222"/>
                <a:gd name="connsiteX12" fmla="*/ 2172999 w 2577973"/>
                <a:gd name="connsiteY12" fmla="*/ 5213222 h 5213222"/>
                <a:gd name="connsiteX13" fmla="*/ 404974 w 2577973"/>
                <a:gd name="connsiteY13" fmla="*/ 5213222 h 5213222"/>
                <a:gd name="connsiteX14" fmla="*/ 0 w 2577973"/>
                <a:gd name="connsiteY14" fmla="*/ 4808248 h 5213222"/>
                <a:gd name="connsiteX15" fmla="*/ 0 w 2577973"/>
                <a:gd name="connsiteY15" fmla="*/ 404974 h 5213222"/>
                <a:gd name="connsiteX16" fmla="*/ 404974 w 2577973"/>
                <a:gd name="connsiteY16" fmla="*/ 0 h 521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973" h="5213222">
                  <a:moveTo>
                    <a:pt x="375188" y="145157"/>
                  </a:moveTo>
                  <a:cubicBezTo>
                    <a:pt x="250357" y="145157"/>
                    <a:pt x="149161" y="246353"/>
                    <a:pt x="149161" y="371184"/>
                  </a:cubicBezTo>
                  <a:lnTo>
                    <a:pt x="149161" y="4840380"/>
                  </a:lnTo>
                  <a:cubicBezTo>
                    <a:pt x="149161" y="4965211"/>
                    <a:pt x="250357" y="5066407"/>
                    <a:pt x="375188" y="5066407"/>
                  </a:cubicBezTo>
                  <a:lnTo>
                    <a:pt x="2202784" y="5066407"/>
                  </a:lnTo>
                  <a:cubicBezTo>
                    <a:pt x="2327615" y="5066407"/>
                    <a:pt x="2428811" y="4965211"/>
                    <a:pt x="2428811" y="4840380"/>
                  </a:cubicBezTo>
                  <a:lnTo>
                    <a:pt x="2428811" y="371184"/>
                  </a:lnTo>
                  <a:cubicBezTo>
                    <a:pt x="2428811" y="246353"/>
                    <a:pt x="2327615" y="145157"/>
                    <a:pt x="2202784" y="145157"/>
                  </a:cubicBezTo>
                  <a:close/>
                  <a:moveTo>
                    <a:pt x="404974" y="0"/>
                  </a:moveTo>
                  <a:lnTo>
                    <a:pt x="2172999" y="0"/>
                  </a:lnTo>
                  <a:cubicBezTo>
                    <a:pt x="2396660" y="0"/>
                    <a:pt x="2577973" y="181313"/>
                    <a:pt x="2577973" y="404974"/>
                  </a:cubicBezTo>
                  <a:lnTo>
                    <a:pt x="2577973" y="4808248"/>
                  </a:lnTo>
                  <a:cubicBezTo>
                    <a:pt x="2577973" y="5031909"/>
                    <a:pt x="2396660" y="5213222"/>
                    <a:pt x="2172999" y="5213222"/>
                  </a:cubicBezTo>
                  <a:lnTo>
                    <a:pt x="404974" y="5213222"/>
                  </a:lnTo>
                  <a:cubicBezTo>
                    <a:pt x="181313" y="5213222"/>
                    <a:pt x="0" y="5031909"/>
                    <a:pt x="0" y="4808248"/>
                  </a:cubicBezTo>
                  <a:lnTo>
                    <a:pt x="0" y="404974"/>
                  </a:lnTo>
                  <a:cubicBezTo>
                    <a:pt x="0" y="181313"/>
                    <a:pt x="181313" y="0"/>
                    <a:pt x="4049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Rectangle: Top Corners Rounded 18">
              <a:extLst>
                <a:ext uri="{FF2B5EF4-FFF2-40B4-BE49-F238E27FC236}">
                  <a16:creationId xmlns:a16="http://schemas.microsoft.com/office/drawing/2014/main" id="{ACD4CF34-9704-4C8E-8CF0-35FCBDC46E20}"/>
                </a:ext>
              </a:extLst>
            </p:cNvPr>
            <p:cNvSpPr/>
            <p:nvPr/>
          </p:nvSpPr>
          <p:spPr>
            <a:xfrm>
              <a:off x="6056312" y="967546"/>
              <a:ext cx="1257300" cy="20478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5D85387-B3D3-4B41-9747-24133E49A4F7}"/>
                </a:ext>
              </a:extLst>
            </p:cNvPr>
            <p:cNvSpPr/>
            <p:nvPr/>
          </p:nvSpPr>
          <p:spPr>
            <a:xfrm>
              <a:off x="5364099" y="5414134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27E3553-93E3-4C85-8E8B-A494ABA42B16}"/>
                </a:ext>
              </a:extLst>
            </p:cNvPr>
            <p:cNvSpPr/>
            <p:nvPr/>
          </p:nvSpPr>
          <p:spPr>
            <a:xfrm>
              <a:off x="5364098" y="1245746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8193614-4243-493E-AB03-01DFCB42739E}"/>
                </a:ext>
              </a:extLst>
            </p:cNvPr>
            <p:cNvSpPr/>
            <p:nvPr/>
          </p:nvSpPr>
          <p:spPr>
            <a:xfrm>
              <a:off x="7896384" y="5414134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AE44FD6-E8C8-4B55-861F-1F77597E3B88}"/>
                </a:ext>
              </a:extLst>
            </p:cNvPr>
            <p:cNvSpPr/>
            <p:nvPr/>
          </p:nvSpPr>
          <p:spPr>
            <a:xfrm>
              <a:off x="7896383" y="1245746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E49F561-B3E7-463C-8101-8B2DE8EB03C9}"/>
                </a:ext>
              </a:extLst>
            </p:cNvPr>
            <p:cNvSpPr/>
            <p:nvPr/>
          </p:nvSpPr>
          <p:spPr>
            <a:xfrm>
              <a:off x="6946921" y="1017553"/>
              <a:ext cx="66675" cy="6667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4971D07-8198-452B-A026-427017F084A4}"/>
                </a:ext>
              </a:extLst>
            </p:cNvPr>
            <p:cNvSpPr/>
            <p:nvPr/>
          </p:nvSpPr>
          <p:spPr>
            <a:xfrm flipH="1" flipV="1">
              <a:off x="6966542" y="1036512"/>
              <a:ext cx="27432" cy="27432"/>
            </a:xfrm>
            <a:prstGeom prst="ellipse">
              <a:avLst/>
            </a:prstGeom>
            <a:solidFill>
              <a:srgbClr val="1D27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3943ED3A-FFE5-40BA-8EB0-2F2C593D1EF1}"/>
                </a:ext>
              </a:extLst>
            </p:cNvPr>
            <p:cNvSpPr/>
            <p:nvPr/>
          </p:nvSpPr>
          <p:spPr>
            <a:xfrm>
              <a:off x="6548040" y="1017553"/>
              <a:ext cx="273844" cy="4571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57194C9-12C8-46D8-83A0-5B5625FC8273}"/>
                </a:ext>
              </a:extLst>
            </p:cNvPr>
            <p:cNvSpPr/>
            <p:nvPr/>
          </p:nvSpPr>
          <p:spPr>
            <a:xfrm>
              <a:off x="5478462" y="903323"/>
              <a:ext cx="2419350" cy="5057710"/>
            </a:xfrm>
            <a:custGeom>
              <a:avLst/>
              <a:gdLst>
                <a:gd name="connsiteX0" fmla="*/ 295877 w 2419350"/>
                <a:gd name="connsiteY0" fmla="*/ 64224 h 5057710"/>
                <a:gd name="connsiteX1" fmla="*/ 69850 w 2419350"/>
                <a:gd name="connsiteY1" fmla="*/ 290251 h 5057710"/>
                <a:gd name="connsiteX2" fmla="*/ 69850 w 2419350"/>
                <a:gd name="connsiteY2" fmla="*/ 4759447 h 5057710"/>
                <a:gd name="connsiteX3" fmla="*/ 295877 w 2419350"/>
                <a:gd name="connsiteY3" fmla="*/ 4985474 h 5057710"/>
                <a:gd name="connsiteX4" fmla="*/ 2123473 w 2419350"/>
                <a:gd name="connsiteY4" fmla="*/ 4985474 h 5057710"/>
                <a:gd name="connsiteX5" fmla="*/ 2349500 w 2419350"/>
                <a:gd name="connsiteY5" fmla="*/ 4759447 h 5057710"/>
                <a:gd name="connsiteX6" fmla="*/ 2349500 w 2419350"/>
                <a:gd name="connsiteY6" fmla="*/ 290251 h 5057710"/>
                <a:gd name="connsiteX7" fmla="*/ 2123473 w 2419350"/>
                <a:gd name="connsiteY7" fmla="*/ 64224 h 5057710"/>
                <a:gd name="connsiteX8" fmla="*/ 239879 w 2419350"/>
                <a:gd name="connsiteY8" fmla="*/ 0 h 5057710"/>
                <a:gd name="connsiteX9" fmla="*/ 2179471 w 2419350"/>
                <a:gd name="connsiteY9" fmla="*/ 0 h 5057710"/>
                <a:gd name="connsiteX10" fmla="*/ 2419350 w 2419350"/>
                <a:gd name="connsiteY10" fmla="*/ 239879 h 5057710"/>
                <a:gd name="connsiteX11" fmla="*/ 2419350 w 2419350"/>
                <a:gd name="connsiteY11" fmla="*/ 4817831 h 5057710"/>
                <a:gd name="connsiteX12" fmla="*/ 2179471 w 2419350"/>
                <a:gd name="connsiteY12" fmla="*/ 5057710 h 5057710"/>
                <a:gd name="connsiteX13" fmla="*/ 239879 w 2419350"/>
                <a:gd name="connsiteY13" fmla="*/ 5057710 h 5057710"/>
                <a:gd name="connsiteX14" fmla="*/ 0 w 2419350"/>
                <a:gd name="connsiteY14" fmla="*/ 4817831 h 5057710"/>
                <a:gd name="connsiteX15" fmla="*/ 0 w 2419350"/>
                <a:gd name="connsiteY15" fmla="*/ 239879 h 5057710"/>
                <a:gd name="connsiteX16" fmla="*/ 239879 w 2419350"/>
                <a:gd name="connsiteY16" fmla="*/ 0 h 50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19350" h="5057710">
                  <a:moveTo>
                    <a:pt x="295877" y="64224"/>
                  </a:moveTo>
                  <a:cubicBezTo>
                    <a:pt x="171046" y="64224"/>
                    <a:pt x="69850" y="165420"/>
                    <a:pt x="69850" y="290251"/>
                  </a:cubicBezTo>
                  <a:lnTo>
                    <a:pt x="69850" y="4759447"/>
                  </a:lnTo>
                  <a:cubicBezTo>
                    <a:pt x="69850" y="4884278"/>
                    <a:pt x="171046" y="4985474"/>
                    <a:pt x="295877" y="4985474"/>
                  </a:cubicBezTo>
                  <a:lnTo>
                    <a:pt x="2123473" y="4985474"/>
                  </a:lnTo>
                  <a:cubicBezTo>
                    <a:pt x="2248304" y="4985474"/>
                    <a:pt x="2349500" y="4884278"/>
                    <a:pt x="2349500" y="4759447"/>
                  </a:cubicBezTo>
                  <a:lnTo>
                    <a:pt x="2349500" y="290251"/>
                  </a:lnTo>
                  <a:cubicBezTo>
                    <a:pt x="2349500" y="165420"/>
                    <a:pt x="2248304" y="64224"/>
                    <a:pt x="2123473" y="64224"/>
                  </a:cubicBezTo>
                  <a:close/>
                  <a:moveTo>
                    <a:pt x="239879" y="0"/>
                  </a:moveTo>
                  <a:lnTo>
                    <a:pt x="2179471" y="0"/>
                  </a:lnTo>
                  <a:cubicBezTo>
                    <a:pt x="2311953" y="0"/>
                    <a:pt x="2419350" y="107397"/>
                    <a:pt x="2419350" y="239879"/>
                  </a:cubicBezTo>
                  <a:lnTo>
                    <a:pt x="2419350" y="4817831"/>
                  </a:lnTo>
                  <a:cubicBezTo>
                    <a:pt x="2419350" y="4950313"/>
                    <a:pt x="2311953" y="5057710"/>
                    <a:pt x="2179471" y="5057710"/>
                  </a:cubicBezTo>
                  <a:lnTo>
                    <a:pt x="239879" y="5057710"/>
                  </a:lnTo>
                  <a:cubicBezTo>
                    <a:pt x="107397" y="5057710"/>
                    <a:pt x="0" y="4950313"/>
                    <a:pt x="0" y="4817831"/>
                  </a:cubicBezTo>
                  <a:lnTo>
                    <a:pt x="0" y="239879"/>
                  </a:lnTo>
                  <a:cubicBezTo>
                    <a:pt x="0" y="107397"/>
                    <a:pt x="107397" y="0"/>
                    <a:pt x="239879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1001005-7A4F-4CAB-9C24-454F67A5D2FC}"/>
              </a:ext>
            </a:extLst>
          </p:cNvPr>
          <p:cNvSpPr txBox="1"/>
          <p:nvPr/>
        </p:nvSpPr>
        <p:spPr>
          <a:xfrm>
            <a:off x="6518281" y="2150906"/>
            <a:ext cx="39084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100">
                <a:solidFill>
                  <a:schemeClr val="bg1"/>
                </a:solidFill>
                <a:latin typeface="Archivo Black" panose="020B0A03020202020B04" pitchFamily="34" charset="0"/>
                <a:cs typeface="Poppins ExtraBold" panose="00000900000000000000" pitchFamily="2" charset="0"/>
              </a:rPr>
              <a:t>MOBILIE</a:t>
            </a:r>
            <a:endParaRPr lang="en-ID" sz="6000" spc="100">
              <a:solidFill>
                <a:schemeClr val="bg1"/>
              </a:solidFill>
              <a:latin typeface="Archivo Black" panose="020B0A03020202020B04" pitchFamily="34" charset="0"/>
              <a:cs typeface="Poppins ExtraBold" panose="00000900000000000000" pitchFamily="2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5441EE-58FB-48FF-95BC-69CB4262FA7A}"/>
              </a:ext>
            </a:extLst>
          </p:cNvPr>
          <p:cNvSpPr/>
          <p:nvPr/>
        </p:nvSpPr>
        <p:spPr>
          <a:xfrm>
            <a:off x="6637489" y="4262532"/>
            <a:ext cx="4530891" cy="444562"/>
          </a:xfrm>
          <a:prstGeom prst="roundRect">
            <a:avLst>
              <a:gd name="adj" fmla="val 242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254C22-CD30-4A88-93AB-C6165C583C71}"/>
              </a:ext>
            </a:extLst>
          </p:cNvPr>
          <p:cNvSpPr txBox="1"/>
          <p:nvPr/>
        </p:nvSpPr>
        <p:spPr>
          <a:xfrm>
            <a:off x="6827000" y="4330925"/>
            <a:ext cx="2959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Archivo" pitchFamily="2" charset="0"/>
                <a:cs typeface="Archivo" pitchFamily="2" charset="0"/>
              </a:rPr>
              <a:t>Mobile App  Presentation Template</a:t>
            </a:r>
            <a:endParaRPr lang="en-ID" sz="14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73ACCFC-00C8-4BBF-B1DE-AFB66E8324CB}"/>
              </a:ext>
            </a:extLst>
          </p:cNvPr>
          <p:cNvCxnSpPr>
            <a:cxnSpLocks/>
          </p:cNvCxnSpPr>
          <p:nvPr/>
        </p:nvCxnSpPr>
        <p:spPr>
          <a:xfrm>
            <a:off x="10833100" y="4488963"/>
            <a:ext cx="160020" cy="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4E5747D-DAA9-477E-9FA7-65B0F506DAA4}"/>
              </a:ext>
            </a:extLst>
          </p:cNvPr>
          <p:cNvSpPr txBox="1"/>
          <p:nvPr/>
        </p:nvSpPr>
        <p:spPr>
          <a:xfrm>
            <a:off x="6559227" y="3129291"/>
            <a:ext cx="4921574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95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 justo donec enim diam. </a:t>
            </a:r>
            <a:endParaRPr lang="en-ID" sz="1100">
              <a:solidFill>
                <a:schemeClr val="bg1">
                  <a:lumMod val="9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EEC94C4-549B-4053-B01A-CD749A0CB9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0BDCC99-73E1-4D40-8BAE-1412191109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3533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7D82105-978E-4B84-8761-DA0C9497FFD4}"/>
              </a:ext>
            </a:extLst>
          </p:cNvPr>
          <p:cNvGrpSpPr/>
          <p:nvPr/>
        </p:nvGrpSpPr>
        <p:grpSpPr>
          <a:xfrm>
            <a:off x="6995134" y="1553187"/>
            <a:ext cx="6496276" cy="3751626"/>
            <a:chOff x="6758544" y="777829"/>
            <a:chExt cx="5283992" cy="304196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8D96909-75CB-4DB0-8B73-0063ED15F62A}"/>
                </a:ext>
              </a:extLst>
            </p:cNvPr>
            <p:cNvGrpSpPr/>
            <p:nvPr/>
          </p:nvGrpSpPr>
          <p:grpSpPr>
            <a:xfrm>
              <a:off x="7269480" y="777829"/>
              <a:ext cx="4262120" cy="2874170"/>
              <a:chOff x="7269480" y="777829"/>
              <a:chExt cx="4262120" cy="2874170"/>
            </a:xfrm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5BB8BF29-345E-4571-94E7-B069BD093E75}"/>
                  </a:ext>
                </a:extLst>
              </p:cNvPr>
              <p:cNvSpPr/>
              <p:nvPr/>
            </p:nvSpPr>
            <p:spPr>
              <a:xfrm>
                <a:off x="7269480" y="777829"/>
                <a:ext cx="4262120" cy="2874169"/>
              </a:xfrm>
              <a:custGeom>
                <a:avLst/>
                <a:gdLst>
                  <a:gd name="connsiteX0" fmla="*/ 144545 w 4262120"/>
                  <a:gd name="connsiteY0" fmla="*/ 0 h 2874169"/>
                  <a:gd name="connsiteX1" fmla="*/ 4117575 w 4262120"/>
                  <a:gd name="connsiteY1" fmla="*/ 0 h 2874169"/>
                  <a:gd name="connsiteX2" fmla="*/ 4262120 w 4262120"/>
                  <a:gd name="connsiteY2" fmla="*/ 144545 h 2874169"/>
                  <a:gd name="connsiteX3" fmla="*/ 4262120 w 4262120"/>
                  <a:gd name="connsiteY3" fmla="*/ 2869324 h 2874169"/>
                  <a:gd name="connsiteX4" fmla="*/ 4261142 w 4262120"/>
                  <a:gd name="connsiteY4" fmla="*/ 2874169 h 2874169"/>
                  <a:gd name="connsiteX5" fmla="*/ 978 w 4262120"/>
                  <a:gd name="connsiteY5" fmla="*/ 2874169 h 2874169"/>
                  <a:gd name="connsiteX6" fmla="*/ 0 w 4262120"/>
                  <a:gd name="connsiteY6" fmla="*/ 2869324 h 2874169"/>
                  <a:gd name="connsiteX7" fmla="*/ 0 w 4262120"/>
                  <a:gd name="connsiteY7" fmla="*/ 144545 h 2874169"/>
                  <a:gd name="connsiteX8" fmla="*/ 144545 w 4262120"/>
                  <a:gd name="connsiteY8" fmla="*/ 0 h 2874169"/>
                  <a:gd name="connsiteX9" fmla="*/ 107633 w 4262120"/>
                  <a:gd name="connsiteY9" fmla="*/ 197644 h 2874169"/>
                  <a:gd name="connsiteX10" fmla="*/ 107633 w 4262120"/>
                  <a:gd name="connsiteY10" fmla="*/ 2717007 h 2874169"/>
                  <a:gd name="connsiteX11" fmla="*/ 4135120 w 4262120"/>
                  <a:gd name="connsiteY11" fmla="*/ 2717007 h 2874169"/>
                  <a:gd name="connsiteX12" fmla="*/ 4135120 w 4262120"/>
                  <a:gd name="connsiteY12" fmla="*/ 197644 h 2874169"/>
                  <a:gd name="connsiteX13" fmla="*/ 107633 w 4262120"/>
                  <a:gd name="connsiteY13" fmla="*/ 197644 h 2874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262120" h="2874169">
                    <a:moveTo>
                      <a:pt x="144545" y="0"/>
                    </a:moveTo>
                    <a:lnTo>
                      <a:pt x="4117575" y="0"/>
                    </a:lnTo>
                    <a:cubicBezTo>
                      <a:pt x="4197405" y="0"/>
                      <a:pt x="4262120" y="64715"/>
                      <a:pt x="4262120" y="144545"/>
                    </a:cubicBezTo>
                    <a:lnTo>
                      <a:pt x="4262120" y="2869324"/>
                    </a:lnTo>
                    <a:lnTo>
                      <a:pt x="4261142" y="2874169"/>
                    </a:lnTo>
                    <a:lnTo>
                      <a:pt x="978" y="2874169"/>
                    </a:lnTo>
                    <a:lnTo>
                      <a:pt x="0" y="2869324"/>
                    </a:lnTo>
                    <a:lnTo>
                      <a:pt x="0" y="144545"/>
                    </a:lnTo>
                    <a:cubicBezTo>
                      <a:pt x="0" y="64715"/>
                      <a:pt x="64715" y="0"/>
                      <a:pt x="144545" y="0"/>
                    </a:cubicBezTo>
                    <a:close/>
                    <a:moveTo>
                      <a:pt x="107633" y="197644"/>
                    </a:moveTo>
                    <a:lnTo>
                      <a:pt x="107633" y="2717007"/>
                    </a:lnTo>
                    <a:lnTo>
                      <a:pt x="4135120" y="2717007"/>
                    </a:lnTo>
                    <a:lnTo>
                      <a:pt x="4135120" y="197644"/>
                    </a:lnTo>
                    <a:lnTo>
                      <a:pt x="107633" y="197644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2CC67F9-D439-4705-ABCB-0337FB2F4CB0}"/>
                  </a:ext>
                </a:extLst>
              </p:cNvPr>
              <p:cNvSpPr/>
              <p:nvPr/>
            </p:nvSpPr>
            <p:spPr>
              <a:xfrm>
                <a:off x="7269480" y="3575799"/>
                <a:ext cx="4262120" cy="762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A79355C-FEFB-4028-B9C0-3913D2A70E18}"/>
                </a:ext>
              </a:extLst>
            </p:cNvPr>
            <p:cNvGrpSpPr/>
            <p:nvPr/>
          </p:nvGrpSpPr>
          <p:grpSpPr>
            <a:xfrm>
              <a:off x="6758544" y="3652476"/>
              <a:ext cx="5283992" cy="167316"/>
              <a:chOff x="6758544" y="3652476"/>
              <a:chExt cx="5283992" cy="167316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573E435-1A67-4DBB-8DFE-9661934C502E}"/>
                  </a:ext>
                </a:extLst>
              </p:cNvPr>
              <p:cNvSpPr/>
              <p:nvPr/>
            </p:nvSpPr>
            <p:spPr>
              <a:xfrm>
                <a:off x="6758544" y="3652476"/>
                <a:ext cx="5283992" cy="105523"/>
              </a:xfrm>
              <a:custGeom>
                <a:avLst/>
                <a:gdLst>
                  <a:gd name="connsiteX0" fmla="*/ 5283873 w 5283992"/>
                  <a:gd name="connsiteY0" fmla="*/ 88224 h 105523"/>
                  <a:gd name="connsiteX1" fmla="*/ 5278842 w 5283992"/>
                  <a:gd name="connsiteY1" fmla="*/ 100372 h 105523"/>
                  <a:gd name="connsiteX2" fmla="*/ 5266405 w 5283992"/>
                  <a:gd name="connsiteY2" fmla="*/ 105523 h 105523"/>
                  <a:gd name="connsiteX3" fmla="*/ 5262906 w 5283992"/>
                  <a:gd name="connsiteY3" fmla="*/ 105523 h 105523"/>
                  <a:gd name="connsiteX4" fmla="*/ 17588 w 5283992"/>
                  <a:gd name="connsiteY4" fmla="*/ 0 h 105523"/>
                  <a:gd name="connsiteX5" fmla="*/ 5266404 w 5283992"/>
                  <a:gd name="connsiteY5" fmla="*/ 0 h 105523"/>
                  <a:gd name="connsiteX6" fmla="*/ 5283992 w 5283992"/>
                  <a:gd name="connsiteY6" fmla="*/ 17588 h 105523"/>
                  <a:gd name="connsiteX7" fmla="*/ 5283992 w 5283992"/>
                  <a:gd name="connsiteY7" fmla="*/ 87935 h 105523"/>
                  <a:gd name="connsiteX8" fmla="*/ 5283872 w 5283992"/>
                  <a:gd name="connsiteY8" fmla="*/ 88224 h 105523"/>
                  <a:gd name="connsiteX9" fmla="*/ 5262905 w 5283992"/>
                  <a:gd name="connsiteY9" fmla="*/ 105523 h 105523"/>
                  <a:gd name="connsiteX10" fmla="*/ 21086 w 5283992"/>
                  <a:gd name="connsiteY10" fmla="*/ 105523 h 105523"/>
                  <a:gd name="connsiteX11" fmla="*/ 17588 w 5283992"/>
                  <a:gd name="connsiteY11" fmla="*/ 105523 h 105523"/>
                  <a:gd name="connsiteX12" fmla="*/ 5151 w 5283992"/>
                  <a:gd name="connsiteY12" fmla="*/ 100372 h 105523"/>
                  <a:gd name="connsiteX13" fmla="*/ 121 w 5283992"/>
                  <a:gd name="connsiteY13" fmla="*/ 88226 h 105523"/>
                  <a:gd name="connsiteX14" fmla="*/ 0 w 5283992"/>
                  <a:gd name="connsiteY14" fmla="*/ 87935 h 105523"/>
                  <a:gd name="connsiteX15" fmla="*/ 0 w 5283992"/>
                  <a:gd name="connsiteY15" fmla="*/ 17588 h 105523"/>
                  <a:gd name="connsiteX16" fmla="*/ 17588 w 5283992"/>
                  <a:gd name="connsiteY16" fmla="*/ 0 h 10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83992" h="105523">
                    <a:moveTo>
                      <a:pt x="5283873" y="88224"/>
                    </a:moveTo>
                    <a:lnTo>
                      <a:pt x="5278842" y="100372"/>
                    </a:lnTo>
                    <a:cubicBezTo>
                      <a:pt x="5275659" y="103555"/>
                      <a:pt x="5271262" y="105523"/>
                      <a:pt x="5266405" y="105523"/>
                    </a:cubicBezTo>
                    <a:lnTo>
                      <a:pt x="5262906" y="105523"/>
                    </a:lnTo>
                    <a:close/>
                    <a:moveTo>
                      <a:pt x="17588" y="0"/>
                    </a:moveTo>
                    <a:lnTo>
                      <a:pt x="5266404" y="0"/>
                    </a:lnTo>
                    <a:cubicBezTo>
                      <a:pt x="5276118" y="0"/>
                      <a:pt x="5283992" y="7874"/>
                      <a:pt x="5283992" y="17588"/>
                    </a:cubicBezTo>
                    <a:lnTo>
                      <a:pt x="5283992" y="87935"/>
                    </a:lnTo>
                    <a:lnTo>
                      <a:pt x="5283872" y="88224"/>
                    </a:lnTo>
                    <a:lnTo>
                      <a:pt x="5262905" y="105523"/>
                    </a:lnTo>
                    <a:lnTo>
                      <a:pt x="21086" y="105523"/>
                    </a:lnTo>
                    <a:lnTo>
                      <a:pt x="17588" y="105523"/>
                    </a:lnTo>
                    <a:cubicBezTo>
                      <a:pt x="12731" y="105523"/>
                      <a:pt x="8334" y="103555"/>
                      <a:pt x="5151" y="100372"/>
                    </a:cubicBezTo>
                    <a:lnTo>
                      <a:pt x="121" y="88226"/>
                    </a:lnTo>
                    <a:lnTo>
                      <a:pt x="0" y="87935"/>
                    </a:lnTo>
                    <a:lnTo>
                      <a:pt x="0" y="17588"/>
                    </a:lnTo>
                    <a:cubicBezTo>
                      <a:pt x="0" y="7874"/>
                      <a:pt x="7874" y="0"/>
                      <a:pt x="17588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3AE560BD-18B4-493D-B56E-484DBBE93517}"/>
                  </a:ext>
                </a:extLst>
              </p:cNvPr>
              <p:cNvSpPr/>
              <p:nvPr/>
            </p:nvSpPr>
            <p:spPr>
              <a:xfrm>
                <a:off x="6779631" y="3757998"/>
                <a:ext cx="5241819" cy="61794"/>
              </a:xfrm>
              <a:custGeom>
                <a:avLst/>
                <a:gdLst>
                  <a:gd name="connsiteX0" fmla="*/ 0 w 5241819"/>
                  <a:gd name="connsiteY0" fmla="*/ 0 h 61794"/>
                  <a:gd name="connsiteX1" fmla="*/ 5241819 w 5241819"/>
                  <a:gd name="connsiteY1" fmla="*/ 0 h 61794"/>
                  <a:gd name="connsiteX2" fmla="*/ 5235249 w 5241819"/>
                  <a:gd name="connsiteY2" fmla="*/ 5421 h 61794"/>
                  <a:gd name="connsiteX3" fmla="*/ 5050697 w 5241819"/>
                  <a:gd name="connsiteY3" fmla="*/ 61794 h 61794"/>
                  <a:gd name="connsiteX4" fmla="*/ 191122 w 5241819"/>
                  <a:gd name="connsiteY4" fmla="*/ 61794 h 61794"/>
                  <a:gd name="connsiteX5" fmla="*/ 6570 w 5241819"/>
                  <a:gd name="connsiteY5" fmla="*/ 5421 h 61794"/>
                  <a:gd name="connsiteX6" fmla="*/ 0 w 5241819"/>
                  <a:gd name="connsiteY6" fmla="*/ 0 h 61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41819" h="61794">
                    <a:moveTo>
                      <a:pt x="0" y="0"/>
                    </a:moveTo>
                    <a:lnTo>
                      <a:pt x="5241819" y="0"/>
                    </a:lnTo>
                    <a:lnTo>
                      <a:pt x="5235249" y="5421"/>
                    </a:lnTo>
                    <a:cubicBezTo>
                      <a:pt x="5182567" y="41012"/>
                      <a:pt x="5119059" y="61794"/>
                      <a:pt x="5050697" y="61794"/>
                    </a:cubicBezTo>
                    <a:lnTo>
                      <a:pt x="191122" y="61794"/>
                    </a:lnTo>
                    <a:cubicBezTo>
                      <a:pt x="122760" y="61794"/>
                      <a:pt x="59252" y="41012"/>
                      <a:pt x="6570" y="542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75712300-A7D4-4132-8020-6CFA8EBA2512}"/>
                  </a:ext>
                </a:extLst>
              </p:cNvPr>
              <p:cNvSpPr/>
              <p:nvPr/>
            </p:nvSpPr>
            <p:spPr>
              <a:xfrm>
                <a:off x="8958025" y="3652838"/>
                <a:ext cx="875506" cy="69058"/>
              </a:xfrm>
              <a:custGeom>
                <a:avLst/>
                <a:gdLst>
                  <a:gd name="connsiteX0" fmla="*/ 1613 w 875506"/>
                  <a:gd name="connsiteY0" fmla="*/ 0 h 69058"/>
                  <a:gd name="connsiteX1" fmla="*/ 873893 w 875506"/>
                  <a:gd name="connsiteY1" fmla="*/ 0 h 69058"/>
                  <a:gd name="connsiteX2" fmla="*/ 875506 w 875506"/>
                  <a:gd name="connsiteY2" fmla="*/ 7989 h 69058"/>
                  <a:gd name="connsiteX3" fmla="*/ 814437 w 875506"/>
                  <a:gd name="connsiteY3" fmla="*/ 69058 h 69058"/>
                  <a:gd name="connsiteX4" fmla="*/ 61069 w 875506"/>
                  <a:gd name="connsiteY4" fmla="*/ 69058 h 69058"/>
                  <a:gd name="connsiteX5" fmla="*/ 0 w 875506"/>
                  <a:gd name="connsiteY5" fmla="*/ 7989 h 69058"/>
                  <a:gd name="connsiteX6" fmla="*/ 1613 w 875506"/>
                  <a:gd name="connsiteY6" fmla="*/ 0 h 69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5506" h="69058">
                    <a:moveTo>
                      <a:pt x="1613" y="0"/>
                    </a:moveTo>
                    <a:lnTo>
                      <a:pt x="873893" y="0"/>
                    </a:lnTo>
                    <a:lnTo>
                      <a:pt x="875506" y="7989"/>
                    </a:lnTo>
                    <a:cubicBezTo>
                      <a:pt x="875506" y="41716"/>
                      <a:pt x="848164" y="69058"/>
                      <a:pt x="814437" y="69058"/>
                    </a:cubicBezTo>
                    <a:lnTo>
                      <a:pt x="61069" y="69058"/>
                    </a:lnTo>
                    <a:cubicBezTo>
                      <a:pt x="27342" y="69058"/>
                      <a:pt x="0" y="41716"/>
                      <a:pt x="0" y="7989"/>
                    </a:cubicBezTo>
                    <a:lnTo>
                      <a:pt x="1613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</p:grp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D2982E2-AC17-4ADA-A28E-A53406D526D1}"/>
                </a:ext>
              </a:extLst>
            </p:cNvPr>
            <p:cNvSpPr/>
            <p:nvPr/>
          </p:nvSpPr>
          <p:spPr>
            <a:xfrm>
              <a:off x="9372918" y="853440"/>
              <a:ext cx="45719" cy="4571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FCD92B6-0476-443D-9344-AA19CD782161}"/>
              </a:ext>
            </a:extLst>
          </p:cNvPr>
          <p:cNvSpPr txBox="1"/>
          <p:nvPr/>
        </p:nvSpPr>
        <p:spPr>
          <a:xfrm>
            <a:off x="1200235" y="1457470"/>
            <a:ext cx="3837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Access App To Other Device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D3F867-F86E-4988-807C-1D2D2DC842B1}"/>
              </a:ext>
            </a:extLst>
          </p:cNvPr>
          <p:cNvSpPr txBox="1"/>
          <p:nvPr/>
        </p:nvSpPr>
        <p:spPr>
          <a:xfrm>
            <a:off x="1200234" y="2847071"/>
            <a:ext cx="5209286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 justo donec enim diam. . Enim praesent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3950277-34C1-4D62-A3EA-7F3DE8F22655}"/>
              </a:ext>
            </a:extLst>
          </p:cNvPr>
          <p:cNvSpPr txBox="1"/>
          <p:nvPr/>
        </p:nvSpPr>
        <p:spPr>
          <a:xfrm>
            <a:off x="1200233" y="3995773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Desktop App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E8B011-9E00-4CA1-99C2-A7AF81456F46}"/>
              </a:ext>
            </a:extLst>
          </p:cNvPr>
          <p:cNvSpPr txBox="1"/>
          <p:nvPr/>
        </p:nvSpPr>
        <p:spPr>
          <a:xfrm>
            <a:off x="1200233" y="4323377"/>
            <a:ext cx="5209287" cy="107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 justo donec enim diam. Nam at lectus urna duis. Turpis egestas pretium aenean pharetra magna. Enim praesent ele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45AE334-7EDC-4B4B-905B-E780E14D56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288821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4EB6C389-A031-4716-8615-B567A168FE68}"/>
              </a:ext>
            </a:extLst>
          </p:cNvPr>
          <p:cNvGrpSpPr/>
          <p:nvPr/>
        </p:nvGrpSpPr>
        <p:grpSpPr>
          <a:xfrm>
            <a:off x="1592461" y="1327355"/>
            <a:ext cx="3208974" cy="6317610"/>
            <a:chOff x="5337686" y="785812"/>
            <a:chExt cx="2715158" cy="5286378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EA6E23EC-838A-4B09-BDCB-940393CF7CCB}"/>
                </a:ext>
              </a:extLst>
            </p:cNvPr>
            <p:cNvSpPr/>
            <p:nvPr/>
          </p:nvSpPr>
          <p:spPr>
            <a:xfrm rot="5400000">
              <a:off x="7705838" y="2162832"/>
              <a:ext cx="607148" cy="8686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F2D27DCA-F928-4D27-B1A9-E4A5974D2253}"/>
                </a:ext>
              </a:extLst>
            </p:cNvPr>
            <p:cNvSpPr/>
            <p:nvPr/>
          </p:nvSpPr>
          <p:spPr>
            <a:xfrm rot="5400000">
              <a:off x="5267380" y="1472130"/>
              <a:ext cx="226969" cy="8635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5F0E228D-3F12-4A68-880A-E6DFA74966A7}"/>
                </a:ext>
              </a:extLst>
            </p:cNvPr>
            <p:cNvSpPr/>
            <p:nvPr/>
          </p:nvSpPr>
          <p:spPr>
            <a:xfrm rot="5400000">
              <a:off x="5192935" y="1937521"/>
              <a:ext cx="375855" cy="8635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B3599D8-42AE-4ECD-8633-C56FA8829986}"/>
                </a:ext>
              </a:extLst>
            </p:cNvPr>
            <p:cNvSpPr/>
            <p:nvPr/>
          </p:nvSpPr>
          <p:spPr>
            <a:xfrm rot="5400000">
              <a:off x="5192935" y="2388271"/>
              <a:ext cx="375855" cy="8635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b="1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6D2F86A-360B-4C6F-BFCA-D1B2D74539FE}"/>
                </a:ext>
              </a:extLst>
            </p:cNvPr>
            <p:cNvSpPr/>
            <p:nvPr/>
          </p:nvSpPr>
          <p:spPr>
            <a:xfrm>
              <a:off x="5362575" y="785812"/>
              <a:ext cx="2651125" cy="5286378"/>
            </a:xfrm>
            <a:custGeom>
              <a:avLst/>
              <a:gdLst>
                <a:gd name="connsiteX0" fmla="*/ 355766 w 2651125"/>
                <a:gd name="connsiteY0" fmla="*/ 117511 h 5286378"/>
                <a:gd name="connsiteX1" fmla="*/ 115887 w 2651125"/>
                <a:gd name="connsiteY1" fmla="*/ 357390 h 5286378"/>
                <a:gd name="connsiteX2" fmla="*/ 115887 w 2651125"/>
                <a:gd name="connsiteY2" fmla="*/ 4935342 h 5286378"/>
                <a:gd name="connsiteX3" fmla="*/ 355766 w 2651125"/>
                <a:gd name="connsiteY3" fmla="*/ 5175221 h 5286378"/>
                <a:gd name="connsiteX4" fmla="*/ 2295358 w 2651125"/>
                <a:gd name="connsiteY4" fmla="*/ 5175221 h 5286378"/>
                <a:gd name="connsiteX5" fmla="*/ 2535237 w 2651125"/>
                <a:gd name="connsiteY5" fmla="*/ 4935342 h 5286378"/>
                <a:gd name="connsiteX6" fmla="*/ 2535237 w 2651125"/>
                <a:gd name="connsiteY6" fmla="*/ 357390 h 5286378"/>
                <a:gd name="connsiteX7" fmla="*/ 2295358 w 2651125"/>
                <a:gd name="connsiteY7" fmla="*/ 117511 h 5286378"/>
                <a:gd name="connsiteX8" fmla="*/ 416465 w 2651125"/>
                <a:gd name="connsiteY8" fmla="*/ 0 h 5286378"/>
                <a:gd name="connsiteX9" fmla="*/ 2234660 w 2651125"/>
                <a:gd name="connsiteY9" fmla="*/ 0 h 5286378"/>
                <a:gd name="connsiteX10" fmla="*/ 2651125 w 2651125"/>
                <a:gd name="connsiteY10" fmla="*/ 416465 h 5286378"/>
                <a:gd name="connsiteX11" fmla="*/ 2651125 w 2651125"/>
                <a:gd name="connsiteY11" fmla="*/ 4869913 h 5286378"/>
                <a:gd name="connsiteX12" fmla="*/ 2234660 w 2651125"/>
                <a:gd name="connsiteY12" fmla="*/ 5286378 h 5286378"/>
                <a:gd name="connsiteX13" fmla="*/ 416465 w 2651125"/>
                <a:gd name="connsiteY13" fmla="*/ 5286378 h 5286378"/>
                <a:gd name="connsiteX14" fmla="*/ 0 w 2651125"/>
                <a:gd name="connsiteY14" fmla="*/ 4869913 h 5286378"/>
                <a:gd name="connsiteX15" fmla="*/ 0 w 2651125"/>
                <a:gd name="connsiteY15" fmla="*/ 416465 h 5286378"/>
                <a:gd name="connsiteX16" fmla="*/ 416465 w 2651125"/>
                <a:gd name="connsiteY16" fmla="*/ 0 h 528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51125" h="5286378">
                  <a:moveTo>
                    <a:pt x="355766" y="117511"/>
                  </a:moveTo>
                  <a:cubicBezTo>
                    <a:pt x="223284" y="117511"/>
                    <a:pt x="115887" y="224908"/>
                    <a:pt x="115887" y="357390"/>
                  </a:cubicBezTo>
                  <a:lnTo>
                    <a:pt x="115887" y="4935342"/>
                  </a:lnTo>
                  <a:cubicBezTo>
                    <a:pt x="115887" y="5067824"/>
                    <a:pt x="223284" y="5175221"/>
                    <a:pt x="355766" y="5175221"/>
                  </a:cubicBezTo>
                  <a:lnTo>
                    <a:pt x="2295358" y="5175221"/>
                  </a:lnTo>
                  <a:cubicBezTo>
                    <a:pt x="2427840" y="5175221"/>
                    <a:pt x="2535237" y="5067824"/>
                    <a:pt x="2535237" y="4935342"/>
                  </a:cubicBezTo>
                  <a:lnTo>
                    <a:pt x="2535237" y="357390"/>
                  </a:lnTo>
                  <a:cubicBezTo>
                    <a:pt x="2535237" y="224908"/>
                    <a:pt x="2427840" y="117511"/>
                    <a:pt x="2295358" y="117511"/>
                  </a:cubicBezTo>
                  <a:close/>
                  <a:moveTo>
                    <a:pt x="416465" y="0"/>
                  </a:moveTo>
                  <a:lnTo>
                    <a:pt x="2234660" y="0"/>
                  </a:lnTo>
                  <a:cubicBezTo>
                    <a:pt x="2464667" y="0"/>
                    <a:pt x="2651125" y="186458"/>
                    <a:pt x="2651125" y="416465"/>
                  </a:cubicBezTo>
                  <a:lnTo>
                    <a:pt x="2651125" y="4869913"/>
                  </a:lnTo>
                  <a:cubicBezTo>
                    <a:pt x="2651125" y="5099920"/>
                    <a:pt x="2464667" y="5286378"/>
                    <a:pt x="2234660" y="5286378"/>
                  </a:cubicBezTo>
                  <a:lnTo>
                    <a:pt x="416465" y="5286378"/>
                  </a:lnTo>
                  <a:cubicBezTo>
                    <a:pt x="186458" y="5286378"/>
                    <a:pt x="0" y="5099920"/>
                    <a:pt x="0" y="4869913"/>
                  </a:cubicBezTo>
                  <a:lnTo>
                    <a:pt x="0" y="416465"/>
                  </a:lnTo>
                  <a:cubicBezTo>
                    <a:pt x="0" y="186458"/>
                    <a:pt x="186458" y="0"/>
                    <a:pt x="41646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3124D15-791F-4D62-9F1C-F40112BA2F4D}"/>
                </a:ext>
              </a:extLst>
            </p:cNvPr>
            <p:cNvSpPr/>
            <p:nvPr/>
          </p:nvSpPr>
          <p:spPr>
            <a:xfrm>
              <a:off x="5399151" y="822390"/>
              <a:ext cx="2577973" cy="5213222"/>
            </a:xfrm>
            <a:custGeom>
              <a:avLst/>
              <a:gdLst>
                <a:gd name="connsiteX0" fmla="*/ 375188 w 2577973"/>
                <a:gd name="connsiteY0" fmla="*/ 145157 h 5213222"/>
                <a:gd name="connsiteX1" fmla="*/ 149161 w 2577973"/>
                <a:gd name="connsiteY1" fmla="*/ 371184 h 5213222"/>
                <a:gd name="connsiteX2" fmla="*/ 149161 w 2577973"/>
                <a:gd name="connsiteY2" fmla="*/ 4840380 h 5213222"/>
                <a:gd name="connsiteX3" fmla="*/ 375188 w 2577973"/>
                <a:gd name="connsiteY3" fmla="*/ 5066407 h 5213222"/>
                <a:gd name="connsiteX4" fmla="*/ 2202784 w 2577973"/>
                <a:gd name="connsiteY4" fmla="*/ 5066407 h 5213222"/>
                <a:gd name="connsiteX5" fmla="*/ 2428811 w 2577973"/>
                <a:gd name="connsiteY5" fmla="*/ 4840380 h 5213222"/>
                <a:gd name="connsiteX6" fmla="*/ 2428811 w 2577973"/>
                <a:gd name="connsiteY6" fmla="*/ 371184 h 5213222"/>
                <a:gd name="connsiteX7" fmla="*/ 2202784 w 2577973"/>
                <a:gd name="connsiteY7" fmla="*/ 145157 h 5213222"/>
                <a:gd name="connsiteX8" fmla="*/ 404974 w 2577973"/>
                <a:gd name="connsiteY8" fmla="*/ 0 h 5213222"/>
                <a:gd name="connsiteX9" fmla="*/ 2172999 w 2577973"/>
                <a:gd name="connsiteY9" fmla="*/ 0 h 5213222"/>
                <a:gd name="connsiteX10" fmla="*/ 2577973 w 2577973"/>
                <a:gd name="connsiteY10" fmla="*/ 404974 h 5213222"/>
                <a:gd name="connsiteX11" fmla="*/ 2577973 w 2577973"/>
                <a:gd name="connsiteY11" fmla="*/ 4808248 h 5213222"/>
                <a:gd name="connsiteX12" fmla="*/ 2172999 w 2577973"/>
                <a:gd name="connsiteY12" fmla="*/ 5213222 h 5213222"/>
                <a:gd name="connsiteX13" fmla="*/ 404974 w 2577973"/>
                <a:gd name="connsiteY13" fmla="*/ 5213222 h 5213222"/>
                <a:gd name="connsiteX14" fmla="*/ 0 w 2577973"/>
                <a:gd name="connsiteY14" fmla="*/ 4808248 h 5213222"/>
                <a:gd name="connsiteX15" fmla="*/ 0 w 2577973"/>
                <a:gd name="connsiteY15" fmla="*/ 404974 h 5213222"/>
                <a:gd name="connsiteX16" fmla="*/ 404974 w 2577973"/>
                <a:gd name="connsiteY16" fmla="*/ 0 h 521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973" h="5213222">
                  <a:moveTo>
                    <a:pt x="375188" y="145157"/>
                  </a:moveTo>
                  <a:cubicBezTo>
                    <a:pt x="250357" y="145157"/>
                    <a:pt x="149161" y="246353"/>
                    <a:pt x="149161" y="371184"/>
                  </a:cubicBezTo>
                  <a:lnTo>
                    <a:pt x="149161" y="4840380"/>
                  </a:lnTo>
                  <a:cubicBezTo>
                    <a:pt x="149161" y="4965211"/>
                    <a:pt x="250357" y="5066407"/>
                    <a:pt x="375188" y="5066407"/>
                  </a:cubicBezTo>
                  <a:lnTo>
                    <a:pt x="2202784" y="5066407"/>
                  </a:lnTo>
                  <a:cubicBezTo>
                    <a:pt x="2327615" y="5066407"/>
                    <a:pt x="2428811" y="4965211"/>
                    <a:pt x="2428811" y="4840380"/>
                  </a:cubicBezTo>
                  <a:lnTo>
                    <a:pt x="2428811" y="371184"/>
                  </a:lnTo>
                  <a:cubicBezTo>
                    <a:pt x="2428811" y="246353"/>
                    <a:pt x="2327615" y="145157"/>
                    <a:pt x="2202784" y="145157"/>
                  </a:cubicBezTo>
                  <a:close/>
                  <a:moveTo>
                    <a:pt x="404974" y="0"/>
                  </a:moveTo>
                  <a:lnTo>
                    <a:pt x="2172999" y="0"/>
                  </a:lnTo>
                  <a:cubicBezTo>
                    <a:pt x="2396660" y="0"/>
                    <a:pt x="2577973" y="181313"/>
                    <a:pt x="2577973" y="404974"/>
                  </a:cubicBezTo>
                  <a:lnTo>
                    <a:pt x="2577973" y="4808248"/>
                  </a:lnTo>
                  <a:cubicBezTo>
                    <a:pt x="2577973" y="5031909"/>
                    <a:pt x="2396660" y="5213222"/>
                    <a:pt x="2172999" y="5213222"/>
                  </a:cubicBezTo>
                  <a:lnTo>
                    <a:pt x="404974" y="5213222"/>
                  </a:lnTo>
                  <a:cubicBezTo>
                    <a:pt x="181313" y="5213222"/>
                    <a:pt x="0" y="5031909"/>
                    <a:pt x="0" y="4808248"/>
                  </a:cubicBezTo>
                  <a:lnTo>
                    <a:pt x="0" y="404974"/>
                  </a:lnTo>
                  <a:cubicBezTo>
                    <a:pt x="0" y="181313"/>
                    <a:pt x="181313" y="0"/>
                    <a:pt x="40497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Rectangle: Top Corners Rounded 19">
              <a:extLst>
                <a:ext uri="{FF2B5EF4-FFF2-40B4-BE49-F238E27FC236}">
                  <a16:creationId xmlns:a16="http://schemas.microsoft.com/office/drawing/2014/main" id="{8F155117-A450-4DD8-9412-96423F37A140}"/>
                </a:ext>
              </a:extLst>
            </p:cNvPr>
            <p:cNvSpPr/>
            <p:nvPr/>
          </p:nvSpPr>
          <p:spPr>
            <a:xfrm>
              <a:off x="6056312" y="967546"/>
              <a:ext cx="1257300" cy="20478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8719152-F27F-4483-ADBB-9B7A38ECB792}"/>
                </a:ext>
              </a:extLst>
            </p:cNvPr>
            <p:cNvSpPr/>
            <p:nvPr/>
          </p:nvSpPr>
          <p:spPr>
            <a:xfrm>
              <a:off x="5364099" y="5414134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720E716-003C-4948-B253-FAFEA6D3EF06}"/>
                </a:ext>
              </a:extLst>
            </p:cNvPr>
            <p:cNvSpPr/>
            <p:nvPr/>
          </p:nvSpPr>
          <p:spPr>
            <a:xfrm>
              <a:off x="5364098" y="1245746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C9BF22-5071-4C84-A71D-8CB5C277450F}"/>
                </a:ext>
              </a:extLst>
            </p:cNvPr>
            <p:cNvSpPr/>
            <p:nvPr/>
          </p:nvSpPr>
          <p:spPr>
            <a:xfrm>
              <a:off x="7896384" y="5414134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0E17C7-637A-4333-BF16-E0DBF2B49C7F}"/>
                </a:ext>
              </a:extLst>
            </p:cNvPr>
            <p:cNvSpPr/>
            <p:nvPr/>
          </p:nvSpPr>
          <p:spPr>
            <a:xfrm>
              <a:off x="7896383" y="1245746"/>
              <a:ext cx="118872" cy="4572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2DB4300-113A-4D50-8433-F30DCC330C81}"/>
                </a:ext>
              </a:extLst>
            </p:cNvPr>
            <p:cNvSpPr/>
            <p:nvPr/>
          </p:nvSpPr>
          <p:spPr>
            <a:xfrm>
              <a:off x="6946921" y="1017553"/>
              <a:ext cx="66675" cy="6667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52620AA-01BC-444B-900C-4EF3BBFCBD04}"/>
                </a:ext>
              </a:extLst>
            </p:cNvPr>
            <p:cNvSpPr/>
            <p:nvPr/>
          </p:nvSpPr>
          <p:spPr>
            <a:xfrm flipH="1" flipV="1">
              <a:off x="6966542" y="1036512"/>
              <a:ext cx="27432" cy="27432"/>
            </a:xfrm>
            <a:prstGeom prst="ellipse">
              <a:avLst/>
            </a:prstGeom>
            <a:solidFill>
              <a:srgbClr val="1D27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941D3561-AC3A-4EF4-8B67-C2BDA56F6488}"/>
                </a:ext>
              </a:extLst>
            </p:cNvPr>
            <p:cNvSpPr/>
            <p:nvPr/>
          </p:nvSpPr>
          <p:spPr>
            <a:xfrm>
              <a:off x="6548040" y="1017553"/>
              <a:ext cx="273844" cy="4571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1F5EE78-7C3E-47CB-93DE-D7CCA46DC68F}"/>
                </a:ext>
              </a:extLst>
            </p:cNvPr>
            <p:cNvSpPr/>
            <p:nvPr/>
          </p:nvSpPr>
          <p:spPr>
            <a:xfrm>
              <a:off x="5478462" y="903323"/>
              <a:ext cx="2419350" cy="5057710"/>
            </a:xfrm>
            <a:custGeom>
              <a:avLst/>
              <a:gdLst>
                <a:gd name="connsiteX0" fmla="*/ 295877 w 2419350"/>
                <a:gd name="connsiteY0" fmla="*/ 64224 h 5057710"/>
                <a:gd name="connsiteX1" fmla="*/ 69850 w 2419350"/>
                <a:gd name="connsiteY1" fmla="*/ 290251 h 5057710"/>
                <a:gd name="connsiteX2" fmla="*/ 69850 w 2419350"/>
                <a:gd name="connsiteY2" fmla="*/ 4759447 h 5057710"/>
                <a:gd name="connsiteX3" fmla="*/ 295877 w 2419350"/>
                <a:gd name="connsiteY3" fmla="*/ 4985474 h 5057710"/>
                <a:gd name="connsiteX4" fmla="*/ 2123473 w 2419350"/>
                <a:gd name="connsiteY4" fmla="*/ 4985474 h 5057710"/>
                <a:gd name="connsiteX5" fmla="*/ 2349500 w 2419350"/>
                <a:gd name="connsiteY5" fmla="*/ 4759447 h 5057710"/>
                <a:gd name="connsiteX6" fmla="*/ 2349500 w 2419350"/>
                <a:gd name="connsiteY6" fmla="*/ 290251 h 5057710"/>
                <a:gd name="connsiteX7" fmla="*/ 2123473 w 2419350"/>
                <a:gd name="connsiteY7" fmla="*/ 64224 h 5057710"/>
                <a:gd name="connsiteX8" fmla="*/ 239879 w 2419350"/>
                <a:gd name="connsiteY8" fmla="*/ 0 h 5057710"/>
                <a:gd name="connsiteX9" fmla="*/ 2179471 w 2419350"/>
                <a:gd name="connsiteY9" fmla="*/ 0 h 5057710"/>
                <a:gd name="connsiteX10" fmla="*/ 2419350 w 2419350"/>
                <a:gd name="connsiteY10" fmla="*/ 239879 h 5057710"/>
                <a:gd name="connsiteX11" fmla="*/ 2419350 w 2419350"/>
                <a:gd name="connsiteY11" fmla="*/ 4817831 h 5057710"/>
                <a:gd name="connsiteX12" fmla="*/ 2179471 w 2419350"/>
                <a:gd name="connsiteY12" fmla="*/ 5057710 h 5057710"/>
                <a:gd name="connsiteX13" fmla="*/ 239879 w 2419350"/>
                <a:gd name="connsiteY13" fmla="*/ 5057710 h 5057710"/>
                <a:gd name="connsiteX14" fmla="*/ 0 w 2419350"/>
                <a:gd name="connsiteY14" fmla="*/ 4817831 h 5057710"/>
                <a:gd name="connsiteX15" fmla="*/ 0 w 2419350"/>
                <a:gd name="connsiteY15" fmla="*/ 239879 h 5057710"/>
                <a:gd name="connsiteX16" fmla="*/ 239879 w 2419350"/>
                <a:gd name="connsiteY16" fmla="*/ 0 h 5057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19350" h="5057710">
                  <a:moveTo>
                    <a:pt x="295877" y="64224"/>
                  </a:moveTo>
                  <a:cubicBezTo>
                    <a:pt x="171046" y="64224"/>
                    <a:pt x="69850" y="165420"/>
                    <a:pt x="69850" y="290251"/>
                  </a:cubicBezTo>
                  <a:lnTo>
                    <a:pt x="69850" y="4759447"/>
                  </a:lnTo>
                  <a:cubicBezTo>
                    <a:pt x="69850" y="4884278"/>
                    <a:pt x="171046" y="4985474"/>
                    <a:pt x="295877" y="4985474"/>
                  </a:cubicBezTo>
                  <a:lnTo>
                    <a:pt x="2123473" y="4985474"/>
                  </a:lnTo>
                  <a:cubicBezTo>
                    <a:pt x="2248304" y="4985474"/>
                    <a:pt x="2349500" y="4884278"/>
                    <a:pt x="2349500" y="4759447"/>
                  </a:cubicBezTo>
                  <a:lnTo>
                    <a:pt x="2349500" y="290251"/>
                  </a:lnTo>
                  <a:cubicBezTo>
                    <a:pt x="2349500" y="165420"/>
                    <a:pt x="2248304" y="64224"/>
                    <a:pt x="2123473" y="64224"/>
                  </a:cubicBezTo>
                  <a:close/>
                  <a:moveTo>
                    <a:pt x="239879" y="0"/>
                  </a:moveTo>
                  <a:lnTo>
                    <a:pt x="2179471" y="0"/>
                  </a:lnTo>
                  <a:cubicBezTo>
                    <a:pt x="2311953" y="0"/>
                    <a:pt x="2419350" y="107397"/>
                    <a:pt x="2419350" y="239879"/>
                  </a:cubicBezTo>
                  <a:lnTo>
                    <a:pt x="2419350" y="4817831"/>
                  </a:lnTo>
                  <a:cubicBezTo>
                    <a:pt x="2419350" y="4950313"/>
                    <a:pt x="2311953" y="5057710"/>
                    <a:pt x="2179471" y="5057710"/>
                  </a:cubicBezTo>
                  <a:lnTo>
                    <a:pt x="239879" y="5057710"/>
                  </a:lnTo>
                  <a:cubicBezTo>
                    <a:pt x="107397" y="5057710"/>
                    <a:pt x="0" y="4950313"/>
                    <a:pt x="0" y="4817831"/>
                  </a:cubicBezTo>
                  <a:lnTo>
                    <a:pt x="0" y="239879"/>
                  </a:lnTo>
                  <a:cubicBezTo>
                    <a:pt x="0" y="107397"/>
                    <a:pt x="107397" y="0"/>
                    <a:pt x="239879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4537493F-8165-4E5A-BB18-EE375AB0B5A2}"/>
              </a:ext>
            </a:extLst>
          </p:cNvPr>
          <p:cNvSpPr txBox="1"/>
          <p:nvPr/>
        </p:nvSpPr>
        <p:spPr>
          <a:xfrm>
            <a:off x="6083081" y="1215034"/>
            <a:ext cx="5048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Tutorial Mobile App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A9EEDA6-0392-4D31-88CF-1A837583881F}"/>
              </a:ext>
            </a:extLst>
          </p:cNvPr>
          <p:cNvSpPr txBox="1"/>
          <p:nvPr/>
        </p:nvSpPr>
        <p:spPr>
          <a:xfrm>
            <a:off x="6083082" y="2424005"/>
            <a:ext cx="4835006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 justo donec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E2359A6-560A-41E5-AEC3-CBF3FEB9B201}"/>
              </a:ext>
            </a:extLst>
          </p:cNvPr>
          <p:cNvSpPr txBox="1"/>
          <p:nvPr/>
        </p:nvSpPr>
        <p:spPr>
          <a:xfrm>
            <a:off x="6083081" y="2097965"/>
            <a:ext cx="1298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Create Mockup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29295F5-35C7-4A64-8495-8FC29433D670}"/>
              </a:ext>
            </a:extLst>
          </p:cNvPr>
          <p:cNvSpPr/>
          <p:nvPr/>
        </p:nvSpPr>
        <p:spPr>
          <a:xfrm>
            <a:off x="6141641" y="3532885"/>
            <a:ext cx="792000" cy="823239"/>
          </a:xfrm>
          <a:prstGeom prst="roundRect">
            <a:avLst/>
          </a:prstGeom>
          <a:gradFill>
            <a:gsLst>
              <a:gs pos="39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9B8B073-EBD3-481F-95FE-495D7F363E09}"/>
              </a:ext>
            </a:extLst>
          </p:cNvPr>
          <p:cNvSpPr txBox="1"/>
          <p:nvPr/>
        </p:nvSpPr>
        <p:spPr>
          <a:xfrm>
            <a:off x="7268729" y="3532885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Open App Tutorial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F602A4D-6FE3-4D20-AAC3-49EADA973F58}"/>
              </a:ext>
            </a:extLst>
          </p:cNvPr>
          <p:cNvSpPr txBox="1"/>
          <p:nvPr/>
        </p:nvSpPr>
        <p:spPr>
          <a:xfrm>
            <a:off x="7268729" y="3809884"/>
            <a:ext cx="3619943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6A28C68-DD03-4471-A2F1-6A9D892C9657}"/>
              </a:ext>
            </a:extLst>
          </p:cNvPr>
          <p:cNvSpPr txBox="1"/>
          <p:nvPr/>
        </p:nvSpPr>
        <p:spPr>
          <a:xfrm>
            <a:off x="6240123" y="3713671"/>
            <a:ext cx="595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Archivo Black" panose="020B0A03020202020B04" pitchFamily="34" charset="0"/>
                <a:cs typeface="Archivo SemiBold" pitchFamily="2" charset="0"/>
              </a:rPr>
              <a:t>01</a:t>
            </a:r>
            <a:endParaRPr lang="en-ID" sz="2400">
              <a:solidFill>
                <a:schemeClr val="bg1"/>
              </a:solidFill>
              <a:latin typeface="Archivo Black" panose="020B0A03020202020B04" pitchFamily="34" charset="0"/>
              <a:cs typeface="Archivo SemiBold" pitchFamily="2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593B51C4-3C51-4C7C-861C-B9DEA1AD5E55}"/>
              </a:ext>
            </a:extLst>
          </p:cNvPr>
          <p:cNvSpPr/>
          <p:nvPr/>
        </p:nvSpPr>
        <p:spPr>
          <a:xfrm>
            <a:off x="6141641" y="4796644"/>
            <a:ext cx="792000" cy="823239"/>
          </a:xfrm>
          <a:prstGeom prst="roundRect">
            <a:avLst/>
          </a:prstGeom>
          <a:gradFill>
            <a:gsLst>
              <a:gs pos="39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A35C4A1-6CE9-46B0-B5AF-0A29B2DBCA11}"/>
              </a:ext>
            </a:extLst>
          </p:cNvPr>
          <p:cNvSpPr txBox="1"/>
          <p:nvPr/>
        </p:nvSpPr>
        <p:spPr>
          <a:xfrm>
            <a:off x="7268729" y="4796644"/>
            <a:ext cx="1329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Create Account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1C1D844-FA6F-4B7E-9FBF-084C6E37213A}"/>
              </a:ext>
            </a:extLst>
          </p:cNvPr>
          <p:cNvSpPr txBox="1"/>
          <p:nvPr/>
        </p:nvSpPr>
        <p:spPr>
          <a:xfrm>
            <a:off x="7268729" y="5073643"/>
            <a:ext cx="3619943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61FE295-3D3C-473D-8893-3575310414E3}"/>
              </a:ext>
            </a:extLst>
          </p:cNvPr>
          <p:cNvSpPr txBox="1"/>
          <p:nvPr/>
        </p:nvSpPr>
        <p:spPr>
          <a:xfrm>
            <a:off x="6240123" y="4977430"/>
            <a:ext cx="595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solidFill>
                  <a:schemeClr val="bg1"/>
                </a:solidFill>
                <a:latin typeface="Archivo Black" panose="020B0A03020202020B04" pitchFamily="34" charset="0"/>
                <a:cs typeface="Archivo SemiBold" pitchFamily="2" charset="0"/>
              </a:rPr>
              <a:t>02</a:t>
            </a:r>
            <a:endParaRPr lang="en-ID" sz="2400">
              <a:solidFill>
                <a:schemeClr val="bg1"/>
              </a:solidFill>
              <a:latin typeface="Archivo Black" panose="020B0A03020202020B04" pitchFamily="34" charset="0"/>
              <a:cs typeface="Archivo SemiBold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CFB535-CA5D-4642-A4DE-22A32BA762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99278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D05B475-259F-4C89-8606-47152F519650}"/>
              </a:ext>
            </a:extLst>
          </p:cNvPr>
          <p:cNvGrpSpPr/>
          <p:nvPr/>
        </p:nvGrpSpPr>
        <p:grpSpPr>
          <a:xfrm>
            <a:off x="4341675" y="2053389"/>
            <a:ext cx="3508649" cy="5180671"/>
            <a:chOff x="6882635" y="490882"/>
            <a:chExt cx="4510767" cy="587623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B30B752E-ACCD-4CD1-9D42-EF2CD0796434}"/>
                </a:ext>
              </a:extLst>
            </p:cNvPr>
            <p:cNvSpPr/>
            <p:nvPr/>
          </p:nvSpPr>
          <p:spPr>
            <a:xfrm>
              <a:off x="10854335" y="490882"/>
              <a:ext cx="269875" cy="90696"/>
            </a:xfrm>
            <a:prstGeom prst="roundRect">
              <a:avLst>
                <a:gd name="adj" fmla="val 48173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48A410C6-064D-447B-A887-538062952F93}"/>
                </a:ext>
              </a:extLst>
            </p:cNvPr>
            <p:cNvSpPr/>
            <p:nvPr/>
          </p:nvSpPr>
          <p:spPr>
            <a:xfrm rot="5400000">
              <a:off x="11235685" y="973140"/>
              <a:ext cx="224737" cy="90696"/>
            </a:xfrm>
            <a:prstGeom prst="roundRect">
              <a:avLst>
                <a:gd name="adj" fmla="val 48173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75CD98A8-0C7D-41F2-8607-31E1E5C134D8}"/>
                </a:ext>
              </a:extLst>
            </p:cNvPr>
            <p:cNvSpPr/>
            <p:nvPr/>
          </p:nvSpPr>
          <p:spPr>
            <a:xfrm rot="5400000">
              <a:off x="11235685" y="1207403"/>
              <a:ext cx="224737" cy="90696"/>
            </a:xfrm>
            <a:prstGeom prst="roundRect">
              <a:avLst>
                <a:gd name="adj" fmla="val 48173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C391C51-9227-4AF7-B16E-76B099DAACC1}"/>
                </a:ext>
              </a:extLst>
            </p:cNvPr>
            <p:cNvSpPr/>
            <p:nvPr/>
          </p:nvSpPr>
          <p:spPr>
            <a:xfrm>
              <a:off x="6882635" y="516282"/>
              <a:ext cx="4484443" cy="5850835"/>
            </a:xfrm>
            <a:custGeom>
              <a:avLst/>
              <a:gdLst>
                <a:gd name="connsiteX0" fmla="*/ 364667 w 4484443"/>
                <a:gd name="connsiteY0" fmla="*/ 144744 h 5850835"/>
                <a:gd name="connsiteX1" fmla="*/ 139274 w 4484443"/>
                <a:gd name="connsiteY1" fmla="*/ 370137 h 5850835"/>
                <a:gd name="connsiteX2" fmla="*/ 139274 w 4484443"/>
                <a:gd name="connsiteY2" fmla="*/ 5480746 h 5850835"/>
                <a:gd name="connsiteX3" fmla="*/ 364667 w 4484443"/>
                <a:gd name="connsiteY3" fmla="*/ 5706139 h 5850835"/>
                <a:gd name="connsiteX4" fmla="*/ 4116627 w 4484443"/>
                <a:gd name="connsiteY4" fmla="*/ 5706139 h 5850835"/>
                <a:gd name="connsiteX5" fmla="*/ 4342020 w 4484443"/>
                <a:gd name="connsiteY5" fmla="*/ 5480746 h 5850835"/>
                <a:gd name="connsiteX6" fmla="*/ 4342020 w 4484443"/>
                <a:gd name="connsiteY6" fmla="*/ 370137 h 5850835"/>
                <a:gd name="connsiteX7" fmla="*/ 4116627 w 4484443"/>
                <a:gd name="connsiteY7" fmla="*/ 144744 h 5850835"/>
                <a:gd name="connsiteX8" fmla="*/ 305435 w 4484443"/>
                <a:gd name="connsiteY8" fmla="*/ 0 h 5850835"/>
                <a:gd name="connsiteX9" fmla="*/ 4179008 w 4484443"/>
                <a:gd name="connsiteY9" fmla="*/ 0 h 5850835"/>
                <a:gd name="connsiteX10" fmla="*/ 4484443 w 4484443"/>
                <a:gd name="connsiteY10" fmla="*/ 305435 h 5850835"/>
                <a:gd name="connsiteX11" fmla="*/ 4484443 w 4484443"/>
                <a:gd name="connsiteY11" fmla="*/ 5545400 h 5850835"/>
                <a:gd name="connsiteX12" fmla="*/ 4179008 w 4484443"/>
                <a:gd name="connsiteY12" fmla="*/ 5850835 h 5850835"/>
                <a:gd name="connsiteX13" fmla="*/ 305435 w 4484443"/>
                <a:gd name="connsiteY13" fmla="*/ 5850835 h 5850835"/>
                <a:gd name="connsiteX14" fmla="*/ 0 w 4484443"/>
                <a:gd name="connsiteY14" fmla="*/ 5545400 h 5850835"/>
                <a:gd name="connsiteX15" fmla="*/ 0 w 4484443"/>
                <a:gd name="connsiteY15" fmla="*/ 305435 h 5850835"/>
                <a:gd name="connsiteX16" fmla="*/ 305435 w 4484443"/>
                <a:gd name="connsiteY16" fmla="*/ 0 h 5850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484443" h="5850835">
                  <a:moveTo>
                    <a:pt x="364667" y="144744"/>
                  </a:moveTo>
                  <a:cubicBezTo>
                    <a:pt x="240186" y="144744"/>
                    <a:pt x="139274" y="245656"/>
                    <a:pt x="139274" y="370137"/>
                  </a:cubicBezTo>
                  <a:lnTo>
                    <a:pt x="139274" y="5480746"/>
                  </a:lnTo>
                  <a:cubicBezTo>
                    <a:pt x="139274" y="5605227"/>
                    <a:pt x="240186" y="5706139"/>
                    <a:pt x="364667" y="5706139"/>
                  </a:cubicBezTo>
                  <a:lnTo>
                    <a:pt x="4116627" y="5706139"/>
                  </a:lnTo>
                  <a:cubicBezTo>
                    <a:pt x="4241108" y="5706139"/>
                    <a:pt x="4342020" y="5605227"/>
                    <a:pt x="4342020" y="5480746"/>
                  </a:cubicBezTo>
                  <a:lnTo>
                    <a:pt x="4342020" y="370137"/>
                  </a:lnTo>
                  <a:cubicBezTo>
                    <a:pt x="4342020" y="245656"/>
                    <a:pt x="4241108" y="144744"/>
                    <a:pt x="4116627" y="144744"/>
                  </a:cubicBezTo>
                  <a:close/>
                  <a:moveTo>
                    <a:pt x="305435" y="0"/>
                  </a:moveTo>
                  <a:lnTo>
                    <a:pt x="4179008" y="0"/>
                  </a:lnTo>
                  <a:cubicBezTo>
                    <a:pt x="4347695" y="0"/>
                    <a:pt x="4484443" y="136748"/>
                    <a:pt x="4484443" y="305435"/>
                  </a:cubicBezTo>
                  <a:lnTo>
                    <a:pt x="4484443" y="5545400"/>
                  </a:lnTo>
                  <a:cubicBezTo>
                    <a:pt x="4484443" y="5714087"/>
                    <a:pt x="4347695" y="5850835"/>
                    <a:pt x="4179008" y="5850835"/>
                  </a:cubicBezTo>
                  <a:lnTo>
                    <a:pt x="305435" y="5850835"/>
                  </a:lnTo>
                  <a:cubicBezTo>
                    <a:pt x="136748" y="5850835"/>
                    <a:pt x="0" y="5714087"/>
                    <a:pt x="0" y="5545400"/>
                  </a:cubicBezTo>
                  <a:lnTo>
                    <a:pt x="0" y="305435"/>
                  </a:lnTo>
                  <a:cubicBezTo>
                    <a:pt x="0" y="136748"/>
                    <a:pt x="136748" y="0"/>
                    <a:pt x="30543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760AB0-705E-4A1C-9573-1A13D9BB1E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27480" y="562090"/>
              <a:ext cx="4393880" cy="5759307"/>
            </a:xfrm>
            <a:custGeom>
              <a:avLst/>
              <a:gdLst>
                <a:gd name="connsiteX0" fmla="*/ 357104 w 4393880"/>
                <a:gd name="connsiteY0" fmla="*/ 135433 h 5759307"/>
                <a:gd name="connsiteX1" fmla="*/ 136429 w 4393880"/>
                <a:gd name="connsiteY1" fmla="*/ 356108 h 5759307"/>
                <a:gd name="connsiteX2" fmla="*/ 136429 w 4393880"/>
                <a:gd name="connsiteY2" fmla="*/ 5405144 h 5759307"/>
                <a:gd name="connsiteX3" fmla="*/ 357104 w 4393880"/>
                <a:gd name="connsiteY3" fmla="*/ 5625819 h 5759307"/>
                <a:gd name="connsiteX4" fmla="*/ 4030515 w 4393880"/>
                <a:gd name="connsiteY4" fmla="*/ 5625819 h 5759307"/>
                <a:gd name="connsiteX5" fmla="*/ 4251190 w 4393880"/>
                <a:gd name="connsiteY5" fmla="*/ 5405144 h 5759307"/>
                <a:gd name="connsiteX6" fmla="*/ 4251190 w 4393880"/>
                <a:gd name="connsiteY6" fmla="*/ 356108 h 5759307"/>
                <a:gd name="connsiteX7" fmla="*/ 4030515 w 4393880"/>
                <a:gd name="connsiteY7" fmla="*/ 135433 h 5759307"/>
                <a:gd name="connsiteX8" fmla="*/ 271937 w 4393880"/>
                <a:gd name="connsiteY8" fmla="*/ 0 h 5759307"/>
                <a:gd name="connsiteX9" fmla="*/ 4121943 w 4393880"/>
                <a:gd name="connsiteY9" fmla="*/ 0 h 5759307"/>
                <a:gd name="connsiteX10" fmla="*/ 4393880 w 4393880"/>
                <a:gd name="connsiteY10" fmla="*/ 271937 h 5759307"/>
                <a:gd name="connsiteX11" fmla="*/ 4393880 w 4393880"/>
                <a:gd name="connsiteY11" fmla="*/ 5487370 h 5759307"/>
                <a:gd name="connsiteX12" fmla="*/ 4121943 w 4393880"/>
                <a:gd name="connsiteY12" fmla="*/ 5759307 h 5759307"/>
                <a:gd name="connsiteX13" fmla="*/ 271937 w 4393880"/>
                <a:gd name="connsiteY13" fmla="*/ 5759307 h 5759307"/>
                <a:gd name="connsiteX14" fmla="*/ 0 w 4393880"/>
                <a:gd name="connsiteY14" fmla="*/ 5487370 h 5759307"/>
                <a:gd name="connsiteX15" fmla="*/ 0 w 4393880"/>
                <a:gd name="connsiteY15" fmla="*/ 271937 h 5759307"/>
                <a:gd name="connsiteX16" fmla="*/ 271937 w 4393880"/>
                <a:gd name="connsiteY16" fmla="*/ 0 h 5759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93880" h="5759307">
                  <a:moveTo>
                    <a:pt x="357104" y="135433"/>
                  </a:moveTo>
                  <a:cubicBezTo>
                    <a:pt x="235229" y="135433"/>
                    <a:pt x="136429" y="234233"/>
                    <a:pt x="136429" y="356108"/>
                  </a:cubicBezTo>
                  <a:lnTo>
                    <a:pt x="136429" y="5405144"/>
                  </a:lnTo>
                  <a:cubicBezTo>
                    <a:pt x="136429" y="5527019"/>
                    <a:pt x="235229" y="5625819"/>
                    <a:pt x="357104" y="5625819"/>
                  </a:cubicBezTo>
                  <a:lnTo>
                    <a:pt x="4030515" y="5625819"/>
                  </a:lnTo>
                  <a:cubicBezTo>
                    <a:pt x="4152390" y="5625819"/>
                    <a:pt x="4251190" y="5527019"/>
                    <a:pt x="4251190" y="5405144"/>
                  </a:cubicBezTo>
                  <a:lnTo>
                    <a:pt x="4251190" y="356108"/>
                  </a:lnTo>
                  <a:cubicBezTo>
                    <a:pt x="4251190" y="234233"/>
                    <a:pt x="4152390" y="135433"/>
                    <a:pt x="4030515" y="135433"/>
                  </a:cubicBezTo>
                  <a:close/>
                  <a:moveTo>
                    <a:pt x="271937" y="0"/>
                  </a:moveTo>
                  <a:lnTo>
                    <a:pt x="4121943" y="0"/>
                  </a:lnTo>
                  <a:cubicBezTo>
                    <a:pt x="4272130" y="0"/>
                    <a:pt x="4393880" y="121750"/>
                    <a:pt x="4393880" y="271937"/>
                  </a:cubicBezTo>
                  <a:lnTo>
                    <a:pt x="4393880" y="5487370"/>
                  </a:lnTo>
                  <a:cubicBezTo>
                    <a:pt x="4393880" y="5637557"/>
                    <a:pt x="4272130" y="5759307"/>
                    <a:pt x="4121943" y="5759307"/>
                  </a:cubicBezTo>
                  <a:lnTo>
                    <a:pt x="271937" y="5759307"/>
                  </a:lnTo>
                  <a:cubicBezTo>
                    <a:pt x="121750" y="5759307"/>
                    <a:pt x="0" y="5637557"/>
                    <a:pt x="0" y="5487370"/>
                  </a:cubicBezTo>
                  <a:lnTo>
                    <a:pt x="0" y="271937"/>
                  </a:lnTo>
                  <a:cubicBezTo>
                    <a:pt x="0" y="121750"/>
                    <a:pt x="121750" y="0"/>
                    <a:pt x="271937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1505951-5D19-4747-9F06-D88FE4D2B3E1}"/>
                </a:ext>
              </a:extLst>
            </p:cNvPr>
            <p:cNvSpPr/>
            <p:nvPr/>
          </p:nvSpPr>
          <p:spPr>
            <a:xfrm>
              <a:off x="9367042" y="601938"/>
              <a:ext cx="66675" cy="666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4364FDA-72CC-4E9E-8392-11AE06449D6A}"/>
                </a:ext>
              </a:extLst>
            </p:cNvPr>
            <p:cNvSpPr/>
            <p:nvPr/>
          </p:nvSpPr>
          <p:spPr>
            <a:xfrm>
              <a:off x="8935283" y="601938"/>
              <a:ext cx="66675" cy="666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A3A622A-C554-4189-AAB0-107B5886574F}"/>
                </a:ext>
              </a:extLst>
            </p:cNvPr>
            <p:cNvSpPr/>
            <p:nvPr/>
          </p:nvSpPr>
          <p:spPr>
            <a:xfrm>
              <a:off x="8812848" y="601937"/>
              <a:ext cx="66675" cy="6667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A26D5A7-D057-4207-90FC-9A996185FE1D}"/>
                </a:ext>
              </a:extLst>
            </p:cNvPr>
            <p:cNvSpPr/>
            <p:nvPr/>
          </p:nvSpPr>
          <p:spPr>
            <a:xfrm>
              <a:off x="9089945" y="601936"/>
              <a:ext cx="66675" cy="6667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DB05BF9-9A6A-4EEC-8027-E94A09505309}"/>
                </a:ext>
              </a:extLst>
            </p:cNvPr>
            <p:cNvSpPr/>
            <p:nvPr/>
          </p:nvSpPr>
          <p:spPr>
            <a:xfrm flipH="1" flipV="1">
              <a:off x="9246568" y="621557"/>
              <a:ext cx="27432" cy="2743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DB0AA86-F4E5-4ABB-9A25-A0E0546BB143}"/>
                </a:ext>
              </a:extLst>
            </p:cNvPr>
            <p:cNvSpPr/>
            <p:nvPr/>
          </p:nvSpPr>
          <p:spPr>
            <a:xfrm flipH="1" flipV="1">
              <a:off x="9109566" y="620895"/>
              <a:ext cx="27432" cy="27432"/>
            </a:xfrm>
            <a:prstGeom prst="ellipse">
              <a:avLst/>
            </a:prstGeom>
            <a:solidFill>
              <a:srgbClr val="1D27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6C98EFB5-4090-42F1-A5E7-FF298866DBBF}"/>
              </a:ext>
            </a:extLst>
          </p:cNvPr>
          <p:cNvSpPr txBox="1"/>
          <p:nvPr/>
        </p:nvSpPr>
        <p:spPr>
          <a:xfrm>
            <a:off x="8512653" y="3911415"/>
            <a:ext cx="1674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Tablet App Mobile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4C6B8A1-FB86-49C6-866C-724DE7910F64}"/>
              </a:ext>
            </a:extLst>
          </p:cNvPr>
          <p:cNvSpPr txBox="1"/>
          <p:nvPr/>
        </p:nvSpPr>
        <p:spPr>
          <a:xfrm>
            <a:off x="8512654" y="4239019"/>
            <a:ext cx="3165999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sedoes augue lacus viverra vitae congue. Cras adipiscing enim eu turpis egestas. Aliquet bibendum enim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1090264-50F2-4214-B269-9FCD014EDF05}"/>
              </a:ext>
            </a:extLst>
          </p:cNvPr>
          <p:cNvSpPr txBox="1"/>
          <p:nvPr/>
        </p:nvSpPr>
        <p:spPr>
          <a:xfrm>
            <a:off x="1876927" y="3912845"/>
            <a:ext cx="1802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Smarthphone App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CCB052-8315-4BBC-AFCC-BE3E615A09E3}"/>
              </a:ext>
            </a:extLst>
          </p:cNvPr>
          <p:cNvSpPr txBox="1"/>
          <p:nvPr/>
        </p:nvSpPr>
        <p:spPr>
          <a:xfrm>
            <a:off x="513347" y="4240449"/>
            <a:ext cx="3165999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sedoes augue lacus viverra vitae congue. Cras adipiscing enim eu turpis egestas. Aliquet bibendum enim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E5EAA3A-DEBF-462E-9B4F-8B9293999BF9}"/>
              </a:ext>
            </a:extLst>
          </p:cNvPr>
          <p:cNvSpPr txBox="1"/>
          <p:nvPr/>
        </p:nvSpPr>
        <p:spPr>
          <a:xfrm>
            <a:off x="3570773" y="825008"/>
            <a:ext cx="5048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Device Mockup 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14DFDB0-B57D-4B2E-94BC-8E8ED2478D8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0BC4729-7D30-473D-9C82-508C53FA57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1E06C95-4F12-4F46-A281-1603B8A594D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304611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A06BCE9-9575-4201-A482-528F8A8EEAE4}"/>
              </a:ext>
            </a:extLst>
          </p:cNvPr>
          <p:cNvGrpSpPr/>
          <p:nvPr/>
        </p:nvGrpSpPr>
        <p:grpSpPr>
          <a:xfrm>
            <a:off x="735966" y="1621310"/>
            <a:ext cx="4795042" cy="3615379"/>
            <a:chOff x="1017291" y="1437942"/>
            <a:chExt cx="5324277" cy="441152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9F03B29-6A8E-4AD0-AA72-8667FD26F97E}"/>
                </a:ext>
              </a:extLst>
            </p:cNvPr>
            <p:cNvSpPr/>
            <p:nvPr/>
          </p:nvSpPr>
          <p:spPr>
            <a:xfrm>
              <a:off x="1017291" y="1437942"/>
              <a:ext cx="5324277" cy="3158898"/>
            </a:xfrm>
            <a:custGeom>
              <a:avLst/>
              <a:gdLst>
                <a:gd name="connsiteX0" fmla="*/ 163809 w 5324277"/>
                <a:gd name="connsiteY0" fmla="*/ 141246 h 3158898"/>
                <a:gd name="connsiteX1" fmla="*/ 163809 w 5324277"/>
                <a:gd name="connsiteY1" fmla="*/ 3040643 h 3158898"/>
                <a:gd name="connsiteX2" fmla="*/ 5173959 w 5324277"/>
                <a:gd name="connsiteY2" fmla="*/ 3040643 h 3158898"/>
                <a:gd name="connsiteX3" fmla="*/ 5173959 w 5324277"/>
                <a:gd name="connsiteY3" fmla="*/ 141246 h 3158898"/>
                <a:gd name="connsiteX4" fmla="*/ 151248 w 5324277"/>
                <a:gd name="connsiteY4" fmla="*/ 0 h 3158898"/>
                <a:gd name="connsiteX5" fmla="*/ 5173029 w 5324277"/>
                <a:gd name="connsiteY5" fmla="*/ 0 h 3158898"/>
                <a:gd name="connsiteX6" fmla="*/ 5324277 w 5324277"/>
                <a:gd name="connsiteY6" fmla="*/ 151248 h 3158898"/>
                <a:gd name="connsiteX7" fmla="*/ 5324277 w 5324277"/>
                <a:gd name="connsiteY7" fmla="*/ 3158898 h 3158898"/>
                <a:gd name="connsiteX8" fmla="*/ 0 w 5324277"/>
                <a:gd name="connsiteY8" fmla="*/ 3158898 h 3158898"/>
                <a:gd name="connsiteX9" fmla="*/ 0 w 5324277"/>
                <a:gd name="connsiteY9" fmla="*/ 151248 h 3158898"/>
                <a:gd name="connsiteX10" fmla="*/ 151248 w 5324277"/>
                <a:gd name="connsiteY10" fmla="*/ 0 h 3158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24277" h="3158898">
                  <a:moveTo>
                    <a:pt x="163809" y="141246"/>
                  </a:moveTo>
                  <a:lnTo>
                    <a:pt x="163809" y="3040643"/>
                  </a:lnTo>
                  <a:lnTo>
                    <a:pt x="5173959" y="3040643"/>
                  </a:lnTo>
                  <a:lnTo>
                    <a:pt x="5173959" y="141246"/>
                  </a:lnTo>
                  <a:close/>
                  <a:moveTo>
                    <a:pt x="151248" y="0"/>
                  </a:moveTo>
                  <a:lnTo>
                    <a:pt x="5173029" y="0"/>
                  </a:lnTo>
                  <a:cubicBezTo>
                    <a:pt x="5256561" y="0"/>
                    <a:pt x="5324277" y="67716"/>
                    <a:pt x="5324277" y="151248"/>
                  </a:cubicBezTo>
                  <a:lnTo>
                    <a:pt x="5324277" y="3158898"/>
                  </a:lnTo>
                  <a:lnTo>
                    <a:pt x="0" y="3158898"/>
                  </a:lnTo>
                  <a:lnTo>
                    <a:pt x="0" y="151248"/>
                  </a:lnTo>
                  <a:cubicBezTo>
                    <a:pt x="0" y="67716"/>
                    <a:pt x="67716" y="0"/>
                    <a:pt x="151248" y="0"/>
                  </a:cubicBezTo>
                  <a:close/>
                </a:path>
              </a:pathLst>
            </a:custGeom>
            <a:gradFill>
              <a:gsLst>
                <a:gs pos="0">
                  <a:srgbClr val="BABABA"/>
                </a:gs>
                <a:gs pos="54000">
                  <a:srgbClr val="D3D3D3"/>
                </a:gs>
                <a:gs pos="100000">
                  <a:srgbClr val="BABABA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2CCA2BC-7129-4E01-962D-DC60C65BB195}"/>
                </a:ext>
              </a:extLst>
            </p:cNvPr>
            <p:cNvSpPr/>
            <p:nvPr/>
          </p:nvSpPr>
          <p:spPr>
            <a:xfrm>
              <a:off x="2892134" y="5057966"/>
              <a:ext cx="1576427" cy="768125"/>
            </a:xfrm>
            <a:custGeom>
              <a:avLst/>
              <a:gdLst>
                <a:gd name="connsiteX0" fmla="*/ 364755 w 2141168"/>
                <a:gd name="connsiteY0" fmla="*/ 0 h 1040124"/>
                <a:gd name="connsiteX1" fmla="*/ 1433580 w 2141168"/>
                <a:gd name="connsiteY1" fmla="*/ 0 h 1040124"/>
                <a:gd name="connsiteX2" fmla="*/ 1787779 w 2141168"/>
                <a:gd name="connsiteY2" fmla="*/ 19043 h 1040124"/>
                <a:gd name="connsiteX3" fmla="*/ 1885569 w 2141168"/>
                <a:gd name="connsiteY3" fmla="*/ 801363 h 1040124"/>
                <a:gd name="connsiteX4" fmla="*/ 2009077 w 2141168"/>
                <a:gd name="connsiteY4" fmla="*/ 912885 h 1040124"/>
                <a:gd name="connsiteX5" fmla="*/ 2096203 w 2141168"/>
                <a:gd name="connsiteY5" fmla="*/ 968881 h 1040124"/>
                <a:gd name="connsiteX6" fmla="*/ 2107740 w 2141168"/>
                <a:gd name="connsiteY6" fmla="*/ 976296 h 1040124"/>
                <a:gd name="connsiteX7" fmla="*/ 2141168 w 2141168"/>
                <a:gd name="connsiteY7" fmla="*/ 999610 h 1040124"/>
                <a:gd name="connsiteX8" fmla="*/ 2130155 w 2141168"/>
                <a:gd name="connsiteY8" fmla="*/ 1015945 h 1040124"/>
                <a:gd name="connsiteX9" fmla="*/ 2071783 w 2141168"/>
                <a:gd name="connsiteY9" fmla="*/ 1040123 h 1040124"/>
                <a:gd name="connsiteX10" fmla="*/ 2069481 w 2141168"/>
                <a:gd name="connsiteY10" fmla="*/ 1039658 h 1040124"/>
                <a:gd name="connsiteX11" fmla="*/ 2069305 w 2141168"/>
                <a:gd name="connsiteY11" fmla="*/ 1040123 h 1040124"/>
                <a:gd name="connsiteX12" fmla="*/ 68327 w 2141168"/>
                <a:gd name="connsiteY12" fmla="*/ 1040123 h 1040124"/>
                <a:gd name="connsiteX13" fmla="*/ 68322 w 2141168"/>
                <a:gd name="connsiteY13" fmla="*/ 1040124 h 1040124"/>
                <a:gd name="connsiteX14" fmla="*/ 60457 w 2141168"/>
                <a:gd name="connsiteY14" fmla="*/ 1040124 h 1040124"/>
                <a:gd name="connsiteX15" fmla="*/ 60452 w 2141168"/>
                <a:gd name="connsiteY15" fmla="*/ 1040123 h 1040124"/>
                <a:gd name="connsiteX16" fmla="*/ 59424 w 2141168"/>
                <a:gd name="connsiteY16" fmla="*/ 1040123 h 1040124"/>
                <a:gd name="connsiteX17" fmla="*/ 59338 w 2141168"/>
                <a:gd name="connsiteY17" fmla="*/ 1039898 h 1040124"/>
                <a:gd name="connsiteX18" fmla="*/ 32257 w 2141168"/>
                <a:gd name="connsiteY18" fmla="*/ 1034431 h 1040124"/>
                <a:gd name="connsiteX19" fmla="*/ 6018 w 2141168"/>
                <a:gd name="connsiteY19" fmla="*/ 1016740 h 1040124"/>
                <a:gd name="connsiteX20" fmla="*/ 0 w 2141168"/>
                <a:gd name="connsiteY20" fmla="*/ 1007815 h 1040124"/>
                <a:gd name="connsiteX21" fmla="*/ 37393 w 2141168"/>
                <a:gd name="connsiteY21" fmla="*/ 982978 h 1040124"/>
                <a:gd name="connsiteX22" fmla="*/ 37392 w 2141168"/>
                <a:gd name="connsiteY22" fmla="*/ 982977 h 1040124"/>
                <a:gd name="connsiteX23" fmla="*/ 45240 w 2141168"/>
                <a:gd name="connsiteY23" fmla="*/ 977764 h 1040124"/>
                <a:gd name="connsiteX24" fmla="*/ 45623 w 2141168"/>
                <a:gd name="connsiteY24" fmla="*/ 977523 h 1040124"/>
                <a:gd name="connsiteX25" fmla="*/ 130075 w 2141168"/>
                <a:gd name="connsiteY25" fmla="*/ 923994 h 1040124"/>
                <a:gd name="connsiteX26" fmla="*/ 193540 w 2141168"/>
                <a:gd name="connsiteY26" fmla="*/ 882161 h 1040124"/>
                <a:gd name="connsiteX27" fmla="*/ 279019 w 2141168"/>
                <a:gd name="connsiteY27" fmla="*/ 803903 h 1040124"/>
                <a:gd name="connsiteX28" fmla="*/ 358769 w 2141168"/>
                <a:gd name="connsiteY28" fmla="*/ 59982 h 1040124"/>
                <a:gd name="connsiteX0" fmla="*/ 393330 w 2141168"/>
                <a:gd name="connsiteY0" fmla="*/ 0 h 1043299"/>
                <a:gd name="connsiteX1" fmla="*/ 1433580 w 2141168"/>
                <a:gd name="connsiteY1" fmla="*/ 3175 h 1043299"/>
                <a:gd name="connsiteX2" fmla="*/ 1787779 w 2141168"/>
                <a:gd name="connsiteY2" fmla="*/ 22218 h 1043299"/>
                <a:gd name="connsiteX3" fmla="*/ 1885569 w 2141168"/>
                <a:gd name="connsiteY3" fmla="*/ 804538 h 1043299"/>
                <a:gd name="connsiteX4" fmla="*/ 2009077 w 2141168"/>
                <a:gd name="connsiteY4" fmla="*/ 916060 h 1043299"/>
                <a:gd name="connsiteX5" fmla="*/ 2096203 w 2141168"/>
                <a:gd name="connsiteY5" fmla="*/ 972056 h 1043299"/>
                <a:gd name="connsiteX6" fmla="*/ 2107740 w 2141168"/>
                <a:gd name="connsiteY6" fmla="*/ 979471 h 1043299"/>
                <a:gd name="connsiteX7" fmla="*/ 2141168 w 2141168"/>
                <a:gd name="connsiteY7" fmla="*/ 1002785 h 1043299"/>
                <a:gd name="connsiteX8" fmla="*/ 2130155 w 2141168"/>
                <a:gd name="connsiteY8" fmla="*/ 1019120 h 1043299"/>
                <a:gd name="connsiteX9" fmla="*/ 2071783 w 2141168"/>
                <a:gd name="connsiteY9" fmla="*/ 1043298 h 1043299"/>
                <a:gd name="connsiteX10" fmla="*/ 2069481 w 2141168"/>
                <a:gd name="connsiteY10" fmla="*/ 1042833 h 1043299"/>
                <a:gd name="connsiteX11" fmla="*/ 2069305 w 2141168"/>
                <a:gd name="connsiteY11" fmla="*/ 1043298 h 1043299"/>
                <a:gd name="connsiteX12" fmla="*/ 68327 w 2141168"/>
                <a:gd name="connsiteY12" fmla="*/ 1043298 h 1043299"/>
                <a:gd name="connsiteX13" fmla="*/ 68322 w 2141168"/>
                <a:gd name="connsiteY13" fmla="*/ 1043299 h 1043299"/>
                <a:gd name="connsiteX14" fmla="*/ 60457 w 2141168"/>
                <a:gd name="connsiteY14" fmla="*/ 1043299 h 1043299"/>
                <a:gd name="connsiteX15" fmla="*/ 60452 w 2141168"/>
                <a:gd name="connsiteY15" fmla="*/ 1043298 h 1043299"/>
                <a:gd name="connsiteX16" fmla="*/ 59424 w 2141168"/>
                <a:gd name="connsiteY16" fmla="*/ 1043298 h 1043299"/>
                <a:gd name="connsiteX17" fmla="*/ 59338 w 2141168"/>
                <a:gd name="connsiteY17" fmla="*/ 1043073 h 1043299"/>
                <a:gd name="connsiteX18" fmla="*/ 32257 w 2141168"/>
                <a:gd name="connsiteY18" fmla="*/ 1037606 h 1043299"/>
                <a:gd name="connsiteX19" fmla="*/ 6018 w 2141168"/>
                <a:gd name="connsiteY19" fmla="*/ 1019915 h 1043299"/>
                <a:gd name="connsiteX20" fmla="*/ 0 w 2141168"/>
                <a:gd name="connsiteY20" fmla="*/ 1010990 h 1043299"/>
                <a:gd name="connsiteX21" fmla="*/ 37393 w 2141168"/>
                <a:gd name="connsiteY21" fmla="*/ 986153 h 1043299"/>
                <a:gd name="connsiteX22" fmla="*/ 37392 w 2141168"/>
                <a:gd name="connsiteY22" fmla="*/ 986152 h 1043299"/>
                <a:gd name="connsiteX23" fmla="*/ 45240 w 2141168"/>
                <a:gd name="connsiteY23" fmla="*/ 980939 h 1043299"/>
                <a:gd name="connsiteX24" fmla="*/ 45623 w 2141168"/>
                <a:gd name="connsiteY24" fmla="*/ 980698 h 1043299"/>
                <a:gd name="connsiteX25" fmla="*/ 130075 w 2141168"/>
                <a:gd name="connsiteY25" fmla="*/ 927169 h 1043299"/>
                <a:gd name="connsiteX26" fmla="*/ 193540 w 2141168"/>
                <a:gd name="connsiteY26" fmla="*/ 885336 h 1043299"/>
                <a:gd name="connsiteX27" fmla="*/ 279019 w 2141168"/>
                <a:gd name="connsiteY27" fmla="*/ 807078 h 1043299"/>
                <a:gd name="connsiteX28" fmla="*/ 358769 w 2141168"/>
                <a:gd name="connsiteY28" fmla="*/ 63157 h 1043299"/>
                <a:gd name="connsiteX29" fmla="*/ 393330 w 2141168"/>
                <a:gd name="connsiteY29" fmla="*/ 0 h 1043299"/>
                <a:gd name="connsiteX0" fmla="*/ 393330 w 2141168"/>
                <a:gd name="connsiteY0" fmla="*/ 0 h 1043299"/>
                <a:gd name="connsiteX1" fmla="*/ 1433580 w 2141168"/>
                <a:gd name="connsiteY1" fmla="*/ 3175 h 1043299"/>
                <a:gd name="connsiteX2" fmla="*/ 1787779 w 2141168"/>
                <a:gd name="connsiteY2" fmla="*/ 22218 h 1043299"/>
                <a:gd name="connsiteX3" fmla="*/ 1885569 w 2141168"/>
                <a:gd name="connsiteY3" fmla="*/ 804538 h 1043299"/>
                <a:gd name="connsiteX4" fmla="*/ 2009077 w 2141168"/>
                <a:gd name="connsiteY4" fmla="*/ 916060 h 1043299"/>
                <a:gd name="connsiteX5" fmla="*/ 2096203 w 2141168"/>
                <a:gd name="connsiteY5" fmla="*/ 972056 h 1043299"/>
                <a:gd name="connsiteX6" fmla="*/ 2107740 w 2141168"/>
                <a:gd name="connsiteY6" fmla="*/ 979471 h 1043299"/>
                <a:gd name="connsiteX7" fmla="*/ 2141168 w 2141168"/>
                <a:gd name="connsiteY7" fmla="*/ 1002785 h 1043299"/>
                <a:gd name="connsiteX8" fmla="*/ 2130155 w 2141168"/>
                <a:gd name="connsiteY8" fmla="*/ 1019120 h 1043299"/>
                <a:gd name="connsiteX9" fmla="*/ 2071783 w 2141168"/>
                <a:gd name="connsiteY9" fmla="*/ 1043298 h 1043299"/>
                <a:gd name="connsiteX10" fmla="*/ 2069481 w 2141168"/>
                <a:gd name="connsiteY10" fmla="*/ 1042833 h 1043299"/>
                <a:gd name="connsiteX11" fmla="*/ 2069305 w 2141168"/>
                <a:gd name="connsiteY11" fmla="*/ 1043298 h 1043299"/>
                <a:gd name="connsiteX12" fmla="*/ 68327 w 2141168"/>
                <a:gd name="connsiteY12" fmla="*/ 1043298 h 1043299"/>
                <a:gd name="connsiteX13" fmla="*/ 68322 w 2141168"/>
                <a:gd name="connsiteY13" fmla="*/ 1043299 h 1043299"/>
                <a:gd name="connsiteX14" fmla="*/ 60457 w 2141168"/>
                <a:gd name="connsiteY14" fmla="*/ 1043299 h 1043299"/>
                <a:gd name="connsiteX15" fmla="*/ 60452 w 2141168"/>
                <a:gd name="connsiteY15" fmla="*/ 1043298 h 1043299"/>
                <a:gd name="connsiteX16" fmla="*/ 59424 w 2141168"/>
                <a:gd name="connsiteY16" fmla="*/ 1043298 h 1043299"/>
                <a:gd name="connsiteX17" fmla="*/ 59338 w 2141168"/>
                <a:gd name="connsiteY17" fmla="*/ 1043073 h 1043299"/>
                <a:gd name="connsiteX18" fmla="*/ 32257 w 2141168"/>
                <a:gd name="connsiteY18" fmla="*/ 1037606 h 1043299"/>
                <a:gd name="connsiteX19" fmla="*/ 6018 w 2141168"/>
                <a:gd name="connsiteY19" fmla="*/ 1019915 h 1043299"/>
                <a:gd name="connsiteX20" fmla="*/ 0 w 2141168"/>
                <a:gd name="connsiteY20" fmla="*/ 1010990 h 1043299"/>
                <a:gd name="connsiteX21" fmla="*/ 37393 w 2141168"/>
                <a:gd name="connsiteY21" fmla="*/ 986153 h 1043299"/>
                <a:gd name="connsiteX22" fmla="*/ 37392 w 2141168"/>
                <a:gd name="connsiteY22" fmla="*/ 986152 h 1043299"/>
                <a:gd name="connsiteX23" fmla="*/ 45240 w 2141168"/>
                <a:gd name="connsiteY23" fmla="*/ 980939 h 1043299"/>
                <a:gd name="connsiteX24" fmla="*/ 45623 w 2141168"/>
                <a:gd name="connsiteY24" fmla="*/ 980698 h 1043299"/>
                <a:gd name="connsiteX25" fmla="*/ 130075 w 2141168"/>
                <a:gd name="connsiteY25" fmla="*/ 927169 h 1043299"/>
                <a:gd name="connsiteX26" fmla="*/ 193540 w 2141168"/>
                <a:gd name="connsiteY26" fmla="*/ 885336 h 1043299"/>
                <a:gd name="connsiteX27" fmla="*/ 279019 w 2141168"/>
                <a:gd name="connsiteY27" fmla="*/ 807078 h 1043299"/>
                <a:gd name="connsiteX28" fmla="*/ 384169 w 2141168"/>
                <a:gd name="connsiteY28" fmla="*/ 34582 h 1043299"/>
                <a:gd name="connsiteX29" fmla="*/ 393330 w 2141168"/>
                <a:gd name="connsiteY29" fmla="*/ 0 h 10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141168" h="1043299">
                  <a:moveTo>
                    <a:pt x="393330" y="0"/>
                  </a:moveTo>
                  <a:lnTo>
                    <a:pt x="1433580" y="3175"/>
                  </a:lnTo>
                  <a:lnTo>
                    <a:pt x="1787779" y="22218"/>
                  </a:lnTo>
                  <a:cubicBezTo>
                    <a:pt x="1818259" y="278758"/>
                    <a:pt x="1867789" y="741673"/>
                    <a:pt x="1885569" y="804538"/>
                  </a:cubicBezTo>
                  <a:cubicBezTo>
                    <a:pt x="1894459" y="835971"/>
                    <a:pt x="1946212" y="874706"/>
                    <a:pt x="2009077" y="916060"/>
                  </a:cubicBezTo>
                  <a:lnTo>
                    <a:pt x="2096203" y="972056"/>
                  </a:lnTo>
                  <a:lnTo>
                    <a:pt x="2107740" y="979471"/>
                  </a:lnTo>
                  <a:lnTo>
                    <a:pt x="2141168" y="1002785"/>
                  </a:lnTo>
                  <a:lnTo>
                    <a:pt x="2130155" y="1019120"/>
                  </a:lnTo>
                  <a:cubicBezTo>
                    <a:pt x="2115216" y="1034059"/>
                    <a:pt x="2094579" y="1043298"/>
                    <a:pt x="2071783" y="1043298"/>
                  </a:cubicBezTo>
                  <a:lnTo>
                    <a:pt x="2069481" y="1042833"/>
                  </a:lnTo>
                  <a:cubicBezTo>
                    <a:pt x="2069422" y="1042988"/>
                    <a:pt x="2069364" y="1043143"/>
                    <a:pt x="2069305" y="1043298"/>
                  </a:cubicBezTo>
                  <a:lnTo>
                    <a:pt x="68327" y="1043298"/>
                  </a:lnTo>
                  <a:cubicBezTo>
                    <a:pt x="68325" y="1043298"/>
                    <a:pt x="68324" y="1043299"/>
                    <a:pt x="68322" y="1043299"/>
                  </a:cubicBezTo>
                  <a:lnTo>
                    <a:pt x="60457" y="1043299"/>
                  </a:lnTo>
                  <a:cubicBezTo>
                    <a:pt x="60455" y="1043299"/>
                    <a:pt x="60454" y="1043298"/>
                    <a:pt x="60452" y="1043298"/>
                  </a:cubicBezTo>
                  <a:lnTo>
                    <a:pt x="59424" y="1043298"/>
                  </a:lnTo>
                  <a:cubicBezTo>
                    <a:pt x="59395" y="1043223"/>
                    <a:pt x="59367" y="1043148"/>
                    <a:pt x="59338" y="1043073"/>
                  </a:cubicBezTo>
                  <a:lnTo>
                    <a:pt x="32257" y="1037606"/>
                  </a:lnTo>
                  <a:cubicBezTo>
                    <a:pt x="22381" y="1033429"/>
                    <a:pt x="13487" y="1027384"/>
                    <a:pt x="6018" y="1019915"/>
                  </a:cubicBezTo>
                  <a:lnTo>
                    <a:pt x="0" y="1010990"/>
                  </a:lnTo>
                  <a:lnTo>
                    <a:pt x="37393" y="986153"/>
                  </a:lnTo>
                  <a:lnTo>
                    <a:pt x="37392" y="986152"/>
                  </a:lnTo>
                  <a:lnTo>
                    <a:pt x="45240" y="980939"/>
                  </a:lnTo>
                  <a:lnTo>
                    <a:pt x="45623" y="980698"/>
                  </a:lnTo>
                  <a:lnTo>
                    <a:pt x="130075" y="927169"/>
                  </a:lnTo>
                  <a:lnTo>
                    <a:pt x="193540" y="885336"/>
                  </a:lnTo>
                  <a:cubicBezTo>
                    <a:pt x="236991" y="855120"/>
                    <a:pt x="269971" y="827795"/>
                    <a:pt x="279019" y="807078"/>
                  </a:cubicBezTo>
                  <a:cubicBezTo>
                    <a:pt x="300133" y="758739"/>
                    <a:pt x="356370" y="326919"/>
                    <a:pt x="384169" y="34582"/>
                  </a:cubicBezTo>
                  <a:cubicBezTo>
                    <a:pt x="386164" y="14588"/>
                    <a:pt x="391335" y="19994"/>
                    <a:pt x="39333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97B7A"/>
                </a:gs>
                <a:gs pos="100000">
                  <a:srgbClr val="C0C0C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E993E3DA-585B-4479-A48E-F3D7EF1B0C01}"/>
                </a:ext>
              </a:extLst>
            </p:cNvPr>
            <p:cNvSpPr/>
            <p:nvPr/>
          </p:nvSpPr>
          <p:spPr>
            <a:xfrm>
              <a:off x="1035580" y="1456230"/>
              <a:ext cx="5287606" cy="3634237"/>
            </a:xfrm>
            <a:custGeom>
              <a:avLst/>
              <a:gdLst>
                <a:gd name="connsiteX0" fmla="*/ 271471 w 7181843"/>
                <a:gd name="connsiteY0" fmla="*/ 283200 h 4936169"/>
                <a:gd name="connsiteX1" fmla="*/ 271471 w 7181843"/>
                <a:gd name="connsiteY1" fmla="*/ 4021759 h 4936169"/>
                <a:gd name="connsiteX2" fmla="*/ 6900852 w 7181843"/>
                <a:gd name="connsiteY2" fmla="*/ 4021759 h 4936169"/>
                <a:gd name="connsiteX3" fmla="*/ 6900852 w 7181843"/>
                <a:gd name="connsiteY3" fmla="*/ 283200 h 4936169"/>
                <a:gd name="connsiteX4" fmla="*/ 194041 w 7181843"/>
                <a:gd name="connsiteY4" fmla="*/ 0 h 4936169"/>
                <a:gd name="connsiteX5" fmla="*/ 6987802 w 7181843"/>
                <a:gd name="connsiteY5" fmla="*/ 0 h 4936169"/>
                <a:gd name="connsiteX6" fmla="*/ 7181843 w 7181843"/>
                <a:gd name="connsiteY6" fmla="*/ 194041 h 4936169"/>
                <a:gd name="connsiteX7" fmla="*/ 7181843 w 7181843"/>
                <a:gd name="connsiteY7" fmla="*/ 4742128 h 4936169"/>
                <a:gd name="connsiteX8" fmla="*/ 6987802 w 7181843"/>
                <a:gd name="connsiteY8" fmla="*/ 4936169 h 4936169"/>
                <a:gd name="connsiteX9" fmla="*/ 194041 w 7181843"/>
                <a:gd name="connsiteY9" fmla="*/ 4936169 h 4936169"/>
                <a:gd name="connsiteX10" fmla="*/ 0 w 7181843"/>
                <a:gd name="connsiteY10" fmla="*/ 4742128 h 4936169"/>
                <a:gd name="connsiteX11" fmla="*/ 0 w 7181843"/>
                <a:gd name="connsiteY11" fmla="*/ 194041 h 4936169"/>
                <a:gd name="connsiteX12" fmla="*/ 194041 w 7181843"/>
                <a:gd name="connsiteY12" fmla="*/ 0 h 4936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181843" h="4936169">
                  <a:moveTo>
                    <a:pt x="271471" y="283200"/>
                  </a:moveTo>
                  <a:lnTo>
                    <a:pt x="271471" y="4021759"/>
                  </a:lnTo>
                  <a:lnTo>
                    <a:pt x="6900852" y="4021759"/>
                  </a:lnTo>
                  <a:lnTo>
                    <a:pt x="6900852" y="283200"/>
                  </a:lnTo>
                  <a:close/>
                  <a:moveTo>
                    <a:pt x="194041" y="0"/>
                  </a:moveTo>
                  <a:lnTo>
                    <a:pt x="6987802" y="0"/>
                  </a:lnTo>
                  <a:cubicBezTo>
                    <a:pt x="7094968" y="0"/>
                    <a:pt x="7181843" y="86875"/>
                    <a:pt x="7181843" y="194041"/>
                  </a:cubicBezTo>
                  <a:lnTo>
                    <a:pt x="7181843" y="4742128"/>
                  </a:lnTo>
                  <a:cubicBezTo>
                    <a:pt x="7181843" y="4849294"/>
                    <a:pt x="7094968" y="4936169"/>
                    <a:pt x="6987802" y="4936169"/>
                  </a:cubicBezTo>
                  <a:lnTo>
                    <a:pt x="194041" y="4936169"/>
                  </a:lnTo>
                  <a:cubicBezTo>
                    <a:pt x="86875" y="4936169"/>
                    <a:pt x="0" y="4849294"/>
                    <a:pt x="0" y="4742128"/>
                  </a:cubicBezTo>
                  <a:lnTo>
                    <a:pt x="0" y="194041"/>
                  </a:lnTo>
                  <a:cubicBezTo>
                    <a:pt x="0" y="86875"/>
                    <a:pt x="86875" y="0"/>
                    <a:pt x="194041" y="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Rectangle: Top Corners Rounded 5">
              <a:extLst>
                <a:ext uri="{FF2B5EF4-FFF2-40B4-BE49-F238E27FC236}">
                  <a16:creationId xmlns:a16="http://schemas.microsoft.com/office/drawing/2014/main" id="{D405EAB0-76FD-47BE-999C-5DBEC707B174}"/>
                </a:ext>
              </a:extLst>
            </p:cNvPr>
            <p:cNvSpPr/>
            <p:nvPr/>
          </p:nvSpPr>
          <p:spPr>
            <a:xfrm>
              <a:off x="1017291" y="4610092"/>
              <a:ext cx="5324277" cy="480375"/>
            </a:xfrm>
            <a:prstGeom prst="round2SameRect">
              <a:avLst>
                <a:gd name="adj1" fmla="val 0"/>
                <a:gd name="adj2" fmla="val 26277"/>
              </a:avLst>
            </a:prstGeom>
            <a:gradFill flip="none" rotWithShape="1">
              <a:gsLst>
                <a:gs pos="0">
                  <a:srgbClr val="BABABA"/>
                </a:gs>
                <a:gs pos="54000">
                  <a:srgbClr val="D3D3D3"/>
                </a:gs>
                <a:gs pos="100000">
                  <a:srgbClr val="BABABA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Top Corners Rounded 6">
              <a:extLst>
                <a:ext uri="{FF2B5EF4-FFF2-40B4-BE49-F238E27FC236}">
                  <a16:creationId xmlns:a16="http://schemas.microsoft.com/office/drawing/2014/main" id="{01370788-F8ED-4BAF-93D0-67C7839AF217}"/>
                </a:ext>
              </a:extLst>
            </p:cNvPr>
            <p:cNvSpPr/>
            <p:nvPr/>
          </p:nvSpPr>
          <p:spPr>
            <a:xfrm>
              <a:off x="2802789" y="5669848"/>
              <a:ext cx="1753187" cy="179619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C5C5C5"/>
                </a:gs>
                <a:gs pos="54000">
                  <a:schemeClr val="bg1">
                    <a:lumMod val="85000"/>
                  </a:schemeClr>
                </a:gs>
                <a:gs pos="100000">
                  <a:srgbClr val="C5C5C5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83A332B-3F55-40E0-BE55-AF6E9440F7C8}"/>
                </a:ext>
              </a:extLst>
            </p:cNvPr>
            <p:cNvGrpSpPr/>
            <p:nvPr/>
          </p:nvGrpSpPr>
          <p:grpSpPr>
            <a:xfrm>
              <a:off x="3450825" y="1530098"/>
              <a:ext cx="457113" cy="49091"/>
              <a:chOff x="5752228" y="560210"/>
              <a:chExt cx="620869" cy="66677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0143167D-A39A-496A-806F-049C4306166D}"/>
                  </a:ext>
                </a:extLst>
              </p:cNvPr>
              <p:cNvSpPr/>
              <p:nvPr/>
            </p:nvSpPr>
            <p:spPr>
              <a:xfrm>
                <a:off x="6306422" y="560212"/>
                <a:ext cx="66675" cy="6667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A9925E4A-19DE-41FB-A284-DA7BEED017FD}"/>
                  </a:ext>
                </a:extLst>
              </p:cNvPr>
              <p:cNvSpPr/>
              <p:nvPr/>
            </p:nvSpPr>
            <p:spPr>
              <a:xfrm>
                <a:off x="5874663" y="560212"/>
                <a:ext cx="66675" cy="6667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F7FC8121-98AC-4D66-A7EC-8E6BBC05D687}"/>
                  </a:ext>
                </a:extLst>
              </p:cNvPr>
              <p:cNvSpPr/>
              <p:nvPr/>
            </p:nvSpPr>
            <p:spPr>
              <a:xfrm>
                <a:off x="5752228" y="560211"/>
                <a:ext cx="66675" cy="6667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7C6D82F8-C7F1-4C4F-902F-78F3568CC2A3}"/>
                  </a:ext>
                </a:extLst>
              </p:cNvPr>
              <p:cNvSpPr/>
              <p:nvPr/>
            </p:nvSpPr>
            <p:spPr>
              <a:xfrm>
                <a:off x="6029325" y="560210"/>
                <a:ext cx="66675" cy="66675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3D3500B-6FC8-44D5-AF6B-8EBD5948C898}"/>
                  </a:ext>
                </a:extLst>
              </p:cNvPr>
              <p:cNvSpPr/>
              <p:nvPr/>
            </p:nvSpPr>
            <p:spPr>
              <a:xfrm flipH="1" flipV="1">
                <a:off x="6185948" y="579831"/>
                <a:ext cx="27432" cy="2743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3400AAFE-3868-4E22-8851-A91C7CD5ED62}"/>
                  </a:ext>
                </a:extLst>
              </p:cNvPr>
              <p:cNvSpPr/>
              <p:nvPr/>
            </p:nvSpPr>
            <p:spPr>
              <a:xfrm flipH="1" flipV="1">
                <a:off x="6048946" y="579169"/>
                <a:ext cx="27432" cy="27432"/>
              </a:xfrm>
              <a:prstGeom prst="ellipse">
                <a:avLst/>
              </a:prstGeom>
              <a:solidFill>
                <a:srgbClr val="1D27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A7F5BE3-FB4C-4EE4-A21D-7ED6DB703ACB}"/>
              </a:ext>
            </a:extLst>
          </p:cNvPr>
          <p:cNvSpPr txBox="1"/>
          <p:nvPr/>
        </p:nvSpPr>
        <p:spPr>
          <a:xfrm>
            <a:off x="6660994" y="2092108"/>
            <a:ext cx="3837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All App Device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4080E4C-0067-4FDF-B2BE-1E9BB40111FA}"/>
              </a:ext>
            </a:extLst>
          </p:cNvPr>
          <p:cNvSpPr txBox="1"/>
          <p:nvPr/>
        </p:nvSpPr>
        <p:spPr>
          <a:xfrm>
            <a:off x="6660994" y="2790289"/>
            <a:ext cx="4590965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A71F1C-308F-45EA-BEE5-38D4F8DE26E9}"/>
              </a:ext>
            </a:extLst>
          </p:cNvPr>
          <p:cNvSpPr txBox="1"/>
          <p:nvPr/>
        </p:nvSpPr>
        <p:spPr>
          <a:xfrm>
            <a:off x="6660994" y="3965674"/>
            <a:ext cx="1021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chivo Black" panose="020B0A03020202020B04" pitchFamily="34" charset="0"/>
                <a:cs typeface="Archivo SemiBold" pitchFamily="2" charset="0"/>
              </a:rPr>
              <a:t>89%</a:t>
            </a:r>
            <a:endParaRPr lang="en-ID" sz="2800">
              <a:solidFill>
                <a:schemeClr val="tx1">
                  <a:lumMod val="85000"/>
                  <a:lumOff val="15000"/>
                </a:schemeClr>
              </a:solidFill>
              <a:latin typeface="Archivo Black" panose="020B0A03020202020B04" pitchFamily="34" charset="0"/>
              <a:cs typeface="Archivo SemiBold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33BAEC8-A3E6-49A8-8804-6DA69F82B674}"/>
              </a:ext>
            </a:extLst>
          </p:cNvPr>
          <p:cNvSpPr txBox="1"/>
          <p:nvPr/>
        </p:nvSpPr>
        <p:spPr>
          <a:xfrm>
            <a:off x="6660994" y="4488894"/>
            <a:ext cx="114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Android User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219FAF-9A53-4AAF-A253-C36FBE01258D}"/>
              </a:ext>
            </a:extLst>
          </p:cNvPr>
          <p:cNvSpPr txBox="1"/>
          <p:nvPr/>
        </p:nvSpPr>
        <p:spPr>
          <a:xfrm>
            <a:off x="8307413" y="3944340"/>
            <a:ext cx="1260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chivo Black" panose="020B0A03020202020B04" pitchFamily="34" charset="0"/>
                <a:cs typeface="Archivo SemiBold" pitchFamily="2" charset="0"/>
              </a:rPr>
              <a:t>1.23k</a:t>
            </a:r>
            <a:endParaRPr lang="en-ID" sz="2800">
              <a:solidFill>
                <a:schemeClr val="tx1">
                  <a:lumMod val="85000"/>
                  <a:lumOff val="15000"/>
                </a:schemeClr>
              </a:solidFill>
              <a:latin typeface="Archivo Black" panose="020B0A03020202020B04" pitchFamily="34" charset="0"/>
              <a:cs typeface="Archivo SemiBold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0B0644-3DAF-42E6-A736-9D6A77405387}"/>
              </a:ext>
            </a:extLst>
          </p:cNvPr>
          <p:cNvSpPr txBox="1"/>
          <p:nvPr/>
        </p:nvSpPr>
        <p:spPr>
          <a:xfrm>
            <a:off x="8307413" y="4467560"/>
            <a:ext cx="1337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Total Download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7EFE6F-9476-4F7D-933D-65EB2595350F}"/>
              </a:ext>
            </a:extLst>
          </p:cNvPr>
          <p:cNvSpPr txBox="1"/>
          <p:nvPr/>
        </p:nvSpPr>
        <p:spPr>
          <a:xfrm>
            <a:off x="10122148" y="3944340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chivo Black" panose="020B0A03020202020B04" pitchFamily="34" charset="0"/>
                <a:cs typeface="Archivo SemiBold" pitchFamily="2" charset="0"/>
              </a:rPr>
              <a:t>+100</a:t>
            </a:r>
            <a:endParaRPr lang="en-ID" sz="2800">
              <a:solidFill>
                <a:schemeClr val="tx1">
                  <a:lumMod val="85000"/>
                  <a:lumOff val="15000"/>
                </a:schemeClr>
              </a:solidFill>
              <a:latin typeface="Archivo Black" panose="020B0A03020202020B04" pitchFamily="34" charset="0"/>
              <a:cs typeface="Archivo SemiBold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7B35274-440F-4AD6-8063-2FF890F00329}"/>
              </a:ext>
            </a:extLst>
          </p:cNvPr>
          <p:cNvSpPr txBox="1"/>
          <p:nvPr/>
        </p:nvSpPr>
        <p:spPr>
          <a:xfrm>
            <a:off x="10122148" y="4467560"/>
            <a:ext cx="1391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New User Active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894BA70-3088-427E-8D89-96ED46CB70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82545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289E015-BA4F-453E-AD71-E5BF0B53E6E2}"/>
              </a:ext>
            </a:extLst>
          </p:cNvPr>
          <p:cNvSpPr/>
          <p:nvPr/>
        </p:nvSpPr>
        <p:spPr>
          <a:xfrm>
            <a:off x="5179707" y="634182"/>
            <a:ext cx="5928851" cy="5766618"/>
          </a:xfrm>
          <a:prstGeom prst="roundRect">
            <a:avLst>
              <a:gd name="adj" fmla="val 4170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0" dist="342900" dir="5400000" sx="91000" sy="91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692DA8-D6E0-41C8-A757-09465D3D54C1}"/>
              </a:ext>
            </a:extLst>
          </p:cNvPr>
          <p:cNvSpPr txBox="1"/>
          <p:nvPr/>
        </p:nvSpPr>
        <p:spPr>
          <a:xfrm>
            <a:off x="6042165" y="3566977"/>
            <a:ext cx="2126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ea typeface="Open Sans SemiBold" panose="020B0706030804020204" pitchFamily="34" charset="0"/>
                <a:cs typeface="Archivo" pitchFamily="2" charset="0"/>
              </a:rPr>
              <a:t>Our Address</a:t>
            </a:r>
            <a:endParaRPr lang="en-ID" sz="12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ea typeface="Open Sans SemiBold" panose="020B0706030804020204" pitchFamily="34" charset="0"/>
              <a:cs typeface="Archivo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98653E-F31A-4E16-B6E8-2383F7F4EE0A}"/>
              </a:ext>
            </a:extLst>
          </p:cNvPr>
          <p:cNvSpPr txBox="1"/>
          <p:nvPr/>
        </p:nvSpPr>
        <p:spPr>
          <a:xfrm>
            <a:off x="6042165" y="3808667"/>
            <a:ext cx="241104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chivo" pitchFamily="2" charset="0"/>
                <a:ea typeface="Open Sans" panose="020B0606030504020204" pitchFamily="34" charset="0"/>
                <a:cs typeface="Archivo" pitchFamily="2" charset="0"/>
              </a:rPr>
              <a:t>2</a:t>
            </a:r>
            <a:r>
              <a:rPr lang="en-ID" sz="1200">
                <a:solidFill>
                  <a:schemeClr val="tx1">
                    <a:lumMod val="50000"/>
                    <a:lumOff val="50000"/>
                  </a:schemeClr>
                </a:solidFill>
                <a:latin typeface="Archivo" pitchFamily="2" charset="0"/>
                <a:ea typeface="Open Sans" panose="020B0606030504020204" pitchFamily="34" charset="0"/>
                <a:cs typeface="Archivo" pitchFamily="2" charset="0"/>
              </a:rPr>
              <a:t>3 th Avenue, San Fransisco,</a:t>
            </a:r>
          </a:p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1">
                    <a:lumMod val="50000"/>
                    <a:lumOff val="50000"/>
                  </a:schemeClr>
                </a:solidFill>
                <a:latin typeface="Archivo" pitchFamily="2" charset="0"/>
                <a:ea typeface="Open Sans" panose="020B0606030504020204" pitchFamily="34" charset="0"/>
                <a:cs typeface="Archivo" pitchFamily="2" charset="0"/>
              </a:rPr>
              <a:t>CA 10078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B9350F-BE10-428C-B928-7688AE0A91A9}"/>
              </a:ext>
            </a:extLst>
          </p:cNvPr>
          <p:cNvSpPr txBox="1"/>
          <p:nvPr/>
        </p:nvSpPr>
        <p:spPr>
          <a:xfrm>
            <a:off x="8670547" y="3568324"/>
            <a:ext cx="12538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ea typeface="Open Sans SemiBold" panose="020B0706030804020204" pitchFamily="34" charset="0"/>
                <a:cs typeface="Archivo" pitchFamily="2" charset="0"/>
              </a:rPr>
              <a:t>Phone &amp; Email</a:t>
            </a:r>
            <a:endParaRPr lang="en-ID" sz="12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ea typeface="Open Sans SemiBold" panose="020B0706030804020204" pitchFamily="34" charset="0"/>
              <a:cs typeface="Archivo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128BC9-45BB-475E-BCE3-48A70B98FBFC}"/>
              </a:ext>
            </a:extLst>
          </p:cNvPr>
          <p:cNvSpPr txBox="1"/>
          <p:nvPr/>
        </p:nvSpPr>
        <p:spPr>
          <a:xfrm>
            <a:off x="8666539" y="3812708"/>
            <a:ext cx="1964805" cy="61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chivo" pitchFamily="2" charset="0"/>
                <a:ea typeface="Open Sans" panose="020B0606030504020204" pitchFamily="34" charset="0"/>
                <a:cs typeface="Archivo" pitchFamily="2" charset="0"/>
              </a:rPr>
              <a:t>+74 00923</a:t>
            </a:r>
          </a:p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chivo" pitchFamily="2" charset="0"/>
                <a:ea typeface="Open Sans" panose="020B0606030504020204" pitchFamily="34" charset="0"/>
                <a:cs typeface="Archivo" pitchFamily="2" charset="0"/>
              </a:rPr>
              <a:t>info@Example.com</a:t>
            </a:r>
            <a:endParaRPr lang="en-ID" sz="12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ea typeface="Open Sans" panose="020B0606030504020204" pitchFamily="34" charset="0"/>
              <a:cs typeface="Archivo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9D269B-DC23-49C9-8F4E-94E144573141}"/>
              </a:ext>
            </a:extLst>
          </p:cNvPr>
          <p:cNvSpPr txBox="1"/>
          <p:nvPr/>
        </p:nvSpPr>
        <p:spPr>
          <a:xfrm>
            <a:off x="6042165" y="4705715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ea typeface="Open Sans SemiBold" panose="020B0706030804020204" pitchFamily="34" charset="0"/>
                <a:cs typeface="Archivo" pitchFamily="2" charset="0"/>
              </a:rPr>
              <a:t>Office Hour</a:t>
            </a:r>
            <a:endParaRPr lang="en-ID" sz="12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ea typeface="Open Sans SemiBold" panose="020B0706030804020204" pitchFamily="34" charset="0"/>
              <a:cs typeface="Archivo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84A911-3612-4EA6-9A94-55299E53B73C}"/>
              </a:ext>
            </a:extLst>
          </p:cNvPr>
          <p:cNvSpPr txBox="1"/>
          <p:nvPr/>
        </p:nvSpPr>
        <p:spPr>
          <a:xfrm>
            <a:off x="6042165" y="4951423"/>
            <a:ext cx="1602139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chivo" pitchFamily="2" charset="0"/>
                <a:ea typeface="Open Sans" panose="020B0606030504020204" pitchFamily="34" charset="0"/>
                <a:cs typeface="Archivo" pitchFamily="2" charset="0"/>
              </a:rPr>
              <a:t>Monday – Friday 08.00 -17.00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4DB297-1CE8-4CFC-A33B-CB34C1FD9736}"/>
              </a:ext>
            </a:extLst>
          </p:cNvPr>
          <p:cNvSpPr txBox="1"/>
          <p:nvPr/>
        </p:nvSpPr>
        <p:spPr>
          <a:xfrm>
            <a:off x="8649868" y="4705715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ea typeface="Open Sans SemiBold" panose="020B0706030804020204" pitchFamily="34" charset="0"/>
                <a:cs typeface="Archivo" pitchFamily="2" charset="0"/>
              </a:rPr>
              <a:t>Follow Us</a:t>
            </a:r>
            <a:endParaRPr lang="en-ID" sz="12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ea typeface="Open Sans SemiBold" panose="020B0706030804020204" pitchFamily="34" charset="0"/>
              <a:cs typeface="Archivo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7CE54B2-DBB7-4B68-BD9D-A77A2BB4E551}"/>
              </a:ext>
            </a:extLst>
          </p:cNvPr>
          <p:cNvSpPr txBox="1"/>
          <p:nvPr/>
        </p:nvSpPr>
        <p:spPr>
          <a:xfrm>
            <a:off x="8649869" y="4947284"/>
            <a:ext cx="1602139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Archivo" pitchFamily="2" charset="0"/>
                <a:ea typeface="Open Sans" panose="020B0606030504020204" pitchFamily="34" charset="0"/>
                <a:cs typeface="Archivo" pitchFamily="2" charset="0"/>
              </a:rPr>
              <a:t>IG : Mibile_info Twitter : @Mobile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DDB2EC-F6B2-4CA6-8D02-BE94BFFF7D46}"/>
              </a:ext>
            </a:extLst>
          </p:cNvPr>
          <p:cNvSpPr txBox="1"/>
          <p:nvPr/>
        </p:nvSpPr>
        <p:spPr>
          <a:xfrm>
            <a:off x="6040379" y="1460311"/>
            <a:ext cx="3837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Contact Us</a:t>
            </a:r>
            <a:endParaRPr lang="en-ID" sz="32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5AB741-CBDC-42AE-B3AE-7C722DB9C43A}"/>
              </a:ext>
            </a:extLst>
          </p:cNvPr>
          <p:cNvSpPr txBox="1"/>
          <p:nvPr/>
        </p:nvSpPr>
        <p:spPr>
          <a:xfrm>
            <a:off x="6040379" y="2158492"/>
            <a:ext cx="4337292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9B34D8-B061-4804-9E97-34FA2B6663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47193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0C10DE9-886C-4748-8316-AE70E8D8257A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>
            <a:gsLst>
              <a:gs pos="39000">
                <a:srgbClr val="00B0F0">
                  <a:alpha val="85000"/>
                </a:srgbClr>
              </a:gs>
              <a:gs pos="100000">
                <a:schemeClr val="accent1">
                  <a:lumMod val="40000"/>
                  <a:lumOff val="60000"/>
                  <a:alpha val="75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7A9EB4-6B6C-420E-A68E-E1A20BE51BB6}"/>
              </a:ext>
            </a:extLst>
          </p:cNvPr>
          <p:cNvSpPr txBox="1"/>
          <p:nvPr/>
        </p:nvSpPr>
        <p:spPr>
          <a:xfrm>
            <a:off x="3338674" y="2921169"/>
            <a:ext cx="55146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100">
                <a:solidFill>
                  <a:schemeClr val="bg1"/>
                </a:solidFill>
                <a:latin typeface="Archivo Black" panose="020B0A03020202020B04" pitchFamily="34" charset="0"/>
                <a:cs typeface="Poppins ExtraBold" panose="00000900000000000000" pitchFamily="2" charset="0"/>
              </a:rPr>
              <a:t>THANK YOU</a:t>
            </a:r>
            <a:endParaRPr lang="en-ID" sz="6000" spc="100">
              <a:solidFill>
                <a:schemeClr val="bg1"/>
              </a:solidFill>
              <a:latin typeface="Archivo Black" panose="020B0A03020202020B04" pitchFamily="34" charset="0"/>
              <a:cs typeface="Poppins ExtraBold" panose="00000900000000000000" pitchFamily="2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4B6117E-8C37-463D-9FAF-A23B143B2E63}"/>
              </a:ext>
            </a:extLst>
          </p:cNvPr>
          <p:cNvSpPr/>
          <p:nvPr/>
        </p:nvSpPr>
        <p:spPr>
          <a:xfrm>
            <a:off x="2615381" y="2344996"/>
            <a:ext cx="6961239" cy="202052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7C0B9F-B1EE-4EEE-A8F5-B1CEFA5411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616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7FA46B-F280-4EDE-8618-27D8C761C1CE}"/>
              </a:ext>
            </a:extLst>
          </p:cNvPr>
          <p:cNvSpPr txBox="1"/>
          <p:nvPr/>
        </p:nvSpPr>
        <p:spPr>
          <a:xfrm>
            <a:off x="1238865" y="2228671"/>
            <a:ext cx="40558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Welcome To Our Mobile App 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EE27BD-A73C-4588-8325-46724444166A}"/>
              </a:ext>
            </a:extLst>
          </p:cNvPr>
          <p:cNvSpPr txBox="1"/>
          <p:nvPr/>
        </p:nvSpPr>
        <p:spPr>
          <a:xfrm>
            <a:off x="1238865" y="3755129"/>
            <a:ext cx="5220929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 justo donec enim diam. Nam at lectus urna duis..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6118133-C5F6-4B17-A455-3C90E4F56C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86361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0BB7B222-9049-4C62-B6A4-12225A4C7A3C}"/>
              </a:ext>
            </a:extLst>
          </p:cNvPr>
          <p:cNvSpPr txBox="1"/>
          <p:nvPr/>
        </p:nvSpPr>
        <p:spPr>
          <a:xfrm>
            <a:off x="5943601" y="1103778"/>
            <a:ext cx="4055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About Mobile App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EA3CFE-8649-4EED-9F6B-DDA208672B8D}"/>
              </a:ext>
            </a:extLst>
          </p:cNvPr>
          <p:cNvSpPr txBox="1"/>
          <p:nvPr/>
        </p:nvSpPr>
        <p:spPr>
          <a:xfrm>
            <a:off x="5943601" y="1966558"/>
            <a:ext cx="5220929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 justo donec enim diam. Nam at lectus urna duis..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0192845-C2A0-4E55-84F8-E8AEC951325D}"/>
              </a:ext>
            </a:extLst>
          </p:cNvPr>
          <p:cNvSpPr/>
          <p:nvPr/>
        </p:nvSpPr>
        <p:spPr>
          <a:xfrm>
            <a:off x="1316907" y="3883776"/>
            <a:ext cx="10382865" cy="2448232"/>
          </a:xfrm>
          <a:prstGeom prst="roundRect">
            <a:avLst>
              <a:gd name="adj" fmla="val 8262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0" dist="342900" dir="5400000" sx="91000" sy="91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888FC1B-8C8E-4938-848C-DB4513AB165B}"/>
              </a:ext>
            </a:extLst>
          </p:cNvPr>
          <p:cNvSpPr txBox="1"/>
          <p:nvPr/>
        </p:nvSpPr>
        <p:spPr>
          <a:xfrm>
            <a:off x="2002008" y="4538075"/>
            <a:ext cx="1691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Mobile Development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506E74-7F60-4603-AC5C-B384F661943E}"/>
              </a:ext>
            </a:extLst>
          </p:cNvPr>
          <p:cNvSpPr txBox="1"/>
          <p:nvPr/>
        </p:nvSpPr>
        <p:spPr>
          <a:xfrm>
            <a:off x="2002009" y="4874066"/>
            <a:ext cx="2639961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sedoes augue lacus viverra vitae congue. Cras adipiscing enim eu turpis egestas. at lectus urna duis..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580ED8-81E3-4095-B4C8-D2B3BD464F32}"/>
              </a:ext>
            </a:extLst>
          </p:cNvPr>
          <p:cNvSpPr txBox="1"/>
          <p:nvPr/>
        </p:nvSpPr>
        <p:spPr>
          <a:xfrm>
            <a:off x="5278036" y="4538075"/>
            <a:ext cx="1391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UI/UX Designing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4A796C-1D9B-4BAA-91DD-D048D00C57E2}"/>
              </a:ext>
            </a:extLst>
          </p:cNvPr>
          <p:cNvSpPr txBox="1"/>
          <p:nvPr/>
        </p:nvSpPr>
        <p:spPr>
          <a:xfrm>
            <a:off x="5278037" y="4874066"/>
            <a:ext cx="2639961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sedoes augue lacus viverra vitae congue. Cras adipiscing enim eu turpis egestas. at lectus urna duis..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5C20311-D398-4D02-8271-102BAF5CB881}"/>
              </a:ext>
            </a:extLst>
          </p:cNvPr>
          <p:cNvSpPr txBox="1"/>
          <p:nvPr/>
        </p:nvSpPr>
        <p:spPr>
          <a:xfrm>
            <a:off x="8554065" y="4533647"/>
            <a:ext cx="1149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Maintain App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328B32-C206-4AC0-977C-36B285DC6069}"/>
              </a:ext>
            </a:extLst>
          </p:cNvPr>
          <p:cNvSpPr txBox="1"/>
          <p:nvPr/>
        </p:nvSpPr>
        <p:spPr>
          <a:xfrm>
            <a:off x="8554066" y="4869638"/>
            <a:ext cx="2639961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sedoes augue lacus viverra vitae congue. Cras adipiscing enim eu turpis egestas. at lectus urna duis..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5E4EF-4B49-41D9-90FA-5DC6C4F8C1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20451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A6FAF64-84F3-4163-B45D-2F9B9A6CD48F}"/>
              </a:ext>
            </a:extLst>
          </p:cNvPr>
          <p:cNvSpPr/>
          <p:nvPr/>
        </p:nvSpPr>
        <p:spPr>
          <a:xfrm>
            <a:off x="6607277" y="4010687"/>
            <a:ext cx="4404852" cy="1691114"/>
          </a:xfrm>
          <a:prstGeom prst="roundRect">
            <a:avLst>
              <a:gd name="adj" fmla="val 8262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0" dist="342900" dir="5400000" sx="91000" sy="91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9D3A2F-15CC-4D71-87BB-23670CAFBD57}"/>
              </a:ext>
            </a:extLst>
          </p:cNvPr>
          <p:cNvSpPr txBox="1"/>
          <p:nvPr/>
        </p:nvSpPr>
        <p:spPr>
          <a:xfrm>
            <a:off x="990599" y="855528"/>
            <a:ext cx="476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Security Mobile App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0BF95D-7E2B-449F-A5D0-5CD8311614B3}"/>
              </a:ext>
            </a:extLst>
          </p:cNvPr>
          <p:cNvSpPr txBox="1"/>
          <p:nvPr/>
        </p:nvSpPr>
        <p:spPr>
          <a:xfrm>
            <a:off x="7118554" y="4675007"/>
            <a:ext cx="3288665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88B033-AF10-4ADC-9E6B-8931DD67D49B}"/>
              </a:ext>
            </a:extLst>
          </p:cNvPr>
          <p:cNvSpPr txBox="1"/>
          <p:nvPr/>
        </p:nvSpPr>
        <p:spPr>
          <a:xfrm>
            <a:off x="7118554" y="4354685"/>
            <a:ext cx="1443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Strong Password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B9F2694-FF12-43E1-8B01-D2EE64033939}"/>
              </a:ext>
            </a:extLst>
          </p:cNvPr>
          <p:cNvSpPr txBox="1"/>
          <p:nvPr/>
        </p:nvSpPr>
        <p:spPr>
          <a:xfrm>
            <a:off x="990599" y="1613670"/>
            <a:ext cx="7221524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 justo donec enim diam. Nam at lectus urna duis. Turpis egestas pretium aenean pharetra magna. Enim praesent elementum facilisis leo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130304-7460-4848-BB2D-0BF2A3B7725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9CB0AA-4C33-4355-A687-5859AE0EE4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26333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35EB8B2-298F-4850-822A-152B89458EAD}"/>
              </a:ext>
            </a:extLst>
          </p:cNvPr>
          <p:cNvSpPr/>
          <p:nvPr/>
        </p:nvSpPr>
        <p:spPr>
          <a:xfrm>
            <a:off x="1" y="0"/>
            <a:ext cx="2256502" cy="6858000"/>
          </a:xfrm>
          <a:prstGeom prst="rect">
            <a:avLst/>
          </a:prstGeom>
          <a:gradFill>
            <a:gsLst>
              <a:gs pos="16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418562-722E-4253-B575-6CB6272BF8D4}"/>
              </a:ext>
            </a:extLst>
          </p:cNvPr>
          <p:cNvSpPr txBox="1"/>
          <p:nvPr/>
        </p:nvSpPr>
        <p:spPr>
          <a:xfrm>
            <a:off x="4380272" y="1197290"/>
            <a:ext cx="4055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What Our Goals?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3689AE-67E3-46DD-A05F-DD98E72456DA}"/>
              </a:ext>
            </a:extLst>
          </p:cNvPr>
          <p:cNvSpPr txBox="1"/>
          <p:nvPr/>
        </p:nvSpPr>
        <p:spPr>
          <a:xfrm>
            <a:off x="4380272" y="2060070"/>
            <a:ext cx="5220929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 justo donec enim diam. Nam at lectus urna duis..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8ABD06-F946-4E04-8AF7-94F28F34458E}"/>
              </a:ext>
            </a:extLst>
          </p:cNvPr>
          <p:cNvSpPr txBox="1"/>
          <p:nvPr/>
        </p:nvSpPr>
        <p:spPr>
          <a:xfrm>
            <a:off x="7108949" y="3955799"/>
            <a:ext cx="3642626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8256BE-46AD-40B2-A6E1-5471C13B136C}"/>
              </a:ext>
            </a:extLst>
          </p:cNvPr>
          <p:cNvSpPr txBox="1"/>
          <p:nvPr/>
        </p:nvSpPr>
        <p:spPr>
          <a:xfrm>
            <a:off x="7108948" y="3635477"/>
            <a:ext cx="950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Our Vision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232BFA-B09C-43AD-817B-7AA10764AA32}"/>
              </a:ext>
            </a:extLst>
          </p:cNvPr>
          <p:cNvSpPr txBox="1"/>
          <p:nvPr/>
        </p:nvSpPr>
        <p:spPr>
          <a:xfrm>
            <a:off x="7108949" y="5255914"/>
            <a:ext cx="3642626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B0A5F9-17D3-4E7C-9AED-54AA9BF73F73}"/>
              </a:ext>
            </a:extLst>
          </p:cNvPr>
          <p:cNvSpPr txBox="1"/>
          <p:nvPr/>
        </p:nvSpPr>
        <p:spPr>
          <a:xfrm>
            <a:off x="7108948" y="4935592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Our Mision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5BC06F-0842-4497-9E80-9F04B52E07A2}"/>
              </a:ext>
            </a:extLst>
          </p:cNvPr>
          <p:cNvSpPr/>
          <p:nvPr/>
        </p:nvSpPr>
        <p:spPr>
          <a:xfrm>
            <a:off x="11002297" y="0"/>
            <a:ext cx="1189702" cy="3225007"/>
          </a:xfrm>
          <a:prstGeom prst="rect">
            <a:avLst/>
          </a:prstGeom>
          <a:gradFill>
            <a:gsLst>
              <a:gs pos="16000">
                <a:srgbClr val="00B0F0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9781D6-056D-4DC9-9489-B759E20C5EF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C07DCC0-5E8A-4E1C-905C-03D8FFABB6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23706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2724223-6EA2-4A86-87C4-BEFF59238879}"/>
              </a:ext>
            </a:extLst>
          </p:cNvPr>
          <p:cNvSpPr txBox="1"/>
          <p:nvPr/>
        </p:nvSpPr>
        <p:spPr>
          <a:xfrm>
            <a:off x="4068097" y="727032"/>
            <a:ext cx="40558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Profesional Squad</a:t>
            </a:r>
            <a:endParaRPr lang="en-ID" sz="32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09E22B-270F-40D2-9608-926332186FB5}"/>
              </a:ext>
            </a:extLst>
          </p:cNvPr>
          <p:cNvSpPr txBox="1"/>
          <p:nvPr/>
        </p:nvSpPr>
        <p:spPr>
          <a:xfrm>
            <a:off x="5089956" y="4286253"/>
            <a:ext cx="2012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100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MARGARETH LUIS</a:t>
            </a:r>
            <a:endParaRPr lang="en-ID" sz="1400" b="1" spc="100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7B057D-C15B-48D1-8D73-D3A457EB1EB7}"/>
              </a:ext>
            </a:extLst>
          </p:cNvPr>
          <p:cNvSpPr txBox="1"/>
          <p:nvPr/>
        </p:nvSpPr>
        <p:spPr>
          <a:xfrm>
            <a:off x="5465060" y="4643985"/>
            <a:ext cx="1261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Archivo Medium" pitchFamily="2" charset="0"/>
                <a:cs typeface="Archivo Medium" pitchFamily="2" charset="0"/>
              </a:rPr>
              <a:t>UI/UX Designer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  <a:latin typeface="Archivo Medium" pitchFamily="2" charset="0"/>
              <a:cs typeface="Archivo Medium" pitchFamily="2" charset="0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17E15C7-3E9A-46DD-9604-7A38576535F6}"/>
              </a:ext>
            </a:extLst>
          </p:cNvPr>
          <p:cNvCxnSpPr>
            <a:cxnSpLocks/>
          </p:cNvCxnSpPr>
          <p:nvPr/>
        </p:nvCxnSpPr>
        <p:spPr>
          <a:xfrm>
            <a:off x="5776913" y="5063245"/>
            <a:ext cx="6381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2212894-271A-4B93-89EC-A4EF672CF8D2}"/>
              </a:ext>
            </a:extLst>
          </p:cNvPr>
          <p:cNvSpPr txBox="1"/>
          <p:nvPr/>
        </p:nvSpPr>
        <p:spPr>
          <a:xfrm>
            <a:off x="4940587" y="5197752"/>
            <a:ext cx="2310822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11F6C34-34CC-4B12-8C41-ECDA575FC0F6}"/>
              </a:ext>
            </a:extLst>
          </p:cNvPr>
          <p:cNvSpPr txBox="1"/>
          <p:nvPr/>
        </p:nvSpPr>
        <p:spPr>
          <a:xfrm>
            <a:off x="8770424" y="4286252"/>
            <a:ext cx="17892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100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ANTHONY FRED</a:t>
            </a:r>
            <a:endParaRPr lang="en-ID" sz="1400" b="1" spc="100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747C67-F9AA-49DA-9954-FBFBD9289C7F}"/>
              </a:ext>
            </a:extLst>
          </p:cNvPr>
          <p:cNvSpPr txBox="1"/>
          <p:nvPr/>
        </p:nvSpPr>
        <p:spPr>
          <a:xfrm>
            <a:off x="8855385" y="4643984"/>
            <a:ext cx="1619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Archivo Medium" pitchFamily="2" charset="0"/>
                <a:cs typeface="Archivo Medium" pitchFamily="2" charset="0"/>
              </a:rPr>
              <a:t>Front End Developer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  <a:latin typeface="Archivo Medium" pitchFamily="2" charset="0"/>
              <a:cs typeface="Archivo Medium" pitchFamily="2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8DDA4BD-56F8-4A07-A4E6-0BDB17EE563B}"/>
              </a:ext>
            </a:extLst>
          </p:cNvPr>
          <p:cNvCxnSpPr>
            <a:cxnSpLocks/>
          </p:cNvCxnSpPr>
          <p:nvPr/>
        </p:nvCxnSpPr>
        <p:spPr>
          <a:xfrm>
            <a:off x="9345973" y="5063244"/>
            <a:ext cx="6381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8E6435B-5EBD-4E2B-BC05-53DB17CEE1AE}"/>
              </a:ext>
            </a:extLst>
          </p:cNvPr>
          <p:cNvSpPr txBox="1"/>
          <p:nvPr/>
        </p:nvSpPr>
        <p:spPr>
          <a:xfrm>
            <a:off x="8509647" y="5197751"/>
            <a:ext cx="2310822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4AA343C-9660-457B-8515-868C4A237A56}"/>
              </a:ext>
            </a:extLst>
          </p:cNvPr>
          <p:cNvSpPr txBox="1"/>
          <p:nvPr/>
        </p:nvSpPr>
        <p:spPr>
          <a:xfrm>
            <a:off x="1554792" y="4307499"/>
            <a:ext cx="1931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spc="100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ANTHONY CLARK</a:t>
            </a:r>
            <a:endParaRPr lang="en-ID" sz="1400" b="1" spc="100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9447C6E-D412-47B1-AA2F-371E96C88B5E}"/>
              </a:ext>
            </a:extLst>
          </p:cNvPr>
          <p:cNvSpPr txBox="1"/>
          <p:nvPr/>
        </p:nvSpPr>
        <p:spPr>
          <a:xfrm>
            <a:off x="1711088" y="4665231"/>
            <a:ext cx="1619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Archivo Medium" pitchFamily="2" charset="0"/>
                <a:cs typeface="Archivo Medium" pitchFamily="2" charset="0"/>
              </a:rPr>
              <a:t>Full Stack Developer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  <a:latin typeface="Archivo Medium" pitchFamily="2" charset="0"/>
              <a:cs typeface="Archivo Medium" pitchFamily="2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F016D65-A057-4A6B-8674-BF5CBF57C612}"/>
              </a:ext>
            </a:extLst>
          </p:cNvPr>
          <p:cNvCxnSpPr>
            <a:cxnSpLocks/>
          </p:cNvCxnSpPr>
          <p:nvPr/>
        </p:nvCxnSpPr>
        <p:spPr>
          <a:xfrm>
            <a:off x="2201676" y="5084491"/>
            <a:ext cx="6381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96065DD-7676-4E44-93AE-C72CEAC25CBC}"/>
              </a:ext>
            </a:extLst>
          </p:cNvPr>
          <p:cNvSpPr txBox="1"/>
          <p:nvPr/>
        </p:nvSpPr>
        <p:spPr>
          <a:xfrm>
            <a:off x="1365350" y="5218998"/>
            <a:ext cx="2310822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05F945-2E80-4B0B-BEAD-0CFE186039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617908-FC5E-429C-84B4-F03E420CEBB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E6F2250-FF68-4B11-9FE8-F9A0DACCDB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328187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22A9389C-2B3F-4BD6-AADD-E8101E3EE36C}"/>
              </a:ext>
            </a:extLst>
          </p:cNvPr>
          <p:cNvSpPr txBox="1"/>
          <p:nvPr/>
        </p:nvSpPr>
        <p:spPr>
          <a:xfrm>
            <a:off x="4068098" y="565417"/>
            <a:ext cx="40558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Team Business </a:t>
            </a:r>
            <a:endParaRPr lang="en-ID" sz="32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29EE06-F202-4202-B95A-3E90BB1B8827}"/>
              </a:ext>
            </a:extLst>
          </p:cNvPr>
          <p:cNvSpPr txBox="1"/>
          <p:nvPr/>
        </p:nvSpPr>
        <p:spPr>
          <a:xfrm>
            <a:off x="2761636" y="1271819"/>
            <a:ext cx="6668729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40A66D-DD00-4CEF-BD9E-156AD0FE57A1}"/>
              </a:ext>
            </a:extLst>
          </p:cNvPr>
          <p:cNvSpPr txBox="1"/>
          <p:nvPr/>
        </p:nvSpPr>
        <p:spPr>
          <a:xfrm>
            <a:off x="3258846" y="2572469"/>
            <a:ext cx="157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pc="100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CLARA SMITH</a:t>
            </a:r>
            <a:endParaRPr lang="en-ID" sz="1400" b="1" spc="100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91CE9C-6A6E-4EBD-9EA6-C5361C7E2B75}"/>
              </a:ext>
            </a:extLst>
          </p:cNvPr>
          <p:cNvSpPr txBox="1"/>
          <p:nvPr/>
        </p:nvSpPr>
        <p:spPr>
          <a:xfrm>
            <a:off x="3258846" y="2924490"/>
            <a:ext cx="1794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Archivo Medium" pitchFamily="2" charset="0"/>
                <a:cs typeface="Archivo Medium" pitchFamily="2" charset="0"/>
              </a:rPr>
              <a:t>Business Development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  <a:latin typeface="Archivo Medium" pitchFamily="2" charset="0"/>
              <a:cs typeface="Archivo Medium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AD3BA2-FCC0-4D2F-9961-D88F7790926E}"/>
              </a:ext>
            </a:extLst>
          </p:cNvPr>
          <p:cNvSpPr txBox="1"/>
          <p:nvPr/>
        </p:nvSpPr>
        <p:spPr>
          <a:xfrm>
            <a:off x="3258847" y="3273554"/>
            <a:ext cx="2881400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B00A4F-67F6-4175-B1D9-F0B0999B9ACB}"/>
              </a:ext>
            </a:extLst>
          </p:cNvPr>
          <p:cNvSpPr txBox="1"/>
          <p:nvPr/>
        </p:nvSpPr>
        <p:spPr>
          <a:xfrm>
            <a:off x="8720665" y="2572469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pc="100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ARRON BRIAN</a:t>
            </a:r>
            <a:endParaRPr lang="en-ID" sz="1400" b="1" spc="100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E8BB93-0AFB-40AF-A335-B687A5781D52}"/>
              </a:ext>
            </a:extLst>
          </p:cNvPr>
          <p:cNvSpPr txBox="1"/>
          <p:nvPr/>
        </p:nvSpPr>
        <p:spPr>
          <a:xfrm>
            <a:off x="8720665" y="2924490"/>
            <a:ext cx="1497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Archivo Medium" pitchFamily="2" charset="0"/>
                <a:cs typeface="Archivo Medium" pitchFamily="2" charset="0"/>
              </a:rPr>
              <a:t>Marketing Strategy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  <a:latin typeface="Archivo Medium" pitchFamily="2" charset="0"/>
              <a:cs typeface="Archivo Medium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798054-5AC8-4761-81E9-0224C1E7B542}"/>
              </a:ext>
            </a:extLst>
          </p:cNvPr>
          <p:cNvSpPr txBox="1"/>
          <p:nvPr/>
        </p:nvSpPr>
        <p:spPr>
          <a:xfrm>
            <a:off x="8720666" y="3273554"/>
            <a:ext cx="2881400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3D734B-76C7-452E-B0F4-BD8DA0D6E57E}"/>
              </a:ext>
            </a:extLst>
          </p:cNvPr>
          <p:cNvSpPr txBox="1"/>
          <p:nvPr/>
        </p:nvSpPr>
        <p:spPr>
          <a:xfrm>
            <a:off x="3258846" y="4666508"/>
            <a:ext cx="212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pc="100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GAERALD CLINTON</a:t>
            </a:r>
            <a:endParaRPr lang="en-ID" sz="1400" b="1" spc="100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F3C0B7-BCFE-461A-AB7C-C4107F4FFDE9}"/>
              </a:ext>
            </a:extLst>
          </p:cNvPr>
          <p:cNvSpPr txBox="1"/>
          <p:nvPr/>
        </p:nvSpPr>
        <p:spPr>
          <a:xfrm>
            <a:off x="3258846" y="5018529"/>
            <a:ext cx="1417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Archivo Medium" pitchFamily="2" charset="0"/>
                <a:cs typeface="Archivo Medium" pitchFamily="2" charset="0"/>
              </a:rPr>
              <a:t>Broadcast Leader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  <a:latin typeface="Archivo Medium" pitchFamily="2" charset="0"/>
              <a:cs typeface="Archivo Medium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425269-93A9-4034-8494-F74116C0B6BD}"/>
              </a:ext>
            </a:extLst>
          </p:cNvPr>
          <p:cNvSpPr txBox="1"/>
          <p:nvPr/>
        </p:nvSpPr>
        <p:spPr>
          <a:xfrm>
            <a:off x="3258847" y="5367593"/>
            <a:ext cx="2881400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D959007-B26F-4188-9268-187F7C8BB940}"/>
              </a:ext>
            </a:extLst>
          </p:cNvPr>
          <p:cNvSpPr txBox="1"/>
          <p:nvPr/>
        </p:nvSpPr>
        <p:spPr>
          <a:xfrm>
            <a:off x="8720665" y="4666508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pc="100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REBECA TIM</a:t>
            </a:r>
            <a:endParaRPr lang="en-ID" sz="1400" b="1" spc="100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0593800-4817-45BB-AAFD-5E1A71EC8A2F}"/>
              </a:ext>
            </a:extLst>
          </p:cNvPr>
          <p:cNvSpPr txBox="1"/>
          <p:nvPr/>
        </p:nvSpPr>
        <p:spPr>
          <a:xfrm>
            <a:off x="8720665" y="5018529"/>
            <a:ext cx="1103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Archivo Medium" pitchFamily="2" charset="0"/>
                <a:cs typeface="Archivo Medium" pitchFamily="2" charset="0"/>
              </a:rPr>
              <a:t>UX Research</a:t>
            </a:r>
            <a:endParaRPr lang="en-ID" sz="1200">
              <a:solidFill>
                <a:schemeClr val="tx1">
                  <a:lumMod val="75000"/>
                  <a:lumOff val="25000"/>
                </a:schemeClr>
              </a:solidFill>
              <a:latin typeface="Archivo Medium" pitchFamily="2" charset="0"/>
              <a:cs typeface="Archivo Medium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358C042-EE65-4B65-80EC-59A663112951}"/>
              </a:ext>
            </a:extLst>
          </p:cNvPr>
          <p:cNvSpPr txBox="1"/>
          <p:nvPr/>
        </p:nvSpPr>
        <p:spPr>
          <a:xfrm>
            <a:off x="8720666" y="5367593"/>
            <a:ext cx="2881400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BF8528-2A4B-444C-929E-6EBFDE1457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D673CB8-8943-4C9D-93BB-E7193D437A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9D39E63-CFE9-447A-8D49-F75A2217669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AA8A728-C6A0-438B-89D2-C1EB997D27F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60542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CD43A736-22CC-46A6-B44F-2FD721B2CB27}"/>
              </a:ext>
            </a:extLst>
          </p:cNvPr>
          <p:cNvSpPr txBox="1"/>
          <p:nvPr/>
        </p:nvSpPr>
        <p:spPr>
          <a:xfrm>
            <a:off x="958645" y="2228671"/>
            <a:ext cx="37165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About Our Service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AC477B-A828-4B35-B54B-366BBE8C1122}"/>
              </a:ext>
            </a:extLst>
          </p:cNvPr>
          <p:cNvSpPr txBox="1"/>
          <p:nvPr/>
        </p:nvSpPr>
        <p:spPr>
          <a:xfrm>
            <a:off x="958645" y="3578148"/>
            <a:ext cx="3908323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E52E51-53FC-48C3-9CEE-819688CA175E}"/>
              </a:ext>
            </a:extLst>
          </p:cNvPr>
          <p:cNvSpPr txBox="1"/>
          <p:nvPr/>
        </p:nvSpPr>
        <p:spPr>
          <a:xfrm>
            <a:off x="8805016" y="984279"/>
            <a:ext cx="2787219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elus turpis egestas. Aliquet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2E95E7-3AF6-4A7B-A0B9-8AEEC2128592}"/>
              </a:ext>
            </a:extLst>
          </p:cNvPr>
          <p:cNvSpPr txBox="1"/>
          <p:nvPr/>
        </p:nvSpPr>
        <p:spPr>
          <a:xfrm>
            <a:off x="8805015" y="663957"/>
            <a:ext cx="1226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Mobile Design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CDFC9C7-4AE0-41A9-AFEE-8594E9C321EC}"/>
              </a:ext>
            </a:extLst>
          </p:cNvPr>
          <p:cNvSpPr txBox="1"/>
          <p:nvPr/>
        </p:nvSpPr>
        <p:spPr>
          <a:xfrm>
            <a:off x="8805016" y="3122515"/>
            <a:ext cx="2787219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elus turpis egestas. Aliquet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ED3248-AFCA-437D-BE7F-ACE9DEE8B666}"/>
              </a:ext>
            </a:extLst>
          </p:cNvPr>
          <p:cNvSpPr txBox="1"/>
          <p:nvPr/>
        </p:nvSpPr>
        <p:spPr>
          <a:xfrm>
            <a:off x="8805015" y="2802193"/>
            <a:ext cx="11448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UX Research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08C7B99-AB89-4208-899E-05EB35A424FE}"/>
              </a:ext>
            </a:extLst>
          </p:cNvPr>
          <p:cNvSpPr txBox="1"/>
          <p:nvPr/>
        </p:nvSpPr>
        <p:spPr>
          <a:xfrm>
            <a:off x="8805016" y="5260751"/>
            <a:ext cx="2787219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elus turpis egestas. Aliquet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7F15084-CB5C-4B7B-8147-22523A5384B0}"/>
              </a:ext>
            </a:extLst>
          </p:cNvPr>
          <p:cNvSpPr txBox="1"/>
          <p:nvPr/>
        </p:nvSpPr>
        <p:spPr>
          <a:xfrm>
            <a:off x="8805015" y="4940429"/>
            <a:ext cx="1377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Maintaining App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A4BF97-91CB-4F1A-BB6A-FDD6BBD62A3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767B74-3BAD-4AAB-8FFF-14382AE11C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A7611F7-DF5C-4DE9-9614-8D5DD0B66FD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32475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9840657-527B-4557-AB98-3FE0BD841675}"/>
              </a:ext>
            </a:extLst>
          </p:cNvPr>
          <p:cNvSpPr/>
          <p:nvPr/>
        </p:nvSpPr>
        <p:spPr>
          <a:xfrm>
            <a:off x="825910" y="2780318"/>
            <a:ext cx="3893574" cy="1691114"/>
          </a:xfrm>
          <a:prstGeom prst="roundRect">
            <a:avLst>
              <a:gd name="adj" fmla="val 8262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0" dist="342900" dir="5400000" sx="91000" sy="91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CB62B27-6AD5-4F2E-A6DA-745590EBC619}"/>
              </a:ext>
            </a:extLst>
          </p:cNvPr>
          <p:cNvSpPr/>
          <p:nvPr/>
        </p:nvSpPr>
        <p:spPr>
          <a:xfrm>
            <a:off x="5191657" y="2780318"/>
            <a:ext cx="3893574" cy="1691114"/>
          </a:xfrm>
          <a:prstGeom prst="roundRect">
            <a:avLst>
              <a:gd name="adj" fmla="val 8262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0" dist="342900" dir="5400000" sx="91000" sy="91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9AE3EC1-A119-40CC-B8D4-167C2B464129}"/>
              </a:ext>
            </a:extLst>
          </p:cNvPr>
          <p:cNvSpPr txBox="1"/>
          <p:nvPr/>
        </p:nvSpPr>
        <p:spPr>
          <a:xfrm>
            <a:off x="825910" y="709589"/>
            <a:ext cx="5048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  <a:latin typeface="Archivo" pitchFamily="2" charset="0"/>
                <a:cs typeface="Archivo" pitchFamily="2" charset="0"/>
              </a:rPr>
              <a:t>About Our Service</a:t>
            </a:r>
            <a:endParaRPr lang="en-ID" sz="3600" b="1">
              <a:solidFill>
                <a:schemeClr val="tx1">
                  <a:lumMod val="85000"/>
                  <a:lumOff val="1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178502-1D3F-49F1-8D5B-F9DEDA3E0A16}"/>
              </a:ext>
            </a:extLst>
          </p:cNvPr>
          <p:cNvSpPr txBox="1"/>
          <p:nvPr/>
        </p:nvSpPr>
        <p:spPr>
          <a:xfrm>
            <a:off x="825910" y="1489590"/>
            <a:ext cx="6076336" cy="823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 turpis egestas. Aliquet bibendum enim facilisis gravida neque convallis a cras semper. Sit amet dictum sit amet justo donec enim diam. . Enim praesent elementum facilisis leo vel fringilla est</a:t>
            </a:r>
            <a:endParaRPr lang="en-ID" sz="1100">
              <a:solidFill>
                <a:schemeClr val="tx1">
                  <a:lumMod val="50000"/>
                  <a:lumOff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9415D70-5526-456C-A086-F3A352CDA75B}"/>
              </a:ext>
            </a:extLst>
          </p:cNvPr>
          <p:cNvSpPr txBox="1"/>
          <p:nvPr/>
        </p:nvSpPr>
        <p:spPr>
          <a:xfrm>
            <a:off x="1298084" y="3487992"/>
            <a:ext cx="2728225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C278590-26B4-4830-82F0-C4DA3EE139E7}"/>
              </a:ext>
            </a:extLst>
          </p:cNvPr>
          <p:cNvSpPr txBox="1"/>
          <p:nvPr/>
        </p:nvSpPr>
        <p:spPr>
          <a:xfrm>
            <a:off x="1298083" y="3167670"/>
            <a:ext cx="1075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Service One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32D2895-7223-44B5-B6EE-C14B8ED2CF06}"/>
              </a:ext>
            </a:extLst>
          </p:cNvPr>
          <p:cNvSpPr/>
          <p:nvPr/>
        </p:nvSpPr>
        <p:spPr>
          <a:xfrm>
            <a:off x="825910" y="4643531"/>
            <a:ext cx="3893574" cy="1691114"/>
          </a:xfrm>
          <a:prstGeom prst="roundRect">
            <a:avLst>
              <a:gd name="adj" fmla="val 8262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0" dist="342900" dir="5400000" sx="91000" sy="91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14CC0D-2106-4833-A5A2-29A69A17012A}"/>
              </a:ext>
            </a:extLst>
          </p:cNvPr>
          <p:cNvSpPr txBox="1"/>
          <p:nvPr/>
        </p:nvSpPr>
        <p:spPr>
          <a:xfrm>
            <a:off x="1298084" y="5351205"/>
            <a:ext cx="2728225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CFA1854-7D4D-43E9-A79E-B45644361BE5}"/>
              </a:ext>
            </a:extLst>
          </p:cNvPr>
          <p:cNvSpPr txBox="1"/>
          <p:nvPr/>
        </p:nvSpPr>
        <p:spPr>
          <a:xfrm>
            <a:off x="1298083" y="5030883"/>
            <a:ext cx="120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Service Three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BA7E4A-2A91-4889-A492-5FC1F7DE2E7C}"/>
              </a:ext>
            </a:extLst>
          </p:cNvPr>
          <p:cNvSpPr txBox="1"/>
          <p:nvPr/>
        </p:nvSpPr>
        <p:spPr>
          <a:xfrm>
            <a:off x="5663831" y="3487992"/>
            <a:ext cx="2728225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40956D4-91FD-4883-9917-CE7007820DA8}"/>
              </a:ext>
            </a:extLst>
          </p:cNvPr>
          <p:cNvSpPr txBox="1"/>
          <p:nvPr/>
        </p:nvSpPr>
        <p:spPr>
          <a:xfrm>
            <a:off x="5663830" y="3167670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Service Two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F6C0B5C-CDC9-4E29-B5E3-DDF445F343CD}"/>
              </a:ext>
            </a:extLst>
          </p:cNvPr>
          <p:cNvSpPr/>
          <p:nvPr/>
        </p:nvSpPr>
        <p:spPr>
          <a:xfrm>
            <a:off x="5191657" y="4643531"/>
            <a:ext cx="3893574" cy="1691114"/>
          </a:xfrm>
          <a:prstGeom prst="roundRect">
            <a:avLst>
              <a:gd name="adj" fmla="val 8262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635000" dist="342900" dir="5400000" sx="91000" sy="91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8FF7806-7E64-4E2D-97BD-0C24C5255CAC}"/>
              </a:ext>
            </a:extLst>
          </p:cNvPr>
          <p:cNvSpPr txBox="1"/>
          <p:nvPr/>
        </p:nvSpPr>
        <p:spPr>
          <a:xfrm>
            <a:off x="5663831" y="5351205"/>
            <a:ext cx="2728225" cy="569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100" b="0" i="0">
                <a:solidFill>
                  <a:schemeClr val="bg1">
                    <a:lumMod val="50000"/>
                  </a:schemeClr>
                </a:solidFill>
                <a:effectLst/>
                <a:latin typeface="Archivo" pitchFamily="2" charset="0"/>
                <a:cs typeface="Archivo" pitchFamily="2" charset="0"/>
              </a:rPr>
              <a:t>Iaculis nunc sed augue lacus viverra vitae congue. Cras adipiscing enim eu</a:t>
            </a:r>
            <a:endParaRPr lang="en-ID" sz="1100">
              <a:solidFill>
                <a:schemeClr val="bg1">
                  <a:lumMod val="50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97B7F26-62A2-4B7D-8664-EDF40EFDE901}"/>
              </a:ext>
            </a:extLst>
          </p:cNvPr>
          <p:cNvSpPr txBox="1"/>
          <p:nvPr/>
        </p:nvSpPr>
        <p:spPr>
          <a:xfrm>
            <a:off x="5663830" y="5030883"/>
            <a:ext cx="1112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chivo" pitchFamily="2" charset="0"/>
                <a:cs typeface="Archivo" pitchFamily="2" charset="0"/>
              </a:rPr>
              <a:t>Service Four</a:t>
            </a:r>
            <a:endParaRPr lang="en-ID" sz="1200" b="1">
              <a:solidFill>
                <a:schemeClr val="tx1">
                  <a:lumMod val="75000"/>
                  <a:lumOff val="2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2E6024-3B7C-494E-AF58-68DF4C8C6869}"/>
              </a:ext>
            </a:extLst>
          </p:cNvPr>
          <p:cNvSpPr txBox="1"/>
          <p:nvPr/>
        </p:nvSpPr>
        <p:spPr>
          <a:xfrm>
            <a:off x="3612158" y="2965974"/>
            <a:ext cx="978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>
                    <a:lumMod val="85000"/>
                  </a:schemeClr>
                </a:solidFill>
                <a:latin typeface="Archivo" pitchFamily="2" charset="0"/>
                <a:cs typeface="Archivo" pitchFamily="2" charset="0"/>
              </a:rPr>
              <a:t>01</a:t>
            </a:r>
            <a:endParaRPr lang="en-ID" sz="2800" b="1">
              <a:solidFill>
                <a:schemeClr val="bg1">
                  <a:lumMod val="8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A8CAD1D-75A8-4B76-8FCC-0FA488073475}"/>
              </a:ext>
            </a:extLst>
          </p:cNvPr>
          <p:cNvSpPr txBox="1"/>
          <p:nvPr/>
        </p:nvSpPr>
        <p:spPr>
          <a:xfrm>
            <a:off x="8115107" y="2954960"/>
            <a:ext cx="978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>
                    <a:lumMod val="85000"/>
                  </a:schemeClr>
                </a:solidFill>
                <a:latin typeface="Archivo" pitchFamily="2" charset="0"/>
                <a:cs typeface="Archivo" pitchFamily="2" charset="0"/>
              </a:rPr>
              <a:t>02</a:t>
            </a:r>
            <a:endParaRPr lang="en-ID" sz="2800" b="1">
              <a:solidFill>
                <a:schemeClr val="bg1">
                  <a:lumMod val="8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126365-51D5-4832-BD94-DB12BB196683}"/>
              </a:ext>
            </a:extLst>
          </p:cNvPr>
          <p:cNvSpPr txBox="1"/>
          <p:nvPr/>
        </p:nvSpPr>
        <p:spPr>
          <a:xfrm>
            <a:off x="3589060" y="4811831"/>
            <a:ext cx="978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>
                    <a:lumMod val="85000"/>
                  </a:schemeClr>
                </a:solidFill>
                <a:latin typeface="Archivo" pitchFamily="2" charset="0"/>
                <a:cs typeface="Archivo" pitchFamily="2" charset="0"/>
              </a:rPr>
              <a:t>03</a:t>
            </a:r>
            <a:endParaRPr lang="en-ID" sz="2800" b="1">
              <a:solidFill>
                <a:schemeClr val="bg1">
                  <a:lumMod val="8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9A0497F-5EE2-40F4-A13C-A2BACF49D085}"/>
              </a:ext>
            </a:extLst>
          </p:cNvPr>
          <p:cNvSpPr txBox="1"/>
          <p:nvPr/>
        </p:nvSpPr>
        <p:spPr>
          <a:xfrm>
            <a:off x="8092009" y="4800817"/>
            <a:ext cx="978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>
                    <a:lumMod val="85000"/>
                  </a:schemeClr>
                </a:solidFill>
                <a:latin typeface="Archivo" pitchFamily="2" charset="0"/>
                <a:cs typeface="Archivo" pitchFamily="2" charset="0"/>
              </a:rPr>
              <a:t>04</a:t>
            </a:r>
            <a:endParaRPr lang="en-ID" sz="2800" b="1">
              <a:solidFill>
                <a:schemeClr val="bg1">
                  <a:lumMod val="85000"/>
                </a:schemeClr>
              </a:solidFill>
              <a:latin typeface="Archivo" pitchFamily="2" charset="0"/>
              <a:cs typeface="Archivo" pitchFamily="2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263361-8F7C-4533-B76C-5406EB9AEF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69773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1061</Words>
  <Application>Microsoft Office PowerPoint</Application>
  <PresentationFormat>Widescreen</PresentationFormat>
  <Paragraphs>108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Archivo</vt:lpstr>
      <vt:lpstr>Archivo Black</vt:lpstr>
      <vt:lpstr>Archivo Medium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nawra jayusman</dc:creator>
  <cp:lastModifiedBy>nawra jayusman</cp:lastModifiedBy>
  <cp:revision>21</cp:revision>
  <dcterms:created xsi:type="dcterms:W3CDTF">2022-02-07T02:40:16Z</dcterms:created>
  <dcterms:modified xsi:type="dcterms:W3CDTF">2022-04-10T01:58:18Z</dcterms:modified>
</cp:coreProperties>
</file>